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73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64.xml" ContentType="application/vnd.openxmlformats-officedocument.presentationml.slide+xml"/>
  <Override PartName="/ppt/slides/slide63.xml" ContentType="application/vnd.openxmlformats-officedocument.presentationml.slide+xml"/>
  <Override PartName="/ppt/slides/slide62.xml" ContentType="application/vnd.openxmlformats-officedocument.presentationml.slide+xml"/>
  <Override PartName="/ppt/slides/slide61.xml" ContentType="application/vnd.openxmlformats-officedocument.presentationml.slide+xml"/>
  <Override PartName="/ppt/slides/slide60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72.xml" ContentType="application/vnd.openxmlformats-officedocument.presentationml.slide+xml"/>
  <Override PartName="/ppt/slides/slide71.xml" ContentType="application/vnd.openxmlformats-officedocument.presentationml.slide+xml"/>
  <Override PartName="/ppt/slides/slide70.xml" ContentType="application/vnd.openxmlformats-officedocument.presentationml.slide+xml"/>
  <Override PartName="/ppt/slides/slide69.xml" ContentType="application/vnd.openxmlformats-officedocument.presentationml.slide+xml"/>
  <Override PartName="/ppt/slides/slide68.xml" ContentType="application/vnd.openxmlformats-officedocument.presentationml.slide+xml"/>
  <Override PartName="/ppt/slides/slide59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5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76.xml" ContentType="application/vnd.openxmlformats-officedocument.presentationml.slide+xml"/>
  <Override PartName="/ppt/slides/slide74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75.xml" ContentType="application/vnd.openxmlformats-officedocument.presentationml.slide+xml"/>
  <Override PartName="/ppt/slides/slide77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tags/tag28.xml" ContentType="application/vnd.openxmlformats-officedocument.presentationml.tags+xml"/>
  <Override PartName="/ppt/tags/tag6.xml" ContentType="application/vnd.openxmlformats-officedocument.presentationml.tags+xml"/>
  <Override PartName="/ppt/tags/tag25.xml" ContentType="application/vnd.openxmlformats-officedocument.presentationml.tags+xml"/>
  <Override PartName="/ppt/tags/tag21.xml" ContentType="application/vnd.openxmlformats-officedocument.presentationml.tags+xml"/>
  <Override PartName="/ppt/tags/tag5.xml" ContentType="application/vnd.openxmlformats-officedocument.presentationml.tags+xml"/>
  <Override PartName="/ppt/tags/tag27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26.xml" ContentType="application/vnd.openxmlformats-officedocument.presentationml.tag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4.xml" ContentType="application/vnd.openxmlformats-officedocument.presentationml.tags+xml"/>
  <Override PartName="/ppt/tags/tag10.xml" ContentType="application/vnd.openxmlformats-officedocument.presentationml.tags+xml"/>
  <Override PartName="/ppt/tags/tag8.xml" ContentType="application/vnd.openxmlformats-officedocument.presentationml.tags+xml"/>
  <Override PartName="/ppt/tags/tag18.xml" ContentType="application/vnd.openxmlformats-officedocument.presentationml.tags+xml"/>
  <Override PartName="/ppt/tags/tag24.xml" ContentType="application/vnd.openxmlformats-officedocument.presentationml.tags+xml"/>
  <Override PartName="/ppt/tags/tag31.xml" ContentType="application/vnd.openxmlformats-officedocument.presentationml.tags+xml"/>
  <Override PartName="/ppt/tags/tag19.xml" ContentType="application/vnd.openxmlformats-officedocument.presentationml.tags+xml"/>
  <Override PartName="/ppt/tags/tag23.xml" ContentType="application/vnd.openxmlformats-officedocument.presentationml.tags+xml"/>
  <Override PartName="/ppt/tags/tag20.xml" ContentType="application/vnd.openxmlformats-officedocument.presentationml.tags+xml"/>
  <Override PartName="/ppt/tags/tag22.xml" ContentType="application/vnd.openxmlformats-officedocument.presentationml.tags+xml"/>
  <Override PartName="/ppt/tags/tag30.xml" ContentType="application/vnd.openxmlformats-officedocument.presentationml.tags+xml"/>
  <Override PartName="/ppt/tags/tag29.xml" ContentType="application/vnd.openxmlformats-officedocument.presentationml.tags+xml"/>
  <Override PartName="/ppt/tags/tag32.xml" ContentType="application/vnd.openxmlformats-officedocument.presentationml.tags+xml"/>
  <Override PartName="/ppt/tags/tag17.xml" ContentType="application/vnd.openxmlformats-officedocument.presentationml.tags+xml"/>
  <Override PartName="/ppt/tags/tag9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7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tags/tag16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5"/>
  </p:notesMasterIdLst>
  <p:sldIdLst>
    <p:sldId id="480" r:id="rId2"/>
    <p:sldId id="303" r:id="rId3"/>
    <p:sldId id="313" r:id="rId4"/>
    <p:sldId id="702" r:id="rId5"/>
    <p:sldId id="852" r:id="rId6"/>
    <p:sldId id="853" r:id="rId7"/>
    <p:sldId id="854" r:id="rId8"/>
    <p:sldId id="855" r:id="rId9"/>
    <p:sldId id="856" r:id="rId10"/>
    <p:sldId id="857" r:id="rId11"/>
    <p:sldId id="858" r:id="rId12"/>
    <p:sldId id="859" r:id="rId13"/>
    <p:sldId id="860" r:id="rId14"/>
    <p:sldId id="861" r:id="rId15"/>
    <p:sldId id="862" r:id="rId16"/>
    <p:sldId id="863" r:id="rId17"/>
    <p:sldId id="864" r:id="rId18"/>
    <p:sldId id="865" r:id="rId19"/>
    <p:sldId id="866" r:id="rId20"/>
    <p:sldId id="867" r:id="rId21"/>
    <p:sldId id="916" r:id="rId22"/>
    <p:sldId id="917" r:id="rId23"/>
    <p:sldId id="918" r:id="rId24"/>
    <p:sldId id="868" r:id="rId25"/>
    <p:sldId id="869" r:id="rId26"/>
    <p:sldId id="870" r:id="rId27"/>
    <p:sldId id="871" r:id="rId28"/>
    <p:sldId id="919" r:id="rId29"/>
    <p:sldId id="920" r:id="rId30"/>
    <p:sldId id="872" r:id="rId31"/>
    <p:sldId id="873" r:id="rId32"/>
    <p:sldId id="874" r:id="rId33"/>
    <p:sldId id="921" r:id="rId34"/>
    <p:sldId id="923" r:id="rId35"/>
    <p:sldId id="875" r:id="rId36"/>
    <p:sldId id="876" r:id="rId37"/>
    <p:sldId id="877" r:id="rId38"/>
    <p:sldId id="878" r:id="rId39"/>
    <p:sldId id="879" r:id="rId40"/>
    <p:sldId id="880" r:id="rId41"/>
    <p:sldId id="881" r:id="rId42"/>
    <p:sldId id="882" r:id="rId43"/>
    <p:sldId id="883" r:id="rId44"/>
    <p:sldId id="884" r:id="rId45"/>
    <p:sldId id="885" r:id="rId46"/>
    <p:sldId id="886" r:id="rId47"/>
    <p:sldId id="887" r:id="rId48"/>
    <p:sldId id="888" r:id="rId49"/>
    <p:sldId id="889" r:id="rId50"/>
    <p:sldId id="890" r:id="rId51"/>
    <p:sldId id="891" r:id="rId52"/>
    <p:sldId id="892" r:id="rId53"/>
    <p:sldId id="893" r:id="rId54"/>
    <p:sldId id="894" r:id="rId55"/>
    <p:sldId id="915" r:id="rId56"/>
    <p:sldId id="895" r:id="rId57"/>
    <p:sldId id="896" r:id="rId58"/>
    <p:sldId id="897" r:id="rId59"/>
    <p:sldId id="898" r:id="rId60"/>
    <p:sldId id="899" r:id="rId61"/>
    <p:sldId id="900" r:id="rId62"/>
    <p:sldId id="901" r:id="rId63"/>
    <p:sldId id="902" r:id="rId64"/>
    <p:sldId id="903" r:id="rId65"/>
    <p:sldId id="904" r:id="rId66"/>
    <p:sldId id="924" r:id="rId67"/>
    <p:sldId id="925" r:id="rId68"/>
    <p:sldId id="905" r:id="rId69"/>
    <p:sldId id="906" r:id="rId70"/>
    <p:sldId id="907" r:id="rId71"/>
    <p:sldId id="908" r:id="rId72"/>
    <p:sldId id="909" r:id="rId73"/>
    <p:sldId id="910" r:id="rId74"/>
    <p:sldId id="911" r:id="rId75"/>
    <p:sldId id="926" r:id="rId76"/>
    <p:sldId id="927" r:id="rId77"/>
    <p:sldId id="928" r:id="rId78"/>
    <p:sldId id="929" r:id="rId79"/>
    <p:sldId id="930" r:id="rId80"/>
    <p:sldId id="931" r:id="rId81"/>
    <p:sldId id="932" r:id="rId82"/>
    <p:sldId id="933" r:id="rId83"/>
    <p:sldId id="349" r:id="rId8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2"/>
            <p14:sldId id="863"/>
            <p14:sldId id="864"/>
            <p14:sldId id="865"/>
            <p14:sldId id="866"/>
            <p14:sldId id="867"/>
            <p14:sldId id="916"/>
            <p14:sldId id="917"/>
            <p14:sldId id="918"/>
            <p14:sldId id="868"/>
            <p14:sldId id="869"/>
            <p14:sldId id="870"/>
            <p14:sldId id="871"/>
            <p14:sldId id="919"/>
            <p14:sldId id="920"/>
            <p14:sldId id="872"/>
            <p14:sldId id="873"/>
            <p14:sldId id="874"/>
            <p14:sldId id="921"/>
            <p14:sldId id="923"/>
            <p14:sldId id="875"/>
            <p14:sldId id="876"/>
            <p14:sldId id="877"/>
            <p14:sldId id="878"/>
            <p14:sldId id="879"/>
            <p14:sldId id="880"/>
            <p14:sldId id="881"/>
            <p14:sldId id="882"/>
            <p14:sldId id="883"/>
            <p14:sldId id="884"/>
            <p14:sldId id="885"/>
            <p14:sldId id="886"/>
            <p14:sldId id="887"/>
            <p14:sldId id="888"/>
            <p14:sldId id="889"/>
            <p14:sldId id="890"/>
            <p14:sldId id="891"/>
            <p14:sldId id="892"/>
            <p14:sldId id="893"/>
            <p14:sldId id="894"/>
            <p14:sldId id="915"/>
            <p14:sldId id="895"/>
            <p14:sldId id="896"/>
            <p14:sldId id="897"/>
            <p14:sldId id="898"/>
            <p14:sldId id="899"/>
            <p14:sldId id="900"/>
            <p14:sldId id="901"/>
            <p14:sldId id="902"/>
            <p14:sldId id="903"/>
            <p14:sldId id="904"/>
            <p14:sldId id="924"/>
            <p14:sldId id="925"/>
            <p14:sldId id="905"/>
            <p14:sldId id="906"/>
            <p14:sldId id="907"/>
            <p14:sldId id="908"/>
            <p14:sldId id="909"/>
            <p14:sldId id="910"/>
            <p14:sldId id="911"/>
            <p14:sldId id="926"/>
            <p14:sldId id="927"/>
            <p14:sldId id="928"/>
            <p14:sldId id="929"/>
            <p14:sldId id="930"/>
            <p14:sldId id="931"/>
            <p14:sldId id="932"/>
            <p14:sldId id="93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0" d="100"/>
          <a:sy n="70" d="100"/>
        </p:scale>
        <p:origin x="2118" y="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customXml" Target="../customXml/item1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91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customXml" Target="../customXml/item3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9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.bin"/><Relationship Id="rId2" Type="http://schemas.openxmlformats.org/officeDocument/2006/relationships/tags" Target="../tags/tag2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4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1.bin"/><Relationship Id="rId2" Type="http://schemas.openxmlformats.org/officeDocument/2006/relationships/tags" Target="../tags/tag28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0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3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7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3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54.wmf"/><Relationship Id="rId4" Type="http://schemas.openxmlformats.org/officeDocument/2006/relationships/oleObject" Target="../embeddings/oleObject14.bin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55.wmf"/><Relationship Id="rId4" Type="http://schemas.openxmlformats.org/officeDocument/2006/relationships/oleObject" Target="../embeddings/oleObject15.bin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3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5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118"/>
    </mc:Choice>
    <mc:Fallback xmlns="">
      <p:transition spd="slow" advTm="5911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5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40"/>
    </mc:Choice>
    <mc:Fallback xmlns="">
      <p:transition spd="slow" advTm="1584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192"/>
    </mc:Choice>
    <mc:Fallback xmlns="">
      <p:transition spd="slow" advTm="198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621" x="647700" y="5311775"/>
          <p14:tracePt t="3735" x="685800" y="5295900"/>
          <p14:tracePt t="3743" x="762000" y="5273675"/>
          <p14:tracePt t="3751" x="846138" y="5249863"/>
          <p14:tracePt t="3759" x="936625" y="5219700"/>
          <p14:tracePt t="3775" x="1341438" y="5113338"/>
          <p14:tracePt t="3791" x="1798638" y="4991100"/>
          <p14:tracePt t="3808" x="2239963" y="4838700"/>
          <p14:tracePt t="3825" x="2713038" y="4625975"/>
          <p14:tracePt t="3841" x="3140075" y="4397375"/>
          <p14:tracePt t="3858" x="3459163" y="4160838"/>
          <p14:tracePt t="3875" x="3741738" y="3940175"/>
          <p14:tracePt t="3891" x="3908425" y="3717925"/>
          <p14:tracePt t="3908" x="4016375" y="3551238"/>
          <p14:tracePt t="3925" x="4076700" y="3436938"/>
          <p14:tracePt t="3941" x="4098925" y="3368675"/>
          <p14:tracePt t="4191" x="4152900" y="3322638"/>
          <p14:tracePt t="4199" x="4259263" y="3230563"/>
          <p14:tracePt t="4208" x="4351338" y="3154363"/>
          <p14:tracePt t="4225" x="4449763" y="3063875"/>
          <p14:tracePt t="4241" x="4579938" y="2925763"/>
          <p14:tracePt t="4258" x="4678363" y="2827338"/>
          <p14:tracePt t="4275" x="4732338" y="2751138"/>
          <p14:tracePt t="4292" x="4740275" y="2720975"/>
          <p14:tracePt t="4398" x="4740275" y="2705100"/>
          <p14:tracePt t="4407" x="4740275" y="2682875"/>
          <p14:tracePt t="4414" x="4740275" y="2674938"/>
          <p14:tracePt t="4425" x="4732338" y="2667000"/>
          <p14:tracePt t="4495" x="4724400" y="2667000"/>
          <p14:tracePt t="4503" x="4702175" y="2651125"/>
          <p14:tracePt t="4510" x="4686300" y="2651125"/>
          <p14:tracePt t="4526" x="4670425" y="2651125"/>
          <p14:tracePt t="4541" x="4664075" y="2651125"/>
          <p14:tracePt t="4558" x="4656138" y="2651125"/>
          <p14:tracePt t="4614" x="4640263" y="2651125"/>
          <p14:tracePt t="4622" x="4632325" y="2659063"/>
          <p14:tracePt t="4630" x="4618038" y="2674938"/>
          <p14:tracePt t="4641" x="4618038" y="2682875"/>
          <p14:tracePt t="4658" x="4610100" y="2689225"/>
          <p14:tracePt t="4675" x="4579938" y="2705100"/>
          <p14:tracePt t="4691" x="4511675" y="2735263"/>
          <p14:tracePt t="4708" x="4441825" y="2751138"/>
          <p14:tracePt t="4725" x="4389438" y="2765425"/>
          <p14:tracePt t="4742" x="4359275" y="2765425"/>
          <p14:tracePt t="4758" x="4343400" y="2765425"/>
          <p14:tracePt t="4871" x="4351338" y="2765425"/>
          <p14:tracePt t="4935" x="4359275" y="2765425"/>
          <p14:tracePt t="4943" x="4365625" y="2765425"/>
          <p14:tracePt t="4951" x="4381500" y="2773363"/>
          <p14:tracePt t="4959" x="4403725" y="2773363"/>
          <p14:tracePt t="4975" x="4473575" y="2803525"/>
          <p14:tracePt t="4992" x="4549775" y="2811463"/>
          <p14:tracePt t="5008" x="4708525" y="2811463"/>
          <p14:tracePt t="5025" x="4830763" y="2811463"/>
          <p14:tracePt t="5042" x="4876800" y="2811463"/>
          <p14:tracePt t="5058" x="4884738" y="2811463"/>
          <p14:tracePt t="5143" x="4899025" y="2811463"/>
          <p14:tracePt t="5151" x="4937125" y="2811463"/>
          <p14:tracePt t="5159" x="5013325" y="2803525"/>
          <p14:tracePt t="5175" x="5143500" y="2803525"/>
          <p14:tracePt t="5192" x="5318125" y="2797175"/>
          <p14:tracePt t="5209" x="5508625" y="2797175"/>
          <p14:tracePt t="5225" x="5600700" y="2797175"/>
          <p14:tracePt t="5242" x="5616575" y="2797175"/>
          <p14:tracePt t="5326" x="5592763" y="2797175"/>
          <p14:tracePt t="5335" x="5562600" y="2797175"/>
          <p14:tracePt t="5343" x="5508625" y="2797175"/>
          <p14:tracePt t="5359" x="5456238" y="2789238"/>
          <p14:tracePt t="5375" x="5426075" y="2781300"/>
          <p14:tracePt t="5463" x="5440363" y="2781300"/>
          <p14:tracePt t="5543" x="5448300" y="2781300"/>
          <p14:tracePt t="5958" x="5448300" y="2789238"/>
          <p14:tracePt t="5991" x="5456238" y="2797175"/>
          <p14:tracePt t="6015" x="5464175" y="2797175"/>
          <p14:tracePt t="6039" x="5470525" y="2803525"/>
          <p14:tracePt t="6062" x="5470525" y="2811463"/>
          <p14:tracePt t="6479" x="5508625" y="2811463"/>
          <p14:tracePt t="6487" x="5592763" y="2797175"/>
          <p14:tracePt t="6494" x="5692775" y="2797175"/>
          <p14:tracePt t="6509" x="5791200" y="2797175"/>
          <p14:tracePt t="6526" x="6003925" y="2797175"/>
          <p14:tracePt t="6542" x="6354763" y="2797175"/>
          <p14:tracePt t="6559" x="6515100" y="2797175"/>
          <p14:tracePt t="6576" x="6545263" y="2797175"/>
          <p14:tracePt t="6687" x="6575425" y="2797175"/>
          <p14:tracePt t="6695" x="6645275" y="2797175"/>
          <p14:tracePt t="6702" x="6727825" y="2789238"/>
          <p14:tracePt t="6710" x="6850063" y="2789238"/>
          <p14:tracePt t="6725" x="7102475" y="2789238"/>
          <p14:tracePt t="6742" x="7475538" y="2789238"/>
          <p14:tracePt t="6759" x="7864475" y="2789238"/>
          <p14:tracePt t="6776" x="8123238" y="2789238"/>
          <p14:tracePt t="6792" x="8237538" y="2789238"/>
          <p14:tracePt t="6999" x="8237538" y="2781300"/>
          <p14:tracePt t="7007" x="8237538" y="2751138"/>
          <p14:tracePt t="7014" x="8237538" y="2713038"/>
          <p14:tracePt t="7026" x="8237538" y="2697163"/>
          <p14:tracePt t="7043" x="8237538" y="2659063"/>
          <p14:tracePt t="7059" x="8221663" y="2606675"/>
          <p14:tracePt t="7076" x="8207375" y="2568575"/>
          <p14:tracePt t="7093" x="8191500" y="2530475"/>
          <p14:tracePt t="7109" x="8183563" y="2530475"/>
          <p14:tracePt t="7174" x="8169275" y="2522538"/>
          <p14:tracePt t="7183" x="8161338" y="2514600"/>
          <p14:tracePt t="7193" x="8137525" y="2506663"/>
          <p14:tracePt t="7209" x="8093075" y="2498725"/>
          <p14:tracePt t="7226" x="8039100" y="2476500"/>
          <p14:tracePt t="7243" x="7978775" y="2468563"/>
          <p14:tracePt t="7259" x="7902575" y="2454275"/>
          <p14:tracePt t="7276" x="7742238" y="2446338"/>
          <p14:tracePt t="7293" x="7451725" y="2430463"/>
          <p14:tracePt t="7310" x="7185025" y="2392363"/>
          <p14:tracePt t="7326" x="6575425" y="2392363"/>
          <p14:tracePt t="7343" x="6264275" y="2392363"/>
          <p14:tracePt t="7359" x="5997575" y="2392363"/>
          <p14:tracePt t="7376" x="5768975" y="2392363"/>
          <p14:tracePt t="7393" x="5570538" y="2392363"/>
          <p14:tracePt t="7409" x="5364163" y="2392363"/>
          <p14:tracePt t="7426" x="5143500" y="2392363"/>
          <p14:tracePt t="7443" x="4975225" y="2392363"/>
          <p14:tracePt t="7459" x="4778375" y="2354263"/>
          <p14:tracePt t="7476" x="4640263" y="2339975"/>
          <p14:tracePt t="7493" x="4487863" y="2316163"/>
          <p14:tracePt t="7510" x="4403725" y="2293938"/>
          <p14:tracePt t="7526" x="4389438" y="2293938"/>
          <p14:tracePt t="7615" x="4381500" y="2293938"/>
          <p14:tracePt t="7623" x="4359275" y="2308225"/>
          <p14:tracePt t="7630" x="4335463" y="2324100"/>
          <p14:tracePt t="7643" x="4327525" y="2332038"/>
          <p14:tracePt t="7659" x="4321175" y="2339975"/>
          <p14:tracePt t="7678" x="4313238" y="2339975"/>
          <p14:tracePt t="7694" x="4297363" y="2346325"/>
          <p14:tracePt t="7711" x="4289425" y="2346325"/>
          <p14:tracePt t="7726" x="4267200" y="2346325"/>
          <p14:tracePt t="7742" x="4191000" y="2384425"/>
          <p14:tracePt t="7759" x="4060825" y="2422525"/>
          <p14:tracePt t="7776" x="3946525" y="2454275"/>
          <p14:tracePt t="7792" x="3825875" y="2484438"/>
          <p14:tracePt t="7809" x="3779838" y="2492375"/>
          <p14:tracePt t="7902" x="3779838" y="2514600"/>
          <p14:tracePt t="7911" x="3771900" y="2530475"/>
          <p14:tracePt t="7919" x="3771900" y="2536825"/>
          <p14:tracePt t="7927" x="3763963" y="2544763"/>
          <p14:tracePt t="7943" x="3749675" y="2590800"/>
          <p14:tracePt t="7960" x="3741738" y="2628900"/>
          <p14:tracePt t="7976" x="3733800" y="2682875"/>
          <p14:tracePt t="7993" x="3725863" y="2713038"/>
          <p14:tracePt t="8010" x="3725863" y="2735263"/>
          <p14:tracePt t="8026" x="3725863" y="2751138"/>
          <p14:tracePt t="8043" x="3725863" y="2789238"/>
          <p14:tracePt t="8060" x="3749675" y="2811463"/>
          <p14:tracePt t="8076" x="3771900" y="2849563"/>
          <p14:tracePt t="8094" x="3794125" y="2873375"/>
          <p14:tracePt t="8110" x="3802063" y="2873375"/>
          <p14:tracePt t="8126" x="3817938" y="2879725"/>
          <p14:tracePt t="8143" x="3840163" y="2879725"/>
          <p14:tracePt t="8160" x="3878263" y="2887663"/>
          <p14:tracePt t="8177" x="3932238" y="2895600"/>
          <p14:tracePt t="8193" x="3992563" y="2903538"/>
          <p14:tracePt t="8210" x="4137025" y="2903538"/>
          <p14:tracePt t="8226" x="4267200" y="2903538"/>
          <p14:tracePt t="8243" x="4389438" y="2903538"/>
          <p14:tracePt t="8260" x="4556125" y="2903538"/>
          <p14:tracePt t="8276" x="4694238" y="2903538"/>
          <p14:tracePt t="8293" x="4884738" y="2903538"/>
          <p14:tracePt t="8310" x="5097463" y="2903538"/>
          <p14:tracePt t="8326" x="5380038" y="2903538"/>
          <p14:tracePt t="8343" x="5592763" y="2903538"/>
          <p14:tracePt t="8360" x="5807075" y="2903538"/>
          <p14:tracePt t="8376" x="6027738" y="2903538"/>
          <p14:tracePt t="8393" x="6226175" y="2903538"/>
          <p14:tracePt t="8410" x="6408738" y="2903538"/>
          <p14:tracePt t="8426" x="6599238" y="2903538"/>
          <p14:tracePt t="8443" x="6765925" y="2903538"/>
          <p14:tracePt t="8460" x="6888163" y="2903538"/>
          <p14:tracePt t="8476" x="7018338" y="2911475"/>
          <p14:tracePt t="8494" x="7102475" y="2917825"/>
          <p14:tracePt t="8510" x="7132638" y="2917825"/>
          <p14:tracePt t="8526" x="7216775" y="2917825"/>
          <p14:tracePt t="8543" x="7269163" y="2917825"/>
          <p14:tracePt t="8560" x="7337425" y="2917825"/>
          <p14:tracePt t="8577" x="7407275" y="2917825"/>
          <p14:tracePt t="8593" x="7445375" y="2911475"/>
          <p14:tracePt t="8610" x="7451725" y="2911475"/>
          <p14:tracePt t="8627" x="7459663" y="2903538"/>
          <p14:tracePt t="8643" x="7467600" y="2903538"/>
          <p14:tracePt t="8660" x="7489825" y="2887663"/>
          <p14:tracePt t="8676" x="7513638" y="2873375"/>
          <p14:tracePt t="8694" x="7566025" y="2835275"/>
          <p14:tracePt t="8710" x="7604125" y="2789238"/>
          <p14:tracePt t="8726" x="7650163" y="2727325"/>
          <p14:tracePt t="8743" x="7696200" y="2682875"/>
          <p14:tracePt t="8760" x="7734300" y="2651125"/>
          <p14:tracePt t="8777" x="7764463" y="2628900"/>
          <p14:tracePt t="8793" x="7780338" y="2613025"/>
          <p14:tracePt t="8839" x="7780338" y="2606675"/>
          <p14:tracePt t="8846" x="7780338" y="2582863"/>
          <p14:tracePt t="8860" x="7780338" y="2574925"/>
          <p14:tracePt t="8877" x="7772400" y="2552700"/>
          <p14:tracePt t="8894" x="7696200" y="2536825"/>
          <p14:tracePt t="8910" x="7658100" y="2522538"/>
          <p14:tracePt t="8927" x="7527925" y="2484438"/>
          <p14:tracePt t="8943" x="7429500" y="2468563"/>
          <p14:tracePt t="8960" x="7269163" y="2468563"/>
          <p14:tracePt t="8977" x="7178675" y="2446338"/>
          <p14:tracePt t="8993" x="7094538" y="2422525"/>
          <p14:tracePt t="9010" x="6804025" y="2422525"/>
          <p14:tracePt t="9027" x="6537325" y="2422525"/>
          <p14:tracePt t="9043" x="6264275" y="2422525"/>
          <p14:tracePt t="9060" x="5927725" y="2422525"/>
          <p14:tracePt t="9077" x="5707063" y="2422525"/>
          <p14:tracePt t="9094" x="5426075" y="2422525"/>
          <p14:tracePt t="9110" x="5295900" y="2422525"/>
          <p14:tracePt t="9127" x="5189538" y="2422525"/>
          <p14:tracePt t="9143" x="5097463" y="2422525"/>
          <p14:tracePt t="9160" x="4960938" y="2446338"/>
          <p14:tracePt t="9177" x="4762500" y="2460625"/>
          <p14:tracePt t="9193" x="4594225" y="2460625"/>
          <p14:tracePt t="9210" x="4435475" y="2460625"/>
          <p14:tracePt t="9227" x="4289425" y="2460625"/>
          <p14:tracePt t="9243" x="4191000" y="2460625"/>
          <p14:tracePt t="9260" x="4114800" y="2460625"/>
          <p14:tracePt t="9277" x="4084638" y="2454275"/>
          <p14:tracePt t="9294" x="4068763" y="2454275"/>
          <p14:tracePt t="9391" x="4060825" y="2454275"/>
          <p14:tracePt t="9414" x="4046538" y="2460625"/>
          <p14:tracePt t="9423" x="4038600" y="2476500"/>
          <p14:tracePt t="9430" x="4030663" y="2476500"/>
          <p14:tracePt t="9443" x="4030663" y="2484438"/>
          <p14:tracePt t="9460" x="4022725" y="2498725"/>
          <p14:tracePt t="9478" x="4008438" y="2514600"/>
          <p14:tracePt t="9494" x="4008438" y="2530475"/>
          <p14:tracePt t="9510" x="4008438" y="2560638"/>
          <p14:tracePt t="9527" x="4008438" y="2582863"/>
          <p14:tracePt t="9543" x="4008438" y="2606675"/>
          <p14:tracePt t="9577" x="4008438" y="2620963"/>
          <p14:tracePt t="9593" x="4000500" y="2644775"/>
          <p14:tracePt t="9610" x="4000500" y="2667000"/>
          <p14:tracePt t="9627" x="4000500" y="2674938"/>
          <p14:tracePt t="9643" x="4000500" y="2689225"/>
          <p14:tracePt t="9660" x="4000500" y="2697163"/>
          <p14:tracePt t="9743" x="4000500" y="2705100"/>
          <p14:tracePt t="9751" x="4008438" y="2713038"/>
          <p14:tracePt t="9760" x="4016375" y="2720975"/>
          <p14:tracePt t="9777" x="4060825" y="2765425"/>
          <p14:tracePt t="9794" x="4122738" y="2797175"/>
          <p14:tracePt t="9810" x="4168775" y="2811463"/>
          <p14:tracePt t="9827" x="4198938" y="2819400"/>
          <p14:tracePt t="9844" x="4221163" y="2819400"/>
          <p14:tracePt t="9860" x="4237038" y="2827338"/>
          <p14:tracePt t="9878" x="4244975" y="2827338"/>
          <p14:tracePt t="9894" x="4297363" y="2841625"/>
          <p14:tracePt t="9910" x="4449763" y="2841625"/>
          <p14:tracePt t="9927" x="4670425" y="2841625"/>
          <p14:tracePt t="9944" x="4854575" y="2841625"/>
          <p14:tracePt t="9960" x="5075238" y="2841625"/>
          <p14:tracePt t="9977" x="5211763" y="2841625"/>
          <p14:tracePt t="9994" x="5241925" y="2841625"/>
          <p14:tracePt t="10010" x="5249863" y="2841625"/>
          <p14:tracePt t="10071" x="5303838" y="2849563"/>
          <p14:tracePt t="10078" x="5410200" y="2849563"/>
          <p14:tracePt t="10086" x="5562600" y="2849563"/>
          <p14:tracePt t="10095" x="5791200" y="2849563"/>
          <p14:tracePt t="10110" x="6270625" y="2865438"/>
          <p14:tracePt t="10127" x="6751638" y="2865438"/>
          <p14:tracePt t="10144" x="7192963" y="2887663"/>
          <p14:tracePt t="10160" x="7497763" y="2911475"/>
          <p14:tracePt t="10177" x="7658100" y="2911475"/>
          <p14:tracePt t="10194" x="7734300" y="2911475"/>
          <p14:tracePt t="10246" x="7742238" y="2911475"/>
          <p14:tracePt t="10271" x="7772400" y="2911475"/>
          <p14:tracePt t="10279" x="7826375" y="2903538"/>
          <p14:tracePt t="10286" x="7908925" y="2895600"/>
          <p14:tracePt t="10295" x="7970838" y="2887663"/>
          <p14:tracePt t="10310" x="8137525" y="2865438"/>
          <p14:tracePt t="10327" x="8297863" y="2841625"/>
          <p14:tracePt t="10344" x="8466138" y="2811463"/>
          <p14:tracePt t="10360" x="8580438" y="2797175"/>
          <p14:tracePt t="10377" x="8640763" y="2789238"/>
          <p14:tracePt t="10414" x="8648700" y="2781300"/>
          <p14:tracePt t="10430" x="8648700" y="2751138"/>
          <p14:tracePt t="10444" x="8648700" y="2720975"/>
          <p14:tracePt t="10461" x="8588375" y="2636838"/>
          <p14:tracePt t="10478" x="8428038" y="2536825"/>
          <p14:tracePt t="10494" x="8335963" y="2492375"/>
          <p14:tracePt t="10510" x="8275638" y="2460625"/>
          <p14:tracePt t="10527" x="8275638" y="2454275"/>
          <p14:tracePt t="10583" x="8267700" y="2454275"/>
          <p14:tracePt t="10591" x="8259763" y="2446338"/>
          <p14:tracePt t="10598" x="8245475" y="2438400"/>
          <p14:tracePt t="10611" x="8221663" y="2438400"/>
          <p14:tracePt t="10627" x="8183563" y="2430463"/>
          <p14:tracePt t="10644" x="8137525" y="2422525"/>
          <p14:tracePt t="10661" x="7985125" y="2384425"/>
          <p14:tracePt t="10678" x="7718425" y="2346325"/>
          <p14:tracePt t="10694" x="7620000" y="2316163"/>
          <p14:tracePt t="10710" x="7369175" y="2316163"/>
          <p14:tracePt t="10727" x="7032625" y="2316163"/>
          <p14:tracePt t="10744" x="6804025" y="2316163"/>
          <p14:tracePt t="10761" x="6484938" y="2354263"/>
          <p14:tracePt t="10777" x="6172200" y="2392363"/>
          <p14:tracePt t="10794" x="5973763" y="2416175"/>
          <p14:tracePt t="10811" x="5775325" y="2430463"/>
          <p14:tracePt t="10827" x="5578475" y="2438400"/>
          <p14:tracePt t="10844" x="5326063" y="2438400"/>
          <p14:tracePt t="10861" x="5059363" y="2438400"/>
          <p14:tracePt t="10863" x="4945063" y="2438400"/>
          <p14:tracePt t="10878" x="4746625" y="2438400"/>
          <p14:tracePt t="10894" x="4572000" y="2438400"/>
          <p14:tracePt t="10911" x="4419600" y="2438400"/>
          <p14:tracePt t="10927" x="4343400" y="2438400"/>
          <p14:tracePt t="10944" x="4297363" y="2438400"/>
          <p14:tracePt t="10961" x="4267200" y="2438400"/>
          <p14:tracePt t="10977" x="4251325" y="2438400"/>
          <p14:tracePt t="11014" x="4244975" y="2438400"/>
          <p14:tracePt t="11027" x="4237038" y="2438400"/>
          <p14:tracePt t="11044" x="4221163" y="2438400"/>
          <p14:tracePt t="11061" x="4213225" y="2438400"/>
          <p14:tracePt t="11078" x="4144963" y="2454275"/>
          <p14:tracePt t="11094" x="4114800" y="2460625"/>
          <p14:tracePt t="11111" x="4054475" y="2476500"/>
          <p14:tracePt t="11127" x="4008438" y="2498725"/>
          <p14:tracePt t="11144" x="3984625" y="2506663"/>
          <p14:tracePt t="11207" x="3978275" y="2514600"/>
          <p14:tracePt t="11223" x="3978275" y="2522538"/>
          <p14:tracePt t="11230" x="3970338" y="2530475"/>
          <p14:tracePt t="11244" x="3954463" y="2552700"/>
          <p14:tracePt t="11261" x="3916363" y="2574925"/>
          <p14:tracePt t="11277" x="3886200" y="2598738"/>
          <p14:tracePt t="11431" x="3886200" y="2613025"/>
          <p14:tracePt t="11439" x="3886200" y="2620963"/>
          <p14:tracePt t="11446" x="3886200" y="2644775"/>
          <p14:tracePt t="11461" x="3886200" y="2651125"/>
          <p14:tracePt t="11478" x="3886200" y="2674938"/>
          <p14:tracePt t="11903" x="3886200" y="2682875"/>
          <p14:tracePt t="11911" x="3886200" y="2705100"/>
          <p14:tracePt t="11918" x="3902075" y="2727325"/>
          <p14:tracePt t="11928" x="3908425" y="2735263"/>
          <p14:tracePt t="11944" x="3908425" y="2751138"/>
          <p14:tracePt t="12686" x="4000500" y="2759075"/>
          <p14:tracePt t="12694" x="4144963" y="2727325"/>
          <p14:tracePt t="12702" x="4251325" y="2705100"/>
          <p14:tracePt t="12711" x="4351338" y="2689225"/>
          <p14:tracePt t="12728" x="4525963" y="2689225"/>
          <p14:tracePt t="12745" x="4792663" y="2689225"/>
          <p14:tracePt t="12761" x="5121275" y="2689225"/>
          <p14:tracePt t="12778" x="5341938" y="2689225"/>
          <p14:tracePt t="12795" x="5532438" y="2689225"/>
          <p14:tracePt t="12811" x="5646738" y="2689225"/>
          <p14:tracePt t="12828" x="5676900" y="2689225"/>
          <p14:tracePt t="12926" x="5661025" y="2689225"/>
          <p14:tracePt t="12935" x="5638800" y="2674938"/>
          <p14:tracePt t="12945" x="5616575" y="2659063"/>
          <p14:tracePt t="12961" x="5600700" y="2659063"/>
          <p14:tracePt t="13007" x="5622925" y="2659063"/>
          <p14:tracePt t="13014" x="5676900" y="2667000"/>
          <p14:tracePt t="13028" x="5707063" y="2674938"/>
          <p14:tracePt t="13045" x="5768975" y="2689225"/>
          <p14:tracePt t="13127" x="5761038" y="2689225"/>
          <p14:tracePt t="13135" x="5753100" y="2689225"/>
          <p14:tracePt t="21502" x="5745163" y="2689225"/>
          <p14:tracePt t="21511" x="5737225" y="2689225"/>
          <p14:tracePt t="21518" x="5699125" y="2751138"/>
          <p14:tracePt t="21531" x="5668963" y="2797175"/>
          <p14:tracePt t="21548" x="5622925" y="2865438"/>
          <p14:tracePt t="21565" x="5562600" y="2955925"/>
          <p14:tracePt t="21582" x="5524500" y="3017838"/>
          <p14:tracePt t="21631" x="5516563" y="3025775"/>
          <p14:tracePt t="21639" x="5508625" y="3025775"/>
          <p14:tracePt t="21648" x="5470525" y="3040063"/>
          <p14:tracePt t="21665" x="5372100" y="3063875"/>
          <p14:tracePt t="21681" x="5211763" y="3078163"/>
          <p14:tracePt t="21698" x="5013325" y="3101975"/>
          <p14:tracePt t="21715" x="4808538" y="3140075"/>
          <p14:tracePt t="21731" x="4632325" y="3162300"/>
          <p14:tracePt t="21748" x="4533900" y="3178175"/>
          <p14:tracePt t="21887" x="4525963" y="3178175"/>
          <p14:tracePt t="21903" x="4511675" y="3178175"/>
          <p14:tracePt t="21918" x="4503738" y="3170238"/>
          <p14:tracePt t="21926" x="4487863" y="3154363"/>
          <p14:tracePt t="21934" x="4479925" y="3146425"/>
          <p14:tracePt t="21948" x="4465638" y="3146425"/>
          <p14:tracePt t="21965" x="4427538" y="3132138"/>
          <p14:tracePt t="21982" x="4397375" y="3124200"/>
          <p14:tracePt t="21998" x="4327525" y="3116263"/>
          <p14:tracePt t="22015" x="4289425" y="3116263"/>
          <p14:tracePt t="22031" x="4283075" y="3116263"/>
          <p14:tracePt t="23095" x="4289425" y="3086100"/>
          <p14:tracePt t="23103" x="4465638" y="3040063"/>
          <p14:tracePt t="23115" x="4708525" y="2987675"/>
          <p14:tracePt t="23132" x="5089525" y="2963863"/>
          <p14:tracePt t="23149" x="5249863" y="2949575"/>
          <p14:tracePt t="23166" x="5516563" y="2949575"/>
          <p14:tracePt t="23182" x="5768975" y="2949575"/>
          <p14:tracePt t="23198" x="5927725" y="2949575"/>
          <p14:tracePt t="23215" x="6042025" y="2955925"/>
          <p14:tracePt t="23232" x="6126163" y="2963863"/>
          <p14:tracePt t="23249" x="6149975" y="2979738"/>
          <p14:tracePt t="23343" x="6142038" y="2979738"/>
          <p14:tracePt t="23350" x="6096000" y="3009900"/>
          <p14:tracePt t="23358" x="6065838" y="3032125"/>
          <p14:tracePt t="23367" x="5997575" y="3063875"/>
          <p14:tracePt t="23382" x="5829300" y="3086100"/>
          <p14:tracePt t="23399" x="5630863" y="3094038"/>
          <p14:tracePt t="23415" x="5486400" y="3094038"/>
          <p14:tracePt t="23432" x="5464175" y="3094038"/>
          <p14:tracePt t="23487" x="5486400" y="3094038"/>
          <p14:tracePt t="23494" x="5524500" y="3094038"/>
          <p14:tracePt t="23503" x="5584825" y="3094038"/>
          <p14:tracePt t="23515" x="5630863" y="3094038"/>
          <p14:tracePt t="23532" x="5699125" y="3078163"/>
          <p14:tracePt t="23591" x="5707063" y="3078163"/>
          <p14:tracePt t="23855" x="5715000" y="3078163"/>
          <p14:tracePt t="23863" x="5737225" y="3078163"/>
          <p14:tracePt t="23870" x="5753100" y="3078163"/>
          <p14:tracePt t="23882" x="5775325" y="3078163"/>
          <p14:tracePt t="23899" x="5783263" y="3078163"/>
          <p14:tracePt t="23998" x="5791200" y="3078163"/>
          <p14:tracePt t="24015" x="5807075" y="3078163"/>
          <p14:tracePt t="24022" x="5837238" y="3078163"/>
          <p14:tracePt t="24032" x="5889625" y="3063875"/>
          <p14:tracePt t="24049" x="5973763" y="3055938"/>
          <p14:tracePt t="24065" x="6103938" y="3040063"/>
          <p14:tracePt t="24082" x="6240463" y="3025775"/>
          <p14:tracePt t="24099" x="6278563" y="3025775"/>
          <p14:tracePt t="24115" x="6294438" y="3025775"/>
          <p14:tracePt t="24679" x="6324600" y="3025775"/>
          <p14:tracePt t="24687" x="6354763" y="3025775"/>
          <p14:tracePt t="24699" x="6408738" y="3032125"/>
          <p14:tracePt t="24716" x="6507163" y="3040063"/>
          <p14:tracePt t="24732" x="6765925" y="3055938"/>
          <p14:tracePt t="24749" x="6980238" y="3055938"/>
          <p14:tracePt t="24765" x="7124700" y="3055938"/>
          <p14:tracePt t="24782" x="7208838" y="3055938"/>
          <p14:tracePt t="24966" x="7231063" y="3055938"/>
          <p14:tracePt t="24975" x="7269163" y="3055938"/>
          <p14:tracePt t="24983" x="7292975" y="3055938"/>
          <p14:tracePt t="24999" x="7337425" y="3070225"/>
          <p14:tracePt t="25016" x="7407275" y="3070225"/>
          <p14:tracePt t="25032" x="7429500" y="3070225"/>
          <p14:tracePt t="25159" x="7437438" y="3070225"/>
          <p14:tracePt t="25167" x="7467600" y="3070225"/>
          <p14:tracePt t="25174" x="7527925" y="3070225"/>
          <p14:tracePt t="25183" x="7597775" y="3070225"/>
          <p14:tracePt t="25199" x="7718425" y="3070225"/>
          <p14:tracePt t="25216" x="7794625" y="3070225"/>
          <p14:tracePt t="25233" x="7840663" y="3070225"/>
          <p14:tracePt t="25343" x="7848600" y="3070225"/>
          <p14:tracePt t="25351" x="7856538" y="3070225"/>
          <p14:tracePt t="25359" x="7886700" y="3078163"/>
          <p14:tracePt t="25367" x="7908925" y="3094038"/>
          <p14:tracePt t="25383" x="7985125" y="3101975"/>
          <p14:tracePt t="25399" x="8115300" y="3101975"/>
          <p14:tracePt t="25416" x="8183563" y="3101975"/>
          <p14:tracePt t="25433" x="8213725" y="3101975"/>
          <p14:tracePt t="25449" x="8221663" y="3101975"/>
          <p14:tracePt t="26511" x="8213725" y="3101975"/>
          <p14:tracePt t="26519" x="8183563" y="3101975"/>
          <p14:tracePt t="26527" x="8175625" y="3101975"/>
          <p14:tracePt t="26534" x="8169275" y="3101975"/>
          <p14:tracePt t="26550" x="8131175" y="3094038"/>
          <p14:tracePt t="26566" x="8023225" y="3094038"/>
          <p14:tracePt t="26583" x="7886700" y="3124200"/>
          <p14:tracePt t="26600" x="7712075" y="3146425"/>
          <p14:tracePt t="26616" x="7527925" y="3178175"/>
          <p14:tracePt t="26633" x="7323138" y="3184525"/>
          <p14:tracePt t="26650" x="7178675" y="3184525"/>
          <p14:tracePt t="26666" x="7146925" y="3184525"/>
          <p14:tracePt t="26966" x="7178675" y="3184525"/>
          <p14:tracePt t="26975" x="7185025" y="3184525"/>
          <p14:tracePt t="26983" x="7192963" y="3184525"/>
          <p14:tracePt t="27006" x="7208838" y="3184525"/>
          <p14:tracePt t="27017" x="7208838" y="3192463"/>
          <p14:tracePt t="27519" x="7200900" y="3208338"/>
          <p14:tracePt t="27582" x="7200900" y="3216275"/>
          <p14:tracePt t="27607" x="7200900" y="3222625"/>
          <p14:tracePt t="27615" x="7200900" y="3230563"/>
          <p14:tracePt t="112951" x="7208838" y="3246438"/>
          <p14:tracePt t="112958" x="7208838" y="3330575"/>
          <p14:tracePt t="112966" x="7208838" y="3390900"/>
          <p14:tracePt t="112982" x="7170738" y="3459163"/>
          <p14:tracePt t="112998" x="7140575" y="3521075"/>
          <p14:tracePt t="113015" x="7094538" y="3573463"/>
          <p14:tracePt t="113032" x="7070725" y="3611563"/>
          <p14:tracePt t="113048" x="7048500" y="3627438"/>
          <p14:tracePt t="113065" x="7018338" y="3641725"/>
          <p14:tracePt t="113082" x="6950075" y="3665538"/>
          <p14:tracePt t="113098" x="6827838" y="3679825"/>
          <p14:tracePt t="113115" x="6637338" y="3711575"/>
          <p14:tracePt t="113132" x="6438900" y="3725863"/>
          <p14:tracePt t="113148" x="6248400" y="3756025"/>
          <p14:tracePt t="113165" x="6042025" y="3794125"/>
          <p14:tracePt t="113182" x="5821363" y="3810000"/>
          <p14:tracePt t="113198" x="5737225" y="3810000"/>
          <p14:tracePt t="113215" x="5715000" y="3810000"/>
          <p14:tracePt t="113232" x="5707063" y="3810000"/>
          <p14:tracePt t="113279" x="5684838" y="3787775"/>
          <p14:tracePt t="113286" x="5676900" y="3717925"/>
          <p14:tracePt t="113298" x="5654675" y="3679825"/>
          <p14:tracePt t="113315" x="5646738" y="3627438"/>
          <p14:tracePt t="113332" x="5646738" y="3589338"/>
          <p14:tracePt t="113348" x="5646738" y="3513138"/>
          <p14:tracePt t="113365" x="5646738" y="3475038"/>
          <p14:tracePt t="113382" x="5646738" y="3436938"/>
          <p14:tracePt t="113398" x="5676900" y="3382963"/>
          <p14:tracePt t="113432" x="5707063" y="3352800"/>
          <p14:tracePt t="113448" x="5745163" y="3330575"/>
          <p14:tracePt t="113465" x="5845175" y="3292475"/>
          <p14:tracePt t="113482" x="5943600" y="3276600"/>
          <p14:tracePt t="113498" x="6080125" y="3254375"/>
          <p14:tracePt t="113515" x="6202363" y="3254375"/>
          <p14:tracePt t="113532" x="6316663" y="3254375"/>
          <p14:tracePt t="113548" x="6370638" y="3254375"/>
          <p14:tracePt t="113565" x="6392863" y="3254375"/>
          <p14:tracePt t="113615" x="6400800" y="3246438"/>
          <p14:tracePt t="113631" x="6438900" y="3246438"/>
          <p14:tracePt t="113639" x="6523038" y="3246438"/>
          <p14:tracePt t="113648" x="6599238" y="3246438"/>
          <p14:tracePt t="113665" x="6781800" y="3246438"/>
          <p14:tracePt t="113682" x="6994525" y="3246438"/>
          <p14:tracePt t="113698" x="7185025" y="3246438"/>
          <p14:tracePt t="113715" x="7277100" y="3254375"/>
          <p14:tracePt t="113732" x="7292975" y="3254375"/>
          <p14:tracePt t="113871" x="7299325" y="3260725"/>
          <p14:tracePt t="113895" x="7299325" y="3292475"/>
          <p14:tracePt t="113903" x="7337425" y="3375025"/>
          <p14:tracePt t="113915" x="7353300" y="3429000"/>
          <p14:tracePt t="113932" x="7375525" y="3475038"/>
          <p14:tracePt t="113949" x="7375525" y="3497263"/>
          <p14:tracePt t="113965" x="7375525" y="3505200"/>
          <p14:tracePt t="113983" x="7375525" y="3513138"/>
          <p14:tracePt t="113999" x="7375525" y="3551238"/>
          <p14:tracePt t="114015" x="7353300" y="3597275"/>
          <p14:tracePt t="114032" x="7269163" y="3627438"/>
          <p14:tracePt t="114049" x="7162800" y="3657600"/>
          <p14:tracePt t="114065" x="7048500" y="3657600"/>
          <p14:tracePt t="114082" x="6942138" y="3657600"/>
          <p14:tracePt t="114099" x="6858000" y="3657600"/>
          <p14:tracePt t="114115" x="6797675" y="3657600"/>
          <p14:tracePt t="114132" x="6727825" y="3657600"/>
          <p14:tracePt t="114149" x="6637338" y="3657600"/>
          <p14:tracePt t="114166" x="6492875" y="3657600"/>
          <p14:tracePt t="114182" x="6392863" y="3657600"/>
          <p14:tracePt t="114199" x="6316663" y="3657600"/>
          <p14:tracePt t="114215" x="6286500" y="3657600"/>
          <p14:tracePt t="114232" x="6270625" y="3657600"/>
          <p14:tracePt t="114287" x="6270625" y="3649663"/>
          <p14:tracePt t="114295" x="6264275" y="3619500"/>
          <p14:tracePt t="114302" x="6264275" y="3597275"/>
          <p14:tracePt t="114315" x="6264275" y="3589338"/>
          <p14:tracePt t="114332" x="6264275" y="3551238"/>
          <p14:tracePt t="114349" x="6264275" y="3527425"/>
          <p14:tracePt t="114366" x="6264275" y="3513138"/>
          <p14:tracePt t="114382" x="6264275" y="3505200"/>
          <p14:tracePt t="114399" x="6264275" y="3497263"/>
          <p14:tracePt t="114415" x="6264275" y="3489325"/>
          <p14:tracePt t="114432" x="6270625" y="3467100"/>
          <p14:tracePt t="114449" x="6308725" y="3459163"/>
          <p14:tracePt t="114465" x="6346825" y="3444875"/>
          <p14:tracePt t="114482" x="6408738" y="3413125"/>
          <p14:tracePt t="114499" x="6469063" y="3398838"/>
          <p14:tracePt t="114515" x="6537325" y="3382963"/>
          <p14:tracePt t="114532" x="6607175" y="3375025"/>
          <p14:tracePt t="114549" x="6659563" y="3375025"/>
          <p14:tracePt t="114566" x="6689725" y="3375025"/>
          <p14:tracePt t="114582" x="6713538" y="3375025"/>
          <p14:tracePt t="114630" x="6721475" y="3375025"/>
          <p14:tracePt t="114639" x="6743700" y="3375025"/>
          <p14:tracePt t="114649" x="6773863" y="3375025"/>
          <p14:tracePt t="114665" x="6850063" y="3382963"/>
          <p14:tracePt t="114682" x="6972300" y="3436938"/>
          <p14:tracePt t="114699" x="7116763" y="3497263"/>
          <p14:tracePt t="114715" x="7146925" y="3505200"/>
          <p14:tracePt t="114798" x="7132638" y="3505200"/>
          <p14:tracePt t="114806" x="7102475" y="3505200"/>
          <p14:tracePt t="114815" x="7070725" y="3505200"/>
          <p14:tracePt t="114832" x="6988175" y="3489325"/>
          <p14:tracePt t="114849" x="6850063" y="3489325"/>
          <p14:tracePt t="114865" x="6773863" y="3497263"/>
          <p14:tracePt t="114882" x="6759575" y="3497263"/>
          <p14:tracePt t="114915" x="6759575" y="3505200"/>
          <p14:tracePt t="114932" x="6781800" y="3513138"/>
          <p14:tracePt t="114949" x="6804025" y="3521075"/>
          <p14:tracePt t="114965" x="6873875" y="3535363"/>
          <p14:tracePt t="114982" x="6904038" y="3535363"/>
          <p14:tracePt t="114999" x="6942138" y="3535363"/>
          <p14:tracePt t="115015" x="6964363" y="3535363"/>
          <p14:tracePt t="115032" x="6972300" y="3535363"/>
          <p14:tracePt t="115247" x="6988175" y="3535363"/>
          <p14:tracePt t="115255" x="7002463" y="3535363"/>
          <p14:tracePt t="115266" x="7026275" y="3535363"/>
          <p14:tracePt t="115282" x="7124700" y="3521075"/>
          <p14:tracePt t="115299" x="7246938" y="3505200"/>
          <p14:tracePt t="115316" x="7345363" y="3505200"/>
          <p14:tracePt t="115332" x="7375525" y="3505200"/>
          <p14:tracePt t="165998" x="7391400" y="3505200"/>
          <p14:tracePt t="166005" x="7459663" y="3527425"/>
          <p14:tracePt t="166013" x="7505700" y="3679825"/>
          <p14:tracePt t="166021" x="7505700" y="3908425"/>
          <p14:tracePt t="166034" x="7467600" y="4114800"/>
          <p14:tracePt t="166051" x="7239000" y="4449763"/>
          <p14:tracePt t="166067" x="7170738" y="4648200"/>
          <p14:tracePt t="166084" x="7154863" y="4770438"/>
          <p14:tracePt t="166431" x="7146925" y="4792663"/>
          <p14:tracePt t="166439" x="7002463" y="4838700"/>
          <p14:tracePt t="166451" x="6713538" y="4930775"/>
          <p14:tracePt t="166468" x="6103938" y="5075238"/>
          <p14:tracePt t="166485" x="5516563" y="5089525"/>
          <p14:tracePt t="166502" x="4732338" y="5227638"/>
          <p14:tracePt t="166518" x="4525963" y="5287963"/>
          <p14:tracePt t="166535" x="4168775" y="5387975"/>
          <p14:tracePt t="166551" x="4130675" y="5410200"/>
          <p14:tracePt t="166615" x="4137025" y="5418138"/>
          <p14:tracePt t="166623" x="4168775" y="5426075"/>
          <p14:tracePt t="166635" x="4206875" y="5440363"/>
          <p14:tracePt t="166651" x="4305300" y="5440363"/>
          <p14:tracePt t="166668" x="4465638" y="5380038"/>
          <p14:tracePt t="166685" x="4594225" y="5295900"/>
          <p14:tracePt t="166702" x="4762500" y="5135563"/>
          <p14:tracePt t="166718" x="4800600" y="5075238"/>
          <p14:tracePt t="166735" x="4808538" y="5045075"/>
          <p14:tracePt t="166799" x="4800600" y="5045075"/>
          <p14:tracePt t="166807" x="4778375" y="5045075"/>
          <p14:tracePt t="166818" x="4754563" y="5045075"/>
          <p14:tracePt t="166835" x="4664075" y="5067300"/>
          <p14:tracePt t="166851" x="4587875" y="5097463"/>
          <p14:tracePt t="166868" x="4533900" y="5097463"/>
          <p14:tracePt t="166902" x="4525963" y="5097463"/>
          <p14:tracePt t="166918" x="4656138" y="5021263"/>
          <p14:tracePt t="166935" x="4830763" y="4953000"/>
          <p14:tracePt t="166951" x="4922838" y="4914900"/>
          <p14:tracePt t="167014" x="4892675" y="4899025"/>
          <p14:tracePt t="167024" x="4830763" y="4892675"/>
          <p14:tracePt t="167035" x="4778375" y="4892675"/>
          <p14:tracePt t="167051" x="4670425" y="4914900"/>
          <p14:tracePt t="167068" x="4594225" y="4975225"/>
          <p14:tracePt t="167084" x="4587875" y="4975225"/>
          <p14:tracePt t="167118" x="4625975" y="4983163"/>
          <p14:tracePt t="167135" x="4708525" y="4999038"/>
          <p14:tracePt t="167151" x="4724400" y="5006975"/>
          <p14:tracePt t="167215" x="4702175" y="5006975"/>
          <p14:tracePt t="167225" x="4656138" y="4991100"/>
          <p14:tracePt t="167236" x="4625975" y="4991100"/>
          <p14:tracePt t="167251" x="4579938" y="4983163"/>
          <p14:tracePt t="167268" x="4564063" y="4983163"/>
          <p14:tracePt t="167751" x="4564063" y="4975225"/>
          <p14:tracePt t="167767" x="4602163" y="4975225"/>
          <p14:tracePt t="167776" x="4670425" y="4968875"/>
          <p14:tracePt t="167785" x="4732338" y="4960938"/>
          <p14:tracePt t="167802" x="4892675" y="4937125"/>
          <p14:tracePt t="167818" x="5006975" y="4922838"/>
          <p14:tracePt t="167835" x="5075238" y="4906963"/>
          <p14:tracePt t="167895" x="5083175" y="4899025"/>
          <p14:tracePt t="168063" x="5089525" y="4899025"/>
          <p14:tracePt t="168071" x="5127625" y="4914900"/>
          <p14:tracePt t="168086" x="5227638" y="4945063"/>
          <p14:tracePt t="168102" x="5241925" y="4945063"/>
          <p14:tracePt t="168118" x="5273675" y="4953000"/>
          <p14:tracePt t="168423" x="5303838" y="4953000"/>
          <p14:tracePt t="168431" x="5341938" y="4930775"/>
          <p14:tracePt t="168438" x="5364163" y="4914900"/>
          <p14:tracePt t="168471" x="5372100" y="4876800"/>
          <p14:tracePt t="168479" x="5410200" y="4784725"/>
          <p14:tracePt t="168487" x="5432425" y="4664075"/>
          <p14:tracePt t="168502" x="5432425" y="4457700"/>
          <p14:tracePt t="168519" x="5418138" y="4237038"/>
          <p14:tracePt t="168535" x="5394325" y="4114800"/>
          <p14:tracePt t="168552" x="5394325" y="4098925"/>
          <p14:tracePt t="168711" x="5394325" y="4114800"/>
          <p14:tracePt t="168719" x="5394325" y="4191000"/>
          <p14:tracePt t="168727" x="5394325" y="4275138"/>
          <p14:tracePt t="168735" x="5394325" y="4373563"/>
          <p14:tracePt t="168752" x="5410200" y="4518025"/>
          <p14:tracePt t="168769" x="5426075" y="4564063"/>
          <p14:tracePt t="168830" x="5432425" y="4549775"/>
          <p14:tracePt t="168838" x="5440363" y="4465638"/>
          <p14:tracePt t="168846" x="5440363" y="4373563"/>
          <p14:tracePt t="168854" x="5440363" y="4313238"/>
          <p14:tracePt t="168869" x="5440363" y="4251325"/>
          <p14:tracePt t="168885" x="5440363" y="4191000"/>
          <p14:tracePt t="169031" x="5448300" y="4175125"/>
          <p14:tracePt t="169039" x="5456238" y="4160838"/>
          <p14:tracePt t="169052" x="5470525" y="4144963"/>
          <p14:tracePt t="169069" x="5470525" y="4122738"/>
          <p14:tracePt t="169182" x="5486400" y="4122738"/>
          <p14:tracePt t="169198" x="5494338" y="4122738"/>
          <p14:tracePt t="169206" x="5516563" y="4130675"/>
          <p14:tracePt t="169219" x="5532438" y="4137025"/>
          <p14:tracePt t="169236" x="5570538" y="4144963"/>
          <p14:tracePt t="169252" x="5616575" y="4152900"/>
          <p14:tracePt t="169269" x="5622925" y="4152900"/>
          <p14:tracePt t="169302" x="5630863" y="4152900"/>
          <p14:tracePt t="169414" x="5630863" y="4144963"/>
          <p14:tracePt t="169679" x="5630863" y="4168775"/>
          <p14:tracePt t="169687" x="5630863" y="4244975"/>
          <p14:tracePt t="169695" x="5630863" y="4335463"/>
          <p14:tracePt t="169703" x="5630863" y="4435475"/>
          <p14:tracePt t="169719" x="5630863" y="4602163"/>
          <p14:tracePt t="169736" x="5646738" y="4678363"/>
          <p14:tracePt t="169752" x="5654675" y="4694238"/>
          <p14:tracePt t="169769" x="5654675" y="4702175"/>
          <p14:tracePt t="169830" x="5654675" y="4716463"/>
          <p14:tracePt t="169838" x="5654675" y="4732338"/>
          <p14:tracePt t="169846" x="5654675" y="4740275"/>
          <p14:tracePt t="169854" x="5654675" y="4762500"/>
          <p14:tracePt t="169870" x="5654675" y="4800600"/>
          <p14:tracePt t="169885" x="5654675" y="4860925"/>
          <p14:tracePt t="169902" x="5654675" y="4945063"/>
          <p14:tracePt t="169919" x="5646738" y="4999038"/>
          <p14:tracePt t="169936" x="5646738" y="5021263"/>
          <p14:tracePt t="170023" x="5646738" y="5013325"/>
          <p14:tracePt t="170031" x="5646738" y="4999038"/>
          <p14:tracePt t="170047" x="5646738" y="4991100"/>
          <p14:tracePt t="170054" x="5646738" y="4975225"/>
          <p14:tracePt t="170070" x="5630863" y="4960938"/>
          <p14:tracePt t="170086" x="5616575" y="4960938"/>
          <p14:tracePt t="170103" x="5600700" y="4960938"/>
          <p14:tracePt t="170119" x="5592763" y="4960938"/>
          <p14:tracePt t="170183" x="5584825" y="4960938"/>
          <p14:tracePt t="170199" x="5592763" y="4968875"/>
          <p14:tracePt t="170206" x="5608638" y="4975225"/>
          <p14:tracePt t="170219" x="5616575" y="4975225"/>
          <p14:tracePt t="170236" x="5630863" y="4975225"/>
          <p14:tracePt t="172735" x="5592763" y="4975225"/>
          <p14:tracePt t="172743" x="5570538" y="4975225"/>
          <p14:tracePt t="172753" x="5540375" y="4975225"/>
          <p14:tracePt t="172770" x="5426075" y="4999038"/>
          <p14:tracePt t="172787" x="5311775" y="5051425"/>
          <p14:tracePt t="172803" x="5197475" y="5089525"/>
          <p14:tracePt t="172820" x="5113338" y="5127625"/>
          <p14:tracePt t="172823" x="5067300" y="5143500"/>
          <p14:tracePt t="172837" x="5029200" y="5159375"/>
          <p14:tracePt t="172854" x="4991100" y="5181600"/>
          <p14:tracePt t="172870" x="4960938" y="5181600"/>
          <p14:tracePt t="172904" x="4953000" y="5189538"/>
          <p14:tracePt t="172920" x="4922838" y="5203825"/>
          <p14:tracePt t="172937" x="4884738" y="5219700"/>
          <p14:tracePt t="172954" x="4830763" y="5249863"/>
          <p14:tracePt t="172970" x="4732338" y="5295900"/>
          <p14:tracePt t="172987" x="4648200" y="5349875"/>
          <p14:tracePt t="173004" x="4594225" y="5387975"/>
          <p14:tracePt t="173020" x="4579938" y="5394325"/>
          <p14:tracePt t="173055" x="4564063" y="5394325"/>
          <p14:tracePt t="173063" x="4556125" y="5410200"/>
          <p14:tracePt t="173071" x="4525963" y="5418138"/>
          <p14:tracePt t="173087" x="4495800" y="5440363"/>
          <p14:tracePt t="173104" x="4449763" y="5440363"/>
          <p14:tracePt t="173120" x="4411663" y="5440363"/>
          <p14:tracePt t="173137" x="4373563" y="5440363"/>
          <p14:tracePt t="173154" x="4335463" y="5440363"/>
          <p14:tracePt t="173170" x="4297363" y="5440363"/>
          <p14:tracePt t="173187" x="4267200" y="5440363"/>
          <p14:tracePt t="173204" x="4251325" y="5440363"/>
          <p14:tracePt t="173220" x="4229100" y="5440363"/>
          <p14:tracePt t="173237" x="4213225" y="5432425"/>
          <p14:tracePt t="173254" x="4198938" y="5426075"/>
          <p14:tracePt t="173270" x="4168775" y="5418138"/>
          <p14:tracePt t="173287" x="4106863" y="5410200"/>
          <p14:tracePt t="173304" x="3992563" y="5410200"/>
          <p14:tracePt t="173320" x="3924300" y="5402263"/>
          <p14:tracePt t="173337" x="3902075" y="5402263"/>
          <p14:tracePt t="173439" x="3894138" y="5394325"/>
          <p14:tracePt t="173447" x="3894138" y="5372100"/>
          <p14:tracePt t="173455" x="3894138" y="5326063"/>
          <p14:tracePt t="173470" x="3908425" y="5273675"/>
          <p14:tracePt t="173487" x="3916363" y="5227638"/>
          <p14:tracePt t="173504" x="3946525" y="5165725"/>
          <p14:tracePt t="173521" x="3954463" y="5143500"/>
          <p14:tracePt t="173537" x="3962400" y="5127625"/>
          <p14:tracePt t="173554" x="3984625" y="5089525"/>
          <p14:tracePt t="173571" x="4000500" y="5067300"/>
          <p14:tracePt t="173587" x="4022725" y="5051425"/>
          <p14:tracePt t="173604" x="4076700" y="5021263"/>
          <p14:tracePt t="173621" x="4168775" y="4999038"/>
          <p14:tracePt t="173638" x="4267200" y="4983163"/>
          <p14:tracePt t="173654" x="4327525" y="4968875"/>
          <p14:tracePt t="173671" x="4397375" y="4960938"/>
          <p14:tracePt t="173687" x="4441825" y="4960938"/>
          <p14:tracePt t="173704" x="4473575" y="4960938"/>
          <p14:tracePt t="173721" x="4511675" y="4960938"/>
          <p14:tracePt t="173737" x="4556125" y="4960938"/>
          <p14:tracePt t="173754" x="4618038" y="4960938"/>
          <p14:tracePt t="173771" x="4754563" y="4960938"/>
          <p14:tracePt t="173787" x="4914900" y="4960938"/>
          <p14:tracePt t="173804" x="5075238" y="4960938"/>
          <p14:tracePt t="173821" x="5189538" y="4968875"/>
          <p14:tracePt t="173823" x="5235575" y="4968875"/>
          <p14:tracePt t="173837" x="5287963" y="4968875"/>
          <p14:tracePt t="173854" x="5341938" y="4968875"/>
          <p14:tracePt t="173871" x="5372100" y="4968875"/>
          <p14:tracePt t="173887" x="5402263" y="4968875"/>
          <p14:tracePt t="173904" x="5470525" y="4968875"/>
          <p14:tracePt t="173921" x="5592763" y="4968875"/>
          <p14:tracePt t="173937" x="5737225" y="4968875"/>
          <p14:tracePt t="173954" x="5935663" y="4968875"/>
          <p14:tracePt t="173971" x="6111875" y="4968875"/>
          <p14:tracePt t="173987" x="6270625" y="4968875"/>
          <p14:tracePt t="174004" x="6362700" y="4968875"/>
          <p14:tracePt t="174021" x="6408738" y="4968875"/>
          <p14:tracePt t="174038" x="6469063" y="4975225"/>
          <p14:tracePt t="174054" x="6507163" y="4975225"/>
          <p14:tracePt t="174071" x="6591300" y="4991100"/>
          <p14:tracePt t="174087" x="6751638" y="4991100"/>
          <p14:tracePt t="174104" x="6926263" y="4991100"/>
          <p14:tracePt t="174121" x="7116763" y="4991100"/>
          <p14:tracePt t="174137" x="7285038" y="4991100"/>
          <p14:tracePt t="174154" x="7399338" y="4991100"/>
          <p14:tracePt t="174171" x="7451725" y="4991100"/>
          <p14:tracePt t="174188" x="7483475" y="4999038"/>
          <p14:tracePt t="174255" x="7527925" y="4999038"/>
          <p14:tracePt t="174263" x="7589838" y="4999038"/>
          <p14:tracePt t="174271" x="7696200" y="4999038"/>
          <p14:tracePt t="174287" x="7902575" y="4999038"/>
          <p14:tracePt t="174304" x="8107363" y="4999038"/>
          <p14:tracePt t="174320" x="8289925" y="4999038"/>
          <p14:tracePt t="174337" x="8466138" y="4999038"/>
          <p14:tracePt t="174354" x="8550275" y="4999038"/>
          <p14:tracePt t="174551" x="8556625" y="5021263"/>
          <p14:tracePt t="174559" x="8564563" y="5097463"/>
          <p14:tracePt t="174567" x="8572500" y="5143500"/>
          <p14:tracePt t="174575" x="8572500" y="5165725"/>
          <p14:tracePt t="174587" x="8572500" y="5189538"/>
          <p14:tracePt t="174604" x="8572500" y="5235575"/>
          <p14:tracePt t="174621" x="8572500" y="5249863"/>
          <p14:tracePt t="174638" x="8550275" y="5311775"/>
          <p14:tracePt t="174654" x="8526463" y="5334000"/>
          <p14:tracePt t="174671" x="8496300" y="5364163"/>
          <p14:tracePt t="174688" x="8480425" y="5372100"/>
          <p14:tracePt t="174704" x="8428038" y="5394325"/>
          <p14:tracePt t="174721" x="8321675" y="5426075"/>
          <p14:tracePt t="174738" x="8169275" y="5470525"/>
          <p14:tracePt t="174754" x="8001000" y="5486400"/>
          <p14:tracePt t="174771" x="7794625" y="5508625"/>
          <p14:tracePt t="174788" x="7573963" y="5532438"/>
          <p14:tracePt t="174804" x="7369175" y="5532438"/>
          <p14:tracePt t="174821" x="7192963" y="5532438"/>
          <p14:tracePt t="174823" x="7086600" y="5540375"/>
          <p14:tracePt t="174837" x="6873875" y="5570538"/>
          <p14:tracePt t="174854" x="6659563" y="5608638"/>
          <p14:tracePt t="174871" x="6400800" y="5654675"/>
          <p14:tracePt t="174887" x="6180138" y="5668963"/>
          <p14:tracePt t="174904" x="5951538" y="5707063"/>
          <p14:tracePt t="174921" x="5737225" y="5745163"/>
          <p14:tracePt t="174937" x="5592763" y="5753100"/>
          <p14:tracePt t="174954" x="5532438" y="5753100"/>
          <p14:tracePt t="174971" x="5508625" y="5753100"/>
          <p14:tracePt t="175004" x="5502275" y="5753100"/>
          <p14:tracePt t="175021" x="5494338" y="5753100"/>
          <p14:tracePt t="175038" x="5478463" y="5745163"/>
          <p14:tracePt t="175054" x="5456238" y="5745163"/>
          <p14:tracePt t="175071" x="5432425" y="5737225"/>
          <p14:tracePt t="175207" x="5426075" y="5730875"/>
          <p14:tracePt t="182607" x="5418138" y="5684838"/>
          <p14:tracePt t="182615" x="5341938" y="5426075"/>
          <p14:tracePt t="182624" x="5227638" y="5151438"/>
          <p14:tracePt t="182641" x="5021263" y="4838700"/>
          <p14:tracePt t="182657" x="4822825" y="4564063"/>
          <p14:tracePt t="182674" x="4594225" y="4267200"/>
          <p14:tracePt t="182691" x="4305300" y="4016375"/>
          <p14:tracePt t="182707" x="4152900" y="3894138"/>
          <p14:tracePt t="182724" x="4122738" y="3870325"/>
          <p14:tracePt t="182823" x="4114800" y="3870325"/>
          <p14:tracePt t="182831" x="4106863" y="3863975"/>
          <p14:tracePt t="182840" x="4106863" y="3856038"/>
          <p14:tracePt t="182857" x="4076700" y="3848100"/>
          <p14:tracePt t="182874" x="4016375" y="3825875"/>
          <p14:tracePt t="182891" x="3886200" y="3679825"/>
          <p14:tracePt t="182907" x="3763963" y="3573463"/>
          <p14:tracePt t="182924" x="3711575" y="3521075"/>
          <p14:tracePt t="182941" x="3695700" y="3505200"/>
          <p14:tracePt t="183007" x="3687763" y="3559175"/>
          <p14:tracePt t="183015" x="3679825" y="3619500"/>
          <p14:tracePt t="183024" x="3679825" y="3673475"/>
          <p14:tracePt t="183041" x="3679825" y="3749675"/>
          <p14:tracePt t="183057" x="3679825" y="3771900"/>
          <p14:tracePt t="183074" x="3687763" y="3779838"/>
          <p14:tracePt t="183191" x="3695700" y="3771900"/>
          <p14:tracePt t="183247" x="3711575" y="3771900"/>
          <p14:tracePt t="183254" x="3717925" y="3771900"/>
          <p14:tracePt t="183262" x="3741738" y="3771900"/>
          <p14:tracePt t="183274" x="3763963" y="3771900"/>
          <p14:tracePt t="183290" x="3832225" y="3771900"/>
          <p14:tracePt t="183307" x="3962400" y="3771900"/>
          <p14:tracePt t="183324" x="4092575" y="3771900"/>
          <p14:tracePt t="183340" x="4213225" y="3771900"/>
          <p14:tracePt t="183341" x="4289425" y="3771900"/>
          <p14:tracePt t="183357" x="4365625" y="3771900"/>
          <p14:tracePt t="183374" x="4479925" y="3771900"/>
          <p14:tracePt t="183391" x="4587875" y="3771900"/>
          <p14:tracePt t="183407" x="4625975" y="3771900"/>
          <p14:tracePt t="183424" x="4724400" y="3771900"/>
          <p14:tracePt t="183441" x="4792663" y="3771900"/>
          <p14:tracePt t="183457" x="4899025" y="3771900"/>
          <p14:tracePt t="183474" x="4968875" y="3771900"/>
          <p14:tracePt t="183491" x="5075238" y="3771900"/>
          <p14:tracePt t="183507" x="5181600" y="3771900"/>
          <p14:tracePt t="183524" x="5287963" y="3771900"/>
          <p14:tracePt t="183541" x="5387975" y="3771900"/>
          <p14:tracePt t="183558" x="5486400" y="3771900"/>
          <p14:tracePt t="183574" x="5508625" y="3771900"/>
          <p14:tracePt t="183631" x="5524500" y="3771900"/>
          <p14:tracePt t="183639" x="5546725" y="3771900"/>
          <p14:tracePt t="183647" x="5616575" y="3771900"/>
          <p14:tracePt t="183658" x="5676900" y="3771900"/>
          <p14:tracePt t="183674" x="5867400" y="3771900"/>
          <p14:tracePt t="183691" x="6103938" y="3771900"/>
          <p14:tracePt t="183708" x="6340475" y="3771900"/>
          <p14:tracePt t="183724" x="6515100" y="3771900"/>
          <p14:tracePt t="183741" x="6613525" y="3771900"/>
          <p14:tracePt t="183758" x="6683375" y="3779838"/>
          <p14:tracePt t="183774" x="6689725" y="3787775"/>
          <p14:tracePt t="183791" x="6705600" y="3787775"/>
          <p14:tracePt t="183807" x="6765925" y="3802063"/>
          <p14:tracePt t="183824" x="6904038" y="3802063"/>
          <p14:tracePt t="183841" x="7040563" y="3810000"/>
          <p14:tracePt t="183857" x="7261225" y="3840163"/>
          <p14:tracePt t="183874" x="7489825" y="3863975"/>
          <p14:tracePt t="183891" x="7658100" y="3886200"/>
          <p14:tracePt t="183908" x="7832725" y="3924300"/>
          <p14:tracePt t="183924" x="7856538" y="3924300"/>
          <p14:tracePt t="183941" x="7870825" y="3932238"/>
          <p14:tracePt t="184071" x="7878763" y="3932238"/>
          <p14:tracePt t="184079" x="7886700" y="3940175"/>
          <p14:tracePt t="184087" x="7894638" y="3940175"/>
          <p14:tracePt t="184119" x="7902575" y="3940175"/>
          <p14:tracePt t="184286" x="7902575" y="3932238"/>
          <p14:tracePt t="184320" x="7902575" y="3924300"/>
          <p14:tracePt t="184327" x="7902575" y="3916363"/>
          <p14:tracePt t="184342" x="7894638" y="3916363"/>
          <p14:tracePt t="184351" x="7886700" y="3902075"/>
          <p14:tracePt t="184391" x="7878763" y="3902075"/>
          <p14:tracePt t="184479" x="7870825" y="3894138"/>
          <p14:tracePt t="184487" x="7870825" y="3886200"/>
          <p14:tracePt t="184494" x="7870825" y="3878263"/>
          <p14:tracePt t="184511" x="7870825" y="3870325"/>
          <p14:tracePt t="184524" x="7870825" y="3856038"/>
          <p14:tracePt t="184542" x="7864475" y="3832225"/>
          <p14:tracePt t="184558" x="7856538" y="3825875"/>
          <p14:tracePt t="184574" x="7856538" y="3802063"/>
          <p14:tracePt t="184591" x="7856538" y="3756025"/>
          <p14:tracePt t="184608" x="7856538" y="3711575"/>
          <p14:tracePt t="184625" x="7856538" y="3665538"/>
          <p14:tracePt t="184641" x="7840663" y="3627438"/>
          <p14:tracePt t="184658" x="7840663" y="3603625"/>
          <p14:tracePt t="184675" x="7818438" y="3551238"/>
          <p14:tracePt t="184691" x="7810500" y="3521075"/>
          <p14:tracePt t="184708" x="7794625" y="3489325"/>
          <p14:tracePt t="184725" x="7788275" y="3489325"/>
          <p14:tracePt t="185023" x="7780338" y="3505200"/>
          <p14:tracePt t="185031" x="7780338" y="3513138"/>
          <p14:tracePt t="185041" x="7780338" y="3521075"/>
          <p14:tracePt t="185063" x="7780338" y="3527425"/>
          <p14:tracePt t="185075" x="7772400" y="3535363"/>
          <p14:tracePt t="185091" x="7772400" y="3565525"/>
          <p14:tracePt t="185108" x="7756525" y="3597275"/>
          <p14:tracePt t="185125" x="7756525" y="3619500"/>
          <p14:tracePt t="185207" x="7756525" y="3627438"/>
          <p14:tracePt t="185239" x="7750175" y="3627438"/>
          <p14:tracePt t="185687" x="7742238" y="3657600"/>
          <p14:tracePt t="185695" x="7742238" y="3679825"/>
          <p14:tracePt t="185703" x="7742238" y="3703638"/>
          <p14:tracePt t="185710" x="7750175" y="3733800"/>
          <p14:tracePt t="185726" x="7750175" y="3810000"/>
          <p14:tracePt t="185742" x="7756525" y="3848100"/>
          <p14:tracePt t="185758" x="7788275" y="4000500"/>
          <p14:tracePt t="185775" x="7788275" y="4046538"/>
          <p14:tracePt t="185855" x="7788275" y="4054475"/>
          <p14:tracePt t="185863" x="7780338" y="4060825"/>
          <p14:tracePt t="193983" x="7802563" y="4038600"/>
          <p14:tracePt t="193990" x="7818438" y="4038600"/>
          <p14:tracePt t="193998" x="7840663" y="4030663"/>
          <p14:tracePt t="194022" x="7840663" y="4008438"/>
          <p14:tracePt t="194030" x="7840663" y="3992563"/>
          <p14:tracePt t="194045" x="7840663" y="3984625"/>
          <p14:tracePt t="194062" x="7802563" y="3932238"/>
          <p14:tracePt t="194078" x="7794625" y="3932238"/>
          <p14:tracePt t="194439" x="7794625" y="3940175"/>
          <p14:tracePt t="194447" x="7802563" y="3940175"/>
          <p14:tracePt t="194455" x="7802563" y="3946525"/>
          <p14:tracePt t="194471" x="7810500" y="3946525"/>
          <p14:tracePt t="194543" x="7818438" y="3946525"/>
          <p14:tracePt t="194559" x="7826375" y="394652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58506" y="2188937"/>
            <a:ext cx="5498735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Using and Writing Sequence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Arithmetic Sequence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</a:t>
            </a:r>
            <a:r>
              <a:rPr lang="en-US" sz="2400" dirty="0"/>
              <a:t>Arithmetic </a:t>
            </a:r>
            <a:r>
              <a:rPr lang="en-US" sz="2400" dirty="0" smtClean="0"/>
              <a:t>Series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510"/>
    </mc:Choice>
    <mc:Fallback xmlns="">
      <p:transition advTm="235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8" x="7802563" y="3946525"/>
          <p14:tracePt t="565" x="7718425" y="3946525"/>
          <p14:tracePt t="573" x="7581900" y="3908425"/>
          <p14:tracePt t="587" x="7459663" y="3878263"/>
          <p14:tracePt t="603" x="7178675" y="3832225"/>
          <p14:tracePt t="621" x="6416675" y="3763963"/>
          <p14:tracePt t="637" x="6073775" y="3711575"/>
          <p14:tracePt t="653" x="4922838" y="3543300"/>
          <p14:tracePt t="670" x="4198938" y="3429000"/>
          <p14:tracePt t="686" x="3725863" y="3368675"/>
          <p14:tracePt t="703" x="3505200" y="3330575"/>
          <p14:tracePt t="720" x="3436938" y="3330575"/>
          <p14:tracePt t="814" x="3398838" y="3336925"/>
          <p14:tracePt t="822" x="3322638" y="3382963"/>
          <p14:tracePt t="829" x="3238500" y="3429000"/>
          <p14:tracePt t="838" x="3108325" y="3505200"/>
          <p14:tracePt t="853" x="2849563" y="3703638"/>
          <p14:tracePt t="870" x="2689225" y="3902075"/>
          <p14:tracePt t="887" x="2636838" y="4092575"/>
          <p14:tracePt t="904" x="2667000" y="4237038"/>
          <p14:tracePt t="920" x="2682875" y="4244975"/>
          <p14:tracePt t="1199" x="2697163" y="4244975"/>
          <p14:tracePt t="1214" x="2705100" y="4237038"/>
          <p14:tracePt t="1966" x="2705100" y="4221163"/>
          <p14:tracePt t="1974" x="2705100" y="4130675"/>
          <p14:tracePt t="1987" x="2705100" y="3978275"/>
          <p14:tracePt t="2004" x="2705100" y="3717925"/>
          <p14:tracePt t="2021" x="2697163" y="3513138"/>
          <p14:tracePt t="2037" x="2697163" y="3336925"/>
          <p14:tracePt t="2054" x="2727325" y="3162300"/>
          <p14:tracePt t="2070" x="2781300" y="3025775"/>
          <p14:tracePt t="2087" x="2819400" y="2887663"/>
          <p14:tracePt t="2104" x="2879725" y="2781300"/>
          <p14:tracePt t="2121" x="2933700" y="2644775"/>
          <p14:tracePt t="2137" x="2949575" y="2568575"/>
          <p14:tracePt t="2154" x="2955925" y="2492375"/>
          <p14:tracePt t="2171" x="2963863" y="2484438"/>
          <p14:tracePt t="2742" x="2963863" y="2460625"/>
          <p14:tracePt t="2750" x="2963863" y="2422525"/>
          <p14:tracePt t="2757" x="2963863" y="2384425"/>
          <p14:tracePt t="2771" x="2963863" y="2354263"/>
          <p14:tracePt t="2788" x="2963863" y="2316163"/>
          <p14:tracePt t="2805" x="2963863" y="2247900"/>
          <p14:tracePt t="2821" x="2963863" y="2201863"/>
          <p14:tracePt t="2838" x="2963863" y="2163763"/>
          <p14:tracePt t="2854" x="2963863" y="2117725"/>
          <p14:tracePt t="2871" x="2955925" y="2079625"/>
          <p14:tracePt t="2888" x="2941638" y="2035175"/>
          <p14:tracePt t="2904" x="2933700" y="1989138"/>
          <p14:tracePt t="2921" x="2925763" y="1935163"/>
          <p14:tracePt t="2938" x="2911475" y="1866900"/>
          <p14:tracePt t="2954" x="2903538" y="1828800"/>
          <p14:tracePt t="2971" x="2903538" y="1790700"/>
          <p14:tracePt t="2988" x="2903538" y="1782763"/>
          <p14:tracePt t="3005" x="2911475" y="1760538"/>
          <p14:tracePt t="3021" x="2917825" y="1744663"/>
          <p14:tracePt t="3038" x="2941638" y="1736725"/>
          <p14:tracePt t="3054" x="2963863" y="1730375"/>
          <p14:tracePt t="3071" x="3009900" y="1722438"/>
          <p14:tracePt t="3088" x="3063875" y="1722438"/>
          <p14:tracePt t="3104" x="3101975" y="1722438"/>
          <p14:tracePt t="3121" x="3132138" y="1722438"/>
          <p14:tracePt t="3138" x="3170238" y="1722438"/>
          <p14:tracePt t="3154" x="3184525" y="1722438"/>
          <p14:tracePt t="3171" x="3246438" y="1736725"/>
          <p14:tracePt t="3188" x="3284538" y="1744663"/>
          <p14:tracePt t="3205" x="3352800" y="1768475"/>
          <p14:tracePt t="3221" x="3390900" y="1774825"/>
          <p14:tracePt t="3238" x="3436938" y="1806575"/>
          <p14:tracePt t="3254" x="3527425" y="1927225"/>
          <p14:tracePt t="3271" x="3573463" y="2003425"/>
          <p14:tracePt t="3288" x="3611563" y="2103438"/>
          <p14:tracePt t="3304" x="3635375" y="2225675"/>
          <p14:tracePt t="3321" x="3635375" y="2332038"/>
          <p14:tracePt t="3338" x="3627438" y="2416175"/>
          <p14:tracePt t="3354" x="3589338" y="2498725"/>
          <p14:tracePt t="3371" x="3513138" y="2582863"/>
          <p14:tracePt t="3388" x="3429000" y="2636838"/>
          <p14:tracePt t="3405" x="3306763" y="2705100"/>
          <p14:tracePt t="3421" x="3268663" y="2705100"/>
          <p14:tracePt t="3438" x="3260725" y="2705100"/>
          <p14:tracePt t="3478" x="3254375" y="2705100"/>
          <p14:tracePt t="3494" x="3246438" y="2705100"/>
          <p14:tracePt t="3504" x="3230563" y="2705100"/>
          <p14:tracePt t="3521" x="3200400" y="2705100"/>
          <p14:tracePt t="3538" x="3184525" y="2705100"/>
          <p14:tracePt t="3555" x="3170238" y="2697163"/>
          <p14:tracePt t="3571" x="3162300" y="2697163"/>
          <p14:tracePt t="3588" x="3154363" y="2689225"/>
          <p14:tracePt t="3686" x="3146425" y="2689225"/>
          <p14:tracePt t="3694" x="3146425" y="2705100"/>
          <p14:tracePt t="3705" x="3146425" y="2751138"/>
          <p14:tracePt t="3721" x="3124200" y="2827338"/>
          <p14:tracePt t="3738" x="3108325" y="2857500"/>
          <p14:tracePt t="3755" x="3094038" y="2887663"/>
          <p14:tracePt t="3771" x="3063875" y="2917825"/>
          <p14:tracePt t="3788" x="3032125" y="2917825"/>
          <p14:tracePt t="3805" x="2949575" y="2925763"/>
          <p14:tracePt t="3821" x="2887663" y="2925763"/>
          <p14:tracePt t="3838" x="2849563" y="2917825"/>
          <p14:tracePt t="3855" x="2841625" y="2911475"/>
          <p14:tracePt t="3997" x="2849563" y="2911475"/>
          <p14:tracePt t="4014" x="2865438" y="2911475"/>
          <p14:tracePt t="4022" x="2879725" y="2911475"/>
          <p14:tracePt t="4030" x="2879725" y="2917825"/>
          <p14:tracePt t="4038" x="2887663" y="2925763"/>
          <p14:tracePt t="4055" x="2903538" y="2955925"/>
          <p14:tracePt t="4118" x="2903538" y="2963863"/>
          <p14:tracePt t="4125" x="2903538" y="2971800"/>
          <p14:tracePt t="4138" x="2903538" y="2987675"/>
          <p14:tracePt t="4155" x="2911475" y="3017838"/>
          <p14:tracePt t="4171" x="2917825" y="3032125"/>
          <p14:tracePt t="4188" x="2925763" y="3048000"/>
          <p14:tracePt t="4278" x="2925763" y="3063875"/>
          <p14:tracePt t="4294" x="2903538" y="3063875"/>
          <p14:tracePt t="4302" x="2895600" y="3063875"/>
          <p14:tracePt t="4309" x="2879725" y="3063875"/>
          <p14:tracePt t="4321" x="2857500" y="3063875"/>
          <p14:tracePt t="4638" x="2841625" y="3078163"/>
          <p14:tracePt t="4661" x="2841625" y="3086100"/>
          <p14:tracePt t="4669" x="2841625" y="3094038"/>
          <p14:tracePt t="4686" x="2841625" y="3101975"/>
          <p14:tracePt t="4694" x="2841625" y="3108325"/>
          <p14:tracePt t="4758" x="2835275" y="3108325"/>
          <p14:tracePt t="4766" x="2827338" y="3108325"/>
          <p14:tracePt t="4773" x="2819400" y="3108325"/>
          <p14:tracePt t="4789" x="2811463" y="3116263"/>
          <p14:tracePt t="4805" x="2797175" y="3116263"/>
          <p14:tracePt t="4822" x="2789238" y="3140075"/>
          <p14:tracePt t="4838" x="2789238" y="3146425"/>
          <p14:tracePt t="4886" x="2789238" y="3154363"/>
          <p14:tracePt t="4902" x="2765425" y="3132138"/>
          <p14:tracePt t="4910" x="2759075" y="3132138"/>
          <p14:tracePt t="4922" x="2751138" y="3094038"/>
          <p14:tracePt t="4938" x="2705100" y="3116263"/>
          <p14:tracePt t="4955" x="2713038" y="3116263"/>
          <p14:tracePt t="4972" x="2720975" y="3116263"/>
          <p14:tracePt t="4990" x="2727325" y="3116263"/>
          <p14:tracePt t="5005" x="2727325" y="3108325"/>
          <p14:tracePt t="5022" x="2727325" y="3101975"/>
          <p14:tracePt t="5054" x="2751138" y="3101975"/>
          <p14:tracePt t="5062" x="2773363" y="3101975"/>
          <p14:tracePt t="5072" x="2811463" y="3101975"/>
          <p14:tracePt t="5088" x="2879725" y="3132138"/>
          <p14:tracePt t="5105" x="3009900" y="3154363"/>
          <p14:tracePt t="5122" x="3086100" y="3154363"/>
          <p14:tracePt t="5138" x="3124200" y="3146425"/>
          <p14:tracePt t="5155" x="3132138" y="3146425"/>
          <p14:tracePt t="5190" x="3140075" y="3146425"/>
          <p14:tracePt t="5206" x="3140075" y="3140075"/>
          <p14:tracePt t="5222" x="3162300" y="3116263"/>
          <p14:tracePt t="5238" x="3184525" y="3101975"/>
          <p14:tracePt t="5742" x="3192463" y="3101975"/>
          <p14:tracePt t="5750" x="3268663" y="3094038"/>
          <p14:tracePt t="5757" x="3436938" y="3086100"/>
          <p14:tracePt t="5772" x="3695700" y="3055938"/>
          <p14:tracePt t="5789" x="4365625" y="3048000"/>
          <p14:tracePt t="5805" x="4860925" y="2979738"/>
          <p14:tracePt t="5822" x="5318125" y="2971800"/>
          <p14:tracePt t="5839" x="5775325" y="2917825"/>
          <p14:tracePt t="5855" x="5959475" y="2887663"/>
          <p14:tracePt t="5872" x="6019800" y="2879725"/>
          <p14:tracePt t="5889" x="6035675" y="2873375"/>
          <p14:tracePt t="6134" x="6003925" y="2865438"/>
          <p14:tracePt t="6142" x="5951538" y="2849563"/>
          <p14:tracePt t="6150" x="5905500" y="2849563"/>
          <p14:tracePt t="6158" x="5859463" y="2849563"/>
          <p14:tracePt t="6173" x="5768975" y="2849563"/>
          <p14:tracePt t="6189" x="5722938" y="2849563"/>
          <p14:tracePt t="6205" x="5661025" y="2857500"/>
          <p14:tracePt t="6262" x="5661025" y="2865438"/>
          <p14:tracePt t="6278" x="5668963" y="2865438"/>
          <p14:tracePt t="6286" x="5668963" y="2873375"/>
          <p14:tracePt t="6310" x="5676900" y="2873375"/>
          <p14:tracePt t="6598" x="5661025" y="2873375"/>
          <p14:tracePt t="6606" x="5654675" y="2873375"/>
          <p14:tracePt t="6614" x="5646738" y="2873375"/>
          <p14:tracePt t="7710" x="5578475" y="2911475"/>
          <p14:tracePt t="7718" x="5372100" y="3040063"/>
          <p14:tracePt t="7725" x="5173663" y="3140075"/>
          <p14:tracePt t="7739" x="4876800" y="3246438"/>
          <p14:tracePt t="7757" x="3954463" y="3489325"/>
          <p14:tracePt t="7773" x="3619500" y="3603625"/>
          <p14:tracePt t="7789" x="2560638" y="3924300"/>
          <p14:tracePt t="7806" x="1997075" y="4130675"/>
          <p14:tracePt t="7823" x="1744663" y="4244975"/>
          <p14:tracePt t="7839" x="1646238" y="4275138"/>
          <p14:tracePt t="7856" x="1616075" y="4275138"/>
          <p14:tracePt t="7873" x="1584325" y="4289425"/>
          <p14:tracePt t="7974" x="1577975" y="4289425"/>
          <p14:tracePt t="7982" x="1570038" y="4289425"/>
          <p14:tracePt t="7990" x="1562100" y="4283075"/>
          <p14:tracePt t="8006" x="1554163" y="4283075"/>
          <p14:tracePt t="8078" x="1546225" y="4283075"/>
          <p14:tracePt t="8086" x="1554163" y="4259263"/>
          <p14:tracePt t="8094" x="1608138" y="4183063"/>
          <p14:tracePt t="8106" x="1668463" y="4130675"/>
          <p14:tracePt t="8123" x="1760538" y="4060825"/>
          <p14:tracePt t="8139" x="1905000" y="3992563"/>
          <p14:tracePt t="8157" x="2117725" y="3924300"/>
          <p14:tracePt t="8173" x="2179638" y="3902075"/>
          <p14:tracePt t="8189" x="2332038" y="3848100"/>
          <p14:tracePt t="8206" x="2346325" y="3840163"/>
          <p14:tracePt t="8246" x="2346325" y="3817938"/>
          <p14:tracePt t="8256" x="2346325" y="3787775"/>
          <p14:tracePt t="8273" x="2384425" y="3725863"/>
          <p14:tracePt t="8290" x="2400300" y="3695700"/>
          <p14:tracePt t="8306" x="2422525" y="3679825"/>
          <p14:tracePt t="8323" x="2446338" y="3679825"/>
          <p14:tracePt t="8357" x="2454275" y="3673475"/>
          <p14:tracePt t="8373" x="2476500" y="3673475"/>
          <p14:tracePt t="8390" x="2582863" y="3673475"/>
          <p14:tracePt t="8406" x="2697163" y="3673475"/>
          <p14:tracePt t="8423" x="2759075" y="3673475"/>
          <p14:tracePt t="8440" x="2773363" y="3673475"/>
          <p14:tracePt t="8838" x="2751138" y="3657600"/>
          <p14:tracePt t="8845" x="2727325" y="3649663"/>
          <p14:tracePt t="8856" x="2713038" y="3649663"/>
          <p14:tracePt t="8873" x="2689225" y="3649663"/>
          <p14:tracePt t="9382" x="2689225" y="3641725"/>
          <p14:tracePt t="9398" x="2720975" y="3603625"/>
          <p14:tracePt t="9406" x="2803525" y="3581400"/>
          <p14:tracePt t="9414" x="2841625" y="3565525"/>
          <p14:tracePt t="9846" x="2879725" y="3565525"/>
          <p14:tracePt t="9854" x="2941638" y="3573463"/>
          <p14:tracePt t="9862" x="3001963" y="3581400"/>
          <p14:tracePt t="9874" x="3162300" y="3603625"/>
          <p14:tracePt t="9890" x="3559175" y="3603625"/>
          <p14:tracePt t="9907" x="3870325" y="3603625"/>
          <p14:tracePt t="9924" x="4152900" y="3597275"/>
          <p14:tracePt t="9941" x="4297363" y="3573463"/>
          <p14:tracePt t="10014" x="4305300" y="3573463"/>
          <p14:tracePt t="10022" x="4327525" y="3559175"/>
          <p14:tracePt t="10030" x="4381500" y="3543300"/>
          <p14:tracePt t="10040" x="4427538" y="3535363"/>
          <p14:tracePt t="10057" x="4487863" y="3527425"/>
          <p14:tracePt t="10074" x="4587875" y="3505200"/>
          <p14:tracePt t="10090" x="4694238" y="3505200"/>
          <p14:tracePt t="10107" x="4830763" y="3505200"/>
          <p14:tracePt t="10124" x="4930775" y="3505200"/>
          <p14:tracePt t="10141" x="5051425" y="3505200"/>
          <p14:tracePt t="10157" x="5105400" y="3505200"/>
          <p14:tracePt t="10174" x="5143500" y="3505200"/>
          <p14:tracePt t="10246" x="5151438" y="3505200"/>
          <p14:tracePt t="10254" x="5159375" y="3513138"/>
          <p14:tracePt t="10261" x="5165725" y="3513138"/>
          <p14:tracePt t="11862" x="5165725" y="3521075"/>
          <p14:tracePt t="11877" x="5159375" y="3521075"/>
          <p14:tracePt t="11885" x="5151438" y="3527425"/>
          <p14:tracePt t="11893" x="5135563" y="3543300"/>
          <p14:tracePt t="11908" x="5113338" y="3551238"/>
          <p14:tracePt t="11925" x="4999038" y="3619500"/>
          <p14:tracePt t="11941" x="4960938" y="3635375"/>
          <p14:tracePt t="11958" x="4822825" y="3695700"/>
          <p14:tracePt t="11974" x="4724400" y="3741738"/>
          <p14:tracePt t="11991" x="4610100" y="3779838"/>
          <p14:tracePt t="12008" x="4511675" y="3794125"/>
          <p14:tracePt t="12024" x="4427538" y="3825875"/>
          <p14:tracePt t="12041" x="4343400" y="3848100"/>
          <p14:tracePt t="12058" x="4221163" y="3886200"/>
          <p14:tracePt t="12074" x="4054475" y="3932238"/>
          <p14:tracePt t="12091" x="3908425" y="3970338"/>
          <p14:tracePt t="12108" x="3717925" y="4022725"/>
          <p14:tracePt t="12125" x="3406775" y="4098925"/>
          <p14:tracePt t="12141" x="3230563" y="4144963"/>
          <p14:tracePt t="12158" x="3070225" y="4183063"/>
          <p14:tracePt t="12174" x="2941638" y="4198938"/>
          <p14:tracePt t="12191" x="2827338" y="4221163"/>
          <p14:tracePt t="12208" x="2720975" y="4237038"/>
          <p14:tracePt t="12224" x="2644775" y="4259263"/>
          <p14:tracePt t="12241" x="2606675" y="4259263"/>
          <p14:tracePt t="12258" x="2598738" y="4259263"/>
          <p14:tracePt t="12326" x="2598738" y="4267200"/>
          <p14:tracePt t="12374" x="2598738" y="4283075"/>
          <p14:tracePt t="12550" x="2598738" y="4289425"/>
          <p14:tracePt t="12558" x="2598738" y="4297363"/>
          <p14:tracePt t="12566" x="2598738" y="4305300"/>
          <p14:tracePt t="12574" x="2606675" y="4305300"/>
          <p14:tracePt t="12591" x="2613025" y="4313238"/>
          <p14:tracePt t="12608" x="2620963" y="4313238"/>
          <p14:tracePt t="12774" x="2636838" y="4313238"/>
          <p14:tracePt t="12782" x="2644775" y="4313238"/>
          <p14:tracePt t="12791" x="2651125" y="4313238"/>
          <p14:tracePt t="12808" x="2651125" y="4305300"/>
          <p14:tracePt t="12825" x="2659063" y="4305300"/>
          <p14:tracePt t="12998" x="2667000" y="4297363"/>
          <p14:tracePt t="13286" x="2697163" y="4321175"/>
          <p14:tracePt t="13293" x="2759075" y="4359275"/>
          <p14:tracePt t="13301" x="2803525" y="4397375"/>
          <p14:tracePt t="13309" x="2849563" y="4419600"/>
          <p14:tracePt t="13324" x="2873375" y="4427538"/>
          <p14:tracePt t="13341" x="2925763" y="4449763"/>
          <p14:tracePt t="13358" x="2941638" y="4457700"/>
          <p14:tracePt t="13454" x="2941638" y="4449763"/>
          <p14:tracePt t="13461" x="2941638" y="4419600"/>
          <p14:tracePt t="13469" x="2941638" y="4397375"/>
          <p14:tracePt t="13478" x="2941638" y="4373563"/>
          <p14:tracePt t="13491" x="2941638" y="4359275"/>
          <p14:tracePt t="13509" x="2903538" y="4297363"/>
          <p14:tracePt t="13525" x="2887663" y="4283075"/>
          <p14:tracePt t="13542" x="2865438" y="4259263"/>
          <p14:tracePt t="13558" x="2841625" y="4251325"/>
          <p14:tracePt t="13575" x="2827338" y="4244975"/>
          <p14:tracePt t="13592" x="2819400" y="4244975"/>
          <p14:tracePt t="13608" x="2811463" y="4229100"/>
          <p14:tracePt t="13625" x="2803525" y="4229100"/>
          <p14:tracePt t="13886" x="2811463" y="4229100"/>
          <p14:tracePt t="13893" x="2819400" y="4229100"/>
          <p14:tracePt t="13902" x="2827338" y="4237038"/>
          <p14:tracePt t="13910" x="2841625" y="4237038"/>
          <p14:tracePt t="13925" x="2879725" y="4244975"/>
          <p14:tracePt t="13942" x="2925763" y="4251325"/>
          <p14:tracePt t="13958" x="2971800" y="4259263"/>
          <p14:tracePt t="13975" x="3032125" y="4259263"/>
          <p14:tracePt t="13992" x="3132138" y="4259263"/>
          <p14:tracePt t="14008" x="3254375" y="4259263"/>
          <p14:tracePt t="14025" x="3406775" y="4259263"/>
          <p14:tracePt t="14042" x="3551238" y="4251325"/>
          <p14:tracePt t="14058" x="3635375" y="4237038"/>
          <p14:tracePt t="14075" x="3733800" y="4213225"/>
          <p14:tracePt t="14092" x="3817938" y="4206875"/>
          <p14:tracePt t="14109" x="3954463" y="4183063"/>
          <p14:tracePt t="14125" x="4038600" y="4168775"/>
          <p14:tracePt t="14142" x="4092575" y="4168775"/>
          <p14:tracePt t="14158" x="4168775" y="4160838"/>
          <p14:tracePt t="14175" x="4221163" y="4144963"/>
          <p14:tracePt t="14192" x="4275138" y="4144963"/>
          <p14:tracePt t="14208" x="4335463" y="4144963"/>
          <p14:tracePt t="14225" x="4403725" y="4144963"/>
          <p14:tracePt t="14242" x="4427538" y="4144963"/>
          <p14:tracePt t="14258" x="4435475" y="4144963"/>
          <p14:tracePt t="14334" x="4465638" y="4144963"/>
          <p14:tracePt t="14342" x="4495800" y="4160838"/>
          <p14:tracePt t="14350" x="4533900" y="4175125"/>
          <p14:tracePt t="14366" x="4549775" y="4175125"/>
          <p14:tracePt t="14470" x="4556125" y="4183063"/>
          <p14:tracePt t="14582" x="4549775" y="4183063"/>
          <p14:tracePt t="14598" x="4541838" y="4183063"/>
          <p14:tracePt t="14613" x="4533900" y="4183063"/>
          <p14:tracePt t="14630" x="4533900" y="4198938"/>
          <p14:tracePt t="14638" x="4525963" y="4198938"/>
          <p14:tracePt t="14654" x="4518025" y="4206875"/>
          <p14:tracePt t="14670" x="4511675" y="4206875"/>
          <p14:tracePt t="14678" x="4503738" y="4206875"/>
          <p14:tracePt t="14692" x="4487863" y="4206875"/>
          <p14:tracePt t="14709" x="4419600" y="4221163"/>
          <p14:tracePt t="14725" x="4389438" y="4237038"/>
          <p14:tracePt t="14742" x="4359275" y="4251325"/>
          <p14:tracePt t="14846" x="4351338" y="4259263"/>
          <p14:tracePt t="14862" x="4343400" y="4259263"/>
          <p14:tracePt t="14870" x="4335463" y="4259263"/>
          <p14:tracePt t="14878" x="4327525" y="4259263"/>
          <p14:tracePt t="14893" x="4321175" y="4259263"/>
          <p14:tracePt t="14909" x="4305300" y="4259263"/>
          <p14:tracePt t="14925" x="4267200" y="4267200"/>
          <p14:tracePt t="14942" x="4221163" y="4283075"/>
          <p14:tracePt t="14959" x="4175125" y="4305300"/>
          <p14:tracePt t="14975" x="4130675" y="4327525"/>
          <p14:tracePt t="14992" x="4084638" y="4351338"/>
          <p14:tracePt t="15009" x="4054475" y="4365625"/>
          <p14:tracePt t="15025" x="4030663" y="4373563"/>
          <p14:tracePt t="15042" x="4016375" y="4373563"/>
          <p14:tracePt t="15102" x="4016375" y="4381500"/>
          <p14:tracePt t="15110" x="4008438" y="4381500"/>
          <p14:tracePt t="15118" x="3984625" y="4397375"/>
          <p14:tracePt t="15126" x="3954463" y="4403725"/>
          <p14:tracePt t="15142" x="3908425" y="4403725"/>
          <p14:tracePt t="15159" x="3856038" y="4403725"/>
          <p14:tracePt t="15175" x="3825875" y="4389438"/>
          <p14:tracePt t="15192" x="3817938" y="4389438"/>
          <p14:tracePt t="15358" x="3810000" y="4389438"/>
          <p14:tracePt t="15390" x="3802063" y="4389438"/>
          <p14:tracePt t="15398" x="3794125" y="4389438"/>
          <p14:tracePt t="15414" x="3787775" y="4389438"/>
          <p14:tracePt t="15452" x="3787775" y="4403725"/>
          <p14:tracePt t="15460" x="3787775" y="4411663"/>
          <p14:tracePt t="15468" x="3794125" y="4419600"/>
          <p14:tracePt t="15484" x="3794125" y="4427538"/>
          <p14:tracePt t="15492" x="3794125" y="4435475"/>
          <p14:tracePt t="15508" x="3787775" y="4449763"/>
          <p14:tracePt t="15525" x="3756025" y="4473575"/>
          <p14:tracePt t="15542" x="3673475" y="4511675"/>
          <p14:tracePt t="15558" x="3649663" y="4518025"/>
          <p14:tracePt t="15575" x="3627438" y="4518025"/>
          <p14:tracePt t="15592" x="3581400" y="4518025"/>
          <p14:tracePt t="15609" x="3521075" y="4518025"/>
          <p14:tracePt t="15626" x="3429000" y="4487863"/>
          <p14:tracePt t="15642" x="3260725" y="4441825"/>
          <p14:tracePt t="15659" x="3048000" y="4403725"/>
          <p14:tracePt t="15676" x="2857500" y="4351338"/>
          <p14:tracePt t="15692" x="2751138" y="4321175"/>
          <p14:tracePt t="15708" x="2689225" y="4305300"/>
          <p14:tracePt t="15725" x="2689225" y="4297363"/>
          <p14:tracePt t="15893" x="2689225" y="4275138"/>
          <p14:tracePt t="15902" x="2689225" y="4259263"/>
          <p14:tracePt t="15910" x="2697163" y="4237038"/>
          <p14:tracePt t="15926" x="2735263" y="4191000"/>
          <p14:tracePt t="15942" x="2765425" y="4130675"/>
          <p14:tracePt t="15959" x="2789238" y="4076700"/>
          <p14:tracePt t="15976" x="2803525" y="4016375"/>
          <p14:tracePt t="15992" x="2811463" y="3916363"/>
          <p14:tracePt t="16009" x="2827338" y="3840163"/>
          <p14:tracePt t="16026" x="2841625" y="3763963"/>
          <p14:tracePt t="16043" x="2873375" y="3673475"/>
          <p14:tracePt t="16059" x="2903538" y="3581400"/>
          <p14:tracePt t="16076" x="2949575" y="3475038"/>
          <p14:tracePt t="16093" x="3032125" y="3360738"/>
          <p14:tracePt t="16109" x="3070225" y="3322638"/>
          <p14:tracePt t="16142" x="3078163" y="3322638"/>
          <p14:tracePt t="16174" x="3101975" y="3344863"/>
          <p14:tracePt t="16182" x="3140075" y="3475038"/>
          <p14:tracePt t="16192" x="3162300" y="3597275"/>
          <p14:tracePt t="16209" x="3170238" y="3779838"/>
          <p14:tracePt t="16226" x="3146425" y="3940175"/>
          <p14:tracePt t="16243" x="3124200" y="3978275"/>
          <p14:tracePt t="16277" x="3116263" y="3978275"/>
          <p14:tracePt t="16293" x="3108325" y="3978275"/>
          <p14:tracePt t="16309" x="3108325" y="3794125"/>
          <p14:tracePt t="16326" x="3146425" y="3665538"/>
          <p14:tracePt t="16343" x="3208338" y="3581400"/>
          <p14:tracePt t="16359" x="3276600" y="3535363"/>
          <p14:tracePt t="16376" x="3298825" y="3535363"/>
          <p14:tracePt t="16393" x="3314700" y="3535363"/>
          <p14:tracePt t="16426" x="3314700" y="3543300"/>
          <p14:tracePt t="16443" x="3314700" y="3679825"/>
          <p14:tracePt t="16459" x="3260725" y="3779838"/>
          <p14:tracePt t="16476" x="3154363" y="3870325"/>
          <p14:tracePt t="16493" x="3009900" y="3870325"/>
          <p14:tracePt t="16509" x="2933700" y="3848100"/>
          <p14:tracePt t="16526" x="2917825" y="3840163"/>
          <p14:tracePt t="16559" x="2917825" y="3825875"/>
          <p14:tracePt t="16576" x="2979738" y="3817938"/>
          <p14:tracePt t="16593" x="3063875" y="3810000"/>
          <p14:tracePt t="16609" x="3146425" y="3794125"/>
          <p14:tracePt t="16626" x="3192463" y="3794125"/>
          <p14:tracePt t="16643" x="3208338" y="3794125"/>
          <p14:tracePt t="16798" x="3216275" y="3787775"/>
          <p14:tracePt t="16958" x="3246438" y="3787775"/>
          <p14:tracePt t="16966" x="3276600" y="3787775"/>
          <p14:tracePt t="16976" x="3344863" y="3787775"/>
          <p14:tracePt t="16993" x="3527425" y="3794125"/>
          <p14:tracePt t="17009" x="3817938" y="3794125"/>
          <p14:tracePt t="17026" x="4191000" y="3794125"/>
          <p14:tracePt t="17043" x="4465638" y="3825875"/>
          <p14:tracePt t="17059" x="4656138" y="3848100"/>
          <p14:tracePt t="17076" x="4694238" y="3856038"/>
          <p14:tracePt t="17150" x="4686300" y="3856038"/>
          <p14:tracePt t="17157" x="4640263" y="3856038"/>
          <p14:tracePt t="17166" x="4587875" y="3840163"/>
          <p14:tracePt t="17176" x="4556125" y="3832225"/>
          <p14:tracePt t="17193" x="4525963" y="3817938"/>
          <p14:tracePt t="17254" x="4518025" y="3810000"/>
          <p14:tracePt t="17534" x="4503738" y="3810000"/>
          <p14:tracePt t="17542" x="4457700" y="3802063"/>
          <p14:tracePt t="17550" x="4411663" y="3779838"/>
          <p14:tracePt t="17560" x="4381500" y="3779838"/>
          <p14:tracePt t="17576" x="4313238" y="3749675"/>
          <p14:tracePt t="17593" x="4275138" y="3733800"/>
          <p14:tracePt t="17610" x="4237038" y="3725863"/>
          <p14:tracePt t="17626" x="4206875" y="371792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987545" y="2274400"/>
            <a:ext cx="54848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The numbers in sequences are called terms.</a:t>
            </a:r>
          </a:p>
        </p:txBody>
      </p: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2992438" y="2925380"/>
            <a:ext cx="7364412" cy="1200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You can think of a  </a:t>
            </a:r>
            <a:r>
              <a:rPr lang="en-US" altLang="en-US" sz="2400" b="1" dirty="0">
                <a:latin typeface="Times" panose="02020603050405020304" pitchFamily="18" charset="0"/>
              </a:rPr>
              <a:t>sequence</a:t>
            </a:r>
            <a:r>
              <a:rPr lang="en-US" altLang="en-US" sz="2400" dirty="0">
                <a:latin typeface="Times" panose="02020603050405020304" pitchFamily="18" charset="0"/>
              </a:rPr>
              <a:t>  as a function whose domain</a:t>
            </a:r>
            <a:br>
              <a:rPr lang="en-US" altLang="en-US" sz="2400" dirty="0">
                <a:latin typeface="Times" panose="02020603050405020304" pitchFamily="18" charset="0"/>
              </a:rPr>
            </a:br>
            <a:r>
              <a:rPr lang="en-US" altLang="en-US" sz="2400" dirty="0">
                <a:latin typeface="Times" panose="02020603050405020304" pitchFamily="18" charset="0"/>
              </a:rPr>
              <a:t>is a set of consecutive integers. If a domain is not</a:t>
            </a:r>
            <a:br>
              <a:rPr lang="en-US" altLang="en-US" sz="2400" dirty="0">
                <a:latin typeface="Times" panose="02020603050405020304" pitchFamily="18" charset="0"/>
              </a:rPr>
            </a:br>
            <a:r>
              <a:rPr lang="en-US" altLang="en-US" sz="2400" dirty="0">
                <a:latin typeface="Times" panose="02020603050405020304" pitchFamily="18" charset="0"/>
              </a:rPr>
              <a:t>specified, it is understood that the domain starts with 1.</a:t>
            </a: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5007138" y="4513091"/>
            <a:ext cx="28511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Times" panose="02020603050405020304" pitchFamily="18" charset="0"/>
              </a:rPr>
              <a:t>3      6      9     12    15</a:t>
            </a:r>
          </a:p>
        </p:txBody>
      </p:sp>
    </p:spTree>
    <p:extLst>
      <p:ext uri="{BB962C8B-B14F-4D97-AF65-F5344CB8AC3E}">
        <p14:creationId xmlns:p14="http://schemas.microsoft.com/office/powerpoint/2010/main" val="248485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320"/>
    </mc:Choice>
    <mc:Fallback xmlns="">
      <p:transition advTm="38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819" x="4244975" y="3703638"/>
          <p14:tracePt t="836" x="4359275" y="3649663"/>
          <p14:tracePt t="852" x="4449763" y="3589338"/>
          <p14:tracePt t="869" x="4473575" y="3543300"/>
          <p14:tracePt t="886" x="4473575" y="3521075"/>
          <p14:tracePt t="903" x="4457700" y="3444875"/>
          <p14:tracePt t="1052" x="4465638" y="3444875"/>
          <p14:tracePt t="1069" x="4465638" y="3451225"/>
          <p14:tracePt t="1086" x="4473575" y="3451225"/>
          <p14:tracePt t="1606" x="4473575" y="3459163"/>
          <p14:tracePt t="1618" x="4457700" y="3459163"/>
          <p14:tracePt t="1635" x="4335463" y="3429000"/>
          <p14:tracePt t="1652" x="4168775" y="3360738"/>
          <p14:tracePt t="1669" x="4000500" y="3314700"/>
          <p14:tracePt t="1686" x="3940175" y="3298825"/>
          <p14:tracePt t="7184" x="3932238" y="3292475"/>
          <p14:tracePt t="7200" x="3908425" y="3246438"/>
          <p14:tracePt t="7207" x="3840163" y="2979738"/>
          <p14:tracePt t="7216" x="3771900" y="2332038"/>
          <p14:tracePt t="7223" x="3771900" y="1676400"/>
          <p14:tracePt t="7237" x="3771900" y="974725"/>
          <p14:tracePt t="7254" x="3946525" y="0"/>
          <p14:tracePt t="7271" x="3962400" y="0"/>
          <p14:tracePt t="7440" x="3992563" y="7938"/>
          <p14:tracePt t="7448" x="4008438" y="38100"/>
          <p14:tracePt t="7456" x="4008438" y="53975"/>
          <p14:tracePt t="7519" x="4022725" y="76200"/>
          <p14:tracePt t="7528" x="4046538" y="160338"/>
          <p14:tracePt t="7538" x="4060825" y="250825"/>
          <p14:tracePt t="7555" x="4106863" y="388938"/>
          <p14:tracePt t="7571" x="4213225" y="663575"/>
          <p14:tracePt t="7588" x="4373563" y="944563"/>
          <p14:tracePt t="7605" x="4495800" y="1181100"/>
          <p14:tracePt t="7621" x="4518025" y="1349375"/>
          <p14:tracePt t="7638" x="4541838" y="1493838"/>
          <p14:tracePt t="7655" x="4556125" y="1660525"/>
          <p14:tracePt t="7671" x="4556125" y="1722438"/>
          <p14:tracePt t="7688" x="4533900" y="1844675"/>
          <p14:tracePt t="7705" x="4487863" y="1958975"/>
          <p14:tracePt t="7721" x="4403725" y="2079625"/>
          <p14:tracePt t="7738" x="4335463" y="2171700"/>
          <p14:tracePt t="7755" x="4305300" y="2225675"/>
          <p14:tracePt t="7771" x="4283075" y="2286000"/>
          <p14:tracePt t="7788" x="4267200" y="2316163"/>
          <p14:tracePt t="7805" x="4259263" y="2384425"/>
          <p14:tracePt t="7821" x="4259263" y="2446338"/>
          <p14:tracePt t="7838" x="4259263" y="2514600"/>
          <p14:tracePt t="7855" x="4259263" y="2598738"/>
          <p14:tracePt t="7871" x="4259263" y="2644775"/>
          <p14:tracePt t="7905" x="4251325" y="2674938"/>
          <p14:tracePt t="7921" x="4160838" y="2827338"/>
          <p14:tracePt t="7938" x="3970338" y="2971800"/>
          <p14:tracePt t="7955" x="3725863" y="3040063"/>
          <p14:tracePt t="7971" x="3619500" y="3055938"/>
          <p14:tracePt t="7988" x="3611563" y="3055938"/>
          <p14:tracePt t="8328" x="3657600" y="3032125"/>
          <p14:tracePt t="8336" x="3733800" y="2994025"/>
          <p14:tracePt t="8344" x="3779838" y="2971800"/>
          <p14:tracePt t="8355" x="3832225" y="2941638"/>
          <p14:tracePt t="8372" x="3946525" y="2865438"/>
          <p14:tracePt t="8388" x="4046538" y="2827338"/>
          <p14:tracePt t="8405" x="4098925" y="2803525"/>
          <p14:tracePt t="8421" x="4137025" y="2789238"/>
          <p14:tracePt t="8440" x="4144963" y="2781300"/>
          <p14:tracePt t="8896" x="4160838" y="2781300"/>
          <p14:tracePt t="8904" x="4267200" y="2781300"/>
          <p14:tracePt t="8912" x="4457700" y="2781300"/>
          <p14:tracePt t="8922" x="4618038" y="2781300"/>
          <p14:tracePt t="8938" x="4953000" y="2781300"/>
          <p14:tracePt t="8955" x="5211763" y="2781300"/>
          <p14:tracePt t="8972" x="5418138" y="2781300"/>
          <p14:tracePt t="8988" x="5486400" y="2781300"/>
          <p14:tracePt t="9096" x="5494338" y="2781300"/>
          <p14:tracePt t="9104" x="5494338" y="2773363"/>
          <p14:tracePt t="9112" x="5508625" y="2765425"/>
          <p14:tracePt t="9122" x="5524500" y="2751138"/>
          <p14:tracePt t="9139" x="5570538" y="2735263"/>
          <p14:tracePt t="9155" x="5638800" y="2727325"/>
          <p14:tracePt t="9172" x="5775325" y="2727325"/>
          <p14:tracePt t="9189" x="5889625" y="2727325"/>
          <p14:tracePt t="9205" x="5989638" y="2727325"/>
          <p14:tracePt t="9222" x="6049963" y="2727325"/>
          <p14:tracePt t="9312" x="6057900" y="2720975"/>
          <p14:tracePt t="9328" x="6065838" y="2713038"/>
          <p14:tracePt t="9336" x="6111875" y="2697163"/>
          <p14:tracePt t="9344" x="6134100" y="2682875"/>
          <p14:tracePt t="9355" x="6156325" y="2674938"/>
          <p14:tracePt t="9372" x="6194425" y="2667000"/>
          <p14:tracePt t="9389" x="6256338" y="2659063"/>
          <p14:tracePt t="9405" x="6278563" y="2659063"/>
          <p14:tracePt t="9422" x="6286500" y="2659063"/>
          <p14:tracePt t="9784" x="6308725" y="2659063"/>
          <p14:tracePt t="9824" x="6316663" y="2659063"/>
          <p14:tracePt t="9832" x="6324600" y="2659063"/>
          <p14:tracePt t="9976" x="6340475" y="2659063"/>
          <p14:tracePt t="9984" x="6354763" y="2659063"/>
          <p14:tracePt t="9992" x="6384925" y="2667000"/>
          <p14:tracePt t="10006" x="6408738" y="2667000"/>
          <p14:tracePt t="10023" x="6553200" y="2667000"/>
          <p14:tracePt t="10039" x="6629400" y="2667000"/>
          <p14:tracePt t="10055" x="6697663" y="2651125"/>
          <p14:tracePt t="10072" x="6713538" y="2651125"/>
          <p14:tracePt t="10208" x="6721475" y="2651125"/>
          <p14:tracePt t="10216" x="6735763" y="2651125"/>
          <p14:tracePt t="10223" x="6751638" y="2651125"/>
          <p14:tracePt t="10238" x="6842125" y="2651125"/>
          <p14:tracePt t="10256" x="7026275" y="2651125"/>
          <p14:tracePt t="10272" x="7170738" y="2651125"/>
          <p14:tracePt t="10289" x="7315200" y="2644775"/>
          <p14:tracePt t="10306" x="7361238" y="2644775"/>
          <p14:tracePt t="10400" x="7375525" y="2636838"/>
          <p14:tracePt t="10408" x="7421563" y="2606675"/>
          <p14:tracePt t="10416" x="7451725" y="2606675"/>
          <p14:tracePt t="10424" x="7475538" y="2606675"/>
          <p14:tracePt t="10439" x="7559675" y="2582863"/>
          <p14:tracePt t="10456" x="7658100" y="2582863"/>
          <p14:tracePt t="10472" x="7704138" y="2582863"/>
          <p14:tracePt t="10489" x="7794625" y="2582863"/>
          <p14:tracePt t="10506" x="7810500" y="2582863"/>
          <p14:tracePt t="10568" x="7818438" y="2582863"/>
          <p14:tracePt t="10575" x="7826375" y="2582863"/>
          <p14:tracePt t="10584" x="7848600" y="2582863"/>
          <p14:tracePt t="10591" x="7902575" y="2582863"/>
          <p14:tracePt t="10606" x="7962900" y="2582863"/>
          <p14:tracePt t="10623" x="8115300" y="2582863"/>
          <p14:tracePt t="10639" x="8305800" y="2560638"/>
          <p14:tracePt t="10656" x="8374063" y="2560638"/>
          <p14:tracePt t="10672" x="8412163" y="2560638"/>
          <p14:tracePt t="10689" x="8420100" y="2560638"/>
          <p14:tracePt t="10815" x="8428038" y="2560638"/>
          <p14:tracePt t="10920" x="8428038" y="2574925"/>
          <p14:tracePt t="10927" x="8428038" y="2613025"/>
          <p14:tracePt t="10936" x="8412163" y="2636838"/>
          <p14:tracePt t="10944" x="8397875" y="2636838"/>
          <p14:tracePt t="10956" x="8374063" y="2636838"/>
          <p14:tracePt t="10973" x="8313738" y="2651125"/>
          <p14:tracePt t="10989" x="8267700" y="2667000"/>
          <p14:tracePt t="11006" x="8251825" y="2674938"/>
          <p14:tracePt t="11223" x="8237538" y="2674938"/>
          <p14:tracePt t="11231" x="8207375" y="2674938"/>
          <p14:tracePt t="11239" x="8153400" y="2667000"/>
          <p14:tracePt t="11256" x="8023225" y="2636838"/>
          <p14:tracePt t="11272" x="7794625" y="2636838"/>
          <p14:tracePt t="11289" x="7543800" y="2636838"/>
          <p14:tracePt t="11306" x="7146925" y="2636838"/>
          <p14:tracePt t="11323" x="6689725" y="2636838"/>
          <p14:tracePt t="11339" x="6156325" y="2636838"/>
          <p14:tracePt t="11356" x="5715000" y="2636838"/>
          <p14:tracePt t="11373" x="5418138" y="2636838"/>
          <p14:tracePt t="11389" x="5227638" y="2636838"/>
          <p14:tracePt t="11407" x="5143500" y="2636838"/>
          <p14:tracePt t="11480" x="5127625" y="2636838"/>
          <p14:tracePt t="11488" x="5097463" y="2636838"/>
          <p14:tracePt t="11496" x="5067300" y="2636838"/>
          <p14:tracePt t="11506" x="4999038" y="2636838"/>
          <p14:tracePt t="11523" x="4838700" y="2636838"/>
          <p14:tracePt t="11539" x="4686300" y="2636838"/>
          <p14:tracePt t="11556" x="4541838" y="2644775"/>
          <p14:tracePt t="11573" x="4403725" y="2667000"/>
          <p14:tracePt t="11589" x="4327525" y="2674938"/>
          <p14:tracePt t="11606" x="4313238" y="2674938"/>
          <p14:tracePt t="11696" x="4313238" y="2682875"/>
          <p14:tracePt t="13112" x="4343400" y="2781300"/>
          <p14:tracePt t="13120" x="4419600" y="2949575"/>
          <p14:tracePt t="13128" x="4525963" y="3132138"/>
          <p14:tracePt t="13140" x="4625975" y="3284538"/>
          <p14:tracePt t="13157" x="4876800" y="3551238"/>
          <p14:tracePt t="13173" x="5059363" y="3741738"/>
          <p14:tracePt t="13190" x="5203825" y="3894138"/>
          <p14:tracePt t="13207" x="5303838" y="4030663"/>
          <p14:tracePt t="13223" x="5364163" y="4183063"/>
          <p14:tracePt t="13240" x="5380038" y="4267200"/>
          <p14:tracePt t="13257" x="5380038" y="4327525"/>
          <p14:tracePt t="13273" x="5380038" y="4373563"/>
          <p14:tracePt t="13290" x="5372100" y="4441825"/>
          <p14:tracePt t="13307" x="5349875" y="4503738"/>
          <p14:tracePt t="13323" x="5341938" y="4549775"/>
          <p14:tracePt t="13340" x="5318125" y="4594225"/>
          <p14:tracePt t="13357" x="5318125" y="4625975"/>
          <p14:tracePt t="13374" x="5318125" y="4664075"/>
          <p14:tracePt t="13391" x="5318125" y="4732338"/>
          <p14:tracePt t="13407" x="5318125" y="4762500"/>
          <p14:tracePt t="13423" x="5318125" y="4846638"/>
          <p14:tracePt t="13440" x="5318125" y="4860925"/>
          <p14:tracePt t="13528" x="5303838" y="4860925"/>
          <p14:tracePt t="13536" x="5273675" y="4860925"/>
          <p14:tracePt t="13543" x="5227638" y="4854575"/>
          <p14:tracePt t="13557" x="5165725" y="4808538"/>
          <p14:tracePt t="13574" x="5121275" y="4770438"/>
          <p14:tracePt t="13590" x="5105400" y="4762500"/>
          <p14:tracePt t="14176" x="5113338" y="4762500"/>
          <p14:tracePt t="14192" x="5127625" y="4746625"/>
          <p14:tracePt t="14200" x="5143500" y="4746625"/>
          <p14:tracePt t="14208" x="5165725" y="4746625"/>
          <p14:tracePt t="14224" x="5181600" y="4740275"/>
          <p14:tracePt t="14257" x="5189538" y="4740275"/>
          <p14:tracePt t="14328" x="5189538" y="4732338"/>
          <p14:tracePt t="14336" x="5189538" y="4724400"/>
          <p14:tracePt t="14544" x="5189538" y="4716463"/>
          <p14:tracePt t="14552" x="5197475" y="4694238"/>
          <p14:tracePt t="14559" x="5203825" y="4686300"/>
          <p14:tracePt t="14574" x="5219700" y="4678363"/>
          <p14:tracePt t="14600" x="5227638" y="4648200"/>
          <p14:tracePt t="14608" x="5241925" y="4632325"/>
          <p14:tracePt t="14624" x="5318125" y="4602163"/>
          <p14:tracePt t="14641" x="5372100" y="4594225"/>
          <p14:tracePt t="14657" x="5502275" y="4572000"/>
          <p14:tracePt t="14674" x="5684838" y="4572000"/>
          <p14:tracePt t="14691" x="5845175" y="4572000"/>
          <p14:tracePt t="14708" x="5959475" y="4572000"/>
          <p14:tracePt t="14724" x="6057900" y="4587875"/>
          <p14:tracePt t="14741" x="6156325" y="4610100"/>
          <p14:tracePt t="14757" x="6210300" y="4648200"/>
          <p14:tracePt t="14761" x="6240463" y="4648200"/>
          <p14:tracePt t="14774" x="6256338" y="4656138"/>
          <p14:tracePt t="14791" x="6256338" y="4664075"/>
          <p14:tracePt t="14807" x="6256338" y="4694238"/>
          <p14:tracePt t="14824" x="6248400" y="4732338"/>
          <p14:tracePt t="14841" x="6126163" y="4792663"/>
          <p14:tracePt t="14857" x="5973763" y="4846638"/>
          <p14:tracePt t="14874" x="5807075" y="4876800"/>
          <p14:tracePt t="14891" x="5646738" y="4892675"/>
          <p14:tracePt t="14907" x="5540375" y="4892675"/>
          <p14:tracePt t="14924" x="5508625" y="4892675"/>
          <p14:tracePt t="14941" x="5494338" y="4892675"/>
          <p14:tracePt t="15032" x="5464175" y="4884738"/>
          <p14:tracePt t="15040" x="5418138" y="4876800"/>
          <p14:tracePt t="15048" x="5356225" y="4868863"/>
          <p14:tracePt t="15057" x="5295900" y="4854575"/>
          <p14:tracePt t="15074" x="5135563" y="4838700"/>
          <p14:tracePt t="15091" x="4968875" y="4808538"/>
          <p14:tracePt t="15107" x="4854575" y="4792663"/>
          <p14:tracePt t="15124" x="4822825" y="4792663"/>
          <p14:tracePt t="15175" x="4868863" y="4792663"/>
          <p14:tracePt t="15184" x="4945063" y="4792663"/>
          <p14:tracePt t="15192" x="5006975" y="4792663"/>
          <p14:tracePt t="15207" x="5173663" y="4792663"/>
          <p14:tracePt t="15224" x="5349875" y="4792663"/>
          <p14:tracePt t="15241" x="5532438" y="4792663"/>
          <p14:tracePt t="15257" x="5699125" y="4792663"/>
          <p14:tracePt t="15274" x="5851525" y="4792663"/>
          <p14:tracePt t="15291" x="5973763" y="4792663"/>
          <p14:tracePt t="15307" x="6073775" y="4792663"/>
          <p14:tracePt t="15324" x="6180138" y="4792663"/>
          <p14:tracePt t="15341" x="6278563" y="4792663"/>
          <p14:tracePt t="15357" x="6362700" y="4792663"/>
          <p14:tracePt t="15375" x="6461125" y="4792663"/>
          <p14:tracePt t="15391" x="6523038" y="4792663"/>
          <p14:tracePt t="15407" x="6613525" y="4792663"/>
          <p14:tracePt t="15424" x="6759575" y="4792663"/>
          <p14:tracePt t="15441" x="6911975" y="4792663"/>
          <p14:tracePt t="15457" x="7064375" y="4808538"/>
          <p14:tracePt t="15474" x="7178675" y="4808538"/>
          <p14:tracePt t="15491" x="7269163" y="4808538"/>
          <p14:tracePt t="15508" x="7307263" y="4808538"/>
          <p14:tracePt t="15584" x="7323138" y="4808538"/>
          <p14:tracePt t="15592" x="7337425" y="4816475"/>
          <p14:tracePt t="15600" x="7369175" y="4822825"/>
          <p14:tracePt t="15608" x="7383463" y="4822825"/>
          <p14:tracePt t="15624" x="7451725" y="4830763"/>
          <p14:tracePt t="15641" x="7505700" y="4830763"/>
          <p14:tracePt t="15658" x="7543800" y="4830763"/>
          <p14:tracePt t="15674" x="7566025" y="4838700"/>
          <p14:tracePt t="15691" x="7573963" y="4846638"/>
          <p14:tracePt t="15768" x="7535863" y="4846638"/>
          <p14:tracePt t="15776" x="7451725" y="4846638"/>
          <p14:tracePt t="15784" x="7361238" y="4846638"/>
          <p14:tracePt t="15792" x="7216775" y="4860925"/>
          <p14:tracePt t="15808" x="6804025" y="4922838"/>
          <p14:tracePt t="15824" x="6226175" y="4991100"/>
          <p14:tracePt t="15841" x="5791200" y="5037138"/>
          <p14:tracePt t="15858" x="5494338" y="5089525"/>
          <p14:tracePt t="15874" x="5372100" y="5113338"/>
          <p14:tracePt t="15891" x="5311775" y="5113338"/>
          <p14:tracePt t="15968" x="5303838" y="5113338"/>
          <p14:tracePt t="15976" x="5295900" y="5113338"/>
          <p14:tracePt t="15984" x="5287963" y="5113338"/>
          <p14:tracePt t="16000" x="5280025" y="5113338"/>
          <p14:tracePt t="16008" x="5257800" y="5113338"/>
          <p14:tracePt t="16024" x="5203825" y="5105400"/>
          <p14:tracePt t="16041" x="5097463" y="5075238"/>
          <p14:tracePt t="16058" x="5006975" y="5059363"/>
          <p14:tracePt t="16075" x="4953000" y="5045075"/>
          <p14:tracePt t="16091" x="4945063" y="5037138"/>
          <p14:tracePt t="16125" x="4945063" y="5021263"/>
          <p14:tracePt t="16141" x="4953000" y="4991100"/>
          <p14:tracePt t="16158" x="4968875" y="4968875"/>
          <p14:tracePt t="16175" x="4991100" y="4914900"/>
          <p14:tracePt t="16191" x="5006975" y="4884738"/>
          <p14:tracePt t="16208" x="5013325" y="4854575"/>
          <p14:tracePt t="16224" x="5029200" y="4822825"/>
          <p14:tracePt t="16241" x="5029200" y="4808538"/>
          <p14:tracePt t="16258" x="5029200" y="4800600"/>
          <p14:tracePt t="16274" x="5029200" y="4778375"/>
          <p14:tracePt t="16291" x="5037138" y="4770438"/>
          <p14:tracePt t="16308" x="5037138" y="4762500"/>
          <p14:tracePt t="16324" x="5045075" y="4746625"/>
          <p14:tracePt t="16341" x="5051425" y="4724400"/>
          <p14:tracePt t="16358" x="5059363" y="4716463"/>
          <p14:tracePt t="16375" x="5067300" y="4708525"/>
          <p14:tracePt t="16391" x="5083175" y="4694238"/>
          <p14:tracePt t="16408" x="5089525" y="4678363"/>
          <p14:tracePt t="16425" x="5097463" y="4678363"/>
          <p14:tracePt t="16441" x="5127625" y="4670425"/>
          <p14:tracePt t="16458" x="5151438" y="4670425"/>
          <p14:tracePt t="16475" x="5189538" y="4664075"/>
          <p14:tracePt t="16491" x="5227638" y="4664075"/>
          <p14:tracePt t="16508" x="5273675" y="4656138"/>
          <p14:tracePt t="16525" x="5318125" y="4640263"/>
          <p14:tracePt t="16541" x="5372100" y="4640263"/>
          <p14:tracePt t="16558" x="5440363" y="4632325"/>
          <p14:tracePt t="16575" x="5478463" y="4625975"/>
          <p14:tracePt t="16591" x="5630863" y="4625975"/>
          <p14:tracePt t="16608" x="5761038" y="4618038"/>
          <p14:tracePt t="16625" x="5935663" y="4618038"/>
          <p14:tracePt t="16641" x="6065838" y="4618038"/>
          <p14:tracePt t="16658" x="6202363" y="4618038"/>
          <p14:tracePt t="16675" x="6308725" y="4618038"/>
          <p14:tracePt t="16691" x="6378575" y="4618038"/>
          <p14:tracePt t="16708" x="6438900" y="4618038"/>
          <p14:tracePt t="16725" x="6523038" y="4618038"/>
          <p14:tracePt t="16741" x="6621463" y="4618038"/>
          <p14:tracePt t="16758" x="6759575" y="4610100"/>
          <p14:tracePt t="16775" x="6942138" y="4587875"/>
          <p14:tracePt t="16791" x="7056438" y="4587875"/>
          <p14:tracePt t="16808" x="7170738" y="4587875"/>
          <p14:tracePt t="16825" x="7231063" y="4587875"/>
          <p14:tracePt t="16841" x="7315200" y="4587875"/>
          <p14:tracePt t="16858" x="7383463" y="4587875"/>
          <p14:tracePt t="16875" x="7467600" y="4587875"/>
          <p14:tracePt t="16891" x="7535863" y="4587875"/>
          <p14:tracePt t="16908" x="7650163" y="4587875"/>
          <p14:tracePt t="16925" x="7734300" y="4587875"/>
          <p14:tracePt t="16941" x="7788275" y="4587875"/>
          <p14:tracePt t="16959" x="7894638" y="4587875"/>
          <p14:tracePt t="16975" x="7924800" y="4587875"/>
          <p14:tracePt t="16991" x="7962900" y="4587875"/>
          <p14:tracePt t="17008" x="7993063" y="4587875"/>
          <p14:tracePt t="17056" x="8008938" y="4594225"/>
          <p14:tracePt t="17064" x="8039100" y="4648200"/>
          <p14:tracePt t="17075" x="8054975" y="4686300"/>
          <p14:tracePt t="17091" x="8061325" y="4770438"/>
          <p14:tracePt t="17108" x="8085138" y="4884738"/>
          <p14:tracePt t="17125" x="8085138" y="4991100"/>
          <p14:tracePt t="17142" x="8039100" y="5121275"/>
          <p14:tracePt t="17159" x="7886700" y="5241925"/>
          <p14:tracePt t="17175" x="7802563" y="5287963"/>
          <p14:tracePt t="17191" x="7551738" y="5326063"/>
          <p14:tracePt t="17208" x="7369175" y="5326063"/>
          <p14:tracePt t="17225" x="7162800" y="5326063"/>
          <p14:tracePt t="17242" x="6911975" y="5326063"/>
          <p14:tracePt t="17258" x="6675438" y="5326063"/>
          <p14:tracePt t="17275" x="6438900" y="5326063"/>
          <p14:tracePt t="17292" x="6210300" y="5326063"/>
          <p14:tracePt t="17308" x="5959475" y="5295900"/>
          <p14:tracePt t="17325" x="5768975" y="5280025"/>
          <p14:tracePt t="17342" x="5638800" y="5257800"/>
          <p14:tracePt t="17359" x="5502275" y="5219700"/>
          <p14:tracePt t="17375" x="5448300" y="5211763"/>
          <p14:tracePt t="17392" x="5326063" y="5173663"/>
          <p14:tracePt t="17408" x="5227638" y="5159375"/>
          <p14:tracePt t="17425" x="5127625" y="5151438"/>
          <p14:tracePt t="17442" x="5029200" y="5121275"/>
          <p14:tracePt t="17458" x="4999038" y="5097463"/>
          <p14:tracePt t="17475" x="4983163" y="5089525"/>
          <p14:tracePt t="17492" x="4968875" y="5059363"/>
          <p14:tracePt t="17508" x="4960938" y="5013325"/>
          <p14:tracePt t="17525" x="4960938" y="4975225"/>
          <p14:tracePt t="17542" x="4960938" y="4930775"/>
          <p14:tracePt t="17559" x="4975225" y="4846638"/>
          <p14:tracePt t="17575" x="5051425" y="4732338"/>
          <p14:tracePt t="17592" x="5127625" y="4648200"/>
          <p14:tracePt t="17608" x="5203825" y="4564063"/>
          <p14:tracePt t="17625" x="5287963" y="4487863"/>
          <p14:tracePt t="17642" x="5410200" y="4427538"/>
          <p14:tracePt t="17658" x="5516563" y="4365625"/>
          <p14:tracePt t="17675" x="5668963" y="4327525"/>
          <p14:tracePt t="17692" x="5859463" y="4289425"/>
          <p14:tracePt t="17708" x="6049963" y="4283075"/>
          <p14:tracePt t="17725" x="6232525" y="4283075"/>
          <p14:tracePt t="17742" x="6423025" y="4283075"/>
          <p14:tracePt t="17759" x="6667500" y="4283075"/>
          <p14:tracePt t="17775" x="6827838" y="4283075"/>
          <p14:tracePt t="17792" x="6956425" y="4283075"/>
          <p14:tracePt t="17808" x="7078663" y="4305300"/>
          <p14:tracePt t="17825" x="7185025" y="4305300"/>
          <p14:tracePt t="17842" x="7261225" y="4313238"/>
          <p14:tracePt t="17858" x="7299325" y="4313238"/>
          <p14:tracePt t="17875" x="7307263" y="4313238"/>
          <p14:tracePt t="17908" x="7323138" y="4313238"/>
          <p14:tracePt t="17925" x="7383463" y="4335463"/>
          <p14:tracePt t="17942" x="7505700" y="4343400"/>
          <p14:tracePt t="17959" x="7704138" y="4373563"/>
          <p14:tracePt t="17975" x="7832725" y="4389438"/>
          <p14:tracePt t="17992" x="7864475" y="4397375"/>
          <p14:tracePt t="18056" x="7870825" y="4397375"/>
          <p14:tracePt t="18064" x="7870825" y="4403725"/>
          <p14:tracePt t="18080" x="7894638" y="4441825"/>
          <p14:tracePt t="18088" x="7932738" y="4518025"/>
          <p14:tracePt t="18095" x="7940675" y="4564063"/>
          <p14:tracePt t="18108" x="7962900" y="4632325"/>
          <p14:tracePt t="18125" x="7985125" y="4762500"/>
          <p14:tracePt t="18142" x="8008938" y="4876800"/>
          <p14:tracePt t="18158" x="8008938" y="4937125"/>
          <p14:tracePt t="18175" x="8008938" y="5013325"/>
          <p14:tracePt t="18192" x="7993063" y="5045075"/>
          <p14:tracePt t="18209" x="7940675" y="5113338"/>
          <p14:tracePt t="18225" x="7856538" y="5165725"/>
          <p14:tracePt t="18242" x="7712075" y="5219700"/>
          <p14:tracePt t="18258" x="7505700" y="5249863"/>
          <p14:tracePt t="18275" x="7223125" y="5287963"/>
          <p14:tracePt t="18292" x="6865938" y="5334000"/>
          <p14:tracePt t="18308" x="6430963" y="5394325"/>
          <p14:tracePt t="18325" x="6003925" y="5426075"/>
          <p14:tracePt t="18342" x="5616575" y="5478463"/>
          <p14:tracePt t="18359" x="5197475" y="5478463"/>
          <p14:tracePt t="18375" x="5013325" y="5478463"/>
          <p14:tracePt t="18392" x="4854575" y="5478463"/>
          <p14:tracePt t="18409" x="4708525" y="5464175"/>
          <p14:tracePt t="18425" x="4618038" y="5440363"/>
          <p14:tracePt t="18442" x="4549775" y="5410200"/>
          <p14:tracePt t="18459" x="4503738" y="5387975"/>
          <p14:tracePt t="18475" x="4465638" y="5356225"/>
          <p14:tracePt t="18492" x="4465638" y="5311775"/>
          <p14:tracePt t="18509" x="4457700" y="5219700"/>
          <p14:tracePt t="18526" x="4457700" y="5083175"/>
          <p14:tracePt t="18542" x="4457700" y="4960938"/>
          <p14:tracePt t="18559" x="4511675" y="4778375"/>
          <p14:tracePt t="18575" x="4587875" y="4664075"/>
          <p14:tracePt t="18592" x="4678363" y="4549775"/>
          <p14:tracePt t="18609" x="4838700" y="4457700"/>
          <p14:tracePt t="18625" x="5059363" y="4373563"/>
          <p14:tracePt t="18642" x="5295900" y="4297363"/>
          <p14:tracePt t="18659" x="5608638" y="4251325"/>
          <p14:tracePt t="18675" x="5845175" y="4244975"/>
          <p14:tracePt t="18692" x="6088063" y="4244975"/>
          <p14:tracePt t="18709" x="6308725" y="4244975"/>
          <p14:tracePt t="18725" x="6515100" y="4267200"/>
          <p14:tracePt t="18743" x="6819900" y="4327525"/>
          <p14:tracePt t="18759" x="6911975" y="4359275"/>
          <p14:tracePt t="18775" x="7146925" y="4397375"/>
          <p14:tracePt t="18792" x="7216775" y="4427538"/>
          <p14:tracePt t="18809" x="7246938" y="4427538"/>
          <p14:tracePt t="18825" x="7254875" y="4441825"/>
          <p14:tracePt t="18859" x="7261225" y="4441825"/>
          <p14:tracePt t="18875" x="7261225" y="4449763"/>
          <p14:tracePt t="18892" x="7261225" y="4511675"/>
          <p14:tracePt t="18909" x="7261225" y="4587875"/>
          <p14:tracePt t="18925" x="7261225" y="4656138"/>
          <p14:tracePt t="18943" x="7086600" y="4868863"/>
          <p14:tracePt t="18959" x="6926263" y="4960938"/>
          <p14:tracePt t="18975" x="6142038" y="5089525"/>
          <p14:tracePt t="18992" x="5456238" y="5089525"/>
          <p14:tracePt t="19009" x="4716463" y="5089525"/>
          <p14:tracePt t="19026" x="4092575" y="4999038"/>
          <p14:tracePt t="19042" x="3717925" y="4937125"/>
          <p14:tracePt t="19059" x="3535363" y="4914900"/>
          <p14:tracePt t="19076" x="3482975" y="4899025"/>
          <p14:tracePt t="19152" x="3497263" y="4899025"/>
          <p14:tracePt t="19159" x="3521075" y="4899025"/>
          <p14:tracePt t="19168" x="3527425" y="4899025"/>
          <p14:tracePt t="19536" x="3535363" y="4899025"/>
          <p14:tracePt t="19720" x="3559175" y="4899025"/>
          <p14:tracePt t="19728" x="3603625" y="4899025"/>
          <p14:tracePt t="19736" x="3665538" y="4899025"/>
          <p14:tracePt t="19744" x="3749675" y="4899025"/>
          <p14:tracePt t="19759" x="3946525" y="4899025"/>
          <p14:tracePt t="19776" x="4160838" y="4899025"/>
          <p14:tracePt t="19792" x="4335463" y="4899025"/>
          <p14:tracePt t="19809" x="4503738" y="4899025"/>
          <p14:tracePt t="19826" x="4670425" y="4899025"/>
          <p14:tracePt t="19843" x="4838700" y="4899025"/>
          <p14:tracePt t="19859" x="5029200" y="4899025"/>
          <p14:tracePt t="19876" x="5265738" y="4899025"/>
          <p14:tracePt t="19892" x="5540375" y="4899025"/>
          <p14:tracePt t="19909" x="5761038" y="4884738"/>
          <p14:tracePt t="19926" x="5935663" y="4868863"/>
          <p14:tracePt t="19943" x="6118225" y="4854575"/>
          <p14:tracePt t="19959" x="6523038" y="4846638"/>
          <p14:tracePt t="19976" x="6850063" y="4846638"/>
          <p14:tracePt t="19993" x="7208838" y="4838700"/>
          <p14:tracePt t="20009" x="7521575" y="4808538"/>
          <p14:tracePt t="20026" x="7788275" y="4778375"/>
          <p14:tracePt t="20043" x="7978775" y="4762500"/>
          <p14:tracePt t="20059" x="8085138" y="4762500"/>
          <p14:tracePt t="20076" x="8123238" y="4754563"/>
          <p14:tracePt t="20093" x="8131175" y="4754563"/>
          <p14:tracePt t="20152" x="8137525" y="4754563"/>
          <p14:tracePt t="20160" x="8153400" y="4746625"/>
          <p14:tracePt t="20168" x="8183563" y="4740275"/>
          <p14:tracePt t="20176" x="8221663" y="4724400"/>
          <p14:tracePt t="20352" x="8199438" y="4724400"/>
          <p14:tracePt t="20360" x="8169275" y="4724400"/>
          <p14:tracePt t="20368" x="8123238" y="4724400"/>
          <p14:tracePt t="20376" x="8077200" y="4732338"/>
          <p14:tracePt t="20393" x="7978775" y="4740275"/>
          <p14:tracePt t="20409" x="7864475" y="4762500"/>
          <p14:tracePt t="20426" x="7794625" y="4770438"/>
          <p14:tracePt t="20443" x="7742238" y="4778375"/>
          <p14:tracePt t="20459" x="7704138" y="4778375"/>
          <p14:tracePt t="20476" x="7642225" y="4778375"/>
          <p14:tracePt t="20493" x="7589838" y="4778375"/>
          <p14:tracePt t="20509" x="7543800" y="4778375"/>
          <p14:tracePt t="20527" x="7505700" y="4778375"/>
          <p14:tracePt t="20543" x="7497763" y="4778375"/>
          <p14:tracePt t="20559" x="7475538" y="4778375"/>
          <p14:tracePt t="20576" x="7429500" y="4778375"/>
          <p14:tracePt t="20593" x="7421563" y="4778375"/>
          <p14:tracePt t="20609" x="7413625" y="4778375"/>
          <p14:tracePt t="20626" x="7399338" y="4778375"/>
          <p14:tracePt t="20664" x="7391400" y="4778375"/>
          <p14:tracePt t="21160" x="7383463" y="4778375"/>
          <p14:tracePt t="24856" x="7375525" y="4770438"/>
          <p14:tracePt t="28824" x="7331075" y="4754563"/>
          <p14:tracePt t="28832" x="7269163" y="4732338"/>
          <p14:tracePt t="28839" x="7185025" y="4716463"/>
          <p14:tracePt t="28848" x="7064375" y="4678363"/>
          <p14:tracePt t="28863" x="6904038" y="4632325"/>
          <p14:tracePt t="28879" x="6461125" y="4503738"/>
          <p14:tracePt t="28896" x="6278563" y="4441825"/>
          <p14:tracePt t="28912" x="6202363" y="4427538"/>
          <p14:tracePt t="29136" x="6194425" y="4427538"/>
          <p14:tracePt t="29424" x="6180138" y="4427538"/>
          <p14:tracePt t="29440" x="6172200" y="4427538"/>
          <p14:tracePt t="29456" x="6134100" y="4435475"/>
          <p14:tracePt t="29464" x="6057900" y="4503738"/>
          <p14:tracePt t="29472" x="5927725" y="4602163"/>
          <p14:tracePt t="29480" x="5837238" y="4656138"/>
          <p14:tracePt t="29496" x="5684838" y="4732338"/>
          <p14:tracePt t="29513" x="5494338" y="4808538"/>
          <p14:tracePt t="29529" x="5257800" y="4854575"/>
          <p14:tracePt t="29546" x="5021263" y="4860925"/>
          <p14:tracePt t="29563" x="4708525" y="4860925"/>
          <p14:tracePt t="29579" x="4343400" y="4792663"/>
          <p14:tracePt t="29596" x="4098925" y="4694238"/>
          <p14:tracePt t="29613" x="3984625" y="4602163"/>
          <p14:tracePt t="29629" x="3962400" y="4564063"/>
          <p14:tracePt t="29647" x="3962400" y="4419600"/>
          <p14:tracePt t="29663" x="3962400" y="4267200"/>
          <p14:tracePt t="29679" x="3992563" y="4160838"/>
          <p14:tracePt t="29696" x="4038600" y="4054475"/>
          <p14:tracePt t="29713" x="4084638" y="3962400"/>
          <p14:tracePt t="29729" x="4122738" y="3902075"/>
          <p14:tracePt t="29746" x="4160838" y="3848100"/>
          <p14:tracePt t="29763" x="4229100" y="3779838"/>
          <p14:tracePt t="29779" x="4259263" y="3749675"/>
          <p14:tracePt t="29783" x="4267200" y="3749675"/>
          <p14:tracePt t="29796" x="4275138" y="3749675"/>
          <p14:tracePt t="29840" x="4283075" y="3749675"/>
          <p14:tracePt t="29848" x="4305300" y="3749675"/>
          <p14:tracePt t="29863" x="4359275" y="3749675"/>
          <p14:tracePt t="29879" x="4419600" y="3749675"/>
          <p14:tracePt t="29896" x="4487863" y="3771900"/>
          <p14:tracePt t="29913" x="4541838" y="3802063"/>
          <p14:tracePt t="29930" x="4610100" y="3870325"/>
          <p14:tracePt t="29946" x="4618038" y="3902075"/>
          <p14:tracePt t="29963" x="4625975" y="3908425"/>
          <p14:tracePt t="30247" x="4625975" y="3916363"/>
          <p14:tracePt t="30328" x="4625975" y="3924300"/>
          <p14:tracePt t="30416" x="4632325" y="3924300"/>
          <p14:tracePt t="30432" x="4632325" y="3902075"/>
          <p14:tracePt t="30440" x="4648200" y="3886200"/>
          <p14:tracePt t="30448" x="4648200" y="3878263"/>
          <p14:tracePt t="30592" x="4632325" y="3870325"/>
          <p14:tracePt t="30599" x="4610100" y="3863975"/>
          <p14:tracePt t="30608" x="4587875" y="3863975"/>
          <p14:tracePt t="30615" x="4556125" y="3848100"/>
          <p14:tracePt t="30630" x="4533900" y="3840163"/>
          <p14:tracePt t="30646" x="4525963" y="3832225"/>
          <p14:tracePt t="31487" x="4556125" y="3779838"/>
          <p14:tracePt t="31495" x="4594225" y="3741738"/>
          <p14:tracePt t="31504" x="4632325" y="3703638"/>
          <p14:tracePt t="31513" x="4670425" y="3665538"/>
          <p14:tracePt t="31530" x="4784725" y="3535363"/>
          <p14:tracePt t="31547" x="4975225" y="3360738"/>
          <p14:tracePt t="31563" x="5151438" y="3124200"/>
          <p14:tracePt t="31580" x="5349875" y="2819400"/>
          <p14:tracePt t="31597" x="5554663" y="2506663"/>
          <p14:tracePt t="31613" x="5699125" y="2247900"/>
          <p14:tracePt t="31630" x="5829300" y="2027238"/>
          <p14:tracePt t="31647" x="5897563" y="1851025"/>
          <p14:tracePt t="31663" x="5913438" y="1768475"/>
          <p14:tracePt t="31680" x="5927725" y="1692275"/>
          <p14:tracePt t="31697" x="5935663" y="1622425"/>
          <p14:tracePt t="31714" x="5943600" y="1584325"/>
          <p14:tracePt t="31730" x="5943600" y="1562100"/>
          <p14:tracePt t="31816" x="5935663" y="1554163"/>
          <p14:tracePt t="32151" x="5927725" y="1546225"/>
          <p14:tracePt t="32160" x="5935663" y="1539875"/>
          <p14:tracePt t="32167" x="5965825" y="1539875"/>
          <p14:tracePt t="32180" x="6042025" y="1539875"/>
          <p14:tracePt t="32197" x="6256338" y="1570038"/>
          <p14:tracePt t="32214" x="6384925" y="1592263"/>
          <p14:tracePt t="32231" x="6477000" y="1592263"/>
          <p14:tracePt t="32496" x="6477000" y="1608138"/>
          <p14:tracePt t="32504" x="6469063" y="1630363"/>
          <p14:tracePt t="32514" x="6469063" y="1646238"/>
          <p14:tracePt t="32531" x="6430963" y="1706563"/>
          <p14:tracePt t="32547" x="6423025" y="1752600"/>
          <p14:tracePt t="32564" x="6400800" y="1790700"/>
          <p14:tracePt t="32581" x="6370638" y="1851025"/>
          <p14:tracePt t="32597" x="6340475" y="1943100"/>
          <p14:tracePt t="32614" x="6302375" y="2103438"/>
          <p14:tracePt t="32631" x="6248400" y="2247900"/>
          <p14:tracePt t="32647" x="6156325" y="2492375"/>
          <p14:tracePt t="32664" x="6088063" y="2659063"/>
          <p14:tracePt t="32681" x="6027738" y="2827338"/>
          <p14:tracePt t="32697" x="5959475" y="3040063"/>
          <p14:tracePt t="32714" x="5889625" y="3268663"/>
          <p14:tracePt t="32731" x="5753100" y="3543300"/>
          <p14:tracePt t="32747" x="5638800" y="3756025"/>
          <p14:tracePt t="32764" x="5524500" y="3916363"/>
          <p14:tracePt t="32781" x="5418138" y="4054475"/>
          <p14:tracePt t="32797" x="5341938" y="4137025"/>
          <p14:tracePt t="32801" x="5311775" y="4160838"/>
          <p14:tracePt t="32814" x="5287963" y="4198938"/>
          <p14:tracePt t="32831" x="5257800" y="4244975"/>
          <p14:tracePt t="32847" x="5219700" y="4313238"/>
          <p14:tracePt t="32864" x="5181600" y="4373563"/>
          <p14:tracePt t="32881" x="5097463" y="4495800"/>
          <p14:tracePt t="32897" x="4999038" y="4594225"/>
          <p14:tracePt t="32914" x="4922838" y="4664075"/>
          <p14:tracePt t="32931" x="4854575" y="4708525"/>
          <p14:tracePt t="32947" x="4792663" y="4724400"/>
          <p14:tracePt t="32964" x="4732338" y="4746625"/>
          <p14:tracePt t="32981" x="4716463" y="4754563"/>
          <p14:tracePt t="32997" x="4694238" y="4770438"/>
          <p14:tracePt t="33088" x="4694238" y="4784725"/>
          <p14:tracePt t="33096" x="4694238" y="4830763"/>
          <p14:tracePt t="33104" x="4694238" y="4860925"/>
          <p14:tracePt t="33114" x="4694238" y="4892675"/>
          <p14:tracePt t="33131" x="4732338" y="4983163"/>
          <p14:tracePt t="33147" x="4822825" y="5059363"/>
          <p14:tracePt t="33164" x="4922838" y="5097463"/>
          <p14:tracePt t="33181" x="5021263" y="5127625"/>
          <p14:tracePt t="33197" x="5113338" y="5127625"/>
          <p14:tracePt t="33215" x="5181600" y="5127625"/>
          <p14:tracePt t="33231" x="5203825" y="5127625"/>
          <p14:tracePt t="33247" x="5241925" y="5097463"/>
          <p14:tracePt t="33264" x="5273675" y="5059363"/>
          <p14:tracePt t="33281" x="5295900" y="5029200"/>
          <p14:tracePt t="33297" x="5326063" y="4999038"/>
          <p14:tracePt t="33314" x="5394325" y="4968875"/>
          <p14:tracePt t="33331" x="5478463" y="4937125"/>
          <p14:tracePt t="33347" x="5608638" y="4922838"/>
          <p14:tracePt t="33364" x="5768975" y="4906963"/>
          <p14:tracePt t="33381" x="5943600" y="4884738"/>
          <p14:tracePt t="33397" x="6065838" y="4884738"/>
          <p14:tracePt t="33415" x="6232525" y="4884738"/>
          <p14:tracePt t="33431" x="6264275" y="4884738"/>
          <p14:tracePt t="33447" x="6332538" y="4884738"/>
          <p14:tracePt t="33464" x="6362700" y="4884738"/>
          <p14:tracePt t="33481" x="6416675" y="4884738"/>
          <p14:tracePt t="33498" x="6461125" y="4884738"/>
          <p14:tracePt t="33514" x="6477000" y="4884738"/>
          <p14:tracePt t="33576" x="6499225" y="4884738"/>
          <p14:tracePt t="33584" x="6553200" y="4884738"/>
          <p14:tracePt t="33592" x="6613525" y="4884738"/>
          <p14:tracePt t="33599" x="6683375" y="4884738"/>
          <p14:tracePt t="33615" x="6888163" y="4884738"/>
          <p14:tracePt t="33631" x="7132638" y="4884738"/>
          <p14:tracePt t="33648" x="7285038" y="4884738"/>
          <p14:tracePt t="33664" x="7451725" y="4884738"/>
          <p14:tracePt t="33681" x="7521575" y="4884738"/>
          <p14:tracePt t="33698" x="7527925" y="4884738"/>
          <p14:tracePt t="33752" x="7535863" y="4884738"/>
          <p14:tracePt t="33760" x="7566025" y="4868863"/>
          <p14:tracePt t="33767" x="7635875" y="4854575"/>
          <p14:tracePt t="33781" x="7718425" y="4830763"/>
          <p14:tracePt t="33798" x="7840663" y="4822825"/>
          <p14:tracePt t="33801" x="7908925" y="4816475"/>
          <p14:tracePt t="33815" x="8031163" y="4784725"/>
          <p14:tracePt t="33831" x="8069263" y="4784725"/>
          <p14:tracePt t="33848" x="8153400" y="4778375"/>
          <p14:tracePt t="33864" x="8199438" y="4770438"/>
          <p14:tracePt t="33881" x="8229600" y="4754563"/>
          <p14:tracePt t="34032" x="8199438" y="4754563"/>
          <p14:tracePt t="34040" x="8131175" y="4746625"/>
          <p14:tracePt t="34048" x="8039100" y="4740275"/>
          <p14:tracePt t="34064" x="7832725" y="4740275"/>
          <p14:tracePt t="34081" x="7589838" y="4800600"/>
          <p14:tracePt t="34098" x="7307263" y="4876800"/>
          <p14:tracePt t="34114" x="6950075" y="4930775"/>
          <p14:tracePt t="34131" x="6705600" y="4960938"/>
          <p14:tracePt t="34147" x="6416675" y="4960938"/>
          <p14:tracePt t="34164" x="6073775" y="4983163"/>
          <p14:tracePt t="34181" x="5821363" y="5013325"/>
          <p14:tracePt t="34198" x="5622925" y="5013325"/>
          <p14:tracePt t="34215" x="5418138" y="5013325"/>
          <p14:tracePt t="34231" x="5356225" y="5013325"/>
          <p14:tracePt t="34248" x="5295900" y="5013325"/>
          <p14:tracePt t="34264" x="5280025" y="5006975"/>
          <p14:tracePt t="34281" x="5273675" y="5006975"/>
          <p14:tracePt t="34314" x="5249863" y="4991100"/>
          <p14:tracePt t="34331" x="5241925" y="4975225"/>
          <p14:tracePt t="34348" x="5211763" y="4930775"/>
          <p14:tracePt t="34364" x="5189538" y="4860925"/>
          <p14:tracePt t="34381" x="5181600" y="4800600"/>
          <p14:tracePt t="34398" x="5173663" y="4716463"/>
          <p14:tracePt t="34415" x="5173663" y="4632325"/>
          <p14:tracePt t="34431" x="5181600" y="4541838"/>
          <p14:tracePt t="34448" x="5227638" y="4473575"/>
          <p14:tracePt t="34465" x="5326063" y="4381500"/>
          <p14:tracePt t="34481" x="5502275" y="4321175"/>
          <p14:tracePt t="34498" x="5821363" y="4237038"/>
          <p14:tracePt t="34515" x="6278563" y="4175125"/>
          <p14:tracePt t="34531" x="6773863" y="4130675"/>
          <p14:tracePt t="34548" x="7269163" y="4114800"/>
          <p14:tracePt t="34565" x="7848600" y="4114800"/>
          <p14:tracePt t="34581" x="8283575" y="4152900"/>
          <p14:tracePt t="34598" x="8632825" y="4259263"/>
          <p14:tracePt t="34615" x="8877300" y="4343400"/>
          <p14:tracePt t="34631" x="8983663" y="4411663"/>
          <p14:tracePt t="34648" x="9013825" y="4533900"/>
          <p14:tracePt t="34665" x="9013825" y="4746625"/>
          <p14:tracePt t="34681" x="8839200" y="5067300"/>
          <p14:tracePt t="34698" x="8556625" y="5341938"/>
          <p14:tracePt t="34715" x="8245475" y="5554663"/>
          <p14:tracePt t="34731" x="7954963" y="5692775"/>
          <p14:tracePt t="34748" x="7718425" y="5745163"/>
          <p14:tracePt t="34765" x="7445375" y="5745163"/>
          <p14:tracePt t="34781" x="7070725" y="5692775"/>
          <p14:tracePt t="34798" x="6446838" y="5464175"/>
          <p14:tracePt t="34801" x="6164263" y="5341938"/>
          <p14:tracePt t="34815" x="5859463" y="5165725"/>
          <p14:tracePt t="34831" x="5013325" y="4572000"/>
          <p14:tracePt t="34848" x="4602163" y="4251325"/>
          <p14:tracePt t="34865" x="4449763" y="4068763"/>
          <p14:tracePt t="34881" x="4411663" y="3946525"/>
          <p14:tracePt t="34898" x="4419600" y="3878263"/>
          <p14:tracePt t="34915" x="4610100" y="3787775"/>
          <p14:tracePt t="34931" x="5006975" y="3733800"/>
          <p14:tracePt t="34948" x="5478463" y="3679825"/>
          <p14:tracePt t="34965" x="5935663" y="3679825"/>
          <p14:tracePt t="34982" x="6126163" y="3679825"/>
          <p14:tracePt t="34998" x="6210300" y="3695700"/>
          <p14:tracePt t="35015" x="6218238" y="3703638"/>
          <p14:tracePt t="35031" x="6218238" y="3763963"/>
          <p14:tracePt t="35048" x="6180138" y="4000500"/>
          <p14:tracePt t="35065" x="5905500" y="4427538"/>
          <p14:tracePt t="35081" x="5516563" y="4770438"/>
          <p14:tracePt t="35098" x="5075238" y="4999038"/>
          <p14:tracePt t="35115" x="4792663" y="5059363"/>
          <p14:tracePt t="35131" x="4670425" y="5067300"/>
          <p14:tracePt t="35148" x="4632325" y="5067300"/>
          <p14:tracePt t="35182" x="4625975" y="5051425"/>
          <p14:tracePt t="35198" x="4625975" y="5013325"/>
          <p14:tracePt t="35336" x="4625975" y="4991100"/>
          <p14:tracePt t="35344" x="4625975" y="4983163"/>
          <p14:tracePt t="35351" x="4602163" y="4968875"/>
          <p14:tracePt t="35365" x="4564063" y="4953000"/>
          <p14:tracePt t="35382" x="4541838" y="4953000"/>
          <p14:tracePt t="35824" x="4541838" y="4945063"/>
          <p14:tracePt t="35848" x="4533900" y="4945063"/>
          <p14:tracePt t="35856" x="4525963" y="4945063"/>
          <p14:tracePt t="35888" x="4518025" y="494506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3596304" y="3370390"/>
            <a:ext cx="4356257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Times" panose="02020603050405020304" pitchFamily="18" charset="0"/>
              </a:rPr>
              <a:t>Term</a:t>
            </a:r>
            <a:r>
              <a:rPr lang="en-US" altLang="en-US" sz="2400" dirty="0" smtClean="0">
                <a:latin typeface="Times" panose="02020603050405020304" pitchFamily="18" charset="0"/>
              </a:rPr>
              <a:t> each number </a:t>
            </a:r>
            <a:r>
              <a:rPr lang="en-US" altLang="en-US" sz="2400" dirty="0">
                <a:latin typeface="Times" panose="02020603050405020304" pitchFamily="18" charset="0"/>
              </a:rPr>
              <a:t>in </a:t>
            </a:r>
            <a:r>
              <a:rPr lang="en-US" altLang="en-US" sz="2400" dirty="0" smtClean="0">
                <a:latin typeface="Times" panose="02020603050405020304" pitchFamily="18" charset="0"/>
              </a:rPr>
              <a:t>a sequence.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4348857" y="4515575"/>
            <a:ext cx="28511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Times" panose="02020603050405020304" pitchFamily="18" charset="0"/>
              </a:rPr>
              <a:t>3      6      9     12    15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2960713" y="2170592"/>
            <a:ext cx="608596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 </a:t>
            </a:r>
            <a:r>
              <a:rPr lang="en-US" altLang="en-US" sz="2400" b="1" dirty="0" smtClean="0">
                <a:latin typeface="Times" panose="02020603050405020304" pitchFamily="18" charset="0"/>
              </a:rPr>
              <a:t>Sequence</a:t>
            </a:r>
            <a:r>
              <a:rPr lang="en-US" altLang="en-US" sz="2400" dirty="0" smtClean="0">
                <a:latin typeface="Times" panose="02020603050405020304" pitchFamily="18" charset="0"/>
              </a:rPr>
              <a:t> a list of numbers is a specific order.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51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430"/>
    </mc:Choice>
    <mc:Fallback xmlns="">
      <p:transition advTm="67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716" x="6118225" y="3787775"/>
          <p14:tracePt t="724" x="6096000" y="3832225"/>
          <p14:tracePt t="734" x="6049963" y="3916363"/>
          <p14:tracePt t="750" x="5927725" y="4092575"/>
          <p14:tracePt t="768" x="5829300" y="4275138"/>
          <p14:tracePt t="784" x="5668963" y="4503738"/>
          <p14:tracePt t="801" x="5592763" y="4632325"/>
          <p14:tracePt t="818" x="5546725" y="4724400"/>
          <p14:tracePt t="834" x="5532438" y="4778375"/>
          <p14:tracePt t="852" x="5516563" y="4808538"/>
          <p14:tracePt t="868" x="5508625" y="4830763"/>
          <p14:tracePt t="884" x="5508625" y="4846638"/>
          <p14:tracePt t="918" x="5508625" y="4854575"/>
          <p14:tracePt t="1260" x="5494338" y="4860925"/>
          <p14:tracePt t="1267" x="5494338" y="4868863"/>
          <p14:tracePt t="1284" x="5478463" y="4884738"/>
          <p14:tracePt t="1301" x="5464175" y="4899025"/>
          <p14:tracePt t="1334" x="5456238" y="4906963"/>
          <p14:tracePt t="2317" x="5440363" y="4899025"/>
          <p14:tracePt t="2325" x="5440363" y="4892675"/>
          <p14:tracePt t="2335" x="5432425" y="4892675"/>
          <p14:tracePt t="2352" x="5426075" y="4860925"/>
          <p14:tracePt t="2368" x="5394325" y="4838700"/>
          <p14:tracePt t="2385" x="5326063" y="4770438"/>
          <p14:tracePt t="2402" x="5219700" y="4702175"/>
          <p14:tracePt t="2404" x="5143500" y="4648200"/>
          <p14:tracePt t="2418" x="5083175" y="4618038"/>
          <p14:tracePt t="2435" x="4914900" y="4525963"/>
          <p14:tracePt t="2452" x="4632325" y="4419600"/>
          <p14:tracePt t="2468" x="4175125" y="4289425"/>
          <p14:tracePt t="2485" x="4030663" y="4251325"/>
          <p14:tracePt t="2502" x="3946525" y="4244975"/>
          <p14:tracePt t="2518" x="3924300" y="4244975"/>
          <p14:tracePt t="5485" x="3916363" y="4237038"/>
          <p14:tracePt t="5493" x="3908425" y="4229100"/>
          <p14:tracePt t="5517" x="3902075" y="4229100"/>
          <p14:tracePt t="5548" x="3894138" y="4229100"/>
          <p14:tracePt t="7421" x="3856038" y="4229100"/>
          <p14:tracePt t="7428" x="3817938" y="4221163"/>
          <p14:tracePt t="7437" x="3810000" y="4213225"/>
          <p14:tracePt t="7485" x="3817938" y="4213225"/>
          <p14:tracePt t="7493" x="3832225" y="4213225"/>
          <p14:tracePt t="7509" x="3840163" y="4213225"/>
          <p14:tracePt t="7525" x="3856038" y="4213225"/>
          <p14:tracePt t="7537" x="3863975" y="4213225"/>
          <p14:tracePt t="7554" x="3878263" y="4213225"/>
          <p14:tracePt t="7570" x="3902075" y="4229100"/>
          <p14:tracePt t="7587" x="3916363" y="4237038"/>
          <p14:tracePt t="7604" x="3924300" y="4244975"/>
          <p14:tracePt t="7620" x="3932238" y="4244975"/>
          <p14:tracePt t="7637" x="3932238" y="4251325"/>
          <p14:tracePt t="7653" x="3946525" y="4259263"/>
          <p14:tracePt t="7670" x="3978275" y="4267200"/>
          <p14:tracePt t="7687" x="4016375" y="4283075"/>
          <p14:tracePt t="7704" x="4060825" y="4289425"/>
          <p14:tracePt t="7720" x="4137025" y="4289425"/>
          <p14:tracePt t="7737" x="4267200" y="4221163"/>
          <p14:tracePt t="7754" x="4389438" y="4130675"/>
          <p14:tracePt t="7770" x="4525963" y="4022725"/>
          <p14:tracePt t="7787" x="4632325" y="3916363"/>
          <p14:tracePt t="7804" x="4724400" y="3794125"/>
          <p14:tracePt t="7820" x="4830763" y="3611563"/>
          <p14:tracePt t="7836" x="4892675" y="3505200"/>
          <p14:tracePt t="7853" x="4930775" y="3406775"/>
          <p14:tracePt t="7870" x="4953000" y="3368675"/>
          <p14:tracePt t="8012" x="4945063" y="3360738"/>
          <p14:tracePt t="8019" x="4884738" y="3352800"/>
          <p14:tracePt t="8027" x="4838700" y="3336925"/>
          <p14:tracePt t="8036" x="4778375" y="3322638"/>
          <p14:tracePt t="8053" x="4686300" y="3292475"/>
          <p14:tracePt t="8070" x="4640263" y="3276600"/>
          <p14:tracePt t="8087" x="4602163" y="3268663"/>
          <p14:tracePt t="8104" x="4594225" y="3260725"/>
          <p14:tracePt t="13589" x="4556125" y="3260725"/>
          <p14:tracePt t="13597" x="4511675" y="3246438"/>
          <p14:tracePt t="13606" x="4479925" y="3238500"/>
          <p14:tracePt t="13622" x="4457700" y="3230563"/>
          <p14:tracePt t="13789" x="4435475" y="3230563"/>
          <p14:tracePt t="13797" x="4373563" y="3216275"/>
          <p14:tracePt t="13806" x="4335463" y="3192463"/>
          <p14:tracePt t="13822" x="4305300" y="3184525"/>
          <p14:tracePt t="13839" x="4289425" y="3184525"/>
          <p14:tracePt t="13855" x="4267200" y="3170238"/>
          <p14:tracePt t="13872" x="4206875" y="3094038"/>
          <p14:tracePt t="13889" x="4137025" y="2994025"/>
          <p14:tracePt t="13905" x="4060825" y="2887663"/>
          <p14:tracePt t="13922" x="3970338" y="2765425"/>
          <p14:tracePt t="13940" x="3894138" y="2674938"/>
          <p14:tracePt t="13956" x="3870325" y="2659063"/>
          <p14:tracePt t="13972" x="3848100" y="2628900"/>
          <p14:tracePt t="13989" x="3825875" y="2613025"/>
          <p14:tracePt t="14006" x="3825875" y="2606675"/>
          <p14:tracePt t="14597" x="3870325" y="2606675"/>
          <p14:tracePt t="14605" x="3954463" y="2620963"/>
          <p14:tracePt t="14613" x="4008438" y="2636838"/>
          <p14:tracePt t="14623" x="4076700" y="2667000"/>
          <p14:tracePt t="14639" x="4289425" y="2667000"/>
          <p14:tracePt t="14656" x="4457700" y="2667000"/>
          <p14:tracePt t="14673" x="4495800" y="2659063"/>
          <p14:tracePt t="14706" x="4518025" y="2628900"/>
          <p14:tracePt t="14723" x="4564063" y="2530475"/>
          <p14:tracePt t="14740" x="4610100" y="2408238"/>
          <p14:tracePt t="14756" x="4678363" y="2270125"/>
          <p14:tracePt t="14773" x="4708525" y="2187575"/>
          <p14:tracePt t="14789" x="4716463" y="2179638"/>
          <p14:tracePt t="14829" x="4724400" y="2179638"/>
          <p14:tracePt t="14885" x="4732338" y="2179638"/>
          <p14:tracePt t="14893" x="4754563" y="2179638"/>
          <p14:tracePt t="14901" x="4770438" y="2179638"/>
          <p14:tracePt t="14909" x="4830763" y="2193925"/>
          <p14:tracePt t="14924" x="4930775" y="2239963"/>
          <p14:tracePt t="14940" x="5197475" y="2408238"/>
          <p14:tracePt t="14956" x="5394325" y="2506663"/>
          <p14:tracePt t="14973" x="5464175" y="2536825"/>
          <p14:tracePt t="14989" x="5532438" y="2574925"/>
          <p14:tracePt t="15006" x="5540375" y="2582863"/>
          <p14:tracePt t="15157" x="5540375" y="2590800"/>
          <p14:tracePt t="15253" x="5540375" y="2598738"/>
          <p14:tracePt t="15261" x="5540375" y="2613025"/>
          <p14:tracePt t="15277" x="5554663" y="2613025"/>
          <p14:tracePt t="15381" x="5546725" y="2613025"/>
          <p14:tracePt t="15389" x="5540375" y="2613025"/>
          <p14:tracePt t="16021" x="5562600" y="2613025"/>
          <p14:tracePt t="16029" x="5608638" y="2628900"/>
          <p14:tracePt t="16040" x="5630863" y="2628900"/>
          <p14:tracePt t="16057" x="5668963" y="2628900"/>
          <p14:tracePt t="16073" x="5807075" y="2628900"/>
          <p14:tracePt t="16090" x="6003925" y="2628900"/>
          <p14:tracePt t="16107" x="6164263" y="2628900"/>
          <p14:tracePt t="16124" x="6346825" y="2620963"/>
          <p14:tracePt t="16140" x="6400800" y="2606675"/>
          <p14:tracePt t="16157" x="6499225" y="2568575"/>
          <p14:tracePt t="16173" x="6553200" y="2536825"/>
          <p14:tracePt t="16190" x="6629400" y="2514600"/>
          <p14:tracePt t="16207" x="6705600" y="2498725"/>
          <p14:tracePt t="16223" x="6804025" y="2476500"/>
          <p14:tracePt t="16240" x="6934200" y="2460625"/>
          <p14:tracePt t="16257" x="7108825" y="2438400"/>
          <p14:tracePt t="16273" x="7315200" y="2392363"/>
          <p14:tracePt t="16290" x="7581900" y="2362200"/>
          <p14:tracePt t="16307" x="7832725" y="2286000"/>
          <p14:tracePt t="16324" x="8145463" y="2201863"/>
          <p14:tracePt t="16340" x="8213725" y="2187575"/>
          <p14:tracePt t="16357" x="8351838" y="2149475"/>
          <p14:tracePt t="16373" x="8359775" y="2149475"/>
          <p14:tracePt t="16407" x="8366125" y="2149475"/>
          <p14:tracePt t="16423" x="8412163" y="2163763"/>
          <p14:tracePt t="16440" x="8488363" y="2201863"/>
          <p14:tracePt t="16457" x="8610600" y="2293938"/>
          <p14:tracePt t="16474" x="8755063" y="2362200"/>
          <p14:tracePt t="16490" x="8793163" y="2392363"/>
          <p14:tracePt t="16507" x="8831263" y="2430463"/>
          <p14:tracePt t="16523" x="8839200" y="2438400"/>
          <p14:tracePt t="16629" x="8831263" y="2438400"/>
          <p14:tracePt t="16637" x="8816975" y="2438400"/>
          <p14:tracePt t="16644" x="8809038" y="2460625"/>
          <p14:tracePt t="16657" x="8801100" y="2460625"/>
          <p14:tracePt t="16674" x="8785225" y="2476500"/>
          <p14:tracePt t="16690" x="8763000" y="2498725"/>
          <p14:tracePt t="16707" x="8740775" y="2506663"/>
          <p14:tracePt t="16724" x="8702675" y="2530475"/>
          <p14:tracePt t="16740" x="8694738" y="2530475"/>
          <p14:tracePt t="16789" x="8686800" y="2530475"/>
          <p14:tracePt t="16805" x="8678863" y="2530475"/>
          <p14:tracePt t="16812" x="8664575" y="2530475"/>
          <p14:tracePt t="16824" x="8648700" y="2530475"/>
          <p14:tracePt t="16840" x="8626475" y="2530475"/>
          <p14:tracePt t="16857" x="8618538" y="2530475"/>
          <p14:tracePt t="17181" x="8602663" y="2530475"/>
          <p14:tracePt t="17189" x="8594725" y="2530475"/>
          <p14:tracePt t="17197" x="8580438" y="2530475"/>
          <p14:tracePt t="17207" x="8564563" y="2530475"/>
          <p14:tracePt t="17224" x="8518525" y="2514600"/>
          <p14:tracePt t="17240" x="8389938" y="2522538"/>
          <p14:tracePt t="17257" x="8153400" y="2651125"/>
          <p14:tracePt t="17274" x="7718425" y="2857500"/>
          <p14:tracePt t="17290" x="7094538" y="3055938"/>
          <p14:tracePt t="17307" x="6392863" y="3260725"/>
          <p14:tracePt t="17324" x="5181600" y="3581400"/>
          <p14:tracePt t="17340" x="4541838" y="3763963"/>
          <p14:tracePt t="17357" x="4084638" y="3902075"/>
          <p14:tracePt t="17374" x="3771900" y="3978275"/>
          <p14:tracePt t="17390" x="3535363" y="4054475"/>
          <p14:tracePt t="17407" x="3382963" y="4068763"/>
          <p14:tracePt t="17424" x="3306763" y="4068763"/>
          <p14:tracePt t="17549" x="3292475" y="4068763"/>
          <p14:tracePt t="17557" x="3284538" y="4068763"/>
          <p14:tracePt t="17805" x="3298825" y="4076700"/>
          <p14:tracePt t="18909" x="3306763" y="4076700"/>
          <p14:tracePt t="18917" x="3360738" y="4084638"/>
          <p14:tracePt t="18925" x="3421063" y="4098925"/>
          <p14:tracePt t="18941" x="3581400" y="4175125"/>
          <p14:tracePt t="18958" x="3894138" y="4321175"/>
          <p14:tracePt t="18974" x="4183063" y="4403725"/>
          <p14:tracePt t="18991" x="4327525" y="4473575"/>
          <p14:tracePt t="19008" x="4419600" y="4511675"/>
          <p14:tracePt t="19024" x="4449763" y="4525963"/>
          <p14:tracePt t="19213" x="4457700" y="4525963"/>
          <p14:tracePt t="19221" x="4465638" y="4541838"/>
          <p14:tracePt t="19228" x="4479925" y="4594225"/>
          <p14:tracePt t="19241" x="4518025" y="4670425"/>
          <p14:tracePt t="19258" x="4525963" y="4716463"/>
          <p14:tracePt t="19274" x="4525963" y="4770438"/>
          <p14:tracePt t="19291" x="4533900" y="4778375"/>
          <p14:tracePt t="19349" x="4533900" y="4784725"/>
          <p14:tracePt t="19357" x="4525963" y="4784725"/>
          <p14:tracePt t="19373" x="4511675" y="4784725"/>
          <p14:tracePt t="19389" x="4503738" y="4784725"/>
          <p14:tracePt t="19397" x="4503738" y="4778375"/>
          <p14:tracePt t="21037" x="4533900" y="4770438"/>
          <p14:tracePt t="21045" x="4625975" y="4784725"/>
          <p14:tracePt t="21053" x="4708525" y="4800600"/>
          <p14:tracePt t="21061" x="4816475" y="4822825"/>
          <p14:tracePt t="21075" x="4922838" y="4860925"/>
          <p14:tracePt t="21092" x="5478463" y="4860925"/>
          <p14:tracePt t="21108" x="5668963" y="4868863"/>
          <p14:tracePt t="21125" x="5807075" y="4868863"/>
          <p14:tracePt t="21142" x="5859463" y="4868863"/>
          <p14:tracePt t="21197" x="5859463" y="4860925"/>
          <p14:tracePt t="21205" x="5837238" y="4854575"/>
          <p14:tracePt t="21213" x="5813425" y="4846638"/>
          <p14:tracePt t="21225" x="5807075" y="4838700"/>
          <p14:tracePt t="21242" x="5745163" y="4816475"/>
          <p14:tracePt t="21258" x="5661025" y="4792663"/>
          <p14:tracePt t="21276" x="5540375" y="4762500"/>
          <p14:tracePt t="21292" x="5532438" y="4762500"/>
          <p14:tracePt t="21308" x="5516563" y="4754563"/>
          <p14:tracePt t="21325" x="5486400" y="4746625"/>
          <p14:tracePt t="21342" x="5470525" y="4740275"/>
          <p14:tracePt t="21359" x="5432425" y="4740275"/>
          <p14:tracePt t="21375" x="5394325" y="4732338"/>
          <p14:tracePt t="21392" x="5356225" y="4732338"/>
          <p14:tracePt t="21409" x="5318125" y="4708525"/>
          <p14:tracePt t="21425" x="5249863" y="4708525"/>
          <p14:tracePt t="21442" x="5181600" y="4702175"/>
          <p14:tracePt t="21459" x="5165725" y="4694238"/>
          <p14:tracePt t="21549" x="5165725" y="4686300"/>
          <p14:tracePt t="21653" x="5165725" y="4670425"/>
          <p14:tracePt t="21661" x="5165725" y="4640263"/>
          <p14:tracePt t="21669" x="5159375" y="4625975"/>
          <p14:tracePt t="21677" x="5151438" y="4610100"/>
          <p14:tracePt t="21709" x="5151438" y="4587875"/>
          <p14:tracePt t="21717" x="5143500" y="4556125"/>
          <p14:tracePt t="21725" x="5143500" y="4525963"/>
          <p14:tracePt t="21742" x="5135563" y="4503738"/>
          <p14:tracePt t="21759" x="5135563" y="4495800"/>
          <p14:tracePt t="21775" x="5135563" y="4435475"/>
          <p14:tracePt t="21792" x="5165725" y="4365625"/>
          <p14:tracePt t="21828" x="5165725" y="4359275"/>
          <p14:tracePt t="21842" x="5165725" y="4351338"/>
          <p14:tracePt t="21859" x="5181600" y="4327525"/>
          <p14:tracePt t="21900" x="5181600" y="4321175"/>
          <p14:tracePt t="21908" x="5181600" y="4313238"/>
          <p14:tracePt t="21997" x="5159375" y="4313238"/>
          <p14:tracePt t="22005" x="5127625" y="4305300"/>
          <p14:tracePt t="22013" x="5097463" y="4289425"/>
          <p14:tracePt t="22025" x="5051425" y="4283075"/>
          <p14:tracePt t="22042" x="4983163" y="4251325"/>
          <p14:tracePt t="22059" x="4953000" y="4251325"/>
          <p14:tracePt t="22075" x="4937125" y="4251325"/>
          <p14:tracePt t="22237" x="4937125" y="4244975"/>
          <p14:tracePt t="22253" x="4937125" y="4221163"/>
          <p14:tracePt t="22261" x="4937125" y="4106863"/>
          <p14:tracePt t="22269" x="4937125" y="3954463"/>
          <p14:tracePt t="22277" x="4945063" y="3840163"/>
          <p14:tracePt t="22292" x="4983163" y="3703638"/>
          <p14:tracePt t="22309" x="5075238" y="3467100"/>
          <p14:tracePt t="22326" x="5249863" y="3132138"/>
          <p14:tracePt t="22342" x="5380038" y="2925763"/>
          <p14:tracePt t="22359" x="5478463" y="2765425"/>
          <p14:tracePt t="22376" x="5516563" y="2713038"/>
          <p14:tracePt t="22392" x="5516563" y="2705100"/>
          <p14:tracePt t="22409" x="5516563" y="2697163"/>
          <p14:tracePt t="22426" x="5494338" y="2682875"/>
          <p14:tracePt t="22442" x="5394325" y="2644775"/>
          <p14:tracePt t="22459" x="5241925" y="2628900"/>
          <p14:tracePt t="22476" x="5097463" y="2620963"/>
          <p14:tracePt t="22492" x="4289425" y="2727325"/>
          <p14:tracePt t="22509" x="3908425" y="2743200"/>
          <p14:tracePt t="22526" x="3802063" y="2743200"/>
          <p14:tracePt t="22542" x="3779838" y="2743200"/>
          <p14:tracePt t="22629" x="3771900" y="2743200"/>
          <p14:tracePt t="22677" x="3771900" y="2727325"/>
          <p14:tracePt t="22685" x="3741738" y="2697163"/>
          <p14:tracePt t="22709" x="3733800" y="2689225"/>
          <p14:tracePt t="23373" x="3717925" y="2713038"/>
          <p14:tracePt t="23381" x="3717925" y="2849563"/>
          <p14:tracePt t="23393" x="3717925" y="3017838"/>
          <p14:tracePt t="23409" x="3717925" y="3306763"/>
          <p14:tracePt t="23412" x="3717925" y="3459163"/>
          <p14:tracePt t="23426" x="3717925" y="3581400"/>
          <p14:tracePt t="23443" x="3717925" y="3756025"/>
          <p14:tracePt t="23460" x="3717925" y="3863975"/>
          <p14:tracePt t="23476" x="3717925" y="3878263"/>
          <p14:tracePt t="23493" x="3725863" y="3886200"/>
          <p14:tracePt t="23549" x="3725863" y="3902075"/>
          <p14:tracePt t="23557" x="3749675" y="3978275"/>
          <p14:tracePt t="23565" x="3756025" y="4068763"/>
          <p14:tracePt t="23576" x="3763963" y="4160838"/>
          <p14:tracePt t="23593" x="3802063" y="4305300"/>
          <p14:tracePt t="23609" x="3848100" y="4419600"/>
          <p14:tracePt t="23626" x="3870325" y="4479925"/>
          <p14:tracePt t="23643" x="3878263" y="4503738"/>
          <p14:tracePt t="23693" x="3886200" y="4503738"/>
          <p14:tracePt t="23701" x="3916363" y="4503738"/>
          <p14:tracePt t="23709" x="3940175" y="4435475"/>
          <p14:tracePt t="23726" x="4022725" y="4297363"/>
          <p14:tracePt t="23743" x="4092575" y="4168775"/>
          <p14:tracePt t="23759" x="4183063" y="4030663"/>
          <p14:tracePt t="23776" x="4251325" y="3932238"/>
          <p14:tracePt t="23793" x="4283075" y="3894138"/>
          <p14:tracePt t="23809" x="4289425" y="3863975"/>
          <p14:tracePt t="23826" x="4289425" y="3856038"/>
          <p14:tracePt t="23843" x="4289425" y="3832225"/>
          <p14:tracePt t="23860" x="4289425" y="3794125"/>
          <p14:tracePt t="23876" x="4275138" y="3771900"/>
          <p14:tracePt t="23893" x="4275138" y="3763963"/>
          <p14:tracePt t="23926" x="4275138" y="3749675"/>
          <p14:tracePt t="23943" x="4275138" y="3741738"/>
          <p14:tracePt t="24021" x="4275138" y="3733800"/>
          <p14:tracePt t="24028" x="4275138" y="3717925"/>
          <p14:tracePt t="24037" x="4275138" y="3711575"/>
          <p14:tracePt t="24045" x="4275138" y="3703638"/>
          <p14:tracePt t="24060" x="4283075" y="3695700"/>
          <p14:tracePt t="24076" x="4297363" y="3665538"/>
          <p14:tracePt t="24189" x="4283075" y="3657600"/>
          <p14:tracePt t="24197" x="4251325" y="3673475"/>
          <p14:tracePt t="24205" x="4213225" y="3763963"/>
          <p14:tracePt t="24212" x="4168775" y="3902075"/>
          <p14:tracePt t="24226" x="4137025" y="4000500"/>
          <p14:tracePt t="24243" x="4092575" y="4305300"/>
          <p14:tracePt t="24260" x="4092575" y="4503738"/>
          <p14:tracePt t="24276" x="4168775" y="4724400"/>
          <p14:tracePt t="24293" x="4259263" y="4800600"/>
          <p14:tracePt t="24310" x="4321175" y="4816475"/>
          <p14:tracePt t="24326" x="4327525" y="4822825"/>
          <p14:tracePt t="24373" x="4335463" y="4784725"/>
          <p14:tracePt t="24381" x="4335463" y="4746625"/>
          <p14:tracePt t="24393" x="4335463" y="4716463"/>
          <p14:tracePt t="24410" x="4335463" y="4656138"/>
          <p14:tracePt t="24412" x="4335463" y="4602163"/>
          <p14:tracePt t="24426" x="4335463" y="4587875"/>
          <p14:tracePt t="24443" x="4343400" y="4564063"/>
          <p14:tracePt t="24460" x="4343400" y="4541838"/>
          <p14:tracePt t="24533" x="4343400" y="4533900"/>
          <p14:tracePt t="24573" x="4343400" y="4541838"/>
          <p14:tracePt t="24581" x="4343400" y="4564063"/>
          <p14:tracePt t="24589" x="4327525" y="4587875"/>
          <p14:tracePt t="24597" x="4321175" y="4602163"/>
          <p14:tracePt t="24610" x="4321175" y="4632325"/>
          <p14:tracePt t="24627" x="4321175" y="4686300"/>
          <p14:tracePt t="24644" x="4321175" y="4762500"/>
          <p14:tracePt t="24660" x="4327525" y="4778375"/>
          <p14:tracePt t="24676" x="4335463" y="4792663"/>
          <p14:tracePt t="25101" x="4335463" y="4778375"/>
          <p14:tracePt t="25109" x="4335463" y="4708525"/>
          <p14:tracePt t="25117" x="4335463" y="4618038"/>
          <p14:tracePt t="25127" x="4321175" y="4518025"/>
          <p14:tracePt t="25143" x="4289425" y="4343400"/>
          <p14:tracePt t="25160" x="4267200" y="4160838"/>
          <p14:tracePt t="25177" x="4213225" y="3954463"/>
          <p14:tracePt t="25193" x="4183063" y="3817938"/>
          <p14:tracePt t="25210" x="4168775" y="3749675"/>
          <p14:tracePt t="25227" x="4168775" y="3733800"/>
          <p14:tracePt t="25245" x="4168775" y="3725863"/>
          <p14:tracePt t="25260" x="4168775" y="3703638"/>
          <p14:tracePt t="25485" x="4175125" y="3703638"/>
          <p14:tracePt t="25493" x="4183063" y="3725863"/>
          <p14:tracePt t="25501" x="4191000" y="3771900"/>
          <p14:tracePt t="25510" x="4213225" y="3817938"/>
          <p14:tracePt t="25527" x="4229100" y="3832225"/>
          <p14:tracePt t="25543" x="4259263" y="3840163"/>
          <p14:tracePt t="25560" x="4275138" y="3840163"/>
          <p14:tracePt t="25669" x="4283075" y="3840163"/>
          <p14:tracePt t="25677" x="4283075" y="3832225"/>
          <p14:tracePt t="25684" x="4275138" y="3825875"/>
          <p14:tracePt t="25693" x="4267200" y="3825875"/>
          <p14:tracePt t="25710" x="4213225" y="3802063"/>
          <p14:tracePt t="25727" x="4152900" y="3802063"/>
          <p14:tracePt t="25744" x="4122738" y="3794125"/>
          <p14:tracePt t="25760" x="4106863" y="3794125"/>
          <p14:tracePt t="25777" x="4076700" y="3794125"/>
          <p14:tracePt t="26589" x="4098925" y="3802063"/>
          <p14:tracePt t="26597" x="4168775" y="3810000"/>
          <p14:tracePt t="26605" x="4259263" y="3810000"/>
          <p14:tracePt t="26612" x="4411663" y="3810000"/>
          <p14:tracePt t="26627" x="4579938" y="3810000"/>
          <p14:tracePt t="26644" x="4784725" y="3810000"/>
          <p14:tracePt t="26660" x="4937125" y="3810000"/>
          <p14:tracePt t="26677" x="4945063" y="3810000"/>
          <p14:tracePt t="26711" x="4953000" y="3810000"/>
          <p14:tracePt t="26727" x="4922838" y="3771900"/>
          <p14:tracePt t="26744" x="4906963" y="3756025"/>
          <p14:tracePt t="26837" x="4899025" y="3756025"/>
          <p14:tracePt t="26916" x="4922838" y="3756025"/>
          <p14:tracePt t="26924" x="4930775" y="3756025"/>
          <p14:tracePt t="26932" x="4968875" y="3756025"/>
          <p14:tracePt t="26944" x="5021263" y="3756025"/>
          <p14:tracePt t="26961" x="5127625" y="3733800"/>
          <p14:tracePt t="26977" x="5265738" y="3695700"/>
          <p14:tracePt t="26994" x="5387975" y="3657600"/>
          <p14:tracePt t="27011" x="5508625" y="3627438"/>
          <p14:tracePt t="27028" x="5630863" y="3603625"/>
          <p14:tracePt t="27044" x="5654675" y="3597275"/>
          <p14:tracePt t="27061" x="5676900" y="3589338"/>
          <p14:tracePt t="27077" x="5684838" y="3589338"/>
          <p14:tracePt t="27111" x="5692775" y="3589338"/>
          <p14:tracePt t="27127" x="5722938" y="3589338"/>
          <p14:tracePt t="27144" x="5851525" y="3589338"/>
          <p14:tracePt t="27161" x="5973763" y="3589338"/>
          <p14:tracePt t="27177" x="6156325" y="3619500"/>
          <p14:tracePt t="27194" x="6294438" y="3641725"/>
          <p14:tracePt t="27211" x="6332538" y="3641725"/>
          <p14:tracePt t="27227" x="6384925" y="3641725"/>
          <p14:tracePt t="27333" x="6392863" y="3649663"/>
          <p14:tracePt t="27341" x="6408738" y="3649663"/>
          <p14:tracePt t="27348" x="6423025" y="3649663"/>
          <p14:tracePt t="27361" x="6438900" y="3649663"/>
          <p14:tracePt t="27377" x="6477000" y="3673475"/>
          <p14:tracePt t="27394" x="6599238" y="3695700"/>
          <p14:tracePt t="27411" x="6797675" y="3725863"/>
          <p14:tracePt t="27414" x="6842125" y="3725863"/>
          <p14:tracePt t="27428" x="6988175" y="3749675"/>
          <p14:tracePt t="27444" x="7078663" y="3756025"/>
          <p14:tracePt t="27461" x="7140575" y="3763963"/>
          <p14:tracePt t="27533" x="7146925" y="3763963"/>
          <p14:tracePt t="27541" x="7162800" y="3756025"/>
          <p14:tracePt t="27548" x="7178675" y="3749675"/>
          <p14:tracePt t="27561" x="7192963" y="3725863"/>
          <p14:tracePt t="27577" x="7269163" y="3711575"/>
          <p14:tracePt t="27594" x="7391400" y="3711575"/>
          <p14:tracePt t="27611" x="7535863" y="3711575"/>
          <p14:tracePt t="27628" x="7726363" y="3679825"/>
          <p14:tracePt t="27644" x="7772400" y="3673475"/>
          <p14:tracePt t="27757" x="7780338" y="3673475"/>
          <p14:tracePt t="27765" x="7788275" y="3673475"/>
          <p14:tracePt t="27773" x="7794625" y="3673475"/>
          <p14:tracePt t="27781" x="7810500" y="3673475"/>
          <p14:tracePt t="27794" x="7818438" y="3673475"/>
          <p14:tracePt t="27811" x="7840663" y="3687763"/>
          <p14:tracePt t="27885" x="7840663" y="3711575"/>
          <p14:tracePt t="27893" x="7826375" y="3717925"/>
          <p14:tracePt t="27901" x="7794625" y="3733800"/>
          <p14:tracePt t="27911" x="7764463" y="3756025"/>
          <p14:tracePt t="27928" x="7680325" y="3810000"/>
          <p14:tracePt t="27944" x="7604125" y="3848100"/>
          <p14:tracePt t="27961" x="7521575" y="3902075"/>
          <p14:tracePt t="27978" x="7445375" y="3946525"/>
          <p14:tracePt t="27994" x="7369175" y="3984625"/>
          <p14:tracePt t="28011" x="7307263" y="4016375"/>
          <p14:tracePt t="28028" x="7185025" y="4060825"/>
          <p14:tracePt t="28044" x="7102475" y="4076700"/>
          <p14:tracePt t="28061" x="6942138" y="4152900"/>
          <p14:tracePt t="28078" x="6667500" y="4267200"/>
          <p14:tracePt t="28094" x="6324600" y="4457700"/>
          <p14:tracePt t="28111" x="5965825" y="4664075"/>
          <p14:tracePt t="28128" x="5622925" y="4784725"/>
          <p14:tracePt t="28144" x="5326063" y="4868863"/>
          <p14:tracePt t="28161" x="5143500" y="4930775"/>
          <p14:tracePt t="28178" x="4983163" y="4968875"/>
          <p14:tracePt t="28194" x="4816475" y="5021263"/>
          <p14:tracePt t="28211" x="4678363" y="5083175"/>
          <p14:tracePt t="28228" x="4479925" y="5165725"/>
          <p14:tracePt t="28244" x="4381500" y="5203825"/>
          <p14:tracePt t="28261" x="4321175" y="5219700"/>
          <p14:tracePt t="28278" x="4297363" y="5219700"/>
          <p14:tracePt t="28311" x="4289425" y="5219700"/>
          <p14:tracePt t="28349" x="4275138" y="5219700"/>
          <p14:tracePt t="28365" x="4267200" y="5219700"/>
          <p14:tracePt t="28637" x="4259263" y="5203825"/>
          <p14:tracePt t="28645" x="4259263" y="5173663"/>
          <p14:tracePt t="28653" x="4251325" y="5151438"/>
          <p14:tracePt t="28661" x="4251325" y="5127625"/>
          <p14:tracePt t="28678" x="4251325" y="5105400"/>
          <p14:tracePt t="28695" x="4283075" y="5045075"/>
          <p14:tracePt t="28711" x="4305300" y="5006975"/>
          <p14:tracePt t="28728" x="4343400" y="4953000"/>
          <p14:tracePt t="28745" x="4389438" y="4868863"/>
          <p14:tracePt t="28761" x="4397375" y="4854575"/>
          <p14:tracePt t="28778" x="4397375" y="4846638"/>
          <p14:tracePt t="28795" x="4411663" y="4808538"/>
          <p14:tracePt t="28811" x="4419600" y="4754563"/>
          <p14:tracePt t="28861" x="4419600" y="4746625"/>
          <p14:tracePt t="28933" x="4419600" y="4740275"/>
          <p14:tracePt t="28948" x="4419600" y="4732338"/>
          <p14:tracePt t="28957" x="4427538" y="4724400"/>
          <p14:tracePt t="28964" x="4435475" y="4702175"/>
          <p14:tracePt t="28978" x="4441825" y="4694238"/>
          <p14:tracePt t="28995" x="4449763" y="4694238"/>
          <p14:tracePt t="29069" x="4449763" y="4702175"/>
          <p14:tracePt t="29077" x="4449763" y="4800600"/>
          <p14:tracePt t="29085" x="4473575" y="4899025"/>
          <p14:tracePt t="29095" x="4473575" y="4983163"/>
          <p14:tracePt t="29111" x="4473575" y="5083175"/>
          <p14:tracePt t="29128" x="4465638" y="5113338"/>
          <p14:tracePt t="29161" x="4441825" y="5121275"/>
          <p14:tracePt t="29178" x="4419600" y="5121275"/>
          <p14:tracePt t="29195" x="4411663" y="5121275"/>
          <p14:tracePt t="29212" x="4381500" y="5051425"/>
          <p14:tracePt t="29228" x="4373563" y="4991100"/>
          <p14:tracePt t="29245" x="4373563" y="4960938"/>
          <p14:tracePt t="29261" x="4373563" y="4930775"/>
          <p14:tracePt t="29278" x="4373563" y="4884738"/>
          <p14:tracePt t="29295" x="4403725" y="4838700"/>
          <p14:tracePt t="29311" x="4403725" y="4830763"/>
          <p14:tracePt t="29328" x="4411663" y="4816475"/>
          <p14:tracePt t="29345" x="4419600" y="4808538"/>
          <p14:tracePt t="29378" x="4435475" y="4800600"/>
          <p14:tracePt t="29395" x="4441825" y="4800600"/>
          <p14:tracePt t="29412" x="4495800" y="4792663"/>
          <p14:tracePt t="29428" x="4549775" y="4792663"/>
          <p14:tracePt t="29445" x="4618038" y="4792663"/>
          <p14:tracePt t="29461" x="4732338" y="4792663"/>
          <p14:tracePt t="29478" x="4846638" y="4792663"/>
          <p14:tracePt t="29495" x="4945063" y="4792663"/>
          <p14:tracePt t="29511" x="5051425" y="4792663"/>
          <p14:tracePt t="29528" x="5135563" y="4792663"/>
          <p14:tracePt t="29545" x="5241925" y="4792663"/>
          <p14:tracePt t="29562" x="5356225" y="4792663"/>
          <p14:tracePt t="29578" x="5516563" y="4792663"/>
          <p14:tracePt t="29595" x="5654675" y="4792663"/>
          <p14:tracePt t="29612" x="5837238" y="4792663"/>
          <p14:tracePt t="29628" x="5875338" y="4792663"/>
          <p14:tracePt t="29645" x="5897563" y="4792663"/>
          <p14:tracePt t="29662" x="5905500" y="4784725"/>
          <p14:tracePt t="29695" x="5927725" y="4784725"/>
          <p14:tracePt t="29712" x="5997575" y="4770438"/>
          <p14:tracePt t="29728" x="6111875" y="4770438"/>
          <p14:tracePt t="29745" x="6302375" y="4770438"/>
          <p14:tracePt t="29762" x="6492875" y="4770438"/>
          <p14:tracePt t="29778" x="6645275" y="4770438"/>
          <p14:tracePt t="29795" x="6713538" y="4770438"/>
          <p14:tracePt t="29869" x="6743700" y="4770438"/>
          <p14:tracePt t="29876" x="6765925" y="4770438"/>
          <p14:tracePt t="29884" x="6827838" y="4792663"/>
          <p14:tracePt t="29895" x="6942138" y="4808538"/>
          <p14:tracePt t="29911" x="7124700" y="4830763"/>
          <p14:tracePt t="29928" x="7246938" y="4846638"/>
          <p14:tracePt t="29945" x="7407275" y="4846638"/>
          <p14:tracePt t="29961" x="7421563" y="4846638"/>
          <p14:tracePt t="30013" x="7391400" y="4846638"/>
          <p14:tracePt t="30021" x="7361238" y="4838700"/>
          <p14:tracePt t="30029" x="7299325" y="4830763"/>
          <p14:tracePt t="30045" x="7154863" y="4808538"/>
          <p14:tracePt t="30062" x="6827838" y="4808538"/>
          <p14:tracePt t="30078" x="6346825" y="4876800"/>
          <p14:tracePt t="30095" x="5883275" y="4914900"/>
          <p14:tracePt t="30112" x="5570538" y="4914900"/>
          <p14:tracePt t="30128" x="5295900" y="4914900"/>
          <p14:tracePt t="30145" x="5121275" y="4914900"/>
          <p14:tracePt t="30162" x="5029200" y="4914900"/>
          <p14:tracePt t="30178" x="5021263" y="4914900"/>
          <p14:tracePt t="30237" x="5006975" y="4914900"/>
          <p14:tracePt t="30245" x="4960938" y="4906963"/>
          <p14:tracePt t="30253" x="4937125" y="4899025"/>
          <p14:tracePt t="30262" x="4892675" y="4892675"/>
          <p14:tracePt t="30278" x="4808538" y="4860925"/>
          <p14:tracePt t="30295" x="4625975" y="4860925"/>
          <p14:tracePt t="30312" x="4511675" y="4854575"/>
          <p14:tracePt t="30328" x="4457700" y="4830763"/>
          <p14:tracePt t="30421" x="4457700" y="4822825"/>
          <p14:tracePt t="30429" x="4441825" y="4808538"/>
          <p14:tracePt t="30437" x="4435475" y="4808538"/>
          <p14:tracePt t="30477" x="4419600" y="4800600"/>
          <p14:tracePt t="30485" x="4411663" y="4800600"/>
          <p14:tracePt t="30501" x="4403725" y="4800600"/>
          <p14:tracePt t="30512" x="4397375" y="4800600"/>
          <p14:tracePt t="30725" x="4411663" y="4800600"/>
          <p14:tracePt t="30733" x="4419600" y="4800600"/>
          <p14:tracePt t="30741" x="4427538" y="4800600"/>
          <p14:tracePt t="30749" x="4435475" y="4808538"/>
          <p14:tracePt t="30762" x="4441825" y="4816475"/>
          <p14:tracePt t="30779" x="4465638" y="4830763"/>
          <p14:tracePt t="30796" x="4479925" y="4830763"/>
          <p14:tracePt t="30837" x="4487863" y="4830763"/>
          <p14:tracePt t="30941" x="4495800" y="4830763"/>
          <p14:tracePt t="30948" x="4503738" y="4830763"/>
          <p14:tracePt t="30957" x="4511675" y="4830763"/>
          <p14:tracePt t="30964" x="4541838" y="4830763"/>
          <p14:tracePt t="30979" x="4587875" y="4830763"/>
          <p14:tracePt t="30996" x="4770438" y="4822825"/>
          <p14:tracePt t="31012" x="4892675" y="4816475"/>
          <p14:tracePt t="31029" x="4968875" y="4800600"/>
          <p14:tracePt t="31045" x="4983163" y="4800600"/>
          <p14:tracePt t="31237" x="5006975" y="4800600"/>
          <p14:tracePt t="31245" x="5021263" y="4800600"/>
          <p14:tracePt t="31253" x="5045075" y="4800600"/>
          <p14:tracePt t="31262" x="5067300" y="4800600"/>
          <p14:tracePt t="31279" x="5127625" y="4800600"/>
          <p14:tracePt t="31296" x="5280025" y="4800600"/>
          <p14:tracePt t="31312" x="5364163" y="4808538"/>
          <p14:tracePt t="31329" x="5486400" y="4808538"/>
          <p14:tracePt t="31346" x="5532438" y="4808538"/>
          <p14:tracePt t="31397" x="5540375" y="4808538"/>
          <p14:tracePt t="31405" x="5554663" y="4808538"/>
          <p14:tracePt t="31413" x="5584825" y="4792663"/>
          <p14:tracePt t="31429" x="5676900" y="4754563"/>
          <p14:tracePt t="31446" x="5775325" y="4708525"/>
          <p14:tracePt t="31462" x="5851525" y="4678363"/>
          <p14:tracePt t="31479" x="5897563" y="4670425"/>
          <p14:tracePt t="31645" x="5905500" y="4670425"/>
          <p14:tracePt t="31661" x="5921375" y="4678363"/>
          <p14:tracePt t="31669" x="5921375" y="4694238"/>
          <p14:tracePt t="31701" x="5921375" y="4702175"/>
          <p14:tracePt t="31733" x="5935663" y="4708525"/>
          <p14:tracePt t="31741" x="5943600" y="4708525"/>
          <p14:tracePt t="31748" x="5965825" y="4708525"/>
          <p14:tracePt t="31762" x="6003925" y="4716463"/>
          <p14:tracePt t="31780" x="6202363" y="4732338"/>
          <p14:tracePt t="31796" x="6256338" y="4732338"/>
          <p14:tracePt t="31812" x="6308725" y="4732338"/>
          <p14:tracePt t="31884" x="6316663" y="4732338"/>
          <p14:tracePt t="31989" x="6340475" y="4770438"/>
          <p14:tracePt t="31997" x="6362700" y="4816475"/>
          <p14:tracePt t="32005" x="6370638" y="4816475"/>
          <p14:tracePt t="32013" x="6384925" y="4830763"/>
          <p14:tracePt t="32029" x="6416675" y="4860925"/>
          <p14:tracePt t="32046" x="6423025" y="4860925"/>
          <p14:tracePt t="32109" x="6446838" y="4860925"/>
          <p14:tracePt t="32117" x="6492875" y="4822825"/>
          <p14:tracePt t="32125" x="6553200" y="4784725"/>
          <p14:tracePt t="32132" x="6607175" y="4770438"/>
          <p14:tracePt t="32146" x="6659563" y="4746625"/>
          <p14:tracePt t="32162" x="6781800" y="4694238"/>
          <p14:tracePt t="32180" x="6888163" y="4670425"/>
          <p14:tracePt t="32196" x="6904038" y="4670425"/>
          <p14:tracePt t="32213" x="6911975" y="4670425"/>
          <p14:tracePt t="32229" x="6926263" y="4670425"/>
          <p14:tracePt t="32246" x="6934200" y="4670425"/>
          <p14:tracePt t="32279" x="6950075" y="4670425"/>
          <p14:tracePt t="32296" x="7018338" y="4686300"/>
          <p14:tracePt t="32313" x="7094538" y="4716463"/>
          <p14:tracePt t="32329" x="7154863" y="4762500"/>
          <p14:tracePt t="32346" x="7185025" y="4778375"/>
          <p14:tracePt t="32363" x="7192963" y="4784725"/>
          <p14:tracePt t="32379" x="7200900" y="4792663"/>
          <p14:tracePt t="32397" x="7208838" y="4800600"/>
          <p14:tracePt t="32445" x="7192963" y="4800600"/>
          <p14:tracePt t="32453" x="7185025" y="4800600"/>
          <p14:tracePt t="32549" x="7178675" y="4800600"/>
          <p14:tracePt t="32557" x="7170738" y="4792663"/>
          <p14:tracePt t="32565" x="7102475" y="4762500"/>
          <p14:tracePt t="32580" x="6918325" y="4724400"/>
          <p14:tracePt t="34117" x="7216775" y="4724400"/>
          <p14:tracePt t="34125" x="8389938" y="4732338"/>
          <p14:tracePt t="34132" x="9372600" y="4724400"/>
          <p14:tracePt t="34147" x="10164763" y="4632325"/>
          <p14:tracePt t="34164" x="12061825" y="4389438"/>
          <p14:tracePt t="34180" x="12184063" y="4130675"/>
          <p14:tracePt t="34196" x="12184063" y="3863975"/>
          <p14:tracePt t="34213" x="12184063" y="3649663"/>
          <p14:tracePt t="34230" x="12184063" y="3535363"/>
          <p14:tracePt t="34247" x="12184063" y="3475038"/>
          <p14:tracePt t="34263" x="12169775" y="3413125"/>
          <p14:tracePt t="34280" x="12145963" y="3375025"/>
          <p14:tracePt t="34297" x="12077700" y="3336925"/>
          <p14:tracePt t="34313" x="11780838" y="3284538"/>
          <p14:tracePt t="34330" x="10964863" y="3222625"/>
          <p14:tracePt t="34347" x="10218738" y="3222625"/>
          <p14:tracePt t="34364" x="9585325" y="3238500"/>
          <p14:tracePt t="34380" x="9288463" y="3336925"/>
          <p14:tracePt t="34397" x="8945563" y="3459163"/>
          <p14:tracePt t="34413" x="8518525" y="3635375"/>
          <p14:tracePt t="34430" x="8023225" y="3848100"/>
          <p14:tracePt t="34447" x="7391400" y="4122738"/>
          <p14:tracePt t="34463" x="6911975" y="4351338"/>
          <p14:tracePt t="34480" x="6430963" y="4602163"/>
          <p14:tracePt t="34497" x="5981700" y="4800600"/>
          <p14:tracePt t="34513" x="5364163" y="5045075"/>
          <p14:tracePt t="34530" x="4770438" y="5311775"/>
          <p14:tracePt t="34547" x="4267200" y="5584825"/>
          <p14:tracePt t="34564" x="3703638" y="6073775"/>
          <p14:tracePt t="34580" x="3475038" y="6477000"/>
          <p14:tracePt t="34597" x="3451225" y="6613525"/>
          <p14:tracePt t="34613" x="3535363" y="6651625"/>
          <p14:tracePt t="34630" x="4144963" y="6651625"/>
          <p14:tracePt t="34647" x="4991100" y="6651625"/>
          <p14:tracePt t="34663" x="5851525" y="6651625"/>
          <p14:tracePt t="34680" x="6561138" y="6651625"/>
          <p14:tracePt t="34697" x="7094538" y="6591300"/>
          <p14:tracePt t="34713" x="7788275" y="6523038"/>
          <p14:tracePt t="34730" x="8488363" y="6446838"/>
          <p14:tracePt t="34747" x="9128125" y="6340475"/>
          <p14:tracePt t="34764" x="9761538" y="6142038"/>
          <p14:tracePt t="34780" x="9883775" y="6049963"/>
          <p14:tracePt t="34797" x="9913938" y="5959475"/>
          <p14:tracePt t="34814" x="9921875" y="5867400"/>
          <p14:tracePt t="34830" x="9913938" y="5775325"/>
          <p14:tracePt t="34847" x="9852025" y="5661025"/>
          <p14:tracePt t="34863" x="9783763" y="5532438"/>
          <p14:tracePt t="34880" x="9707563" y="5402263"/>
          <p14:tracePt t="34897" x="9655175" y="5303838"/>
          <p14:tracePt t="34914" x="9631363" y="5235575"/>
          <p14:tracePt t="34916" x="9623425" y="5211763"/>
          <p14:tracePt t="34930" x="9623425" y="5173663"/>
          <p14:tracePt t="34947" x="9585325" y="5075238"/>
          <p14:tracePt t="34964" x="9464675" y="4914900"/>
          <p14:tracePt t="34980" x="9350375" y="4792663"/>
          <p14:tracePt t="34997" x="9220200" y="4708525"/>
          <p14:tracePt t="35014" x="9007475" y="4618038"/>
          <p14:tracePt t="35030" x="8648700" y="4487863"/>
          <p14:tracePt t="35047" x="8191500" y="4365625"/>
          <p14:tracePt t="35064" x="7764463" y="4251325"/>
          <p14:tracePt t="35080" x="7369175" y="4198938"/>
          <p14:tracePt t="35097" x="6911975" y="4130675"/>
          <p14:tracePt t="35114" x="6408738" y="4054475"/>
          <p14:tracePt t="35130" x="5875338" y="3992563"/>
          <p14:tracePt t="35147" x="5470525" y="3970338"/>
          <p14:tracePt t="35164" x="5151438" y="3916363"/>
          <p14:tracePt t="35180" x="4846638" y="3870325"/>
          <p14:tracePt t="35197" x="4656138" y="3840163"/>
          <p14:tracePt t="35214" x="4495800" y="3817938"/>
          <p14:tracePt t="35230" x="4321175" y="3794125"/>
          <p14:tracePt t="35247" x="4054475" y="3763963"/>
          <p14:tracePt t="35264" x="3848100" y="3763963"/>
          <p14:tracePt t="35280" x="3673475" y="3763963"/>
          <p14:tracePt t="35297" x="3505200" y="3771900"/>
          <p14:tracePt t="35314" x="3352800" y="3817938"/>
          <p14:tracePt t="35330" x="3222625" y="3902075"/>
          <p14:tracePt t="35347" x="3094038" y="4016375"/>
          <p14:tracePt t="35364" x="2979738" y="4168775"/>
          <p14:tracePt t="35380" x="2911475" y="4427538"/>
          <p14:tracePt t="35397" x="2895600" y="4610100"/>
          <p14:tracePt t="35414" x="2903538" y="4784725"/>
          <p14:tracePt t="35430" x="2987675" y="4945063"/>
          <p14:tracePt t="35447" x="3124200" y="5105400"/>
          <p14:tracePt t="35464" x="3292475" y="5249863"/>
          <p14:tracePt t="35481" x="3482975" y="5394325"/>
          <p14:tracePt t="35497" x="3756025" y="5592763"/>
          <p14:tracePt t="35514" x="4054475" y="5813425"/>
          <p14:tracePt t="35530" x="4487863" y="6019800"/>
          <p14:tracePt t="35547" x="5029200" y="6180138"/>
          <p14:tracePt t="35564" x="5935663" y="6316663"/>
          <p14:tracePt t="35580" x="6599238" y="6346825"/>
          <p14:tracePt t="35597" x="7200900" y="6346825"/>
          <p14:tracePt t="35614" x="7832725" y="6286500"/>
          <p14:tracePt t="35630" x="8496300" y="6111875"/>
          <p14:tracePt t="35647" x="9236075" y="5889625"/>
          <p14:tracePt t="35664" x="9898063" y="5592763"/>
          <p14:tracePt t="35680" x="10455275" y="5318125"/>
          <p14:tracePt t="35697" x="10812463" y="5075238"/>
          <p14:tracePt t="35714" x="10988675" y="4937125"/>
          <p14:tracePt t="35730" x="11041063" y="4816475"/>
          <p14:tracePt t="35748" x="11056938" y="4702175"/>
          <p14:tracePt t="35764" x="11056938" y="4664075"/>
          <p14:tracePt t="35780" x="10942638" y="4541838"/>
          <p14:tracePt t="35797" x="10782300" y="4479925"/>
          <p14:tracePt t="35814" x="10423525" y="4343400"/>
          <p14:tracePt t="35830" x="9998075" y="4244975"/>
          <p14:tracePt t="35847" x="9578975" y="4152900"/>
          <p14:tracePt t="35864" x="9105900" y="4122738"/>
          <p14:tracePt t="35881" x="8564563" y="4092575"/>
          <p14:tracePt t="35897" x="8183563" y="4092575"/>
          <p14:tracePt t="35914" x="7856538" y="4092575"/>
          <p14:tracePt t="35916" x="7688263" y="4092575"/>
          <p14:tracePt t="35931" x="7535863" y="4092575"/>
          <p14:tracePt t="35948" x="7094538" y="4221163"/>
          <p14:tracePt t="35964" x="6980238" y="4289425"/>
          <p14:tracePt t="35980" x="6523038" y="4525963"/>
          <p14:tracePt t="35997" x="6126163" y="4708525"/>
          <p14:tracePt t="36014" x="5761038" y="4914900"/>
          <p14:tracePt t="36031" x="5418138" y="5121275"/>
          <p14:tracePt t="36047" x="5143500" y="5303838"/>
          <p14:tracePt t="36064" x="4868863" y="5502275"/>
          <p14:tracePt t="36081" x="4716463" y="5646738"/>
          <p14:tracePt t="36097" x="4664075" y="5775325"/>
          <p14:tracePt t="36114" x="4664075" y="5859463"/>
          <p14:tracePt t="36131" x="4670425" y="5935663"/>
          <p14:tracePt t="36148" x="4899025" y="6149975"/>
          <p14:tracePt t="36164" x="5045075" y="6248400"/>
          <p14:tracePt t="36181" x="5584825" y="6599238"/>
          <p14:tracePt t="36197" x="6057900" y="6827838"/>
          <p14:tracePt t="36214" x="6721475" y="6850063"/>
          <p14:tracePt t="36231" x="7521575" y="6850063"/>
          <p14:tracePt t="36248" x="8412163" y="6850063"/>
          <p14:tracePt t="36264" x="9236075" y="6850063"/>
          <p14:tracePt t="36281" x="9867900" y="6789738"/>
          <p14:tracePt t="36297" x="10355263" y="6621463"/>
          <p14:tracePt t="36314" x="10690225" y="6392863"/>
          <p14:tracePt t="36331" x="10874375" y="6156325"/>
          <p14:tracePt t="36348" x="10934700" y="5859463"/>
          <p14:tracePt t="36364" x="10934700" y="5761038"/>
          <p14:tracePt t="36381" x="10888663" y="5464175"/>
          <p14:tracePt t="36397" x="10766425" y="5249863"/>
          <p14:tracePt t="36414" x="10629900" y="5051425"/>
          <p14:tracePt t="36431" x="10469563" y="4922838"/>
          <p14:tracePt t="36447" x="10287000" y="4800600"/>
          <p14:tracePt t="36464" x="10104438" y="4724400"/>
          <p14:tracePt t="36481" x="9852025" y="4678363"/>
          <p14:tracePt t="36497" x="9432925" y="4618038"/>
          <p14:tracePt t="36514" x="9059863" y="4618038"/>
          <p14:tracePt t="36531" x="8702675" y="4618038"/>
          <p14:tracePt t="36548" x="7962900" y="4618038"/>
          <p14:tracePt t="36564" x="7407275" y="4664075"/>
          <p14:tracePt t="36581" x="6926263" y="4746625"/>
          <p14:tracePt t="36597" x="6530975" y="4868863"/>
          <p14:tracePt t="36614" x="6149975" y="4991100"/>
          <p14:tracePt t="36631" x="5715000" y="5097463"/>
          <p14:tracePt t="36648" x="5265738" y="5211763"/>
          <p14:tracePt t="36664" x="4808538" y="5287963"/>
          <p14:tracePt t="36681" x="4473575" y="5341938"/>
          <p14:tracePt t="36697" x="4259263" y="5394325"/>
          <p14:tracePt t="36714" x="4076700" y="5464175"/>
          <p14:tracePt t="36731" x="3940175" y="5532438"/>
          <p14:tracePt t="36748" x="3802063" y="5668963"/>
          <p14:tracePt t="36764" x="3741738" y="5813425"/>
          <p14:tracePt t="36781" x="3679825" y="5959475"/>
          <p14:tracePt t="36798" x="3657600" y="6096000"/>
          <p14:tracePt t="36814" x="3711575" y="6180138"/>
          <p14:tracePt t="36831" x="3794125" y="6202363"/>
          <p14:tracePt t="37197" x="3794125" y="6210300"/>
          <p14:tracePt t="37205" x="3794125" y="6218238"/>
          <p14:tracePt t="37253" x="3794125" y="6202363"/>
          <p14:tracePt t="37261" x="3787775" y="6188075"/>
          <p14:tracePt t="37341" x="3779838" y="6172200"/>
          <p14:tracePt t="37349" x="3771900" y="6156325"/>
          <p14:tracePt t="37357" x="3756025" y="6126163"/>
          <p14:tracePt t="37365" x="3741738" y="6103938"/>
          <p14:tracePt t="37381" x="3711575" y="6065838"/>
          <p14:tracePt t="37398" x="3679825" y="6003925"/>
          <p14:tracePt t="37414" x="3649663" y="5951538"/>
          <p14:tracePt t="37431" x="3619500" y="5905500"/>
          <p14:tracePt t="37448" x="3597275" y="5845175"/>
          <p14:tracePt t="37464" x="3597275" y="5821363"/>
          <p14:tracePt t="37481" x="3597275" y="5791200"/>
          <p14:tracePt t="37498" x="3597275" y="5775325"/>
          <p14:tracePt t="38037" x="3597275" y="5768975"/>
          <p14:tracePt t="38045" x="3597275" y="5737225"/>
          <p14:tracePt t="38053" x="3687763" y="5692775"/>
          <p14:tracePt t="38065" x="3779838" y="5654675"/>
          <p14:tracePt t="38081" x="3924300" y="5638800"/>
          <p14:tracePt t="38098" x="4144963" y="5592763"/>
          <p14:tracePt t="38115" x="4457700" y="5554663"/>
          <p14:tracePt t="38132" x="4922838" y="5494338"/>
          <p14:tracePt t="38148" x="5189538" y="5418138"/>
          <p14:tracePt t="38165" x="5387975" y="5394325"/>
          <p14:tracePt t="38181" x="5570538" y="5356225"/>
          <p14:tracePt t="38198" x="5715000" y="5318125"/>
          <p14:tracePt t="38215" x="5829300" y="5280025"/>
          <p14:tracePt t="38231" x="5913438" y="5241925"/>
          <p14:tracePt t="38248" x="5973763" y="5203825"/>
          <p14:tracePt t="38265" x="6003925" y="5165725"/>
          <p14:tracePt t="38281" x="6011863" y="5135563"/>
          <p14:tracePt t="38298" x="6011863" y="5113338"/>
          <p14:tracePt t="38315" x="6011863" y="5075238"/>
          <p14:tracePt t="38332" x="5965825" y="4999038"/>
          <p14:tracePt t="38348" x="5889625" y="4968875"/>
          <p14:tracePt t="38365" x="5837238" y="4945063"/>
          <p14:tracePt t="38381" x="5775325" y="4930775"/>
          <p14:tracePt t="38398" x="5745163" y="4930775"/>
          <p14:tracePt t="38415" x="5722938" y="4922838"/>
          <p14:tracePt t="38431" x="5608638" y="4922838"/>
          <p14:tracePt t="38448" x="5516563" y="4953000"/>
          <p14:tracePt t="38465" x="5394325" y="4999038"/>
          <p14:tracePt t="38481" x="5273675" y="5045075"/>
          <p14:tracePt t="38498" x="5197475" y="5089525"/>
          <p14:tracePt t="38515" x="5159375" y="5105400"/>
          <p14:tracePt t="39501" x="5151438" y="5105400"/>
          <p14:tracePt t="39509" x="5151438" y="5089525"/>
          <p14:tracePt t="39525" x="5151438" y="5083175"/>
          <p14:tracePt t="39693" x="5143500" y="5075238"/>
          <p14:tracePt t="39709" x="5135563" y="5075238"/>
          <p14:tracePt t="39725" x="5127625" y="5075238"/>
          <p14:tracePt t="39733" x="5121275" y="5075238"/>
          <p14:tracePt t="39741" x="5113338" y="5067300"/>
          <p14:tracePt t="39749" x="5105400" y="5067300"/>
          <p14:tracePt t="39765" x="5097463" y="5067300"/>
          <p14:tracePt t="39805" x="5089525" y="5067300"/>
          <p14:tracePt t="39813" x="5083175" y="5067300"/>
          <p14:tracePt t="39821" x="5075238" y="5059363"/>
          <p14:tracePt t="39836" x="5067300" y="5059363"/>
          <p14:tracePt t="39849" x="5059363" y="5051425"/>
          <p14:tracePt t="39900" x="5051425" y="5051425"/>
          <p14:tracePt t="39908" x="5029200" y="5051425"/>
          <p14:tracePt t="39916" x="4991100" y="5045075"/>
          <p14:tracePt t="39932" x="4953000" y="5037138"/>
          <p14:tracePt t="39948" x="4868863" y="5037138"/>
          <p14:tracePt t="39965" x="4860925" y="5037138"/>
          <p14:tracePt t="40141" x="4846638" y="5037138"/>
          <p14:tracePt t="40149" x="4838700" y="5037138"/>
          <p14:tracePt t="40173" x="4830763" y="5037138"/>
          <p14:tracePt t="40181" x="4822825" y="5037138"/>
          <p14:tracePt t="40189" x="4778375" y="5037138"/>
          <p14:tracePt t="40199" x="4716463" y="5037138"/>
          <p14:tracePt t="40215" x="4533900" y="5051425"/>
          <p14:tracePt t="40232" x="4381500" y="5083175"/>
          <p14:tracePt t="40249" x="4244975" y="5121275"/>
          <p14:tracePt t="40266" x="4168775" y="5121275"/>
          <p14:tracePt t="40349" x="4168775" y="5105400"/>
          <p14:tracePt t="40357" x="4183063" y="5089525"/>
          <p14:tracePt t="40365" x="4191000" y="5067300"/>
          <p14:tracePt t="40382" x="4213225" y="4999038"/>
          <p14:tracePt t="40399" x="4244975" y="4922838"/>
          <p14:tracePt t="40416" x="4275138" y="4822825"/>
          <p14:tracePt t="40432" x="4289425" y="4770438"/>
          <p14:tracePt t="40449" x="4305300" y="4716463"/>
          <p14:tracePt t="40466" x="4313238" y="4694238"/>
          <p14:tracePt t="40482" x="4313238" y="4686300"/>
          <p14:tracePt t="40557" x="4321175" y="4678363"/>
          <p14:tracePt t="40581" x="4327525" y="4670425"/>
          <p14:tracePt t="40661" x="4335463" y="4670425"/>
          <p14:tracePt t="40669" x="4343400" y="4686300"/>
          <p14:tracePt t="40677" x="4359275" y="4694238"/>
          <p14:tracePt t="40684" x="4359275" y="4724400"/>
          <p14:tracePt t="40699" x="4359275" y="4770438"/>
          <p14:tracePt t="40716" x="4373563" y="4860925"/>
          <p14:tracePt t="40732" x="4435475" y="5075238"/>
          <p14:tracePt t="40749" x="4473575" y="5219700"/>
          <p14:tracePt t="40766" x="4518025" y="5311775"/>
          <p14:tracePt t="40782" x="4533900" y="5334000"/>
          <p14:tracePt t="40821" x="4549775" y="5334000"/>
          <p14:tracePt t="40832" x="4556125" y="5235575"/>
          <p14:tracePt t="40849" x="4587875" y="4945063"/>
          <p14:tracePt t="40866" x="4587875" y="4587875"/>
          <p14:tracePt t="40882" x="4587875" y="4297363"/>
          <p14:tracePt t="40899" x="4564063" y="4076700"/>
          <p14:tracePt t="40916" x="4556125" y="4016375"/>
          <p14:tracePt t="40949" x="4556125" y="4008438"/>
          <p14:tracePt t="40957" x="4549775" y="4008438"/>
          <p14:tracePt t="40966" x="4533900" y="4084638"/>
          <p14:tracePt t="40982" x="4495800" y="4397375"/>
          <p14:tracePt t="40999" x="4441825" y="4746625"/>
          <p14:tracePt t="41016" x="4427538" y="4937125"/>
          <p14:tracePt t="41032" x="4427538" y="4999038"/>
          <p14:tracePt t="41077" x="4427538" y="4960938"/>
          <p14:tracePt t="41085" x="4427538" y="4860925"/>
          <p14:tracePt t="41099" x="4427538" y="4792663"/>
          <p14:tracePt t="41116" x="4427538" y="4702175"/>
          <p14:tracePt t="41132" x="4427538" y="4632325"/>
          <p14:tracePt t="41189" x="4427538" y="4670425"/>
          <p14:tracePt t="41197" x="4427538" y="4754563"/>
          <p14:tracePt t="41205" x="4427538" y="4822825"/>
          <p14:tracePt t="41216" x="4427538" y="4884738"/>
          <p14:tracePt t="41233" x="4427538" y="4930775"/>
          <p14:tracePt t="41269" x="4441825" y="4884738"/>
          <p14:tracePt t="41277" x="4449763" y="4800600"/>
          <p14:tracePt t="41285" x="4465638" y="4740275"/>
          <p14:tracePt t="41300" x="4473575" y="4618038"/>
          <p14:tracePt t="41316" x="4473575" y="4564063"/>
          <p14:tracePt t="41333" x="4479925" y="4525963"/>
          <p14:tracePt t="41381" x="4479925" y="4579938"/>
          <p14:tracePt t="41389" x="4479925" y="4670425"/>
          <p14:tracePt t="41399" x="4479925" y="4754563"/>
          <p14:tracePt t="41416" x="4479925" y="4876800"/>
          <p14:tracePt t="41433" x="4487863" y="4922838"/>
          <p14:tracePt t="41466" x="4495800" y="4922838"/>
          <p14:tracePt t="41483" x="4511675" y="4830763"/>
          <p14:tracePt t="41500" x="4533900" y="4664075"/>
          <p14:tracePt t="41516" x="4549775" y="4587875"/>
          <p14:tracePt t="41533" x="4549775" y="4579938"/>
          <p14:tracePt t="41597" x="4549775" y="4602163"/>
          <p14:tracePt t="41605" x="4549775" y="4632325"/>
          <p14:tracePt t="41616" x="4549775" y="4648200"/>
          <p14:tracePt t="41633" x="4549775" y="4678363"/>
          <p14:tracePt t="41649" x="4549775" y="4686300"/>
          <p14:tracePt t="41900" x="4549775" y="4694238"/>
          <p14:tracePt t="41908" x="4549775" y="4724400"/>
          <p14:tracePt t="41917" x="4549775" y="4746625"/>
          <p14:tracePt t="41933" x="4549775" y="4770438"/>
          <p14:tracePt t="41949" x="4549775" y="4800600"/>
          <p14:tracePt t="41966" x="4549775" y="4830763"/>
          <p14:tracePt t="41983" x="4549775" y="4846638"/>
          <p14:tracePt t="42045" x="4549775" y="4854575"/>
          <p14:tracePt t="42052" x="4549775" y="4860925"/>
          <p14:tracePt t="42061" x="4549775" y="4868863"/>
          <p14:tracePt t="42077" x="4549775" y="4876800"/>
          <p14:tracePt t="42085" x="4549775" y="4884738"/>
          <p14:tracePt t="42100" x="4549775" y="4892675"/>
          <p14:tracePt t="42117" x="4549775" y="4899025"/>
          <p14:tracePt t="42525" x="4549775" y="4914900"/>
          <p14:tracePt t="42533" x="4549775" y="4937125"/>
          <p14:tracePt t="42541" x="4572000" y="4960938"/>
          <p14:tracePt t="42550" x="4602163" y="4991100"/>
          <p14:tracePt t="42566" x="4656138" y="5029200"/>
          <p14:tracePt t="42583" x="4754563" y="5083175"/>
          <p14:tracePt t="42600" x="4868863" y="5127625"/>
          <p14:tracePt t="42616" x="4983163" y="5181600"/>
          <p14:tracePt t="42633" x="5075238" y="5235575"/>
          <p14:tracePt t="42650" x="5083175" y="5241925"/>
          <p14:tracePt t="42693" x="5089525" y="5241925"/>
          <p14:tracePt t="42701" x="5089525" y="5203825"/>
          <p14:tracePt t="42716" x="5097463" y="5097463"/>
          <p14:tracePt t="42733" x="5097463" y="4975225"/>
          <p14:tracePt t="42750" x="5097463" y="4846638"/>
          <p14:tracePt t="42766" x="5097463" y="4762500"/>
          <p14:tracePt t="42783" x="5113338" y="4686300"/>
          <p14:tracePt t="42800" x="5121275" y="4625975"/>
          <p14:tracePt t="42816" x="5127625" y="4579938"/>
          <p14:tracePt t="42833" x="5127625" y="4572000"/>
          <p14:tracePt t="42850" x="5127625" y="4541838"/>
          <p14:tracePt t="42866" x="5135563" y="4525963"/>
          <p14:tracePt t="42957" x="5135563" y="4556125"/>
          <p14:tracePt t="42965" x="5127625" y="4632325"/>
          <p14:tracePt t="42973" x="5097463" y="4732338"/>
          <p14:tracePt t="42983" x="5075238" y="4846638"/>
          <p14:tracePt t="43000" x="5037138" y="5051425"/>
          <p14:tracePt t="43016" x="5029200" y="5143500"/>
          <p14:tracePt t="43033" x="5029200" y="5151438"/>
          <p14:tracePt t="43085" x="5029200" y="5113338"/>
          <p14:tracePt t="43093" x="5029200" y="5067300"/>
          <p14:tracePt t="43101" x="5029200" y="5021263"/>
          <p14:tracePt t="43116" x="5029200" y="4899025"/>
          <p14:tracePt t="43133" x="5029200" y="4808538"/>
          <p14:tracePt t="43150" x="5029200" y="4746625"/>
          <p14:tracePt t="43167" x="5029200" y="4740275"/>
          <p14:tracePt t="43221" x="5029200" y="4762500"/>
          <p14:tracePt t="43229" x="5029200" y="4838700"/>
          <p14:tracePt t="43237" x="5029200" y="4899025"/>
          <p14:tracePt t="43250" x="5029200" y="4960938"/>
          <p14:tracePt t="43267" x="5029200" y="5045075"/>
          <p14:tracePt t="43283" x="5029200" y="5051425"/>
          <p14:tracePt t="43317" x="5029200" y="5045075"/>
          <p14:tracePt t="43325" x="5045075" y="4968875"/>
          <p14:tracePt t="43333" x="5045075" y="4860925"/>
          <p14:tracePt t="43350" x="5051425" y="4618038"/>
          <p14:tracePt t="43367" x="5083175" y="4397375"/>
          <p14:tracePt t="43383" x="5083175" y="4237038"/>
          <p14:tracePt t="43400" x="5089525" y="4168775"/>
          <p14:tracePt t="43453" x="5089525" y="4229100"/>
          <p14:tracePt t="43461" x="5105400" y="4327525"/>
          <p14:tracePt t="43469" x="5105400" y="4441825"/>
          <p14:tracePt t="43484" x="5127625" y="4656138"/>
          <p14:tracePt t="43500" x="5151438" y="4792663"/>
          <p14:tracePt t="43517" x="5159375" y="4838700"/>
          <p14:tracePt t="43653" x="5159375" y="4830763"/>
          <p14:tracePt t="44269" x="5165725" y="4830763"/>
          <p14:tracePt t="44277" x="5211763" y="4892675"/>
          <p14:tracePt t="44285" x="5280025" y="4975225"/>
          <p14:tracePt t="44300" x="5387975" y="5067300"/>
          <p14:tracePt t="44317" x="5532438" y="5135563"/>
          <p14:tracePt t="44334" x="5730875" y="5189538"/>
          <p14:tracePt t="44350" x="6073775" y="5273675"/>
          <p14:tracePt t="44367" x="6278563" y="5287963"/>
          <p14:tracePt t="44384" x="6316663" y="5287963"/>
          <p14:tracePt t="44429" x="6324600" y="5249863"/>
          <p14:tracePt t="44437" x="6308725" y="5143500"/>
          <p14:tracePt t="44450" x="6218238" y="4999038"/>
          <p14:tracePt t="44467" x="6003925" y="4670425"/>
          <p14:tracePt t="44484" x="5851525" y="4427538"/>
          <p14:tracePt t="44500" x="5737225" y="4229100"/>
          <p14:tracePt t="44517" x="5692775" y="4144963"/>
          <p14:tracePt t="44613" x="5684838" y="4137025"/>
          <p14:tracePt t="44621" x="5676900" y="4160838"/>
          <p14:tracePt t="44629" x="5676900" y="4327525"/>
          <p14:tracePt t="44636" x="5654675" y="4487863"/>
          <p14:tracePt t="44650" x="5654675" y="4632325"/>
          <p14:tracePt t="44667" x="5646738" y="4876800"/>
          <p14:tracePt t="44684" x="5616575" y="4975225"/>
          <p14:tracePt t="44700" x="5616575" y="4983163"/>
          <p14:tracePt t="44749" x="5616575" y="4914900"/>
          <p14:tracePt t="44757" x="5616575" y="4800600"/>
          <p14:tracePt t="44767" x="5616575" y="4702175"/>
          <p14:tracePt t="44784" x="5616575" y="4511675"/>
          <p14:tracePt t="44800" x="5616575" y="4321175"/>
          <p14:tracePt t="44817" x="5616575" y="4244975"/>
          <p14:tracePt t="44834" x="5616575" y="4237038"/>
          <p14:tracePt t="44877" x="5616575" y="4343400"/>
          <p14:tracePt t="44885" x="5616575" y="4511675"/>
          <p14:tracePt t="44900" x="5616575" y="4800600"/>
          <p14:tracePt t="44917" x="5616575" y="5013325"/>
          <p14:tracePt t="44934" x="5616575" y="5075238"/>
          <p14:tracePt t="44981" x="5616575" y="5067300"/>
          <p14:tracePt t="44989" x="5616575" y="4975225"/>
          <p14:tracePt t="45001" x="5616575" y="4884738"/>
          <p14:tracePt t="45017" x="5616575" y="4694238"/>
          <p14:tracePt t="45034" x="5616575" y="4549775"/>
          <p14:tracePt t="45051" x="5622925" y="4503738"/>
          <p14:tracePt t="45093" x="5622925" y="4533900"/>
          <p14:tracePt t="45101" x="5622925" y="4670425"/>
          <p14:tracePt t="45117" x="5622925" y="4868863"/>
          <p14:tracePt t="45134" x="5622925" y="5021263"/>
          <p14:tracePt t="45151" x="5622925" y="5067300"/>
          <p14:tracePt t="45189" x="5630863" y="5075238"/>
          <p14:tracePt t="45201" x="5646738" y="5045075"/>
          <p14:tracePt t="45217" x="5654675" y="4868863"/>
          <p14:tracePt t="45234" x="5654675" y="4732338"/>
          <p14:tracePt t="45251" x="5661025" y="4618038"/>
          <p14:tracePt t="45267" x="5661025" y="4602163"/>
          <p14:tracePt t="45284" x="5668963" y="4594225"/>
          <p14:tracePt t="45325" x="5676900" y="4625975"/>
          <p14:tracePt t="45334" x="5676900" y="4724400"/>
          <p14:tracePt t="45351" x="5676900" y="4860925"/>
          <p14:tracePt t="45367" x="5676900" y="4930775"/>
          <p14:tracePt t="45384" x="5676900" y="4945063"/>
          <p14:tracePt t="45436" x="5676900" y="4914900"/>
          <p14:tracePt t="45445" x="5676900" y="4846638"/>
          <p14:tracePt t="45452" x="5676900" y="4808538"/>
          <p14:tracePt t="45468" x="5676900" y="4770438"/>
          <p14:tracePt t="45484" x="5676900" y="4686300"/>
          <p14:tracePt t="45957" x="5684838" y="4746625"/>
          <p14:tracePt t="45965" x="5722938" y="4884738"/>
          <p14:tracePt t="45973" x="5761038" y="4975225"/>
          <p14:tracePt t="45984" x="5783263" y="5059363"/>
          <p14:tracePt t="46001" x="5867400" y="5273675"/>
          <p14:tracePt t="46018" x="5959475" y="5440363"/>
          <p14:tracePt t="46034" x="6057900" y="5562600"/>
          <p14:tracePt t="46051" x="6164263" y="5616575"/>
          <p14:tracePt t="46068" x="6226175" y="5616575"/>
          <p14:tracePt t="46117" x="6240463" y="5562600"/>
          <p14:tracePt t="46125" x="6256338" y="5470525"/>
          <p14:tracePt t="46134" x="6270625" y="5380038"/>
          <p14:tracePt t="46151" x="6294438" y="5181600"/>
          <p14:tracePt t="46168" x="6340475" y="5021263"/>
          <p14:tracePt t="46184" x="6378575" y="4868863"/>
          <p14:tracePt t="46201" x="6400800" y="4746625"/>
          <p14:tracePt t="46218" x="6408738" y="4670425"/>
          <p14:tracePt t="46234" x="6416675" y="4625975"/>
          <p14:tracePt t="46251" x="6416675" y="4610100"/>
          <p14:tracePt t="46268" x="6416675" y="4556125"/>
          <p14:tracePt t="46349" x="6408738" y="4556125"/>
          <p14:tracePt t="46357" x="6408738" y="4640263"/>
          <p14:tracePt t="46368" x="6408738" y="4746625"/>
          <p14:tracePt t="46384" x="6408738" y="4983163"/>
          <p14:tracePt t="46401" x="6408738" y="5235575"/>
          <p14:tracePt t="46418" x="6408738" y="5394325"/>
          <p14:tracePt t="46420" x="6408738" y="5432425"/>
          <p14:tracePt t="46434" x="6408738" y="5456238"/>
          <p14:tracePt t="46493" x="6408738" y="5432425"/>
          <p14:tracePt t="46501" x="6408738" y="5280025"/>
          <p14:tracePt t="46509" x="6408738" y="5113338"/>
          <p14:tracePt t="46518" x="6408738" y="4968875"/>
          <p14:tracePt t="46534" x="6408738" y="4686300"/>
          <p14:tracePt t="46551" x="6400800" y="4487863"/>
          <p14:tracePt t="46568" x="6400800" y="4365625"/>
          <p14:tracePt t="46584" x="6400800" y="4321175"/>
          <p14:tracePt t="46645" x="6400800" y="4389438"/>
          <p14:tracePt t="46652" x="6400800" y="4525963"/>
          <p14:tracePt t="46661" x="6400800" y="4694238"/>
          <p14:tracePt t="46669" x="6400800" y="4860925"/>
          <p14:tracePt t="46684" x="6400800" y="5127625"/>
          <p14:tracePt t="46701" x="6400800" y="5241925"/>
          <p14:tracePt t="46757" x="6400800" y="5203825"/>
          <p14:tracePt t="46765" x="6400800" y="5067300"/>
          <p14:tracePt t="46773" x="6400800" y="4922838"/>
          <p14:tracePt t="46785" x="6384925" y="4792663"/>
          <p14:tracePt t="46801" x="6378575" y="4511675"/>
          <p14:tracePt t="46818" x="6378575" y="4351338"/>
          <p14:tracePt t="46835" x="6378575" y="4289425"/>
          <p14:tracePt t="46877" x="6378575" y="4297363"/>
          <p14:tracePt t="46885" x="6378575" y="4397375"/>
          <p14:tracePt t="46901" x="6378575" y="4632325"/>
          <p14:tracePt t="46918" x="6378575" y="4838700"/>
          <p14:tracePt t="46935" x="6378575" y="4975225"/>
          <p14:tracePt t="46951" x="6378575" y="4999038"/>
          <p14:tracePt t="46997" x="6378575" y="4930775"/>
          <p14:tracePt t="47005" x="6378575" y="4822825"/>
          <p14:tracePt t="47018" x="6362700" y="4732338"/>
          <p14:tracePt t="47035" x="6346825" y="4587875"/>
          <p14:tracePt t="47052" x="6346825" y="4525963"/>
          <p14:tracePt t="47133" x="6346825" y="4579938"/>
          <p14:tracePt t="47140" x="6346825" y="4625975"/>
          <p14:tracePt t="47151" x="6346825" y="4656138"/>
          <p14:tracePt t="47168" x="6346825" y="4702175"/>
          <p14:tracePt t="47185" x="6346825" y="4708525"/>
          <p14:tracePt t="47629" x="6346825" y="4816475"/>
          <p14:tracePt t="47637" x="6362700" y="4906963"/>
          <p14:tracePt t="47645" x="6408738" y="5037138"/>
          <p14:tracePt t="47653" x="6446838" y="5143500"/>
          <p14:tracePt t="47668" x="6515100" y="5341938"/>
          <p14:tracePt t="47685" x="6629400" y="5494338"/>
          <p14:tracePt t="47702" x="6705600" y="5578475"/>
          <p14:tracePt t="47718" x="6765925" y="5600700"/>
          <p14:tracePt t="47735" x="6819900" y="5600700"/>
          <p14:tracePt t="47752" x="6950075" y="5584825"/>
          <p14:tracePt t="47768" x="7102475" y="5456238"/>
          <p14:tracePt t="47785" x="7277100" y="5219700"/>
          <p14:tracePt t="47802" x="7399338" y="4930775"/>
          <p14:tracePt t="47818" x="7475538" y="4664075"/>
          <p14:tracePt t="47835" x="7497763" y="4441825"/>
          <p14:tracePt t="47852" x="7497763" y="4206875"/>
          <p14:tracePt t="47868" x="7467600" y="4130675"/>
          <p14:tracePt t="47885" x="7445375" y="4106863"/>
          <p14:tracePt t="47901" x="7429500" y="4092575"/>
          <p14:tracePt t="47965" x="7421563" y="4098925"/>
          <p14:tracePt t="47973" x="7413625" y="4160838"/>
          <p14:tracePt t="47981" x="7391400" y="4289425"/>
          <p14:tracePt t="47989" x="7375525" y="4441825"/>
          <p14:tracePt t="48002" x="7353300" y="4640263"/>
          <p14:tracePt t="48018" x="7307263" y="5013325"/>
          <p14:tracePt t="48035" x="7239000" y="5265738"/>
          <p14:tracePt t="48052" x="7223125" y="5394325"/>
          <p14:tracePt t="48101" x="7223125" y="5341938"/>
          <p14:tracePt t="48109" x="7223125" y="5227638"/>
          <p14:tracePt t="48118" x="7231063" y="5097463"/>
          <p14:tracePt t="48135" x="7231063" y="4784725"/>
          <p14:tracePt t="48152" x="7208838" y="4397375"/>
          <p14:tracePt t="48168" x="7124700" y="4084638"/>
          <p14:tracePt t="48185" x="7094538" y="3978275"/>
          <p14:tracePt t="48202" x="7094538" y="3954463"/>
          <p14:tracePt t="48235" x="7086600" y="3954463"/>
          <p14:tracePt t="48252" x="7070725" y="4313238"/>
          <p14:tracePt t="48268" x="7070725" y="4670425"/>
          <p14:tracePt t="48285" x="7070725" y="4860925"/>
          <p14:tracePt t="48302" x="7048500" y="4930775"/>
          <p14:tracePt t="48349" x="7048500" y="4884738"/>
          <p14:tracePt t="48357" x="7048500" y="4784725"/>
          <p14:tracePt t="48368" x="7048500" y="4678363"/>
          <p14:tracePt t="48385" x="7040563" y="4495800"/>
          <p14:tracePt t="48402" x="7010400" y="4335463"/>
          <p14:tracePt t="48418" x="7002463" y="4267200"/>
          <p14:tracePt t="48469" x="7002463" y="4351338"/>
          <p14:tracePt t="48477" x="7002463" y="4441825"/>
          <p14:tracePt t="48485" x="7002463" y="4541838"/>
          <p14:tracePt t="48502" x="7002463" y="4694238"/>
          <p14:tracePt t="48518" x="7002463" y="4754563"/>
          <p14:tracePt t="48589" x="7002463" y="4732338"/>
          <p14:tracePt t="48597" x="7002463" y="4694238"/>
          <p14:tracePt t="48605" x="6994525" y="4678363"/>
          <p14:tracePt t="48619" x="6994525" y="4656138"/>
          <p14:tracePt t="48636" x="6994525" y="4610100"/>
          <p14:tracePt t="49141" x="6994525" y="4618038"/>
          <p14:tracePt t="49149" x="6994525" y="4670425"/>
          <p14:tracePt t="49156" x="6994525" y="4716463"/>
          <p14:tracePt t="49169" x="6994525" y="4770438"/>
          <p14:tracePt t="49185" x="6994525" y="4838700"/>
          <p14:tracePt t="49202" x="6994525" y="4868863"/>
          <p14:tracePt t="49219" x="6994525" y="4899025"/>
          <p14:tracePt t="49236" x="7010400" y="4930775"/>
          <p14:tracePt t="49252" x="7018338" y="4945063"/>
          <p14:tracePt t="49525" x="7018338" y="4953000"/>
          <p14:tracePt t="49532" x="7002463" y="4975225"/>
          <p14:tracePt t="49540" x="6956425" y="5021263"/>
          <p14:tracePt t="49552" x="6904038" y="5059363"/>
          <p14:tracePt t="49569" x="6765925" y="5143500"/>
          <p14:tracePt t="49586" x="6469063" y="5280025"/>
          <p14:tracePt t="49602" x="6073775" y="5402263"/>
          <p14:tracePt t="49619" x="5608638" y="5502275"/>
          <p14:tracePt t="49636" x="4854575" y="5592763"/>
          <p14:tracePt t="49652" x="4503738" y="5592763"/>
          <p14:tracePt t="49669" x="4283075" y="5592763"/>
          <p14:tracePt t="49686" x="4106863" y="5592763"/>
          <p14:tracePt t="49702" x="3970338" y="5562600"/>
          <p14:tracePt t="49719" x="3902075" y="5540375"/>
          <p14:tracePt t="49736" x="3840163" y="5502275"/>
          <p14:tracePt t="49752" x="3711575" y="5440363"/>
          <p14:tracePt t="49769" x="3597275" y="5387975"/>
          <p14:tracePt t="49786" x="3497263" y="5311775"/>
          <p14:tracePt t="49802" x="3398838" y="5203825"/>
          <p14:tracePt t="49819" x="3330575" y="5121275"/>
          <p14:tracePt t="49836" x="3298825" y="5037138"/>
          <p14:tracePt t="49852" x="3298825" y="4930775"/>
          <p14:tracePt t="49869" x="3306763" y="4816475"/>
          <p14:tracePt t="49885" x="3368675" y="4686300"/>
          <p14:tracePt t="49902" x="3482975" y="4541838"/>
          <p14:tracePt t="49919" x="3597275" y="4435475"/>
          <p14:tracePt t="49935" x="3717925" y="4343400"/>
          <p14:tracePt t="49952" x="3840163" y="4275138"/>
          <p14:tracePt t="49969" x="3962400" y="4229100"/>
          <p14:tracePt t="49986" x="4152900" y="4183063"/>
          <p14:tracePt t="50003" x="4343400" y="4160838"/>
          <p14:tracePt t="50019" x="4556125" y="4152900"/>
          <p14:tracePt t="50036" x="4876800" y="4144963"/>
          <p14:tracePt t="50052" x="5097463" y="4144963"/>
          <p14:tracePt t="50069" x="5280025" y="4144963"/>
          <p14:tracePt t="50086" x="5464175" y="4152900"/>
          <p14:tracePt t="50102" x="5638800" y="4175125"/>
          <p14:tracePt t="50119" x="5859463" y="4213225"/>
          <p14:tracePt t="50136" x="6073775" y="4244975"/>
          <p14:tracePt t="50152" x="6316663" y="4305300"/>
          <p14:tracePt t="50169" x="6553200" y="4351338"/>
          <p14:tracePt t="50186" x="6713538" y="4397375"/>
          <p14:tracePt t="50203" x="6858000" y="4427538"/>
          <p14:tracePt t="50220" x="7010400" y="4441825"/>
          <p14:tracePt t="50236" x="7048500" y="4457700"/>
          <p14:tracePt t="50252" x="7102475" y="4457700"/>
          <p14:tracePt t="50269" x="7108825" y="4465638"/>
          <p14:tracePt t="50302" x="7116763" y="4465638"/>
          <p14:tracePt t="50333" x="7124700" y="4465638"/>
          <p14:tracePt t="50341" x="7132638" y="4479925"/>
          <p14:tracePt t="50352" x="7146925" y="4495800"/>
          <p14:tracePt t="50369" x="7261225" y="4610100"/>
          <p14:tracePt t="50386" x="7345363" y="4678363"/>
          <p14:tracePt t="50403" x="7451725" y="4762500"/>
          <p14:tracePt t="50420" x="7581900" y="4884738"/>
          <p14:tracePt t="50436" x="7597775" y="4899025"/>
          <p14:tracePt t="50453" x="7597775" y="4906963"/>
          <p14:tracePt t="50469" x="7597775" y="4983163"/>
          <p14:tracePt t="50486" x="7589838" y="5067300"/>
          <p14:tracePt t="50503" x="7527925" y="5197475"/>
          <p14:tracePt t="50519" x="7483475" y="5318125"/>
          <p14:tracePt t="50536" x="7413625" y="5418138"/>
          <p14:tracePt t="50553" x="7353300" y="5486400"/>
          <p14:tracePt t="50569" x="7285038" y="5532438"/>
          <p14:tracePt t="50586" x="7154863" y="5562600"/>
          <p14:tracePt t="50603" x="6994525" y="5592763"/>
          <p14:tracePt t="50620" x="6613525" y="5646738"/>
          <p14:tracePt t="50636" x="6438900" y="5668963"/>
          <p14:tracePt t="50653" x="5753100" y="5668963"/>
          <p14:tracePt t="50669" x="5173663" y="5668963"/>
          <p14:tracePt t="50686" x="4740275" y="5668963"/>
          <p14:tracePt t="50703" x="4343400" y="5668963"/>
          <p14:tracePt t="50719" x="4016375" y="5668963"/>
          <p14:tracePt t="50736" x="3779838" y="5668963"/>
          <p14:tracePt t="50753" x="3597275" y="5668963"/>
          <p14:tracePt t="50769" x="3467100" y="5661025"/>
          <p14:tracePt t="50786" x="3398838" y="5630863"/>
          <p14:tracePt t="50803" x="3344863" y="5608638"/>
          <p14:tracePt t="50820" x="3314700" y="5592763"/>
          <p14:tracePt t="50853" x="3292475" y="5448300"/>
          <p14:tracePt t="50869" x="3292475" y="5303838"/>
          <p14:tracePt t="50886" x="3292475" y="5143500"/>
          <p14:tracePt t="50902" x="3292475" y="4983163"/>
          <p14:tracePt t="50919" x="3322638" y="4822825"/>
          <p14:tracePt t="50936" x="3390900" y="4694238"/>
          <p14:tracePt t="50953" x="3505200" y="4556125"/>
          <p14:tracePt t="50969" x="3725863" y="4419600"/>
          <p14:tracePt t="50986" x="3908425" y="4343400"/>
          <p14:tracePt t="51003" x="4191000" y="4267200"/>
          <p14:tracePt t="51020" x="4518025" y="4221163"/>
          <p14:tracePt t="51036" x="4784725" y="4191000"/>
          <p14:tracePt t="51053" x="5075238" y="4191000"/>
          <p14:tracePt t="51069" x="5387975" y="4191000"/>
          <p14:tracePt t="51086" x="5753100" y="4206875"/>
          <p14:tracePt t="51103" x="6111875" y="4259263"/>
          <p14:tracePt t="51119" x="6400800" y="4305300"/>
          <p14:tracePt t="51136" x="6621463" y="4343400"/>
          <p14:tracePt t="51153" x="6950075" y="4419600"/>
          <p14:tracePt t="51169" x="7277100" y="4511675"/>
          <p14:tracePt t="51186" x="7581900" y="4587875"/>
          <p14:tracePt t="51203" x="7810500" y="4640263"/>
          <p14:tracePt t="51220" x="8023225" y="4708525"/>
          <p14:tracePt t="51236" x="8183563" y="4754563"/>
          <p14:tracePt t="51301" x="8183563" y="4770438"/>
          <p14:tracePt t="51309" x="8183563" y="4778375"/>
          <p14:tracePt t="51320" x="8191500" y="4854575"/>
          <p14:tracePt t="51336" x="8199438" y="4968875"/>
          <p14:tracePt t="51353" x="8199438" y="5105400"/>
          <p14:tracePt t="51370" x="8191500" y="5227638"/>
          <p14:tracePt t="51386" x="8145463" y="5341938"/>
          <p14:tracePt t="51403" x="8054975" y="5456238"/>
          <p14:tracePt t="51406" x="8008938" y="5516563"/>
          <p14:tracePt t="51420" x="7878763" y="5608638"/>
          <p14:tracePt t="51436" x="7696200" y="5684838"/>
          <p14:tracePt t="51453" x="7383463" y="5775325"/>
          <p14:tracePt t="51470" x="7002463" y="5837238"/>
          <p14:tracePt t="51486" x="6569075" y="5837238"/>
          <p14:tracePt t="51503" x="6035675" y="5837238"/>
          <p14:tracePt t="51520" x="5554663" y="5837238"/>
          <p14:tracePt t="51536" x="5173663" y="5845175"/>
          <p14:tracePt t="51553" x="4838700" y="5845175"/>
          <p14:tracePt t="51570" x="4618038" y="5845175"/>
          <p14:tracePt t="51586" x="4419600" y="5837238"/>
          <p14:tracePt t="51603" x="4305300" y="5807075"/>
          <p14:tracePt t="51620" x="4206875" y="5768975"/>
          <p14:tracePt t="51636" x="4168775" y="5737225"/>
          <p14:tracePt t="51653" x="4160838" y="5730875"/>
          <p14:tracePt t="51670" x="4144963" y="5654675"/>
          <p14:tracePt t="51686" x="4106863" y="5516563"/>
          <p14:tracePt t="51703" x="4084638" y="5402263"/>
          <p14:tracePt t="51720" x="4038600" y="5235575"/>
          <p14:tracePt t="51736" x="4000500" y="5089525"/>
          <p14:tracePt t="51753" x="3978275" y="4953000"/>
          <p14:tracePt t="51770" x="3978275" y="4854575"/>
          <p14:tracePt t="51786" x="3978275" y="4754563"/>
          <p14:tracePt t="51803" x="3978275" y="4702175"/>
          <p14:tracePt t="51820" x="4008438" y="4602163"/>
          <p14:tracePt t="51836" x="4060825" y="4541838"/>
          <p14:tracePt t="51853" x="4130675" y="4479925"/>
          <p14:tracePt t="51870" x="4251325" y="4427538"/>
          <p14:tracePt t="51886" x="4381500" y="4365625"/>
          <p14:tracePt t="51903" x="4549775" y="4327525"/>
          <p14:tracePt t="51920" x="4800600" y="4283075"/>
          <p14:tracePt t="51936" x="5089525" y="4237038"/>
          <p14:tracePt t="51953" x="5464175" y="4191000"/>
          <p14:tracePt t="51970" x="5829300" y="4175125"/>
          <p14:tracePt t="51987" x="6118225" y="4175125"/>
          <p14:tracePt t="52004" x="6446838" y="4175125"/>
          <p14:tracePt t="52020" x="6545263" y="4175125"/>
          <p14:tracePt t="52036" x="6667500" y="4175125"/>
          <p14:tracePt t="52053" x="6683375" y="4175125"/>
          <p14:tracePt t="52093" x="6689725" y="4175125"/>
          <p14:tracePt t="52125" x="6697663" y="4183063"/>
          <p14:tracePt t="52133" x="6721475" y="4251325"/>
          <p14:tracePt t="52141" x="6765925" y="4365625"/>
          <p14:tracePt t="52153" x="6811963" y="4449763"/>
          <p14:tracePt t="52170" x="6880225" y="4587875"/>
          <p14:tracePt t="52186" x="6926263" y="4694238"/>
          <p14:tracePt t="52204" x="6934200" y="4740275"/>
          <p14:tracePt t="52253" x="6934200" y="4746625"/>
          <p14:tracePt t="52277" x="6934200" y="4770438"/>
          <p14:tracePt t="52285" x="6934200" y="4822825"/>
          <p14:tracePt t="52293" x="6926263" y="4868863"/>
          <p14:tracePt t="52303" x="6911975" y="4899025"/>
          <p14:tracePt t="52320" x="6842125" y="5006975"/>
          <p14:tracePt t="52337" x="6759575" y="5105400"/>
          <p14:tracePt t="52353" x="6683375" y="5173663"/>
          <p14:tracePt t="52370" x="6561138" y="5257800"/>
          <p14:tracePt t="52387" x="6438900" y="5303838"/>
          <p14:tracePt t="52404" x="6172200" y="5380038"/>
          <p14:tracePt t="52420" x="5927725" y="5418138"/>
          <p14:tracePt t="52437" x="5608638" y="5426075"/>
          <p14:tracePt t="52453" x="5257800" y="5426075"/>
          <p14:tracePt t="52470" x="4860925" y="5426075"/>
          <p14:tracePt t="52487" x="4511675" y="5426075"/>
          <p14:tracePt t="52503" x="4229100" y="5426075"/>
          <p14:tracePt t="52520" x="3962400" y="5387975"/>
          <p14:tracePt t="52537" x="3787775" y="5349875"/>
          <p14:tracePt t="52553" x="3641725" y="5287963"/>
          <p14:tracePt t="52570" x="3565525" y="5241925"/>
          <p14:tracePt t="52587" x="3543300" y="5211763"/>
          <p14:tracePt t="52604" x="3527425" y="5159375"/>
          <p14:tracePt t="52620" x="3527425" y="5127625"/>
          <p14:tracePt t="52637" x="3527425" y="5075238"/>
          <p14:tracePt t="52654" x="3543300" y="5006975"/>
          <p14:tracePt t="52670" x="3589338" y="4906963"/>
          <p14:tracePt t="52687" x="3649663" y="4816475"/>
          <p14:tracePt t="52703" x="3695700" y="4732338"/>
          <p14:tracePt t="52720" x="3756025" y="4648200"/>
          <p14:tracePt t="52737" x="3832225" y="4579938"/>
          <p14:tracePt t="52754" x="3962400" y="4511675"/>
          <p14:tracePt t="52770" x="4160838" y="4465638"/>
          <p14:tracePt t="52787" x="4441825" y="4419600"/>
          <p14:tracePt t="52804" x="4991100" y="4351338"/>
          <p14:tracePt t="52820" x="5410200" y="4335463"/>
          <p14:tracePt t="52837" x="5883275" y="4335463"/>
          <p14:tracePt t="52853" x="6362700" y="4335463"/>
          <p14:tracePt t="52870" x="6797675" y="4335463"/>
          <p14:tracePt t="52886" x="7170738" y="4335463"/>
          <p14:tracePt t="52903" x="7527925" y="4335463"/>
          <p14:tracePt t="52920" x="7772400" y="4335463"/>
          <p14:tracePt t="52937" x="7940675" y="4359275"/>
          <p14:tracePt t="52954" x="8054975" y="4373563"/>
          <p14:tracePt t="52970" x="8093075" y="4373563"/>
          <p14:tracePt t="52987" x="8099425" y="4373563"/>
          <p14:tracePt t="53013" x="8123238" y="4389438"/>
          <p14:tracePt t="53021" x="8153400" y="4397375"/>
          <p14:tracePt t="53037" x="8199438" y="4419600"/>
          <p14:tracePt t="53054" x="8245475" y="4435475"/>
          <p14:tracePt t="53087" x="8343900" y="4587875"/>
          <p14:tracePt t="53104" x="8382000" y="4708525"/>
          <p14:tracePt t="53120" x="8389938" y="4800600"/>
          <p14:tracePt t="53137" x="8389938" y="4899025"/>
          <p14:tracePt t="53154" x="8382000" y="4999038"/>
          <p14:tracePt t="53170" x="8335963" y="5067300"/>
          <p14:tracePt t="53187" x="8259763" y="5181600"/>
          <p14:tracePt t="53204" x="8145463" y="5257800"/>
          <p14:tracePt t="53220" x="7916863" y="5387975"/>
          <p14:tracePt t="53237" x="7627938" y="5464175"/>
          <p14:tracePt t="53254" x="7216775" y="5516563"/>
          <p14:tracePt t="53270" x="6735763" y="5578475"/>
          <p14:tracePt t="53287" x="6286500" y="5578475"/>
          <p14:tracePt t="53304" x="5768975" y="5578475"/>
          <p14:tracePt t="53320" x="5219700" y="5600700"/>
          <p14:tracePt t="53337" x="4808538" y="5600700"/>
          <p14:tracePt t="53354" x="4564063" y="5600700"/>
          <p14:tracePt t="53370" x="4435475" y="5600700"/>
          <p14:tracePt t="53388" x="4321175" y="5584825"/>
          <p14:tracePt t="53404" x="4251325" y="5570538"/>
          <p14:tracePt t="53406" x="4175125" y="5562600"/>
          <p14:tracePt t="53420" x="3970338" y="5502275"/>
          <p14:tracePt t="53437" x="3771900" y="5440363"/>
          <p14:tracePt t="53454" x="3597275" y="5372100"/>
          <p14:tracePt t="53470" x="3413125" y="5295900"/>
          <p14:tracePt t="53487" x="3292475" y="5203825"/>
          <p14:tracePt t="53504" x="3230563" y="5127625"/>
          <p14:tracePt t="53520" x="3222625" y="5045075"/>
          <p14:tracePt t="53537" x="3222625" y="4930775"/>
          <p14:tracePt t="53554" x="3292475" y="4808538"/>
          <p14:tracePt t="53570" x="3368675" y="4694238"/>
          <p14:tracePt t="53587" x="3505200" y="4587875"/>
          <p14:tracePt t="53604" x="3733800" y="4465638"/>
          <p14:tracePt t="53620" x="3954463" y="4373563"/>
          <p14:tracePt t="53637" x="4168775" y="4297363"/>
          <p14:tracePt t="53654" x="4351338" y="4259263"/>
          <p14:tracePt t="53670" x="4518025" y="4244975"/>
          <p14:tracePt t="53687" x="4716463" y="4244975"/>
          <p14:tracePt t="53704" x="4945063" y="4244975"/>
          <p14:tracePt t="53720" x="5295900" y="4244975"/>
          <p14:tracePt t="53737" x="5715000" y="4244975"/>
          <p14:tracePt t="53754" x="6149975" y="4297363"/>
          <p14:tracePt t="53770" x="6569075" y="4365625"/>
          <p14:tracePt t="53788" x="7040563" y="4441825"/>
          <p14:tracePt t="53804" x="7124700" y="4465638"/>
          <p14:tracePt t="53821" x="7361238" y="4541838"/>
          <p14:tracePt t="53837" x="7445375" y="4564063"/>
          <p14:tracePt t="53854" x="7489825" y="4579938"/>
          <p14:tracePt t="53870" x="7527925" y="4594225"/>
          <p14:tracePt t="53887" x="7543800" y="4602163"/>
          <p14:tracePt t="53903" x="7551738" y="4602163"/>
          <p14:tracePt t="53937" x="7589838" y="4702175"/>
          <p14:tracePt t="53953" x="7642225" y="4830763"/>
          <p14:tracePt t="53970" x="7673975" y="4975225"/>
          <p14:tracePt t="53987" x="7680325" y="5097463"/>
          <p14:tracePt t="54003" x="7696200" y="5287963"/>
          <p14:tracePt t="54020" x="7666038" y="5418138"/>
          <p14:tracePt t="54037" x="7581900" y="5540375"/>
          <p14:tracePt t="54054" x="7451725" y="5646738"/>
          <p14:tracePt t="54071" x="7261225" y="5745163"/>
          <p14:tracePt t="54087" x="6956425" y="5807075"/>
          <p14:tracePt t="54104" x="6607175" y="5851525"/>
          <p14:tracePt t="54121" x="6232525" y="5851525"/>
          <p14:tracePt t="54137" x="5775325" y="5851525"/>
          <p14:tracePt t="54154" x="5235575" y="5851525"/>
          <p14:tracePt t="54171" x="4762500" y="5851525"/>
          <p14:tracePt t="54188" x="4283075" y="5851525"/>
          <p14:tracePt t="54204" x="4068763" y="5851525"/>
          <p14:tracePt t="54221" x="3878263" y="5791200"/>
          <p14:tracePt t="54237" x="3771900" y="5753100"/>
          <p14:tracePt t="54254" x="3703638" y="5684838"/>
          <p14:tracePt t="54271" x="3611563" y="5608638"/>
          <p14:tracePt t="54287" x="3565525" y="5502275"/>
          <p14:tracePt t="54304" x="3543300" y="5372100"/>
          <p14:tracePt t="54321" x="3535363" y="5203825"/>
          <p14:tracePt t="54337" x="3535363" y="5021263"/>
          <p14:tracePt t="54354" x="3535363" y="4876800"/>
          <p14:tracePt t="54371" x="3535363" y="4762500"/>
          <p14:tracePt t="54388" x="3543300" y="4656138"/>
          <p14:tracePt t="54404" x="3573463" y="4594225"/>
          <p14:tracePt t="54421" x="3641725" y="4518025"/>
          <p14:tracePt t="54437" x="3733800" y="4449763"/>
          <p14:tracePt t="54454" x="3878263" y="4397375"/>
          <p14:tracePt t="54471" x="4060825" y="4335463"/>
          <p14:tracePt t="54487" x="4229100" y="4313238"/>
          <p14:tracePt t="54504" x="4397375" y="4297363"/>
          <p14:tracePt t="54521" x="4610100" y="4275138"/>
          <p14:tracePt t="54537" x="4860925" y="4275138"/>
          <p14:tracePt t="54554" x="5127625" y="4275138"/>
          <p14:tracePt t="54571" x="5440363" y="4275138"/>
          <p14:tracePt t="54588" x="5859463" y="4275138"/>
          <p14:tracePt t="54604" x="6156325" y="4275138"/>
          <p14:tracePt t="54621" x="6438900" y="4305300"/>
          <p14:tracePt t="54637" x="6645275" y="4335463"/>
          <p14:tracePt t="54654" x="6797675" y="4351338"/>
          <p14:tracePt t="54671" x="6911975" y="4373563"/>
          <p14:tracePt t="54687" x="6980238" y="4389438"/>
          <p14:tracePt t="54704" x="7056438" y="4419600"/>
          <p14:tracePt t="54721" x="7162800" y="4449763"/>
          <p14:tracePt t="54737" x="7216775" y="4457700"/>
          <p14:tracePt t="54754" x="7254875" y="4479925"/>
          <p14:tracePt t="54813" x="7277100" y="4503738"/>
          <p14:tracePt t="54821" x="7331075" y="4549775"/>
          <p14:tracePt t="54829" x="7383463" y="4625975"/>
          <p14:tracePt t="54837" x="7437438" y="4678363"/>
          <p14:tracePt t="54854" x="7489825" y="4754563"/>
          <p14:tracePt t="54871" x="7597775" y="4884738"/>
          <p14:tracePt t="54887" x="7650163" y="4975225"/>
          <p14:tracePt t="54904" x="7680325" y="5051425"/>
          <p14:tracePt t="54921" x="7680325" y="5089525"/>
          <p14:tracePt t="54938" x="7680325" y="5135563"/>
          <p14:tracePt t="54954" x="7658100" y="5203825"/>
          <p14:tracePt t="54971" x="7581900" y="5273675"/>
          <p14:tracePt t="54988" x="7483475" y="5318125"/>
          <p14:tracePt t="55004" x="7231063" y="5418138"/>
          <p14:tracePt t="55021" x="7018338" y="5456238"/>
          <p14:tracePt t="55038" x="6765925" y="5486400"/>
          <p14:tracePt t="55054" x="6477000" y="5486400"/>
          <p14:tracePt t="55071" x="6202363" y="5486400"/>
          <p14:tracePt t="55088" x="5829300" y="5486400"/>
          <p14:tracePt t="55104" x="5516563" y="5486400"/>
          <p14:tracePt t="55121" x="5265738" y="5486400"/>
          <p14:tracePt t="55138" x="5029200" y="5486400"/>
          <p14:tracePt t="55154" x="4808538" y="5486400"/>
          <p14:tracePt t="55171" x="4587875" y="5486400"/>
          <p14:tracePt t="55188" x="4275138" y="5486400"/>
          <p14:tracePt t="55204" x="4144963" y="5486400"/>
          <p14:tracePt t="55221" x="4054475" y="5456238"/>
          <p14:tracePt t="55238" x="4022725" y="5448300"/>
          <p14:tracePt t="55254" x="4016375" y="5440363"/>
          <p14:tracePt t="55288" x="4008438" y="5418138"/>
          <p14:tracePt t="55304" x="4008438" y="5318125"/>
          <p14:tracePt t="55321" x="4022725" y="5227638"/>
          <p14:tracePt t="55338" x="4022725" y="5105400"/>
          <p14:tracePt t="55354" x="4022725" y="4991100"/>
          <p14:tracePt t="55371" x="4022725" y="4922838"/>
          <p14:tracePt t="55388" x="4046538" y="4816475"/>
          <p14:tracePt t="55404" x="4076700" y="4740275"/>
          <p14:tracePt t="55421" x="4137025" y="4656138"/>
          <p14:tracePt t="55438" x="4183063" y="4602163"/>
          <p14:tracePt t="55454" x="4275138" y="4541838"/>
          <p14:tracePt t="55471" x="4365625" y="4487863"/>
          <p14:tracePt t="55488" x="4518025" y="4435475"/>
          <p14:tracePt t="55504" x="4686300" y="4373563"/>
          <p14:tracePt t="55521" x="4914900" y="4327525"/>
          <p14:tracePt t="55538" x="5203825" y="4297363"/>
          <p14:tracePt t="55554" x="5508625" y="4283075"/>
          <p14:tracePt t="55572" x="6049963" y="4283075"/>
          <p14:tracePt t="55588" x="6232525" y="4283075"/>
          <p14:tracePt t="55604" x="6651625" y="4283075"/>
          <p14:tracePt t="55621" x="6911975" y="4283075"/>
          <p14:tracePt t="55638" x="7132638" y="4283075"/>
          <p14:tracePt t="55654" x="7315200" y="4283075"/>
          <p14:tracePt t="55671" x="7475538" y="4283075"/>
          <p14:tracePt t="55688" x="7620000" y="4289425"/>
          <p14:tracePt t="55704" x="7742238" y="4321175"/>
          <p14:tracePt t="55721" x="7810500" y="4335463"/>
          <p14:tracePt t="55738" x="7826375" y="4343400"/>
          <p14:tracePt t="55772" x="7840663" y="4351338"/>
          <p14:tracePt t="55788" x="7840663" y="4359275"/>
          <p14:tracePt t="55804" x="7864475" y="4365625"/>
          <p14:tracePt t="55821" x="7902575" y="4449763"/>
          <p14:tracePt t="55838" x="7970838" y="4549775"/>
          <p14:tracePt t="55855" x="7993063" y="4625975"/>
          <p14:tracePt t="55871" x="8008938" y="4686300"/>
          <p14:tracePt t="55888" x="8023225" y="4724400"/>
          <p14:tracePt t="55905" x="8023225" y="4746625"/>
          <p14:tracePt t="55921" x="8023225" y="4770438"/>
          <p14:tracePt t="55938" x="8023225" y="4792663"/>
          <p14:tracePt t="55955" x="8023225" y="4808538"/>
          <p14:tracePt t="55972" x="8001000" y="4860925"/>
          <p14:tracePt t="55988" x="7954963" y="4930775"/>
          <p14:tracePt t="56004" x="7924800" y="4968875"/>
          <p14:tracePt t="56021" x="7894638" y="5006975"/>
          <p14:tracePt t="56038" x="7848600" y="5067300"/>
          <p14:tracePt t="56055" x="7794625" y="5121275"/>
          <p14:tracePt t="56071" x="7726363" y="5197475"/>
          <p14:tracePt t="56088" x="7650163" y="5257800"/>
          <p14:tracePt t="56105" x="7566025" y="5303838"/>
          <p14:tracePt t="56121" x="7505700" y="5326063"/>
          <p14:tracePt t="56138" x="7437438" y="5341938"/>
          <p14:tracePt t="56155" x="7331075" y="5341938"/>
          <p14:tracePt t="56172" x="7086600" y="5341938"/>
          <p14:tracePt t="56188" x="6858000" y="5356225"/>
          <p14:tracePt t="56205" x="6553200" y="5380038"/>
          <p14:tracePt t="56221" x="6202363" y="5380038"/>
          <p14:tracePt t="56238" x="5829300" y="5380038"/>
          <p14:tracePt t="56255" x="5470525" y="5380038"/>
          <p14:tracePt t="56271" x="5097463" y="5380038"/>
          <p14:tracePt t="56288" x="4846638" y="5380038"/>
          <p14:tracePt t="56305" x="4632325" y="5380038"/>
          <p14:tracePt t="56321" x="4435475" y="5380038"/>
          <p14:tracePt t="56338" x="4251325" y="5380038"/>
          <p14:tracePt t="56355" x="4076700" y="5356225"/>
          <p14:tracePt t="56372" x="3908425" y="5287963"/>
          <p14:tracePt t="56388" x="3825875" y="5227638"/>
          <p14:tracePt t="56405" x="3779838" y="5135563"/>
          <p14:tracePt t="56421" x="3741738" y="4999038"/>
          <p14:tracePt t="56438" x="3725863" y="4846638"/>
          <p14:tracePt t="56455" x="3695700" y="4686300"/>
          <p14:tracePt t="56471" x="3679825" y="4541838"/>
          <p14:tracePt t="56488" x="3665538" y="4457700"/>
          <p14:tracePt t="56505" x="3673475" y="4365625"/>
          <p14:tracePt t="56521" x="3733800" y="4259263"/>
          <p14:tracePt t="56538" x="3817938" y="4168775"/>
          <p14:tracePt t="56555" x="3946525" y="4084638"/>
          <p14:tracePt t="56572" x="4191000" y="4016375"/>
          <p14:tracePt t="56588" x="4427538" y="3992563"/>
          <p14:tracePt t="56605" x="4740275" y="3992563"/>
          <p14:tracePt t="56621" x="5135563" y="3992563"/>
          <p14:tracePt t="56638" x="5570538" y="3992563"/>
          <p14:tracePt t="56655" x="5981700" y="3992563"/>
          <p14:tracePt t="56672" x="6370638" y="4016375"/>
          <p14:tracePt t="56688" x="6667500" y="4068763"/>
          <p14:tracePt t="56705" x="6835775" y="4092575"/>
          <p14:tracePt t="56722" x="6873875" y="4106863"/>
          <p14:tracePt t="56765" x="6880225" y="4106863"/>
          <p14:tracePt t="56773" x="6896100" y="4114800"/>
          <p14:tracePt t="56788" x="6956425" y="4130675"/>
          <p14:tracePt t="56805" x="7002463" y="4144963"/>
          <p14:tracePt t="56822" x="7018338" y="4144963"/>
          <p14:tracePt t="56869" x="7018338" y="4152900"/>
          <p14:tracePt t="56884" x="7032625" y="4152900"/>
          <p14:tracePt t="56892" x="7064375" y="4168775"/>
          <p14:tracePt t="56905" x="7154863" y="4229100"/>
          <p14:tracePt t="56922" x="7413625" y="4343400"/>
          <p14:tracePt t="56924" x="7527925" y="4397375"/>
          <p14:tracePt t="56938" x="7612063" y="4435475"/>
          <p14:tracePt t="56955" x="7788275" y="4518025"/>
          <p14:tracePt t="56972" x="8093075" y="4648200"/>
          <p14:tracePt t="56988" x="8207375" y="4716463"/>
          <p14:tracePt t="57005" x="8213725" y="4716463"/>
          <p14:tracePt t="57061" x="8213725" y="4740275"/>
          <p14:tracePt t="57069" x="8199438" y="4770438"/>
          <p14:tracePt t="57077" x="8169275" y="4830763"/>
          <p14:tracePt t="57088" x="8123238" y="4876800"/>
          <p14:tracePt t="57105" x="8008938" y="4983163"/>
          <p14:tracePt t="57122" x="7864475" y="5083175"/>
          <p14:tracePt t="57138" x="7627938" y="5203825"/>
          <p14:tracePt t="57155" x="7261225" y="5287963"/>
          <p14:tracePt t="57172" x="6735763" y="5341938"/>
          <p14:tracePt t="57188" x="6256338" y="5341938"/>
          <p14:tracePt t="57205" x="5737225" y="5341938"/>
          <p14:tracePt t="57222" x="5181600" y="5341938"/>
          <p14:tracePt t="57239" x="4784725" y="5341938"/>
          <p14:tracePt t="57255" x="4457700" y="5318125"/>
          <p14:tracePt t="57272" x="4152900" y="5287963"/>
          <p14:tracePt t="57288" x="3978275" y="5249863"/>
          <p14:tracePt t="57305" x="3840163" y="5211763"/>
          <p14:tracePt t="57322" x="3787775" y="5197475"/>
          <p14:tracePt t="57339" x="3763963" y="5181600"/>
          <p14:tracePt t="57381" x="3763963" y="5165725"/>
          <p14:tracePt t="57389" x="3763963" y="5135563"/>
          <p14:tracePt t="57397" x="3756025" y="5113338"/>
          <p14:tracePt t="57405" x="3756025" y="5105400"/>
          <p14:tracePt t="57422" x="3756025" y="5051425"/>
          <p14:tracePt t="57438" x="3756025" y="4983163"/>
          <p14:tracePt t="57455" x="3756025" y="4922838"/>
          <p14:tracePt t="57472" x="3756025" y="4884738"/>
          <p14:tracePt t="57488" x="3771900" y="4830763"/>
          <p14:tracePt t="57505" x="3802063" y="4792663"/>
          <p14:tracePt t="57522" x="3825875" y="4762500"/>
          <p14:tracePt t="57538" x="3886200" y="4740275"/>
          <p14:tracePt t="57556" x="3984625" y="4724400"/>
          <p14:tracePt t="57572" x="4038600" y="4708525"/>
          <p14:tracePt t="57588" x="4213225" y="4708525"/>
          <p14:tracePt t="57605" x="4313238" y="4708525"/>
          <p14:tracePt t="57622" x="4403725" y="4746625"/>
          <p14:tracePt t="57639" x="4457700" y="4778375"/>
          <p14:tracePt t="57655" x="4511675" y="4854575"/>
          <p14:tracePt t="57672" x="4549775" y="4983163"/>
          <p14:tracePt t="57689" x="4572000" y="5127625"/>
          <p14:tracePt t="57705" x="4572000" y="5219700"/>
          <p14:tracePt t="57722" x="4572000" y="5235575"/>
          <p14:tracePt t="57765" x="4572000" y="5227638"/>
          <p14:tracePt t="57773" x="4572000" y="5151438"/>
          <p14:tracePt t="57789" x="4572000" y="4953000"/>
          <p14:tracePt t="57805" x="4572000" y="4732338"/>
          <p14:tracePt t="57822" x="4579938" y="4541838"/>
          <p14:tracePt t="57839" x="4579938" y="4457700"/>
          <p14:tracePt t="57855" x="4587875" y="4441825"/>
          <p14:tracePt t="57900" x="4587875" y="4503738"/>
          <p14:tracePt t="57908" x="4572000" y="4594225"/>
          <p14:tracePt t="57921" x="4556125" y="4694238"/>
          <p14:tracePt t="57938" x="4533900" y="4892675"/>
          <p14:tracePt t="57955" x="4518025" y="5006975"/>
          <p14:tracePt t="57972" x="4511675" y="5029200"/>
          <p14:tracePt t="58012" x="4525963" y="4999038"/>
          <p14:tracePt t="58020" x="4533900" y="4953000"/>
          <p14:tracePt t="58028" x="4541838" y="4922838"/>
          <p14:tracePt t="58039" x="4541838" y="4892675"/>
          <p14:tracePt t="58055" x="4556125" y="4830763"/>
          <p14:tracePt t="58072" x="4564063" y="4816475"/>
          <p14:tracePt t="58133" x="4564063" y="4860925"/>
          <p14:tracePt t="58141" x="4564063" y="4876800"/>
          <p14:tracePt t="58149" x="4564063" y="4899025"/>
          <p14:tracePt t="58157" x="4556125" y="4930775"/>
          <p14:tracePt t="58172" x="4556125" y="4945063"/>
          <p14:tracePt t="58229" x="4556125" y="4914900"/>
          <p14:tracePt t="58237" x="4556125" y="4876800"/>
          <p14:tracePt t="58245" x="4556125" y="4860925"/>
          <p14:tracePt t="58255" x="4556125" y="4846638"/>
          <p14:tracePt t="58272" x="4556125" y="4784725"/>
          <p14:tracePt t="58289" x="4556125" y="4778375"/>
          <p14:tracePt t="58373" x="4556125" y="4784725"/>
          <p14:tracePt t="58381" x="4556125" y="4800600"/>
          <p14:tracePt t="58389" x="4556125" y="4816475"/>
          <p14:tracePt t="58405" x="4549775" y="4830763"/>
          <p14:tracePt t="58493" x="4549775" y="4808538"/>
          <p14:tracePt t="58500" x="4549775" y="4784725"/>
          <p14:tracePt t="58508" x="4549775" y="4778375"/>
          <p14:tracePt t="58522" x="4549775" y="4754563"/>
          <p14:tracePt t="58538" x="4549775" y="4740275"/>
          <p14:tracePt t="58604" x="4549775" y="4754563"/>
          <p14:tracePt t="58611" x="4525963" y="4800600"/>
          <p14:tracePt t="58619" x="4525963" y="4830763"/>
          <p14:tracePt t="58627" x="4518025" y="4868863"/>
          <p14:tracePt t="58638" x="4503738" y="4906963"/>
          <p14:tracePt t="58655" x="4487863" y="4937125"/>
          <p14:tracePt t="58672" x="4487863" y="4945063"/>
          <p14:tracePt t="59053" x="4495800" y="4945063"/>
          <p14:tracePt t="59061" x="4511675" y="4945063"/>
          <p14:tracePt t="59069" x="4525963" y="4945063"/>
          <p14:tracePt t="59077" x="4579938" y="4945063"/>
          <p14:tracePt t="59089" x="4625975" y="4930775"/>
          <p14:tracePt t="59106" x="4686300" y="4884738"/>
          <p14:tracePt t="59123" x="4740275" y="4816475"/>
          <p14:tracePt t="59139" x="4784725" y="4708525"/>
          <p14:tracePt t="59156" x="4808538" y="4594225"/>
          <p14:tracePt t="59172" x="4808538" y="4533900"/>
          <p14:tracePt t="59189" x="4808538" y="4518025"/>
          <p14:tracePt t="59317" x="4808538" y="4525963"/>
          <p14:tracePt t="59325" x="4830763" y="4610100"/>
          <p14:tracePt t="59333" x="4876800" y="4694238"/>
          <p14:tracePt t="59341" x="4922838" y="4784725"/>
          <p14:tracePt t="59356" x="4960938" y="4884738"/>
          <p14:tracePt t="59372" x="5051425" y="5173663"/>
          <p14:tracePt t="59389" x="5059363" y="5235575"/>
          <p14:tracePt t="59453" x="5067300" y="5235575"/>
          <p14:tracePt t="59477" x="5067300" y="5197475"/>
          <p14:tracePt t="59485" x="5067300" y="5105400"/>
          <p14:tracePt t="59492" x="5067300" y="5029200"/>
          <p14:tracePt t="59506" x="5067300" y="4937125"/>
          <p14:tracePt t="59523" x="5089525" y="4800600"/>
          <p14:tracePt t="59540" x="5113338" y="4702175"/>
          <p14:tracePt t="59573" x="5113338" y="4694238"/>
          <p14:tracePt t="59757" x="5121275" y="4694238"/>
          <p14:tracePt t="59765" x="5127625" y="4746625"/>
          <p14:tracePt t="59773" x="5151438" y="4800600"/>
          <p14:tracePt t="59789" x="5197475" y="4892675"/>
          <p14:tracePt t="59806" x="5235575" y="4945063"/>
          <p14:tracePt t="59823" x="5265738" y="4953000"/>
          <p14:tracePt t="59839" x="5303838" y="4960938"/>
          <p14:tracePt t="59856" x="5334000" y="4968875"/>
          <p14:tracePt t="59892" x="5341938" y="4968875"/>
          <p14:tracePt t="59906" x="5402263" y="4930775"/>
          <p14:tracePt t="59923" x="5464175" y="4830763"/>
          <p14:tracePt t="59925" x="5502275" y="4784725"/>
          <p14:tracePt t="59940" x="5562600" y="4702175"/>
          <p14:tracePt t="59956" x="5668963" y="4602163"/>
          <p14:tracePt t="59973" x="5730875" y="4564063"/>
          <p14:tracePt t="59989" x="5737225" y="4556125"/>
          <p14:tracePt t="60061" x="5745163" y="4556125"/>
          <p14:tracePt t="60077" x="5761038" y="4556125"/>
          <p14:tracePt t="60085" x="5775325" y="4587875"/>
          <p14:tracePt t="60093" x="5813425" y="4702175"/>
          <p14:tracePt t="60106" x="5859463" y="4846638"/>
          <p14:tracePt t="60123" x="5921375" y="5097463"/>
          <p14:tracePt t="60140" x="5981700" y="5318125"/>
          <p14:tracePt t="60156" x="6019800" y="5440363"/>
          <p14:tracePt t="60221" x="6027738" y="5440363"/>
          <p14:tracePt t="60229" x="6042025" y="5372100"/>
          <p14:tracePt t="60239" x="6080125" y="5257800"/>
          <p14:tracePt t="60256" x="6134100" y="5037138"/>
          <p14:tracePt t="60273" x="6202363" y="4868863"/>
          <p14:tracePt t="60290" x="6286500" y="4708525"/>
          <p14:tracePt t="60306" x="6332538" y="4640263"/>
          <p14:tracePt t="60323" x="6362700" y="4602163"/>
          <p14:tracePt t="60437" x="6378575" y="4602163"/>
          <p14:tracePt t="60445" x="6392863" y="4618038"/>
          <p14:tracePt t="60453" x="6416675" y="4678363"/>
          <p14:tracePt t="60461" x="6438900" y="4770438"/>
          <p14:tracePt t="60473" x="6454775" y="4822825"/>
          <p14:tracePt t="60490" x="6492875" y="4930775"/>
          <p14:tracePt t="60506" x="6507163" y="4975225"/>
          <p14:tracePt t="60685" x="6523038" y="4960938"/>
          <p14:tracePt t="60693" x="6575425" y="4914900"/>
          <p14:tracePt t="60701" x="6599238" y="4884738"/>
          <p14:tracePt t="60709" x="6645275" y="4854575"/>
          <p14:tracePt t="60723" x="6713538" y="4822825"/>
          <p14:tracePt t="60740" x="6918325" y="4754563"/>
          <p14:tracePt t="60756" x="7040563" y="4732338"/>
          <p14:tracePt t="60773" x="7056438" y="4732338"/>
          <p14:tracePt t="60861" x="7078663" y="4808538"/>
          <p14:tracePt t="60868" x="7094538" y="4945063"/>
          <p14:tracePt t="60877" x="7102475" y="5013325"/>
          <p14:tracePt t="60890" x="7132638" y="5083175"/>
          <p14:tracePt t="60906" x="7140575" y="5181600"/>
          <p14:tracePt t="60973" x="7154863" y="5159375"/>
          <p14:tracePt t="60981" x="7192963" y="5067300"/>
          <p14:tracePt t="60990" x="7216775" y="4983163"/>
          <p14:tracePt t="61006" x="7223125" y="4822825"/>
          <p14:tracePt t="61023" x="7223125" y="4618038"/>
          <p14:tracePt t="61040" x="7208838" y="4465638"/>
          <p14:tracePt t="61056" x="7140575" y="4343400"/>
          <p14:tracePt t="61073" x="7048500" y="4283075"/>
          <p14:tracePt t="61090" x="6964363" y="4275138"/>
          <p14:tracePt t="61107" x="6896100" y="4259263"/>
          <p14:tracePt t="61124" x="6697663" y="4381500"/>
          <p14:tracePt t="61140" x="6645275" y="4427538"/>
          <p14:tracePt t="61156" x="6583363" y="4664075"/>
          <p14:tracePt t="61173" x="6583363" y="4784725"/>
          <p14:tracePt t="61190" x="6613525" y="4854575"/>
          <p14:tracePt t="61207" x="6705600" y="4876800"/>
          <p14:tracePt t="61223" x="6789738" y="4892675"/>
          <p14:tracePt t="61240" x="6950075" y="4892675"/>
          <p14:tracePt t="61257" x="7108825" y="4846638"/>
          <p14:tracePt t="61273" x="7154863" y="4808538"/>
          <p14:tracePt t="61290" x="7170738" y="4746625"/>
          <p14:tracePt t="61307" x="7170738" y="4724400"/>
          <p14:tracePt t="61324" x="7094538" y="4686300"/>
          <p14:tracePt t="61340" x="7018338" y="4678363"/>
          <p14:tracePt t="61357" x="6850063" y="4702175"/>
          <p14:tracePt t="61373" x="6735763" y="4816475"/>
          <p14:tracePt t="61390" x="6697663" y="4945063"/>
          <p14:tracePt t="61407" x="6697663" y="5021263"/>
          <p14:tracePt t="61423" x="6697663" y="5037138"/>
          <p14:tracePt t="61440" x="6727825" y="5045075"/>
          <p14:tracePt t="61457" x="6759575" y="5045075"/>
          <p14:tracePt t="61473" x="6842125" y="4991100"/>
          <p14:tracePt t="61490" x="6865938" y="4922838"/>
          <p14:tracePt t="61507" x="6880225" y="4808538"/>
          <p14:tracePt t="61524" x="6880225" y="4724400"/>
          <p14:tracePt t="61540" x="6873875" y="4708525"/>
          <p14:tracePt t="61557" x="6781800" y="4686300"/>
          <p14:tracePt t="61573" x="6765925" y="4686300"/>
          <p14:tracePt t="61590" x="6735763" y="4708525"/>
          <p14:tracePt t="61607" x="6721475" y="4724400"/>
          <p14:tracePt t="61653" x="6721475" y="4732338"/>
          <p14:tracePt t="61660" x="6735763" y="4746625"/>
          <p14:tracePt t="61673" x="6759575" y="4754563"/>
          <p14:tracePt t="61690" x="6781800" y="4754563"/>
          <p14:tracePt t="63213" x="6781800" y="4740275"/>
          <p14:tracePt t="63221" x="6743700" y="4664075"/>
          <p14:tracePt t="63229" x="6683375" y="4602163"/>
          <p14:tracePt t="63241" x="6607175" y="4533900"/>
          <p14:tracePt t="63257" x="6461125" y="4397375"/>
          <p14:tracePt t="63274" x="6308725" y="4327525"/>
          <p14:tracePt t="63291" x="6218238" y="4289425"/>
          <p14:tracePt t="63308" x="6164263" y="4289425"/>
          <p14:tracePt t="63324" x="6156325" y="4297363"/>
          <p14:tracePt t="63341" x="6156325" y="4305300"/>
          <p14:tracePt t="67181" x="6126163" y="4297363"/>
          <p14:tracePt t="67189" x="6065838" y="4244975"/>
          <p14:tracePt t="67197" x="6057900" y="4221163"/>
          <p14:tracePt t="67209" x="6049963" y="421322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089853" y="4747086"/>
            <a:ext cx="7523163" cy="15494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3470978" y="4002552"/>
            <a:ext cx="3051175" cy="404813"/>
          </a:xfrm>
          <a:prstGeom prst="rect">
            <a:avLst/>
          </a:prstGeom>
          <a:noFill/>
          <a:ln w="38100">
            <a:solidFill>
              <a:srgbClr val="FFCC0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3612266" y="2221373"/>
            <a:ext cx="284162" cy="1720850"/>
          </a:xfrm>
          <a:prstGeom prst="downArrow">
            <a:avLst>
              <a:gd name="adj1" fmla="val 59778"/>
              <a:gd name="adj2" fmla="val 112847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4194878" y="2221373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4782253" y="2221373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2" name="AutoShape 9"/>
          <p:cNvSpPr>
            <a:spLocks noChangeArrowheads="1"/>
          </p:cNvSpPr>
          <p:nvPr/>
        </p:nvSpPr>
        <p:spPr bwMode="auto">
          <a:xfrm>
            <a:off x="5429953" y="2221373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6047491" y="2221373"/>
            <a:ext cx="284162" cy="1720850"/>
          </a:xfrm>
          <a:prstGeom prst="downArrow">
            <a:avLst>
              <a:gd name="adj1" fmla="val 59778"/>
              <a:gd name="adj2" fmla="val 112847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6888866" y="1857836"/>
            <a:ext cx="3175000" cy="1200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003399"/>
                </a:solidFill>
                <a:latin typeface="Helvetica" panose="020B0604020202020204" pitchFamily="34" charset="0"/>
              </a:rPr>
              <a:t>domain</a:t>
            </a:r>
            <a:r>
              <a:rPr lang="en-US" altLang="en-US" sz="2400" b="1" dirty="0">
                <a:latin typeface="Helvetica" panose="020B0604020202020204" pitchFamily="34" charset="0"/>
              </a:rPr>
              <a:t> gives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FF0000"/>
                </a:solidFill>
                <a:latin typeface="Helvetica" panose="020B0604020202020204" pitchFamily="34" charset="0"/>
              </a:rPr>
              <a:t>relative position</a:t>
            </a:r>
            <a:r>
              <a:rPr lang="en-US" altLang="en-US" sz="2400" b="1" dirty="0">
                <a:latin typeface="Helvetica" panose="020B0604020202020204" pitchFamily="34" charset="0"/>
              </a:rPr>
              <a:t>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latin typeface="Helvetica" panose="020B0604020202020204" pitchFamily="34" charset="0"/>
              </a:rPr>
              <a:t>of each </a:t>
            </a:r>
            <a:r>
              <a:rPr lang="en-US" altLang="en-US" sz="2400" b="1" dirty="0">
                <a:solidFill>
                  <a:srgbClr val="990099"/>
                </a:solidFill>
                <a:latin typeface="Helvetica" panose="020B0604020202020204" pitchFamily="34" charset="0"/>
              </a:rPr>
              <a:t>term</a:t>
            </a:r>
            <a:r>
              <a:rPr lang="en-US" altLang="en-US" sz="2400" b="1" dirty="0">
                <a:latin typeface="Helvetica" panose="020B0604020202020204" pitchFamily="34" charset="0"/>
              </a:rPr>
              <a:t>.</a:t>
            </a: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3586866" y="1794336"/>
            <a:ext cx="307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rgbClr val="FF0000"/>
                </a:solidFill>
                <a:latin typeface="Times" panose="02020603050405020304" pitchFamily="18" charset="0"/>
              </a:rPr>
              <a:t>1      2      3      4      5</a:t>
            </a:r>
            <a:r>
              <a:rPr lang="en-US" altLang="en-US" sz="2400" dirty="0">
                <a:latin typeface="Times" panose="02020603050405020304" pitchFamily="18" charset="0"/>
              </a:rPr>
              <a:t>    </a:t>
            </a:r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2108903" y="1827673"/>
            <a:ext cx="1298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03399"/>
                </a:solidFill>
                <a:latin typeface="Helvetica" panose="020B0604020202020204" pitchFamily="34" charset="0"/>
              </a:rPr>
              <a:t>DOMAIN:</a:t>
            </a:r>
            <a:endParaRPr lang="en-US" altLang="en-US" sz="2000">
              <a:solidFill>
                <a:srgbClr val="003399"/>
              </a:solidFill>
              <a:latin typeface="Helvetica" panose="020B0604020202020204" pitchFamily="34" charset="0"/>
            </a:endParaRP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3577341" y="3993023"/>
            <a:ext cx="2851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rgbClr val="990099"/>
                </a:solidFill>
                <a:latin typeface="Times" panose="02020603050405020304" pitchFamily="18" charset="0"/>
              </a:rPr>
              <a:t>3      6      9     12    15</a:t>
            </a:r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2108903" y="4035886"/>
            <a:ext cx="1187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03399"/>
                </a:solidFill>
                <a:latin typeface="Helvetica" panose="020B0604020202020204" pitchFamily="34" charset="0"/>
              </a:rPr>
              <a:t>RANGE:</a:t>
            </a:r>
            <a:endParaRPr lang="en-US" altLang="en-US" sz="2400">
              <a:solidFill>
                <a:srgbClr val="000099"/>
              </a:solidFill>
              <a:latin typeface="Times" panose="02020603050405020304" pitchFamily="18" charset="0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6893628" y="3806492"/>
            <a:ext cx="3621087" cy="830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003399"/>
                </a:solidFill>
                <a:latin typeface="Helvetica" panose="020B0604020202020204" pitchFamily="34" charset="0"/>
              </a:rPr>
              <a:t>range</a:t>
            </a:r>
            <a:r>
              <a:rPr lang="en-US" altLang="en-US" sz="2400" b="1" dirty="0">
                <a:latin typeface="Helvetica" panose="020B0604020202020204" pitchFamily="34" charset="0"/>
              </a:rPr>
              <a:t> gives the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solidFill>
                  <a:srgbClr val="990099"/>
                </a:solidFill>
                <a:latin typeface="Helvetica" panose="020B0604020202020204" pitchFamily="34" charset="0"/>
              </a:rPr>
              <a:t>terms</a:t>
            </a:r>
            <a:r>
              <a:rPr lang="en-US" altLang="en-US" sz="2400" b="1" dirty="0">
                <a:latin typeface="Helvetica" panose="020B0604020202020204" pitchFamily="34" charset="0"/>
              </a:rPr>
              <a:t> of the  sequence.</a:t>
            </a:r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3286828" y="4843923"/>
            <a:ext cx="1922463" cy="361950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solidFill>
                <a:srgbClr val="FFFF00"/>
              </a:solidFill>
              <a:latin typeface="Times" panose="02020603050405020304" pitchFamily="18" charset="0"/>
            </a:endParaRPr>
          </a:p>
        </p:txBody>
      </p:sp>
      <p:sp>
        <p:nvSpPr>
          <p:cNvPr id="21" name="Text Box 18"/>
          <p:cNvSpPr txBox="1">
            <a:spLocks noChangeArrowheads="1"/>
          </p:cNvSpPr>
          <p:nvPr/>
        </p:nvSpPr>
        <p:spPr bwMode="auto">
          <a:xfrm>
            <a:off x="2140653" y="4785186"/>
            <a:ext cx="5027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This is a finite sequence having the rule</a:t>
            </a:r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4264728" y="5174123"/>
            <a:ext cx="1420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i="1">
                <a:latin typeface="Times" panose="02020603050405020304" pitchFamily="18" charset="0"/>
              </a:rPr>
              <a:t>a</a:t>
            </a:r>
            <a:r>
              <a:rPr lang="en-US" altLang="en-US" b="1" i="1" baseline="-25000">
                <a:latin typeface="Times" panose="02020603050405020304" pitchFamily="18" charset="0"/>
              </a:rPr>
              <a:t>n</a:t>
            </a:r>
            <a:r>
              <a:rPr lang="en-US" altLang="en-US">
                <a:latin typeface="Times" panose="02020603050405020304" pitchFamily="18" charset="0"/>
              </a:rPr>
              <a:t> 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>
                <a:latin typeface="Times" panose="02020603050405020304" pitchFamily="18" charset="0"/>
              </a:rPr>
              <a:t>=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>
                <a:latin typeface="Times" panose="02020603050405020304" pitchFamily="18" charset="0"/>
              </a:rPr>
              <a:t> 3</a:t>
            </a:r>
            <a:r>
              <a:rPr lang="en-US" altLang="en-US" i="1">
                <a:latin typeface="Times" panose="02020603050405020304" pitchFamily="18" charset="0"/>
              </a:rPr>
              <a:t>n,</a:t>
            </a:r>
            <a:endParaRPr lang="en-US" altLang="en-US" sz="2400">
              <a:latin typeface="Times" panose="02020603050405020304" pitchFamily="18" charset="0"/>
            </a:endParaRPr>
          </a:p>
        </p:txBody>
      </p:sp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2140653" y="5624973"/>
            <a:ext cx="6394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where  </a:t>
            </a:r>
            <a:r>
              <a:rPr lang="en-US" altLang="en-US" i="1">
                <a:latin typeface="Times" panose="02020603050405020304" pitchFamily="18" charset="0"/>
              </a:rPr>
              <a:t>a</a:t>
            </a:r>
            <a:r>
              <a:rPr lang="en-US" altLang="en-US" b="1" i="1" baseline="-25000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 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represents the </a:t>
            </a:r>
            <a:r>
              <a:rPr lang="en-US" altLang="en-US" b="1" i="1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th term of the sequence.</a:t>
            </a:r>
          </a:p>
        </p:txBody>
      </p:sp>
      <p:grpSp>
        <p:nvGrpSpPr>
          <p:cNvPr id="24" name="Group 26"/>
          <p:cNvGrpSpPr>
            <a:grpSpLocks/>
          </p:cNvGrpSpPr>
          <p:nvPr/>
        </p:nvGrpSpPr>
        <p:grpSpPr bwMode="auto">
          <a:xfrm>
            <a:off x="2127953" y="1764173"/>
            <a:ext cx="1254125" cy="2773363"/>
            <a:chOff x="672" y="704"/>
            <a:chExt cx="790" cy="1747"/>
          </a:xfrm>
        </p:grpSpPr>
        <p:grpSp>
          <p:nvGrpSpPr>
            <p:cNvPr id="25" name="Group 27"/>
            <p:cNvGrpSpPr>
              <a:grpSpLocks/>
            </p:cNvGrpSpPr>
            <p:nvPr/>
          </p:nvGrpSpPr>
          <p:grpSpPr bwMode="auto">
            <a:xfrm>
              <a:off x="672" y="704"/>
              <a:ext cx="790" cy="374"/>
              <a:chOff x="589" y="999"/>
              <a:chExt cx="790" cy="374"/>
            </a:xfrm>
          </p:grpSpPr>
          <p:grpSp>
            <p:nvGrpSpPr>
              <p:cNvPr id="31" name="Group 28"/>
              <p:cNvGrpSpPr>
                <a:grpSpLocks/>
              </p:cNvGrpSpPr>
              <p:nvPr/>
            </p:nvGrpSpPr>
            <p:grpSpPr bwMode="auto">
              <a:xfrm>
                <a:off x="589" y="999"/>
                <a:ext cx="790" cy="374"/>
                <a:chOff x="4560" y="1580"/>
                <a:chExt cx="514" cy="206"/>
              </a:xfrm>
            </p:grpSpPr>
            <p:sp>
              <p:nvSpPr>
                <p:cNvPr id="33" name="Rectangle 29"/>
                <p:cNvSpPr>
                  <a:spLocks noChangeArrowheads="1"/>
                </p:cNvSpPr>
                <p:nvPr/>
              </p:nvSpPr>
              <p:spPr bwMode="auto">
                <a:xfrm rot="-5400000">
                  <a:off x="4726" y="1466"/>
                  <a:ext cx="100" cy="432"/>
                </a:xfrm>
                <a:prstGeom prst="rect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CC0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240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" name="Freeform 30"/>
                <p:cNvSpPr>
                  <a:spLocks/>
                </p:cNvSpPr>
                <p:nvPr/>
              </p:nvSpPr>
              <p:spPr bwMode="auto">
                <a:xfrm rot="-5400000">
                  <a:off x="4920" y="1631"/>
                  <a:ext cx="206" cy="103"/>
                </a:xfrm>
                <a:custGeom>
                  <a:avLst/>
                  <a:gdLst>
                    <a:gd name="T0" fmla="*/ 0 w 384"/>
                    <a:gd name="T1" fmla="*/ 0 h 192"/>
                    <a:gd name="T2" fmla="*/ 1 w 384"/>
                    <a:gd name="T3" fmla="*/ 0 h 192"/>
                    <a:gd name="T4" fmla="*/ 1 w 384"/>
                    <a:gd name="T5" fmla="*/ 1 h 192"/>
                    <a:gd name="T6" fmla="*/ 0 w 384"/>
                    <a:gd name="T7" fmla="*/ 0 h 19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84" h="192">
                      <a:moveTo>
                        <a:pt x="0" y="0"/>
                      </a:moveTo>
                      <a:lnTo>
                        <a:pt x="384" y="0"/>
                      </a:lnTo>
                      <a:lnTo>
                        <a:pt x="192" y="1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C0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2" name="Rectangle 31"/>
              <p:cNvSpPr>
                <a:spLocks noChangeArrowheads="1"/>
              </p:cNvSpPr>
              <p:nvPr/>
            </p:nvSpPr>
            <p:spPr bwMode="auto">
              <a:xfrm>
                <a:off x="837" y="1007"/>
                <a:ext cx="241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b="1" i="1" dirty="0">
                    <a:latin typeface="Times" panose="02020603050405020304" pitchFamily="18" charset="0"/>
                  </a:rPr>
                  <a:t>n</a:t>
                </a:r>
              </a:p>
            </p:txBody>
          </p:sp>
        </p:grpSp>
        <p:grpSp>
          <p:nvGrpSpPr>
            <p:cNvPr id="26" name="Group 32"/>
            <p:cNvGrpSpPr>
              <a:grpSpLocks/>
            </p:cNvGrpSpPr>
            <p:nvPr/>
          </p:nvGrpSpPr>
          <p:grpSpPr bwMode="auto">
            <a:xfrm>
              <a:off x="672" y="2064"/>
              <a:ext cx="790" cy="387"/>
              <a:chOff x="593" y="1712"/>
              <a:chExt cx="790" cy="387"/>
            </a:xfrm>
          </p:grpSpPr>
          <p:grpSp>
            <p:nvGrpSpPr>
              <p:cNvPr id="27" name="Group 33"/>
              <p:cNvGrpSpPr>
                <a:grpSpLocks/>
              </p:cNvGrpSpPr>
              <p:nvPr/>
            </p:nvGrpSpPr>
            <p:grpSpPr bwMode="auto">
              <a:xfrm>
                <a:off x="593" y="1725"/>
                <a:ext cx="790" cy="374"/>
                <a:chOff x="4560" y="1580"/>
                <a:chExt cx="514" cy="206"/>
              </a:xfrm>
            </p:grpSpPr>
            <p:sp>
              <p:nvSpPr>
                <p:cNvPr id="29" name="Rectangle 34"/>
                <p:cNvSpPr>
                  <a:spLocks noChangeArrowheads="1"/>
                </p:cNvSpPr>
                <p:nvPr/>
              </p:nvSpPr>
              <p:spPr bwMode="auto">
                <a:xfrm rot="-5400000">
                  <a:off x="4726" y="1466"/>
                  <a:ext cx="100" cy="432"/>
                </a:xfrm>
                <a:prstGeom prst="rect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CC0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240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0" name="Freeform 35"/>
                <p:cNvSpPr>
                  <a:spLocks/>
                </p:cNvSpPr>
                <p:nvPr/>
              </p:nvSpPr>
              <p:spPr bwMode="auto">
                <a:xfrm rot="-5400000">
                  <a:off x="4920" y="1631"/>
                  <a:ext cx="206" cy="103"/>
                </a:xfrm>
                <a:custGeom>
                  <a:avLst/>
                  <a:gdLst>
                    <a:gd name="T0" fmla="*/ 0 w 384"/>
                    <a:gd name="T1" fmla="*/ 0 h 192"/>
                    <a:gd name="T2" fmla="*/ 1 w 384"/>
                    <a:gd name="T3" fmla="*/ 0 h 192"/>
                    <a:gd name="T4" fmla="*/ 1 w 384"/>
                    <a:gd name="T5" fmla="*/ 1 h 192"/>
                    <a:gd name="T6" fmla="*/ 0 w 384"/>
                    <a:gd name="T7" fmla="*/ 0 h 19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84" h="192">
                      <a:moveTo>
                        <a:pt x="0" y="0"/>
                      </a:moveTo>
                      <a:lnTo>
                        <a:pt x="384" y="0"/>
                      </a:lnTo>
                      <a:lnTo>
                        <a:pt x="192" y="1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C0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8" name="Rectangle 36"/>
              <p:cNvSpPr>
                <a:spLocks noChangeArrowheads="1"/>
              </p:cNvSpPr>
              <p:nvPr/>
            </p:nvSpPr>
            <p:spPr bwMode="auto">
              <a:xfrm>
                <a:off x="848" y="1712"/>
                <a:ext cx="31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b="1" i="1">
                    <a:latin typeface="Times" panose="02020603050405020304" pitchFamily="18" charset="0"/>
                  </a:rPr>
                  <a:t>a</a:t>
                </a:r>
                <a:r>
                  <a:rPr lang="en-US" altLang="en-US" b="1" i="1" baseline="-20000">
                    <a:latin typeface="Times" panose="02020603050405020304" pitchFamily="18" charset="0"/>
                  </a:rPr>
                  <a:t>n</a:t>
                </a:r>
                <a:endParaRPr lang="en-US" altLang="en-US" sz="3200" b="1" i="1" baseline="-25000">
                  <a:latin typeface="Times" panose="02020603050405020304" pitchFamily="18" charset="0"/>
                </a:endParaRP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47580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3958"/>
    </mc:Choice>
    <mc:Fallback xmlns="">
      <p:transition advTm="163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500"/>
                            </p:stCondLst>
                            <p:childTnLst>
                              <p:par>
                                <p:cTn id="6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000"/>
                            </p:stCondLst>
                            <p:childTnLst>
                              <p:par>
                                <p:cTn id="70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 autoUpdateAnimBg="0"/>
      <p:bldP spid="15" grpId="0" autoUpdateAnimBg="0"/>
      <p:bldP spid="16" grpId="0" autoUpdateAnimBg="0"/>
      <p:bldP spid="17" grpId="0" autoUpdateAnimBg="0"/>
      <p:bldP spid="18" grpId="0" autoUpdateAnimBg="0"/>
      <p:bldP spid="19" grpId="0" animBg="1" autoUpdateAnimBg="0"/>
      <p:bldP spid="20" grpId="0" animBg="1" autoUpdateAnimBg="0"/>
      <p:bldP spid="21" grpId="0" autoUpdateAnimBg="0"/>
      <p:bldP spid="22" grpId="0" autoUpdateAnimBg="0"/>
      <p:bldP spid="23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63" x="6019800" y="4183063"/>
          <p14:tracePt t="179" x="5889625" y="4068763"/>
          <p14:tracePt t="196" x="5418138" y="3787775"/>
          <p14:tracePt t="213" x="4754563" y="3451225"/>
          <p14:tracePt t="230" x="3840163" y="2911475"/>
          <p14:tracePt t="246" x="3382963" y="2636838"/>
          <p14:tracePt t="263" x="3170238" y="2422525"/>
          <p14:tracePt t="279" x="2979738" y="2209800"/>
          <p14:tracePt t="296" x="2713038" y="1958975"/>
          <p14:tracePt t="313" x="2498725" y="1768475"/>
          <p14:tracePt t="330" x="2339975" y="1622425"/>
          <p14:tracePt t="346" x="2209800" y="1508125"/>
          <p14:tracePt t="363" x="2073275" y="1387475"/>
          <p14:tracePt t="379" x="1989138" y="1311275"/>
          <p14:tracePt t="396" x="1812925" y="1127125"/>
          <p14:tracePt t="413" x="1654175" y="990600"/>
          <p14:tracePt t="429" x="1562100" y="892175"/>
          <p14:tracePt t="446" x="1439863" y="792163"/>
          <p14:tracePt t="463" x="1355725" y="723900"/>
          <p14:tracePt t="480" x="1287463" y="685800"/>
          <p14:tracePt t="496" x="1203325" y="631825"/>
          <p14:tracePt t="513" x="1143000" y="609600"/>
          <p14:tracePt t="530" x="1096963" y="601663"/>
          <p14:tracePt t="546" x="1028700" y="579438"/>
          <p14:tracePt t="563" x="952500" y="571500"/>
          <p14:tracePt t="579" x="884238" y="549275"/>
          <p14:tracePt t="596" x="701675" y="549275"/>
          <p14:tracePt t="613" x="511175" y="533400"/>
          <p14:tracePt t="630" x="381000" y="487363"/>
          <p14:tracePt t="647" x="320675" y="473075"/>
          <p14:tracePt t="663" x="282575" y="457200"/>
          <p14:tracePt t="680" x="250825" y="434975"/>
          <p14:tracePt t="696" x="244475" y="434975"/>
          <p14:tracePt t="713" x="244475" y="427038"/>
          <p14:tracePt t="729" x="206375" y="365125"/>
          <p14:tracePt t="746" x="144463" y="350838"/>
          <p14:tracePt t="763" x="76200" y="320675"/>
          <p14:tracePt t="15623" x="1311275" y="525463"/>
          <p14:tracePt t="15631" x="1524000" y="708025"/>
          <p14:tracePt t="15638" x="1698625" y="922338"/>
          <p14:tracePt t="15651" x="1851025" y="1120775"/>
          <p14:tracePt t="15668" x="2087563" y="1431925"/>
          <p14:tracePt t="15685" x="2201863" y="1584325"/>
          <p14:tracePt t="15702" x="2232025" y="1646238"/>
          <p14:tracePt t="15751" x="2232025" y="1654175"/>
          <p14:tracePt t="15759" x="2217738" y="1676400"/>
          <p14:tracePt t="15768" x="2201863" y="1706563"/>
          <p14:tracePt t="15785" x="2201863" y="1820863"/>
          <p14:tracePt t="15801" x="2201863" y="2041525"/>
          <p14:tracePt t="15818" x="2201863" y="2332038"/>
          <p14:tracePt t="15835" x="2217738" y="2628900"/>
          <p14:tracePt t="15851" x="2278063" y="2873375"/>
          <p14:tracePt t="15868" x="2339975" y="3009900"/>
          <p14:tracePt t="15885" x="2362200" y="3063875"/>
          <p14:tracePt t="15959" x="2370138" y="3025775"/>
          <p14:tracePt t="15967" x="2370138" y="2987675"/>
          <p14:tracePt t="15975" x="2370138" y="2949575"/>
          <p14:tracePt t="15985" x="2370138" y="2941638"/>
          <p14:tracePt t="16055" x="2370138" y="2933700"/>
          <p14:tracePt t="16070" x="2378075" y="2925763"/>
          <p14:tracePt t="16079" x="2392363" y="2895600"/>
          <p14:tracePt t="16086" x="2430463" y="2849563"/>
          <p14:tracePt t="16102" x="2484438" y="2797175"/>
          <p14:tracePt t="16118" x="2568575" y="2727325"/>
          <p14:tracePt t="16135" x="2674938" y="2644775"/>
          <p14:tracePt t="16152" x="2765425" y="2552700"/>
          <p14:tracePt t="16168" x="2873375" y="2438400"/>
          <p14:tracePt t="16185" x="2941638" y="2346325"/>
          <p14:tracePt t="16201" x="2979738" y="2308225"/>
          <p14:tracePt t="16218" x="2987675" y="2293938"/>
          <p14:tracePt t="16270" x="2994025" y="2286000"/>
          <p14:tracePt t="16279" x="3048000" y="2286000"/>
          <p14:tracePt t="16287" x="3124200" y="2278063"/>
          <p14:tracePt t="16302" x="3413125" y="2278063"/>
          <p14:tracePt t="16318" x="3870325" y="2278063"/>
          <p14:tracePt t="16335" x="4373563" y="2346325"/>
          <p14:tracePt t="16351" x="4846638" y="2408238"/>
          <p14:tracePt t="16368" x="5241925" y="2468563"/>
          <p14:tracePt t="16385" x="5464175" y="2498725"/>
          <p14:tracePt t="16402" x="5592763" y="2530475"/>
          <p14:tracePt t="16418" x="5600700" y="2530475"/>
          <p14:tracePt t="16527" x="5616575" y="2522538"/>
          <p14:tracePt t="16535" x="5622925" y="2484438"/>
          <p14:tracePt t="16542" x="5638800" y="2460625"/>
          <p14:tracePt t="16551" x="5646738" y="2438400"/>
          <p14:tracePt t="16568" x="5654675" y="2422525"/>
          <p14:tracePt t="16585" x="5668963" y="2400300"/>
          <p14:tracePt t="16602" x="5676900" y="2384425"/>
          <p14:tracePt t="16663" x="5684838" y="2384425"/>
          <p14:tracePt t="16671" x="5692775" y="2370138"/>
          <p14:tracePt t="16679" x="5768975" y="2346325"/>
          <p14:tracePt t="16687" x="5867400" y="2332038"/>
          <p14:tracePt t="16702" x="6118225" y="2324100"/>
          <p14:tracePt t="16718" x="6438900" y="2301875"/>
          <p14:tracePt t="16735" x="6850063" y="2255838"/>
          <p14:tracePt t="16752" x="7285038" y="2217738"/>
          <p14:tracePt t="16768" x="7666038" y="2193925"/>
          <p14:tracePt t="16785" x="7954963" y="2155825"/>
          <p14:tracePt t="16802" x="8131175" y="2117725"/>
          <p14:tracePt t="16818" x="8161338" y="2111375"/>
          <p14:tracePt t="16935" x="8161338" y="2103438"/>
          <p14:tracePt t="16943" x="8137525" y="2095500"/>
          <p14:tracePt t="16952" x="8123238" y="2095500"/>
          <p14:tracePt t="16968" x="8085138" y="2087563"/>
          <p14:tracePt t="16985" x="8077200" y="2087563"/>
          <p14:tracePt t="17002" x="8069263" y="2087563"/>
          <p14:tracePt t="17135" x="8054975" y="2087563"/>
          <p14:tracePt t="17143" x="8047038" y="2111375"/>
          <p14:tracePt t="17152" x="8039100" y="2155825"/>
          <p14:tracePt t="17168" x="7993063" y="2232025"/>
          <p14:tracePt t="17185" x="7908925" y="2316163"/>
          <p14:tracePt t="17202" x="7788275" y="2400300"/>
          <p14:tracePt t="17219" x="7650163" y="2468563"/>
          <p14:tracePt t="17235" x="7543800" y="2498725"/>
          <p14:tracePt t="17252" x="7483475" y="2498725"/>
          <p14:tracePt t="17269" x="7451725" y="2498725"/>
          <p14:tracePt t="17286" x="7421563" y="2498725"/>
          <p14:tracePt t="17302" x="7407275" y="2484438"/>
          <p14:tracePt t="17318" x="7375525" y="2446338"/>
          <p14:tracePt t="17335" x="7353300" y="2416175"/>
          <p14:tracePt t="17352" x="7345363" y="2384425"/>
          <p14:tracePt t="17369" x="7337425" y="2346325"/>
          <p14:tracePt t="17385" x="7337425" y="2324100"/>
          <p14:tracePt t="17402" x="7337425" y="2316163"/>
          <p14:tracePt t="17419" x="7337425" y="2301875"/>
          <p14:tracePt t="17435" x="7337425" y="2286000"/>
          <p14:tracePt t="17452" x="7353300" y="2270125"/>
          <p14:tracePt t="17485" x="7361238" y="2270125"/>
          <p14:tracePt t="17501" x="7391400" y="2270125"/>
          <p14:tracePt t="17503" x="7399338" y="2270125"/>
          <p14:tracePt t="17518" x="7413625" y="2270125"/>
          <p14:tracePt t="17655" x="7421563" y="2270125"/>
          <p14:tracePt t="18095" x="7391400" y="2270125"/>
          <p14:tracePt t="18103" x="7323138" y="2247900"/>
          <p14:tracePt t="18111" x="7285038" y="2239963"/>
          <p14:tracePt t="18119" x="7269163" y="2239963"/>
          <p14:tracePt t="18136" x="7246938" y="2232025"/>
          <p14:tracePt t="18152" x="7140575" y="2232025"/>
          <p14:tracePt t="18169" x="6934200" y="2293938"/>
          <p14:tracePt t="18186" x="6735763" y="2346325"/>
          <p14:tracePt t="18202" x="6492875" y="2370138"/>
          <p14:tracePt t="18219" x="6126163" y="2408238"/>
          <p14:tracePt t="18236" x="5730875" y="2408238"/>
          <p14:tracePt t="18252" x="5295900" y="2408238"/>
          <p14:tracePt t="18269" x="4983163" y="2408238"/>
          <p14:tracePt t="18286" x="4686300" y="2408238"/>
          <p14:tracePt t="18302" x="4610100" y="2408238"/>
          <p14:tracePt t="18319" x="4579938" y="2408238"/>
          <p14:tracePt t="18336" x="4564063" y="2400300"/>
          <p14:tracePt t="18352" x="4533900" y="2392363"/>
          <p14:tracePt t="18369" x="4479925" y="2378075"/>
          <p14:tracePt t="18386" x="4389438" y="2346325"/>
          <p14:tracePt t="18402" x="4229100" y="2332038"/>
          <p14:tracePt t="18419" x="4114800" y="2308225"/>
          <p14:tracePt t="18436" x="4022725" y="2293938"/>
          <p14:tracePt t="18452" x="3978275" y="2278063"/>
          <p14:tracePt t="18469" x="3894138" y="2255838"/>
          <p14:tracePt t="18485" x="3825875" y="2225675"/>
          <p14:tracePt t="18502" x="3810000" y="2225675"/>
          <p14:tracePt t="18519" x="3802063" y="2225675"/>
          <p14:tracePt t="18536" x="3794125" y="2217738"/>
          <p14:tracePt t="18552" x="3787775" y="2209800"/>
          <p14:tracePt t="18569" x="3779838" y="2193925"/>
          <p14:tracePt t="18586" x="3771900" y="2171700"/>
          <p14:tracePt t="18602" x="3763963" y="2155825"/>
          <p14:tracePt t="18619" x="3749675" y="2133600"/>
          <p14:tracePt t="18636" x="3733800" y="2125663"/>
          <p14:tracePt t="18652" x="3717925" y="2111375"/>
          <p14:tracePt t="18967" x="3711575" y="2111375"/>
          <p14:tracePt t="18975" x="3695700" y="2103438"/>
          <p14:tracePt t="18986" x="3679825" y="2103438"/>
          <p14:tracePt t="19002" x="3603625" y="2103438"/>
          <p14:tracePt t="19019" x="3475038" y="2103438"/>
          <p14:tracePt t="19036" x="3360738" y="2103438"/>
          <p14:tracePt t="19053" x="3222625" y="2111375"/>
          <p14:tracePt t="19070" x="3094038" y="2117725"/>
          <p14:tracePt t="19086" x="3063875" y="2117725"/>
          <p14:tracePt t="19135" x="3055938" y="2117725"/>
          <p14:tracePt t="19143" x="3048000" y="2117725"/>
          <p14:tracePt t="19153" x="3032125" y="2117725"/>
          <p14:tracePt t="19169" x="2941638" y="2125663"/>
          <p14:tracePt t="19186" x="2803525" y="2125663"/>
          <p14:tracePt t="19203" x="2644775" y="2125663"/>
          <p14:tracePt t="19219" x="2484438" y="2125663"/>
          <p14:tracePt t="19236" x="2370138" y="2125663"/>
          <p14:tracePt t="19253" x="2339975" y="2125663"/>
          <p14:tracePt t="19391" x="2354263" y="2125663"/>
          <p14:tracePt t="19399" x="2370138" y="2125663"/>
          <p14:tracePt t="19407" x="2392363" y="2125663"/>
          <p14:tracePt t="19419" x="2422525" y="2125663"/>
          <p14:tracePt t="19436" x="2514600" y="2125663"/>
          <p14:tracePt t="19453" x="2620963" y="2125663"/>
          <p14:tracePt t="19470" x="2781300" y="2125663"/>
          <p14:tracePt t="19486" x="2873375" y="2125663"/>
          <p14:tracePt t="19503" x="2955925" y="2125663"/>
          <p14:tracePt t="19519" x="3048000" y="2125663"/>
          <p14:tracePt t="19536" x="3132138" y="2125663"/>
          <p14:tracePt t="19553" x="3238500" y="2125663"/>
          <p14:tracePt t="19569" x="3352800" y="2125663"/>
          <p14:tracePt t="19586" x="3459163" y="2125663"/>
          <p14:tracePt t="19603" x="3527425" y="2125663"/>
          <p14:tracePt t="19619" x="3551238" y="2125663"/>
          <p14:tracePt t="19671" x="3559175" y="2125663"/>
          <p14:tracePt t="19679" x="3581400" y="2125663"/>
          <p14:tracePt t="19687" x="3611563" y="2125663"/>
          <p14:tracePt t="19703" x="3711575" y="2125663"/>
          <p14:tracePt t="19719" x="3832225" y="2125663"/>
          <p14:tracePt t="19736" x="3932238" y="2125663"/>
          <p14:tracePt t="19753" x="3992563" y="2125663"/>
          <p14:tracePt t="19769" x="4000500" y="2125663"/>
          <p14:tracePt t="20071" x="4046538" y="2125663"/>
          <p14:tracePt t="20079" x="4122738" y="2125663"/>
          <p14:tracePt t="20087" x="4198938" y="2125663"/>
          <p14:tracePt t="20103" x="4411663" y="2125663"/>
          <p14:tracePt t="20120" x="4694238" y="2125663"/>
          <p14:tracePt t="20136" x="4968875" y="2125663"/>
          <p14:tracePt t="20153" x="5197475" y="2125663"/>
          <p14:tracePt t="20170" x="5380038" y="2125663"/>
          <p14:tracePt t="20186" x="5508625" y="2125663"/>
          <p14:tracePt t="20203" x="5600700" y="2125663"/>
          <p14:tracePt t="20220" x="5692775" y="2111375"/>
          <p14:tracePt t="20236" x="5745163" y="2111375"/>
          <p14:tracePt t="20253" x="5821363" y="2095500"/>
          <p14:tracePt t="20270" x="5965825" y="2079625"/>
          <p14:tracePt t="20286" x="6088063" y="2073275"/>
          <p14:tracePt t="20303" x="6218238" y="2073275"/>
          <p14:tracePt t="20320" x="6346825" y="2073275"/>
          <p14:tracePt t="20336" x="6430963" y="2065338"/>
          <p14:tracePt t="20353" x="6507163" y="2065338"/>
          <p14:tracePt t="20370" x="6545263" y="2065338"/>
          <p14:tracePt t="20386" x="6569075" y="2065338"/>
          <p14:tracePt t="20502" x="6575425" y="2057400"/>
          <p14:tracePt t="20535" x="6575425" y="2041525"/>
          <p14:tracePt t="20543" x="6561138" y="2011363"/>
          <p14:tracePt t="20553" x="6530975" y="2003425"/>
          <p14:tracePt t="20570" x="6438900" y="1965325"/>
          <p14:tracePt t="20586" x="6346825" y="1927225"/>
          <p14:tracePt t="20603" x="6240463" y="1897063"/>
          <p14:tracePt t="20620" x="6172200" y="1874838"/>
          <p14:tracePt t="20636" x="6042025" y="1836738"/>
          <p14:tracePt t="20653" x="5935663" y="1812925"/>
          <p14:tracePt t="20670" x="5699125" y="1790700"/>
          <p14:tracePt t="20686" x="5486400" y="1790700"/>
          <p14:tracePt t="20703" x="5241925" y="1782763"/>
          <p14:tracePt t="20720" x="4914900" y="1782763"/>
          <p14:tracePt t="20736" x="4572000" y="1768475"/>
          <p14:tracePt t="20753" x="4343400" y="1768475"/>
          <p14:tracePt t="20770" x="4183063" y="1768475"/>
          <p14:tracePt t="20786" x="4046538" y="1768475"/>
          <p14:tracePt t="20803" x="3962400" y="1768475"/>
          <p14:tracePt t="20820" x="3932238" y="1768475"/>
          <p14:tracePt t="20836" x="3902075" y="1768475"/>
          <p14:tracePt t="20854" x="3779838" y="1768475"/>
          <p14:tracePt t="20870" x="3717925" y="1790700"/>
          <p14:tracePt t="20886" x="3451225" y="1828800"/>
          <p14:tracePt t="20903" x="3230563" y="1851025"/>
          <p14:tracePt t="20920" x="3055938" y="1882775"/>
          <p14:tracePt t="20937" x="2941638" y="1897063"/>
          <p14:tracePt t="20953" x="2895600" y="1912938"/>
          <p14:tracePt t="21007" x="2895600" y="1927225"/>
          <p14:tracePt t="21015" x="2917825" y="1951038"/>
          <p14:tracePt t="21022" x="2917825" y="1973263"/>
          <p14:tracePt t="21037" x="2949575" y="2011363"/>
          <p14:tracePt t="21054" x="3032125" y="2125663"/>
          <p14:tracePt t="21070" x="3101975" y="2171700"/>
          <p14:tracePt t="21086" x="3184525" y="2232025"/>
          <p14:tracePt t="21103" x="3292475" y="2293938"/>
          <p14:tracePt t="21120" x="3360738" y="2316163"/>
          <p14:tracePt t="21137" x="3429000" y="2339975"/>
          <p14:tracePt t="21153" x="3543300" y="2339975"/>
          <p14:tracePt t="21170" x="3665538" y="2339975"/>
          <p14:tracePt t="21187" x="3878263" y="2339975"/>
          <p14:tracePt t="21203" x="4183063" y="2286000"/>
          <p14:tracePt t="21220" x="4594225" y="2225675"/>
          <p14:tracePt t="21237" x="4945063" y="2193925"/>
          <p14:tracePt t="21254" x="5440363" y="2117725"/>
          <p14:tracePt t="21270" x="5592763" y="2095500"/>
          <p14:tracePt t="21287" x="5927725" y="2049463"/>
          <p14:tracePt t="21303" x="6073775" y="2027238"/>
          <p14:tracePt t="21320" x="6188075" y="2003425"/>
          <p14:tracePt t="21337" x="6294438" y="1958975"/>
          <p14:tracePt t="21353" x="6346825" y="1951038"/>
          <p14:tracePt t="21370" x="6354763" y="1943100"/>
          <p14:tracePt t="21439" x="6362700" y="1943100"/>
          <p14:tracePt t="21447" x="6370638" y="1935163"/>
          <p14:tracePt t="21455" x="6370638" y="1927225"/>
          <p14:tracePt t="21470" x="6384925" y="1920875"/>
          <p14:tracePt t="21487" x="6392863" y="1920875"/>
          <p14:tracePt t="21567" x="6392863" y="1905000"/>
          <p14:tracePt t="21575" x="6378575" y="1897063"/>
          <p14:tracePt t="21587" x="6332538" y="1882775"/>
          <p14:tracePt t="21603" x="6188075" y="1836738"/>
          <p14:tracePt t="21620" x="6019800" y="1798638"/>
          <p14:tracePt t="21637" x="5668963" y="1774825"/>
          <p14:tracePt t="21654" x="5045075" y="1706563"/>
          <p14:tracePt t="21670" x="4670425" y="1706563"/>
          <p14:tracePt t="21687" x="4275138" y="1706563"/>
          <p14:tracePt t="21704" x="4000500" y="1706563"/>
          <p14:tracePt t="21720" x="3802063" y="1714500"/>
          <p14:tracePt t="21737" x="3717925" y="1744663"/>
          <p14:tracePt t="21754" x="3679825" y="1760538"/>
          <p14:tracePt t="21770" x="3679825" y="1768475"/>
          <p14:tracePt t="21787" x="3679825" y="1798638"/>
          <p14:tracePt t="21804" x="3673475" y="1851025"/>
          <p14:tracePt t="21820" x="3665538" y="1912938"/>
          <p14:tracePt t="21837" x="3657600" y="1951038"/>
          <p14:tracePt t="21854" x="3657600" y="1965325"/>
          <p14:tracePt t="21870" x="3649663" y="1973263"/>
          <p14:tracePt t="21911" x="3641725" y="1981200"/>
          <p14:tracePt t="21920" x="3641725" y="1989138"/>
          <p14:tracePt t="21937" x="3641725" y="1997075"/>
          <p14:tracePt t="22015" x="3641725" y="1981200"/>
          <p14:tracePt t="22022" x="3649663" y="1958975"/>
          <p14:tracePt t="22031" x="3657600" y="1943100"/>
          <p14:tracePt t="22071" x="3657600" y="1935163"/>
          <p14:tracePt t="22119" x="3673475" y="1935163"/>
          <p14:tracePt t="22127" x="3687763" y="1958975"/>
          <p14:tracePt t="22137" x="3703638" y="1997075"/>
          <p14:tracePt t="22154" x="3749675" y="2065338"/>
          <p14:tracePt t="22170" x="3779838" y="2117725"/>
          <p14:tracePt t="22187" x="3787775" y="2125663"/>
          <p14:tracePt t="22231" x="3794125" y="2117725"/>
          <p14:tracePt t="22238" x="3794125" y="2087563"/>
          <p14:tracePt t="22254" x="3794125" y="2049463"/>
          <p14:tracePt t="22270" x="3794125" y="2019300"/>
          <p14:tracePt t="22351" x="3794125" y="2065338"/>
          <p14:tracePt t="22359" x="3794125" y="2125663"/>
          <p14:tracePt t="22370" x="3825875" y="2225675"/>
          <p14:tracePt t="22387" x="3870325" y="2416175"/>
          <p14:tracePt t="22404" x="3870325" y="2620963"/>
          <p14:tracePt t="22420" x="3870325" y="2751138"/>
          <p14:tracePt t="22437" x="3840163" y="2841625"/>
          <p14:tracePt t="22454" x="3817938" y="2879725"/>
          <p14:tracePt t="22470" x="3794125" y="2911475"/>
          <p14:tracePt t="22487" x="3756025" y="3009900"/>
          <p14:tracePt t="22503" x="3711575" y="3230563"/>
          <p14:tracePt t="22520" x="3635375" y="3597275"/>
          <p14:tracePt t="22537" x="3535363" y="3932238"/>
          <p14:tracePt t="22553" x="3475038" y="4168775"/>
          <p14:tracePt t="22570" x="3444875" y="4289425"/>
          <p14:tracePt t="22587" x="3444875" y="4335463"/>
          <p14:tracePt t="22678" x="3444875" y="4343400"/>
          <p14:tracePt t="22694" x="3444875" y="4351338"/>
          <p14:tracePt t="22702" x="3444875" y="4365625"/>
          <p14:tracePt t="22710" x="3444875" y="4397375"/>
          <p14:tracePt t="22720" x="3444875" y="4427538"/>
          <p14:tracePt t="22737" x="3451225" y="4518025"/>
          <p14:tracePt t="22754" x="3467100" y="4602163"/>
          <p14:tracePt t="22770" x="3482975" y="4670425"/>
          <p14:tracePt t="22787" x="3497263" y="4694238"/>
          <p14:tracePt t="22838" x="3513138" y="4670425"/>
          <p14:tracePt t="22846" x="3521075" y="4625975"/>
          <p14:tracePt t="22854" x="3527425" y="4587875"/>
          <p14:tracePt t="22870" x="3551238" y="4479925"/>
          <p14:tracePt t="22887" x="3559175" y="4427538"/>
          <p14:tracePt t="22904" x="3565525" y="4389438"/>
          <p14:tracePt t="22920" x="3565525" y="4381500"/>
          <p14:tracePt t="22937" x="3581400" y="4365625"/>
          <p14:tracePt t="23223" x="3589338" y="4365625"/>
          <p14:tracePt t="23247" x="3611563" y="4313238"/>
          <p14:tracePt t="23255" x="3657600" y="4206875"/>
          <p14:tracePt t="23263" x="3695700" y="4114800"/>
          <p14:tracePt t="23271" x="3756025" y="3970338"/>
          <p14:tracePt t="23287" x="3924300" y="3603625"/>
          <p14:tracePt t="23304" x="4092575" y="3246438"/>
          <p14:tracePt t="23321" x="4213225" y="2925763"/>
          <p14:tracePt t="23337" x="4321175" y="2620963"/>
          <p14:tracePt t="23354" x="4365625" y="2416175"/>
          <p14:tracePt t="23371" x="4389438" y="2225675"/>
          <p14:tracePt t="23387" x="4411663" y="2087563"/>
          <p14:tracePt t="23404" x="4435475" y="1973263"/>
          <p14:tracePt t="23421" x="4449763" y="1905000"/>
          <p14:tracePt t="23438" x="4479925" y="1820863"/>
          <p14:tracePt t="23454" x="4487863" y="1782763"/>
          <p14:tracePt t="23471" x="4495800" y="1744663"/>
          <p14:tracePt t="23487" x="4495800" y="1730375"/>
          <p14:tracePt t="23575" x="4495800" y="1714500"/>
          <p14:tracePt t="23727" x="4495800" y="1730375"/>
          <p14:tracePt t="23735" x="4479925" y="1774825"/>
          <p14:tracePt t="23742" x="4479925" y="1790700"/>
          <p14:tracePt t="23754" x="4479925" y="1812925"/>
          <p14:tracePt t="23771" x="4479925" y="1851025"/>
          <p14:tracePt t="23788" x="4479925" y="1874838"/>
          <p14:tracePt t="23804" x="4479925" y="1920875"/>
          <p14:tracePt t="23821" x="4473575" y="1927225"/>
          <p14:tracePt t="23838" x="4465638" y="1958975"/>
          <p14:tracePt t="23854" x="4465638" y="1981200"/>
          <p14:tracePt t="23871" x="4465638" y="2035175"/>
          <p14:tracePt t="23888" x="4465638" y="2095500"/>
          <p14:tracePt t="23904" x="4465638" y="2163763"/>
          <p14:tracePt t="23921" x="4465638" y="2239963"/>
          <p14:tracePt t="23938" x="4465638" y="2339975"/>
          <p14:tracePt t="23954" x="4465638" y="2454275"/>
          <p14:tracePt t="23971" x="4465638" y="2574925"/>
          <p14:tracePt t="23988" x="4465638" y="2689225"/>
          <p14:tracePt t="24004" x="4465638" y="2835275"/>
          <p14:tracePt t="24021" x="4441825" y="2979738"/>
          <p14:tracePt t="24024" x="4435475" y="3048000"/>
          <p14:tracePt t="24038" x="4427538" y="3132138"/>
          <p14:tracePt t="24054" x="4397375" y="3344863"/>
          <p14:tracePt t="24071" x="4373563" y="3467100"/>
          <p14:tracePt t="24088" x="4365625" y="3551238"/>
          <p14:tracePt t="24104" x="4359275" y="3589338"/>
          <p14:tracePt t="24121" x="4359275" y="3619500"/>
          <p14:tracePt t="24138" x="4359275" y="3673475"/>
          <p14:tracePt t="24154" x="4359275" y="3763963"/>
          <p14:tracePt t="24171" x="4351338" y="3848100"/>
          <p14:tracePt t="24188" x="4351338" y="3940175"/>
          <p14:tracePt t="24204" x="4335463" y="4008438"/>
          <p14:tracePt t="24222" x="4335463" y="4068763"/>
          <p14:tracePt t="24238" x="4327525" y="4098925"/>
          <p14:tracePt t="24254" x="4321175" y="4152900"/>
          <p14:tracePt t="24271" x="4321175" y="4206875"/>
          <p14:tracePt t="24288" x="4321175" y="4259263"/>
          <p14:tracePt t="24304" x="4321175" y="4343400"/>
          <p14:tracePt t="24321" x="4321175" y="4403725"/>
          <p14:tracePt t="24338" x="4321175" y="4479925"/>
          <p14:tracePt t="24354" x="4321175" y="4533900"/>
          <p14:tracePt t="24371" x="4321175" y="4579938"/>
          <p14:tracePt t="24388" x="4321175" y="4602163"/>
          <p14:tracePt t="24599" x="4321175" y="4587875"/>
          <p14:tracePt t="24607" x="4321175" y="4556125"/>
          <p14:tracePt t="24615" x="4321175" y="4525963"/>
          <p14:tracePt t="24623" x="4321175" y="4473575"/>
          <p14:tracePt t="24638" x="4321175" y="4427538"/>
          <p14:tracePt t="24654" x="4321175" y="4351338"/>
          <p14:tracePt t="24671" x="4321175" y="4321175"/>
          <p14:tracePt t="24688" x="4327525" y="4297363"/>
          <p14:tracePt t="24705" x="4335463" y="4275138"/>
          <p14:tracePt t="24721" x="4335463" y="4251325"/>
          <p14:tracePt t="24738" x="4335463" y="4229100"/>
          <p14:tracePt t="24755" x="4343400" y="4198938"/>
          <p14:tracePt t="24771" x="4343400" y="4152900"/>
          <p14:tracePt t="24788" x="4359275" y="4098925"/>
          <p14:tracePt t="24805" x="4381500" y="4008438"/>
          <p14:tracePt t="24822" x="4441825" y="3825875"/>
          <p14:tracePt t="24838" x="4487863" y="3679825"/>
          <p14:tracePt t="24855" x="4564063" y="3505200"/>
          <p14:tracePt t="24871" x="4648200" y="3336925"/>
          <p14:tracePt t="24888" x="4754563" y="3108325"/>
          <p14:tracePt t="24905" x="4846638" y="2887663"/>
          <p14:tracePt t="24921" x="4945063" y="2659063"/>
          <p14:tracePt t="24938" x="4983163" y="2476500"/>
          <p14:tracePt t="24955" x="5029200" y="2316163"/>
          <p14:tracePt t="24971" x="5051425" y="2201863"/>
          <p14:tracePt t="24988" x="5059363" y="2133600"/>
          <p14:tracePt t="25005" x="5059363" y="2065338"/>
          <p14:tracePt t="25022" x="5059363" y="2011363"/>
          <p14:tracePt t="25038" x="5059363" y="2003425"/>
          <p14:tracePt t="25055" x="5059363" y="1997075"/>
          <p14:tracePt t="25071" x="5059363" y="1989138"/>
          <p14:tracePt t="25103" x="5059363" y="1981200"/>
          <p14:tracePt t="25111" x="5059363" y="1958975"/>
          <p14:tracePt t="25121" x="5059363" y="1943100"/>
          <p14:tracePt t="25138" x="5059363" y="1889125"/>
          <p14:tracePt t="25155" x="5059363" y="1851025"/>
          <p14:tracePt t="25171" x="5067300" y="1820863"/>
          <p14:tracePt t="25188" x="5083175" y="1790700"/>
          <p14:tracePt t="25205" x="5083175" y="1774825"/>
          <p14:tracePt t="25455" x="5083175" y="1782763"/>
          <p14:tracePt t="25479" x="5083175" y="1812925"/>
          <p14:tracePt t="25487" x="5083175" y="1836738"/>
          <p14:tracePt t="25503" x="5083175" y="1858963"/>
          <p14:tracePt t="25511" x="5075238" y="1882775"/>
          <p14:tracePt t="25522" x="5075238" y="1905000"/>
          <p14:tracePt t="25538" x="5067300" y="1965325"/>
          <p14:tracePt t="25555" x="5067300" y="2057400"/>
          <p14:tracePt t="25572" x="5067300" y="2155825"/>
          <p14:tracePt t="25588" x="5067300" y="2247900"/>
          <p14:tracePt t="25605" x="5067300" y="2339975"/>
          <p14:tracePt t="25622" x="5067300" y="2492375"/>
          <p14:tracePt t="25638" x="5067300" y="2613025"/>
          <p14:tracePt t="25655" x="5067300" y="2727325"/>
          <p14:tracePt t="25672" x="5067300" y="2857500"/>
          <p14:tracePt t="25688" x="5067300" y="2994025"/>
          <p14:tracePt t="25705" x="5067300" y="3154363"/>
          <p14:tracePt t="25722" x="5067300" y="3322638"/>
          <p14:tracePt t="25738" x="5067300" y="3489325"/>
          <p14:tracePt t="25755" x="5067300" y="3627438"/>
          <p14:tracePt t="25772" x="5067300" y="3717925"/>
          <p14:tracePt t="25788" x="5067300" y="3825875"/>
          <p14:tracePt t="25805" x="5067300" y="3916363"/>
          <p14:tracePt t="25822" x="5067300" y="4030663"/>
          <p14:tracePt t="25838" x="5067300" y="4084638"/>
          <p14:tracePt t="25855" x="5051425" y="4122738"/>
          <p14:tracePt t="25872" x="5051425" y="4152900"/>
          <p14:tracePt t="25888" x="5051425" y="4175125"/>
          <p14:tracePt t="25905" x="5051425" y="4206875"/>
          <p14:tracePt t="25922" x="5045075" y="4244975"/>
          <p14:tracePt t="25938" x="5037138" y="4275138"/>
          <p14:tracePt t="25955" x="5029200" y="4313238"/>
          <p14:tracePt t="25972" x="5021263" y="4343400"/>
          <p14:tracePt t="25988" x="5021263" y="4365625"/>
          <p14:tracePt t="26005" x="5013325" y="4381500"/>
          <p14:tracePt t="26022" x="5006975" y="4397375"/>
          <p14:tracePt t="26038" x="5006975" y="4403725"/>
          <p14:tracePt t="26055" x="4999038" y="4411663"/>
          <p14:tracePt t="26072" x="4991100" y="4435475"/>
          <p14:tracePt t="26088" x="4991100" y="4441825"/>
          <p14:tracePt t="26271" x="4991100" y="4435475"/>
          <p14:tracePt t="26295" x="4991100" y="4427538"/>
          <p14:tracePt t="26303" x="4991100" y="4419600"/>
          <p14:tracePt t="26319" x="4991100" y="4403725"/>
          <p14:tracePt t="26327" x="4991100" y="4389438"/>
          <p14:tracePt t="26339" x="4999038" y="4365625"/>
          <p14:tracePt t="26355" x="5006975" y="4297363"/>
          <p14:tracePt t="26372" x="5045075" y="4168775"/>
          <p14:tracePt t="26389" x="5113338" y="4000500"/>
          <p14:tracePt t="26406" x="5280025" y="3611563"/>
          <p14:tracePt t="26422" x="5394325" y="3344863"/>
          <p14:tracePt t="26438" x="5478463" y="3116263"/>
          <p14:tracePt t="26455" x="5546725" y="2873375"/>
          <p14:tracePt t="26472" x="5592763" y="2689225"/>
          <p14:tracePt t="26488" x="5630863" y="2498725"/>
          <p14:tracePt t="26505" x="5654675" y="2384425"/>
          <p14:tracePt t="26522" x="5654675" y="2255838"/>
          <p14:tracePt t="26538" x="5654675" y="2141538"/>
          <p14:tracePt t="26555" x="5654675" y="2057400"/>
          <p14:tracePt t="26572" x="5654675" y="2019300"/>
          <p14:tracePt t="26589" x="5654675" y="1973263"/>
          <p14:tracePt t="26606" x="5654675" y="1943100"/>
          <p14:tracePt t="26622" x="5654675" y="1920875"/>
          <p14:tracePt t="26639" x="5654675" y="1889125"/>
          <p14:tracePt t="26655" x="5654675" y="1866900"/>
          <p14:tracePt t="26672" x="5661025" y="1858963"/>
          <p14:tracePt t="26705" x="5661025" y="1836738"/>
          <p14:tracePt t="26722" x="5661025" y="1806575"/>
          <p14:tracePt t="26739" x="5661025" y="1790700"/>
          <p14:tracePt t="26871" x="5661025" y="1828800"/>
          <p14:tracePt t="26878" x="5661025" y="1858963"/>
          <p14:tracePt t="26889" x="5661025" y="1897063"/>
          <p14:tracePt t="26905" x="5661025" y="1989138"/>
          <p14:tracePt t="26922" x="5661025" y="2095500"/>
          <p14:tracePt t="26939" x="5661025" y="2217738"/>
          <p14:tracePt t="26955" x="5661025" y="2346325"/>
          <p14:tracePt t="26972" x="5661025" y="2498725"/>
          <p14:tracePt t="26989" x="5661025" y="2689225"/>
          <p14:tracePt t="27006" x="5661025" y="2955925"/>
          <p14:tracePt t="27022" x="5661025" y="3094038"/>
          <p14:tracePt t="27039" x="5661025" y="3178175"/>
          <p14:tracePt t="27055" x="5661025" y="3254375"/>
          <p14:tracePt t="27072" x="5684838" y="3344863"/>
          <p14:tracePt t="27089" x="5684838" y="3413125"/>
          <p14:tracePt t="27105" x="5684838" y="3505200"/>
          <p14:tracePt t="27122" x="5684838" y="3619500"/>
          <p14:tracePt t="27139" x="5684838" y="3711575"/>
          <p14:tracePt t="27155" x="5684838" y="3810000"/>
          <p14:tracePt t="27172" x="5661025" y="3908425"/>
          <p14:tracePt t="27189" x="5654675" y="3954463"/>
          <p14:tracePt t="27206" x="5646738" y="4016375"/>
          <p14:tracePt t="27222" x="5638800" y="4076700"/>
          <p14:tracePt t="27239" x="5616575" y="4183063"/>
          <p14:tracePt t="27256" x="5608638" y="4305300"/>
          <p14:tracePt t="27272" x="5608638" y="4427538"/>
          <p14:tracePt t="27289" x="5608638" y="4503738"/>
          <p14:tracePt t="27306" x="5608638" y="4525963"/>
          <p14:tracePt t="27342" x="5608638" y="4533900"/>
          <p14:tracePt t="27447" x="5608638" y="4525963"/>
          <p14:tracePt t="27454" x="5608638" y="4479925"/>
          <p14:tracePt t="27463" x="5608638" y="4419600"/>
          <p14:tracePt t="27472" x="5616575" y="4351338"/>
          <p14:tracePt t="27489" x="5668963" y="4198938"/>
          <p14:tracePt t="27506" x="5730875" y="4030663"/>
          <p14:tracePt t="27522" x="5799138" y="3856038"/>
          <p14:tracePt t="27539" x="5889625" y="3603625"/>
          <p14:tracePt t="27556" x="5965825" y="3330575"/>
          <p14:tracePt t="27572" x="6057900" y="3017838"/>
          <p14:tracePt t="27589" x="6142038" y="2727325"/>
          <p14:tracePt t="27606" x="6194425" y="2460625"/>
          <p14:tracePt t="27622" x="6218238" y="2316163"/>
          <p14:tracePt t="27639" x="6218238" y="2232025"/>
          <p14:tracePt t="27656" x="6218238" y="2141538"/>
          <p14:tracePt t="27672" x="6218238" y="2057400"/>
          <p14:tracePt t="27689" x="6218238" y="1997075"/>
          <p14:tracePt t="27706" x="6226175" y="1935163"/>
          <p14:tracePt t="27722" x="6232525" y="1889125"/>
          <p14:tracePt t="27739" x="6248400" y="1851025"/>
          <p14:tracePt t="27756" x="6256338" y="1820863"/>
          <p14:tracePt t="27772" x="6256338" y="1812925"/>
          <p14:tracePt t="27789" x="6264275" y="1798638"/>
          <p14:tracePt t="27831" x="6278563" y="1774825"/>
          <p14:tracePt t="27839" x="6286500" y="1752600"/>
          <p14:tracePt t="27847" x="6294438" y="1736725"/>
          <p14:tracePt t="27856" x="6294438" y="1730375"/>
          <p14:tracePt t="27879" x="6302375" y="1722438"/>
          <p14:tracePt t="28007" x="6302375" y="1730375"/>
          <p14:tracePt t="28015" x="6302375" y="1744663"/>
          <p14:tracePt t="28023" x="6302375" y="1812925"/>
          <p14:tracePt t="28039" x="6294438" y="1997075"/>
          <p14:tracePt t="28056" x="6286500" y="2179638"/>
          <p14:tracePt t="28072" x="6286500" y="2332038"/>
          <p14:tracePt t="28089" x="6286500" y="2460625"/>
          <p14:tracePt t="28106" x="6286500" y="2574925"/>
          <p14:tracePt t="28123" x="6286500" y="2667000"/>
          <p14:tracePt t="28139" x="6286500" y="2773363"/>
          <p14:tracePt t="28156" x="6286500" y="2865438"/>
          <p14:tracePt t="28173" x="6286500" y="3017838"/>
          <p14:tracePt t="28190" x="6286500" y="3208338"/>
          <p14:tracePt t="28206" x="6286500" y="3284538"/>
          <p14:tracePt t="28222" x="6286500" y="3413125"/>
          <p14:tracePt t="28239" x="6286500" y="3467100"/>
          <p14:tracePt t="28256" x="6286500" y="3551238"/>
          <p14:tracePt t="28273" x="6286500" y="3665538"/>
          <p14:tracePt t="28289" x="6286500" y="3794125"/>
          <p14:tracePt t="28306" x="6286500" y="3954463"/>
          <p14:tracePt t="28323" x="6286500" y="4106863"/>
          <p14:tracePt t="28339" x="6286500" y="4213225"/>
          <p14:tracePt t="28356" x="6286500" y="4267200"/>
          <p14:tracePt t="28373" x="6286500" y="4297363"/>
          <p14:tracePt t="28390" x="6278563" y="4351338"/>
          <p14:tracePt t="28406" x="6270625" y="4373563"/>
          <p14:tracePt t="28423" x="6264275" y="4449763"/>
          <p14:tracePt t="28439" x="6256338" y="4495800"/>
          <p14:tracePt t="28456" x="6256338" y="4518025"/>
          <p14:tracePt t="28473" x="6256338" y="4525963"/>
          <p14:tracePt t="28489" x="6248400" y="4533900"/>
          <p14:tracePt t="28506" x="6232525" y="4579938"/>
          <p14:tracePt t="28522" x="6210300" y="4594225"/>
          <p14:tracePt t="28539" x="6202363" y="4610100"/>
          <p14:tracePt t="28556" x="6194425" y="4618038"/>
          <p14:tracePt t="28573" x="6180138" y="4618038"/>
          <p14:tracePt t="28590" x="6065838" y="4610100"/>
          <p14:tracePt t="28606" x="5897563" y="4549775"/>
          <p14:tracePt t="28623" x="5676900" y="4495800"/>
          <p14:tracePt t="28639" x="5364163" y="4441825"/>
          <p14:tracePt t="28656" x="5045075" y="4389438"/>
          <p14:tracePt t="28673" x="4784725" y="4351338"/>
          <p14:tracePt t="28689" x="4549775" y="4343400"/>
          <p14:tracePt t="28706" x="4327525" y="4343400"/>
          <p14:tracePt t="28723" x="4160838" y="4343400"/>
          <p14:tracePt t="28739" x="4030663" y="4343400"/>
          <p14:tracePt t="28756" x="3902075" y="4365625"/>
          <p14:tracePt t="28773" x="3771900" y="4403725"/>
          <p14:tracePt t="28790" x="3589338" y="4419600"/>
          <p14:tracePt t="28806" x="3475038" y="4435475"/>
          <p14:tracePt t="28823" x="3360738" y="4435475"/>
          <p14:tracePt t="28839" x="3292475" y="4435475"/>
          <p14:tracePt t="28856" x="3254375" y="4403725"/>
          <p14:tracePt t="28873" x="3246438" y="4373563"/>
          <p14:tracePt t="28889" x="3238500" y="4297363"/>
          <p14:tracePt t="28906" x="3238500" y="4206875"/>
          <p14:tracePt t="28923" x="3238500" y="4114800"/>
          <p14:tracePt t="28939" x="3238500" y="4054475"/>
          <p14:tracePt t="28956" x="3238500" y="4000500"/>
          <p14:tracePt t="28973" x="3268663" y="3916363"/>
          <p14:tracePt t="28990" x="3344863" y="3825875"/>
          <p14:tracePt t="29006" x="3360738" y="3810000"/>
          <p14:tracePt t="29023" x="3406775" y="3802063"/>
          <p14:tracePt t="29039" x="3475038" y="3802063"/>
          <p14:tracePt t="29056" x="3573463" y="3802063"/>
          <p14:tracePt t="29073" x="3725863" y="3802063"/>
          <p14:tracePt t="29090" x="3970338" y="3802063"/>
          <p14:tracePt t="29106" x="4237038" y="3802063"/>
          <p14:tracePt t="29123" x="4533900" y="3802063"/>
          <p14:tracePt t="29139" x="4784725" y="3802063"/>
          <p14:tracePt t="29156" x="5037138" y="3802063"/>
          <p14:tracePt t="29172" x="5257800" y="3802063"/>
          <p14:tracePt t="29189" x="5570538" y="3817938"/>
          <p14:tracePt t="29206" x="5768975" y="3856038"/>
          <p14:tracePt t="29222" x="5943600" y="3870325"/>
          <p14:tracePt t="29239" x="6096000" y="3894138"/>
          <p14:tracePt t="29256" x="6202363" y="3908425"/>
          <p14:tracePt t="29273" x="6248400" y="3924300"/>
          <p14:tracePt t="29289" x="6270625" y="3932238"/>
          <p14:tracePt t="29306" x="6278563" y="3940175"/>
          <p14:tracePt t="29339" x="6278563" y="3954463"/>
          <p14:tracePt t="29356" x="6302375" y="4098925"/>
          <p14:tracePt t="29373" x="6316663" y="4283075"/>
          <p14:tracePt t="29389" x="6316663" y="4564063"/>
          <p14:tracePt t="29406" x="6286500" y="4702175"/>
          <p14:tracePt t="29423" x="6248400" y="4808538"/>
          <p14:tracePt t="29439" x="6172200" y="4892675"/>
          <p14:tracePt t="29456" x="6035675" y="4960938"/>
          <p14:tracePt t="29473" x="5829300" y="5006975"/>
          <p14:tracePt t="29489" x="5440363" y="5037138"/>
          <p14:tracePt t="29506" x="4906963" y="5037138"/>
          <p14:tracePt t="29523" x="4305300" y="5037138"/>
          <p14:tracePt t="29540" x="3725863" y="5037138"/>
          <p14:tracePt t="29556" x="3200400" y="5006975"/>
          <p14:tracePt t="29573" x="2759075" y="4937125"/>
          <p14:tracePt t="29590" x="2392363" y="4860925"/>
          <p14:tracePt t="29606" x="2155825" y="4754563"/>
          <p14:tracePt t="29623" x="2111375" y="4724400"/>
          <p14:tracePt t="29640" x="2087563" y="4664075"/>
          <p14:tracePt t="29656" x="2087563" y="4579938"/>
          <p14:tracePt t="29673" x="2087563" y="4473575"/>
          <p14:tracePt t="29690" x="2155825" y="4335463"/>
          <p14:tracePt t="29706" x="2247900" y="4221163"/>
          <p14:tracePt t="29723" x="2362200" y="4098925"/>
          <p14:tracePt t="29740" x="2492375" y="4016375"/>
          <p14:tracePt t="29756" x="2651125" y="3954463"/>
          <p14:tracePt t="29773" x="2827338" y="3924300"/>
          <p14:tracePt t="29790" x="3063875" y="3902075"/>
          <p14:tracePt t="29806" x="3390900" y="3902075"/>
          <p14:tracePt t="29823" x="3679825" y="3902075"/>
          <p14:tracePt t="29840" x="4038600" y="3902075"/>
          <p14:tracePt t="29856" x="4381500" y="3924300"/>
          <p14:tracePt t="29873" x="4800600" y="3984625"/>
          <p14:tracePt t="29890" x="5159375" y="4038600"/>
          <p14:tracePt t="29906" x="5387975" y="4046538"/>
          <p14:tracePt t="29923" x="5638800" y="4046538"/>
          <p14:tracePt t="29940" x="5851525" y="4046538"/>
          <p14:tracePt t="29956" x="6065838" y="4046538"/>
          <p14:tracePt t="29974" x="6294438" y="4046538"/>
          <p14:tracePt t="29990" x="6340475" y="4046538"/>
          <p14:tracePt t="30006" x="6370638" y="4046538"/>
          <p14:tracePt t="30095" x="6370638" y="4054475"/>
          <p14:tracePt t="30143" x="6370638" y="4060825"/>
          <p14:tracePt t="30151" x="6384925" y="4106863"/>
          <p14:tracePt t="30159" x="6392863" y="4213225"/>
          <p14:tracePt t="30174" x="6408738" y="4365625"/>
          <p14:tracePt t="30190" x="6408738" y="4441825"/>
          <p14:tracePt t="30207" x="6392863" y="4694238"/>
          <p14:tracePt t="30223" x="6302375" y="4830763"/>
          <p14:tracePt t="30240" x="6202363" y="4914900"/>
          <p14:tracePt t="30257" x="6049963" y="4953000"/>
          <p14:tracePt t="30273" x="5829300" y="4960938"/>
          <p14:tracePt t="30290" x="5540375" y="4960938"/>
          <p14:tracePt t="30307" x="5159375" y="4960938"/>
          <p14:tracePt t="30323" x="4708525" y="4960938"/>
          <p14:tracePt t="30340" x="4137025" y="4930775"/>
          <p14:tracePt t="30357" x="3635375" y="4854575"/>
          <p14:tracePt t="30374" x="3025775" y="4708525"/>
          <p14:tracePt t="30390" x="2895600" y="4670425"/>
          <p14:tracePt t="30407" x="2613025" y="4533900"/>
          <p14:tracePt t="30423" x="2522538" y="4457700"/>
          <p14:tracePt t="30440" x="2476500" y="4389438"/>
          <p14:tracePt t="30457" x="2454275" y="4327525"/>
          <p14:tracePt t="30473" x="2454275" y="4289425"/>
          <p14:tracePt t="30490" x="2454275" y="4237038"/>
          <p14:tracePt t="30506" x="2468563" y="4137025"/>
          <p14:tracePt t="30523" x="2498725" y="4076700"/>
          <p14:tracePt t="30540" x="2536825" y="4022725"/>
          <p14:tracePt t="30556" x="2582863" y="3946525"/>
          <p14:tracePt t="30574" x="2682875" y="3856038"/>
          <p14:tracePt t="30590" x="2751138" y="3817938"/>
          <p14:tracePt t="30607" x="2865438" y="3802063"/>
          <p14:tracePt t="30623" x="3025775" y="3779838"/>
          <p14:tracePt t="30640" x="3298825" y="3779838"/>
          <p14:tracePt t="30657" x="3733800" y="3779838"/>
          <p14:tracePt t="30673" x="4251325" y="3779838"/>
          <p14:tracePt t="30690" x="4808538" y="3779838"/>
          <p14:tracePt t="30707" x="5470525" y="3779838"/>
          <p14:tracePt t="30723" x="6126163" y="3856038"/>
          <p14:tracePt t="30740" x="6629400" y="3916363"/>
          <p14:tracePt t="30756" x="6911975" y="3946525"/>
          <p14:tracePt t="30774" x="7162800" y="3992563"/>
          <p14:tracePt t="30790" x="7216775" y="4008438"/>
          <p14:tracePt t="30807" x="7231063" y="4022725"/>
          <p14:tracePt t="30855" x="7246938" y="4030663"/>
          <p14:tracePt t="30879" x="7254875" y="4038600"/>
          <p14:tracePt t="30887" x="7254875" y="4054475"/>
          <p14:tracePt t="30894" x="7254875" y="4106863"/>
          <p14:tracePt t="30907" x="7223125" y="4191000"/>
          <p14:tracePt t="30924" x="7108825" y="4343400"/>
          <p14:tracePt t="30940" x="6888163" y="4518025"/>
          <p14:tracePt t="30957" x="6477000" y="4694238"/>
          <p14:tracePt t="30974" x="5829300" y="4808538"/>
          <p14:tracePt t="30990" x="4594225" y="4822825"/>
          <p14:tracePt t="31007" x="3771900" y="4740275"/>
          <p14:tracePt t="31024" x="3132138" y="4656138"/>
          <p14:tracePt t="31040" x="2735263" y="4541838"/>
          <p14:tracePt t="31057" x="2506663" y="4465638"/>
          <p14:tracePt t="31074" x="2454275" y="4427538"/>
          <p14:tracePt t="31135" x="2454275" y="4419600"/>
          <p14:tracePt t="31151" x="2454275" y="4411663"/>
          <p14:tracePt t="31167" x="2454275" y="4397375"/>
          <p14:tracePt t="31175" x="2460625" y="4389438"/>
          <p14:tracePt t="31183" x="2468563" y="4381500"/>
          <p14:tracePt t="31191" x="2492375" y="4359275"/>
          <p14:tracePt t="31207" x="2522538" y="4343400"/>
          <p14:tracePt t="31224" x="2582863" y="4321175"/>
          <p14:tracePt t="31240" x="2620963" y="4297363"/>
          <p14:tracePt t="31257" x="2674938" y="4259263"/>
          <p14:tracePt t="31274" x="2727325" y="4221163"/>
          <p14:tracePt t="31291" x="2797175" y="4160838"/>
          <p14:tracePt t="31307" x="2887663" y="4098925"/>
          <p14:tracePt t="31324" x="2994025" y="4054475"/>
          <p14:tracePt t="31340" x="3146425" y="4008438"/>
          <p14:tracePt t="31357" x="3352800" y="3940175"/>
          <p14:tracePt t="31374" x="3673475" y="3863975"/>
          <p14:tracePt t="31390" x="3886200" y="3840163"/>
          <p14:tracePt t="31407" x="4092575" y="3825875"/>
          <p14:tracePt t="31424" x="4305300" y="3825875"/>
          <p14:tracePt t="31441" x="4525963" y="3825875"/>
          <p14:tracePt t="31457" x="4754563" y="3794125"/>
          <p14:tracePt t="31474" x="4999038" y="3787775"/>
          <p14:tracePt t="31490" x="5173663" y="3787775"/>
          <p14:tracePt t="31507" x="5349875" y="3787775"/>
          <p14:tracePt t="31523" x="5532438" y="3787775"/>
          <p14:tracePt t="31540" x="5707063" y="3794125"/>
          <p14:tracePt t="31557" x="5889625" y="3840163"/>
          <p14:tracePt t="31574" x="6149975" y="3924300"/>
          <p14:tracePt t="31590" x="6316663" y="3992563"/>
          <p14:tracePt t="31607" x="6469063" y="4060825"/>
          <p14:tracePt t="31624" x="6591300" y="4137025"/>
          <p14:tracePt t="31641" x="6659563" y="4191000"/>
          <p14:tracePt t="31657" x="6689725" y="4213225"/>
          <p14:tracePt t="31674" x="6697663" y="4229100"/>
          <p14:tracePt t="31707" x="6705600" y="4237038"/>
          <p14:tracePt t="31724" x="6727825" y="4335463"/>
          <p14:tracePt t="31741" x="6735763" y="4397375"/>
          <p14:tracePt t="31758" x="6743700" y="4449763"/>
          <p14:tracePt t="31774" x="6751638" y="4473575"/>
          <p14:tracePt t="31790" x="6751638" y="4518025"/>
          <p14:tracePt t="31807" x="6751638" y="4564063"/>
          <p14:tracePt t="31824" x="6727825" y="4648200"/>
          <p14:tracePt t="31841" x="6651625" y="4740275"/>
          <p14:tracePt t="31857" x="6507163" y="4838700"/>
          <p14:tracePt t="31874" x="6324600" y="4914900"/>
          <p14:tracePt t="31891" x="6065838" y="4991100"/>
          <p14:tracePt t="31907" x="5684838" y="5051425"/>
          <p14:tracePt t="31924" x="5311775" y="5105400"/>
          <p14:tracePt t="31941" x="4953000" y="5105400"/>
          <p14:tracePt t="31958" x="4473575" y="5105400"/>
          <p14:tracePt t="31974" x="4313238" y="5105400"/>
          <p14:tracePt t="31991" x="3932238" y="5083175"/>
          <p14:tracePt t="32007" x="3695700" y="5037138"/>
          <p14:tracePt t="32024" x="3421063" y="4968875"/>
          <p14:tracePt t="32041" x="3216275" y="4884738"/>
          <p14:tracePt t="32057" x="3070225" y="4816475"/>
          <p14:tracePt t="32074" x="2971800" y="4732338"/>
          <p14:tracePt t="32091" x="2917825" y="4656138"/>
          <p14:tracePt t="32107" x="2879725" y="4556125"/>
          <p14:tracePt t="32124" x="2873375" y="4479925"/>
          <p14:tracePt t="32141" x="2873375" y="4389438"/>
          <p14:tracePt t="32158" x="2873375" y="4267200"/>
          <p14:tracePt t="32174" x="2895600" y="4198938"/>
          <p14:tracePt t="32191" x="3009900" y="4016375"/>
          <p14:tracePt t="32207" x="3086100" y="3894138"/>
          <p14:tracePt t="32224" x="3178175" y="3787775"/>
          <p14:tracePt t="32241" x="3298825" y="3687763"/>
          <p14:tracePt t="32257" x="3421063" y="3619500"/>
          <p14:tracePt t="32274" x="3527425" y="3559175"/>
          <p14:tracePt t="32291" x="3627438" y="3521075"/>
          <p14:tracePt t="32307" x="3756025" y="3467100"/>
          <p14:tracePt t="32324" x="3908425" y="3429000"/>
          <p14:tracePt t="32341" x="4060825" y="3398838"/>
          <p14:tracePt t="32358" x="4335463" y="3368675"/>
          <p14:tracePt t="32374" x="4435475" y="3344863"/>
          <p14:tracePt t="32391" x="4740275" y="3344863"/>
          <p14:tracePt t="32407" x="4975225" y="3344863"/>
          <p14:tracePt t="32424" x="5241925" y="3344863"/>
          <p14:tracePt t="32441" x="5440363" y="3352800"/>
          <p14:tracePt t="32457" x="5630863" y="3390900"/>
          <p14:tracePt t="32474" x="5799138" y="3406775"/>
          <p14:tracePt t="32490" x="5935663" y="3451225"/>
          <p14:tracePt t="32507" x="6019800" y="3475038"/>
          <p14:tracePt t="32524" x="6073775" y="3513138"/>
          <p14:tracePt t="32541" x="6126163" y="3543300"/>
          <p14:tracePt t="32543" x="6149975" y="3551238"/>
          <p14:tracePt t="32558" x="6240463" y="3649663"/>
          <p14:tracePt t="32574" x="6340475" y="3771900"/>
          <p14:tracePt t="32591" x="6423025" y="3878263"/>
          <p14:tracePt t="32607" x="6537325" y="4030663"/>
          <p14:tracePt t="32624" x="6613525" y="4144963"/>
          <p14:tracePt t="32641" x="6683375" y="4297363"/>
          <p14:tracePt t="32657" x="6721475" y="4411663"/>
          <p14:tracePt t="32674" x="6727825" y="4503738"/>
          <p14:tracePt t="32691" x="6713538" y="4625975"/>
          <p14:tracePt t="32708" x="6583363" y="4800600"/>
          <p14:tracePt t="32724" x="6302375" y="5029200"/>
          <p14:tracePt t="32741" x="5897563" y="5227638"/>
          <p14:tracePt t="32758" x="5265738" y="5464175"/>
          <p14:tracePt t="32774" x="4808538" y="5508625"/>
          <p14:tracePt t="32791" x="4251325" y="5508625"/>
          <p14:tracePt t="32808" x="3513138" y="5311775"/>
          <p14:tracePt t="32824" x="2751138" y="5083175"/>
          <p14:tracePt t="32841" x="2057400" y="4838700"/>
          <p14:tracePt t="32858" x="1531938" y="4564063"/>
          <p14:tracePt t="32874" x="1279525" y="4365625"/>
          <p14:tracePt t="32891" x="1173163" y="4213225"/>
          <p14:tracePt t="32908" x="1135063" y="4098925"/>
          <p14:tracePt t="32924" x="1135063" y="4038600"/>
          <p14:tracePt t="32941" x="1143000" y="4000500"/>
          <p14:tracePt t="32958" x="1189038" y="3924300"/>
          <p14:tracePt t="32974" x="1211263" y="3886200"/>
          <p14:tracePt t="32991" x="1241425" y="3848100"/>
          <p14:tracePt t="33008" x="1257300" y="3832225"/>
          <p14:tracePt t="33024" x="1295400" y="3802063"/>
          <p14:tracePt t="33041" x="1363663" y="3771900"/>
          <p14:tracePt t="33058" x="1439863" y="3749675"/>
          <p14:tracePt t="33074" x="1508125" y="3741738"/>
          <p14:tracePt t="33091" x="1622425" y="3717925"/>
          <p14:tracePt t="33108" x="1736725" y="3695700"/>
          <p14:tracePt t="33124" x="1828800" y="3687763"/>
          <p14:tracePt t="33141" x="1889125" y="3679825"/>
          <p14:tracePt t="33158" x="1912938" y="3665538"/>
          <p14:tracePt t="38895" x="1935163" y="3665538"/>
          <p14:tracePt t="38903" x="1997075" y="3673475"/>
          <p14:tracePt t="38911" x="2049463" y="3679825"/>
          <p14:tracePt t="38926" x="2163763" y="3717925"/>
          <p14:tracePt t="38943" x="2263775" y="3749675"/>
          <p14:tracePt t="38960" x="2392363" y="3779838"/>
          <p14:tracePt t="38976" x="2552700" y="3832225"/>
          <p14:tracePt t="38993" x="2720975" y="3863975"/>
          <p14:tracePt t="39010" x="2773363" y="3878263"/>
          <p14:tracePt t="39026" x="2797175" y="3894138"/>
          <p14:tracePt t="39043" x="2933700" y="3984625"/>
          <p14:tracePt t="39060" x="3184525" y="4152900"/>
          <p14:tracePt t="39076" x="3444875" y="4335463"/>
          <p14:tracePt t="39094" x="3863975" y="4632325"/>
          <p14:tracePt t="39110" x="4016375" y="4746625"/>
          <p14:tracePt t="39126" x="4275138" y="4922838"/>
          <p14:tracePt t="39143" x="4343400" y="4960938"/>
          <p14:tracePt t="39367" x="4365625" y="4960938"/>
          <p14:tracePt t="39375" x="4473575" y="4983163"/>
          <p14:tracePt t="39383" x="4587875" y="5013325"/>
          <p14:tracePt t="39393" x="4716463" y="5051425"/>
          <p14:tracePt t="39410" x="4999038" y="5165725"/>
          <p14:tracePt t="39427" x="5143500" y="5241925"/>
          <p14:tracePt t="39443" x="5173663" y="5265738"/>
          <p14:tracePt t="44014" x="5181600" y="5257800"/>
          <p14:tracePt t="44021" x="5127625" y="5075238"/>
          <p14:tracePt t="44030" x="5075238" y="4906963"/>
          <p14:tracePt t="44044" x="5029200" y="4808538"/>
          <p14:tracePt t="44061" x="4968875" y="4640263"/>
          <p14:tracePt t="44078" x="4800600" y="4213225"/>
          <p14:tracePt t="44094" x="4670425" y="3856038"/>
          <p14:tracePt t="44111" x="4572000" y="3521075"/>
          <p14:tracePt t="44128" x="4487863" y="3230563"/>
          <p14:tracePt t="44145" x="4403725" y="2917825"/>
          <p14:tracePt t="44162" x="4335463" y="2682875"/>
          <p14:tracePt t="44178" x="4275138" y="2476500"/>
          <p14:tracePt t="44195" x="4206875" y="2324100"/>
          <p14:tracePt t="44212" x="4183063" y="2239963"/>
          <p14:tracePt t="44228" x="4168775" y="2225675"/>
          <p14:tracePt t="44543" x="4152900" y="2217738"/>
          <p14:tracePt t="44551" x="4130675" y="2209800"/>
          <p14:tracePt t="44562" x="4092575" y="2193925"/>
          <p14:tracePt t="44579" x="4038600" y="2171700"/>
          <p14:tracePt t="44595" x="3992563" y="2163763"/>
          <p14:tracePt t="44612" x="3946525" y="2149475"/>
          <p14:tracePt t="44629" x="3924300" y="2141538"/>
          <p14:tracePt t="44646" x="3886200" y="2133600"/>
          <p14:tracePt t="44662" x="3870325" y="2133600"/>
          <p14:tracePt t="44679" x="3832225" y="2117725"/>
          <p14:tracePt t="44695" x="3817938" y="2117725"/>
          <p14:tracePt t="44712" x="3810000" y="2117725"/>
          <p14:tracePt t="44729" x="3802063" y="2111375"/>
          <p14:tracePt t="44745" x="3787775" y="2103438"/>
          <p14:tracePt t="44863" x="3779838" y="2103438"/>
          <p14:tracePt t="44871" x="3771900" y="2103438"/>
          <p14:tracePt t="44887" x="3763963" y="2103438"/>
          <p14:tracePt t="44911" x="3756025" y="2103438"/>
          <p14:tracePt t="44919" x="3741738" y="2103438"/>
          <p14:tracePt t="44929" x="3711575" y="2117725"/>
          <p14:tracePt t="44945" x="3649663" y="2155825"/>
          <p14:tracePt t="44962" x="3611563" y="2187575"/>
          <p14:tracePt t="44979" x="3573463" y="2209800"/>
          <p14:tracePt t="44995" x="3573463" y="2217738"/>
          <p14:tracePt t="45271" x="3559175" y="2217738"/>
          <p14:tracePt t="45295" x="3543300" y="2232025"/>
          <p14:tracePt t="45303" x="3513138" y="2278063"/>
          <p14:tracePt t="45312" x="3489325" y="2316163"/>
          <p14:tracePt t="45329" x="3444875" y="2400300"/>
          <p14:tracePt t="45345" x="3406775" y="2468563"/>
          <p14:tracePt t="45362" x="3382963" y="2536825"/>
          <p14:tracePt t="45379" x="3368675" y="2582863"/>
          <p14:tracePt t="45396" x="3360738" y="2598738"/>
          <p14:tracePt t="45615" x="3352800" y="2598738"/>
          <p14:tracePt t="45655" x="3344863" y="2598738"/>
          <p14:tracePt t="45663" x="3330575" y="2598738"/>
          <p14:tracePt t="45671" x="3306763" y="2598738"/>
          <p14:tracePt t="45679" x="3292475" y="2598738"/>
          <p14:tracePt t="45696" x="3230563" y="2628900"/>
          <p14:tracePt t="45712" x="3184525" y="2644775"/>
          <p14:tracePt t="45729" x="3146425" y="2659063"/>
          <p14:tracePt t="45746" x="3124200" y="2674938"/>
          <p14:tracePt t="45779" x="3116263" y="2682875"/>
          <p14:tracePt t="45847" x="3108325" y="2682875"/>
          <p14:tracePt t="45855" x="3108325" y="2659063"/>
          <p14:tracePt t="45863" x="3094038" y="2606675"/>
          <p14:tracePt t="45879" x="3086100" y="2514600"/>
          <p14:tracePt t="45896" x="3070225" y="2392363"/>
          <p14:tracePt t="45913" x="3055938" y="2278063"/>
          <p14:tracePt t="45929" x="3048000" y="2209800"/>
          <p14:tracePt t="45946" x="3048000" y="2171700"/>
          <p14:tracePt t="45962" x="3048000" y="2155825"/>
          <p14:tracePt t="45979" x="3055938" y="2133600"/>
          <p14:tracePt t="45996" x="3055938" y="2117725"/>
          <p14:tracePt t="46012" x="3063875" y="2103438"/>
          <p14:tracePt t="46047" x="3070225" y="2095500"/>
          <p14:tracePt t="46055" x="3086100" y="2095500"/>
          <p14:tracePt t="46063" x="3108325" y="2095500"/>
          <p14:tracePt t="46079" x="3200400" y="2111375"/>
          <p14:tracePt t="46096" x="3314700" y="2149475"/>
          <p14:tracePt t="46112" x="3429000" y="2163763"/>
          <p14:tracePt t="46129" x="3573463" y="2187575"/>
          <p14:tracePt t="46146" x="3641725" y="2209800"/>
          <p14:tracePt t="46163" x="3679825" y="2217738"/>
          <p14:tracePt t="46198" x="3687763" y="2217738"/>
          <p14:tracePt t="46213" x="3695700" y="2193925"/>
          <p14:tracePt t="46229" x="3725863" y="2163763"/>
          <p14:tracePt t="46246" x="3733800" y="2125663"/>
          <p14:tracePt t="46262" x="3749675" y="2111375"/>
          <p14:tracePt t="46296" x="3749675" y="2103438"/>
          <p14:tracePt t="46313" x="3733800" y="2087563"/>
          <p14:tracePt t="46329" x="3695700" y="2087563"/>
          <p14:tracePt t="46346" x="3657600" y="2079625"/>
          <p14:tracePt t="46363" x="3635375" y="2079625"/>
          <p14:tracePt t="46379" x="3565525" y="2133600"/>
          <p14:tracePt t="46396" x="3497263" y="2209800"/>
          <p14:tracePt t="46413" x="3459163" y="2255838"/>
          <p14:tracePt t="46429" x="3436938" y="2278063"/>
          <p14:tracePt t="46519" x="3429000" y="2270125"/>
          <p14:tracePt t="46527" x="3429000" y="2232025"/>
          <p14:tracePt t="46535" x="3429000" y="2179638"/>
          <p14:tracePt t="46546" x="3429000" y="2117725"/>
          <p14:tracePt t="46563" x="3429000" y="2003425"/>
          <p14:tracePt t="46579" x="3429000" y="1882775"/>
          <p14:tracePt t="46596" x="3482975" y="1760538"/>
          <p14:tracePt t="46613" x="3543300" y="1654175"/>
          <p14:tracePt t="46630" x="3665538" y="1501775"/>
          <p14:tracePt t="46646" x="3741738" y="1463675"/>
          <p14:tracePt t="46663" x="3817938" y="1447800"/>
          <p14:tracePt t="46679" x="3878263" y="1447800"/>
          <p14:tracePt t="46696" x="3932238" y="1447800"/>
          <p14:tracePt t="46713" x="3978275" y="1447800"/>
          <p14:tracePt t="46729" x="4038600" y="1463675"/>
          <p14:tracePt t="46746" x="4106863" y="1477963"/>
          <p14:tracePt t="46763" x="4175125" y="1501775"/>
          <p14:tracePt t="46779" x="4351338" y="1539875"/>
          <p14:tracePt t="46796" x="4587875" y="1577975"/>
          <p14:tracePt t="46813" x="4846638" y="1600200"/>
          <p14:tracePt t="46830" x="5318125" y="1676400"/>
          <p14:tracePt t="46846" x="5584825" y="1698625"/>
          <p14:tracePt t="46863" x="5813425" y="1722438"/>
          <p14:tracePt t="46879" x="6003925" y="1736725"/>
          <p14:tracePt t="46896" x="6180138" y="1744663"/>
          <p14:tracePt t="46913" x="6362700" y="1744663"/>
          <p14:tracePt t="46929" x="6523038" y="1744663"/>
          <p14:tracePt t="46946" x="6645275" y="1744663"/>
          <p14:tracePt t="46963" x="6773863" y="1744663"/>
          <p14:tracePt t="46979" x="6850063" y="1744663"/>
          <p14:tracePt t="46996" x="6873875" y="1744663"/>
          <p14:tracePt t="47039" x="6880225" y="1744663"/>
          <p14:tracePt t="47047" x="6888163" y="1744663"/>
          <p14:tracePt t="47063" x="6904038" y="1752600"/>
          <p14:tracePt t="47079" x="6956425" y="1866900"/>
          <p14:tracePt t="47096" x="7018338" y="1989138"/>
          <p14:tracePt t="47113" x="7040563" y="2111375"/>
          <p14:tracePt t="47130" x="7048500" y="2225675"/>
          <p14:tracePt t="47146" x="7040563" y="2286000"/>
          <p14:tracePt t="47163" x="6972300" y="2354263"/>
          <p14:tracePt t="47179" x="6888163" y="2378075"/>
          <p14:tracePt t="47196" x="6743700" y="2392363"/>
          <p14:tracePt t="47213" x="6575425" y="2416175"/>
          <p14:tracePt t="47230" x="6256338" y="2416175"/>
          <p14:tracePt t="47246" x="5973763" y="2416175"/>
          <p14:tracePt t="47263" x="5638800" y="2416175"/>
          <p14:tracePt t="47280" x="5326063" y="2416175"/>
          <p14:tracePt t="47296" x="5051425" y="2416175"/>
          <p14:tracePt t="47313" x="4816475" y="2416175"/>
          <p14:tracePt t="47330" x="4579938" y="2430463"/>
          <p14:tracePt t="47346" x="4397375" y="2446338"/>
          <p14:tracePt t="47363" x="4221163" y="2454275"/>
          <p14:tracePt t="47380" x="4046538" y="2460625"/>
          <p14:tracePt t="47396" x="3908425" y="2460625"/>
          <p14:tracePt t="47413" x="3763963" y="2460625"/>
          <p14:tracePt t="47430" x="3589338" y="2430463"/>
          <p14:tracePt t="47446" x="3475038" y="2354263"/>
          <p14:tracePt t="47463" x="3382963" y="2286000"/>
          <p14:tracePt t="47479" x="3314700" y="2193925"/>
          <p14:tracePt t="47496" x="3284538" y="2103438"/>
          <p14:tracePt t="47513" x="3276600" y="2019300"/>
          <p14:tracePt t="47530" x="3276600" y="1943100"/>
          <p14:tracePt t="47546" x="3276600" y="1882775"/>
          <p14:tracePt t="47563" x="3284538" y="1844675"/>
          <p14:tracePt t="47580" x="3292475" y="1798638"/>
          <p14:tracePt t="47596" x="3306763" y="1774825"/>
          <p14:tracePt t="47613" x="3336925" y="1744663"/>
          <p14:tracePt t="47630" x="3451225" y="1698625"/>
          <p14:tracePt t="47646" x="3627438" y="1654175"/>
          <p14:tracePt t="47663" x="3894138" y="1608138"/>
          <p14:tracePt t="47680" x="4267200" y="1546225"/>
          <p14:tracePt t="47696" x="4740275" y="1508125"/>
          <p14:tracePt t="47713" x="5241925" y="1485900"/>
          <p14:tracePt t="47730" x="5722938" y="1485900"/>
          <p14:tracePt t="47746" x="6156325" y="1485900"/>
          <p14:tracePt t="47763" x="6613525" y="1485900"/>
          <p14:tracePt t="47780" x="6942138" y="1485900"/>
          <p14:tracePt t="47797" x="7192963" y="1485900"/>
          <p14:tracePt t="47813" x="7383463" y="1485900"/>
          <p14:tracePt t="47830" x="7483475" y="1485900"/>
          <p14:tracePt t="47846" x="7505700" y="1485900"/>
          <p14:tracePt t="47863" x="7513638" y="1493838"/>
          <p14:tracePt t="47897" x="7521575" y="1501775"/>
          <p14:tracePt t="47913" x="7521575" y="1524000"/>
          <p14:tracePt t="47930" x="7521575" y="1660525"/>
          <p14:tracePt t="47946" x="7521575" y="1820863"/>
          <p14:tracePt t="47963" x="7521575" y="1981200"/>
          <p14:tracePt t="47980" x="7475538" y="2111375"/>
          <p14:tracePt t="47997" x="7413625" y="2201863"/>
          <p14:tracePt t="48013" x="7307263" y="2278063"/>
          <p14:tracePt t="48030" x="7124700" y="2346325"/>
          <p14:tracePt t="48046" x="6629400" y="2354263"/>
          <p14:tracePt t="48063" x="6049963" y="2354263"/>
          <p14:tracePt t="48080" x="5364163" y="2354263"/>
          <p14:tracePt t="48096" x="4708525" y="2354263"/>
          <p14:tracePt t="48113" x="4144963" y="2354263"/>
          <p14:tracePt t="48130" x="3711575" y="2354263"/>
          <p14:tracePt t="48147" x="3421063" y="2354263"/>
          <p14:tracePt t="48163" x="3208338" y="2354263"/>
          <p14:tracePt t="48180" x="3070225" y="2346325"/>
          <p14:tracePt t="48197" x="2955925" y="2308225"/>
          <p14:tracePt t="48214" x="2873375" y="2270125"/>
          <p14:tracePt t="48230" x="2865438" y="2263775"/>
          <p14:tracePt t="48247" x="2857500" y="2247900"/>
          <p14:tracePt t="48263" x="2857500" y="2201863"/>
          <p14:tracePt t="48280" x="2857500" y="2133600"/>
          <p14:tracePt t="48297" x="2887663" y="2049463"/>
          <p14:tracePt t="48313" x="2917825" y="1973263"/>
          <p14:tracePt t="48330" x="2963863" y="1905000"/>
          <p14:tracePt t="48347" x="3009900" y="1874838"/>
          <p14:tracePt t="48363" x="3063875" y="1851025"/>
          <p14:tracePt t="48380" x="3132138" y="1844675"/>
          <p14:tracePt t="48397" x="3254375" y="1836738"/>
          <p14:tracePt t="48414" x="3513138" y="1836738"/>
          <p14:tracePt t="48430" x="3717925" y="1836738"/>
          <p14:tracePt t="48447" x="3932238" y="1836738"/>
          <p14:tracePt t="48463" x="4130675" y="1836738"/>
          <p14:tracePt t="48480" x="4267200" y="1836738"/>
          <p14:tracePt t="48497" x="4381500" y="1858963"/>
          <p14:tracePt t="48513" x="4518025" y="1897063"/>
          <p14:tracePt t="48530" x="4656138" y="1935163"/>
          <p14:tracePt t="48547" x="4854575" y="1989138"/>
          <p14:tracePt t="48563" x="5127625" y="2073275"/>
          <p14:tracePt t="48580" x="5394325" y="2103438"/>
          <p14:tracePt t="48597" x="5745163" y="2141538"/>
          <p14:tracePt t="48614" x="6149975" y="2155825"/>
          <p14:tracePt t="48630" x="6248400" y="2155825"/>
          <p14:tracePt t="48647" x="6438900" y="2155825"/>
          <p14:tracePt t="48663" x="6454775" y="2155825"/>
          <p14:tracePt t="48759" x="6461125" y="2155825"/>
          <p14:tracePt t="48775" x="6461125" y="2163763"/>
          <p14:tracePt t="48799" x="6461125" y="2179638"/>
          <p14:tracePt t="48807" x="6454775" y="2209800"/>
          <p14:tracePt t="48815" x="6430963" y="2239963"/>
          <p14:tracePt t="48830" x="6370638" y="2308225"/>
          <p14:tracePt t="48847" x="6264275" y="2400300"/>
          <p14:tracePt t="48863" x="6073775" y="2468563"/>
          <p14:tracePt t="48880" x="5813425" y="2522538"/>
          <p14:tracePt t="48897" x="5394325" y="2582863"/>
          <p14:tracePt t="48913" x="4914900" y="2582863"/>
          <p14:tracePt t="48930" x="4503738" y="2582863"/>
          <p14:tracePt t="48947" x="4106863" y="2582863"/>
          <p14:tracePt t="48964" x="3802063" y="2530475"/>
          <p14:tracePt t="48980" x="3627438" y="2476500"/>
          <p14:tracePt t="48997" x="3565525" y="2438400"/>
          <p14:tracePt t="49014" x="3565525" y="2408238"/>
          <p14:tracePt t="49030" x="3565525" y="2354263"/>
          <p14:tracePt t="49047" x="3551238" y="2278063"/>
          <p14:tracePt t="49064" x="3535363" y="2209800"/>
          <p14:tracePt t="49080" x="3527425" y="2141538"/>
          <p14:tracePt t="49097" x="3521075" y="2087563"/>
          <p14:tracePt t="49114" x="3521075" y="2019300"/>
          <p14:tracePt t="49130" x="3521075" y="1958975"/>
          <p14:tracePt t="49147" x="3521075" y="1912938"/>
          <p14:tracePt t="49164" x="3527425" y="1874838"/>
          <p14:tracePt t="49180" x="3535363" y="1851025"/>
          <p14:tracePt t="49214" x="3543300" y="1844675"/>
          <p14:tracePt t="49230" x="3543300" y="1836738"/>
          <p14:tracePt t="49247" x="3551238" y="1828800"/>
          <p14:tracePt t="49264" x="3581400" y="1828800"/>
          <p14:tracePt t="49280" x="3597275" y="1828800"/>
          <p14:tracePt t="49297" x="3603625" y="1828800"/>
          <p14:tracePt t="49334" x="3603625" y="1836738"/>
          <p14:tracePt t="49367" x="3603625" y="1844675"/>
          <p14:tracePt t="49383" x="3603625" y="1874838"/>
          <p14:tracePt t="49391" x="3603625" y="1912938"/>
          <p14:tracePt t="49398" x="3603625" y="1958975"/>
          <p14:tracePt t="49414" x="3603625" y="2057400"/>
          <p14:tracePt t="49430" x="3597275" y="2141538"/>
          <p14:tracePt t="49447" x="3589338" y="2201863"/>
          <p14:tracePt t="49464" x="3581400" y="2217738"/>
          <p14:tracePt t="49480" x="3581400" y="2225675"/>
          <p14:tracePt t="49535" x="3573463" y="2232025"/>
          <p14:tracePt t="49543" x="3565525" y="2232025"/>
          <p14:tracePt t="49551" x="3559175" y="2232025"/>
          <p14:tracePt t="49566" x="3543300" y="2232025"/>
          <p14:tracePt t="49580" x="3535363" y="2232025"/>
          <p14:tracePt t="49599" x="3527425" y="2232025"/>
          <p14:tracePt t="49614" x="3521075" y="2232025"/>
          <p14:tracePt t="49630" x="3505200" y="2239963"/>
          <p14:tracePt t="49647" x="3489325" y="2263775"/>
          <p14:tracePt t="49664" x="3459163" y="2316163"/>
          <p14:tracePt t="49681" x="3421063" y="2408238"/>
          <p14:tracePt t="49697" x="3368675" y="2522538"/>
          <p14:tracePt t="49714" x="3330575" y="2667000"/>
          <p14:tracePt t="49731" x="3284538" y="2857500"/>
          <p14:tracePt t="49747" x="3268663" y="2987675"/>
          <p14:tracePt t="49764" x="3268663" y="3055938"/>
          <p14:tracePt t="49781" x="3268663" y="3086100"/>
          <p14:tracePt t="49797" x="3268663" y="3108325"/>
          <p14:tracePt t="49814" x="3268663" y="3124200"/>
          <p14:tracePt t="49831" x="3268663" y="3132138"/>
          <p14:tracePt t="49847" x="3268663" y="3140075"/>
          <p14:tracePt t="49864" x="3268663" y="3146425"/>
          <p14:tracePt t="51103" x="3260725" y="3017838"/>
          <p14:tracePt t="51110" x="3184525" y="2781300"/>
          <p14:tracePt t="51119" x="3086100" y="2582863"/>
          <p14:tracePt t="51131" x="3025775" y="2468563"/>
          <p14:tracePt t="51148" x="2987675" y="2362200"/>
          <p14:tracePt t="51164" x="2979738" y="2301875"/>
          <p14:tracePt t="51181" x="2933700" y="2225675"/>
          <p14:tracePt t="51198" x="2887663" y="2133600"/>
          <p14:tracePt t="51214" x="2879725" y="2095500"/>
          <p14:tracePt t="51231" x="2865438" y="2073275"/>
          <p14:tracePt t="51248" x="2865438" y="2041525"/>
          <p14:tracePt t="51264" x="2857500" y="1981200"/>
          <p14:tracePt t="51281" x="2835275" y="1912938"/>
          <p14:tracePt t="51298" x="2819400" y="1858963"/>
          <p14:tracePt t="51314" x="2803525" y="1836738"/>
          <p14:tracePt t="51331" x="2803525" y="1828800"/>
          <p14:tracePt t="51431" x="2803525" y="1851025"/>
          <p14:tracePt t="51439" x="2803525" y="1897063"/>
          <p14:tracePt t="51448" x="2803525" y="1927225"/>
          <p14:tracePt t="51465" x="2811463" y="2011363"/>
          <p14:tracePt t="51481" x="2857500" y="2065338"/>
          <p14:tracePt t="51497" x="2873375" y="2087563"/>
          <p14:tracePt t="55991" x="2887663" y="2087563"/>
          <p14:tracePt t="58671" x="2949575" y="2095500"/>
          <p14:tracePt t="58679" x="3009900" y="2111375"/>
          <p14:tracePt t="58686" x="3070225" y="2125663"/>
          <p14:tracePt t="58700" x="3116263" y="2133600"/>
          <p14:tracePt t="58717" x="3238500" y="2133600"/>
          <p14:tracePt t="58734" x="3375025" y="2073275"/>
          <p14:tracePt t="58750" x="3543300" y="1997075"/>
          <p14:tracePt t="58767" x="3597275" y="1965325"/>
          <p14:tracePt t="58784" x="3603625" y="1951038"/>
          <p14:tracePt t="59079" x="3611563" y="1951038"/>
          <p14:tracePt t="59086" x="3695700" y="1951038"/>
          <p14:tracePt t="59095" x="3908425" y="1951038"/>
          <p14:tracePt t="59102" x="4175125" y="1951038"/>
          <p14:tracePt t="59118" x="4411663" y="1951038"/>
          <p14:tracePt t="59134" x="4618038" y="1981200"/>
          <p14:tracePt t="59151" x="4968875" y="1981200"/>
          <p14:tracePt t="59167" x="5546725" y="1981200"/>
          <p14:tracePt t="59184" x="6103938" y="1981200"/>
          <p14:tracePt t="59201" x="6477000" y="1981200"/>
          <p14:tracePt t="59217" x="6675438" y="1981200"/>
          <p14:tracePt t="59234" x="6773863" y="1958975"/>
          <p14:tracePt t="59287" x="6781800" y="1951038"/>
          <p14:tracePt t="59295" x="6789738" y="1943100"/>
          <p14:tracePt t="59303" x="6797675" y="1927225"/>
          <p14:tracePt t="59431" x="6797675" y="1965325"/>
          <p14:tracePt t="59439" x="6789738" y="2027238"/>
          <p14:tracePt t="59451" x="6781800" y="2087563"/>
          <p14:tracePt t="59467" x="6727825" y="2201863"/>
          <p14:tracePt t="59484" x="6689725" y="2263775"/>
          <p14:tracePt t="59501" x="6621463" y="2293938"/>
          <p14:tracePt t="59518" x="6530975" y="2293938"/>
          <p14:tracePt t="59534" x="6507163" y="2293938"/>
          <p14:tracePt t="59551" x="6492875" y="2286000"/>
          <p14:tracePt t="59567" x="6484938" y="2286000"/>
          <p14:tracePt t="59584" x="6469063" y="2263775"/>
          <p14:tracePt t="59601" x="6454775" y="2225675"/>
          <p14:tracePt t="59617" x="6446838" y="2193925"/>
          <p14:tracePt t="59634" x="6446838" y="2187575"/>
          <p14:tracePt t="59667" x="6446838" y="2171700"/>
          <p14:tracePt t="59684" x="6438900" y="2163763"/>
          <p14:tracePt t="59718" x="6423025" y="2155825"/>
          <p14:tracePt t="59735" x="6416675" y="2149475"/>
          <p14:tracePt t="59751" x="6408738" y="2149475"/>
          <p14:tracePt t="59767" x="6400800" y="2149475"/>
          <p14:tracePt t="59784" x="6392863" y="2149475"/>
          <p14:tracePt t="59801" x="6378575" y="2149475"/>
          <p14:tracePt t="59834" x="6370638" y="2149475"/>
          <p14:tracePt t="59851" x="6362700" y="2149475"/>
          <p14:tracePt t="59868" x="6354763" y="2141538"/>
          <p14:tracePt t="59901" x="6346825" y="2133600"/>
          <p14:tracePt t="59918" x="6340475" y="2133600"/>
          <p14:tracePt t="59975" x="6332538" y="2125663"/>
          <p14:tracePt t="61063" x="6332538" y="2187575"/>
          <p14:tracePt t="61072" x="6332538" y="2278063"/>
          <p14:tracePt t="61079" x="6332538" y="2346325"/>
          <p14:tracePt t="61087" x="6332538" y="2416175"/>
          <p14:tracePt t="61102" x="6332538" y="2530475"/>
          <p14:tracePt t="61118" x="6302375" y="2674938"/>
          <p14:tracePt t="61135" x="6248400" y="2835275"/>
          <p14:tracePt t="61151" x="6172200" y="3001963"/>
          <p14:tracePt t="61168" x="6118225" y="3140075"/>
          <p14:tracePt t="61185" x="6019800" y="3260725"/>
          <p14:tracePt t="61201" x="5897563" y="3382963"/>
          <p14:tracePt t="61218" x="5722938" y="3482975"/>
          <p14:tracePt t="61235" x="5508625" y="3565525"/>
          <p14:tracePt t="61251" x="5257800" y="3649663"/>
          <p14:tracePt t="61268" x="5037138" y="3687763"/>
          <p14:tracePt t="61285" x="4838700" y="3711575"/>
          <p14:tracePt t="61302" x="4587875" y="3749675"/>
          <p14:tracePt t="61318" x="4533900" y="3749675"/>
          <p14:tracePt t="61335" x="4397375" y="3763963"/>
          <p14:tracePt t="61351" x="4359275" y="3779838"/>
          <p14:tracePt t="61368" x="4321175" y="3794125"/>
          <p14:tracePt t="61385" x="4297363" y="3810000"/>
          <p14:tracePt t="61401" x="4283075" y="3840163"/>
          <p14:tracePt t="61418" x="4267200" y="3870325"/>
          <p14:tracePt t="61435" x="4237038" y="3946525"/>
          <p14:tracePt t="61451" x="4183063" y="4046538"/>
          <p14:tracePt t="61468" x="4098925" y="4152900"/>
          <p14:tracePt t="61485" x="4038600" y="4237038"/>
          <p14:tracePt t="61502" x="3940175" y="4373563"/>
          <p14:tracePt t="61518" x="3902075" y="4435475"/>
          <p14:tracePt t="61535" x="3870325" y="4511675"/>
          <p14:tracePt t="61551" x="3840163" y="4556125"/>
          <p14:tracePt t="61568" x="3825875" y="4602163"/>
          <p14:tracePt t="62462" x="3810000" y="4602163"/>
          <p14:tracePt t="62470" x="3787775" y="4602163"/>
          <p14:tracePt t="62478" x="3763963" y="4602163"/>
          <p14:tracePt t="62487" x="3733800" y="4579938"/>
          <p14:tracePt t="62502" x="3717925" y="4572000"/>
          <p14:tracePt t="62518" x="3635375" y="4549775"/>
          <p14:tracePt t="62535" x="3611563" y="4541838"/>
          <p14:tracePt t="62552" x="3597275" y="4541838"/>
          <p14:tracePt t="62599" x="3589338" y="4541838"/>
          <p14:tracePt t="62607" x="3573463" y="4533900"/>
          <p14:tracePt t="62619" x="3527425" y="4518025"/>
          <p14:tracePt t="62635" x="3459163" y="4503738"/>
          <p14:tracePt t="62652" x="3421063" y="4503738"/>
          <p14:tracePt t="62669" x="3368675" y="4503738"/>
          <p14:tracePt t="62686" x="3200400" y="4503738"/>
          <p14:tracePt t="62702" x="3178175" y="4503738"/>
          <p14:tracePt t="62719" x="3154363" y="4487863"/>
          <p14:tracePt t="62735" x="3132138" y="4487863"/>
          <p14:tracePt t="62752" x="3094038" y="4487863"/>
          <p14:tracePt t="62769" x="3070225" y="4487863"/>
          <p14:tracePt t="62785" x="3063875" y="4487863"/>
          <p14:tracePt t="62802" x="3017838" y="4495800"/>
          <p14:tracePt t="62819" x="2949575" y="4518025"/>
          <p14:tracePt t="62835" x="2887663" y="4525963"/>
          <p14:tracePt t="62852" x="2773363" y="4549775"/>
          <p14:tracePt t="62869" x="2659063" y="4556125"/>
          <p14:tracePt t="62886" x="2590800" y="4556125"/>
          <p14:tracePt t="62902" x="2574925" y="4549775"/>
          <p14:tracePt t="62919" x="2544763" y="4549775"/>
          <p14:tracePt t="62935" x="2522538" y="4541838"/>
          <p14:tracePt t="62952" x="2492375" y="4533900"/>
          <p14:tracePt t="62969" x="2460625" y="4518025"/>
          <p14:tracePt t="62985" x="2422525" y="4495800"/>
          <p14:tracePt t="63002" x="2400300" y="4465638"/>
          <p14:tracePt t="63018" x="2378075" y="4397375"/>
          <p14:tracePt t="63035" x="2370138" y="4327525"/>
          <p14:tracePt t="63052" x="2370138" y="4267200"/>
          <p14:tracePt t="63068" x="2378075" y="4175125"/>
          <p14:tracePt t="63086" x="2422525" y="4084638"/>
          <p14:tracePt t="63102" x="2498725" y="3992563"/>
          <p14:tracePt t="63119" x="2620963" y="3908425"/>
          <p14:tracePt t="63135" x="2735263" y="3863975"/>
          <p14:tracePt t="63152" x="2819400" y="3825875"/>
          <p14:tracePt t="63169" x="2865438" y="3817938"/>
          <p14:tracePt t="63185" x="2887663" y="3817938"/>
          <p14:tracePt t="63202" x="2917825" y="3817938"/>
          <p14:tracePt t="63219" x="2941638" y="3817938"/>
          <p14:tracePt t="63235" x="2963863" y="3817938"/>
          <p14:tracePt t="63252" x="2987675" y="3840163"/>
          <p14:tracePt t="63269" x="3132138" y="4046538"/>
          <p14:tracePt t="63286" x="3298825" y="4403725"/>
          <p14:tracePt t="63302" x="3336925" y="4618038"/>
          <p14:tracePt t="63319" x="3344863" y="4778375"/>
          <p14:tracePt t="63335" x="3322638" y="4899025"/>
          <p14:tracePt t="63352" x="3230563" y="4975225"/>
          <p14:tracePt t="63369" x="3063875" y="5021263"/>
          <p14:tracePt t="63385" x="2849563" y="5029200"/>
          <p14:tracePt t="63402" x="2628900" y="5029200"/>
          <p14:tracePt t="63419" x="2454275" y="5006975"/>
          <p14:tracePt t="63435" x="2286000" y="4922838"/>
          <p14:tracePt t="63452" x="2179638" y="4830763"/>
          <p14:tracePt t="63469" x="2117725" y="4724400"/>
          <p14:tracePt t="63486" x="2079625" y="4487863"/>
          <p14:tracePt t="63502" x="2111375" y="4313238"/>
          <p14:tracePt t="63518" x="2225675" y="4092575"/>
          <p14:tracePt t="63535" x="2384425" y="3856038"/>
          <p14:tracePt t="63552" x="2506663" y="3703638"/>
          <p14:tracePt t="63569" x="2667000" y="3565525"/>
          <p14:tracePt t="63585" x="2873375" y="3451225"/>
          <p14:tracePt t="63602" x="3032125" y="3398838"/>
          <p14:tracePt t="63619" x="3140075" y="3390900"/>
          <p14:tracePt t="63635" x="3170238" y="3390900"/>
          <p14:tracePt t="63652" x="3178175" y="3390900"/>
          <p14:tracePt t="63669" x="3216275" y="3475038"/>
          <p14:tracePt t="63685" x="3306763" y="4098925"/>
          <p14:tracePt t="63702" x="3306763" y="4473575"/>
          <p14:tracePt t="63719" x="3254375" y="4708525"/>
          <p14:tracePt t="63735" x="3162300" y="4838700"/>
          <p14:tracePt t="63752" x="3017838" y="4930775"/>
          <p14:tracePt t="63769" x="2781300" y="4937125"/>
          <p14:tracePt t="63786" x="2400300" y="4937125"/>
          <p14:tracePt t="63802" x="2003425" y="4732338"/>
          <p14:tracePt t="63819" x="1608138" y="4449763"/>
          <p14:tracePt t="63836" x="1431925" y="4213225"/>
          <p14:tracePt t="63852" x="1387475" y="4022725"/>
          <p14:tracePt t="63869" x="1387475" y="3840163"/>
          <p14:tracePt t="63886" x="1531938" y="3679825"/>
          <p14:tracePt t="63902" x="1714500" y="3641725"/>
          <p14:tracePt t="63919" x="1874838" y="3641725"/>
          <p14:tracePt t="63936" x="1958975" y="3641725"/>
          <p14:tracePt t="63952" x="2035175" y="3673475"/>
          <p14:tracePt t="63969" x="2171700" y="3886200"/>
          <p14:tracePt t="63986" x="2346325" y="4275138"/>
          <p14:tracePt t="64002" x="2392363" y="4686300"/>
          <p14:tracePt t="64019" x="2392363" y="4945063"/>
          <p14:tracePt t="64036" x="2332038" y="5075238"/>
          <p14:tracePt t="64052" x="2247900" y="5143500"/>
          <p14:tracePt t="64069" x="2179638" y="5151438"/>
          <p14:tracePt t="64086" x="2103438" y="5121275"/>
          <p14:tracePt t="64102" x="2065338" y="4991100"/>
          <p14:tracePt t="64119" x="2065338" y="4754563"/>
          <p14:tracePt t="64136" x="2073275" y="4549775"/>
          <p14:tracePt t="64152" x="2155825" y="4397375"/>
          <p14:tracePt t="64169" x="2286000" y="4305300"/>
          <p14:tracePt t="64186" x="2460625" y="4237038"/>
          <p14:tracePt t="64202" x="2613025" y="4229100"/>
          <p14:tracePt t="64219" x="2765425" y="4229100"/>
          <p14:tracePt t="64236" x="2911475" y="4297363"/>
          <p14:tracePt t="64252" x="3108325" y="4495800"/>
          <p14:tracePt t="64269" x="3246438" y="4740275"/>
          <p14:tracePt t="64286" x="3292475" y="4975225"/>
          <p14:tracePt t="64302" x="3268663" y="5211763"/>
          <p14:tracePt t="64319" x="3200400" y="5273675"/>
          <p14:tracePt t="64336" x="3101975" y="5273675"/>
          <p14:tracePt t="64352" x="2979738" y="5181600"/>
          <p14:tracePt t="64369" x="2765425" y="4892675"/>
          <p14:tracePt t="64386" x="2606675" y="4525963"/>
          <p14:tracePt t="64403" x="2522538" y="4144963"/>
          <p14:tracePt t="64419" x="2522538" y="3848100"/>
          <p14:tracePt t="64436" x="2628900" y="3603625"/>
          <p14:tracePt t="64452" x="2803525" y="3444875"/>
          <p14:tracePt t="64470" x="3063875" y="3344863"/>
          <p14:tracePt t="64486" x="3086100" y="3344863"/>
          <p14:tracePt t="64503" x="3170238" y="3375025"/>
          <p14:tracePt t="64519" x="3208338" y="3406775"/>
          <p14:tracePt t="64536" x="3413125" y="3817938"/>
          <p14:tracePt t="64553" x="3482975" y="4198938"/>
          <p14:tracePt t="64569" x="3482975" y="4465638"/>
          <p14:tracePt t="64586" x="3459163" y="4648200"/>
          <p14:tracePt t="64603" x="3406775" y="4732338"/>
          <p14:tracePt t="64619" x="3344863" y="4732338"/>
          <p14:tracePt t="64636" x="3260725" y="4732338"/>
          <p14:tracePt t="64653" x="3132138" y="4656138"/>
          <p14:tracePt t="64670" x="2979738" y="4525963"/>
          <p14:tracePt t="64686" x="2971800" y="4487863"/>
          <p14:tracePt t="64703" x="2963863" y="4449763"/>
          <p14:tracePt t="64719" x="2963863" y="4427538"/>
          <p14:tracePt t="64736" x="2963863" y="4411663"/>
          <p14:tracePt t="64753" x="2971800" y="4403725"/>
          <p14:tracePt t="64769" x="2994025" y="4403725"/>
          <p14:tracePt t="64786" x="3001963" y="4403725"/>
          <p14:tracePt t="64863" x="3009900" y="4403725"/>
          <p14:tracePt t="64919" x="3001963" y="4411663"/>
          <p14:tracePt t="64927" x="2971800" y="4441825"/>
          <p14:tracePt t="64936" x="2941638" y="4473575"/>
          <p14:tracePt t="64953" x="2865438" y="4511675"/>
          <p14:tracePt t="64969" x="2819400" y="4541838"/>
          <p14:tracePt t="64986" x="2803525" y="4549775"/>
          <p14:tracePt t="65079" x="2797175" y="4549775"/>
          <p14:tracePt t="65087" x="2797175" y="4533900"/>
          <p14:tracePt t="65095" x="2803525" y="4511675"/>
          <p14:tracePt t="65103" x="2827338" y="4487863"/>
          <p14:tracePt t="65119" x="2857500" y="4449763"/>
          <p14:tracePt t="65136" x="2911475" y="4419600"/>
          <p14:tracePt t="65153" x="2949575" y="4403725"/>
          <p14:tracePt t="65170" x="2971800" y="4389438"/>
          <p14:tracePt t="65295" x="2979738" y="4389438"/>
          <p14:tracePt t="65303" x="2994025" y="4389438"/>
          <p14:tracePt t="65311" x="3009900" y="4389438"/>
          <p14:tracePt t="65319" x="3025775" y="4389438"/>
          <p14:tracePt t="65336" x="3078163" y="4397375"/>
          <p14:tracePt t="65353" x="3132138" y="4419600"/>
          <p14:tracePt t="65370" x="3184525" y="4427538"/>
          <p14:tracePt t="65386" x="3208338" y="4435475"/>
          <p14:tracePt t="65463" x="3222625" y="4427538"/>
          <p14:tracePt t="65471" x="3230563" y="4419600"/>
          <p14:tracePt t="65478" x="3230563" y="4411663"/>
          <p14:tracePt t="65487" x="3230563" y="4403725"/>
          <p14:tracePt t="65510" x="3238500" y="4403725"/>
          <p14:tracePt t="65534" x="3238500" y="4397375"/>
          <p14:tracePt t="65591" x="3254375" y="4389438"/>
          <p14:tracePt t="65599" x="3284538" y="4389438"/>
          <p14:tracePt t="65606" x="3322638" y="4389438"/>
          <p14:tracePt t="65620" x="3368675" y="4389438"/>
          <p14:tracePt t="65636" x="3527425" y="4389438"/>
          <p14:tracePt t="65653" x="3794125" y="4389438"/>
          <p14:tracePt t="65670" x="4313238" y="4389438"/>
          <p14:tracePt t="65687" x="4648200" y="4389438"/>
          <p14:tracePt t="65703" x="4945063" y="4389438"/>
          <p14:tracePt t="65720" x="5165725" y="4389438"/>
          <p14:tracePt t="65736" x="5394325" y="4389438"/>
          <p14:tracePt t="65753" x="5622925" y="4389438"/>
          <p14:tracePt t="65770" x="5829300" y="4389438"/>
          <p14:tracePt t="65786" x="5997575" y="4389438"/>
          <p14:tracePt t="65803" x="6149975" y="4389438"/>
          <p14:tracePt t="65820" x="6286500" y="4373563"/>
          <p14:tracePt t="65836" x="6384925" y="4373563"/>
          <p14:tracePt t="65853" x="6477000" y="4365625"/>
          <p14:tracePt t="65870" x="6537325" y="4359275"/>
          <p14:tracePt t="65959" x="6537325" y="4351338"/>
          <p14:tracePt t="65983" x="6515100" y="4343400"/>
          <p14:tracePt t="65991" x="6430963" y="4335463"/>
          <p14:tracePt t="66003" x="6354763" y="4327525"/>
          <p14:tracePt t="66020" x="6134100" y="4327525"/>
          <p14:tracePt t="66037" x="5684838" y="4365625"/>
          <p14:tracePt t="66053" x="5075238" y="4411663"/>
          <p14:tracePt t="66070" x="4343400" y="4411663"/>
          <p14:tracePt t="66086" x="4016375" y="4411663"/>
          <p14:tracePt t="66103" x="3703638" y="4411663"/>
          <p14:tracePt t="66120" x="3497263" y="4411663"/>
          <p14:tracePt t="66136" x="3352800" y="4397375"/>
          <p14:tracePt t="66153" x="3276600" y="4397375"/>
          <p14:tracePt t="66170" x="3230563" y="4381500"/>
          <p14:tracePt t="66187" x="3222625" y="4373563"/>
          <p14:tracePt t="66303" x="3230563" y="4373563"/>
          <p14:tracePt t="66310" x="3268663" y="4373563"/>
          <p14:tracePt t="66320" x="3322638" y="4365625"/>
          <p14:tracePt t="66337" x="3459163" y="4343400"/>
          <p14:tracePt t="66353" x="3649663" y="4321175"/>
          <p14:tracePt t="66370" x="3978275" y="4275138"/>
          <p14:tracePt t="66387" x="4313238" y="4251325"/>
          <p14:tracePt t="66403" x="4656138" y="4229100"/>
          <p14:tracePt t="66420" x="4930775" y="4229100"/>
          <p14:tracePt t="66437" x="5241925" y="4229100"/>
          <p14:tracePt t="66454" x="5608638" y="4229100"/>
          <p14:tracePt t="66470" x="5799138" y="4229100"/>
          <p14:tracePt t="66487" x="5921375" y="4229100"/>
          <p14:tracePt t="66503" x="6003925" y="4229100"/>
          <p14:tracePt t="66520" x="6103938" y="4229100"/>
          <p14:tracePt t="66536" x="6218238" y="4229100"/>
          <p14:tracePt t="66553" x="6324600" y="4229100"/>
          <p14:tracePt t="66570" x="6378575" y="4229100"/>
          <p14:tracePt t="66586" x="6423025" y="4229100"/>
          <p14:tracePt t="66603" x="6446838" y="4229100"/>
          <p14:tracePt t="66967" x="6438900" y="4229100"/>
          <p14:tracePt t="66975" x="6423025" y="4229100"/>
          <p14:tracePt t="66987" x="6408738" y="4229100"/>
          <p14:tracePt t="67003" x="6332538" y="4229100"/>
          <p14:tracePt t="67020" x="6202363" y="4251325"/>
          <p14:tracePt t="67037" x="5951538" y="4327525"/>
          <p14:tracePt t="67054" x="5227638" y="4465638"/>
          <p14:tracePt t="67070" x="4602163" y="4549775"/>
          <p14:tracePt t="67087" x="3940175" y="4564063"/>
          <p14:tracePt t="67103" x="3360738" y="4564063"/>
          <p14:tracePt t="67120" x="2903538" y="4564063"/>
          <p14:tracePt t="67137" x="2606675" y="4511675"/>
          <p14:tracePt t="67154" x="2506663" y="4473575"/>
          <p14:tracePt t="67190" x="2498725" y="4465638"/>
          <p14:tracePt t="67239" x="2498725" y="4457700"/>
          <p14:tracePt t="67271" x="2498725" y="4441825"/>
          <p14:tracePt t="67279" x="2506663" y="4435475"/>
          <p14:tracePt t="67287" x="2514600" y="4419600"/>
          <p14:tracePt t="67304" x="2522538" y="4403725"/>
          <p14:tracePt t="67320" x="2536825" y="4381500"/>
          <p14:tracePt t="67337" x="2536825" y="4365625"/>
          <p14:tracePt t="67354" x="2536825" y="4359275"/>
          <p14:tracePt t="67370" x="2544763" y="4335463"/>
          <p14:tracePt t="67387" x="2544763" y="4327525"/>
          <p14:tracePt t="67420" x="2552700" y="4321175"/>
          <p14:tracePt t="67455" x="2560638" y="4321175"/>
          <p14:tracePt t="67463" x="2574925" y="4321175"/>
          <p14:tracePt t="67471" x="2598738" y="4321175"/>
          <p14:tracePt t="67487" x="2636838" y="4335463"/>
          <p14:tracePt t="67504" x="2674938" y="4351338"/>
          <p14:tracePt t="67520" x="2727325" y="4373563"/>
          <p14:tracePt t="67537" x="2835275" y="4465638"/>
          <p14:tracePt t="67554" x="2865438" y="4487863"/>
          <p14:tracePt t="67647" x="2873375" y="4465638"/>
          <p14:tracePt t="67655" x="2873375" y="4441825"/>
          <p14:tracePt t="67671" x="2873375" y="4427538"/>
          <p14:tracePt t="67679" x="2873375" y="4411663"/>
          <p14:tracePt t="67687" x="2873375" y="4397375"/>
          <p14:tracePt t="68047" x="2873375" y="4411663"/>
          <p14:tracePt t="68055" x="2873375" y="4427538"/>
          <p14:tracePt t="68063" x="2873375" y="4457700"/>
          <p14:tracePt t="68071" x="2873375" y="4479925"/>
          <p14:tracePt t="68087" x="2873375" y="4511675"/>
          <p14:tracePt t="68495" x="2873375" y="4503738"/>
          <p14:tracePt t="68518" x="2873375" y="4487863"/>
          <p14:tracePt t="68526" x="2873375" y="4479925"/>
          <p14:tracePt t="68534" x="2873375" y="4473575"/>
          <p14:tracePt t="68542" x="2873375" y="4465638"/>
          <p14:tracePt t="68554" x="2873375" y="4449763"/>
          <p14:tracePt t="68570" x="2879725" y="4427538"/>
          <p14:tracePt t="68587" x="2879725" y="4419600"/>
          <p14:tracePt t="68604" x="2887663" y="4403725"/>
          <p14:tracePt t="69159" x="2895600" y="4403725"/>
          <p14:tracePt t="69167" x="2963863" y="4381500"/>
          <p14:tracePt t="69175" x="3070225" y="4373563"/>
          <p14:tracePt t="69188" x="3170238" y="4365625"/>
          <p14:tracePt t="69204" x="3360738" y="4327525"/>
          <p14:tracePt t="69221" x="3597275" y="4297363"/>
          <p14:tracePt t="69238" x="3771900" y="4275138"/>
          <p14:tracePt t="69254" x="3832225" y="4275138"/>
          <p14:tracePt t="69271" x="3832225" y="4267200"/>
          <p14:tracePt t="69375" x="3832225" y="4259263"/>
          <p14:tracePt t="69390" x="3802063" y="4259263"/>
          <p14:tracePt t="69399" x="3787775" y="4259263"/>
          <p14:tracePt t="69406" x="3741738" y="4275138"/>
          <p14:tracePt t="69421" x="3695700" y="4313238"/>
          <p14:tracePt t="69438" x="3565525" y="4373563"/>
          <p14:tracePt t="69454" x="3390900" y="4427538"/>
          <p14:tracePt t="69471" x="3360738" y="4435475"/>
          <p14:tracePt t="69878" x="3344863" y="4435475"/>
          <p14:tracePt t="69887" x="3330575" y="4435475"/>
          <p14:tracePt t="69895" x="3314700" y="4435475"/>
          <p14:tracePt t="69905" x="3298825" y="4435475"/>
          <p14:tracePt t="69921" x="3284538" y="4419600"/>
          <p14:tracePt t="69938" x="3216275" y="4419600"/>
          <p14:tracePt t="69955" x="3154363" y="4419600"/>
          <p14:tracePt t="69971" x="3140075" y="4419600"/>
          <p14:tracePt t="70175" x="3132138" y="4419600"/>
          <p14:tracePt t="71399" x="3140075" y="4397375"/>
          <p14:tracePt t="71407" x="3140075" y="4389438"/>
          <p14:tracePt t="71415" x="3154363" y="4365625"/>
          <p14:tracePt t="72223" x="3162300" y="4327525"/>
          <p14:tracePt t="72231" x="3170238" y="4267200"/>
          <p14:tracePt t="72239" x="3170238" y="4251325"/>
          <p14:tracePt t="72279" x="3170238" y="4244975"/>
          <p14:tracePt t="78391" x="3170238" y="4106863"/>
          <p14:tracePt t="78399" x="3078163" y="3779838"/>
          <p14:tracePt t="78408" x="2895600" y="3451225"/>
          <p14:tracePt t="78424" x="2682875" y="3154363"/>
          <p14:tracePt t="78441" x="2574925" y="2955925"/>
          <p14:tracePt t="78458" x="2354263" y="2659063"/>
          <p14:tracePt t="78474" x="2155825" y="2384425"/>
          <p14:tracePt t="78491" x="1997075" y="2163763"/>
          <p14:tracePt t="78508" x="1844675" y="1874838"/>
          <p14:tracePt t="78524" x="1714500" y="1531938"/>
          <p14:tracePt t="78541" x="1516063" y="1096963"/>
          <p14:tracePt t="78558" x="1341438" y="685800"/>
          <p14:tracePt t="78574" x="1112838" y="212725"/>
          <p14:tracePt t="78887" x="525463" y="350838"/>
          <p14:tracePt t="78894" x="511175" y="427038"/>
          <p14:tracePt t="78903" x="495300" y="495300"/>
          <p14:tracePt t="78911" x="495300" y="533400"/>
          <p14:tracePt t="78925" x="487363" y="555625"/>
          <p14:tracePt t="79031" x="495300" y="511175"/>
          <p14:tracePt t="79039" x="495300" y="473075"/>
          <p14:tracePt t="79047" x="495300" y="449263"/>
          <p14:tracePt t="79058" x="495300" y="427038"/>
          <p14:tracePt t="79075" x="495300" y="381000"/>
          <p14:tracePt t="79091" x="495300" y="350838"/>
          <p14:tracePt t="79108" x="495300" y="327025"/>
          <p14:tracePt t="81062" x="6194425" y="3779838"/>
          <p14:tracePt t="81070" x="6202363" y="3787775"/>
          <p14:tracePt t="81086" x="6210300" y="3794125"/>
          <p14:tracePt t="81278" x="6226175" y="3802063"/>
          <p14:tracePt t="88438" x="6218238" y="3817938"/>
          <p14:tracePt t="88446" x="6164263" y="3932238"/>
          <p14:tracePt t="88454" x="6065838" y="4060825"/>
          <p14:tracePt t="88466" x="5951538" y="4191000"/>
          <p14:tracePt t="88483" x="5783263" y="4381500"/>
          <p14:tracePt t="88500" x="5630863" y="4525963"/>
          <p14:tracePt t="88517" x="5387975" y="4708525"/>
          <p14:tracePt t="88533" x="5227638" y="4822825"/>
          <p14:tracePt t="88550" x="5105400" y="4914900"/>
          <p14:tracePt t="88566" x="4975225" y="4999038"/>
          <p14:tracePt t="88583" x="4860925" y="5059363"/>
          <p14:tracePt t="88600" x="4754563" y="5113338"/>
          <p14:tracePt t="88616" x="4656138" y="5159375"/>
          <p14:tracePt t="88633" x="4572000" y="5181600"/>
          <p14:tracePt t="88650" x="4503738" y="5203825"/>
          <p14:tracePt t="88667" x="4441825" y="5211763"/>
          <p14:tracePt t="88683" x="4403725" y="5219700"/>
          <p14:tracePt t="88700" x="4327525" y="5219700"/>
          <p14:tracePt t="88717" x="4237038" y="5219700"/>
          <p14:tracePt t="88733" x="4191000" y="5219700"/>
          <p14:tracePt t="88750" x="4152900" y="5219700"/>
          <p14:tracePt t="88767" x="4130675" y="5219700"/>
          <p14:tracePt t="88783" x="4106863" y="5219700"/>
          <p14:tracePt t="88800" x="4084638" y="5219700"/>
          <p14:tracePt t="89646" x="4054475" y="5219700"/>
          <p14:tracePt t="89654" x="3940175" y="5295900"/>
          <p14:tracePt t="89662" x="3749675" y="5432425"/>
          <p14:tracePt t="89670" x="3543300" y="5546725"/>
          <p14:tracePt t="89684" x="3336925" y="5608638"/>
          <p14:tracePt t="89701" x="2720975" y="5722938"/>
          <p14:tracePt t="89717" x="2552700" y="5722938"/>
          <p14:tracePt t="89734" x="2270125" y="5699125"/>
          <p14:tracePt t="89750" x="2209800" y="5684838"/>
          <p14:tracePt t="89767" x="2193925" y="5676900"/>
          <p14:tracePt t="89806" x="2193925" y="5661025"/>
          <p14:tracePt t="89817" x="2193925" y="5622925"/>
          <p14:tracePt t="89834" x="2193925" y="5562600"/>
          <p14:tracePt t="89850" x="2193925" y="5546725"/>
          <p14:tracePt t="90390" x="2225675" y="5540375"/>
          <p14:tracePt t="90398" x="2316163" y="5540375"/>
          <p14:tracePt t="90406" x="2430463" y="5584825"/>
          <p14:tracePt t="90417" x="2522538" y="5616575"/>
          <p14:tracePt t="90434" x="2689225" y="5661025"/>
          <p14:tracePt t="90450" x="2803525" y="5676900"/>
          <p14:tracePt t="90467" x="2963863" y="5676900"/>
          <p14:tracePt t="90484" x="3222625" y="5578475"/>
          <p14:tracePt t="90501" x="3521075" y="5448300"/>
          <p14:tracePt t="90517" x="3635375" y="5349875"/>
          <p14:tracePt t="90534" x="3665538" y="5318125"/>
          <p14:tracePt t="90551" x="3673475" y="5311775"/>
          <p14:tracePt t="90584" x="3665538" y="5235575"/>
          <p14:tracePt t="90601" x="3597275" y="5135563"/>
          <p14:tracePt t="90617" x="3565525" y="5097463"/>
          <p14:tracePt t="90634" x="3559175" y="5089525"/>
          <p14:tracePt t="90651" x="3551238" y="5083175"/>
          <p14:tracePt t="90694" x="3551238" y="5067300"/>
          <p14:tracePt t="90702" x="3551238" y="5006975"/>
          <p14:tracePt t="90717" x="3565525" y="4800600"/>
          <p14:tracePt t="90734" x="3589338" y="4632325"/>
          <p14:tracePt t="90751" x="3641725" y="4479925"/>
          <p14:tracePt t="90767" x="3665538" y="4403725"/>
          <p14:tracePt t="90784" x="3665538" y="4373563"/>
          <p14:tracePt t="90817" x="3665538" y="4365625"/>
          <p14:tracePt t="90834" x="3665538" y="4335463"/>
          <p14:tracePt t="90851" x="3665538" y="4321175"/>
          <p14:tracePt t="90894" x="3641725" y="4305300"/>
          <p14:tracePt t="90902" x="3641725" y="4283075"/>
          <p14:tracePt t="90917" x="3611563" y="4237038"/>
          <p14:tracePt t="90934" x="3589338" y="4206875"/>
          <p14:tracePt t="90951" x="3581400" y="4191000"/>
          <p14:tracePt t="90998" x="3581400" y="4183063"/>
          <p14:tracePt t="91006" x="3581400" y="4160838"/>
          <p14:tracePt t="91017" x="3603625" y="4160838"/>
          <p14:tracePt t="91034" x="3665538" y="4137025"/>
          <p14:tracePt t="91051" x="3779838" y="4114800"/>
          <p14:tracePt t="91067" x="3924300" y="4092575"/>
          <p14:tracePt t="91084" x="4130675" y="4068763"/>
          <p14:tracePt t="91101" x="4389438" y="4030663"/>
          <p14:tracePt t="91117" x="4533900" y="3992563"/>
          <p14:tracePt t="91134" x="4640263" y="3978275"/>
          <p14:tracePt t="91151" x="4686300" y="3962400"/>
          <p14:tracePt t="91167" x="4702175" y="3954463"/>
          <p14:tracePt t="91201" x="4716463" y="3954463"/>
          <p14:tracePt t="91217" x="4854575" y="3940175"/>
          <p14:tracePt t="91234" x="5097463" y="3924300"/>
          <p14:tracePt t="91251" x="5364163" y="3886200"/>
          <p14:tracePt t="91267" x="5775325" y="3825875"/>
          <p14:tracePt t="91284" x="6096000" y="3771900"/>
          <p14:tracePt t="91301" x="6416675" y="3763963"/>
          <p14:tracePt t="91317" x="6797675" y="3763963"/>
          <p14:tracePt t="91334" x="6911975" y="3763963"/>
          <p14:tracePt t="91350" x="6934200" y="3763963"/>
          <p14:tracePt t="91422" x="6950075" y="3763963"/>
          <p14:tracePt t="91430" x="6964363" y="3763963"/>
          <p14:tracePt t="91437" x="6988175" y="3802063"/>
          <p14:tracePt t="91451" x="7048500" y="3962400"/>
          <p14:tracePt t="91468" x="7140575" y="4191000"/>
          <p14:tracePt t="91484" x="7178675" y="4441825"/>
          <p14:tracePt t="91500" x="7178675" y="4487863"/>
          <p14:tracePt t="91517" x="7132638" y="4664075"/>
          <p14:tracePt t="91534" x="6994525" y="4792663"/>
          <p14:tracePt t="91550" x="6727825" y="4906963"/>
          <p14:tracePt t="91567" x="6286500" y="4991100"/>
          <p14:tracePt t="91584" x="5753100" y="5029200"/>
          <p14:tracePt t="91601" x="5051425" y="5029200"/>
          <p14:tracePt t="91618" x="4313238" y="5029200"/>
          <p14:tracePt t="91634" x="3649663" y="5029200"/>
          <p14:tracePt t="91651" x="3132138" y="5029200"/>
          <p14:tracePt t="91668" x="2835275" y="5029200"/>
          <p14:tracePt t="91685" x="2659063" y="5029200"/>
          <p14:tracePt t="91742" x="2651125" y="5029200"/>
          <p14:tracePt t="91758" x="2659063" y="5006975"/>
          <p14:tracePt t="91766" x="2667000" y="4968875"/>
          <p14:tracePt t="91774" x="2667000" y="4960938"/>
          <p14:tracePt t="91784" x="2667000" y="4953000"/>
          <p14:tracePt t="91801" x="2667000" y="4906963"/>
          <p14:tracePt t="91818" x="2682875" y="4884738"/>
          <p14:tracePt t="91834" x="2682875" y="4876800"/>
          <p14:tracePt t="100142" x="2651125" y="4960938"/>
          <p14:tracePt t="100150" x="2582863" y="5121275"/>
          <p14:tracePt t="100158" x="2568575" y="5203825"/>
          <p14:tracePt t="100171" x="2568575" y="5280025"/>
          <p14:tracePt t="100187" x="2568575" y="5456238"/>
          <p14:tracePt t="100204" x="2636838" y="5654675"/>
          <p14:tracePt t="100221" x="2781300" y="5883275"/>
          <p14:tracePt t="100237" x="2887663" y="5997575"/>
          <p14:tracePt t="100254" x="2949575" y="6049963"/>
          <p14:tracePt t="100271" x="3032125" y="6088063"/>
          <p14:tracePt t="100287" x="3108325" y="6118225"/>
          <p14:tracePt t="100304" x="3178175" y="6118225"/>
          <p14:tracePt t="100321" x="3254375" y="6118225"/>
          <p14:tracePt t="100337" x="3322638" y="6118225"/>
          <p14:tracePt t="100354" x="3352800" y="6118225"/>
          <p14:tracePt t="100371" x="3406775" y="6118225"/>
          <p14:tracePt t="100387" x="3451225" y="6088063"/>
          <p14:tracePt t="100405" x="3497263" y="6065838"/>
          <p14:tracePt t="100421" x="3551238" y="6019800"/>
          <p14:tracePt t="100437" x="3687763" y="5943600"/>
          <p14:tracePt t="100454" x="3779838" y="5905500"/>
          <p14:tracePt t="100471" x="3940175" y="5859463"/>
          <p14:tracePt t="100488" x="4106863" y="5837238"/>
          <p14:tracePt t="100504" x="4275138" y="5813425"/>
          <p14:tracePt t="100521" x="4427538" y="5775325"/>
          <p14:tracePt t="100538" x="4503738" y="5768975"/>
          <p14:tracePt t="100554" x="4549775" y="5768975"/>
          <p14:tracePt t="100571" x="4572000" y="5768975"/>
          <p14:tracePt t="100606" x="4587875" y="5768975"/>
          <p14:tracePt t="100646" x="4587875" y="5730875"/>
          <p14:tracePt t="100654" x="4587875" y="5707063"/>
          <p14:tracePt t="100662" x="4587875" y="5676900"/>
          <p14:tracePt t="100671" x="4602163" y="5638800"/>
          <p14:tracePt t="100688" x="4625975" y="5554663"/>
          <p14:tracePt t="100704" x="4656138" y="5464175"/>
          <p14:tracePt t="100721" x="4656138" y="5394325"/>
          <p14:tracePt t="100738" x="4664075" y="5334000"/>
          <p14:tracePt t="100754" x="4648200" y="5273675"/>
          <p14:tracePt t="100771" x="4625975" y="5227638"/>
          <p14:tracePt t="100788" x="4610100" y="5211763"/>
          <p14:tracePt t="100805" x="4579938" y="5203825"/>
          <p14:tracePt t="100821" x="4572000" y="5197475"/>
          <p14:tracePt t="100824" x="4564063" y="5189538"/>
          <p14:tracePt t="100838" x="4556125" y="5189538"/>
          <p14:tracePt t="100950" x="4556125" y="5197475"/>
          <p14:tracePt t="100966" x="4564063" y="5197475"/>
          <p14:tracePt t="100982" x="4572000" y="5197475"/>
          <p14:tracePt t="100998" x="4579938" y="5197475"/>
          <p14:tracePt t="101430" x="4549775" y="5189538"/>
          <p14:tracePt t="101438" x="4511675" y="5181600"/>
          <p14:tracePt t="101446" x="4457700" y="5173663"/>
          <p14:tracePt t="101454" x="4435475" y="5165725"/>
          <p14:tracePt t="101471" x="4389438" y="5143500"/>
          <p14:tracePt t="101488" x="4321175" y="5135563"/>
          <p14:tracePt t="101505" x="4267200" y="5121275"/>
          <p14:tracePt t="101521" x="4183063" y="5121275"/>
          <p14:tracePt t="101538" x="4114800" y="5159375"/>
          <p14:tracePt t="101555" x="4092575" y="5189538"/>
          <p14:tracePt t="101571" x="4076700" y="5249863"/>
          <p14:tracePt t="101588" x="4060825" y="5318125"/>
          <p14:tracePt t="101605" x="4068763" y="5508625"/>
          <p14:tracePt t="101621" x="4114800" y="5622925"/>
          <p14:tracePt t="101638" x="4198938" y="5730875"/>
          <p14:tracePt t="101655" x="4251325" y="5768975"/>
          <p14:tracePt t="101671" x="4297363" y="5783263"/>
          <p14:tracePt t="101688" x="4313238" y="5783263"/>
          <p14:tracePt t="101742" x="4327525" y="5783263"/>
          <p14:tracePt t="101750" x="4365625" y="5737225"/>
          <p14:tracePt t="101758" x="4381500" y="5692775"/>
          <p14:tracePt t="101771" x="4411663" y="5646738"/>
          <p14:tracePt t="101788" x="4419600" y="5608638"/>
          <p14:tracePt t="101805" x="4419600" y="5554663"/>
          <p14:tracePt t="101821" x="4389438" y="5532438"/>
          <p14:tracePt t="101838" x="4373563" y="5516563"/>
          <p14:tracePt t="101902" x="4365625" y="5554663"/>
          <p14:tracePt t="101910" x="4411663" y="5638800"/>
          <p14:tracePt t="101921" x="4449763" y="5715000"/>
          <p14:tracePt t="101938" x="4572000" y="5845175"/>
          <p14:tracePt t="101955" x="4716463" y="5935663"/>
          <p14:tracePt t="101972" x="4906963" y="5989638"/>
          <p14:tracePt t="101988" x="5113338" y="6003925"/>
          <p14:tracePt t="102005" x="5227638" y="5989638"/>
          <p14:tracePt t="102021" x="5311775" y="5913438"/>
          <p14:tracePt t="102038" x="5326063" y="5875338"/>
          <p14:tracePt t="102054" x="5326063" y="5807075"/>
          <p14:tracePt t="102071" x="5311775" y="5730875"/>
          <p14:tracePt t="102088" x="5295900" y="5722938"/>
          <p14:tracePt t="102104" x="5295900" y="5707063"/>
          <p14:tracePt t="102254" x="5295900" y="5699125"/>
          <p14:tracePt t="102262" x="5303838" y="5668963"/>
          <p14:tracePt t="102272" x="5341938" y="5630863"/>
          <p14:tracePt t="102288" x="5380038" y="5592763"/>
          <p14:tracePt t="102305" x="5410200" y="5562600"/>
          <p14:tracePt t="102322" x="5426075" y="5554663"/>
          <p14:tracePt t="102365" x="5426075" y="5532438"/>
          <p14:tracePt t="102373" x="5410200" y="5508625"/>
          <p14:tracePt t="102381" x="5402263" y="5508625"/>
          <p14:tracePt t="102389" x="5380038" y="5502275"/>
          <p14:tracePt t="102405" x="5364163" y="5494338"/>
          <p14:tracePt t="102421" x="5341938" y="5494338"/>
          <p14:tracePt t="102455" x="5334000" y="5494338"/>
          <p14:tracePt t="102590" x="5326063" y="5494338"/>
          <p14:tracePt t="102598" x="5318125" y="5494338"/>
          <p14:tracePt t="102614" x="5311775" y="5494338"/>
          <p14:tracePt t="102622" x="5303838" y="5494338"/>
          <p14:tracePt t="102638" x="5295900" y="5494338"/>
          <p14:tracePt t="102655" x="5280025" y="5486400"/>
          <p14:tracePt t="102672" x="5273675" y="5478463"/>
          <p14:tracePt t="102688" x="5249863" y="5470525"/>
          <p14:tracePt t="102705" x="5235575" y="5470525"/>
          <p14:tracePt t="102722" x="5203825" y="5456238"/>
          <p14:tracePt t="102738" x="5203825" y="5448300"/>
          <p14:tracePt t="102755" x="5197475" y="5448300"/>
          <p14:tracePt t="102774" x="5181600" y="5440363"/>
          <p14:tracePt t="103006" x="5181600" y="5448300"/>
          <p14:tracePt t="103014" x="5181600" y="5456238"/>
          <p14:tracePt t="103022" x="5181600" y="5470525"/>
          <p14:tracePt t="103038" x="5173663" y="5494338"/>
          <p14:tracePt t="103055" x="5173663" y="5508625"/>
          <p14:tracePt t="103072" x="5173663" y="5516563"/>
          <p14:tracePt t="103088" x="5173663" y="5524500"/>
          <p14:tracePt t="103270" x="5173663" y="5516563"/>
          <p14:tracePt t="103278" x="5181600" y="5516563"/>
          <p14:tracePt t="103289" x="5189538" y="5502275"/>
          <p14:tracePt t="103305" x="5249863" y="5502275"/>
          <p14:tracePt t="103322" x="5356225" y="5494338"/>
          <p14:tracePt t="103338" x="5456238" y="5486400"/>
          <p14:tracePt t="103355" x="5486400" y="5486400"/>
          <p14:tracePt t="103372" x="5486400" y="5478463"/>
          <p14:tracePt t="103501" x="5494338" y="5478463"/>
          <p14:tracePt t="103509" x="5502275" y="5478463"/>
          <p14:tracePt t="103518" x="5508625" y="5486400"/>
          <p14:tracePt t="103534" x="5508625" y="5494338"/>
          <p14:tracePt t="103541" x="5516563" y="5502275"/>
          <p14:tracePt t="103646" x="5508625" y="5502275"/>
          <p14:tracePt t="103654" x="5502275" y="5502275"/>
          <p14:tracePt t="103662" x="5478463" y="5502275"/>
          <p14:tracePt t="103672" x="5470525" y="5502275"/>
          <p14:tracePt t="103689" x="5456238" y="5502275"/>
          <p14:tracePt t="103710" x="5440363" y="5502275"/>
          <p14:tracePt t="103798" x="5440363" y="5508625"/>
          <p14:tracePt t="104365" x="5418138" y="5540375"/>
          <p14:tracePt t="104373" x="5372100" y="5584825"/>
          <p14:tracePt t="104382" x="5326063" y="5608638"/>
          <p14:tracePt t="104390" x="5265738" y="5638800"/>
          <p14:tracePt t="104406" x="5143500" y="5684838"/>
          <p14:tracePt t="104422" x="5067300" y="5722938"/>
          <p14:tracePt t="104439" x="4983163" y="5737225"/>
          <p14:tracePt t="104456" x="4968875" y="5745163"/>
          <p14:tracePt t="104489" x="4960938" y="5745163"/>
          <p14:tracePt t="104566" x="4953000" y="5715000"/>
          <p14:tracePt t="104574" x="4945063" y="5684838"/>
          <p14:tracePt t="104582" x="4937125" y="5661025"/>
          <p14:tracePt t="104590" x="4937125" y="5616575"/>
          <p14:tracePt t="104606" x="4930775" y="5540375"/>
          <p14:tracePt t="104622" x="4930775" y="5508625"/>
          <p14:tracePt t="104639" x="4937125" y="5448300"/>
          <p14:tracePt t="104656" x="4953000" y="5402263"/>
          <p14:tracePt t="104672" x="4983163" y="5364163"/>
          <p14:tracePt t="104689" x="5006975" y="5311775"/>
          <p14:tracePt t="104706" x="5021263" y="5273675"/>
          <p14:tracePt t="104723" x="5059363" y="5219700"/>
          <p14:tracePt t="104739" x="5113338" y="5189538"/>
          <p14:tracePt t="104756" x="5135563" y="5173663"/>
          <p14:tracePt t="104772" x="5135563" y="5165725"/>
          <p14:tracePt t="104798" x="5151438" y="5165725"/>
          <p14:tracePt t="104806" x="5159375" y="5159375"/>
          <p14:tracePt t="104822" x="5211763" y="5143500"/>
          <p14:tracePt t="104839" x="5287963" y="5127625"/>
          <p14:tracePt t="104856" x="5364163" y="5113338"/>
          <p14:tracePt t="104872" x="5418138" y="5113338"/>
          <p14:tracePt t="104889" x="5426075" y="5113338"/>
          <p14:tracePt t="104958" x="5432425" y="5113338"/>
          <p14:tracePt t="104966" x="5440363" y="5113338"/>
          <p14:tracePt t="104974" x="5448300" y="5113338"/>
          <p14:tracePt t="104990" x="5464175" y="5113338"/>
          <p14:tracePt t="105014" x="5478463" y="5127625"/>
          <p14:tracePt t="105022" x="5516563" y="5189538"/>
          <p14:tracePt t="105039" x="5584825" y="5295900"/>
          <p14:tracePt t="105056" x="5600700" y="5341938"/>
          <p14:tracePt t="105073" x="5608638" y="5341938"/>
          <p14:tracePt t="105089" x="5608638" y="5349875"/>
          <p14:tracePt t="105123" x="5608638" y="5364163"/>
          <p14:tracePt t="105139" x="5608638" y="5426075"/>
          <p14:tracePt t="105156" x="5584825" y="5502275"/>
          <p14:tracePt t="105173" x="5540375" y="5592763"/>
          <p14:tracePt t="105189" x="5532438" y="5630863"/>
          <p14:tracePt t="105206" x="5524500" y="5630863"/>
          <p14:tracePt t="105223" x="5516563" y="5654675"/>
          <p14:tracePt t="105239" x="5516563" y="5661025"/>
          <p14:tracePt t="105256" x="5494338" y="5699125"/>
          <p14:tracePt t="105273" x="5464175" y="5745163"/>
          <p14:tracePt t="105289" x="5426075" y="5783263"/>
          <p14:tracePt t="105306" x="5387975" y="5813425"/>
          <p14:tracePt t="105323" x="5341938" y="5837238"/>
          <p14:tracePt t="105339" x="5295900" y="5867400"/>
          <p14:tracePt t="105342" x="5280025" y="5875338"/>
          <p14:tracePt t="105356" x="5257800" y="5875338"/>
          <p14:tracePt t="105373" x="5227638" y="5883275"/>
          <p14:tracePt t="105389" x="5197475" y="5883275"/>
          <p14:tracePt t="105406" x="5181600" y="5883275"/>
          <p14:tracePt t="105439" x="5165725" y="5875338"/>
          <p14:tracePt t="105456" x="5135563" y="5813425"/>
          <p14:tracePt t="105473" x="5127625" y="5745163"/>
          <p14:tracePt t="105489" x="5121275" y="5661025"/>
          <p14:tracePt t="105506" x="5097463" y="5570538"/>
          <p14:tracePt t="105523" x="5089525" y="5494338"/>
          <p14:tracePt t="105539" x="5089525" y="5440363"/>
          <p14:tracePt t="105556" x="5089525" y="5418138"/>
          <p14:tracePt t="105573" x="5075238" y="5380038"/>
          <p14:tracePt t="105589" x="5075238" y="5356225"/>
          <p14:tracePt t="105606" x="5075238" y="5326063"/>
          <p14:tracePt t="105623" x="5097463" y="5295900"/>
          <p14:tracePt t="105639" x="5113338" y="5280025"/>
          <p14:tracePt t="105656" x="5135563" y="5249863"/>
          <p14:tracePt t="105673" x="5173663" y="5235575"/>
          <p14:tracePt t="105689" x="5219700" y="5219700"/>
          <p14:tracePt t="105706" x="5303838" y="5189538"/>
          <p14:tracePt t="105723" x="5380038" y="5173663"/>
          <p14:tracePt t="105739" x="5448300" y="5165725"/>
          <p14:tracePt t="105756" x="5494338" y="5159375"/>
          <p14:tracePt t="105773" x="5516563" y="5159375"/>
          <p14:tracePt t="105789" x="5524500" y="5159375"/>
          <p14:tracePt t="105823" x="5540375" y="5159375"/>
          <p14:tracePt t="105839" x="5584825" y="5159375"/>
          <p14:tracePt t="105856" x="5608638" y="5165725"/>
          <p14:tracePt t="105873" x="5622925" y="5173663"/>
          <p14:tracePt t="105890" x="5622925" y="5181600"/>
          <p14:tracePt t="105906" x="5638800" y="5257800"/>
          <p14:tracePt t="105923" x="5661025" y="5311775"/>
          <p14:tracePt t="105940" x="5676900" y="5364163"/>
          <p14:tracePt t="105957" x="5707063" y="5470525"/>
          <p14:tracePt t="105973" x="5707063" y="5494338"/>
          <p14:tracePt t="105989" x="5715000" y="5584825"/>
          <p14:tracePt t="106006" x="5715000" y="5630863"/>
          <p14:tracePt t="106023" x="5715000" y="5654675"/>
          <p14:tracePt t="106040" x="5715000" y="5684838"/>
          <p14:tracePt t="106056" x="5715000" y="5730875"/>
          <p14:tracePt t="106073" x="5699125" y="5761038"/>
          <p14:tracePt t="106090" x="5676900" y="5783263"/>
          <p14:tracePt t="106106" x="5654675" y="5807075"/>
          <p14:tracePt t="106123" x="5608638" y="5851525"/>
          <p14:tracePt t="106140" x="5562600" y="5875338"/>
          <p14:tracePt t="106157" x="5456238" y="5921375"/>
          <p14:tracePt t="106173" x="5410200" y="5935663"/>
          <p14:tracePt t="106190" x="5235575" y="5959475"/>
          <p14:tracePt t="106206" x="5089525" y="5959475"/>
          <p14:tracePt t="106223" x="4953000" y="5959475"/>
          <p14:tracePt t="106240" x="4868863" y="5959475"/>
          <p14:tracePt t="106256" x="4792663" y="5943600"/>
          <p14:tracePt t="106273" x="4746625" y="5927725"/>
          <p14:tracePt t="106290" x="4724400" y="5921375"/>
          <p14:tracePt t="106333" x="4702175" y="5921375"/>
          <p14:tracePt t="106341" x="4664075" y="5921375"/>
          <p14:tracePt t="106357" x="4541838" y="5927725"/>
          <p14:tracePt t="106373" x="4373563" y="5981700"/>
          <p14:tracePt t="106389" x="4229100" y="6003925"/>
          <p14:tracePt t="106406" x="4106863" y="6011863"/>
          <p14:tracePt t="106423" x="4000500" y="6011863"/>
          <p14:tracePt t="106440" x="3940175" y="6003925"/>
          <p14:tracePt t="106456" x="3902075" y="5965825"/>
          <p14:tracePt t="106473" x="3894138" y="5913438"/>
          <p14:tracePt t="106490" x="3886200" y="5821363"/>
          <p14:tracePt t="106506" x="3886200" y="5699125"/>
          <p14:tracePt t="106523" x="3886200" y="5578475"/>
          <p14:tracePt t="106540" x="3886200" y="5464175"/>
          <p14:tracePt t="106557" x="3908425" y="5326063"/>
          <p14:tracePt t="106573" x="3924300" y="5280025"/>
          <p14:tracePt t="106590" x="3992563" y="5181600"/>
          <p14:tracePt t="106606" x="4054475" y="5127625"/>
          <p14:tracePt t="106623" x="4168775" y="5075238"/>
          <p14:tracePt t="106640" x="4313238" y="5021263"/>
          <p14:tracePt t="106656" x="4495800" y="5006975"/>
          <p14:tracePt t="106673" x="4716463" y="5006975"/>
          <p14:tracePt t="106690" x="4953000" y="5006975"/>
          <p14:tracePt t="106706" x="5135563" y="5006975"/>
          <p14:tracePt t="106723" x="5326063" y="5006975"/>
          <p14:tracePt t="106740" x="5464175" y="5006975"/>
          <p14:tracePt t="106757" x="5532438" y="5013325"/>
          <p14:tracePt t="106806" x="5532438" y="5021263"/>
          <p14:tracePt t="106814" x="5546725" y="5037138"/>
          <p14:tracePt t="106823" x="5584825" y="5097463"/>
          <p14:tracePt t="106840" x="5684838" y="5287963"/>
          <p14:tracePt t="106856" x="5761038" y="5478463"/>
          <p14:tracePt t="106873" x="5821363" y="5646738"/>
          <p14:tracePt t="106890" x="5845175" y="5791200"/>
          <p14:tracePt t="106907" x="5845175" y="5905500"/>
          <p14:tracePt t="106923" x="5837238" y="5943600"/>
          <p14:tracePt t="106940" x="5807075" y="6011863"/>
          <p14:tracePt t="106957" x="5684838" y="6111875"/>
          <p14:tracePt t="106973" x="5516563" y="6180138"/>
          <p14:tracePt t="106990" x="5235575" y="6226175"/>
          <p14:tracePt t="107007" x="4846638" y="6270625"/>
          <p14:tracePt t="107023" x="4487863" y="6270625"/>
          <p14:tracePt t="107040" x="4198938" y="6270625"/>
          <p14:tracePt t="107057" x="3992563" y="6264275"/>
          <p14:tracePt t="107073" x="3870325" y="6218238"/>
          <p14:tracePt t="107090" x="3810000" y="6164263"/>
          <p14:tracePt t="107107" x="3771900" y="6027738"/>
          <p14:tracePt t="107123" x="3749675" y="5829300"/>
          <p14:tracePt t="107140" x="3749675" y="5630863"/>
          <p14:tracePt t="107157" x="3771900" y="5372100"/>
          <p14:tracePt t="107173" x="3825875" y="5211763"/>
          <p14:tracePt t="107190" x="3932238" y="5059363"/>
          <p14:tracePt t="107207" x="4054475" y="4960938"/>
          <p14:tracePt t="107223" x="4221163" y="4876800"/>
          <p14:tracePt t="107240" x="4397375" y="4846638"/>
          <p14:tracePt t="107257" x="4579938" y="4816475"/>
          <p14:tracePt t="107273" x="4792663" y="4816475"/>
          <p14:tracePt t="107290" x="4983163" y="4838700"/>
          <p14:tracePt t="107307" x="5151438" y="4906963"/>
          <p14:tracePt t="107323" x="5273675" y="4960938"/>
          <p14:tracePt t="107341" x="5402263" y="5059363"/>
          <p14:tracePt t="108086" x="5402263" y="5089525"/>
          <p14:tracePt t="108094" x="5402263" y="5211763"/>
          <p14:tracePt t="108102" x="5402263" y="5341938"/>
          <p14:tracePt t="108109" x="5387975" y="5426075"/>
          <p14:tracePt t="108124" x="5380038" y="5508625"/>
          <p14:tracePt t="108141" x="5295900" y="5737225"/>
          <p14:tracePt t="108157" x="5257800" y="5821363"/>
          <p14:tracePt t="108174" x="5249863" y="5867400"/>
          <p14:tracePt t="108190" x="5235575" y="5875338"/>
          <p14:tracePt t="108230" x="5235575" y="5883275"/>
          <p14:tracePt t="108286" x="5235575" y="5889625"/>
          <p14:tracePt t="108398" x="5235575" y="5883275"/>
          <p14:tracePt t="108406" x="5235575" y="5859463"/>
          <p14:tracePt t="108414" x="5235575" y="5837238"/>
          <p14:tracePt t="108424" x="5235575" y="5807075"/>
          <p14:tracePt t="108440" x="5235575" y="5715000"/>
          <p14:tracePt t="108457" x="5235575" y="5616575"/>
          <p14:tracePt t="108474" x="5241925" y="5516563"/>
          <p14:tracePt t="108490" x="5249863" y="5456238"/>
          <p14:tracePt t="108507" x="5265738" y="5432425"/>
          <p14:tracePt t="108524" x="5273675" y="5387975"/>
          <p14:tracePt t="108541" x="5280025" y="5372100"/>
          <p14:tracePt t="108638" x="5280025" y="5364163"/>
          <p14:tracePt t="108646" x="5295900" y="5364163"/>
          <p14:tracePt t="108657" x="5295900" y="5387975"/>
          <p14:tracePt t="108674" x="5334000" y="5502275"/>
          <p14:tracePt t="108691" x="5372100" y="5584825"/>
          <p14:tracePt t="108707" x="5387975" y="5608638"/>
          <p14:tracePt t="108782" x="5387975" y="5578475"/>
          <p14:tracePt t="108790" x="5380038" y="5546725"/>
          <p14:tracePt t="108798" x="5380038" y="5540375"/>
          <p14:tracePt t="108822" x="5380038" y="5532438"/>
          <p14:tracePt t="108830" x="5380038" y="5524500"/>
          <p14:tracePt t="108934" x="5380038" y="5532438"/>
          <p14:tracePt t="108942" x="5380038" y="5554663"/>
          <p14:tracePt t="108958" x="5380038" y="5562600"/>
          <p14:tracePt t="108966" x="5387975" y="5578475"/>
          <p14:tracePt t="108990" x="5387975" y="5584825"/>
          <p14:tracePt t="108998" x="5394325" y="5584825"/>
          <p14:tracePt t="109278" x="5372100" y="5608638"/>
          <p14:tracePt t="109286" x="5356225" y="5630863"/>
          <p14:tracePt t="109293" x="5341938" y="5654675"/>
          <p14:tracePt t="109307" x="5326063" y="5668963"/>
          <p14:tracePt t="109324" x="5295900" y="5707063"/>
          <p14:tracePt t="109340" x="5273675" y="5745163"/>
          <p14:tracePt t="109357" x="5265738" y="5753100"/>
          <p14:tracePt t="109478" x="5265738" y="5737225"/>
          <p14:tracePt t="109510" x="5265738" y="5730875"/>
          <p14:tracePt t="109534" x="5265738" y="5722938"/>
          <p14:tracePt t="109542" x="5273675" y="5715000"/>
          <p14:tracePt t="109550" x="5280025" y="5715000"/>
          <p14:tracePt t="109558" x="5280025" y="5707063"/>
          <p14:tracePt t="109574" x="5287963" y="5692775"/>
          <p14:tracePt t="109591" x="5295900" y="5676900"/>
          <p14:tracePt t="109608" x="5303838" y="5661025"/>
          <p14:tracePt t="109641" x="5303838" y="5638800"/>
          <p14:tracePt t="109658" x="5326063" y="5608638"/>
          <p14:tracePt t="109674" x="5341938" y="5562600"/>
          <p14:tracePt t="109691" x="5356225" y="5524500"/>
          <p14:tracePt t="109708" x="5372100" y="5486400"/>
          <p14:tracePt t="109725" x="5380038" y="5410200"/>
          <p14:tracePt t="109741" x="5394325" y="5364163"/>
          <p14:tracePt t="109758" x="5402263" y="5349875"/>
          <p14:tracePt t="109774" x="5402263" y="5341938"/>
          <p14:tracePt t="109791" x="5410200" y="5318125"/>
          <p14:tracePt t="109808" x="5418138" y="5280025"/>
          <p14:tracePt t="109824" x="5418138" y="5241925"/>
          <p14:tracePt t="109841" x="5426075" y="5211763"/>
          <p14:tracePt t="109858" x="5426075" y="5151438"/>
          <p14:tracePt t="109874" x="5440363" y="5045075"/>
          <p14:tracePt t="109891" x="5448300" y="4930775"/>
          <p14:tracePt t="109908" x="5448300" y="4830763"/>
          <p14:tracePt t="109925" x="5448300" y="4724400"/>
          <p14:tracePt t="109941" x="5432425" y="4656138"/>
          <p14:tracePt t="109958" x="5402263" y="4594225"/>
          <p14:tracePt t="109974" x="5387975" y="4579938"/>
          <p14:tracePt t="109991" x="5380038" y="4564063"/>
          <p14:tracePt t="110008" x="5372100" y="4556125"/>
          <p14:tracePt t="110024" x="5356225" y="4549775"/>
          <p14:tracePt t="110041" x="5326063" y="4533900"/>
          <p14:tracePt t="110058" x="5265738" y="4525963"/>
          <p14:tracePt t="110074" x="5165725" y="4495800"/>
          <p14:tracePt t="110091" x="4892675" y="4457700"/>
          <p14:tracePt t="110108" x="4556125" y="4403725"/>
          <p14:tracePt t="110125" x="4289425" y="4343400"/>
          <p14:tracePt t="110141" x="4237038" y="4327525"/>
          <p14:tracePt t="110254" x="4259263" y="4327525"/>
          <p14:tracePt t="110262" x="4283075" y="4327525"/>
          <p14:tracePt t="110274" x="4313238" y="4327525"/>
          <p14:tracePt t="110291" x="4381500" y="4335463"/>
          <p14:tracePt t="110308" x="4511675" y="4335463"/>
          <p14:tracePt t="110325" x="4762500" y="4305300"/>
          <p14:tracePt t="110341" x="4953000" y="4251325"/>
          <p14:tracePt t="110358" x="4991100" y="4237038"/>
          <p14:tracePt t="110398" x="4968875" y="4229100"/>
          <p14:tracePt t="110405" x="4906963" y="4221163"/>
          <p14:tracePt t="110414" x="4822825" y="4206875"/>
          <p14:tracePt t="110424" x="4740275" y="4198938"/>
          <p14:tracePt t="110441" x="4533900" y="4191000"/>
          <p14:tracePt t="110458" x="4251325" y="4206875"/>
          <p14:tracePt t="110475" x="4016375" y="4221163"/>
          <p14:tracePt t="110491" x="3878263" y="4221163"/>
          <p14:tracePt t="110508" x="3863975" y="4221163"/>
          <p14:tracePt t="110558" x="3870325" y="4221163"/>
          <p14:tracePt t="110574" x="3878263" y="4221163"/>
          <p14:tracePt t="110662" x="3863975" y="4221163"/>
          <p14:tracePt t="110670" x="3832225" y="4221163"/>
          <p14:tracePt t="110677" x="3779838" y="4213225"/>
          <p14:tracePt t="110691" x="3749675" y="4213225"/>
          <p14:tracePt t="110708" x="3559175" y="4244975"/>
          <p14:tracePt t="110725" x="3421063" y="4251325"/>
          <p14:tracePt t="110741" x="3413125" y="4251325"/>
          <p14:tracePt t="110878" x="3421063" y="4244975"/>
          <p14:tracePt t="110886" x="3429000" y="4229100"/>
          <p14:tracePt t="110894" x="3436938" y="4221163"/>
          <p14:tracePt t="110908" x="3459163" y="4198938"/>
          <p14:tracePt t="110925" x="3521075" y="4160838"/>
          <p14:tracePt t="110941" x="3679825" y="4130675"/>
          <p14:tracePt t="110958" x="3817938" y="4106863"/>
          <p14:tracePt t="110975" x="3970338" y="4084638"/>
          <p14:tracePt t="110991" x="4122738" y="4076700"/>
          <p14:tracePt t="111008" x="4297363" y="4054475"/>
          <p14:tracePt t="111025" x="4511675" y="4054475"/>
          <p14:tracePt t="111041" x="4816475" y="4038600"/>
          <p14:tracePt t="111058" x="5113338" y="4038600"/>
          <p14:tracePt t="111075" x="5364163" y="4000500"/>
          <p14:tracePt t="111091" x="5592763" y="3984625"/>
          <p14:tracePt t="111108" x="5745163" y="3954463"/>
          <p14:tracePt t="111125" x="5883275" y="3940175"/>
          <p14:tracePt t="111141" x="5981700" y="3916363"/>
          <p14:tracePt t="111158" x="6049963" y="3908425"/>
          <p14:tracePt t="111175" x="6134100" y="3908425"/>
          <p14:tracePt t="111191" x="6172200" y="3908425"/>
          <p14:tracePt t="111208" x="6210300" y="3908425"/>
          <p14:tracePt t="111225" x="6232525" y="3908425"/>
          <p14:tracePt t="111241" x="6256338" y="3908425"/>
          <p14:tracePt t="111258" x="6286500" y="3916363"/>
          <p14:tracePt t="111275" x="6384925" y="3954463"/>
          <p14:tracePt t="111291" x="6545263" y="4038600"/>
          <p14:tracePt t="111308" x="6645275" y="4084638"/>
          <p14:tracePt t="111325" x="6797675" y="4152900"/>
          <p14:tracePt t="111341" x="6827838" y="4160838"/>
          <p14:tracePt t="111374" x="6827838" y="4175125"/>
          <p14:tracePt t="111391" x="6811963" y="4229100"/>
          <p14:tracePt t="111408" x="6727825" y="4283075"/>
          <p14:tracePt t="111424" x="6629400" y="4321175"/>
          <p14:tracePt t="111441" x="6515100" y="4343400"/>
          <p14:tracePt t="111458" x="6416675" y="4365625"/>
          <p14:tracePt t="111474" x="6332538" y="4373563"/>
          <p14:tracePt t="111491" x="6248400" y="4397375"/>
          <p14:tracePt t="111508" x="6164263" y="4397375"/>
          <p14:tracePt t="111524" x="5973763" y="4397375"/>
          <p14:tracePt t="111541" x="5799138" y="4397375"/>
          <p14:tracePt t="111558" x="5584825" y="4397375"/>
          <p14:tracePt t="111574" x="5372100" y="4397375"/>
          <p14:tracePt t="111591" x="5173663" y="4397375"/>
          <p14:tracePt t="111608" x="4892675" y="4397375"/>
          <p14:tracePt t="111624" x="4579938" y="4397375"/>
          <p14:tracePt t="111641" x="4305300" y="4397375"/>
          <p14:tracePt t="111658" x="4098925" y="4397375"/>
          <p14:tracePt t="111675" x="3978275" y="4397375"/>
          <p14:tracePt t="111692" x="3924300" y="4397375"/>
          <p14:tracePt t="111814" x="3954463" y="4397375"/>
          <p14:tracePt t="111822" x="3984625" y="4411663"/>
          <p14:tracePt t="111830" x="4030663" y="4411663"/>
          <p14:tracePt t="111842" x="4092575" y="4441825"/>
          <p14:tracePt t="111858" x="4213225" y="4473575"/>
          <p14:tracePt t="111875" x="4351338" y="4511675"/>
          <p14:tracePt t="111878" x="4465638" y="4541838"/>
          <p14:tracePt t="111892" x="4656138" y="4594225"/>
          <p14:tracePt t="111909" x="4983163" y="4778375"/>
          <p14:tracePt t="111925" x="5159375" y="4968875"/>
          <p14:tracePt t="111942" x="5303838" y="5280025"/>
          <p14:tracePt t="111958" x="5349875" y="5516563"/>
          <p14:tracePt t="111975" x="5364163" y="5661025"/>
          <p14:tracePt t="111992" x="5380038" y="5707063"/>
          <p14:tracePt t="112070" x="5394325" y="5692775"/>
          <p14:tracePt t="112077" x="5402263" y="5661025"/>
          <p14:tracePt t="112086" x="5418138" y="5654675"/>
          <p14:tracePt t="112094" x="5426075" y="5646738"/>
          <p14:tracePt t="112108" x="5432425" y="5638800"/>
          <p14:tracePt t="112198" x="5432425" y="5630863"/>
          <p14:tracePt t="112206" x="5464175" y="5600700"/>
          <p14:tracePt t="112214" x="5470525" y="5578475"/>
          <p14:tracePt t="112225" x="5494338" y="5532438"/>
          <p14:tracePt t="112242" x="5508625" y="5448300"/>
          <p14:tracePt t="112259" x="5508625" y="5364163"/>
          <p14:tracePt t="112275" x="5478463" y="5287963"/>
          <p14:tracePt t="112293" x="5311775" y="5181600"/>
          <p14:tracePt t="112309" x="5189538" y="5151438"/>
          <p14:tracePt t="112325" x="5029200" y="5151438"/>
          <p14:tracePt t="112342" x="4892675" y="5159375"/>
          <p14:tracePt t="112358" x="4792663" y="5211763"/>
          <p14:tracePt t="112375" x="4708525" y="5295900"/>
          <p14:tracePt t="112392" x="4670425" y="5426075"/>
          <p14:tracePt t="112408" x="4670425" y="5578475"/>
          <p14:tracePt t="112425" x="4678363" y="5692775"/>
          <p14:tracePt t="112442" x="4746625" y="5761038"/>
          <p14:tracePt t="112458" x="4846638" y="5783263"/>
          <p14:tracePt t="112475" x="5143500" y="5783263"/>
          <p14:tracePt t="112492" x="5426075" y="5684838"/>
          <p14:tracePt t="112509" x="5600700" y="5486400"/>
          <p14:tracePt t="112525" x="5616575" y="5380038"/>
          <p14:tracePt t="112542" x="5600700" y="5287963"/>
          <p14:tracePt t="112559" x="5432425" y="5159375"/>
          <p14:tracePt t="112575" x="5113338" y="5089525"/>
          <p14:tracePt t="112592" x="4868863" y="5083175"/>
          <p14:tracePt t="112609" x="4746625" y="5113338"/>
          <p14:tracePt t="112625" x="4656138" y="5203825"/>
          <p14:tracePt t="112642" x="4640263" y="5273675"/>
          <p14:tracePt t="112659" x="4648200" y="5311775"/>
          <p14:tracePt t="112675" x="4724400" y="5341938"/>
          <p14:tracePt t="112692" x="4846638" y="5356225"/>
          <p14:tracePt t="112709" x="5089525" y="5349875"/>
          <p14:tracePt t="112725" x="5113338" y="5326063"/>
          <p14:tracePt t="112742" x="5113338" y="5318125"/>
          <p14:tracePt t="112759" x="5113338" y="5311775"/>
          <p14:tracePt t="112775" x="5097463" y="5287963"/>
          <p14:tracePt t="112792" x="5059363" y="5280025"/>
          <p14:tracePt t="112825" x="5029200" y="5303838"/>
          <p14:tracePt t="112842" x="5021263" y="5334000"/>
          <p14:tracePt t="112859" x="5021263" y="5364163"/>
          <p14:tracePt t="112875" x="5021263" y="5372100"/>
          <p14:tracePt t="112879" x="5029200" y="5372100"/>
          <p14:tracePt t="112894" x="5037138" y="5372100"/>
          <p14:tracePt t="112909" x="5045075" y="5380038"/>
          <p14:tracePt t="112926" x="5051425" y="5380038"/>
          <p14:tracePt t="112966" x="5059363" y="5387975"/>
          <p14:tracePt t="112982" x="5067300" y="5394325"/>
          <p14:tracePt t="112990" x="5075238" y="5440363"/>
          <p14:tracePt t="112998" x="5083175" y="5494338"/>
          <p14:tracePt t="113009" x="5097463" y="5554663"/>
          <p14:tracePt t="113026" x="5143500" y="5684838"/>
          <p14:tracePt t="113042" x="5197475" y="5775325"/>
          <p14:tracePt t="113059" x="5211763" y="5791200"/>
          <p14:tracePt t="113075" x="5219700" y="5791200"/>
          <p14:tracePt t="113092" x="5227638" y="5791200"/>
          <p14:tracePt t="113110" x="5241925" y="5791200"/>
          <p14:tracePt t="113125" x="5249863" y="5745163"/>
          <p14:tracePt t="113142" x="5257800" y="5715000"/>
          <p14:tracePt t="113159" x="5257800" y="5692775"/>
          <p14:tracePt t="113238" x="5257800" y="5684838"/>
          <p14:tracePt t="113318" x="5265738" y="5676900"/>
          <p14:tracePt t="113325" x="5280025" y="5661025"/>
          <p14:tracePt t="113334" x="5287963" y="5654675"/>
          <p14:tracePt t="113342" x="5295900" y="5646738"/>
          <p14:tracePt t="113359" x="5303838" y="5630863"/>
          <p14:tracePt t="113494" x="5311775" y="5622925"/>
          <p14:tracePt t="113582" x="5318125" y="5630863"/>
          <p14:tracePt t="113598" x="5326063" y="5638800"/>
          <p14:tracePt t="113606" x="5326063" y="5654675"/>
          <p14:tracePt t="113614" x="5334000" y="5661025"/>
          <p14:tracePt t="113626" x="5341938" y="5684838"/>
          <p14:tracePt t="114574" x="5326063" y="5684838"/>
          <p14:tracePt t="114582" x="5295900" y="5668963"/>
          <p14:tracePt t="114593" x="5280025" y="5646738"/>
          <p14:tracePt t="114609" x="5235575" y="5540375"/>
          <p14:tracePt t="114626" x="5181600" y="5448300"/>
          <p14:tracePt t="114643" x="5089525" y="5303838"/>
          <p14:tracePt t="114660" x="4991100" y="5173663"/>
          <p14:tracePt t="114676" x="4884738" y="5059363"/>
          <p14:tracePt t="114693" x="4846638" y="4991100"/>
          <p14:tracePt t="114709" x="4784725" y="4914900"/>
          <p14:tracePt t="114726" x="4762500" y="4876800"/>
          <p14:tracePt t="114742" x="4754563" y="4860925"/>
          <p14:tracePt t="114759" x="4740275" y="4846638"/>
          <p14:tracePt t="114776" x="4708525" y="4822825"/>
          <p14:tracePt t="114792" x="4694238" y="4808538"/>
          <p14:tracePt t="114809" x="4678363" y="4800600"/>
          <p14:tracePt t="114826" x="4610100" y="4770438"/>
          <p14:tracePt t="114842" x="4419600" y="4656138"/>
          <p14:tracePt t="114859" x="4213225" y="4549775"/>
          <p14:tracePt t="114876" x="3978275" y="4441825"/>
          <p14:tracePt t="114877" x="3894138" y="4403725"/>
          <p14:tracePt t="114892" x="3856038" y="4373563"/>
          <p14:tracePt t="114909" x="3817938" y="4343400"/>
          <p14:tracePt t="114926" x="3817938" y="4327525"/>
          <p14:tracePt t="114959" x="3817938" y="4321175"/>
          <p14:tracePt t="115070" x="3810000" y="4321175"/>
          <p14:tracePt t="115086" x="3802063" y="4321175"/>
          <p14:tracePt t="115270" x="3840163" y="4321175"/>
          <p14:tracePt t="115278" x="3870325" y="4327525"/>
          <p14:tracePt t="115286" x="3932238" y="4327525"/>
          <p14:tracePt t="115294" x="4022725" y="4327525"/>
          <p14:tracePt t="115310" x="4297363" y="4327525"/>
          <p14:tracePt t="115326" x="4625975" y="4327525"/>
          <p14:tracePt t="115343" x="5105400" y="4327525"/>
          <p14:tracePt t="115360" x="5562600" y="4327525"/>
          <p14:tracePt t="115376" x="5913438" y="4327525"/>
          <p14:tracePt t="115393" x="6118225" y="4327525"/>
          <p14:tracePt t="115410" x="6256338" y="4327525"/>
          <p14:tracePt t="115426" x="6308725" y="4327525"/>
          <p14:tracePt t="115443" x="6332538" y="4327525"/>
          <p14:tracePt t="115502" x="6340475" y="4327525"/>
          <p14:tracePt t="115510" x="6354763" y="4335463"/>
          <p14:tracePt t="115518" x="6384925" y="4351338"/>
          <p14:tracePt t="115526" x="6408738" y="4351338"/>
          <p14:tracePt t="115543" x="6523038" y="4351338"/>
          <p14:tracePt t="115560" x="6637338" y="4359275"/>
          <p14:tracePt t="115576" x="6721475" y="4365625"/>
          <p14:tracePt t="115593" x="6781800" y="4365625"/>
          <p14:tracePt t="115610" x="6797675" y="4365625"/>
          <p14:tracePt t="115782" x="6773863" y="4365625"/>
          <p14:tracePt t="115790" x="6713538" y="4365625"/>
          <p14:tracePt t="115798" x="6667500" y="4365625"/>
          <p14:tracePt t="115810" x="6607175" y="4365625"/>
          <p14:tracePt t="115826" x="6484938" y="4365625"/>
          <p14:tracePt t="115843" x="6270625" y="4365625"/>
          <p14:tracePt t="115860" x="6142038" y="4365625"/>
          <p14:tracePt t="115863" x="6049963" y="4365625"/>
          <p14:tracePt t="115877" x="5959475" y="4365625"/>
          <p14:tracePt t="115893" x="5905500" y="4365625"/>
          <p14:tracePt t="115910" x="5897563" y="4365625"/>
          <p14:tracePt t="115943" x="5883275" y="4365625"/>
          <p14:tracePt t="115960" x="5829300" y="4359275"/>
          <p14:tracePt t="115977" x="5745163" y="4343400"/>
          <p14:tracePt t="115993" x="5516563" y="4343400"/>
          <p14:tracePt t="116010" x="5257800" y="4343400"/>
          <p14:tracePt t="116027" x="5006975" y="4359275"/>
          <p14:tracePt t="116043" x="4716463" y="4381500"/>
          <p14:tracePt t="116060" x="4449763" y="4427538"/>
          <p14:tracePt t="116077" x="4229100" y="4457700"/>
          <p14:tracePt t="116093" x="4206875" y="4465638"/>
          <p14:tracePt t="116110" x="4198938" y="4465638"/>
          <p14:tracePt t="116190" x="4198938" y="4473575"/>
          <p14:tracePt t="116198" x="4183063" y="4487863"/>
          <p14:tracePt t="116210" x="4152900" y="4533900"/>
          <p14:tracePt t="116227" x="4114800" y="4602163"/>
          <p14:tracePt t="116243" x="4106863" y="4664075"/>
          <p14:tracePt t="116260" x="4106863" y="4708525"/>
          <p14:tracePt t="116277" x="4098925" y="4754563"/>
          <p14:tracePt t="116293" x="4098925" y="4770438"/>
          <p14:tracePt t="117302" x="4106863" y="4770438"/>
          <p14:tracePt t="117326" x="4137025" y="4800600"/>
          <p14:tracePt t="117333" x="4244975" y="4922838"/>
          <p14:tracePt t="117344" x="4373563" y="5127625"/>
          <p14:tracePt t="117360" x="4602163" y="5380038"/>
          <p14:tracePt t="117377" x="4860925" y="5584825"/>
          <p14:tracePt t="117394" x="5127625" y="5745163"/>
          <p14:tracePt t="117410" x="5349875" y="5829300"/>
          <p14:tracePt t="117427" x="5524500" y="5875338"/>
          <p14:tracePt t="117444" x="5592763" y="5883275"/>
          <p14:tracePt t="117518" x="5592763" y="5867400"/>
          <p14:tracePt t="117526" x="5592763" y="5837238"/>
          <p14:tracePt t="117534" x="5592763" y="5813425"/>
          <p14:tracePt t="117544" x="5592763" y="5791200"/>
          <p14:tracePt t="117560" x="5592763" y="5768975"/>
          <p14:tracePt t="117694" x="5592763" y="5753100"/>
          <p14:tracePt t="117702" x="5578475" y="5753100"/>
          <p14:tracePt t="117710" x="5546725" y="5737225"/>
          <p14:tracePt t="117727" x="5502275" y="5722938"/>
          <p14:tracePt t="117744" x="5448300" y="5707063"/>
          <p14:tracePt t="117761" x="5418138" y="5692775"/>
          <p14:tracePt t="117777" x="5394325" y="5676900"/>
          <p14:tracePt t="117794" x="5387975" y="5668963"/>
          <p14:tracePt t="117811" x="5387975" y="5654675"/>
          <p14:tracePt t="117827" x="5380038" y="5630863"/>
          <p14:tracePt t="117844" x="5380038" y="5600700"/>
          <p14:tracePt t="117861" x="5364163" y="5540375"/>
          <p14:tracePt t="117877" x="5356225" y="5508625"/>
          <p14:tracePt t="117894" x="5349875" y="5486400"/>
          <p14:tracePt t="117911" x="5349875" y="5464175"/>
          <p14:tracePt t="117927" x="5349875" y="5456238"/>
          <p14:tracePt t="118126" x="5349875" y="5464175"/>
          <p14:tracePt t="118134" x="5349875" y="5470525"/>
          <p14:tracePt t="118144" x="5349875" y="5478463"/>
          <p14:tracePt t="118161" x="5349875" y="5486400"/>
          <p14:tracePt t="118358" x="5364163" y="5502275"/>
          <p14:tracePt t="118365" x="5364163" y="5516563"/>
          <p14:tracePt t="118377" x="5387975" y="5554663"/>
          <p14:tracePt t="118394" x="5394325" y="5570538"/>
          <p14:tracePt t="118410" x="5402263" y="5578475"/>
          <p14:tracePt t="118870" x="5380038" y="5578475"/>
          <p14:tracePt t="118878" x="5334000" y="5570538"/>
          <p14:tracePt t="118886" x="5311775" y="5562600"/>
          <p14:tracePt t="118894" x="5287963" y="5554663"/>
          <p14:tracePt t="118911" x="5235575" y="5540375"/>
          <p14:tracePt t="118928" x="5227638" y="5540375"/>
          <p14:tracePt t="118961" x="5227638" y="5532438"/>
          <p14:tracePt t="118990" x="5227638" y="5524500"/>
          <p14:tracePt t="118998" x="5227638" y="5508625"/>
          <p14:tracePt t="119022" x="5227638" y="5502275"/>
          <p14:tracePt t="119030" x="5227638" y="5494338"/>
          <p14:tracePt t="119750" x="5235575" y="5494338"/>
          <p14:tracePt t="119766" x="5249863" y="5494338"/>
          <p14:tracePt t="119774" x="5257800" y="5494338"/>
          <p14:tracePt t="119782" x="5265738" y="5494338"/>
          <p14:tracePt t="119880" x="5287963" y="5494338"/>
          <p14:tracePt t="119910" x="5303838" y="5494338"/>
          <p14:tracePt t="119918" x="5334000" y="5494338"/>
          <p14:tracePt t="119928" x="5356225" y="5494338"/>
          <p14:tracePt t="119945" x="5432425" y="5486400"/>
          <p14:tracePt t="119961" x="5494338" y="5478463"/>
          <p14:tracePt t="119978" x="5516563" y="5470525"/>
          <p14:tracePt t="120422" x="5494338" y="5470525"/>
          <p14:tracePt t="120430" x="5402263" y="5394325"/>
          <p14:tracePt t="120438" x="5241925" y="5287963"/>
          <p14:tracePt t="120446" x="4999038" y="5165725"/>
          <p14:tracePt t="120461" x="4427538" y="4914900"/>
          <p14:tracePt t="120478" x="3978275" y="4648200"/>
          <p14:tracePt t="120495" x="3619500" y="4473575"/>
          <p14:tracePt t="120512" x="3451225" y="4373563"/>
          <p14:tracePt t="120528" x="3444875" y="4365625"/>
          <p14:tracePt t="120638" x="3444875" y="4359275"/>
          <p14:tracePt t="120646" x="3444875" y="4343400"/>
          <p14:tracePt t="120654" x="3444875" y="4321175"/>
          <p14:tracePt t="120694" x="3444875" y="4313238"/>
          <p14:tracePt t="120702" x="3444875" y="4283075"/>
          <p14:tracePt t="120712" x="3444875" y="4267200"/>
          <p14:tracePt t="120782" x="3444875" y="4259263"/>
          <p14:tracePt t="120790" x="3451225" y="4259263"/>
          <p14:tracePt t="120797" x="3482975" y="4259263"/>
          <p14:tracePt t="120812" x="3497263" y="4259263"/>
          <p14:tracePt t="120829" x="3565525" y="4275138"/>
          <p14:tracePt t="120845" x="3635375" y="4297363"/>
          <p14:tracePt t="120862" x="3673475" y="4305300"/>
          <p14:tracePt t="120878" x="3687763" y="4305300"/>
          <p14:tracePt t="121142" x="3695700" y="4313238"/>
          <p14:tracePt t="121150" x="3695700" y="4321175"/>
          <p14:tracePt t="121166" x="3695700" y="4381500"/>
          <p14:tracePt t="121178" x="3695700" y="4487863"/>
          <p14:tracePt t="121195" x="3733800" y="4716463"/>
          <p14:tracePt t="121212" x="3794125" y="4953000"/>
          <p14:tracePt t="121229" x="3970338" y="5203825"/>
          <p14:tracePt t="121245" x="4221163" y="5349875"/>
          <p14:tracePt t="121262" x="4594225" y="5524500"/>
          <p14:tracePt t="121279" x="4868863" y="5616575"/>
          <p14:tracePt t="121295" x="5059363" y="5654675"/>
          <p14:tracePt t="121312" x="5173663" y="5668963"/>
          <p14:tracePt t="121329" x="5211763" y="5684838"/>
          <p14:tracePt t="121390" x="5219700" y="5684838"/>
          <p14:tracePt t="121398" x="5219700" y="5676900"/>
          <p14:tracePt t="121414" x="5227638" y="5668963"/>
          <p14:tracePt t="121422" x="5235575" y="5661025"/>
          <p14:tracePt t="121430" x="5235575" y="5654675"/>
          <p14:tracePt t="121454" x="5241925" y="5654675"/>
          <p14:tracePt t="121462" x="5257800" y="5638800"/>
          <p14:tracePt t="121479" x="5287963" y="5638800"/>
          <p14:tracePt t="121495" x="5334000" y="5630863"/>
          <p14:tracePt t="121512" x="5349875" y="5630863"/>
          <p14:tracePt t="123254" x="5356225" y="5622925"/>
          <p14:tracePt t="124294" x="5334000" y="5608638"/>
          <p14:tracePt t="124302" x="5280025" y="5600700"/>
          <p14:tracePt t="124313" x="5249863" y="5592763"/>
          <p14:tracePt t="124330" x="5203825" y="5578475"/>
          <p14:tracePt t="124346" x="5173663" y="5570538"/>
          <p14:tracePt t="124405" x="5173663" y="5562600"/>
          <p14:tracePt t="124413" x="5173663" y="5554663"/>
          <p14:tracePt t="124420" x="5173663" y="5546725"/>
          <p14:tracePt t="124438" x="5173663" y="5540375"/>
          <p14:tracePt t="124446" x="5173663" y="5532438"/>
          <p14:tracePt t="124463" x="5173663" y="5524500"/>
          <p14:tracePt t="124480" x="5173663" y="5516563"/>
          <p14:tracePt t="124526" x="5173663" y="5508625"/>
          <p14:tracePt t="124670" x="5189538" y="5508625"/>
          <p14:tracePt t="124677" x="5227638" y="5508625"/>
          <p14:tracePt t="124685" x="5311775" y="5516563"/>
          <p14:tracePt t="124696" x="5402263" y="5516563"/>
          <p14:tracePt t="124713" x="5494338" y="5516563"/>
          <p14:tracePt t="124730" x="5554663" y="5516563"/>
          <p14:tracePt t="124746" x="5578475" y="5516563"/>
          <p14:tracePt t="124918" x="5570538" y="5516563"/>
          <p14:tracePt t="124926" x="5562600" y="5516563"/>
          <p14:tracePt t="124933" x="5524500" y="5508625"/>
          <p14:tracePt t="124946" x="5502275" y="5502275"/>
          <p14:tracePt t="124963" x="5426075" y="5470525"/>
          <p14:tracePt t="124980" x="5326063" y="5440363"/>
          <p14:tracePt t="124997" x="4930775" y="5159375"/>
          <p14:tracePt t="125013" x="4784725" y="5006975"/>
          <p14:tracePt t="125030" x="4670425" y="4808538"/>
          <p14:tracePt t="125047" x="4579938" y="4640263"/>
          <p14:tracePt t="125063" x="4572000" y="4525963"/>
          <p14:tracePt t="125080" x="4549775" y="4427538"/>
          <p14:tracePt t="125097" x="4549775" y="4397375"/>
          <p14:tracePt t="125150" x="4549775" y="4381500"/>
          <p14:tracePt t="125158" x="4549775" y="4351338"/>
          <p14:tracePt t="125182" x="4549775" y="4343400"/>
          <p14:tracePt t="125190" x="4549775" y="4335463"/>
          <p14:tracePt t="125198" x="4533900" y="4297363"/>
          <p14:tracePt t="125213" x="4503738" y="4251325"/>
          <p14:tracePt t="125230" x="4479925" y="4221163"/>
          <p14:tracePt t="125248" x="4473575" y="4221163"/>
          <p14:tracePt t="125326" x="4473575" y="4213225"/>
          <p14:tracePt t="125366" x="4465638" y="4213225"/>
          <p14:tracePt t="125382" x="4465638" y="4221163"/>
          <p14:tracePt t="125389" x="4465638" y="4244975"/>
          <p14:tracePt t="125806" x="4465638" y="4251325"/>
          <p14:tracePt t="125814" x="4465638" y="4267200"/>
          <p14:tracePt t="125822" x="4465638" y="4359275"/>
          <p14:tracePt t="125830" x="4487863" y="4518025"/>
          <p14:tracePt t="125847" x="4602163" y="4838700"/>
          <p14:tracePt t="125864" x="4762500" y="5173663"/>
          <p14:tracePt t="125880" x="4899025" y="5394325"/>
          <p14:tracePt t="125897" x="4999038" y="5532438"/>
          <p14:tracePt t="125914" x="5105400" y="5630863"/>
          <p14:tracePt t="125917" x="5151438" y="5684838"/>
          <p14:tracePt t="125930" x="5181600" y="5715000"/>
          <p14:tracePt t="125947" x="5265738" y="5807075"/>
          <p14:tracePt t="125964" x="5280025" y="5813425"/>
          <p14:tracePt t="125998" x="5295900" y="5829300"/>
          <p14:tracePt t="126062" x="5318125" y="5829300"/>
          <p14:tracePt t="126070" x="5356225" y="5845175"/>
          <p14:tracePt t="126080" x="5394325" y="5867400"/>
          <p14:tracePt t="126097" x="5494338" y="5883275"/>
          <p14:tracePt t="126198" x="5470525" y="5859463"/>
          <p14:tracePt t="126206" x="5418138" y="5829300"/>
          <p14:tracePt t="126214" x="5349875" y="5791200"/>
          <p14:tracePt t="126230" x="5227638" y="5707063"/>
          <p14:tracePt t="126247" x="5189538" y="5684838"/>
          <p14:tracePt t="126264" x="5173663" y="5676900"/>
          <p14:tracePt t="126280" x="5173663" y="5668963"/>
          <p14:tracePt t="126297" x="5173663" y="5661025"/>
          <p14:tracePt t="126314" x="5173663" y="5654675"/>
          <p14:tracePt t="126330" x="5173663" y="5646738"/>
          <p14:tracePt t="126347" x="5173663" y="5630863"/>
          <p14:tracePt t="126364" x="5181600" y="5592763"/>
          <p14:tracePt t="126381" x="5203825" y="5524500"/>
          <p14:tracePt t="126397" x="5203825" y="5516563"/>
          <p14:tracePt t="126414" x="5227638" y="5478463"/>
          <p14:tracePt t="126686" x="5227638" y="5470525"/>
          <p14:tracePt t="126734" x="5219700" y="5470525"/>
          <p14:tracePt t="126790" x="5227638" y="5478463"/>
          <p14:tracePt t="126974" x="5235575" y="5478463"/>
          <p14:tracePt t="127006" x="5241925" y="5478463"/>
          <p14:tracePt t="127158" x="5249863" y="5470525"/>
          <p14:tracePt t="127166" x="5257800" y="5464175"/>
          <p14:tracePt t="127174" x="5265738" y="5456238"/>
          <p14:tracePt t="127334" x="5273675" y="5456238"/>
          <p14:tracePt t="127342" x="5287963" y="5456238"/>
          <p14:tracePt t="127349" x="5303838" y="5464175"/>
          <p14:tracePt t="127364" x="5326063" y="5470525"/>
          <p14:tracePt t="127381" x="5341938" y="5478463"/>
          <p14:tracePt t="127397" x="5349875" y="5478463"/>
          <p14:tracePt t="127486" x="5334000" y="5464175"/>
          <p14:tracePt t="127494" x="5303838" y="5387975"/>
          <p14:tracePt t="127502" x="5273675" y="5318125"/>
          <p14:tracePt t="127514" x="5227638" y="5249863"/>
          <p14:tracePt t="127531" x="5173663" y="5113338"/>
          <p14:tracePt t="127547" x="5121275" y="4953000"/>
          <p14:tracePt t="127564" x="5089525" y="4816475"/>
          <p14:tracePt t="127581" x="5067300" y="4694238"/>
          <p14:tracePt t="127597" x="5037138" y="4587875"/>
          <p14:tracePt t="127614" x="5037138" y="4556125"/>
          <p14:tracePt t="127631" x="5029200" y="4533900"/>
          <p14:tracePt t="127664" x="5021263" y="4511675"/>
          <p14:tracePt t="127681" x="5021263" y="4503738"/>
          <p14:tracePt t="127697" x="5021263" y="4495800"/>
          <p14:tracePt t="127714" x="5021263" y="4473575"/>
          <p14:tracePt t="127731" x="5006975" y="4441825"/>
          <p14:tracePt t="127747" x="4991100" y="4373563"/>
          <p14:tracePt t="127764" x="4968875" y="4297363"/>
          <p14:tracePt t="127781" x="4953000" y="4229100"/>
          <p14:tracePt t="127797" x="4945063" y="4168775"/>
          <p14:tracePt t="127814" x="4945063" y="4152900"/>
          <p14:tracePt t="128614" x="4945063" y="4175125"/>
          <p14:tracePt t="128622" x="4945063" y="4297363"/>
          <p14:tracePt t="128631" x="4945063" y="4389438"/>
          <p14:tracePt t="128648" x="4945063" y="4648200"/>
          <p14:tracePt t="128664" x="4945063" y="4854575"/>
          <p14:tracePt t="128681" x="4960938" y="4975225"/>
          <p14:tracePt t="128698" x="4975225" y="5045075"/>
          <p14:tracePt t="128715" x="4983163" y="5121275"/>
          <p14:tracePt t="128731" x="5006975" y="5203825"/>
          <p14:tracePt t="128748" x="5029200" y="5303838"/>
          <p14:tracePt t="128765" x="5059363" y="5387975"/>
          <p14:tracePt t="128781" x="5121275" y="5524500"/>
          <p14:tracePt t="128798" x="5159375" y="5592763"/>
          <p14:tracePt t="128815" x="5197475" y="5654675"/>
          <p14:tracePt t="128831" x="5197475" y="5661025"/>
          <p14:tracePt t="128902" x="5197475" y="5668963"/>
          <p14:tracePt t="128926" x="5203825" y="5668963"/>
          <p14:tracePt t="128934" x="5211763" y="5676900"/>
          <p14:tracePt t="128942" x="5227638" y="5684838"/>
          <p14:tracePt t="128998" x="5235575" y="5684838"/>
          <p14:tracePt t="129022" x="5249863" y="5676900"/>
          <p14:tracePt t="129029" x="5257800" y="5668963"/>
          <p14:tracePt t="129038" x="5280025" y="5630863"/>
          <p14:tracePt t="129048" x="5287963" y="5622925"/>
          <p14:tracePt t="129065" x="5334000" y="5570538"/>
          <p14:tracePt t="129081" x="5372100" y="5540375"/>
          <p14:tracePt t="129098" x="5387975" y="5524500"/>
          <p14:tracePt t="129115" x="5402263" y="5516563"/>
          <p14:tracePt t="129131" x="5402263" y="5508625"/>
          <p14:tracePt t="129230" x="5410200" y="5478463"/>
          <p14:tracePt t="129238" x="5418138" y="5418138"/>
          <p14:tracePt t="129248" x="5418138" y="5372100"/>
          <p14:tracePt t="129265" x="5402263" y="5227638"/>
          <p14:tracePt t="129281" x="5326063" y="5051425"/>
          <p14:tracePt t="129298" x="5235575" y="4846638"/>
          <p14:tracePt t="129315" x="5113338" y="4632325"/>
          <p14:tracePt t="129331" x="5059363" y="4518025"/>
          <p14:tracePt t="129348" x="5037138" y="4449763"/>
          <p14:tracePt t="129365" x="5029200" y="4411663"/>
          <p14:tracePt t="129381" x="5029200" y="4373563"/>
          <p14:tracePt t="129398" x="5029200" y="4351338"/>
          <p14:tracePt t="129414" x="5029200" y="4321175"/>
          <p14:tracePt t="129431" x="5021263" y="4275138"/>
          <p14:tracePt t="129448" x="5021263" y="4237038"/>
          <p14:tracePt t="129465" x="5006975" y="4206875"/>
          <p14:tracePt t="129481" x="4999038" y="4175125"/>
          <p14:tracePt t="129498" x="4999038" y="4152900"/>
          <p14:tracePt t="129515" x="4999038" y="4130675"/>
          <p14:tracePt t="129532" x="4991100" y="4114800"/>
          <p14:tracePt t="129718" x="4983163" y="4114800"/>
          <p14:tracePt t="129766" x="4983163" y="4122738"/>
          <p14:tracePt t="129798" x="4983163" y="4137025"/>
          <p14:tracePt t="129806" x="4983163" y="4175125"/>
          <p14:tracePt t="129815" x="4983163" y="4198938"/>
          <p14:tracePt t="129832" x="4991100" y="4283075"/>
          <p14:tracePt t="129848" x="5013325" y="4351338"/>
          <p14:tracePt t="129865" x="5021263" y="4403725"/>
          <p14:tracePt t="129882" x="5045075" y="4518025"/>
          <p14:tracePt t="129898" x="5067300" y="4594225"/>
          <p14:tracePt t="129915" x="5097463" y="4716463"/>
          <p14:tracePt t="129932" x="5159375" y="4906963"/>
          <p14:tracePt t="129935" x="5181600" y="5013325"/>
          <p14:tracePt t="129949" x="5257800" y="5241925"/>
          <p14:tracePt t="129965" x="5318125" y="5470525"/>
          <p14:tracePt t="129982" x="5364163" y="5646738"/>
          <p14:tracePt t="129998" x="5410200" y="5799138"/>
          <p14:tracePt t="130015" x="5432425" y="5889625"/>
          <p14:tracePt t="130032" x="5432425" y="5943600"/>
          <p14:tracePt t="130048" x="5432425" y="5951538"/>
          <p14:tracePt t="130150" x="5432425" y="5959475"/>
          <p14:tracePt t="130158" x="5432425" y="5981700"/>
          <p14:tracePt t="130166" x="5432425" y="5997575"/>
          <p14:tracePt t="130182" x="5426075" y="6019800"/>
          <p14:tracePt t="130262" x="5426075" y="6027738"/>
          <p14:tracePt t="130318" x="5418138" y="5989638"/>
          <p14:tracePt t="130326" x="5402263" y="5959475"/>
          <p14:tracePt t="130333" x="5394325" y="5913438"/>
          <p14:tracePt t="130349" x="5387975" y="5875338"/>
          <p14:tracePt t="130365" x="5364163" y="5821363"/>
          <p14:tracePt t="130382" x="5356225" y="5753100"/>
          <p14:tracePt t="130398" x="5341938" y="5699125"/>
          <p14:tracePt t="130415" x="5334000" y="5654675"/>
          <p14:tracePt t="130432" x="5326063" y="5630863"/>
          <p14:tracePt t="130449" x="5326063" y="5608638"/>
          <p14:tracePt t="130465" x="5318125" y="5600700"/>
          <p14:tracePt t="131246" x="5334000" y="5592763"/>
          <p14:tracePt t="131254" x="5380038" y="5584825"/>
          <p14:tracePt t="131265" x="5410200" y="5584825"/>
          <p14:tracePt t="131282" x="5546725" y="5562600"/>
          <p14:tracePt t="131299" x="5668963" y="5540375"/>
          <p14:tracePt t="131316" x="5775325" y="5524500"/>
          <p14:tracePt t="131333" x="5845175" y="5502275"/>
          <p14:tracePt t="131366" x="5851525" y="5494338"/>
          <p14:tracePt t="131382" x="5851525" y="5486400"/>
          <p14:tracePt t="131399" x="5837238" y="5448300"/>
          <p14:tracePt t="131415" x="5807075" y="5402263"/>
          <p14:tracePt t="131433" x="5745163" y="5341938"/>
          <p14:tracePt t="131449" x="5707063" y="5303838"/>
          <p14:tracePt t="131466" x="5646738" y="5249863"/>
          <p14:tracePt t="131482" x="5638800" y="5211763"/>
          <p14:tracePt t="131499" x="5616575" y="5165725"/>
          <p14:tracePt t="131516" x="5600700" y="5075238"/>
          <p14:tracePt t="131533" x="5570538" y="4838700"/>
          <p14:tracePt t="131549" x="5562600" y="4762500"/>
          <p14:tracePt t="131566" x="5532438" y="4556125"/>
          <p14:tracePt t="131582" x="5524500" y="4473575"/>
          <p14:tracePt t="131599" x="5524500" y="4359275"/>
          <p14:tracePt t="131616" x="5524500" y="4267200"/>
          <p14:tracePt t="131632" x="5524500" y="4160838"/>
          <p14:tracePt t="131649" x="5524500" y="4092575"/>
          <p14:tracePt t="131666" x="5524500" y="4038600"/>
          <p14:tracePt t="131699" x="5524500" y="4022725"/>
          <p14:tracePt t="131716" x="5524500" y="4016375"/>
          <p14:tracePt t="131742" x="5524500" y="4008438"/>
          <p14:tracePt t="131750" x="5524500" y="3992563"/>
          <p14:tracePt t="131766" x="5524500" y="3984625"/>
          <p14:tracePt t="132086" x="5516563" y="3984625"/>
          <p14:tracePt t="132166" x="5502275" y="4022725"/>
          <p14:tracePt t="132174" x="5478463" y="4137025"/>
          <p14:tracePt t="132182" x="5478463" y="4237038"/>
          <p14:tracePt t="132199" x="5456238" y="4541838"/>
          <p14:tracePt t="132216" x="5402263" y="4854575"/>
          <p14:tracePt t="132233" x="5364163" y="5143500"/>
          <p14:tracePt t="132249" x="5326063" y="5364163"/>
          <p14:tracePt t="132266" x="5311775" y="5540375"/>
          <p14:tracePt t="132283" x="5287963" y="5654675"/>
          <p14:tracePt t="132299" x="5273675" y="5730875"/>
          <p14:tracePt t="132316" x="5273675" y="5775325"/>
          <p14:tracePt t="132333" x="5273675" y="5783263"/>
          <p14:tracePt t="132350" x="5265738" y="5799138"/>
          <p14:tracePt t="132422" x="5265738" y="5807075"/>
          <p14:tracePt t="132430" x="5265738" y="5821363"/>
          <p14:tracePt t="132437" x="5257800" y="5829300"/>
          <p14:tracePt t="132449" x="5257800" y="5837238"/>
          <p14:tracePt t="132466" x="5241925" y="5859463"/>
          <p14:tracePt t="132483" x="5241925" y="5883275"/>
          <p14:tracePt t="132499" x="5241925" y="5905500"/>
          <p14:tracePt t="132574" x="5241925" y="5889625"/>
          <p14:tracePt t="132582" x="5241925" y="5845175"/>
          <p14:tracePt t="132590" x="5241925" y="5791200"/>
          <p14:tracePt t="132599" x="5241925" y="5737225"/>
          <p14:tracePt t="132616" x="5241925" y="5638800"/>
          <p14:tracePt t="132633" x="5241925" y="5554663"/>
          <p14:tracePt t="132649" x="5241925" y="5486400"/>
          <p14:tracePt t="132666" x="5241925" y="5432425"/>
          <p14:tracePt t="132683" x="5241925" y="5394325"/>
          <p14:tracePt t="132699" x="5241925" y="5372100"/>
          <p14:tracePt t="132733" x="5241925" y="5364163"/>
          <p14:tracePt t="132998" x="5241925" y="5387975"/>
          <p14:tracePt t="133006" x="5241925" y="5432425"/>
          <p14:tracePt t="133016" x="5241925" y="5470525"/>
          <p14:tracePt t="133033" x="5265738" y="5532438"/>
          <p14:tracePt t="133050" x="5273675" y="5540375"/>
          <p14:tracePt t="133066" x="5280025" y="5546725"/>
          <p14:tracePt t="133083" x="5311775" y="5554663"/>
          <p14:tracePt t="133134" x="5326063" y="5554663"/>
          <p14:tracePt t="133158" x="5334000" y="5554663"/>
          <p14:tracePt t="133166" x="5380038" y="5494338"/>
          <p14:tracePt t="133174" x="5402263" y="5464175"/>
          <p14:tracePt t="133183" x="5418138" y="5418138"/>
          <p14:tracePt t="133200" x="5494338" y="5303838"/>
          <p14:tracePt t="133216" x="5554663" y="5219700"/>
          <p14:tracePt t="133233" x="5592763" y="5143500"/>
          <p14:tracePt t="133250" x="5638800" y="5059363"/>
          <p14:tracePt t="133266" x="5676900" y="4991100"/>
          <p14:tracePt t="133283" x="5715000" y="4914900"/>
          <p14:tracePt t="133300" x="5753100" y="4838700"/>
          <p14:tracePt t="133317" x="5829300" y="4724400"/>
          <p14:tracePt t="133333" x="5845175" y="4702175"/>
          <p14:tracePt t="133350" x="5889625" y="4640263"/>
          <p14:tracePt t="133366" x="5913438" y="4610100"/>
          <p14:tracePt t="133383" x="5927725" y="4594225"/>
          <p14:tracePt t="133400" x="5973763" y="4556125"/>
          <p14:tracePt t="133416" x="6042025" y="4525963"/>
          <p14:tracePt t="133433" x="6142038" y="4465638"/>
          <p14:tracePt t="133449" x="6218238" y="4419600"/>
          <p14:tracePt t="133466" x="6264275" y="4397375"/>
          <p14:tracePt t="133483" x="6264275" y="4389438"/>
          <p14:tracePt t="133499" x="6270625" y="4389438"/>
          <p14:tracePt t="133516" x="6278563" y="4343400"/>
          <p14:tracePt t="133533" x="6286500" y="4321175"/>
          <p14:tracePt t="133550" x="6316663" y="4244975"/>
          <p14:tracePt t="133566" x="6324600" y="4221163"/>
          <p14:tracePt t="133583" x="6332538" y="4144963"/>
          <p14:tracePt t="133600" x="6332538" y="4130675"/>
          <p14:tracePt t="133616" x="6340475" y="40767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652800" y="3011387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b="1" i="1" baseline="-25000" dirty="0">
                <a:latin typeface="Times" panose="02020603050405020304" pitchFamily="18" charset="0"/>
              </a:rPr>
              <a:t>n</a:t>
            </a:r>
            <a:r>
              <a:rPr lang="en-US" altLang="en-US" sz="2400" dirty="0">
                <a:latin typeface="Times" panose="02020603050405020304" pitchFamily="18" charset="0"/>
              </a:rPr>
              <a:t> = 2</a:t>
            </a:r>
            <a:r>
              <a:rPr lang="en-US" altLang="en-US" sz="2400" i="1" dirty="0">
                <a:latin typeface="Times" panose="02020603050405020304" pitchFamily="18" charset="0"/>
              </a:rPr>
              <a:t>n</a:t>
            </a:r>
            <a:r>
              <a:rPr lang="en-US" altLang="en-US" sz="2400" dirty="0">
                <a:latin typeface="Times" panose="02020603050405020304" pitchFamily="18" charset="0"/>
              </a:rPr>
              <a:t> + 3.</a:t>
            </a: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81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000"/>
    </mc:Choice>
    <mc:Fallback xmlns="">
      <p:transition advTm="8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/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6624" x="6308725" y="4068763"/>
          <p14:tracePt t="6632" x="6218238" y="4046538"/>
          <p14:tracePt t="6640" x="6111875" y="4008438"/>
          <p14:tracePt t="6655" x="5965825" y="3978275"/>
          <p14:tracePt t="6672" x="5799138" y="3924300"/>
          <p14:tracePt t="6689" x="5418138" y="3825875"/>
          <p14:tracePt t="6705" x="4975225" y="3741738"/>
          <p14:tracePt t="6722" x="4784725" y="3703638"/>
          <p14:tracePt t="6739" x="4732338" y="3687763"/>
          <p14:tracePt t="6755" x="4716463" y="3687763"/>
          <p14:tracePt t="6772" x="4708525" y="3679825"/>
          <p14:tracePt t="6904" x="4702175" y="3673475"/>
          <p14:tracePt t="6912" x="4656138" y="3665538"/>
          <p14:tracePt t="6922" x="4602163" y="3641725"/>
          <p14:tracePt t="6939" x="4533900" y="3635375"/>
          <p14:tracePt t="6955" x="4487863" y="3619500"/>
          <p14:tracePt t="6972" x="4473575" y="3611563"/>
          <p14:tracePt t="7080" x="4465638" y="3611563"/>
          <p14:tracePt t="7648" x="4465638" y="3603625"/>
          <p14:tracePt t="7656" x="4495800" y="3565525"/>
          <p14:tracePt t="7664" x="4541838" y="3527425"/>
          <p14:tracePt t="7672" x="4594225" y="3505200"/>
          <p14:tracePt t="7689" x="4708525" y="3459163"/>
          <p14:tracePt t="7706" x="4876800" y="3413125"/>
          <p14:tracePt t="7722" x="5075238" y="3344863"/>
          <p14:tracePt t="7739" x="5249863" y="3306763"/>
          <p14:tracePt t="7756" x="5349875" y="3276600"/>
          <p14:tracePt t="7773" x="5364163" y="3268663"/>
          <p14:tracePt t="7920" x="5394325" y="3268663"/>
          <p14:tracePt t="7928" x="5426075" y="3268663"/>
          <p14:tracePt t="7939" x="5448300" y="3268663"/>
          <p14:tracePt t="7956" x="5478463" y="3268663"/>
          <p14:tracePt t="7972" x="5486400" y="3268663"/>
          <p14:tracePt t="7989" x="5524500" y="3268663"/>
          <p14:tracePt t="8006" x="5532438" y="3268663"/>
          <p14:tracePt t="8104" x="5546725" y="3268663"/>
          <p14:tracePt t="8111" x="5562600" y="3268663"/>
          <p14:tracePt t="8122" x="5592763" y="3276600"/>
          <p14:tracePt t="8139" x="5638800" y="3298825"/>
          <p14:tracePt t="8156" x="5730875" y="3336925"/>
          <p14:tracePt t="8173" x="5875338" y="3406775"/>
          <p14:tracePt t="8189" x="5921375" y="3421063"/>
          <p14:tracePt t="8320" x="5927725" y="3429000"/>
          <p14:tracePt t="8360" x="5935663" y="3429000"/>
          <p14:tracePt t="8368" x="5943600" y="3444875"/>
          <p14:tracePt t="8384" x="5959475" y="3444875"/>
          <p14:tracePt t="8392" x="5965825" y="3444875"/>
          <p14:tracePt t="8406" x="5989638" y="3459163"/>
          <p14:tracePt t="8423" x="6103938" y="3527425"/>
          <p14:tracePt t="8439" x="6126163" y="3527425"/>
          <p14:tracePt t="8520" x="6134100" y="3527425"/>
          <p14:tracePt t="8536" x="6134100" y="3513138"/>
          <p14:tracePt t="8544" x="6134100" y="3489325"/>
          <p14:tracePt t="8600" x="6134100" y="3475038"/>
          <p14:tracePt t="8608" x="6142038" y="3459163"/>
          <p14:tracePt t="8808" x="6164263" y="3444875"/>
          <p14:tracePt t="8816" x="6218238" y="3421063"/>
          <p14:tracePt t="8824" x="6240463" y="3413125"/>
          <p14:tracePt t="8839" x="6270625" y="3398838"/>
          <p14:tracePt t="8856" x="6302375" y="3398838"/>
          <p14:tracePt t="8873" x="6324600" y="3382963"/>
          <p14:tracePt t="8889" x="6332538" y="3375025"/>
          <p14:tracePt t="8923" x="6332538" y="3368675"/>
          <p14:tracePt t="8939" x="6384925" y="3344863"/>
          <p14:tracePt t="8956" x="6430963" y="3322638"/>
          <p14:tracePt t="8973" x="6530975" y="3306763"/>
          <p14:tracePt t="8989" x="6613525" y="3298825"/>
          <p14:tracePt t="9007" x="6705600" y="3298825"/>
          <p14:tracePt t="9023" x="6873875" y="3298825"/>
          <p14:tracePt t="9039" x="6918325" y="3298825"/>
          <p14:tracePt t="9056" x="6980238" y="3298825"/>
          <p14:tracePt t="9073" x="7018338" y="3298825"/>
          <p14:tracePt t="9090" x="7056438" y="3306763"/>
          <p14:tracePt t="9106" x="7086600" y="3322638"/>
          <p14:tracePt t="9123" x="7116763" y="3330575"/>
          <p14:tracePt t="9140" x="7146925" y="3330575"/>
          <p14:tracePt t="9156" x="7269163" y="3352800"/>
          <p14:tracePt t="9173" x="7299325" y="3360738"/>
          <p14:tracePt t="9190" x="7315200" y="3360738"/>
          <p14:tracePt t="9207" x="7353300" y="3360738"/>
          <p14:tracePt t="9240" x="7369175" y="3360738"/>
          <p14:tracePt t="9256" x="7383463" y="3360738"/>
          <p14:tracePt t="9273" x="7421563" y="3352800"/>
          <p14:tracePt t="9290" x="7483475" y="3336925"/>
          <p14:tracePt t="9306" x="7527925" y="3330575"/>
          <p14:tracePt t="9323" x="7566025" y="3330575"/>
          <p14:tracePt t="9340" x="7612063" y="3330575"/>
          <p14:tracePt t="9356" x="7666038" y="3330575"/>
          <p14:tracePt t="9373" x="7756525" y="3330575"/>
          <p14:tracePt t="9390" x="7788275" y="3336925"/>
          <p14:tracePt t="9560" x="7794625" y="3336925"/>
          <p14:tracePt t="9568" x="7810500" y="3336925"/>
          <p14:tracePt t="9575" x="7848600" y="3322638"/>
          <p14:tracePt t="9590" x="7894638" y="3306763"/>
          <p14:tracePt t="9607" x="8008938" y="3276600"/>
          <p14:tracePt t="9623" x="8039100" y="3246438"/>
          <p14:tracePt t="9625" x="8085138" y="3222625"/>
          <p14:tracePt t="9640" x="8107363" y="3208338"/>
          <p14:tracePt t="9656" x="8123238" y="3192463"/>
          <p14:tracePt t="9673" x="8131175" y="3178175"/>
          <p14:tracePt t="9800" x="8131175" y="3170238"/>
          <p14:tracePt t="9808" x="8145463" y="3178175"/>
          <p14:tracePt t="9816" x="8175625" y="3254375"/>
          <p14:tracePt t="9824" x="8245475" y="3352800"/>
          <p14:tracePt t="9840" x="8328025" y="3505200"/>
          <p14:tracePt t="9856" x="8397875" y="3635375"/>
          <p14:tracePt t="9873" x="8420100" y="3673475"/>
          <p14:tracePt t="9890" x="8428038" y="3673475"/>
          <p14:tracePt t="9960" x="8428038" y="3619500"/>
          <p14:tracePt t="9968" x="8428038" y="3543300"/>
          <p14:tracePt t="9976" x="8428038" y="3497263"/>
          <p14:tracePt t="9990" x="8435975" y="3444875"/>
          <p14:tracePt t="10007" x="8450263" y="3360738"/>
          <p14:tracePt t="10023" x="8458200" y="3344863"/>
          <p14:tracePt t="10040" x="8474075" y="3322638"/>
          <p14:tracePt t="10073" x="8474075" y="3306763"/>
          <p14:tracePt t="10090" x="8480425" y="3298825"/>
          <p14:tracePt t="10192" x="8488363" y="3298825"/>
          <p14:tracePt t="10200" x="8496300" y="3298825"/>
          <p14:tracePt t="10208" x="8504238" y="3298825"/>
          <p14:tracePt t="10224" x="8512175" y="3298825"/>
          <p14:tracePt t="10352" x="8518525" y="3276600"/>
          <p14:tracePt t="10360" x="8534400" y="3230563"/>
          <p14:tracePt t="10368" x="8542338" y="3222625"/>
          <p14:tracePt t="10376" x="8542338" y="3216275"/>
          <p14:tracePt t="10390" x="8542338" y="3192463"/>
          <p14:tracePt t="10407" x="8580438" y="3140075"/>
          <p14:tracePt t="10423" x="8588375" y="3116263"/>
          <p14:tracePt t="10440" x="8594725" y="3101975"/>
          <p14:tracePt t="10544" x="8602663" y="3101975"/>
          <p14:tracePt t="10560" x="8618538" y="3101975"/>
          <p14:tracePt t="10568" x="8632825" y="3101975"/>
          <p14:tracePt t="10576" x="8648700" y="3101975"/>
          <p14:tracePt t="10590" x="8656638" y="3101975"/>
          <p14:tracePt t="10607" x="8686800" y="3116263"/>
          <p14:tracePt t="10623" x="8740775" y="3216275"/>
          <p14:tracePt t="10640" x="8747125" y="3276600"/>
          <p14:tracePt t="10657" x="8747125" y="3314700"/>
          <p14:tracePt t="10673" x="8747125" y="3336925"/>
          <p14:tracePt t="10768" x="8755063" y="3336925"/>
          <p14:tracePt t="10776" x="8785225" y="3292475"/>
          <p14:tracePt t="10784" x="8823325" y="3254375"/>
          <p14:tracePt t="10791" x="8861425" y="3238500"/>
          <p14:tracePt t="10806" x="8945563" y="3200400"/>
          <p14:tracePt t="10823" x="9045575" y="3170238"/>
          <p14:tracePt t="10839" x="9090025" y="3162300"/>
          <p14:tracePt t="10856" x="9113838" y="3162300"/>
          <p14:tracePt t="10873" x="9121775" y="3162300"/>
          <p14:tracePt t="10890" x="9128125" y="3162300"/>
          <p14:tracePt t="10907" x="9136063" y="3162300"/>
          <p14:tracePt t="10940" x="9159875" y="3162300"/>
          <p14:tracePt t="10957" x="9197975" y="3178175"/>
          <p14:tracePt t="10974" x="9236075" y="3184525"/>
          <p14:tracePt t="10990" x="9274175" y="3200400"/>
          <p14:tracePt t="11007" x="9418638" y="3208338"/>
          <p14:tracePt t="11023" x="9502775" y="3238500"/>
          <p14:tracePt t="11104" x="9509125" y="3246438"/>
          <p14:tracePt t="11136" x="9509125" y="3254375"/>
          <p14:tracePt t="11144" x="9509125" y="3260725"/>
          <p14:tracePt t="11152" x="9509125" y="3336925"/>
          <p14:tracePt t="11160" x="9509125" y="3382963"/>
          <p14:tracePt t="11176" x="9509125" y="3398838"/>
          <p14:tracePt t="11191" x="9486900" y="3429000"/>
          <p14:tracePt t="11207" x="9478963" y="3436938"/>
          <p14:tracePt t="11224" x="9448800" y="3436938"/>
          <p14:tracePt t="11240" x="9418638" y="3421063"/>
          <p14:tracePt t="11257" x="9402763" y="3413125"/>
          <p14:tracePt t="11274" x="9388475" y="3413125"/>
          <p14:tracePt t="11776" x="9380538" y="3406775"/>
          <p14:tracePt t="11976" x="9372600" y="3406775"/>
          <p14:tracePt t="11984" x="9350375" y="3406775"/>
          <p14:tracePt t="11992" x="9342438" y="3406775"/>
          <p14:tracePt t="12007" x="9312275" y="3406775"/>
          <p14:tracePt t="12024" x="9280525" y="3406775"/>
          <p14:tracePt t="12041" x="9182100" y="3444875"/>
          <p14:tracePt t="12057" x="9083675" y="3475038"/>
          <p14:tracePt t="12074" x="8923338" y="3521075"/>
          <p14:tracePt t="12091" x="8770938" y="3551238"/>
          <p14:tracePt t="12107" x="8664575" y="3551238"/>
          <p14:tracePt t="12124" x="8610600" y="3551238"/>
          <p14:tracePt t="12141" x="8594725" y="3551238"/>
          <p14:tracePt t="12176" x="8580438" y="3543300"/>
          <p14:tracePt t="12192" x="8580438" y="3535363"/>
          <p14:tracePt t="12207" x="8550275" y="3505200"/>
          <p14:tracePt t="12224" x="8480425" y="3451225"/>
          <p14:tracePt t="12241" x="8420100" y="3390900"/>
          <p14:tracePt t="12257" x="8351838" y="3330575"/>
          <p14:tracePt t="12274" x="8321675" y="3292475"/>
          <p14:tracePt t="12291" x="8297863" y="3260725"/>
          <p14:tracePt t="12307" x="8289925" y="3246438"/>
          <p14:tracePt t="12324" x="8283575" y="3208338"/>
          <p14:tracePt t="12341" x="8283575" y="3178175"/>
          <p14:tracePt t="12357" x="8283575" y="3140075"/>
          <p14:tracePt t="12375" x="8283575" y="3101975"/>
          <p14:tracePt t="12391" x="8313738" y="3025775"/>
          <p14:tracePt t="12407" x="8343900" y="2971800"/>
          <p14:tracePt t="12424" x="8374063" y="2949575"/>
          <p14:tracePt t="12441" x="8389938" y="2925763"/>
          <p14:tracePt t="12457" x="8404225" y="2911475"/>
          <p14:tracePt t="12474" x="8435975" y="2879725"/>
          <p14:tracePt t="12491" x="8442325" y="2865438"/>
          <p14:tracePt t="12507" x="8480425" y="2857500"/>
          <p14:tracePt t="12524" x="8556625" y="2827338"/>
          <p14:tracePt t="12541" x="8602663" y="2819400"/>
          <p14:tracePt t="12558" x="8656638" y="2803525"/>
          <p14:tracePt t="12575" x="8709025" y="2797175"/>
          <p14:tracePt t="12591" x="8809038" y="2773363"/>
          <p14:tracePt t="12607" x="8885238" y="2759075"/>
          <p14:tracePt t="12624" x="8991600" y="2751138"/>
          <p14:tracePt t="12641" x="9097963" y="2727325"/>
          <p14:tracePt t="12658" x="9204325" y="2720975"/>
          <p14:tracePt t="12674" x="9318625" y="2713038"/>
          <p14:tracePt t="12691" x="9402763" y="2713038"/>
          <p14:tracePt t="12708" x="9440863" y="2713038"/>
          <p14:tracePt t="12856" x="9448800" y="2743200"/>
          <p14:tracePt t="12864" x="9464675" y="2857500"/>
          <p14:tracePt t="12874" x="9478963" y="2911475"/>
          <p14:tracePt t="12891" x="9486900" y="2941638"/>
          <p14:tracePt t="12928" x="9486900" y="2949575"/>
          <p14:tracePt t="12952" x="9486900" y="2963863"/>
          <p14:tracePt t="12960" x="9486900" y="3063875"/>
          <p14:tracePt t="12975" x="9471025" y="3216275"/>
          <p14:tracePt t="12991" x="9464675" y="3260725"/>
          <p14:tracePt t="13008" x="9426575" y="3360738"/>
          <p14:tracePt t="13024" x="9418638" y="3375025"/>
          <p14:tracePt t="13041" x="9410700" y="3382963"/>
          <p14:tracePt t="13074" x="9410700" y="3398838"/>
          <p14:tracePt t="13091" x="9380538" y="3436938"/>
          <p14:tracePt t="13108" x="9326563" y="3475038"/>
          <p14:tracePt t="13124" x="9274175" y="3505200"/>
          <p14:tracePt t="13141" x="9197975" y="3535363"/>
          <p14:tracePt t="13158" x="9151938" y="3543300"/>
          <p14:tracePt t="13160" x="9128125" y="3551238"/>
          <p14:tracePt t="13175" x="9075738" y="3559175"/>
          <p14:tracePt t="13191" x="9051925" y="3559175"/>
          <p14:tracePt t="13208" x="9007475" y="3559175"/>
          <p14:tracePt t="13224" x="8961438" y="3559175"/>
          <p14:tracePt t="13241" x="8907463" y="3559175"/>
          <p14:tracePt t="13258" x="8855075" y="3559175"/>
          <p14:tracePt t="13274" x="8809038" y="3535363"/>
          <p14:tracePt t="13291" x="8678863" y="3482975"/>
          <p14:tracePt t="13308" x="8610600" y="3444875"/>
          <p14:tracePt t="13324" x="8572500" y="3413125"/>
          <p14:tracePt t="13341" x="8550275" y="3375025"/>
          <p14:tracePt t="13358" x="8542338" y="3352800"/>
          <p14:tracePt t="13375" x="8526463" y="3306763"/>
          <p14:tracePt t="13391" x="8526463" y="3284538"/>
          <p14:tracePt t="13408" x="8526463" y="3222625"/>
          <p14:tracePt t="13425" x="8526463" y="3192463"/>
          <p14:tracePt t="13441" x="8526463" y="3154363"/>
          <p14:tracePt t="13458" x="8534400" y="3116263"/>
          <p14:tracePt t="13474" x="8550275" y="3055938"/>
          <p14:tracePt t="13491" x="8572500" y="3017838"/>
          <p14:tracePt t="13508" x="8594725" y="2971800"/>
          <p14:tracePt t="13525" x="8632825" y="2925763"/>
          <p14:tracePt t="13541" x="8686800" y="2895600"/>
          <p14:tracePt t="13558" x="8755063" y="2865438"/>
          <p14:tracePt t="13575" x="8885238" y="2819400"/>
          <p14:tracePt t="13591" x="8969375" y="2811463"/>
          <p14:tracePt t="13608" x="9051925" y="2803525"/>
          <p14:tracePt t="13625" x="9136063" y="2789238"/>
          <p14:tracePt t="13641" x="9204325" y="2789238"/>
          <p14:tracePt t="13658" x="9242425" y="2789238"/>
          <p14:tracePt t="13675" x="9266238" y="2789238"/>
          <p14:tracePt t="13691" x="9280525" y="2797175"/>
          <p14:tracePt t="13708" x="9288463" y="2797175"/>
          <p14:tracePt t="13725" x="9296400" y="2811463"/>
          <p14:tracePt t="13741" x="9312275" y="2819400"/>
          <p14:tracePt t="13758" x="9342438" y="2865438"/>
          <p14:tracePt t="13775" x="9426575" y="3025775"/>
          <p14:tracePt t="13791" x="9432925" y="3094038"/>
          <p14:tracePt t="13808" x="9448800" y="3124200"/>
          <p14:tracePt t="13825" x="9448800" y="3146425"/>
          <p14:tracePt t="13841" x="9448800" y="3154363"/>
          <p14:tracePt t="13858" x="9426575" y="3216275"/>
          <p14:tracePt t="13875" x="9418638" y="3246438"/>
          <p14:tracePt t="13891" x="9402763" y="3292475"/>
          <p14:tracePt t="13908" x="9402763" y="3298825"/>
          <p14:tracePt t="13925" x="9394825" y="3306763"/>
          <p14:tracePt t="13941" x="9388475" y="3336925"/>
          <p14:tracePt t="13958" x="9342438" y="3436938"/>
          <p14:tracePt t="13975" x="9250363" y="3559175"/>
          <p14:tracePt t="13991" x="9197975" y="3611563"/>
          <p14:tracePt t="14008" x="9144000" y="3635375"/>
          <p14:tracePt t="14025" x="9083675" y="3641725"/>
          <p14:tracePt t="14041" x="8991600" y="3641725"/>
          <p14:tracePt t="14058" x="8869363" y="3641725"/>
          <p14:tracePt t="14075" x="8732838" y="3641725"/>
          <p14:tracePt t="14091" x="8602663" y="3641725"/>
          <p14:tracePt t="14108" x="8480425" y="3603625"/>
          <p14:tracePt t="14125" x="8435975" y="3573463"/>
          <p14:tracePt t="14141" x="8404225" y="3527425"/>
          <p14:tracePt t="14144" x="8404225" y="3521075"/>
          <p14:tracePt t="14158" x="8404225" y="3489325"/>
          <p14:tracePt t="14175" x="8404225" y="3429000"/>
          <p14:tracePt t="14191" x="8404225" y="3360738"/>
          <p14:tracePt t="14208" x="8428038" y="3298825"/>
          <p14:tracePt t="14225" x="8466138" y="3216275"/>
          <p14:tracePt t="14241" x="8496300" y="3154363"/>
          <p14:tracePt t="14258" x="8542338" y="3101975"/>
          <p14:tracePt t="14275" x="8580438" y="3055938"/>
          <p14:tracePt t="14291" x="8602663" y="3025775"/>
          <p14:tracePt t="14308" x="8610600" y="3017838"/>
          <p14:tracePt t="14325" x="8640763" y="2987675"/>
          <p14:tracePt t="14342" x="8656638" y="2963863"/>
          <p14:tracePt t="14359" x="8670925" y="2955925"/>
          <p14:tracePt t="14375" x="8686800" y="2941638"/>
          <p14:tracePt t="14391" x="8709025" y="2941638"/>
          <p14:tracePt t="14440" x="8724900" y="2941638"/>
          <p14:tracePt t="14480" x="8732838" y="2941638"/>
          <p14:tracePt t="14487" x="8747125" y="2949575"/>
          <p14:tracePt t="14495" x="8755063" y="2949575"/>
          <p14:tracePt t="14508" x="8763000" y="2949575"/>
          <p14:tracePt t="14525" x="8770938" y="2949575"/>
          <p14:tracePt t="14600" x="8778875" y="2955925"/>
          <p14:tracePt t="16880" x="8763000" y="2955925"/>
          <p14:tracePt t="16895" x="8755063" y="2955925"/>
          <p14:tracePt t="16904" x="8732838" y="2987675"/>
          <p14:tracePt t="16911" x="8709025" y="3025775"/>
          <p14:tracePt t="16926" x="8694738" y="3032125"/>
          <p14:tracePt t="16943" x="8656638" y="3094038"/>
          <p14:tracePt t="16959" x="8656638" y="3108325"/>
          <p14:tracePt t="16976" x="8626475" y="3154363"/>
          <p14:tracePt t="16992" x="8602663" y="3192463"/>
          <p14:tracePt t="17009" x="8580438" y="3238500"/>
          <p14:tracePt t="17026" x="8556625" y="3284538"/>
          <p14:tracePt t="17042" x="8534400" y="3344863"/>
          <p14:tracePt t="17059" x="8512175" y="3382963"/>
          <p14:tracePt t="17076" x="8496300" y="3398838"/>
          <p14:tracePt t="17092" x="8496300" y="3406775"/>
          <p14:tracePt t="17126" x="8488363" y="3413125"/>
          <p14:tracePt t="17288" x="8488363" y="3398838"/>
          <p14:tracePt t="17296" x="8488363" y="3382963"/>
          <p14:tracePt t="17344" x="8488363" y="3375025"/>
          <p14:tracePt t="17552" x="8504238" y="3375025"/>
          <p14:tracePt t="17560" x="8504238" y="3382963"/>
          <p14:tracePt t="17568" x="8518525" y="3413125"/>
          <p14:tracePt t="17576" x="8556625" y="3459163"/>
          <p14:tracePt t="17593" x="8588375" y="3489325"/>
          <p14:tracePt t="17736" x="8594725" y="3489325"/>
          <p14:tracePt t="17744" x="8594725" y="3482975"/>
          <p14:tracePt t="17752" x="8594725" y="3475038"/>
          <p14:tracePt t="17768" x="8594725" y="3467100"/>
          <p14:tracePt t="17776" x="8594725" y="3459163"/>
          <p14:tracePt t="17793" x="8594725" y="3451225"/>
          <p14:tracePt t="17809" x="8580438" y="3444875"/>
          <p14:tracePt t="17856" x="8564563" y="3444875"/>
          <p14:tracePt t="19096" x="8556625" y="3436938"/>
          <p14:tracePt t="19112" x="8556625" y="3429000"/>
          <p14:tracePt t="19120" x="8556625" y="3421063"/>
          <p14:tracePt t="19128" x="8556625" y="3413125"/>
          <p14:tracePt t="19143" x="8556625" y="3390900"/>
          <p14:tracePt t="19160" x="8556625" y="3375025"/>
          <p14:tracePt t="19177" x="8556625" y="3360738"/>
          <p14:tracePt t="19193" x="8572500" y="3352800"/>
          <p14:tracePt t="19210" x="8602663" y="3336925"/>
          <p14:tracePt t="19227" x="8618538" y="3322638"/>
          <p14:tracePt t="19243" x="8626475" y="3314700"/>
          <p14:tracePt t="19392" x="8632825" y="3314700"/>
          <p14:tracePt t="19408" x="8640763" y="3314700"/>
          <p14:tracePt t="19416" x="8664575" y="3314700"/>
          <p14:tracePt t="19427" x="8678863" y="3314700"/>
          <p14:tracePt t="19443" x="8724900" y="3314700"/>
          <p14:tracePt t="19460" x="8740775" y="3322638"/>
          <p14:tracePt t="19584" x="8755063" y="3322638"/>
          <p14:tracePt t="19592" x="8763000" y="3322638"/>
          <p14:tracePt t="19600" x="8778875" y="3322638"/>
          <p14:tracePt t="19610" x="8823325" y="3322638"/>
          <p14:tracePt t="19627" x="8923338" y="3306763"/>
          <p14:tracePt t="19643" x="9013825" y="3292475"/>
          <p14:tracePt t="19660" x="9097963" y="3284538"/>
          <p14:tracePt t="19677" x="9159875" y="3268663"/>
          <p14:tracePt t="19694" x="9174163" y="3268663"/>
          <p14:tracePt t="19792" x="9182100" y="3268663"/>
          <p14:tracePt t="19800" x="9197975" y="3268663"/>
          <p14:tracePt t="19810" x="9228138" y="3268663"/>
          <p14:tracePt t="19827" x="9296400" y="3268663"/>
          <p14:tracePt t="19843" x="9426575" y="3268663"/>
          <p14:tracePt t="19860" x="9532938" y="3268663"/>
          <p14:tracePt t="19877" x="9639300" y="3268663"/>
          <p14:tracePt t="19894" x="9647238" y="3268663"/>
          <p14:tracePt t="20720" x="9639300" y="3268663"/>
          <p14:tracePt t="20744" x="9617075" y="3268663"/>
          <p14:tracePt t="20752" x="9601200" y="3268663"/>
          <p14:tracePt t="20784" x="9601200" y="3276600"/>
          <p14:tracePt t="21272" x="9585325" y="3276600"/>
          <p14:tracePt t="21280" x="9563100" y="3276600"/>
          <p14:tracePt t="21288" x="9486900" y="3276600"/>
          <p14:tracePt t="21295" x="9258300" y="3375025"/>
          <p14:tracePt t="21311" x="8428038" y="3619500"/>
          <p14:tracePt t="21327" x="7666038" y="3741738"/>
          <p14:tracePt t="21344" x="6781800" y="3741738"/>
          <p14:tracePt t="21361" x="5935663" y="3741738"/>
          <p14:tracePt t="21377" x="5257800" y="3679825"/>
          <p14:tracePt t="21394" x="4846638" y="3641725"/>
          <p14:tracePt t="21411" x="4594225" y="3597275"/>
          <p14:tracePt t="21427" x="4525963" y="3573463"/>
          <p14:tracePt t="21496" x="4518025" y="3573463"/>
          <p14:tracePt t="21504" x="4503738" y="3565525"/>
          <p14:tracePt t="21511" x="4479925" y="3559175"/>
          <p14:tracePt t="21527" x="4359275" y="3527425"/>
          <p14:tracePt t="21544" x="4016375" y="3527425"/>
          <p14:tracePt t="21560" x="3597275" y="3527425"/>
          <p14:tracePt t="21577" x="3352800" y="3527425"/>
          <p14:tracePt t="21594" x="3260725" y="3527425"/>
          <p14:tracePt t="21627" x="3375025" y="3527425"/>
          <p14:tracePt t="21644" x="3703638" y="3527425"/>
          <p14:tracePt t="21661" x="4259263" y="3527425"/>
          <p14:tracePt t="21677" x="4525963" y="3527425"/>
          <p14:tracePt t="21681" x="4556125" y="3527425"/>
          <p14:tracePt t="21720" x="4541838" y="3527425"/>
          <p14:tracePt t="21728" x="4473575" y="3513138"/>
          <p14:tracePt t="21736" x="4411663" y="3489325"/>
          <p14:tracePt t="21744" x="4343400" y="3467100"/>
          <p14:tracePt t="21761" x="4305300" y="3467100"/>
          <p14:tracePt t="21800" x="4297363" y="3467100"/>
          <p14:tracePt t="21824" x="4313238" y="3467100"/>
          <p14:tracePt t="21832" x="4343400" y="3467100"/>
          <p14:tracePt t="21844" x="4359275" y="3467100"/>
          <p14:tracePt t="21861" x="4365625" y="3475038"/>
          <p14:tracePt t="22248" x="4381500" y="3489325"/>
          <p14:tracePt t="22256" x="4473575" y="3505200"/>
          <p14:tracePt t="22263" x="4640263" y="3559175"/>
          <p14:tracePt t="22278" x="4922838" y="3611563"/>
          <p14:tracePt t="22295" x="6256338" y="3687763"/>
          <p14:tracePt t="22311" x="6607175" y="3687763"/>
          <p14:tracePt t="22328" x="7604125" y="3717925"/>
          <p14:tracePt t="22344" x="8039100" y="3717925"/>
          <p14:tracePt t="22361" x="8131175" y="3717925"/>
          <p14:tracePt t="22448" x="8107363" y="3717925"/>
          <p14:tracePt t="22456" x="8077200" y="3717925"/>
          <p14:tracePt t="22464" x="8031163" y="3717925"/>
          <p14:tracePt t="22478" x="7993063" y="3717925"/>
          <p14:tracePt t="22495" x="7704138" y="3679825"/>
          <p14:tracePt t="22511" x="7353300" y="3711575"/>
          <p14:tracePt t="22528" x="7146925" y="3711575"/>
          <p14:tracePt t="22544" x="7032625" y="3711575"/>
          <p14:tracePt t="22561" x="7018338" y="3711575"/>
          <p14:tracePt t="24744" x="6994525" y="3711575"/>
          <p14:tracePt t="24752" x="6980238" y="3711575"/>
          <p14:tracePt t="24762" x="6942138" y="3695700"/>
          <p14:tracePt t="24779" x="6926263" y="3695700"/>
          <p14:tracePt t="24795" x="6911975" y="3695700"/>
          <p14:tracePt t="24812" x="6896100" y="3679825"/>
          <p14:tracePt t="24936" x="6911975" y="3679825"/>
          <p14:tracePt t="24944" x="6964363" y="3679825"/>
          <p14:tracePt t="24952" x="7048500" y="3679825"/>
          <p14:tracePt t="24962" x="7140575" y="3657600"/>
          <p14:tracePt t="24979" x="7421563" y="3627438"/>
          <p14:tracePt t="24995" x="7794625" y="3581400"/>
          <p14:tracePt t="25012" x="8099425" y="3551238"/>
          <p14:tracePt t="25029" x="8259763" y="3513138"/>
          <p14:tracePt t="25046" x="8321675" y="3489325"/>
          <p14:tracePt t="25079" x="8328025" y="3489325"/>
          <p14:tracePt t="25128" x="8343900" y="3489325"/>
          <p14:tracePt t="25136" x="8359775" y="3467100"/>
          <p14:tracePt t="25145" x="8374063" y="3444875"/>
          <p14:tracePt t="25162" x="8382000" y="3429000"/>
          <p14:tracePt t="25179" x="8420100" y="3368675"/>
          <p14:tracePt t="25195" x="8450263" y="3322638"/>
          <p14:tracePt t="25212" x="8512175" y="3254375"/>
          <p14:tracePt t="25229" x="8580438" y="3192463"/>
          <p14:tracePt t="25245" x="8618538" y="3154363"/>
          <p14:tracePt t="25262" x="8648700" y="3124200"/>
          <p14:tracePt t="25344" x="8656638" y="3124200"/>
          <p14:tracePt t="25360" x="8670925" y="3124200"/>
          <p14:tracePt t="25368" x="8678863" y="3184525"/>
          <p14:tracePt t="25379" x="8678863" y="3246438"/>
          <p14:tracePt t="25396" x="8702675" y="3314700"/>
          <p14:tracePt t="25412" x="8709025" y="3352800"/>
          <p14:tracePt t="25429" x="8716963" y="3360738"/>
          <p14:tracePt t="25544" x="8716963" y="3368675"/>
          <p14:tracePt t="25551" x="8716963" y="3390900"/>
          <p14:tracePt t="25562" x="8716963" y="3444875"/>
          <p14:tracePt t="25579" x="8732838" y="3489325"/>
          <p14:tracePt t="25595" x="8732838" y="3505200"/>
          <p14:tracePt t="25744" x="8732838" y="3497263"/>
          <p14:tracePt t="25776" x="8732838" y="3482975"/>
          <p14:tracePt t="25784" x="8740775" y="3459163"/>
          <p14:tracePt t="25792" x="8747125" y="3451225"/>
          <p14:tracePt t="25800" x="8755063" y="3436938"/>
          <p14:tracePt t="25815" x="8763000" y="3421063"/>
          <p14:tracePt t="25829" x="8770938" y="3406775"/>
          <p14:tracePt t="25846" x="8770938" y="3398838"/>
          <p14:tracePt t="37944" x="8755063" y="3398838"/>
          <p14:tracePt t="37952" x="8747125" y="3398838"/>
          <p14:tracePt t="37960" x="8732838" y="3398838"/>
          <p14:tracePt t="37968" x="8716963" y="3398838"/>
          <p14:tracePt t="37983" x="8686800" y="3398838"/>
          <p14:tracePt t="38000" x="8632825" y="3390900"/>
          <p14:tracePt t="38017" x="8556625" y="3382963"/>
          <p14:tracePt t="38034" x="8397875" y="3398838"/>
          <p14:tracePt t="38050" x="8289925" y="3398838"/>
          <p14:tracePt t="38067" x="8077200" y="3429000"/>
          <p14:tracePt t="38084" x="7688263" y="3459163"/>
          <p14:tracePt t="38100" x="7146925" y="3459163"/>
          <p14:tracePt t="38117" x="6530975" y="3459163"/>
          <p14:tracePt t="38134" x="5889625" y="3459163"/>
          <p14:tracePt t="38151" x="5083175" y="3459163"/>
          <p14:tracePt t="38167" x="4930775" y="3459163"/>
          <p14:tracePt t="38184" x="4678363" y="3413125"/>
          <p14:tracePt t="38200" x="4602163" y="3406775"/>
          <p14:tracePt t="38217" x="4511675" y="3398838"/>
          <p14:tracePt t="38234" x="4373563" y="3398838"/>
          <p14:tracePt t="38250" x="4175125" y="3398838"/>
          <p14:tracePt t="38267" x="3970338" y="3398838"/>
          <p14:tracePt t="38284" x="3711575" y="3360738"/>
          <p14:tracePt t="38300" x="3413125" y="3314700"/>
          <p14:tracePt t="38317" x="3208338" y="3306763"/>
          <p14:tracePt t="38334" x="3063875" y="3276600"/>
          <p14:tracePt t="38351" x="2979738" y="3268663"/>
          <p14:tracePt t="38408" x="2971800" y="3254375"/>
          <p14:tracePt t="38416" x="2971800" y="3222625"/>
          <p14:tracePt t="38424" x="2971800" y="3184525"/>
          <p14:tracePt t="38434" x="2994025" y="3162300"/>
          <p14:tracePt t="38450" x="3032125" y="3094038"/>
          <p14:tracePt t="38467" x="3094038" y="3032125"/>
          <p14:tracePt t="38484" x="3200400" y="2955925"/>
          <p14:tracePt t="38500" x="3336925" y="2895600"/>
          <p14:tracePt t="38517" x="3513138" y="2841625"/>
          <p14:tracePt t="38534" x="3749675" y="2811463"/>
          <p14:tracePt t="38551" x="4060825" y="2797175"/>
          <p14:tracePt t="38567" x="4229100" y="2789238"/>
          <p14:tracePt t="38584" x="4411663" y="2789238"/>
          <p14:tracePt t="38600" x="4564063" y="2789238"/>
          <p14:tracePt t="38617" x="4678363" y="2789238"/>
          <p14:tracePt t="38634" x="4732338" y="2789238"/>
          <p14:tracePt t="38650" x="4800600" y="2803525"/>
          <p14:tracePt t="38667" x="4968875" y="2879725"/>
          <p14:tracePt t="38684" x="5113338" y="2933700"/>
          <p14:tracePt t="38687" x="5173663" y="2963863"/>
          <p14:tracePt t="38700" x="5273675" y="3001963"/>
          <p14:tracePt t="38717" x="5592763" y="3192463"/>
          <p14:tracePt t="38734" x="5699125" y="3246438"/>
          <p14:tracePt t="38751" x="5768975" y="3322638"/>
          <p14:tracePt t="38767" x="5775325" y="3330575"/>
          <p14:tracePt t="38784" x="5775325" y="3375025"/>
          <p14:tracePt t="38800" x="5768975" y="3459163"/>
          <p14:tracePt t="38817" x="5715000" y="3581400"/>
          <p14:tracePt t="38834" x="5616575" y="3711575"/>
          <p14:tracePt t="38850" x="5486400" y="3825875"/>
          <p14:tracePt t="38867" x="5280025" y="3954463"/>
          <p14:tracePt t="38884" x="5067300" y="4016375"/>
          <p14:tracePt t="38900" x="4846638" y="4054475"/>
          <p14:tracePt t="38917" x="4670425" y="4054475"/>
          <p14:tracePt t="38934" x="4511675" y="4038600"/>
          <p14:tracePt t="38951" x="4297363" y="3886200"/>
          <p14:tracePt t="38967" x="4175125" y="3741738"/>
          <p14:tracePt t="38984" x="4076700" y="3497263"/>
          <p14:tracePt t="39001" x="3984625" y="3298825"/>
          <p14:tracePt t="39017" x="3946525" y="3132138"/>
          <p14:tracePt t="39034" x="3916363" y="3009900"/>
          <p14:tracePt t="39051" x="3916363" y="2911475"/>
          <p14:tracePt t="39067" x="3932238" y="2819400"/>
          <p14:tracePt t="39084" x="4000500" y="2727325"/>
          <p14:tracePt t="39101" x="4130675" y="2651125"/>
          <p14:tracePt t="39117" x="4321175" y="2598738"/>
          <p14:tracePt t="39134" x="4533900" y="2568575"/>
          <p14:tracePt t="39151" x="4922838" y="2552700"/>
          <p14:tracePt t="39167" x="5203825" y="2552700"/>
          <p14:tracePt t="39184" x="5440363" y="2552700"/>
          <p14:tracePt t="39201" x="5516563" y="2574925"/>
          <p14:tracePt t="39217" x="5532438" y="2582863"/>
          <p14:tracePt t="39234" x="5540375" y="2598738"/>
          <p14:tracePt t="39251" x="5600700" y="2713038"/>
          <p14:tracePt t="39267" x="5692775" y="2933700"/>
          <p14:tracePt t="39284" x="5737225" y="3178175"/>
          <p14:tracePt t="39301" x="5775325" y="3451225"/>
          <p14:tracePt t="39317" x="5791200" y="3641725"/>
          <p14:tracePt t="39334" x="5768975" y="3771900"/>
          <p14:tracePt t="39351" x="5646738" y="3886200"/>
          <p14:tracePt t="39367" x="5478463" y="3916363"/>
          <p14:tracePt t="39384" x="5273675" y="3932238"/>
          <p14:tracePt t="39401" x="5045075" y="3924300"/>
          <p14:tracePt t="39417" x="4778375" y="3840163"/>
          <p14:tracePt t="39434" x="4556125" y="3756025"/>
          <p14:tracePt t="39451" x="4343400" y="3665538"/>
          <p14:tracePt t="39467" x="4183063" y="3565525"/>
          <p14:tracePt t="39484" x="4098925" y="3482975"/>
          <p14:tracePt t="39501" x="4060825" y="3390900"/>
          <p14:tracePt t="39517" x="4030663" y="3276600"/>
          <p14:tracePt t="39534" x="4022725" y="3154363"/>
          <p14:tracePt t="39551" x="4022725" y="2971800"/>
          <p14:tracePt t="39568" x="4060825" y="2849563"/>
          <p14:tracePt t="39584" x="4160838" y="2765425"/>
          <p14:tracePt t="39601" x="4289425" y="2682875"/>
          <p14:tracePt t="39617" x="4473575" y="2613025"/>
          <p14:tracePt t="39634" x="4716463" y="2582863"/>
          <p14:tracePt t="39651" x="4975225" y="2568575"/>
          <p14:tracePt t="39667" x="5197475" y="2568575"/>
          <p14:tracePt t="39684" x="5364163" y="2574925"/>
          <p14:tracePt t="39687" x="5394325" y="2582863"/>
          <p14:tracePt t="39701" x="5410200" y="2590800"/>
          <p14:tracePt t="39717" x="5426075" y="2606675"/>
          <p14:tracePt t="39735" x="5470525" y="2835275"/>
          <p14:tracePt t="39751" x="5470525" y="2925763"/>
          <p14:tracePt t="39767" x="5470525" y="3306763"/>
          <p14:tracePt t="39784" x="5470525" y="3505200"/>
          <p14:tracePt t="39801" x="5387975" y="3717925"/>
          <p14:tracePt t="39818" x="5273675" y="3848100"/>
          <p14:tracePt t="39834" x="5121275" y="3924300"/>
          <p14:tracePt t="39851" x="4899025" y="3940175"/>
          <p14:tracePt t="39868" x="4572000" y="3940175"/>
          <p14:tracePt t="39884" x="4168775" y="3856038"/>
          <p14:tracePt t="39901" x="3802063" y="3711575"/>
          <p14:tracePt t="39918" x="3559175" y="3527425"/>
          <p14:tracePt t="39935" x="3436938" y="3306763"/>
          <p14:tracePt t="39951" x="3421063" y="3238500"/>
          <p14:tracePt t="39967" x="3436938" y="3078163"/>
          <p14:tracePt t="39984" x="3551238" y="2955925"/>
          <p14:tracePt t="40001" x="3687763" y="2873375"/>
          <p14:tracePt t="40018" x="3848100" y="2811463"/>
          <p14:tracePt t="40034" x="3992563" y="2773363"/>
          <p14:tracePt t="40051" x="4137025" y="2743200"/>
          <p14:tracePt t="40068" x="4251325" y="2743200"/>
          <p14:tracePt t="40084" x="4313238" y="2743200"/>
          <p14:tracePt t="40101" x="4359275" y="2751138"/>
          <p14:tracePt t="40118" x="4389438" y="2765425"/>
          <p14:tracePt t="40135" x="4449763" y="2797175"/>
          <p14:tracePt t="40151" x="4479925" y="2819400"/>
          <p14:tracePt t="40168" x="4602163" y="3017838"/>
          <p14:tracePt t="40184" x="4640263" y="3094038"/>
          <p14:tracePt t="40201" x="4664075" y="3200400"/>
          <p14:tracePt t="40218" x="4670425" y="3238500"/>
          <p14:tracePt t="40234" x="4670425" y="3254375"/>
          <p14:tracePt t="40352" x="4678363" y="3260725"/>
          <p14:tracePt t="40360" x="4708525" y="3276600"/>
          <p14:tracePt t="40368" x="4792663" y="3336925"/>
          <p14:tracePt t="40384" x="5075238" y="3444875"/>
          <p14:tracePt t="40401" x="5265738" y="3521075"/>
          <p14:tracePt t="40418" x="5470525" y="3573463"/>
          <p14:tracePt t="40434" x="5600700" y="3619500"/>
          <p14:tracePt t="40451" x="5630863" y="3635375"/>
          <p14:tracePt t="40584" x="5622925" y="3635375"/>
          <p14:tracePt t="40592" x="5592763" y="3635375"/>
          <p14:tracePt t="40601" x="5570538" y="3635375"/>
          <p14:tracePt t="40618" x="5494338" y="3635375"/>
          <p14:tracePt t="40634" x="5440363" y="3641725"/>
          <p14:tracePt t="40651" x="5380038" y="3641725"/>
          <p14:tracePt t="40668" x="5341938" y="3641725"/>
          <p14:tracePt t="40684" x="5311775" y="3641725"/>
          <p14:tracePt t="40688" x="5303838" y="3635375"/>
          <p14:tracePt t="40701" x="5295900" y="3627438"/>
          <p14:tracePt t="40718" x="5287963" y="3603625"/>
          <p14:tracePt t="40735" x="5287963" y="3573463"/>
          <p14:tracePt t="40751" x="5287963" y="3559175"/>
          <p14:tracePt t="40768" x="5287963" y="3527425"/>
          <p14:tracePt t="40785" x="5303838" y="3497263"/>
          <p14:tracePt t="40801" x="5318125" y="3475038"/>
          <p14:tracePt t="40818" x="5326063" y="3467100"/>
          <p14:tracePt t="40835" x="5334000" y="3467100"/>
          <p14:tracePt t="40912" x="5326063" y="3451225"/>
          <p14:tracePt t="40920" x="5311775" y="3451225"/>
          <p14:tracePt t="40928" x="5280025" y="3451225"/>
          <p14:tracePt t="40936" x="5249863" y="3451225"/>
          <p14:tracePt t="40951" x="5151438" y="3451225"/>
          <p14:tracePt t="40968" x="5051425" y="3467100"/>
          <p14:tracePt t="40985" x="5013325" y="3467100"/>
          <p14:tracePt t="41048" x="5013325" y="3475038"/>
          <p14:tracePt t="41064" x="5029200" y="3482975"/>
          <p14:tracePt t="41072" x="5037138" y="3482975"/>
          <p14:tracePt t="41760" x="5135563" y="3505200"/>
          <p14:tracePt t="41768" x="5364163" y="3573463"/>
          <p14:tracePt t="41776" x="5661025" y="3665538"/>
          <p14:tracePt t="41785" x="5989638" y="3756025"/>
          <p14:tracePt t="41802" x="6659563" y="3894138"/>
          <p14:tracePt t="41818" x="7505700" y="3908425"/>
          <p14:tracePt t="41835" x="8145463" y="3908425"/>
          <p14:tracePt t="41852" x="8458200" y="3878263"/>
          <p14:tracePt t="41868" x="8686800" y="3802063"/>
          <p14:tracePt t="41885" x="8724900" y="3779838"/>
          <p14:tracePt t="41919" x="8732838" y="3741738"/>
          <p14:tracePt t="41935" x="8755063" y="3641725"/>
          <p14:tracePt t="41952" x="8755063" y="3451225"/>
          <p14:tracePt t="41968" x="8763000" y="3360738"/>
          <p14:tracePt t="41985" x="8770938" y="3298825"/>
          <p14:tracePt t="42072" x="8778875" y="3284538"/>
          <p14:tracePt t="42216" x="8778875" y="3292475"/>
          <p14:tracePt t="42232" x="8778875" y="3322638"/>
          <p14:tracePt t="42240" x="8770938" y="3382963"/>
          <p14:tracePt t="42252" x="8770938" y="3413125"/>
          <p14:tracePt t="42269" x="8755063" y="3482975"/>
          <p14:tracePt t="42285" x="8740775" y="3513138"/>
          <p14:tracePt t="42302" x="8740775" y="3535363"/>
          <p14:tracePt t="43296" x="8732838" y="3535363"/>
          <p14:tracePt t="45840" x="8716963" y="3527425"/>
          <p14:tracePt t="45848" x="8716963" y="3521075"/>
          <p14:tracePt t="45896" x="8702675" y="3505200"/>
          <p14:tracePt t="45912" x="8702675" y="3489325"/>
          <p14:tracePt t="45920" x="8694738" y="3475038"/>
          <p14:tracePt t="45952" x="8686800" y="3475038"/>
          <p14:tracePt t="46040" x="8686800" y="3467100"/>
          <p14:tracePt t="46328" x="8678863" y="3467100"/>
          <p14:tracePt t="46456" x="8678863" y="3459163"/>
          <p14:tracePt t="46495" x="8702675" y="3459163"/>
          <p14:tracePt t="46503" x="8732838" y="3459163"/>
          <p14:tracePt t="46511" x="8740775" y="3459163"/>
          <p14:tracePt t="46520" x="8763000" y="3459163"/>
          <p14:tracePt t="46536" x="8793163" y="3444875"/>
          <p14:tracePt t="46553" x="8801100" y="3436938"/>
          <p14:tracePt t="46632" x="8809038" y="3429000"/>
          <p14:tracePt t="46696" x="8816975" y="3429000"/>
          <p14:tracePt t="46704" x="8816975" y="3421063"/>
          <p14:tracePt t="46712" x="8816975" y="3413125"/>
          <p14:tracePt t="46728" x="8823325" y="3406775"/>
          <p14:tracePt t="46737" x="8831263" y="3390900"/>
          <p14:tracePt t="46753" x="8847138" y="3382963"/>
          <p14:tracePt t="46776" x="8847138" y="3375025"/>
          <p14:tracePt t="47216" x="8855075" y="3375025"/>
          <p14:tracePt t="47224" x="8861425" y="3375025"/>
          <p14:tracePt t="47232" x="8877300" y="3375025"/>
          <p14:tracePt t="47248" x="8893175" y="3375025"/>
          <p14:tracePt t="47256" x="8923338" y="3375025"/>
          <p14:tracePt t="47271" x="8975725" y="3375025"/>
          <p14:tracePt t="47287" x="8999538" y="3368675"/>
          <p14:tracePt t="47304" x="9059863" y="3352800"/>
          <p14:tracePt t="47392" x="9067800" y="3344863"/>
          <p14:tracePt t="47400" x="9090025" y="3344863"/>
          <p14:tracePt t="47408" x="9113838" y="3344863"/>
          <p14:tracePt t="47420" x="9151938" y="3344863"/>
          <p14:tracePt t="47437" x="9228138" y="3336925"/>
          <p14:tracePt t="47454" x="9258300" y="3336925"/>
          <p14:tracePt t="47470" x="9274175" y="3336925"/>
          <p14:tracePt t="48144" x="9250363" y="3330575"/>
          <p14:tracePt t="48152" x="9204325" y="3322638"/>
          <p14:tracePt t="48160" x="9182100" y="3314700"/>
          <p14:tracePt t="48171" x="9159875" y="3306763"/>
          <p14:tracePt t="71496" x="9151938" y="3306763"/>
          <p14:tracePt t="71504" x="9136063" y="3306763"/>
          <p14:tracePt t="71512" x="9045575" y="3298825"/>
          <p14:tracePt t="71529" x="7993063" y="3551238"/>
          <p14:tracePt t="71545" x="5875338" y="4533900"/>
          <p14:tracePt t="71562" x="3825875" y="5540375"/>
          <p14:tracePt t="71579" x="2743200" y="5965825"/>
          <p14:tracePt t="71596" x="2308225" y="6156325"/>
          <p14:tracePt t="71613" x="2111375" y="6264275"/>
          <p14:tracePt t="71629" x="1851025" y="6332538"/>
          <p14:tracePt t="71646" x="1684338" y="6354763"/>
          <p14:tracePt t="71663" x="1616075" y="6354763"/>
          <p14:tracePt t="71722" x="1616075" y="6340475"/>
          <p14:tracePt t="71728" x="1660525" y="6264275"/>
          <p14:tracePt t="71736" x="1844675" y="6080125"/>
          <p14:tracePt t="71746" x="2163763" y="5761038"/>
          <p14:tracePt t="71763" x="2979738" y="5105400"/>
          <p14:tracePt t="71779" x="3771900" y="4518025"/>
          <p14:tracePt t="71796" x="4229100" y="4283075"/>
          <p14:tracePt t="71813" x="4411663" y="4198938"/>
          <p14:tracePt t="71829" x="4457700" y="4183063"/>
          <p14:tracePt t="71912" x="4465638" y="4183063"/>
          <p14:tracePt t="71920" x="4533900" y="4183063"/>
          <p14:tracePt t="71929" x="4632325" y="4191000"/>
          <p14:tracePt t="71946" x="4792663" y="4259263"/>
          <p14:tracePt t="71963" x="4892675" y="4283075"/>
          <p14:tracePt t="71979" x="4975225" y="4313238"/>
          <p14:tracePt t="71996" x="5257800" y="4359275"/>
          <p14:tracePt t="72013" x="5875338" y="4359275"/>
          <p14:tracePt t="72029" x="6484938" y="4335463"/>
          <p14:tracePt t="72046" x="6911975" y="4237038"/>
          <p14:tracePt t="72063" x="7200900" y="4144963"/>
          <p14:tracePt t="72079" x="7246938" y="4122738"/>
          <p14:tracePt t="73080" x="7246938" y="4114800"/>
          <p14:tracePt t="73088" x="7231063" y="4106863"/>
          <p14:tracePt t="73096" x="7192963" y="4098925"/>
          <p14:tracePt t="73113" x="7178675" y="40925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215063" y="32123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pSp>
        <p:nvGrpSpPr>
          <p:cNvPr id="10" name="Group 11"/>
          <p:cNvGrpSpPr>
            <a:grpSpLocks/>
          </p:cNvGrpSpPr>
          <p:nvPr/>
        </p:nvGrpSpPr>
        <p:grpSpPr bwMode="auto">
          <a:xfrm>
            <a:off x="3667125" y="3272713"/>
            <a:ext cx="3182938" cy="382587"/>
            <a:chOff x="1350" y="1757"/>
            <a:chExt cx="2005" cy="241"/>
          </a:xfrm>
        </p:grpSpPr>
        <p:sp>
          <p:nvSpPr>
            <p:cNvPr id="11" name="Rectangle 12"/>
            <p:cNvSpPr>
              <a:spLocks noChangeArrowheads="1"/>
            </p:cNvSpPr>
            <p:nvPr/>
          </p:nvSpPr>
          <p:spPr bwMode="auto">
            <a:xfrm>
              <a:off x="1350" y="1848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2" name="Rectangle 13"/>
            <p:cNvSpPr>
              <a:spLocks noChangeArrowheads="1"/>
            </p:cNvSpPr>
            <p:nvPr/>
          </p:nvSpPr>
          <p:spPr bwMode="auto">
            <a:xfrm>
              <a:off x="1746" y="1775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3" name="Rectangle 14"/>
            <p:cNvSpPr>
              <a:spLocks noChangeArrowheads="1"/>
            </p:cNvSpPr>
            <p:nvPr/>
          </p:nvSpPr>
          <p:spPr bwMode="auto">
            <a:xfrm>
              <a:off x="3027" y="1757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6215063" y="2556750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15" name="Group 16"/>
          <p:cNvGrpSpPr>
            <a:grpSpLocks/>
          </p:cNvGrpSpPr>
          <p:nvPr/>
        </p:nvGrpSpPr>
        <p:grpSpPr bwMode="auto">
          <a:xfrm>
            <a:off x="3667125" y="2615488"/>
            <a:ext cx="3182938" cy="388937"/>
            <a:chOff x="1350" y="1343"/>
            <a:chExt cx="2005" cy="245"/>
          </a:xfrm>
        </p:grpSpPr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1746" y="1365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" name="Rectangle 18"/>
            <p:cNvSpPr>
              <a:spLocks noChangeArrowheads="1"/>
            </p:cNvSpPr>
            <p:nvPr/>
          </p:nvSpPr>
          <p:spPr bwMode="auto">
            <a:xfrm>
              <a:off x="1350" y="1438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3027" y="134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9" name="Rectangle 20"/>
          <p:cNvSpPr>
            <a:spLocks noChangeArrowheads="1"/>
          </p:cNvSpPr>
          <p:nvPr/>
        </p:nvSpPr>
        <p:spPr bwMode="auto">
          <a:xfrm>
            <a:off x="3416300" y="255357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sz="1200" i="1" dirty="0">
                <a:latin typeface="Times" panose="02020603050405020304" pitchFamily="18" charset="0"/>
              </a:rPr>
              <a:t> </a:t>
            </a:r>
            <a:r>
              <a:rPr lang="en-US" altLang="en-US" sz="2200" b="1" baseline="-25000" dirty="0">
                <a:latin typeface="Times" panose="02020603050405020304" pitchFamily="18" charset="0"/>
              </a:rPr>
              <a:t>1</a:t>
            </a:r>
            <a:r>
              <a:rPr lang="en-US" altLang="en-US" sz="2400" b="1" baseline="-25000" dirty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= 2(1) + 3 = 5</a:t>
            </a:r>
            <a:endParaRPr lang="en-US" altLang="en-US" sz="2400" i="1" baseline="-25000" dirty="0">
              <a:latin typeface="Times" panose="02020603050405020304" pitchFamily="18" charset="0"/>
            </a:endParaRPr>
          </a:p>
        </p:txBody>
      </p:sp>
      <p:sp>
        <p:nvSpPr>
          <p:cNvPr id="20" name="Text Box 21"/>
          <p:cNvSpPr txBox="1">
            <a:spLocks noChangeArrowheads="1"/>
          </p:cNvSpPr>
          <p:nvPr/>
        </p:nvSpPr>
        <p:spPr bwMode="auto">
          <a:xfrm>
            <a:off x="6270625" y="2605963"/>
            <a:ext cx="12398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1st  term</a:t>
            </a:r>
            <a:endParaRPr lang="en-US" altLang="en-US" sz="2200">
              <a:solidFill>
                <a:srgbClr val="0A50A1"/>
              </a:solidFill>
              <a:latin typeface="Helvetica" panose="020B0604020202020204" pitchFamily="34" charset="0"/>
            </a:endParaRPr>
          </a:p>
        </p:txBody>
      </p:sp>
      <p:sp>
        <p:nvSpPr>
          <p:cNvPr id="21" name="Text Box 22"/>
          <p:cNvSpPr txBox="1">
            <a:spLocks noChangeArrowheads="1"/>
          </p:cNvSpPr>
          <p:nvPr/>
        </p:nvSpPr>
        <p:spPr bwMode="auto">
          <a:xfrm>
            <a:off x="6270625" y="3229850"/>
            <a:ext cx="1325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2nd  term</a:t>
            </a: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6215063" y="38727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23" name="Group 24"/>
          <p:cNvGrpSpPr>
            <a:grpSpLocks/>
          </p:cNvGrpSpPr>
          <p:nvPr/>
        </p:nvGrpSpPr>
        <p:grpSpPr bwMode="auto">
          <a:xfrm>
            <a:off x="3667125" y="3933113"/>
            <a:ext cx="3182938" cy="374650"/>
            <a:chOff x="1350" y="2173"/>
            <a:chExt cx="2005" cy="236"/>
          </a:xfrm>
        </p:grpSpPr>
        <p:sp>
          <p:nvSpPr>
            <p:cNvPr id="24" name="Rectangle 25"/>
            <p:cNvSpPr>
              <a:spLocks noChangeArrowheads="1"/>
            </p:cNvSpPr>
            <p:nvPr/>
          </p:nvSpPr>
          <p:spPr bwMode="auto">
            <a:xfrm>
              <a:off x="1350" y="2259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5" name="Rectangle 26"/>
            <p:cNvSpPr>
              <a:spLocks noChangeArrowheads="1"/>
            </p:cNvSpPr>
            <p:nvPr/>
          </p:nvSpPr>
          <p:spPr bwMode="auto">
            <a:xfrm>
              <a:off x="1746" y="2186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6" name="Rectangle 27"/>
            <p:cNvSpPr>
              <a:spLocks noChangeArrowheads="1"/>
            </p:cNvSpPr>
            <p:nvPr/>
          </p:nvSpPr>
          <p:spPr bwMode="auto">
            <a:xfrm>
              <a:off x="3027" y="217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27" name="Text Box 28"/>
          <p:cNvSpPr txBox="1">
            <a:spLocks noChangeArrowheads="1"/>
          </p:cNvSpPr>
          <p:nvPr/>
        </p:nvSpPr>
        <p:spPr bwMode="auto">
          <a:xfrm>
            <a:off x="6270625" y="3868025"/>
            <a:ext cx="1293813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3rd  term</a:t>
            </a:r>
          </a:p>
        </p:txBody>
      </p:sp>
      <p:sp>
        <p:nvSpPr>
          <p:cNvPr id="28" name="Rectangle 29"/>
          <p:cNvSpPr>
            <a:spLocks noChangeArrowheads="1"/>
          </p:cNvSpPr>
          <p:nvPr/>
        </p:nvSpPr>
        <p:spPr bwMode="auto">
          <a:xfrm>
            <a:off x="6215063" y="45331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29" name="Group 30"/>
          <p:cNvGrpSpPr>
            <a:grpSpLocks/>
          </p:cNvGrpSpPr>
          <p:nvPr/>
        </p:nvGrpSpPr>
        <p:grpSpPr bwMode="auto">
          <a:xfrm>
            <a:off x="3667125" y="4593513"/>
            <a:ext cx="3182938" cy="366712"/>
            <a:chOff x="1350" y="2589"/>
            <a:chExt cx="2005" cy="231"/>
          </a:xfrm>
        </p:grpSpPr>
        <p:sp>
          <p:nvSpPr>
            <p:cNvPr id="30" name="Rectangle 31"/>
            <p:cNvSpPr>
              <a:spLocks noChangeArrowheads="1"/>
            </p:cNvSpPr>
            <p:nvPr/>
          </p:nvSpPr>
          <p:spPr bwMode="auto">
            <a:xfrm>
              <a:off x="1350" y="2670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1" name="Rectangle 32"/>
            <p:cNvSpPr>
              <a:spLocks noChangeArrowheads="1"/>
            </p:cNvSpPr>
            <p:nvPr/>
          </p:nvSpPr>
          <p:spPr bwMode="auto">
            <a:xfrm>
              <a:off x="1746" y="2597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2" name="Rectangle 33"/>
            <p:cNvSpPr>
              <a:spLocks noChangeArrowheads="1"/>
            </p:cNvSpPr>
            <p:nvPr/>
          </p:nvSpPr>
          <p:spPr bwMode="auto">
            <a:xfrm>
              <a:off x="3027" y="2589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33" name="Text Box 34"/>
          <p:cNvSpPr txBox="1">
            <a:spLocks noChangeArrowheads="1"/>
          </p:cNvSpPr>
          <p:nvPr/>
        </p:nvSpPr>
        <p:spPr bwMode="auto">
          <a:xfrm>
            <a:off x="6270625" y="4530013"/>
            <a:ext cx="128905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4th  term</a:t>
            </a:r>
          </a:p>
        </p:txBody>
      </p:sp>
      <p:sp>
        <p:nvSpPr>
          <p:cNvPr id="34" name="Rectangle 35"/>
          <p:cNvSpPr>
            <a:spLocks noChangeArrowheads="1"/>
          </p:cNvSpPr>
          <p:nvPr/>
        </p:nvSpPr>
        <p:spPr bwMode="auto">
          <a:xfrm>
            <a:off x="6215063" y="5198350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" panose="02020603050405020304" pitchFamily="18" charset="0"/>
            </a:endParaRPr>
          </a:p>
        </p:txBody>
      </p:sp>
      <p:sp>
        <p:nvSpPr>
          <p:cNvPr id="35" name="Rectangle 42"/>
          <p:cNvSpPr>
            <a:spLocks noChangeArrowheads="1"/>
          </p:cNvSpPr>
          <p:nvPr/>
        </p:nvSpPr>
        <p:spPr bwMode="auto">
          <a:xfrm>
            <a:off x="3416300" y="320762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2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2(2) + 3 = 7</a:t>
            </a:r>
            <a:endParaRPr lang="en-US" altLang="en-US" sz="2400" b="1" i="1" baseline="-25000">
              <a:latin typeface="Times" panose="02020603050405020304" pitchFamily="18" charset="0"/>
            </a:endParaRPr>
          </a:p>
        </p:txBody>
      </p:sp>
      <p:sp>
        <p:nvSpPr>
          <p:cNvPr id="36" name="Rectangle 43"/>
          <p:cNvSpPr>
            <a:spLocks noChangeArrowheads="1"/>
          </p:cNvSpPr>
          <p:nvPr/>
        </p:nvSpPr>
        <p:spPr bwMode="auto">
          <a:xfrm>
            <a:off x="3416300" y="386167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3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2(3) + 3 = 9</a:t>
            </a:r>
          </a:p>
        </p:txBody>
      </p:sp>
      <p:sp>
        <p:nvSpPr>
          <p:cNvPr id="37" name="Rectangle 44"/>
          <p:cNvSpPr>
            <a:spLocks noChangeArrowheads="1"/>
          </p:cNvSpPr>
          <p:nvPr/>
        </p:nvSpPr>
        <p:spPr bwMode="auto">
          <a:xfrm>
            <a:off x="3416300" y="4515725"/>
            <a:ext cx="23812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sz="1200" i="1" dirty="0">
                <a:latin typeface="Times" panose="02020603050405020304" pitchFamily="18" charset="0"/>
              </a:rPr>
              <a:t> </a:t>
            </a:r>
            <a:r>
              <a:rPr lang="en-US" altLang="en-US" sz="2200" b="1" baseline="-25000" dirty="0">
                <a:latin typeface="Times" panose="02020603050405020304" pitchFamily="18" charset="0"/>
              </a:rPr>
              <a:t>4</a:t>
            </a:r>
            <a:r>
              <a:rPr lang="en-US" altLang="en-US" sz="2400" b="1" baseline="-25000" dirty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= 2(4) + 3 = 11</a:t>
            </a:r>
          </a:p>
        </p:txBody>
      </p:sp>
      <p:grpSp>
        <p:nvGrpSpPr>
          <p:cNvPr id="38" name="Group 45"/>
          <p:cNvGrpSpPr>
            <a:grpSpLocks/>
          </p:cNvGrpSpPr>
          <p:nvPr/>
        </p:nvGrpSpPr>
        <p:grpSpPr bwMode="auto">
          <a:xfrm>
            <a:off x="3667125" y="5258675"/>
            <a:ext cx="3182938" cy="354013"/>
            <a:chOff x="1350" y="3008"/>
            <a:chExt cx="2005" cy="223"/>
          </a:xfrm>
        </p:grpSpPr>
        <p:sp>
          <p:nvSpPr>
            <p:cNvPr id="39" name="Rectangle 46"/>
            <p:cNvSpPr>
              <a:spLocks noChangeArrowheads="1"/>
            </p:cNvSpPr>
            <p:nvPr/>
          </p:nvSpPr>
          <p:spPr bwMode="auto">
            <a:xfrm>
              <a:off x="1350" y="3081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0" name="Rectangle 47"/>
            <p:cNvSpPr>
              <a:spLocks noChangeArrowheads="1"/>
            </p:cNvSpPr>
            <p:nvPr/>
          </p:nvSpPr>
          <p:spPr bwMode="auto">
            <a:xfrm>
              <a:off x="1746" y="3008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1" name="Rectangle 48"/>
            <p:cNvSpPr>
              <a:spLocks noChangeArrowheads="1"/>
            </p:cNvSpPr>
            <p:nvPr/>
          </p:nvSpPr>
          <p:spPr bwMode="auto">
            <a:xfrm>
              <a:off x="3027" y="3008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42" name="Rectangle 49"/>
          <p:cNvSpPr>
            <a:spLocks noChangeArrowheads="1"/>
          </p:cNvSpPr>
          <p:nvPr/>
        </p:nvSpPr>
        <p:spPr bwMode="auto">
          <a:xfrm>
            <a:off x="3416300" y="5169775"/>
            <a:ext cx="23812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5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2(5) + 3 = 13</a:t>
            </a:r>
          </a:p>
        </p:txBody>
      </p:sp>
      <p:sp>
        <p:nvSpPr>
          <p:cNvPr id="43" name="Text Box 51"/>
          <p:cNvSpPr txBox="1">
            <a:spLocks noChangeArrowheads="1"/>
          </p:cNvSpPr>
          <p:nvPr/>
        </p:nvSpPr>
        <p:spPr bwMode="auto">
          <a:xfrm>
            <a:off x="6270625" y="5188825"/>
            <a:ext cx="128905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5th  term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183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784"/>
    </mc:Choice>
    <mc:Fallback xmlns="">
      <p:transition advTm="23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utoUpdateAnimBg="0"/>
      <p:bldP spid="14" grpId="0" animBg="1"/>
      <p:bldP spid="19" grpId="0" animBg="1" autoUpdateAnimBg="0"/>
      <p:bldP spid="20" grpId="0" autoUpdateAnimBg="0"/>
      <p:bldP spid="21" grpId="0" autoUpdateAnimBg="0"/>
      <p:bldP spid="22" grpId="0" animBg="1"/>
      <p:bldP spid="27" grpId="0" autoUpdateAnimBg="0"/>
      <p:bldP spid="28" grpId="0" animBg="1"/>
      <p:bldP spid="33" grpId="0" autoUpdateAnimBg="0"/>
      <p:bldP spid="34" grpId="0" animBg="1" autoUpdateAnimBg="0"/>
      <p:bldP spid="35" grpId="0" animBg="1" autoUpdateAnimBg="0"/>
      <p:bldP spid="36" grpId="0" animBg="1" autoUpdateAnimBg="0"/>
      <p:bldP spid="37" grpId="0" animBg="1" autoUpdateAnimBg="0"/>
      <p:bldP spid="42" grpId="0" animBg="1" autoUpdateAnimBg="0"/>
      <p:bldP spid="43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6328" x="7162800" y="4098925"/>
          <p14:tracePt t="6336" x="7108825" y="4183063"/>
          <p14:tracePt t="6344" x="7002463" y="4313238"/>
          <p14:tracePt t="6352" x="6804025" y="4495800"/>
          <p14:tracePt t="6369" x="6370638" y="4686300"/>
          <p14:tracePt t="6386" x="5699125" y="4800600"/>
          <p14:tracePt t="6402" x="4999038" y="4816475"/>
          <p14:tracePt t="6419" x="4479925" y="4808538"/>
          <p14:tracePt t="6436" x="4098925" y="4678363"/>
          <p14:tracePt t="6452" x="3848100" y="4525963"/>
          <p14:tracePt t="6469" x="3665538" y="4289425"/>
          <p14:tracePt t="6486" x="3597275" y="4076700"/>
          <p14:tracePt t="6503" x="3565525" y="3756025"/>
          <p14:tracePt t="6519" x="3565525" y="3589338"/>
          <p14:tracePt t="6536" x="3565525" y="3459163"/>
          <p14:tracePt t="6552" x="3597275" y="3330575"/>
          <p14:tracePt t="6569" x="3619500" y="3246438"/>
          <p14:tracePt t="6586" x="3619500" y="3238500"/>
          <p14:tracePt t="6856" x="3627438" y="3230563"/>
          <p14:tracePt t="6888" x="3703638" y="3216275"/>
          <p14:tracePt t="6896" x="3787775" y="3178175"/>
          <p14:tracePt t="6904" x="3840163" y="3140075"/>
          <p14:tracePt t="6936" x="3863975" y="3086100"/>
          <p14:tracePt t="6944" x="3908425" y="2955925"/>
          <p14:tracePt t="6953" x="3970338" y="2841625"/>
          <p14:tracePt t="6969" x="4008438" y="2751138"/>
          <p14:tracePt t="6986" x="4030663" y="2674938"/>
          <p14:tracePt t="7003" x="4038600" y="2651125"/>
          <p14:tracePt t="7152" x="4076700" y="2682875"/>
          <p14:tracePt t="7160" x="4175125" y="2781300"/>
          <p14:tracePt t="7169" x="4321175" y="2857500"/>
          <p14:tracePt t="7186" x="4594225" y="2949575"/>
          <p14:tracePt t="7203" x="4778375" y="2979738"/>
          <p14:tracePt t="7219" x="4953000" y="2979738"/>
          <p14:tracePt t="7236" x="5075238" y="2971800"/>
          <p14:tracePt t="7253" x="5097463" y="2963863"/>
          <p14:tracePt t="7286" x="5105400" y="2887663"/>
          <p14:tracePt t="7303" x="5113338" y="2827338"/>
          <p14:tracePt t="7319" x="5143500" y="2765425"/>
          <p14:tracePt t="7336" x="5173663" y="2713038"/>
          <p14:tracePt t="7353" x="5249863" y="2636838"/>
          <p14:tracePt t="7369" x="5394325" y="2613025"/>
          <p14:tracePt t="7386" x="5592763" y="2606675"/>
          <p14:tracePt t="7403" x="5845175" y="2606675"/>
          <p14:tracePt t="7419" x="6111875" y="2628900"/>
          <p14:tracePt t="7436" x="6308725" y="2689225"/>
          <p14:tracePt t="7453" x="6446838" y="2765425"/>
          <p14:tracePt t="7469" x="6530975" y="2865438"/>
          <p14:tracePt t="7486" x="6569075" y="2963863"/>
          <p14:tracePt t="7503" x="6607175" y="3070225"/>
          <p14:tracePt t="7519" x="6621463" y="3094038"/>
          <p14:tracePt t="7536" x="6629400" y="3094038"/>
          <p14:tracePt t="7591" x="6659563" y="3070225"/>
          <p14:tracePt t="7599" x="6675438" y="3001963"/>
          <p14:tracePt t="7607" x="6697663" y="2955925"/>
          <p14:tracePt t="7619" x="6705600" y="2925763"/>
          <p14:tracePt t="7636" x="6743700" y="2849563"/>
          <p14:tracePt t="7652" x="6751638" y="2827338"/>
          <p14:tracePt t="7712" x="6751638" y="2819400"/>
          <p14:tracePt t="7720" x="6743700" y="2819400"/>
          <p14:tracePt t="7728" x="6721475" y="2819400"/>
          <p14:tracePt t="7736" x="6667500" y="2857500"/>
          <p14:tracePt t="7753" x="6569075" y="2949575"/>
          <p14:tracePt t="7770" x="6454775" y="3009900"/>
          <p14:tracePt t="7786" x="6392863" y="3017838"/>
          <p14:tracePt t="7803" x="6384925" y="3017838"/>
          <p14:tracePt t="7840" x="6384925" y="3009900"/>
          <p14:tracePt t="7853" x="6384925" y="2979738"/>
          <p14:tracePt t="7870" x="6384925" y="2933700"/>
          <p14:tracePt t="7887" x="6400800" y="2873375"/>
          <p14:tracePt t="8072" x="6362700" y="2873375"/>
          <p14:tracePt t="8080" x="6316663" y="2887663"/>
          <p14:tracePt t="8088" x="6286500" y="2887663"/>
          <p14:tracePt t="8103" x="6172200" y="2903538"/>
          <p14:tracePt t="8120" x="6035675" y="2925763"/>
          <p14:tracePt t="8136" x="5943600" y="2925763"/>
          <p14:tracePt t="8153" x="5799138" y="2949575"/>
          <p14:tracePt t="8170" x="5730875" y="2949575"/>
          <p14:tracePt t="8186" x="5684838" y="2949575"/>
          <p14:tracePt t="8203" x="5654675" y="2949575"/>
          <p14:tracePt t="8220" x="5584825" y="2949575"/>
          <p14:tracePt t="8236" x="5402263" y="2949575"/>
          <p14:tracePt t="8239" x="5356225" y="2949575"/>
          <p14:tracePt t="8253" x="5318125" y="2949575"/>
          <p14:tracePt t="8270" x="5197475" y="2949575"/>
          <p14:tracePt t="8287" x="5029200" y="2949575"/>
          <p14:tracePt t="8303" x="5006975" y="2949575"/>
          <p14:tracePt t="8320" x="4991100" y="2949575"/>
          <p14:tracePt t="8336" x="4968875" y="2949575"/>
          <p14:tracePt t="8353" x="4953000" y="2949575"/>
          <p14:tracePt t="8370" x="4945063" y="2949575"/>
          <p14:tracePt t="8387" x="4937125" y="2941638"/>
          <p14:tracePt t="8403" x="4922838" y="2941638"/>
          <p14:tracePt t="8420" x="4816475" y="2941638"/>
          <p14:tracePt t="8437" x="4618038" y="2941638"/>
          <p14:tracePt t="8453" x="4435475" y="2941638"/>
          <p14:tracePt t="8470" x="4244975" y="2941638"/>
          <p14:tracePt t="8487" x="4060825" y="2941638"/>
          <p14:tracePt t="8503" x="4046538" y="2941638"/>
          <p14:tracePt t="8672" x="4046538" y="2933700"/>
          <p14:tracePt t="8680" x="4068763" y="2925763"/>
          <p14:tracePt t="8688" x="4076700" y="2917825"/>
          <p14:tracePt t="8703" x="4144963" y="2903538"/>
          <p14:tracePt t="8720" x="4237038" y="2879725"/>
          <p14:tracePt t="8737" x="4365625" y="2841625"/>
          <p14:tracePt t="8753" x="4503738" y="2827338"/>
          <p14:tracePt t="8770" x="4549775" y="2827338"/>
          <p14:tracePt t="8856" x="4556125" y="2827338"/>
          <p14:tracePt t="8880" x="4549775" y="2841625"/>
          <p14:tracePt t="8888" x="4533900" y="2895600"/>
          <p14:tracePt t="8896" x="4525963" y="2911475"/>
          <p14:tracePt t="9032" x="4525963" y="2903538"/>
          <p14:tracePt t="9040" x="4525963" y="2879725"/>
          <p14:tracePt t="9056" x="4525963" y="2873375"/>
          <p14:tracePt t="9072" x="4518025" y="2865438"/>
          <p14:tracePt t="9128" x="4533900" y="2865438"/>
          <p14:tracePt t="9136" x="4579938" y="2865438"/>
          <p14:tracePt t="9144" x="4640263" y="2879725"/>
          <p14:tracePt t="9153" x="4716463" y="2895600"/>
          <p14:tracePt t="9170" x="4945063" y="2917825"/>
          <p14:tracePt t="9187" x="5524500" y="2917825"/>
          <p14:tracePt t="9203" x="5959475" y="2917825"/>
          <p14:tracePt t="9220" x="6308725" y="2917825"/>
          <p14:tracePt t="9237" x="6507163" y="2887663"/>
          <p14:tracePt t="9239" x="6553200" y="2865438"/>
          <p14:tracePt t="9253" x="6569075" y="2857500"/>
          <p14:tracePt t="9272" x="6569075" y="2849563"/>
          <p14:tracePt t="9287" x="6569075" y="2797175"/>
          <p14:tracePt t="9304" x="6561138" y="2781300"/>
          <p14:tracePt t="9360" x="6553200" y="2781300"/>
          <p14:tracePt t="9376" x="6545263" y="2781300"/>
          <p14:tracePt t="9384" x="6545263" y="2789238"/>
          <p14:tracePt t="9392" x="6569075" y="2803525"/>
          <p14:tracePt t="9404" x="6613525" y="2827338"/>
          <p14:tracePt t="9420" x="6727825" y="2903538"/>
          <p14:tracePt t="9437" x="6835775" y="2933700"/>
          <p14:tracePt t="9454" x="6904038" y="2949575"/>
          <p14:tracePt t="9470" x="6994525" y="2949575"/>
          <p14:tracePt t="9504" x="6994525" y="2925763"/>
          <p14:tracePt t="9520" x="6980238" y="2887663"/>
          <p14:tracePt t="9537" x="6950075" y="2873375"/>
          <p14:tracePt t="9553" x="6926263" y="2873375"/>
          <p14:tracePt t="9570" x="6911975" y="2873375"/>
          <p14:tracePt t="9587" x="6888163" y="2873375"/>
          <p14:tracePt t="9604" x="6880225" y="2873375"/>
          <p14:tracePt t="9620" x="6873875" y="2873375"/>
          <p14:tracePt t="9637" x="6858000" y="2895600"/>
          <p14:tracePt t="9680" x="6850063" y="2895600"/>
          <p14:tracePt t="9688" x="6835775" y="2895600"/>
          <p14:tracePt t="9704" x="6797675" y="2895600"/>
          <p14:tracePt t="9720" x="6765925" y="2895600"/>
          <p14:tracePt t="9737" x="6721475" y="2879725"/>
          <p14:tracePt t="9754" x="6705600" y="2879725"/>
          <p14:tracePt t="9770" x="6689725" y="2879725"/>
          <p14:tracePt t="9787" x="6659563" y="2879725"/>
          <p14:tracePt t="9804" x="6613525" y="2887663"/>
          <p14:tracePt t="9820" x="6599238" y="2887663"/>
          <p14:tracePt t="9837" x="6507163" y="2917825"/>
          <p14:tracePt t="9854" x="6332538" y="2955925"/>
          <p14:tracePt t="9871" x="5997575" y="2994025"/>
          <p14:tracePt t="9887" x="5676900" y="3017838"/>
          <p14:tracePt t="9904" x="5448300" y="3017838"/>
          <p14:tracePt t="9920" x="5265738" y="3017838"/>
          <p14:tracePt t="9937" x="5143500" y="3017838"/>
          <p14:tracePt t="9954" x="5105400" y="3017838"/>
          <p14:tracePt t="9971" x="5089525" y="3017838"/>
          <p14:tracePt t="10040" x="5075238" y="3017838"/>
          <p14:tracePt t="10048" x="5059363" y="3017838"/>
          <p14:tracePt t="10056" x="5021263" y="3009900"/>
          <p14:tracePt t="10072" x="4999038" y="3009900"/>
          <p14:tracePt t="10087" x="4983163" y="3001963"/>
          <p14:tracePt t="10104" x="4914900" y="2971800"/>
          <p14:tracePt t="10120" x="4854575" y="2941638"/>
          <p14:tracePt t="10137" x="4838700" y="2933700"/>
          <p14:tracePt t="10154" x="4816475" y="2933700"/>
          <p14:tracePt t="10170" x="4778375" y="2911475"/>
          <p14:tracePt t="10187" x="4746625" y="2895600"/>
          <p14:tracePt t="10204" x="4740275" y="2887663"/>
          <p14:tracePt t="10221" x="4678363" y="2857500"/>
          <p14:tracePt t="10237" x="4648200" y="2849563"/>
          <p14:tracePt t="10254" x="4640263" y="2841625"/>
          <p14:tracePt t="10272" x="4632325" y="2835275"/>
          <p14:tracePt t="10287" x="4625975" y="2819400"/>
          <p14:tracePt t="10304" x="4618038" y="2803525"/>
          <p14:tracePt t="10321" x="4618038" y="2789238"/>
          <p14:tracePt t="10337" x="4602163" y="2765425"/>
          <p14:tracePt t="10354" x="4594225" y="2751138"/>
          <p14:tracePt t="10387" x="4587875" y="2751138"/>
          <p14:tracePt t="10424" x="4579938" y="2751138"/>
          <p14:tracePt t="10440" x="4572000" y="2759075"/>
          <p14:tracePt t="10448" x="4549775" y="2835275"/>
          <p14:tracePt t="10455" x="4525963" y="2879725"/>
          <p14:tracePt t="10471" x="4495800" y="2941638"/>
          <p14:tracePt t="10487" x="4487863" y="2963863"/>
          <p14:tracePt t="10567" x="4479925" y="2955925"/>
          <p14:tracePt t="10575" x="4479925" y="2941638"/>
          <p14:tracePt t="10583" x="4479925" y="2917825"/>
          <p14:tracePt t="10591" x="4473575" y="2911475"/>
          <p14:tracePt t="10604" x="4473575" y="2895600"/>
          <p14:tracePt t="10621" x="4473575" y="2873375"/>
          <p14:tracePt t="10637" x="4473575" y="2865438"/>
          <p14:tracePt t="10654" x="4457700" y="2857500"/>
          <p14:tracePt t="10671" x="4449763" y="2857500"/>
          <p14:tracePt t="10687" x="4427538" y="2849563"/>
          <p14:tracePt t="10704" x="4381500" y="2849563"/>
          <p14:tracePt t="10721" x="4351338" y="2849563"/>
          <p14:tracePt t="10737" x="4313238" y="2827338"/>
          <p14:tracePt t="10754" x="4289425" y="2827338"/>
          <p14:tracePt t="10771" x="4275138" y="2819400"/>
          <p14:tracePt t="10787" x="4259263" y="2803525"/>
          <p14:tracePt t="10804" x="4251325" y="2773363"/>
          <p14:tracePt t="10821" x="4221163" y="2713038"/>
          <p14:tracePt t="10837" x="4168775" y="2574925"/>
          <p14:tracePt t="10854" x="4098925" y="2422525"/>
          <p14:tracePt t="10871" x="3992563" y="2171700"/>
          <p14:tracePt t="10887" x="3932238" y="2041525"/>
          <p14:tracePt t="10904" x="3908425" y="1973263"/>
          <p14:tracePt t="10921" x="3894138" y="1951038"/>
          <p14:tracePt t="10954" x="3894138" y="1935163"/>
          <p14:tracePt t="11016" x="3894138" y="1943100"/>
          <p14:tracePt t="11024" x="3894138" y="1951038"/>
          <p14:tracePt t="11031" x="3894138" y="1973263"/>
          <p14:tracePt t="11040" x="3894138" y="2049463"/>
          <p14:tracePt t="11055" x="3894138" y="2111375"/>
          <p14:tracePt t="11071" x="3894138" y="2247900"/>
          <p14:tracePt t="11087" x="3886200" y="2301875"/>
          <p14:tracePt t="11152" x="3886200" y="2308225"/>
          <p14:tracePt t="11160" x="3908425" y="2324100"/>
          <p14:tracePt t="11171" x="3924300" y="2324100"/>
          <p14:tracePt t="11188" x="3970338" y="2332038"/>
          <p14:tracePt t="11204" x="4022725" y="2339975"/>
          <p14:tracePt t="11221" x="4060825" y="2339975"/>
          <p14:tracePt t="11238" x="4084638" y="2354263"/>
          <p14:tracePt t="11254" x="4098925" y="2354263"/>
          <p14:tracePt t="11280" x="4114800" y="2362200"/>
          <p14:tracePt t="11288" x="4137025" y="2362200"/>
          <p14:tracePt t="11304" x="4175125" y="2370138"/>
          <p14:tracePt t="11321" x="4251325" y="2400300"/>
          <p14:tracePt t="11338" x="4327525" y="2430463"/>
          <p14:tracePt t="11354" x="4403725" y="2454275"/>
          <p14:tracePt t="11371" x="4533900" y="2530475"/>
          <p14:tracePt t="11388" x="4678363" y="2613025"/>
          <p14:tracePt t="11404" x="4754563" y="2636838"/>
          <p14:tracePt t="11421" x="4792663" y="2636838"/>
          <p14:tracePt t="11438" x="4838700" y="2659063"/>
          <p14:tracePt t="11455" x="4914900" y="2682875"/>
          <p14:tracePt t="11471" x="4937125" y="2689225"/>
          <p14:tracePt t="11488" x="5127625" y="2705100"/>
          <p14:tracePt t="11504" x="5235575" y="2727325"/>
          <p14:tracePt t="11521" x="5448300" y="2773363"/>
          <p14:tracePt t="11538" x="5654675" y="2835275"/>
          <p14:tracePt t="11554" x="5837238" y="2887663"/>
          <p14:tracePt t="11571" x="5973763" y="2949575"/>
          <p14:tracePt t="11588" x="6019800" y="2971800"/>
          <p14:tracePt t="11604" x="6027738" y="2979738"/>
          <p14:tracePt t="11638" x="6035675" y="2987675"/>
          <p14:tracePt t="11655" x="5959475" y="3132138"/>
          <p14:tracePt t="11671" x="5883275" y="3200400"/>
          <p14:tracePt t="11688" x="5600700" y="3375025"/>
          <p14:tracePt t="11705" x="5394325" y="3451225"/>
          <p14:tracePt t="11721" x="5280025" y="3489325"/>
          <p14:tracePt t="11738" x="5257800" y="3497263"/>
          <p14:tracePt t="11784" x="5265738" y="3497263"/>
          <p14:tracePt t="11792" x="5326063" y="3482975"/>
          <p14:tracePt t="11800" x="5349875" y="3459163"/>
          <p14:tracePt t="11808" x="5394325" y="3444875"/>
          <p14:tracePt t="11821" x="5440363" y="3413125"/>
          <p14:tracePt t="11838" x="5502275" y="3375025"/>
          <p14:tracePt t="11854" x="5532438" y="3352800"/>
          <p14:tracePt t="11871" x="5532438" y="3344863"/>
          <p14:tracePt t="11888" x="5532438" y="3314700"/>
          <p14:tracePt t="11905" x="5456238" y="3292475"/>
          <p14:tracePt t="11921" x="5341938" y="3254375"/>
          <p14:tracePt t="11938" x="5219700" y="3222625"/>
          <p14:tracePt t="11954" x="5097463" y="3216275"/>
          <p14:tracePt t="11971" x="4945063" y="3216275"/>
          <p14:tracePt t="11988" x="4937125" y="3222625"/>
          <p14:tracePt t="12021" x="4937125" y="3230563"/>
          <p14:tracePt t="12038" x="4937125" y="3284538"/>
          <p14:tracePt t="12055" x="4960938" y="3429000"/>
          <p14:tracePt t="12071" x="5029200" y="3589338"/>
          <p14:tracePt t="12088" x="5097463" y="3711575"/>
          <p14:tracePt t="12105" x="5173663" y="3802063"/>
          <p14:tracePt t="12121" x="5211763" y="3848100"/>
          <p14:tracePt t="12138" x="5219700" y="3856038"/>
          <p14:tracePt t="12496" x="5227638" y="3817938"/>
          <p14:tracePt t="12504" x="5227638" y="3802063"/>
          <p14:tracePt t="12512" x="5227638" y="3779838"/>
          <p14:tracePt t="12521" x="5235575" y="3756025"/>
          <p14:tracePt t="12538" x="5241925" y="3703638"/>
          <p14:tracePt t="12555" x="5249863" y="3641725"/>
          <p14:tracePt t="12571" x="5265738" y="3573463"/>
          <p14:tracePt t="12588" x="5287963" y="3513138"/>
          <p14:tracePt t="12605" x="5295900" y="3482975"/>
          <p14:tracePt t="12621" x="5311775" y="3451225"/>
          <p14:tracePt t="12638" x="5349875" y="3398838"/>
          <p14:tracePt t="12655" x="5364163" y="3375025"/>
          <p14:tracePt t="12671" x="5372100" y="3360738"/>
          <p14:tracePt t="12688" x="5387975" y="3344863"/>
          <p14:tracePt t="12705" x="5418138" y="3330575"/>
          <p14:tracePt t="12721" x="5502275" y="3306763"/>
          <p14:tracePt t="12738" x="5616575" y="3298825"/>
          <p14:tracePt t="12755" x="5745163" y="3276600"/>
          <p14:tracePt t="12771" x="5867400" y="3268663"/>
          <p14:tracePt t="12788" x="5959475" y="3260725"/>
          <p14:tracePt t="12805" x="5981700" y="3246438"/>
          <p14:tracePt t="12821" x="5989638" y="3246438"/>
          <p14:tracePt t="12872" x="5989638" y="3238500"/>
          <p14:tracePt t="12880" x="6003925" y="3208338"/>
          <p14:tracePt t="12888" x="6035675" y="3184525"/>
          <p14:tracePt t="12905" x="6073775" y="3140075"/>
          <p14:tracePt t="12922" x="6142038" y="3070225"/>
          <p14:tracePt t="12938" x="6156325" y="3048000"/>
          <p14:tracePt t="12972" x="6156325" y="3025775"/>
          <p14:tracePt t="12988" x="6156325" y="2987675"/>
          <p14:tracePt t="13005" x="6035675" y="2955925"/>
          <p14:tracePt t="13022" x="5851525" y="2925763"/>
          <p14:tracePt t="13038" x="5592763" y="2911475"/>
          <p14:tracePt t="13055" x="4953000" y="2911475"/>
          <p14:tracePt t="13071" x="4770438" y="2911475"/>
          <p14:tracePt t="13088" x="4678363" y="2911475"/>
          <p14:tracePt t="13122" x="4670425" y="2911475"/>
          <p14:tracePt t="13192" x="4670425" y="2903538"/>
          <p14:tracePt t="13232" x="4670425" y="2895600"/>
          <p14:tracePt t="13264" x="4656138" y="2887663"/>
          <p14:tracePt t="13272" x="4618038" y="2879725"/>
          <p14:tracePt t="13280" x="4572000" y="2865438"/>
          <p14:tracePt t="13288" x="4533900" y="2857500"/>
          <p14:tracePt t="13305" x="4495800" y="2857500"/>
          <p14:tracePt t="13322" x="4449763" y="2857500"/>
          <p14:tracePt t="13338" x="4297363" y="2887663"/>
          <p14:tracePt t="13355" x="4259263" y="2903538"/>
          <p14:tracePt t="13400" x="4251325" y="2911475"/>
          <p14:tracePt t="13407" x="4259263" y="2911475"/>
          <p14:tracePt t="13422" x="4313238" y="2933700"/>
          <p14:tracePt t="13439" x="4457700" y="2979738"/>
          <p14:tracePt t="13455" x="4906963" y="2987675"/>
          <p14:tracePt t="13472" x="5280025" y="2949575"/>
          <p14:tracePt t="13488" x="5532438" y="2911475"/>
          <p14:tracePt t="13505" x="5707063" y="2873375"/>
          <p14:tracePt t="13522" x="5730875" y="2873375"/>
          <p14:tracePt t="13559" x="5737225" y="2865438"/>
          <p14:tracePt t="13575" x="5737225" y="2841625"/>
          <p14:tracePt t="13588" x="5737225" y="2819400"/>
          <p14:tracePt t="13605" x="5715000" y="2797175"/>
          <p14:tracePt t="13622" x="5676900" y="2781300"/>
          <p14:tracePt t="13639" x="5616575" y="2751138"/>
          <p14:tracePt t="13655" x="5608638" y="2743200"/>
          <p14:tracePt t="13672" x="5592763" y="2735263"/>
          <p14:tracePt t="13688" x="5592763" y="2727325"/>
          <p14:tracePt t="13705" x="5592763" y="2720975"/>
          <p14:tracePt t="13816" x="5584825" y="2720975"/>
          <p14:tracePt t="13832" x="5570538" y="2720975"/>
          <p14:tracePt t="13928" x="5562600" y="2720975"/>
          <p14:tracePt t="13944" x="5562600" y="2727325"/>
          <p14:tracePt t="13952" x="5554663" y="2759075"/>
          <p14:tracePt t="13960" x="5540375" y="2773363"/>
          <p14:tracePt t="13976" x="5540375" y="2781300"/>
          <p14:tracePt t="13989" x="5540375" y="2789238"/>
          <p14:tracePt t="14005" x="5540375" y="2803525"/>
          <p14:tracePt t="14022" x="5540375" y="2819400"/>
          <p14:tracePt t="14039" x="5540375" y="2835275"/>
          <p14:tracePt t="14328" x="5540375" y="2857500"/>
          <p14:tracePt t="14336" x="5540375" y="2865438"/>
          <p14:tracePt t="14496" x="5532438" y="2865438"/>
          <p14:tracePt t="14527" x="5524500" y="2865438"/>
          <p14:tracePt t="14535" x="5524500" y="2841625"/>
          <p14:tracePt t="14543" x="5524500" y="2835275"/>
          <p14:tracePt t="14555" x="5524500" y="2827338"/>
          <p14:tracePt t="14572" x="5516563" y="2819400"/>
          <p14:tracePt t="14589" x="5508625" y="2811463"/>
          <p14:tracePt t="14605" x="5508625" y="2797175"/>
          <p14:tracePt t="14624" x="5508625" y="2789238"/>
          <p14:tracePt t="14848" x="5508625" y="2811463"/>
          <p14:tracePt t="14856" x="5508625" y="2819400"/>
          <p14:tracePt t="14864" x="5508625" y="2835275"/>
          <p14:tracePt t="14872" x="5508625" y="2841625"/>
          <p14:tracePt t="14889" x="5508625" y="2865438"/>
          <p14:tracePt t="14906" x="5508625" y="2887663"/>
          <p14:tracePt t="14922" x="5508625" y="2941638"/>
          <p14:tracePt t="14939" x="5508625" y="3032125"/>
          <p14:tracePt t="14956" x="5508625" y="3116263"/>
          <p14:tracePt t="14972" x="5508625" y="3162300"/>
          <p14:tracePt t="14989" x="5508625" y="3200400"/>
          <p14:tracePt t="15006" x="5508625" y="3216275"/>
          <p14:tracePt t="15023" x="5508625" y="3260725"/>
          <p14:tracePt t="15039" x="5508625" y="3284538"/>
          <p14:tracePt t="15056" x="5508625" y="3368675"/>
          <p14:tracePt t="15072" x="5508625" y="3413125"/>
          <p14:tracePt t="15089" x="5508625" y="3444875"/>
          <p14:tracePt t="15106" x="5508625" y="3459163"/>
          <p14:tracePt t="15122" x="5508625" y="3505200"/>
          <p14:tracePt t="15139" x="5508625" y="3551238"/>
          <p14:tracePt t="15156" x="5508625" y="3573463"/>
          <p14:tracePt t="15680" x="5508625" y="3581400"/>
          <p14:tracePt t="15688" x="5508625" y="3589338"/>
          <p14:tracePt t="15696" x="5508625" y="3627438"/>
          <p14:tracePt t="15706" x="5508625" y="3657600"/>
          <p14:tracePt t="15723" x="5524500" y="3763963"/>
          <p14:tracePt t="15739" x="5524500" y="3856038"/>
          <p14:tracePt t="15756" x="5524500" y="3908425"/>
          <p14:tracePt t="15773" x="5532438" y="3940175"/>
          <p14:tracePt t="15808" x="5532438" y="3954463"/>
          <p14:tracePt t="15823" x="5532438" y="3962400"/>
          <p14:tracePt t="15839" x="5532438" y="3978275"/>
          <p14:tracePt t="15856" x="5532438" y="3984625"/>
          <p14:tracePt t="15896" x="5532438" y="4000500"/>
          <p14:tracePt t="15906" x="5532438" y="4008438"/>
          <p14:tracePt t="15923" x="5532438" y="4022725"/>
          <p14:tracePt t="15939" x="5532438" y="4030663"/>
          <p14:tracePt t="15956" x="5532438" y="4038600"/>
          <p14:tracePt t="15973" x="5532438" y="4046538"/>
          <p14:tracePt t="15989" x="5540375" y="4068763"/>
          <p14:tracePt t="16006" x="5540375" y="4076700"/>
          <p14:tracePt t="16023" x="5540375" y="4092575"/>
          <p14:tracePt t="16039" x="5540375" y="4098925"/>
          <p14:tracePt t="16056" x="5540375" y="4114800"/>
          <p14:tracePt t="16073" x="5540375" y="4122738"/>
          <p14:tracePt t="16089" x="5540375" y="4130675"/>
          <p14:tracePt t="16106" x="5540375" y="4137025"/>
          <p14:tracePt t="16123" x="5540375" y="4144963"/>
          <p14:tracePt t="16784" x="5540375" y="4152900"/>
          <p14:tracePt t="16792" x="5540375" y="4160838"/>
          <p14:tracePt t="16800" x="5540375" y="4206875"/>
          <p14:tracePt t="16808" x="5516563" y="4289425"/>
          <p14:tracePt t="16823" x="5508625" y="4381500"/>
          <p14:tracePt t="16840" x="5478463" y="4587875"/>
          <p14:tracePt t="16856" x="5470525" y="4664075"/>
          <p14:tracePt t="16873" x="5470525" y="4702175"/>
          <p14:tracePt t="16890" x="5470525" y="4732338"/>
          <p14:tracePt t="17520" x="5470525" y="4740275"/>
          <p14:tracePt t="17536" x="5470525" y="4778375"/>
          <p14:tracePt t="17544" x="5478463" y="4868863"/>
          <p14:tracePt t="17556" x="5494338" y="4953000"/>
          <p14:tracePt t="17573" x="5524500" y="5127625"/>
          <p14:tracePt t="17589" x="5540375" y="5287963"/>
          <p14:tracePt t="17607" x="5570538" y="5478463"/>
          <p14:tracePt t="17623" x="5592763" y="5532438"/>
          <p14:tracePt t="17640" x="5592763" y="5540375"/>
          <p14:tracePt t="17768" x="5592763" y="5562600"/>
          <p14:tracePt t="17776" x="5592763" y="5570538"/>
          <p14:tracePt t="17784" x="5592763" y="5584825"/>
          <p14:tracePt t="17792" x="5592763" y="5592763"/>
          <p14:tracePt t="17807" x="5600700" y="5638800"/>
          <p14:tracePt t="17823" x="5608638" y="5684838"/>
          <p14:tracePt t="17840" x="5608638" y="5737225"/>
          <p14:tracePt t="17857" x="5616575" y="5768975"/>
          <p14:tracePt t="17928" x="5622925" y="5768975"/>
          <p14:tracePt t="17944" x="5638800" y="5768975"/>
          <p14:tracePt t="17952" x="5654675" y="5768975"/>
          <p14:tracePt t="17959" x="5684838" y="5768975"/>
          <p14:tracePt t="17973" x="5745163" y="5768975"/>
          <p14:tracePt t="17990" x="5889625" y="5753100"/>
          <p14:tracePt t="18007" x="6286500" y="5715000"/>
          <p14:tracePt t="18023" x="6523038" y="5707063"/>
          <p14:tracePt t="18040" x="6721475" y="5699125"/>
          <p14:tracePt t="18057" x="6835775" y="5699125"/>
          <p14:tracePt t="18073" x="6865938" y="5699125"/>
          <p14:tracePt t="18090" x="6880225" y="56991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783709" y="3058708"/>
            <a:ext cx="6897688" cy="730250"/>
            <a:chOff x="3130729" y="621695"/>
            <a:chExt cx="6897688" cy="731520"/>
          </a:xfrm>
        </p:grpSpPr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3130729" y="621695"/>
              <a:ext cx="6897688" cy="731520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FF66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288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" panose="02020603050405020304" pitchFamily="18" charset="0"/>
                </a:rPr>
                <a:t>Write the first five terms of the sequence              .</a:t>
              </a:r>
            </a:p>
          </p:txBody>
        </p:sp>
        <p:graphicFrame>
          <p:nvGraphicFramePr>
            <p:cNvPr id="11" name="Object 3"/>
            <p:cNvGraphicFramePr>
              <a:graphicFrameLocks noChangeAspect="1"/>
            </p:cNvGraphicFramePr>
            <p:nvPr/>
          </p:nvGraphicFramePr>
          <p:xfrm>
            <a:off x="8560336" y="667451"/>
            <a:ext cx="998404" cy="6190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4" name="Equation" r:id="rId5" imgW="634725" imgH="393529" progId="Equation.3">
                    <p:embed/>
                  </p:oleObj>
                </mc:Choice>
                <mc:Fallback>
                  <p:oleObj name="Equation" r:id="rId5" imgW="634725" imgH="393529" progId="Equation.3">
                    <p:embed/>
                    <p:pic>
                      <p:nvPicPr>
                        <p:cNvPr id="1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560336" y="667451"/>
                          <a:ext cx="998404" cy="61901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2"/>
    </p:custDataLst>
    <p:extLst>
      <p:ext uri="{BB962C8B-B14F-4D97-AF65-F5344CB8AC3E}">
        <p14:creationId xmlns:p14="http://schemas.microsoft.com/office/powerpoint/2010/main" val="8354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944"/>
    </mc:Choice>
    <mc:Fallback xmlns="">
      <p:transition advTm="579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648" x="6926263" y="5684838"/>
          <p14:tracePt t="2656" x="7032625" y="5578475"/>
          <p14:tracePt t="2663" x="7192963" y="5402263"/>
          <p14:tracePt t="2676" x="7307263" y="5265738"/>
          <p14:tracePt t="2692" x="7543800" y="4953000"/>
          <p14:tracePt t="2709" x="7810500" y="4533900"/>
          <p14:tracePt t="2726" x="8085138" y="4030663"/>
          <p14:tracePt t="2743" x="8335963" y="3436938"/>
          <p14:tracePt t="2759" x="8366125" y="3238500"/>
          <p14:tracePt t="2776" x="8351838" y="3124200"/>
          <p14:tracePt t="2793" x="8199438" y="2994025"/>
          <p14:tracePt t="2809" x="7810500" y="2811463"/>
          <p14:tracePt t="2826" x="7277100" y="2674938"/>
          <p14:tracePt t="2843" x="6850063" y="2651125"/>
          <p14:tracePt t="2859" x="6599238" y="2651125"/>
          <p14:tracePt t="2876" x="6416675" y="2720975"/>
          <p14:tracePt t="2893" x="6286500" y="2827338"/>
          <p14:tracePt t="2909" x="6240463" y="2917825"/>
          <p14:tracePt t="2926" x="6210300" y="3017838"/>
          <p14:tracePt t="2943" x="6188075" y="3132138"/>
          <p14:tracePt t="2959" x="6180138" y="3222625"/>
          <p14:tracePt t="2976" x="6164263" y="3268663"/>
          <p14:tracePt t="2993" x="6156325" y="3314700"/>
          <p14:tracePt t="3016" x="6149975" y="3344863"/>
          <p14:tracePt t="3026" x="6134100" y="3375025"/>
          <p14:tracePt t="3043" x="6103938" y="3421063"/>
          <p14:tracePt t="3059" x="6042025" y="3489325"/>
          <p14:tracePt t="3076" x="5921375" y="3581400"/>
          <p14:tracePt t="3093" x="5737225" y="3657600"/>
          <p14:tracePt t="3109" x="5540375" y="3733800"/>
          <p14:tracePt t="3126" x="5372100" y="3771900"/>
          <p14:tracePt t="3143" x="5173663" y="3787775"/>
          <p14:tracePt t="3159" x="5121275" y="3787775"/>
          <p14:tracePt t="3520" x="5097463" y="3787775"/>
          <p14:tracePt t="3528" x="5045075" y="3787775"/>
          <p14:tracePt t="3536" x="4960938" y="3763963"/>
          <p14:tracePt t="3544" x="4838700" y="3763963"/>
          <p14:tracePt t="3559" x="4511675" y="3771900"/>
          <p14:tracePt t="3576" x="4313238" y="3779838"/>
          <p14:tracePt t="3593" x="4191000" y="3779838"/>
          <p14:tracePt t="3609" x="4076700" y="3779838"/>
          <p14:tracePt t="3626" x="4038600" y="3779838"/>
          <p14:tracePt t="3643" x="4030663" y="3779838"/>
          <p14:tracePt t="3736" x="4030663" y="3763963"/>
          <p14:tracePt t="3752" x="4030663" y="3756025"/>
          <p14:tracePt t="3784" x="4030663" y="3741738"/>
          <p14:tracePt t="3799" x="4030663" y="3733800"/>
          <p14:tracePt t="3807" x="4022725" y="3711575"/>
          <p14:tracePt t="3815" x="4008438" y="3711575"/>
          <p14:tracePt t="3826" x="3992563" y="3703638"/>
          <p14:tracePt t="3843" x="3940175" y="3679825"/>
          <p14:tracePt t="3860" x="3908425" y="3679825"/>
          <p14:tracePt t="3876" x="3902075" y="3679825"/>
          <p14:tracePt t="3893" x="3894138" y="3679825"/>
          <p14:tracePt t="4760" x="3902075" y="3679825"/>
          <p14:tracePt t="4767" x="3908425" y="3679825"/>
          <p14:tracePt t="4776" x="3916363" y="3679825"/>
          <p14:tracePt t="4793" x="3924300" y="3679825"/>
          <p14:tracePt t="4824" x="3932238" y="3679825"/>
          <p14:tracePt t="4840" x="3940175" y="3679825"/>
          <p14:tracePt t="4856" x="3946525" y="3679825"/>
          <p14:tracePt t="4872" x="3954463" y="3679825"/>
          <p14:tracePt t="4880" x="3962400" y="3679825"/>
          <p14:tracePt t="5392" x="3940175" y="3679825"/>
          <p14:tracePt t="5400" x="3908425" y="3673475"/>
          <p14:tracePt t="5410" x="3886200" y="3673475"/>
          <p14:tracePt t="5427" x="3832225" y="3641725"/>
          <p14:tracePt t="5443" x="3802063" y="3641725"/>
          <p14:tracePt t="5460" x="3779838" y="3635375"/>
          <p14:tracePt t="5864" x="3817938" y="3611563"/>
          <p14:tracePt t="5872" x="3902075" y="3597275"/>
          <p14:tracePt t="5880" x="3984625" y="3589338"/>
          <p14:tracePt t="5894" x="4060825" y="3565525"/>
          <p14:tracePt t="5911" x="4267200" y="3505200"/>
          <p14:tracePt t="5927" x="4305300" y="3505200"/>
          <p14:tracePt t="5944" x="4335463" y="3497263"/>
          <p14:tracePt t="6032" x="4351338" y="3497263"/>
          <p14:tracePt t="6040" x="4365625" y="3497263"/>
          <p14:tracePt t="6048" x="4381500" y="3497263"/>
          <p14:tracePt t="6061" x="4411663" y="3497263"/>
          <p14:tracePt t="6077" x="4487863" y="3505200"/>
          <p14:tracePt t="6094" x="4594225" y="3551238"/>
          <p14:tracePt t="6111" x="4816475" y="3581400"/>
          <p14:tracePt t="6127" x="4892675" y="3581400"/>
          <p14:tracePt t="6143" x="4983163" y="3611563"/>
          <p14:tracePt t="6160" x="4991100" y="3611563"/>
          <p14:tracePt t="6440" x="5006975" y="3611563"/>
          <p14:tracePt t="6448" x="5037138" y="3611563"/>
          <p14:tracePt t="6456" x="5083175" y="3611563"/>
          <p14:tracePt t="6464" x="5121275" y="3611563"/>
          <p14:tracePt t="6477" x="5143500" y="3611563"/>
          <p14:tracePt t="6494" x="5235575" y="3611563"/>
          <p14:tracePt t="6511" x="5280025" y="3611563"/>
          <p14:tracePt t="6807" x="5235575" y="3611563"/>
          <p14:tracePt t="6815" x="5143500" y="3597275"/>
          <p14:tracePt t="6823" x="5051425" y="3581400"/>
          <p14:tracePt t="6831" x="4960938" y="3565525"/>
          <p14:tracePt t="6844" x="4868863" y="3565525"/>
          <p14:tracePt t="6860" x="4670425" y="3565525"/>
          <p14:tracePt t="6877" x="4572000" y="3559175"/>
          <p14:tracePt t="6894" x="4564063" y="3559175"/>
          <p14:tracePt t="6927" x="4556125" y="3551238"/>
          <p14:tracePt t="7176" x="4602163" y="3551238"/>
          <p14:tracePt t="7184" x="4664075" y="3551238"/>
          <p14:tracePt t="7194" x="4740275" y="3565525"/>
          <p14:tracePt t="7211" x="4968875" y="3565525"/>
          <p14:tracePt t="7227" x="5211763" y="3565525"/>
          <p14:tracePt t="7244" x="5387975" y="3565525"/>
          <p14:tracePt t="7261" x="5456238" y="3565525"/>
          <p14:tracePt t="7456" x="5464175" y="3565525"/>
          <p14:tracePt t="7464" x="5516563" y="3565525"/>
          <p14:tracePt t="7472" x="5608638" y="3565525"/>
          <p14:tracePt t="7480" x="5730875" y="3565525"/>
          <p14:tracePt t="7495" x="5897563" y="3551238"/>
          <p14:tracePt t="7511" x="5989638" y="3543300"/>
          <p14:tracePt t="7513" x="6080125" y="3521075"/>
          <p14:tracePt t="7528" x="6194425" y="3505200"/>
          <p14:tracePt t="7544" x="6202363" y="3505200"/>
          <p14:tracePt t="7744" x="6210300" y="3505200"/>
          <p14:tracePt t="7752" x="6240463" y="3505200"/>
          <p14:tracePt t="7761" x="6308725" y="3505200"/>
          <p14:tracePt t="7778" x="6523038" y="3505200"/>
          <p14:tracePt t="7795" x="6727825" y="3505200"/>
          <p14:tracePt t="7811" x="6926263" y="3505200"/>
          <p14:tracePt t="7828" x="7132638" y="3505200"/>
          <p14:tracePt t="7844" x="7192963" y="3505200"/>
          <p14:tracePt t="8008" x="7231063" y="3505200"/>
          <p14:tracePt t="8016" x="7323138" y="3505200"/>
          <p14:tracePt t="8024" x="7513638" y="3535363"/>
          <p14:tracePt t="8032" x="7764463" y="3565525"/>
          <p14:tracePt t="8045" x="7985125" y="3597275"/>
          <p14:tracePt t="8061" x="8420100" y="3657600"/>
          <p14:tracePt t="8078" x="8732838" y="3657600"/>
          <p14:tracePt t="8095" x="8869363" y="3657600"/>
          <p14:tracePt t="8136" x="8839200" y="3657600"/>
          <p14:tracePt t="8144" x="8763000" y="3641725"/>
          <p14:tracePt t="8161" x="8602663" y="3597275"/>
          <p14:tracePt t="8178" x="8496300" y="3565525"/>
          <p14:tracePt t="8195" x="8420100" y="3543300"/>
          <p14:tracePt t="8211" x="8412163" y="3543300"/>
          <p14:tracePt t="8656" x="8389938" y="3581400"/>
          <p14:tracePt t="8664" x="8382000" y="3641725"/>
          <p14:tracePt t="8678" x="8374063" y="3679825"/>
          <p14:tracePt t="8695" x="8374063" y="3787775"/>
          <p14:tracePt t="8711" x="8351838" y="3848100"/>
          <p14:tracePt t="8728" x="8351838" y="3878263"/>
          <p14:tracePt t="8745" x="8351838" y="3970338"/>
          <p14:tracePt t="8761" x="8351838" y="4008438"/>
          <p14:tracePt t="8778" x="8351838" y="4016375"/>
          <p14:tracePt t="8811" x="8359775" y="4016375"/>
          <p14:tracePt t="8828" x="8450263" y="3863975"/>
          <p14:tracePt t="8845" x="8512175" y="3717925"/>
          <p14:tracePt t="8861" x="8556625" y="3543300"/>
          <p14:tracePt t="8878" x="8588375" y="3390900"/>
          <p14:tracePt t="8895" x="8564563" y="3230563"/>
          <p14:tracePt t="8911" x="8428038" y="3108325"/>
          <p14:tracePt t="8928" x="8267700" y="3055938"/>
          <p14:tracePt t="8945" x="8145463" y="3017838"/>
          <p14:tracePt t="8961" x="8077200" y="3001963"/>
          <p14:tracePt t="8978" x="8008938" y="3001963"/>
          <p14:tracePt t="8995" x="7818438" y="3154363"/>
          <p14:tracePt t="9011" x="7780338" y="3298825"/>
          <p14:tracePt t="9028" x="7780338" y="3497263"/>
          <p14:tracePt t="9045" x="7832725" y="3627438"/>
          <p14:tracePt t="9061" x="7924800" y="3703638"/>
          <p14:tracePt t="9078" x="8001000" y="3711575"/>
          <p14:tracePt t="9095" x="8153400" y="3717925"/>
          <p14:tracePt t="9111" x="8359775" y="3649663"/>
          <p14:tracePt t="9128" x="8389938" y="3597275"/>
          <p14:tracePt t="9145" x="8397875" y="3527425"/>
          <p14:tracePt t="9162" x="8397875" y="3505200"/>
          <p14:tracePt t="9178" x="8389938" y="3482975"/>
          <p14:tracePt t="9195" x="8374063" y="3482975"/>
          <p14:tracePt t="9228" x="8366125" y="3482975"/>
          <p14:tracePt t="9256" x="8366125" y="3489325"/>
          <p14:tracePt t="9264" x="8366125" y="3505200"/>
          <p14:tracePt t="9279" x="8382000" y="3513138"/>
          <p14:tracePt t="9295" x="8428038" y="3513138"/>
          <p14:tracePt t="9312" x="8450263" y="3513138"/>
          <p14:tracePt t="9328" x="8458200" y="3505200"/>
          <p14:tracePt t="9345" x="8466138" y="3482975"/>
          <p14:tracePt t="9378" x="8466138" y="3467100"/>
          <p14:tracePt t="9432" x="8458200" y="3459163"/>
          <p14:tracePt t="9440" x="8450263" y="3459163"/>
          <p14:tracePt t="9456" x="8442325" y="3459163"/>
          <p14:tracePt t="9464" x="8420100" y="3475038"/>
          <p14:tracePt t="9479" x="8397875" y="3513138"/>
          <p14:tracePt t="9495" x="8397875" y="3521075"/>
          <p14:tracePt t="9512" x="8404225" y="3535363"/>
          <p14:tracePt t="9528" x="8428038" y="3535363"/>
          <p14:tracePt t="9545" x="8442325" y="3535363"/>
          <p14:tracePt t="9624" x="8450263" y="3535363"/>
          <p14:tracePt t="9648" x="8466138" y="3527425"/>
          <p14:tracePt t="9664" x="8480425" y="3527425"/>
          <p14:tracePt t="9672" x="8504238" y="3527425"/>
          <p14:tracePt t="9680" x="8526463" y="3527425"/>
          <p14:tracePt t="9695" x="8550275" y="3527425"/>
          <p14:tracePt t="9712" x="8670925" y="3521075"/>
          <p14:tracePt t="9728" x="8801100" y="3482975"/>
          <p14:tracePt t="9745" x="8899525" y="3451225"/>
          <p14:tracePt t="9762" x="9013825" y="3398838"/>
          <p14:tracePt t="9778" x="9051925" y="3368675"/>
          <p14:tracePt t="9795" x="9075738" y="3336925"/>
          <p14:tracePt t="9811" x="9083675" y="3292475"/>
          <p14:tracePt t="9828" x="9083675" y="3230563"/>
          <p14:tracePt t="9845" x="9097963" y="3192463"/>
          <p14:tracePt t="9862" x="9097963" y="3146425"/>
          <p14:tracePt t="9878" x="9097963" y="3140075"/>
          <p14:tracePt t="10048" x="9097963" y="3132138"/>
          <p14:tracePt t="10072" x="9090025" y="3132138"/>
          <p14:tracePt t="10080" x="9083675" y="3132138"/>
          <p14:tracePt t="10095" x="9075738" y="3132138"/>
          <p14:tracePt t="10128" x="9067800" y="3132138"/>
          <p14:tracePt t="10568" x="9059863" y="3132138"/>
          <p14:tracePt t="10577" x="9051925" y="3170238"/>
          <p14:tracePt t="10584" x="9045575" y="3216275"/>
          <p14:tracePt t="10595" x="9045575" y="3260725"/>
          <p14:tracePt t="10612" x="9045575" y="3306763"/>
          <p14:tracePt t="10628" x="9045575" y="3330575"/>
          <p14:tracePt t="10645" x="9029700" y="3344863"/>
          <p14:tracePt t="10662" x="9029700" y="3368675"/>
          <p14:tracePt t="10679" x="9021763" y="3413125"/>
          <p14:tracePt t="10695" x="9007475" y="3444875"/>
          <p14:tracePt t="10712" x="8999538" y="3467100"/>
          <p14:tracePt t="10728" x="8991600" y="3505200"/>
          <p14:tracePt t="10745" x="8975725" y="3521075"/>
          <p14:tracePt t="10762" x="8969375" y="3543300"/>
          <p14:tracePt t="10779" x="8969375" y="3559175"/>
          <p14:tracePt t="10795" x="8969375" y="3565525"/>
          <p14:tracePt t="10839" x="8969375" y="3573463"/>
          <p14:tracePt t="10847" x="8961438" y="3581400"/>
          <p14:tracePt t="10862" x="8961438" y="3589338"/>
          <p14:tracePt t="10879" x="8961438" y="3611563"/>
          <p14:tracePt t="10895" x="8953500" y="3641725"/>
          <p14:tracePt t="10912" x="8953500" y="3649663"/>
          <p14:tracePt t="10929" x="8953500" y="3665538"/>
          <p14:tracePt t="10945" x="8953500" y="3673475"/>
          <p14:tracePt t="11080" x="8975725" y="3657600"/>
          <p14:tracePt t="11088" x="9013825" y="3649663"/>
          <p14:tracePt t="11096" x="9045575" y="3649663"/>
          <p14:tracePt t="11112" x="9121775" y="3641725"/>
          <p14:tracePt t="11129" x="9144000" y="3627438"/>
          <p14:tracePt t="11224" x="9151938" y="3627438"/>
          <p14:tracePt t="11232" x="9166225" y="3627438"/>
          <p14:tracePt t="11248" x="9182100" y="3627438"/>
          <p14:tracePt t="11263" x="9197975" y="3627438"/>
          <p14:tracePt t="11279" x="9212263" y="3627438"/>
          <p14:tracePt t="11296" x="9236075" y="3627438"/>
          <p14:tracePt t="11400" x="9242425" y="3627438"/>
          <p14:tracePt t="11408" x="9242425" y="3603625"/>
          <p14:tracePt t="11416" x="9242425" y="3589338"/>
          <p14:tracePt t="11584" x="9242425" y="3581400"/>
          <p14:tracePt t="11592" x="9242425" y="3565525"/>
          <p14:tracePt t="11600" x="9242425" y="3543300"/>
          <p14:tracePt t="11612" x="9242425" y="3527425"/>
          <p14:tracePt t="11629" x="9228138" y="3482975"/>
          <p14:tracePt t="11645" x="9204325" y="3375025"/>
          <p14:tracePt t="11663" x="9159875" y="3208338"/>
          <p14:tracePt t="11679" x="9113838" y="3116263"/>
          <p14:tracePt t="11695" x="9051925" y="3017838"/>
          <p14:tracePt t="11712" x="8975725" y="2941638"/>
          <p14:tracePt t="11729" x="8893175" y="2879725"/>
          <p14:tracePt t="11746" x="8816975" y="2835275"/>
          <p14:tracePt t="11762" x="8702675" y="2797175"/>
          <p14:tracePt t="11779" x="8648700" y="2781300"/>
          <p14:tracePt t="11796" x="8640763" y="2781300"/>
          <p14:tracePt t="11812" x="8632825" y="2781300"/>
          <p14:tracePt t="11829" x="8626475" y="2781300"/>
          <p14:tracePt t="11846" x="8618538" y="2781300"/>
          <p14:tracePt t="11863" x="8602663" y="2781300"/>
          <p14:tracePt t="11879" x="8556625" y="2811463"/>
          <p14:tracePt t="11896" x="8518525" y="2841625"/>
          <p14:tracePt t="11913" x="8504238" y="2865438"/>
          <p14:tracePt t="11929" x="8474075" y="2911475"/>
          <p14:tracePt t="11946" x="8466138" y="2971800"/>
          <p14:tracePt t="11963" x="8450263" y="3055938"/>
          <p14:tracePt t="11979" x="8450263" y="3140075"/>
          <p14:tracePt t="11996" x="8450263" y="3184525"/>
          <p14:tracePt t="12013" x="8450263" y="3230563"/>
          <p14:tracePt t="12029" x="8458200" y="3298825"/>
          <p14:tracePt t="12033" x="8474075" y="3344863"/>
          <p14:tracePt t="12046" x="8488363" y="3382963"/>
          <p14:tracePt t="12063" x="8526463" y="3467100"/>
          <p14:tracePt t="12079" x="8610600" y="3657600"/>
          <p14:tracePt t="12096" x="8678863" y="3771900"/>
          <p14:tracePt t="12113" x="8747125" y="3856038"/>
          <p14:tracePt t="12129" x="8793163" y="3902075"/>
          <p14:tracePt t="12146" x="8823325" y="3924300"/>
          <p14:tracePt t="12163" x="8839200" y="3924300"/>
          <p14:tracePt t="12224" x="8847138" y="3924300"/>
          <p14:tracePt t="12232" x="8893175" y="3878263"/>
          <p14:tracePt t="12240" x="8937625" y="3832225"/>
          <p14:tracePt t="12248" x="8983663" y="3787775"/>
          <p14:tracePt t="12263" x="9067800" y="3679825"/>
          <p14:tracePt t="12279" x="9151938" y="3565525"/>
          <p14:tracePt t="12296" x="9197975" y="3489325"/>
          <p14:tracePt t="12313" x="9204325" y="3444875"/>
          <p14:tracePt t="12329" x="9212263" y="3360738"/>
          <p14:tracePt t="12346" x="9212263" y="3246438"/>
          <p14:tracePt t="12363" x="9190038" y="3132138"/>
          <p14:tracePt t="12379" x="9136063" y="3048000"/>
          <p14:tracePt t="12396" x="9090025" y="2971800"/>
          <p14:tracePt t="12413" x="9045575" y="2933700"/>
          <p14:tracePt t="12429" x="9007475" y="2917825"/>
          <p14:tracePt t="12446" x="8953500" y="2903538"/>
          <p14:tracePt t="12463" x="8907463" y="2887663"/>
          <p14:tracePt t="12479" x="8877300" y="2887663"/>
          <p14:tracePt t="12496" x="8869363" y="2887663"/>
          <p14:tracePt t="12513" x="8855075" y="2887663"/>
          <p14:tracePt t="12529" x="8809038" y="2887663"/>
          <p14:tracePt t="12546" x="8686800" y="2971800"/>
          <p14:tracePt t="12563" x="8580438" y="3070225"/>
          <p14:tracePt t="12579" x="8480425" y="3178175"/>
          <p14:tracePt t="12596" x="8450263" y="3254375"/>
          <p14:tracePt t="12613" x="8428038" y="3276600"/>
          <p14:tracePt t="12648" x="8428038" y="3306763"/>
          <p14:tracePt t="12663" x="8442325" y="3421063"/>
          <p14:tracePt t="12679" x="8474075" y="3527425"/>
          <p14:tracePt t="12696" x="8512175" y="3611563"/>
          <p14:tracePt t="12713" x="8572500" y="3703638"/>
          <p14:tracePt t="12729" x="8656638" y="3794125"/>
          <p14:tracePt t="12746" x="8770938" y="3878263"/>
          <p14:tracePt t="12763" x="8893175" y="3924300"/>
          <p14:tracePt t="12779" x="9007475" y="3954463"/>
          <p14:tracePt t="12796" x="9113838" y="3978275"/>
          <p14:tracePt t="12813" x="9174163" y="3978275"/>
          <p14:tracePt t="12830" x="9220200" y="3970338"/>
          <p14:tracePt t="12847" x="9258300" y="3902075"/>
          <p14:tracePt t="12863" x="9304338" y="3756025"/>
          <p14:tracePt t="12880" x="9318625" y="3641725"/>
          <p14:tracePt t="12896" x="9334500" y="3513138"/>
          <p14:tracePt t="12913" x="9334500" y="3390900"/>
          <p14:tracePt t="12930" x="9334500" y="3268663"/>
          <p14:tracePt t="12946" x="9288463" y="3124200"/>
          <p14:tracePt t="12963" x="9220200" y="3009900"/>
          <p14:tracePt t="12980" x="9128125" y="2895600"/>
          <p14:tracePt t="12996" x="9090025" y="2865438"/>
          <p14:tracePt t="13013" x="9059863" y="2857500"/>
          <p14:tracePt t="13030" x="9045575" y="2857500"/>
          <p14:tracePt t="13047" x="9021763" y="2849563"/>
          <p14:tracePt t="13063" x="8999538" y="2849563"/>
          <p14:tracePt t="13080" x="8975725" y="2849563"/>
          <p14:tracePt t="13096" x="8923338" y="2849563"/>
          <p14:tracePt t="13113" x="8885238" y="2865438"/>
          <p14:tracePt t="13130" x="8869363" y="2879725"/>
          <p14:tracePt t="13146" x="8831263" y="2911475"/>
          <p14:tracePt t="13163" x="8831263" y="2917825"/>
          <p14:tracePt t="13180" x="8801100" y="3001963"/>
          <p14:tracePt t="13196" x="8770938" y="3070225"/>
          <p14:tracePt t="13213" x="8732838" y="3140075"/>
          <p14:tracePt t="13230" x="8716963" y="3184525"/>
          <p14:tracePt t="13247" x="8702675" y="3216275"/>
          <p14:tracePt t="13263" x="8702675" y="3222625"/>
          <p14:tracePt t="13296" x="8702675" y="3230563"/>
          <p14:tracePt t="13313" x="8686800" y="3298825"/>
          <p14:tracePt t="13330" x="8678863" y="3406775"/>
          <p14:tracePt t="13346" x="8664575" y="3505200"/>
          <p14:tracePt t="13363" x="8632825" y="3627438"/>
          <p14:tracePt t="13380" x="8626475" y="3741738"/>
          <p14:tracePt t="13396" x="8626475" y="3817938"/>
          <p14:tracePt t="13413" x="8626475" y="3886200"/>
          <p14:tracePt t="13430" x="8626475" y="3902075"/>
          <p14:tracePt t="13447" x="8626475" y="3916363"/>
          <p14:tracePt t="13463" x="8640763" y="3940175"/>
          <p14:tracePt t="13480" x="8702675" y="3978275"/>
          <p14:tracePt t="13496" x="8793163" y="4022725"/>
          <p14:tracePt t="13513" x="8899525" y="4054475"/>
          <p14:tracePt t="13530" x="9037638" y="4076700"/>
          <p14:tracePt t="13546" x="9266238" y="4076700"/>
          <p14:tracePt t="13563" x="9486900" y="4060825"/>
          <p14:tracePt t="13580" x="9647238" y="3978275"/>
          <p14:tracePt t="13596" x="9775825" y="3840163"/>
          <p14:tracePt t="13613" x="9829800" y="3703638"/>
          <p14:tracePt t="13630" x="9837738" y="3581400"/>
          <p14:tracePt t="13647" x="9821863" y="3382963"/>
          <p14:tracePt t="13663" x="9723438" y="3222625"/>
          <p14:tracePt t="13680" x="9631363" y="3094038"/>
          <p14:tracePt t="13697" x="9532938" y="3017838"/>
          <p14:tracePt t="13713" x="9494838" y="3001963"/>
          <p14:tracePt t="13730" x="9456738" y="2987675"/>
          <p14:tracePt t="13747" x="9410700" y="2979738"/>
          <p14:tracePt t="13763" x="9380538" y="2971800"/>
          <p14:tracePt t="13780" x="9342438" y="2963863"/>
          <p14:tracePt t="13796" x="9312275" y="2955925"/>
          <p14:tracePt t="13813" x="9296400" y="2955925"/>
          <p14:tracePt t="13830" x="9212263" y="2955925"/>
          <p14:tracePt t="13846" x="9067800" y="3032125"/>
          <p14:tracePt t="13863" x="8953500" y="3094038"/>
          <p14:tracePt t="13880" x="8855075" y="3170238"/>
          <p14:tracePt t="13896" x="8809038" y="3222625"/>
          <p14:tracePt t="13913" x="8785225" y="3276600"/>
          <p14:tracePt t="13930" x="8770938" y="3344863"/>
          <p14:tracePt t="13947" x="8755063" y="3413125"/>
          <p14:tracePt t="13963" x="8755063" y="3475038"/>
          <p14:tracePt t="13980" x="8755063" y="3551238"/>
          <p14:tracePt t="13997" x="8755063" y="3627438"/>
          <p14:tracePt t="14013" x="8755063" y="3711575"/>
          <p14:tracePt t="14017" x="8770938" y="3763963"/>
          <p14:tracePt t="14030" x="8770938" y="3787775"/>
          <p14:tracePt t="14047" x="8809038" y="3840163"/>
          <p14:tracePt t="14063" x="8831263" y="3878263"/>
          <p14:tracePt t="14080" x="8847138" y="3878263"/>
          <p14:tracePt t="14097" x="8893175" y="3886200"/>
          <p14:tracePt t="14113" x="8975725" y="3886200"/>
          <p14:tracePt t="14130" x="9128125" y="3886200"/>
          <p14:tracePt t="14147" x="9304338" y="3794125"/>
          <p14:tracePt t="14163" x="9426575" y="3679825"/>
          <p14:tracePt t="14180" x="9517063" y="3535363"/>
          <p14:tracePt t="14197" x="9555163" y="3382963"/>
          <p14:tracePt t="14213" x="9555163" y="3246438"/>
          <p14:tracePt t="14230" x="9547225" y="3132138"/>
          <p14:tracePt t="14247" x="9486900" y="2994025"/>
          <p14:tracePt t="14263" x="9356725" y="2849563"/>
          <p14:tracePt t="14280" x="9274175" y="2789238"/>
          <p14:tracePt t="14297" x="9212263" y="2751138"/>
          <p14:tracePt t="14313" x="9174163" y="2743200"/>
          <p14:tracePt t="14330" x="9166225" y="2735263"/>
          <p14:tracePt t="14392" x="9159875" y="2735263"/>
          <p14:tracePt t="14408" x="9151938" y="2735263"/>
          <p14:tracePt t="14416" x="9136063" y="2735263"/>
          <p14:tracePt t="14432" x="9121775" y="2735263"/>
          <p14:tracePt t="14440" x="9105900" y="2743200"/>
          <p14:tracePt t="14448" x="9051925" y="2781300"/>
          <p14:tracePt t="14463" x="8969375" y="2849563"/>
          <p14:tracePt t="14480" x="8893175" y="2911475"/>
          <p14:tracePt t="14497" x="8823325" y="2994025"/>
          <p14:tracePt t="14514" x="8763000" y="3108325"/>
          <p14:tracePt t="14530" x="8724900" y="3216275"/>
          <p14:tracePt t="14547" x="8694738" y="3352800"/>
          <p14:tracePt t="14563" x="8678863" y="3513138"/>
          <p14:tracePt t="14580" x="8678863" y="3679825"/>
          <p14:tracePt t="14597" x="8678863" y="3817938"/>
          <p14:tracePt t="14614" x="8678863" y="3902075"/>
          <p14:tracePt t="14630" x="8686800" y="3962400"/>
          <p14:tracePt t="14647" x="8702675" y="3992563"/>
          <p14:tracePt t="14664" x="8709025" y="3992563"/>
          <p14:tracePt t="14704" x="8716963" y="3992563"/>
          <p14:tracePt t="14719" x="8747125" y="3992563"/>
          <p14:tracePt t="14730" x="8778875" y="3924300"/>
          <p14:tracePt t="14747" x="8839200" y="3779838"/>
          <p14:tracePt t="14763" x="8877300" y="3611563"/>
          <p14:tracePt t="14780" x="8899525" y="3436938"/>
          <p14:tracePt t="14797" x="8899525" y="3336925"/>
          <p14:tracePt t="14814" x="8885238" y="3238500"/>
          <p14:tracePt t="14831" x="8861425" y="3184525"/>
          <p14:tracePt t="14888" x="8855075" y="3184525"/>
          <p14:tracePt t="14944" x="8855075" y="3192463"/>
          <p14:tracePt t="14952" x="8855075" y="3222625"/>
          <p14:tracePt t="14964" x="8855075" y="3260725"/>
          <p14:tracePt t="14980" x="8861425" y="3336925"/>
          <p14:tracePt t="14997" x="8877300" y="3413125"/>
          <p14:tracePt t="15014" x="8907463" y="3475038"/>
          <p14:tracePt t="15031" x="8915400" y="3497263"/>
          <p14:tracePt t="15104" x="8931275" y="3497263"/>
          <p14:tracePt t="15120" x="8937625" y="3489325"/>
          <p14:tracePt t="15128" x="8937625" y="3459163"/>
          <p14:tracePt t="15136" x="8937625" y="3429000"/>
          <p14:tracePt t="15147" x="8937625" y="3406775"/>
          <p14:tracePt t="15164" x="8945563" y="3368675"/>
          <p14:tracePt t="15180" x="8945563" y="3352800"/>
          <p14:tracePt t="15197" x="8945563" y="3336925"/>
          <p14:tracePt t="15214" x="8961438" y="3322638"/>
          <p14:tracePt t="15231" x="8961438" y="3298825"/>
          <p14:tracePt t="15264" x="8961438" y="3284538"/>
          <p14:tracePt t="15752" x="8961438" y="3276600"/>
          <p14:tracePt t="15760" x="8961438" y="3246438"/>
          <p14:tracePt t="15769" x="8961438" y="3216275"/>
          <p14:tracePt t="15780" x="8961438" y="3200400"/>
          <p14:tracePt t="15797" x="8983663" y="3154363"/>
          <p14:tracePt t="15814" x="8991600" y="3146425"/>
          <p14:tracePt t="15831" x="9013825" y="3140075"/>
          <p14:tracePt t="15864" x="9021763" y="3140075"/>
          <p14:tracePt t="16376" x="9013825" y="3200400"/>
          <p14:tracePt t="16384" x="8983663" y="3260725"/>
          <p14:tracePt t="16397" x="8961438" y="3330575"/>
          <p14:tracePt t="16415" x="8899525" y="3482975"/>
          <p14:tracePt t="16431" x="8885238" y="3513138"/>
          <p14:tracePt t="16448" x="8885238" y="3521075"/>
          <p14:tracePt t="16464" x="8885238" y="3527425"/>
          <p14:tracePt t="16481" x="8877300" y="3559175"/>
          <p14:tracePt t="16498" x="8869363" y="3589338"/>
          <p14:tracePt t="16514" x="8869363" y="3603625"/>
          <p14:tracePt t="16624" x="8869363" y="3611563"/>
          <p14:tracePt t="16656" x="8869363" y="3627438"/>
          <p14:tracePt t="16664" x="8869363" y="3649663"/>
          <p14:tracePt t="16672" x="8869363" y="3665538"/>
          <p14:tracePt t="16681" x="8869363" y="3679825"/>
          <p14:tracePt t="16856" x="8869363" y="3687763"/>
          <p14:tracePt t="16865" x="8885238" y="3687763"/>
          <p14:tracePt t="16872" x="8899525" y="3679825"/>
          <p14:tracePt t="16881" x="8931275" y="3679825"/>
          <p14:tracePt t="16898" x="8999538" y="3673475"/>
          <p14:tracePt t="16915" x="9051925" y="3649663"/>
          <p14:tracePt t="17104" x="9067800" y="3649663"/>
          <p14:tracePt t="17112" x="9075738" y="3649663"/>
          <p14:tracePt t="17328" x="9090025" y="3649663"/>
          <p14:tracePt t="17336" x="9097963" y="3649663"/>
          <p14:tracePt t="18648" x="9083675" y="3649663"/>
          <p14:tracePt t="18656" x="9067800" y="3649663"/>
          <p14:tracePt t="18665" x="9045575" y="3641725"/>
          <p14:tracePt t="18682" x="9021763" y="3635375"/>
          <p14:tracePt t="48264" x="9013825" y="3635375"/>
          <p14:tracePt t="48272" x="8931275" y="3619500"/>
          <p14:tracePt t="48280" x="8670925" y="3589338"/>
          <p14:tracePt t="48293" x="8283575" y="3589338"/>
          <p14:tracePt t="48309" x="7650163" y="3717925"/>
          <p14:tracePt t="48326" x="7315200" y="3825875"/>
          <p14:tracePt t="48343" x="6880225" y="3924300"/>
          <p14:tracePt t="48359" x="6667500" y="3962400"/>
          <p14:tracePt t="48376" x="6607175" y="397033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256" t="32204" r="23408" b="18806"/>
          <a:stretch/>
        </p:blipFill>
        <p:spPr>
          <a:xfrm>
            <a:off x="2513149" y="1711566"/>
            <a:ext cx="6894960" cy="459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65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455"/>
    </mc:Choice>
    <mc:Fallback xmlns="">
      <p:transition advTm="464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52" x="6599238" y="3970338"/>
          <p14:tracePt t="1159" x="6537325" y="3970338"/>
          <p14:tracePt t="1168" x="6416675" y="3970338"/>
          <p14:tracePt t="1185" x="5927725" y="3863975"/>
          <p14:tracePt t="1202" x="5402263" y="3787775"/>
          <p14:tracePt t="1218" x="4884738" y="3711575"/>
          <p14:tracePt t="1235" x="4541838" y="3635375"/>
          <p14:tracePt t="1252" x="4237038" y="3565525"/>
          <p14:tracePt t="1268" x="4046538" y="3527425"/>
          <p14:tracePt t="1285" x="3984625" y="3521075"/>
          <p14:tracePt t="1302" x="3978275" y="3505200"/>
          <p14:tracePt t="6239" x="3970338" y="3482975"/>
          <p14:tracePt t="6247" x="3970338" y="3382963"/>
          <p14:tracePt t="6255" x="3970338" y="3230563"/>
          <p14:tracePt t="6270" x="3954463" y="3108325"/>
          <p14:tracePt t="6287" x="3954463" y="3070225"/>
          <p14:tracePt t="6359" x="3954463" y="3063875"/>
          <p14:tracePt t="6375" x="3954463" y="3048000"/>
          <p14:tracePt t="6383" x="4030663" y="2994025"/>
          <p14:tracePt t="6391" x="4114800" y="2949575"/>
          <p14:tracePt t="6403" x="4160838" y="2941638"/>
          <p14:tracePt t="6420" x="4168775" y="2933700"/>
          <p14:tracePt t="6655" x="4381500" y="2903538"/>
          <p14:tracePt t="6663" x="4822825" y="2697163"/>
          <p14:tracePt t="6671" x="5265738" y="2506663"/>
          <p14:tracePt t="6687" x="6011863" y="2255838"/>
          <p14:tracePt t="6704" x="6340475" y="2163763"/>
          <p14:tracePt t="6720" x="6575425" y="2103438"/>
          <p14:tracePt t="6737" x="6743700" y="2049463"/>
          <p14:tracePt t="6754" x="6850063" y="2019300"/>
          <p14:tracePt t="6770" x="6888163" y="2011363"/>
          <p14:tracePt t="6831" x="6896100" y="2003425"/>
          <p14:tracePt t="6839" x="6896100" y="1965325"/>
          <p14:tracePt t="6847" x="6896100" y="1882775"/>
          <p14:tracePt t="6855" x="6896100" y="1828800"/>
          <p14:tracePt t="6870" x="6896100" y="1812925"/>
          <p14:tracePt t="6919" x="6888163" y="1812925"/>
          <p14:tracePt t="6926" x="6873875" y="1812925"/>
          <p14:tracePt t="6937" x="6865938" y="1812925"/>
          <p14:tracePt t="6953" x="6819900" y="1836738"/>
          <p14:tracePt t="6970" x="6727825" y="2103438"/>
          <p14:tracePt t="6987" x="6621463" y="2370138"/>
          <p14:tracePt t="7003" x="6499225" y="2606675"/>
          <p14:tracePt t="7020" x="6423025" y="2735263"/>
          <p14:tracePt t="7037" x="6384925" y="2781300"/>
          <p14:tracePt t="7054" x="6370638" y="2797175"/>
          <p14:tracePt t="7070" x="6362700" y="2797175"/>
          <p14:tracePt t="7087" x="6332538" y="2811463"/>
          <p14:tracePt t="7103" x="6256338" y="2835275"/>
          <p14:tracePt t="7120" x="6118225" y="2865438"/>
          <p14:tracePt t="7137" x="5973763" y="2895600"/>
          <p14:tracePt t="7154" x="5829300" y="2933700"/>
          <p14:tracePt t="7170" x="5699125" y="2987675"/>
          <p14:tracePt t="7187" x="5584825" y="3055938"/>
          <p14:tracePt t="7204" x="5540375" y="3116263"/>
          <p14:tracePt t="7220" x="5524500" y="3146425"/>
          <p14:tracePt t="7237" x="5524500" y="3178175"/>
          <p14:tracePt t="7254" x="5540375" y="3200400"/>
          <p14:tracePt t="7319" x="5540375" y="3208338"/>
          <p14:tracePt t="7335" x="5546725" y="3216275"/>
          <p14:tracePt t="7343" x="5546725" y="3238500"/>
          <p14:tracePt t="7354" x="5546725" y="3268663"/>
          <p14:tracePt t="7371" x="5546725" y="3368675"/>
          <p14:tracePt t="7387" x="5532438" y="3436938"/>
          <p14:tracePt t="7404" x="5478463" y="3527425"/>
          <p14:tracePt t="7421" x="5410200" y="3603625"/>
          <p14:tracePt t="7437" x="5295900" y="3641725"/>
          <p14:tracePt t="7454" x="5089525" y="3665538"/>
          <p14:tracePt t="7470" x="4975225" y="3657600"/>
          <p14:tracePt t="7487" x="4838700" y="3611563"/>
          <p14:tracePt t="7504" x="4770438" y="3573463"/>
          <p14:tracePt t="7521" x="4740275" y="3559175"/>
          <p14:tracePt t="7615" x="4732338" y="3551238"/>
          <p14:tracePt t="7639" x="4724400" y="3551238"/>
          <p14:tracePt t="7647" x="4716463" y="3559175"/>
          <p14:tracePt t="7655" x="4694238" y="3581400"/>
          <p14:tracePt t="7671" x="4610100" y="3635375"/>
          <p14:tracePt t="7687" x="4487863" y="3703638"/>
          <p14:tracePt t="7704" x="4373563" y="3756025"/>
          <p14:tracePt t="7721" x="4275138" y="3794125"/>
          <p14:tracePt t="7737" x="4259263" y="3802063"/>
          <p14:tracePt t="7775" x="4267200" y="3810000"/>
          <p14:tracePt t="7787" x="4305300" y="3817938"/>
          <p14:tracePt t="7804" x="4457700" y="3817938"/>
          <p14:tracePt t="7821" x="4678363" y="3779838"/>
          <p14:tracePt t="7838" x="5181600" y="3619500"/>
          <p14:tracePt t="7854" x="5372100" y="3565525"/>
          <p14:tracePt t="7871" x="5837238" y="3413125"/>
          <p14:tracePt t="7887" x="6011863" y="3330575"/>
          <p14:tracePt t="7904" x="6111875" y="3254375"/>
          <p14:tracePt t="7920" x="6164263" y="3146425"/>
          <p14:tracePt t="7937" x="6180138" y="3017838"/>
          <p14:tracePt t="7954" x="6180138" y="2857500"/>
          <p14:tracePt t="7971" x="6180138" y="2751138"/>
          <p14:tracePt t="7987" x="6180138" y="2713038"/>
          <p14:tracePt t="8004" x="6180138" y="2697163"/>
          <p14:tracePt t="8087" x="6180138" y="2713038"/>
          <p14:tracePt t="8095" x="6180138" y="2797175"/>
          <p14:tracePt t="8104" x="6180138" y="2917825"/>
          <p14:tracePt t="8121" x="6180138" y="3254375"/>
          <p14:tracePt t="8137" x="6180138" y="3513138"/>
          <p14:tracePt t="8154" x="6180138" y="3673475"/>
          <p14:tracePt t="8171" x="6172200" y="3756025"/>
          <p14:tracePt t="8187" x="6164263" y="3810000"/>
          <p14:tracePt t="8204" x="6164263" y="3848100"/>
          <p14:tracePt t="8221" x="6149975" y="3878263"/>
          <p14:tracePt t="8238" x="6134100" y="3902075"/>
          <p14:tracePt t="8254" x="6118225" y="3924300"/>
          <p14:tracePt t="8271" x="6111875" y="3940175"/>
          <p14:tracePt t="8288" x="6103938" y="3962400"/>
          <p14:tracePt t="8304" x="6103938" y="3984625"/>
          <p14:tracePt t="8321" x="6096000" y="4016375"/>
          <p14:tracePt t="8338" x="6096000" y="4046538"/>
          <p14:tracePt t="8354" x="6088063" y="4076700"/>
          <p14:tracePt t="8371" x="6080125" y="4122738"/>
          <p14:tracePt t="8388" x="6080125" y="4144963"/>
          <p14:tracePt t="8404" x="6080125" y="4152900"/>
          <p14:tracePt t="8495" x="6073775" y="4160838"/>
          <p14:tracePt t="8511" x="6065838" y="4160838"/>
          <p14:tracePt t="8519" x="6057900" y="4160838"/>
          <p14:tracePt t="8527" x="6019800" y="4191000"/>
          <p14:tracePt t="8538" x="5965825" y="4206875"/>
          <p14:tracePt t="8554" x="5845175" y="4259263"/>
          <p14:tracePt t="8571" x="5654675" y="4359275"/>
          <p14:tracePt t="8588" x="5334000" y="4479925"/>
          <p14:tracePt t="8604" x="4975225" y="4579938"/>
          <p14:tracePt t="8621" x="4587875" y="4686300"/>
          <p14:tracePt t="8638" x="4351338" y="4754563"/>
          <p14:tracePt t="8654" x="4114800" y="4792663"/>
          <p14:tracePt t="8671" x="4016375" y="4816475"/>
          <p14:tracePt t="8688" x="3946525" y="4822825"/>
          <p14:tracePt t="8704" x="3924300" y="4822825"/>
          <p14:tracePt t="8791" x="3916363" y="4822825"/>
          <p14:tracePt t="8815" x="3908425" y="4816475"/>
          <p14:tracePt t="8839" x="3902075" y="4816475"/>
          <p14:tracePt t="8855" x="3870325" y="4800600"/>
          <p14:tracePt t="8863" x="3848100" y="4800600"/>
          <p14:tracePt t="8871" x="3825875" y="4800600"/>
          <p14:tracePt t="8888" x="3794125" y="4800600"/>
          <p14:tracePt t="8904" x="3763963" y="4800600"/>
          <p14:tracePt t="8938" x="3771900" y="4800600"/>
          <p14:tracePt t="8954" x="3779838" y="4800600"/>
          <p14:tracePt t="9183" x="3817938" y="4792663"/>
          <p14:tracePt t="9191" x="3894138" y="4792663"/>
          <p14:tracePt t="9199" x="3984625" y="4792663"/>
          <p14:tracePt t="9207" x="4060825" y="4792663"/>
          <p14:tracePt t="9221" x="4152900" y="4792663"/>
          <p14:tracePt t="9238" x="4618038" y="4740275"/>
          <p14:tracePt t="9254" x="5211763" y="4656138"/>
          <p14:tracePt t="9271" x="5851525" y="4503738"/>
          <p14:tracePt t="9288" x="6446838" y="4259263"/>
          <p14:tracePt t="9305" x="6858000" y="3992563"/>
          <p14:tracePt t="9321" x="7178675" y="3673475"/>
          <p14:tracePt t="9338" x="7337425" y="3436938"/>
          <p14:tracePt t="9355" x="7407275" y="3306763"/>
          <p14:tracePt t="9371" x="7429500" y="3268663"/>
          <p14:tracePt t="9407" x="7429500" y="3260725"/>
          <p14:tracePt t="9422" x="7445375" y="3254375"/>
          <p14:tracePt t="9438" x="7505700" y="3238500"/>
          <p14:tracePt t="9454" x="7718425" y="3238500"/>
          <p14:tracePt t="9471" x="8008938" y="3238500"/>
          <p14:tracePt t="9488" x="8321675" y="3238500"/>
          <p14:tracePt t="9505" x="8602663" y="3292475"/>
          <p14:tracePt t="9521" x="8732838" y="3330575"/>
          <p14:tracePt t="9559" x="8724900" y="3344863"/>
          <p14:tracePt t="9571" x="8670925" y="3398838"/>
          <p14:tracePt t="9588" x="8435975" y="3573463"/>
          <p14:tracePt t="9605" x="7894638" y="3848100"/>
          <p14:tracePt t="9622" x="6811963" y="4251325"/>
          <p14:tracePt t="9638" x="6461125" y="4351338"/>
          <p14:tracePt t="9655" x="5470525" y="4525963"/>
          <p14:tracePt t="9671" x="4975225" y="4525963"/>
          <p14:tracePt t="9688" x="4686300" y="4525963"/>
          <p14:tracePt t="9705" x="4572000" y="4525963"/>
          <p14:tracePt t="9721" x="4541838" y="4511675"/>
          <p14:tracePt t="9755" x="4525963" y="4503738"/>
          <p14:tracePt t="9788" x="4518025" y="4503738"/>
          <p14:tracePt t="9805" x="4465638" y="4503738"/>
          <p14:tracePt t="9822" x="4397375" y="4503738"/>
          <p14:tracePt t="9838" x="4327525" y="4556125"/>
          <p14:tracePt t="9855" x="4259263" y="4640263"/>
          <p14:tracePt t="9871" x="4213225" y="4708525"/>
          <p14:tracePt t="9888" x="4160838" y="4762500"/>
          <p14:tracePt t="9905" x="4160838" y="4784725"/>
          <p14:tracePt t="9967" x="4168775" y="4732338"/>
          <p14:tracePt t="9975" x="4213225" y="4670425"/>
          <p14:tracePt t="9982" x="4237038" y="4594225"/>
          <p14:tracePt t="9990" x="4244975" y="4541838"/>
          <p14:tracePt t="10005" x="4259263" y="4495800"/>
          <p14:tracePt t="10021" x="4283075" y="4449763"/>
          <p14:tracePt t="10038" x="4289425" y="4435475"/>
          <p14:tracePt t="10119" x="4305300" y="4435475"/>
          <p14:tracePt t="10127" x="4327525" y="4441825"/>
          <p14:tracePt t="10138" x="4365625" y="4479925"/>
          <p14:tracePt t="10155" x="4449763" y="4556125"/>
          <p14:tracePt t="10158" x="4487863" y="4594225"/>
          <p14:tracePt t="10172" x="4533900" y="4648200"/>
          <p14:tracePt t="10188" x="4602163" y="4716463"/>
          <p14:tracePt t="10205" x="4664075" y="4784725"/>
          <p14:tracePt t="10222" x="4678363" y="4800600"/>
          <p14:tracePt t="10255" x="4694238" y="4740275"/>
          <p14:tracePt t="10272" x="4702175" y="4579938"/>
          <p14:tracePt t="10288" x="4702175" y="4427538"/>
          <p14:tracePt t="10305" x="4694238" y="4313238"/>
          <p14:tracePt t="10322" x="4694238" y="4305300"/>
          <p14:tracePt t="10355" x="4694238" y="4297363"/>
          <p14:tracePt t="10372" x="4694238" y="4313238"/>
          <p14:tracePt t="10388" x="4694238" y="4411663"/>
          <p14:tracePt t="10405" x="4708525" y="4479925"/>
          <p14:tracePt t="10422" x="4754563" y="4533900"/>
          <p14:tracePt t="10438" x="4876800" y="4549775"/>
          <p14:tracePt t="10455" x="5013325" y="4549775"/>
          <p14:tracePt t="10472" x="5143500" y="4487863"/>
          <p14:tracePt t="10488" x="5241925" y="4419600"/>
          <p14:tracePt t="10505" x="5273675" y="4389438"/>
          <p14:tracePt t="10538" x="5265738" y="4365625"/>
          <p14:tracePt t="10555" x="5227638" y="4351338"/>
          <p14:tracePt t="10572" x="5219700" y="4351338"/>
          <p14:tracePt t="10623" x="5249863" y="4351338"/>
          <p14:tracePt t="10631" x="5334000" y="4351338"/>
          <p14:tracePt t="10639" x="5418138" y="4313238"/>
          <p14:tracePt t="10655" x="5546725" y="4275138"/>
          <p14:tracePt t="10672" x="5584825" y="4251325"/>
          <p14:tracePt t="10711" x="5554663" y="4221163"/>
          <p14:tracePt t="10722" x="5494338" y="4213225"/>
          <p14:tracePt t="10738" x="5341938" y="4175125"/>
          <p14:tracePt t="10755" x="5173663" y="4168775"/>
          <p14:tracePt t="10772" x="5045075" y="4221163"/>
          <p14:tracePt t="10788" x="4960938" y="4305300"/>
          <p14:tracePt t="10805" x="4937125" y="4373563"/>
          <p14:tracePt t="10822" x="4937125" y="4397375"/>
          <p14:tracePt t="10838" x="5013325" y="4427538"/>
          <p14:tracePt t="10855" x="5121275" y="4427538"/>
          <p14:tracePt t="10872" x="5211763" y="4403725"/>
          <p14:tracePt t="10888" x="5227638" y="4389438"/>
          <p14:tracePt t="10957" x="5219700" y="4397375"/>
          <p14:tracePt t="10965" x="5203825" y="4441825"/>
          <p14:tracePt t="10974" x="5197475" y="4495800"/>
          <p14:tracePt t="10988" x="5173663" y="4541838"/>
          <p14:tracePt t="11005" x="5143500" y="4610100"/>
          <p14:tracePt t="11045" x="5151438" y="4602163"/>
          <p14:tracePt t="11055" x="5181600" y="4556125"/>
          <p14:tracePt t="11071" x="5235575" y="4457700"/>
          <p14:tracePt t="11088" x="5273675" y="4351338"/>
          <p14:tracePt t="11104" x="5280025" y="4321175"/>
          <p14:tracePt t="11149" x="5287963" y="4321175"/>
          <p14:tracePt t="11157" x="5287963" y="4389438"/>
          <p14:tracePt t="11171" x="5280025" y="4457700"/>
          <p14:tracePt t="11188" x="5249863" y="4587875"/>
          <p14:tracePt t="11205" x="5219700" y="4670425"/>
          <p14:tracePt t="11238" x="5219700" y="4648200"/>
          <p14:tracePt t="11255" x="5235575" y="4533900"/>
          <p14:tracePt t="11272" x="5265738" y="4411663"/>
          <p14:tracePt t="11289" x="5280025" y="4359275"/>
          <p14:tracePt t="11334" x="5280025" y="4389438"/>
          <p14:tracePt t="11342" x="5273675" y="4427538"/>
          <p14:tracePt t="11355" x="5241925" y="4495800"/>
          <p14:tracePt t="11372" x="5189538" y="4579938"/>
          <p14:tracePt t="11389" x="5173663" y="4594225"/>
          <p14:tracePt t="11423" x="5173663" y="4572000"/>
          <p14:tracePt t="11439" x="5189538" y="4435475"/>
          <p14:tracePt t="11455" x="5219700" y="4327525"/>
          <p14:tracePt t="11472" x="5227638" y="4283075"/>
          <p14:tracePt t="11510" x="5227638" y="4297363"/>
          <p14:tracePt t="11522" x="5227638" y="4327525"/>
          <p14:tracePt t="11539" x="5211763" y="4397375"/>
          <p14:tracePt t="11555" x="5197475" y="4419600"/>
          <p14:tracePt t="11599" x="5257800" y="4359275"/>
          <p14:tracePt t="11606" x="5318125" y="4305300"/>
          <p14:tracePt t="11622" x="5486400" y="4160838"/>
          <p14:tracePt t="11639" x="5646738" y="4054475"/>
          <p14:tracePt t="11655" x="5745163" y="3992563"/>
          <p14:tracePt t="11672" x="5761038" y="3978275"/>
          <p14:tracePt t="11726" x="5775325" y="4016375"/>
          <p14:tracePt t="11734" x="5783263" y="4022725"/>
          <p14:tracePt t="11742" x="5791200" y="4038600"/>
          <p14:tracePt t="11755" x="5799138" y="4054475"/>
          <p14:tracePt t="11919" x="5807075" y="4054475"/>
          <p14:tracePt t="11951" x="5813425" y="4054475"/>
          <p14:tracePt t="11959" x="5837238" y="4060825"/>
          <p14:tracePt t="11967" x="5867400" y="4114800"/>
          <p14:tracePt t="11975" x="5921375" y="4175125"/>
          <p14:tracePt t="11989" x="5965825" y="4229100"/>
          <p14:tracePt t="12006" x="6042025" y="4335463"/>
          <p14:tracePt t="12022" x="6065838" y="4403725"/>
          <p14:tracePt t="12039" x="6073775" y="4479925"/>
          <p14:tracePt t="12056" x="6073775" y="4533900"/>
          <p14:tracePt t="12072" x="6065838" y="4602163"/>
          <p14:tracePt t="12089" x="6049963" y="4640263"/>
          <p14:tracePt t="12106" x="6035675" y="4648200"/>
          <p14:tracePt t="12122" x="6035675" y="4656138"/>
          <p14:tracePt t="12207" x="6035675" y="4664075"/>
          <p14:tracePt t="12223" x="6042025" y="4664075"/>
          <p14:tracePt t="12231" x="6049963" y="4664075"/>
          <p14:tracePt t="12239" x="6065838" y="4648200"/>
          <p14:tracePt t="12256" x="6142038" y="4549775"/>
          <p14:tracePt t="12272" x="6194425" y="4449763"/>
          <p14:tracePt t="12289" x="6240463" y="4381500"/>
          <p14:tracePt t="12335" x="6264275" y="4381500"/>
          <p14:tracePt t="12343" x="6286500" y="4381500"/>
          <p14:tracePt t="12356" x="6340475" y="4397375"/>
          <p14:tracePt t="12372" x="6583363" y="4479925"/>
          <p14:tracePt t="12389" x="6988175" y="4518025"/>
          <p14:tracePt t="12406" x="7742238" y="4556125"/>
          <p14:tracePt t="12422" x="8077200" y="4556125"/>
          <p14:tracePt t="12439" x="8191500" y="4541838"/>
          <p14:tracePt t="12456" x="8199438" y="4541838"/>
          <p14:tracePt t="12472" x="8207375" y="4533900"/>
          <p14:tracePt t="12489" x="8199438" y="4511675"/>
          <p14:tracePt t="12506" x="8115300" y="4473575"/>
          <p14:tracePt t="12522" x="8061325" y="4465638"/>
          <p14:tracePt t="12539" x="8016875" y="4465638"/>
          <p14:tracePt t="12556" x="7947025" y="4465638"/>
          <p14:tracePt t="12572" x="7916863" y="4479925"/>
          <p14:tracePt t="12590" x="7886700" y="4495800"/>
          <p14:tracePt t="12655" x="7902575" y="4511675"/>
          <p14:tracePt t="12663" x="7908925" y="4511675"/>
          <p14:tracePt t="12711" x="7894638" y="4511675"/>
          <p14:tracePt t="12719" x="7832725" y="4511675"/>
          <p14:tracePt t="12727" x="7688263" y="4511675"/>
          <p14:tracePt t="12739" x="7483475" y="4511675"/>
          <p14:tracePt t="12756" x="7086600" y="4511675"/>
          <p14:tracePt t="12772" x="6873875" y="4511675"/>
          <p14:tracePt t="12789" x="6804025" y="4511675"/>
          <p14:tracePt t="12806" x="6781800" y="4503738"/>
          <p14:tracePt t="12823" x="6842125" y="4473575"/>
          <p14:tracePt t="12839" x="7032625" y="4449763"/>
          <p14:tracePt t="12856" x="7292975" y="4441825"/>
          <p14:tracePt t="12873" x="7566025" y="4441825"/>
          <p14:tracePt t="12889" x="7750175" y="4441825"/>
          <p14:tracePt t="12906" x="7794625" y="4441825"/>
          <p14:tracePt t="12922" x="7802563" y="4441825"/>
          <p14:tracePt t="12956" x="7726363" y="4427538"/>
          <p14:tracePt t="12972" x="7581900" y="4403725"/>
          <p14:tracePt t="12989" x="7421563" y="4403725"/>
          <p14:tracePt t="13006" x="7361238" y="4419600"/>
          <p14:tracePt t="13039" x="7369175" y="4427538"/>
          <p14:tracePt t="13056" x="7445375" y="4435475"/>
          <p14:tracePt t="13073" x="7566025" y="4441825"/>
          <p14:tracePt t="13089" x="7688263" y="4441825"/>
          <p14:tracePt t="13106" x="7726363" y="4441825"/>
          <p14:tracePt t="13191" x="7712075" y="4457700"/>
          <p14:tracePt t="13199" x="7666038" y="4479925"/>
          <p14:tracePt t="13208" x="7620000" y="4487863"/>
          <p14:tracePt t="13223" x="7451725" y="4556125"/>
          <p14:tracePt t="13239" x="7170738" y="4625975"/>
          <p14:tracePt t="13256" x="6713538" y="4694238"/>
          <p14:tracePt t="13273" x="6202363" y="4754563"/>
          <p14:tracePt t="13289" x="5845175" y="4868863"/>
          <p14:tracePt t="13306" x="5592763" y="4953000"/>
          <p14:tracePt t="13323" x="5426075" y="4999038"/>
          <p14:tracePt t="13339" x="5326063" y="5051425"/>
          <p14:tracePt t="13356" x="5219700" y="5127625"/>
          <p14:tracePt t="13373" x="5097463" y="5203825"/>
          <p14:tracePt t="13390" x="4892675" y="5341938"/>
          <p14:tracePt t="13406" x="4740275" y="5440363"/>
          <p14:tracePt t="13423" x="4602163" y="5502275"/>
          <p14:tracePt t="13439" x="4487863" y="5546725"/>
          <p14:tracePt t="13456" x="4441825" y="5554663"/>
          <p14:tracePt t="13473" x="4435475" y="5554663"/>
          <p14:tracePt t="13519" x="4427538" y="5554663"/>
          <p14:tracePt t="13527" x="4411663" y="5554663"/>
          <p14:tracePt t="13539" x="4381500" y="5546725"/>
          <p14:tracePt t="13556" x="4321175" y="5494338"/>
          <p14:tracePt t="13573" x="4259263" y="5448300"/>
          <p14:tracePt t="13590" x="4175125" y="5380038"/>
          <p14:tracePt t="13606" x="4175125" y="5356225"/>
          <p14:tracePt t="13623" x="4175125" y="5273675"/>
          <p14:tracePt t="13639" x="4198938" y="5197475"/>
          <p14:tracePt t="13656" x="4221163" y="5159375"/>
          <p14:tracePt t="13673" x="4229100" y="5151438"/>
          <p14:tracePt t="13690" x="4237038" y="5143500"/>
          <p14:tracePt t="13727" x="4244975" y="5143500"/>
          <p14:tracePt t="13740" x="4251325" y="5143500"/>
          <p14:tracePt t="13756" x="4351338" y="5249863"/>
          <p14:tracePt t="13773" x="4403725" y="5341938"/>
          <p14:tracePt t="13790" x="4473575" y="5448300"/>
          <p14:tracePt t="13863" x="4473575" y="5432425"/>
          <p14:tracePt t="13871" x="4479925" y="5364163"/>
          <p14:tracePt t="13879" x="4487863" y="5273675"/>
          <p14:tracePt t="13890" x="4511675" y="5227638"/>
          <p14:tracePt t="13906" x="4556125" y="5113338"/>
          <p14:tracePt t="13922" x="4587875" y="5083175"/>
          <p14:tracePt t="13939" x="4594225" y="5083175"/>
          <p14:tracePt t="13999" x="4602163" y="5089525"/>
          <p14:tracePt t="14007" x="4602163" y="5135563"/>
          <p14:tracePt t="14015" x="4602163" y="5165725"/>
          <p14:tracePt t="14023" x="4602163" y="5197475"/>
          <p14:tracePt t="14040" x="4602163" y="5211763"/>
          <p14:tracePt t="14073" x="4602163" y="5219700"/>
          <p14:tracePt t="14119" x="4610100" y="5219700"/>
          <p14:tracePt t="14126" x="4632325" y="5211763"/>
          <p14:tracePt t="14135" x="4640263" y="5197475"/>
          <p14:tracePt t="14143" x="4648200" y="5189538"/>
          <p14:tracePt t="14156" x="4656138" y="5181600"/>
          <p14:tracePt t="14215" x="4656138" y="5189538"/>
          <p14:tracePt t="14223" x="4656138" y="5235575"/>
          <p14:tracePt t="14231" x="4656138" y="5295900"/>
          <p14:tracePt t="14240" x="4656138" y="5341938"/>
          <p14:tracePt t="14256" x="4656138" y="5380038"/>
          <p14:tracePt t="14273" x="4656138" y="5387975"/>
          <p14:tracePt t="14306" x="4664075" y="5394325"/>
          <p14:tracePt t="14323" x="4678363" y="5364163"/>
          <p14:tracePt t="14340" x="4724400" y="5280025"/>
          <p14:tracePt t="14356" x="4784725" y="5211763"/>
          <p14:tracePt t="14373" x="4784725" y="5203825"/>
          <p14:tracePt t="14390" x="4792663" y="5197475"/>
          <p14:tracePt t="14431" x="4792663" y="5219700"/>
          <p14:tracePt t="14438" x="4800600" y="5241925"/>
          <p14:tracePt t="14455" x="4800600" y="5257800"/>
          <p14:tracePt t="14463" x="4808538" y="5257800"/>
          <p14:tracePt t="14473" x="4822825" y="5265738"/>
          <p14:tracePt t="14490" x="4868863" y="5273675"/>
          <p14:tracePt t="14506" x="5021263" y="5273675"/>
          <p14:tracePt t="14523" x="5235575" y="5211763"/>
          <p14:tracePt t="14540" x="5410200" y="5113338"/>
          <p14:tracePt t="14556" x="5502275" y="5021263"/>
          <p14:tracePt t="14590" x="5486400" y="4945063"/>
          <p14:tracePt t="14606" x="5387975" y="4838700"/>
          <p14:tracePt t="14623" x="5295900" y="4778375"/>
          <p14:tracePt t="14640" x="5273675" y="4754563"/>
          <p14:tracePt t="14719" x="5295900" y="4754563"/>
          <p14:tracePt t="14727" x="5303838" y="4754563"/>
          <p14:tracePt t="14735" x="5334000" y="4770438"/>
          <p14:tracePt t="14742" x="5356225" y="4778375"/>
          <p14:tracePt t="14759" x="5364163" y="4784725"/>
          <p14:tracePt t="14791" x="5364163" y="4822825"/>
          <p14:tracePt t="14799" x="5364163" y="4854575"/>
          <p14:tracePt t="14807" x="5364163" y="4892675"/>
          <p14:tracePt t="14823" x="5303838" y="5006975"/>
          <p14:tracePt t="14840" x="5235575" y="5105400"/>
          <p14:tracePt t="14857" x="5173663" y="5189538"/>
          <p14:tracePt t="14873" x="5135563" y="5241925"/>
          <p14:tracePt t="14890" x="5113338" y="5265738"/>
          <p14:tracePt t="14907" x="5097463" y="5295900"/>
          <p14:tracePt t="14923" x="5089525" y="5334000"/>
          <p14:tracePt t="14940" x="5083175" y="5372100"/>
          <p14:tracePt t="14957" x="5083175" y="5426075"/>
          <p14:tracePt t="14974" x="5075238" y="5494338"/>
          <p14:tracePt t="14990" x="5075238" y="5524500"/>
          <p14:tracePt t="15007" x="5075238" y="5540375"/>
          <p14:tracePt t="15079" x="5083175" y="5540375"/>
          <p14:tracePt t="15087" x="5121275" y="5524500"/>
          <p14:tracePt t="15095" x="5173663" y="5486400"/>
          <p14:tracePt t="15107" x="5235575" y="5448300"/>
          <p14:tracePt t="15123" x="5349875" y="5341938"/>
          <p14:tracePt t="15140" x="5464175" y="5235575"/>
          <p14:tracePt t="15157" x="5546725" y="5173663"/>
          <p14:tracePt t="15239" x="5546725" y="5189538"/>
          <p14:tracePt t="15247" x="5546725" y="5219700"/>
          <p14:tracePt t="15257" x="5562600" y="5257800"/>
          <p14:tracePt t="15273" x="5584825" y="5356225"/>
          <p14:tracePt t="15290" x="5608638" y="5432425"/>
          <p14:tracePt t="15307" x="5646738" y="5494338"/>
          <p14:tracePt t="15323" x="5661025" y="5502275"/>
          <p14:tracePt t="15357" x="5668963" y="5502275"/>
          <p14:tracePt t="15383" x="5668963" y="5494338"/>
          <p14:tracePt t="15399" x="5668963" y="5478463"/>
          <p14:tracePt t="15455" x="5676900" y="5470525"/>
          <p14:tracePt t="15463" x="5692775" y="5456238"/>
          <p14:tracePt t="15473" x="5730875" y="5440363"/>
          <p14:tracePt t="15490" x="5791200" y="5426075"/>
          <p14:tracePt t="15507" x="5875338" y="5394325"/>
          <p14:tracePt t="15524" x="5959475" y="5380038"/>
          <p14:tracePt t="15540" x="6003925" y="5356225"/>
          <p14:tracePt t="15557" x="6027738" y="5341938"/>
          <p14:tracePt t="15574" x="6035675" y="5326063"/>
          <p14:tracePt t="15590" x="6042025" y="5257800"/>
          <p14:tracePt t="15607" x="6042025" y="5181600"/>
          <p14:tracePt t="15624" x="6042025" y="5089525"/>
          <p14:tracePt t="15640" x="6042025" y="5021263"/>
          <p14:tracePt t="15657" x="6042025" y="4991100"/>
          <p14:tracePt t="15674" x="6042025" y="4968875"/>
          <p14:tracePt t="15690" x="6042025" y="4960938"/>
          <p14:tracePt t="15759" x="6065838" y="5037138"/>
          <p14:tracePt t="15767" x="6080125" y="5135563"/>
          <p14:tracePt t="15775" x="6103938" y="5241925"/>
          <p14:tracePt t="15790" x="6164263" y="5432425"/>
          <p14:tracePt t="15807" x="6202363" y="5540375"/>
          <p14:tracePt t="15824" x="6210300" y="5540375"/>
          <p14:tracePt t="15840" x="6226175" y="5540375"/>
          <p14:tracePt t="15857" x="6286500" y="5516563"/>
          <p14:tracePt t="15874" x="6354763" y="5410200"/>
          <p14:tracePt t="15890" x="6461125" y="5249863"/>
          <p14:tracePt t="15907" x="6599238" y="5113338"/>
          <p14:tracePt t="15924" x="6713538" y="5051425"/>
          <p14:tracePt t="15940" x="6781800" y="5037138"/>
          <p14:tracePt t="15957" x="6819900" y="5037138"/>
          <p14:tracePt t="15974" x="6865938" y="5037138"/>
          <p14:tracePt t="15990" x="7048500" y="5089525"/>
          <p14:tracePt t="16007" x="7285038" y="5113338"/>
          <p14:tracePt t="16023" x="7521575" y="5113338"/>
          <p14:tracePt t="16040" x="7780338" y="5105400"/>
          <p14:tracePt t="16057" x="7978775" y="5083175"/>
          <p14:tracePt t="16073" x="8093075" y="5045075"/>
          <p14:tracePt t="16090" x="8099425" y="5045075"/>
          <p14:tracePt t="16126" x="8069263" y="5037138"/>
          <p14:tracePt t="16140" x="8008938" y="5037138"/>
          <p14:tracePt t="16157" x="7870825" y="5059363"/>
          <p14:tracePt t="16174" x="7742238" y="5135563"/>
          <p14:tracePt t="16190" x="7612063" y="5211763"/>
          <p14:tracePt t="16238" x="7635875" y="5219700"/>
          <p14:tracePt t="16246" x="7712075" y="5219700"/>
          <p14:tracePt t="16257" x="7810500" y="5219700"/>
          <p14:tracePt t="16273" x="8031163" y="5203825"/>
          <p14:tracePt t="16290" x="8191500" y="5181600"/>
          <p14:tracePt t="16327" x="8199438" y="5181600"/>
          <p14:tracePt t="16341" x="8145463" y="5189538"/>
          <p14:tracePt t="16358" x="7337425" y="5219700"/>
          <p14:tracePt t="16374" x="6759575" y="5295900"/>
          <p14:tracePt t="16390" x="6400800" y="5356225"/>
          <p14:tracePt t="16407" x="6316663" y="5372100"/>
          <p14:tracePt t="16441" x="6400800" y="5372100"/>
          <p14:tracePt t="16457" x="6651625" y="5356225"/>
          <p14:tracePt t="16474" x="6911975" y="5326063"/>
          <p14:tracePt t="16490" x="7010400" y="5318125"/>
          <p14:tracePt t="16535" x="6988175" y="5318125"/>
          <p14:tracePt t="16543" x="6964363" y="5318125"/>
          <p14:tracePt t="16557" x="6942138" y="5318125"/>
          <p14:tracePt t="16574" x="6934200" y="5318125"/>
          <p14:tracePt t="16607" x="6934200" y="5326063"/>
          <p14:tracePt t="16615" x="6950075" y="5326063"/>
          <p14:tracePt t="16624" x="7002463" y="5334000"/>
          <p14:tracePt t="16641" x="7154863" y="5349875"/>
          <p14:tracePt t="16657" x="7292975" y="5349875"/>
          <p14:tracePt t="16674" x="7299325" y="5349875"/>
          <p14:tracePt t="16691" x="7299325" y="5372100"/>
          <p14:tracePt t="16707" x="7124700" y="5432425"/>
          <p14:tracePt t="16724" x="6591300" y="5494338"/>
          <p14:tracePt t="16741" x="5775325" y="5524500"/>
          <p14:tracePt t="16758" x="4792663" y="5524500"/>
          <p14:tracePt t="16774" x="3924300" y="5630863"/>
          <p14:tracePt t="16791" x="3246438" y="5661025"/>
          <p14:tracePt t="16807" x="3154363" y="5661025"/>
          <p14:tracePt t="16847" x="3146425" y="5661025"/>
          <p14:tracePt t="16857" x="3146425" y="5668963"/>
          <p14:tracePt t="16874" x="3170238" y="5715000"/>
          <p14:tracePt t="16891" x="3170238" y="5807075"/>
          <p14:tracePt t="16907" x="3132138" y="5905500"/>
          <p14:tracePt t="16924" x="3040063" y="5989638"/>
          <p14:tracePt t="16941" x="2979738" y="6042025"/>
          <p14:tracePt t="16958" x="2949575" y="6049963"/>
          <p14:tracePt t="16974" x="2941638" y="6049963"/>
          <p14:tracePt t="16991" x="2987675" y="6003925"/>
          <p14:tracePt t="17007" x="3078163" y="5935663"/>
          <p14:tracePt t="17024" x="3078163" y="5927725"/>
          <p14:tracePt t="17151" x="3078163" y="5921375"/>
          <p14:tracePt t="17159" x="3048000" y="5905500"/>
          <p14:tracePt t="17167" x="3025775" y="5905500"/>
          <p14:tracePt t="17175" x="3017838" y="5905500"/>
          <p14:tracePt t="17191" x="2994025" y="5921375"/>
          <p14:tracePt t="17207" x="2994025" y="5927725"/>
          <p14:tracePt t="17241" x="3063875" y="5935663"/>
          <p14:tracePt t="17257" x="3398838" y="5981700"/>
          <p14:tracePt t="17274" x="3894138" y="5981700"/>
          <p14:tracePt t="17291" x="4579938" y="5981700"/>
          <p14:tracePt t="17308" x="5303838" y="5981700"/>
          <p14:tracePt t="17324" x="5799138" y="5981700"/>
          <p14:tracePt t="17341" x="6011863" y="5973763"/>
          <p14:tracePt t="17358" x="6049963" y="5959475"/>
          <p14:tracePt t="17375" x="6049963" y="5943600"/>
          <p14:tracePt t="17391" x="5889625" y="5883275"/>
          <p14:tracePt t="17408" x="5426075" y="5813425"/>
          <p14:tracePt t="17424" x="4876800" y="5775325"/>
          <p14:tracePt t="17441" x="4686300" y="5799138"/>
          <p14:tracePt t="17458" x="4610100" y="5851525"/>
          <p14:tracePt t="17474" x="4602163" y="5883275"/>
          <p14:tracePt t="17491" x="4678363" y="5959475"/>
          <p14:tracePt t="17508" x="4945063" y="6080125"/>
          <p14:tracePt t="17524" x="5456238" y="6188075"/>
          <p14:tracePt t="17541" x="5829300" y="6240463"/>
          <p14:tracePt t="17558" x="5905500" y="6248400"/>
          <p14:tracePt t="17591" x="5699125" y="6248400"/>
          <p14:tracePt t="17608" x="5075238" y="6210300"/>
          <p14:tracePt t="17624" x="4351338" y="6126163"/>
          <p14:tracePt t="17641" x="3992563" y="6073775"/>
          <p14:tracePt t="17658" x="3940175" y="6065838"/>
          <p14:tracePt t="17674" x="3946525" y="6049963"/>
          <p14:tracePt t="17691" x="4106863" y="5989638"/>
          <p14:tracePt t="17708" x="4587875" y="5921375"/>
          <p14:tracePt t="17724" x="5287963" y="5921375"/>
          <p14:tracePt t="17741" x="5661025" y="5921375"/>
          <p14:tracePt t="17758" x="5745163" y="5921375"/>
          <p14:tracePt t="17774" x="5730875" y="5935663"/>
          <p14:tracePt t="17791" x="5584825" y="5951538"/>
          <p14:tracePt t="17808" x="5227638" y="5951538"/>
          <p14:tracePt t="17824" x="4892675" y="5951538"/>
          <p14:tracePt t="17841" x="4770438" y="5951538"/>
          <p14:tracePt t="17874" x="4762500" y="5951538"/>
          <p14:tracePt t="17891" x="4816475" y="5883275"/>
          <p14:tracePt t="17908" x="4930775" y="5837238"/>
          <p14:tracePt t="17924" x="5067300" y="5768975"/>
          <p14:tracePt t="17941" x="5121275" y="5745163"/>
          <p14:tracePt t="17974" x="5121275" y="5737225"/>
          <p14:tracePt t="17991" x="5051425" y="5715000"/>
          <p14:tracePt t="18008" x="4884738" y="5699125"/>
          <p14:tracePt t="18024" x="4664075" y="5722938"/>
          <p14:tracePt t="18041" x="4487863" y="5837238"/>
          <p14:tracePt t="18058" x="4365625" y="5989638"/>
          <p14:tracePt t="18074" x="4327525" y="6134100"/>
          <p14:tracePt t="18091" x="4327525" y="6210300"/>
          <p14:tracePt t="18108" x="4427538" y="6270625"/>
          <p14:tracePt t="18124" x="4694238" y="6302375"/>
          <p14:tracePt t="18141" x="5173663" y="6278563"/>
          <p14:tracePt t="18158" x="5554663" y="6180138"/>
          <p14:tracePt t="18174" x="5608638" y="6126163"/>
          <p14:tracePt t="18191" x="5608638" y="6080125"/>
          <p14:tracePt t="18208" x="5532438" y="6011863"/>
          <p14:tracePt t="18225" x="5341938" y="5943600"/>
          <p14:tracePt t="18241" x="4999038" y="5927725"/>
          <p14:tracePt t="18258" x="4778375" y="5935663"/>
          <p14:tracePt t="18274" x="4640263" y="6003925"/>
          <p14:tracePt t="18291" x="4632325" y="6057900"/>
          <p14:tracePt t="18308" x="4632325" y="6111875"/>
          <p14:tracePt t="18325" x="4716463" y="6149975"/>
          <p14:tracePt t="18342" x="5105400" y="6156325"/>
          <p14:tracePt t="18358" x="5249863" y="6156325"/>
          <p14:tracePt t="18375" x="5387975" y="6149975"/>
          <p14:tracePt t="18391" x="5387975" y="6142038"/>
          <p14:tracePt t="18408" x="5356225" y="6103938"/>
          <p14:tracePt t="18425" x="5173663" y="6042025"/>
          <p14:tracePt t="18441" x="4914900" y="6019800"/>
          <p14:tracePt t="18458" x="4694238" y="6049963"/>
          <p14:tracePt t="18475" x="4602163" y="6111875"/>
          <p14:tracePt t="18491" x="4594225" y="6126163"/>
          <p14:tracePt t="18527" x="4618038" y="6142038"/>
          <p14:tracePt t="18542" x="4724400" y="6142038"/>
          <p14:tracePt t="18558" x="4746625" y="6142038"/>
          <p14:tracePt t="18591" x="4754563" y="6142038"/>
          <p14:tracePt t="18608" x="4754563" y="6126163"/>
          <p14:tracePt t="18625" x="4670425" y="6103938"/>
          <p14:tracePt t="18641" x="4610100" y="6088063"/>
          <p14:tracePt t="18658" x="4594225" y="6088063"/>
          <p14:tracePt t="18675" x="4587875" y="6088063"/>
          <p14:tracePt t="18719" x="4587875" y="6080125"/>
          <p14:tracePt t="18727" x="4618038" y="6080125"/>
          <p14:tracePt t="18735" x="4656138" y="6065838"/>
          <p14:tracePt t="18743" x="4664075" y="6057900"/>
          <p14:tracePt t="18758" x="4678363" y="6042025"/>
          <p14:tracePt t="18775" x="4694238" y="5997575"/>
          <p14:tracePt t="18791" x="4708525" y="5935663"/>
          <p14:tracePt t="18808" x="4702175" y="5889625"/>
          <p14:tracePt t="18825" x="4648200" y="5837238"/>
          <p14:tracePt t="18841" x="4594225" y="5799138"/>
          <p14:tracePt t="18858" x="4556125" y="5799138"/>
          <p14:tracePt t="18875" x="4518025" y="5799138"/>
          <p14:tracePt t="18891" x="4465638" y="5799138"/>
          <p14:tracePt t="18908" x="4419600" y="5859463"/>
          <p14:tracePt t="18925" x="4381500" y="5959475"/>
          <p14:tracePt t="18942" x="4381500" y="6042025"/>
          <p14:tracePt t="18958" x="4389438" y="6057900"/>
          <p14:tracePt t="18975" x="4487863" y="6057900"/>
          <p14:tracePt t="18991" x="4587875" y="6049963"/>
          <p14:tracePt t="19008" x="4648200" y="6019800"/>
          <p14:tracePt t="19025" x="4670425" y="5989638"/>
          <p14:tracePt t="19042" x="4670425" y="5973763"/>
          <p14:tracePt t="19058" x="4670425" y="5921375"/>
          <p14:tracePt t="19075" x="4610100" y="5889625"/>
          <p14:tracePt t="19091" x="4564063" y="5889625"/>
          <p14:tracePt t="19108" x="4549775" y="5889625"/>
          <p14:tracePt t="19125" x="4518025" y="5921375"/>
          <p14:tracePt t="19142" x="4503738" y="5981700"/>
          <p14:tracePt t="19158" x="4503738" y="6011863"/>
          <p14:tracePt t="19175" x="4518025" y="6019800"/>
          <p14:tracePt t="19191" x="4610100" y="6042025"/>
          <p14:tracePt t="19208" x="4708525" y="6042025"/>
          <p14:tracePt t="19225" x="4784725" y="5997575"/>
          <p14:tracePt t="19242" x="4800600" y="5981700"/>
          <p14:tracePt t="19258" x="4800600" y="5951538"/>
          <p14:tracePt t="19275" x="4800600" y="5927725"/>
          <p14:tracePt t="19292" x="4792663" y="5913438"/>
          <p14:tracePt t="19308" x="4770438" y="5913438"/>
          <p14:tracePt t="19342" x="4762500" y="5913438"/>
          <p14:tracePt t="19367" x="4770438" y="5935663"/>
          <p14:tracePt t="19375" x="4784725" y="5935663"/>
          <p14:tracePt t="19392" x="4838700" y="5935663"/>
          <p14:tracePt t="19408" x="4892675" y="5935663"/>
          <p14:tracePt t="19425" x="4937125" y="5921375"/>
          <p14:tracePt t="19442" x="4945063" y="5913438"/>
          <p14:tracePt t="19458" x="4953000" y="5897563"/>
          <p14:tracePt t="19475" x="4953000" y="5883275"/>
          <p14:tracePt t="19527" x="4975225" y="5851525"/>
          <p14:tracePt t="19535" x="4991100" y="5829300"/>
          <p14:tracePt t="19543" x="5029200" y="5799138"/>
          <p14:tracePt t="19558" x="5127625" y="5745163"/>
          <p14:tracePt t="19575" x="5280025" y="5684838"/>
          <p14:tracePt t="19592" x="5432425" y="5630863"/>
          <p14:tracePt t="19608" x="5508625" y="5616575"/>
          <p14:tracePt t="19625" x="5516563" y="5608638"/>
          <p14:tracePt t="19703" x="5516563" y="5676900"/>
          <p14:tracePt t="19711" x="5502275" y="5791200"/>
          <p14:tracePt t="19719" x="5456238" y="5897563"/>
          <p14:tracePt t="19727" x="5387975" y="6057900"/>
          <p14:tracePt t="19742" x="5203825" y="6324600"/>
          <p14:tracePt t="19758" x="5089525" y="6477000"/>
          <p14:tracePt t="19775" x="5059363" y="6515100"/>
          <p14:tracePt t="19808" x="5067300" y="6484938"/>
          <p14:tracePt t="19825" x="5159375" y="6362700"/>
          <p14:tracePt t="19842" x="5287963" y="6188075"/>
          <p14:tracePt t="19858" x="5502275" y="5981700"/>
          <p14:tracePt t="19875" x="5654675" y="5875338"/>
          <p14:tracePt t="19892" x="5745163" y="5829300"/>
          <p14:tracePt t="19983" x="5768975" y="5829300"/>
          <p14:tracePt t="19991" x="5799138" y="5829300"/>
          <p14:tracePt t="19999" x="5845175" y="5837238"/>
          <p14:tracePt t="20008" x="5889625" y="5837238"/>
          <p14:tracePt t="20025" x="6088063" y="5821363"/>
          <p14:tracePt t="20042" x="6240463" y="5775325"/>
          <p14:tracePt t="20059" x="6294438" y="5737225"/>
          <p14:tracePt t="20092" x="6294438" y="5730875"/>
          <p14:tracePt t="20108" x="6278563" y="5692775"/>
          <p14:tracePt t="20125" x="6180138" y="5654675"/>
          <p14:tracePt t="20142" x="6088063" y="5630863"/>
          <p14:tracePt t="20158" x="6049963" y="5616575"/>
          <p14:tracePt t="20175" x="6035675" y="5616575"/>
          <p14:tracePt t="20192" x="6019800" y="5707063"/>
          <p14:tracePt t="20209" x="6011863" y="5859463"/>
          <p14:tracePt t="20225" x="6027738" y="5973763"/>
          <p14:tracePt t="20242" x="6088063" y="6035675"/>
          <p14:tracePt t="20258" x="6142038" y="6042025"/>
          <p14:tracePt t="20275" x="6226175" y="6042025"/>
          <p14:tracePt t="20292" x="6324600" y="6003925"/>
          <p14:tracePt t="20309" x="6324600" y="5973763"/>
          <p14:tracePt t="20325" x="6324600" y="5921375"/>
          <p14:tracePt t="20342" x="6302375" y="5875338"/>
          <p14:tracePt t="20359" x="6188075" y="5867400"/>
          <p14:tracePt t="20375" x="6111875" y="5889625"/>
          <p14:tracePt t="20392" x="6042025" y="6049963"/>
          <p14:tracePt t="20409" x="6019800" y="6164263"/>
          <p14:tracePt t="20425" x="6019800" y="6218238"/>
          <p14:tracePt t="20775" x="6019800" y="6210300"/>
          <p14:tracePt t="20831" x="6019800" y="6202363"/>
          <p14:tracePt t="20847" x="6019800" y="6194425"/>
          <p14:tracePt t="20855" x="6019800" y="6188075"/>
          <p14:tracePt t="20871" x="6027738" y="6172200"/>
          <p14:tracePt t="20879" x="6035675" y="6149975"/>
          <p14:tracePt t="20892" x="6049963" y="6118225"/>
          <p14:tracePt t="20909" x="6088063" y="6096000"/>
          <p14:tracePt t="20926" x="6142038" y="6042025"/>
          <p14:tracePt t="20942" x="6226175" y="5981700"/>
          <p14:tracePt t="20959" x="6316663" y="5935663"/>
          <p14:tracePt t="20976" x="6499225" y="5867400"/>
          <p14:tracePt t="20992" x="6683375" y="5821363"/>
          <p14:tracePt t="21009" x="6865938" y="5783263"/>
          <p14:tracePt t="21026" x="7040563" y="5745163"/>
          <p14:tracePt t="21042" x="7162800" y="5730875"/>
          <p14:tracePt t="21059" x="7192963" y="5730875"/>
          <p14:tracePt t="21455" x="7192963" y="5722938"/>
          <p14:tracePt t="21471" x="7170738" y="5715000"/>
          <p14:tracePt t="21487" x="7154863" y="5707063"/>
          <p14:tracePt t="21495" x="7146925" y="5699125"/>
          <p14:tracePt t="21503" x="7124700" y="5692775"/>
          <p14:tracePt t="21511" x="7094538" y="5684838"/>
          <p14:tracePt t="21527" x="7070725" y="5676900"/>
          <p14:tracePt t="21542" x="7048500" y="5668963"/>
          <p14:tracePt t="21559" x="7018338" y="5668963"/>
          <p14:tracePt t="21576" x="6994525" y="5654675"/>
          <p14:tracePt t="22607" x="6988175" y="5654675"/>
          <p14:tracePt t="23215" x="6972300" y="5654675"/>
          <p14:tracePt t="23223" x="6904038" y="5616575"/>
          <p14:tracePt t="23231" x="6842125" y="5592763"/>
          <p14:tracePt t="23243" x="6773863" y="5524500"/>
          <p14:tracePt t="23260" x="6675438" y="5394325"/>
          <p14:tracePt t="23276" x="6621463" y="5349875"/>
          <p14:tracePt t="23293" x="6599238" y="5334000"/>
          <p14:tracePt t="23310" x="6575425" y="5311775"/>
          <p14:tracePt t="23326" x="6569075" y="530383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897133" y="3292275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Write the first five terms of the sequence </a:t>
            </a:r>
            <a:r>
              <a:rPr lang="en-US" alt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= n! - 2.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50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836"/>
    </mc:Choice>
    <mc:Fallback xmlns="">
      <p:transition advTm="54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936" x="6553200" y="5303838"/>
          <p14:tracePt t="1944" x="6461125" y="5280025"/>
          <p14:tracePt t="1952" x="6240463" y="5083175"/>
          <p14:tracePt t="1964" x="5867400" y="4678363"/>
          <p14:tracePt t="1981" x="5067300" y="3954463"/>
          <p14:tracePt t="1997" x="4419600" y="3513138"/>
          <p14:tracePt t="2014" x="3794125" y="3001963"/>
          <p14:tracePt t="2031" x="3162300" y="2522538"/>
          <p14:tracePt t="2047" x="2217738" y="1774825"/>
          <p14:tracePt t="2064" x="1714500" y="1363663"/>
          <p14:tracePt t="2081" x="1311275" y="1050925"/>
          <p14:tracePt t="2097" x="1143000" y="914400"/>
          <p14:tracePt t="2114" x="1028700" y="815975"/>
          <p14:tracePt t="2131" x="1006475" y="784225"/>
          <p14:tracePt t="2147" x="990600" y="769938"/>
          <p14:tracePt t="2164" x="982663" y="723900"/>
          <p14:tracePt t="2181" x="922338" y="663575"/>
          <p14:tracePt t="2197" x="860425" y="609600"/>
          <p14:tracePt t="2214" x="777875" y="549275"/>
          <p14:tracePt t="2231" x="571500" y="403225"/>
          <p14:tracePt t="2247" x="411163" y="320675"/>
          <p14:tracePt t="3314" x="6134100" y="3779838"/>
          <p14:tracePt t="3418" x="6134100" y="3794125"/>
          <p14:tracePt t="3426" x="6111875" y="3832225"/>
          <p14:tracePt t="3436" x="6065838" y="3916363"/>
          <p14:tracePt t="3453" x="6003925" y="4046538"/>
          <p14:tracePt t="3469" x="5913438" y="4198938"/>
          <p14:tracePt t="3486" x="5829300" y="4335463"/>
          <p14:tracePt t="3503" x="5775325" y="4427538"/>
          <p14:tracePt t="3520" x="5753100" y="4457700"/>
          <p14:tracePt t="4819" x="5722938" y="4441825"/>
          <p14:tracePt t="4827" x="5630863" y="4351338"/>
          <p14:tracePt t="4837" x="5524500" y="4221163"/>
          <p14:tracePt t="4854" x="5394325" y="4046538"/>
          <p14:tracePt t="4870" x="5372100" y="3962400"/>
          <p14:tracePt t="4887" x="5372100" y="3886200"/>
          <p14:tracePt t="4904" x="5372100" y="3779838"/>
          <p14:tracePt t="4920" x="5372100" y="3749675"/>
          <p14:tracePt t="4971" x="5387975" y="3749675"/>
          <p14:tracePt t="4979" x="5410200" y="3749675"/>
          <p14:tracePt t="4987" x="5418138" y="3749675"/>
          <p14:tracePt t="5059" x="5410200" y="3749675"/>
          <p14:tracePt t="5067" x="5387975" y="3733800"/>
          <p14:tracePt t="5075" x="5364163" y="3733800"/>
          <p14:tracePt t="5087" x="5356225" y="3725863"/>
          <p14:tracePt t="5467" x="5334000" y="3725863"/>
          <p14:tracePt t="5475" x="5311775" y="3725863"/>
          <p14:tracePt t="5483" x="5273675" y="3717925"/>
          <p14:tracePt t="5491" x="5227638" y="3717925"/>
          <p14:tracePt t="5504" x="5197475" y="3717925"/>
          <p14:tracePt t="5521" x="5135563" y="3749675"/>
          <p14:tracePt t="5538" x="4968875" y="3787775"/>
          <p14:tracePt t="5554" x="4778375" y="3794125"/>
          <p14:tracePt t="5570" x="4594225" y="3794125"/>
          <p14:tracePt t="5587" x="4435475" y="3794125"/>
          <p14:tracePt t="5604" x="4335463" y="3771900"/>
          <p14:tracePt t="5620" x="4327525" y="3763963"/>
          <p14:tracePt t="5651" x="4305300" y="3756025"/>
          <p14:tracePt t="5675" x="4289425" y="3741738"/>
          <p14:tracePt t="5683" x="4267200" y="3725863"/>
          <p14:tracePt t="5691" x="4229100" y="3695700"/>
          <p14:tracePt t="5704" x="4175125" y="3673475"/>
          <p14:tracePt t="5721" x="3978275" y="3589338"/>
          <p14:tracePt t="5738" x="3717925" y="3565525"/>
          <p14:tracePt t="5754" x="3306763" y="3535363"/>
          <p14:tracePt t="5771" x="3116263" y="3535363"/>
          <p14:tracePt t="5787" x="3040063" y="3535363"/>
          <p14:tracePt t="5875" x="3048000" y="3535363"/>
          <p14:tracePt t="6003" x="3055938" y="3535363"/>
          <p14:tracePt t="6011" x="3078163" y="3535363"/>
          <p14:tracePt t="6021" x="3108325" y="3543300"/>
          <p14:tracePt t="6038" x="3292475" y="3589338"/>
          <p14:tracePt t="6054" x="3603625" y="3627438"/>
          <p14:tracePt t="6071" x="3902075" y="3641725"/>
          <p14:tracePt t="6087" x="4130675" y="3641725"/>
          <p14:tracePt t="6104" x="4206875" y="3641725"/>
          <p14:tracePt t="6179" x="4213225" y="3627438"/>
          <p14:tracePt t="6195" x="4213225" y="3611563"/>
          <p14:tracePt t="6619" x="4237038" y="3627438"/>
          <p14:tracePt t="6627" x="4289425" y="3665538"/>
          <p14:tracePt t="6638" x="4351338" y="3725863"/>
          <p14:tracePt t="6654" x="4419600" y="3794125"/>
          <p14:tracePt t="6671" x="4541838" y="3840163"/>
          <p14:tracePt t="6688" x="4670425" y="3870325"/>
          <p14:tracePt t="6704" x="4830763" y="3870325"/>
          <p14:tracePt t="6721" x="4975225" y="3863975"/>
          <p14:tracePt t="6738" x="5059363" y="3825875"/>
          <p14:tracePt t="6811" x="5067300" y="3810000"/>
          <p14:tracePt t="6819" x="5089525" y="3741738"/>
          <p14:tracePt t="6827" x="5121275" y="3687763"/>
          <p14:tracePt t="6838" x="5127625" y="3665538"/>
          <p14:tracePt t="6854" x="5143500" y="3641725"/>
          <p14:tracePt t="6871" x="5165725" y="3603625"/>
          <p14:tracePt t="6888" x="5219700" y="3551238"/>
          <p14:tracePt t="6904" x="5241925" y="3527425"/>
          <p14:tracePt t="6921" x="5280025" y="3527425"/>
          <p14:tracePt t="6938" x="5341938" y="3513138"/>
          <p14:tracePt t="6954" x="5356225" y="3513138"/>
          <p14:tracePt t="6971" x="5364163" y="3513138"/>
          <p14:tracePt t="7051" x="5387975" y="3513138"/>
          <p14:tracePt t="7059" x="5432425" y="3551238"/>
          <p14:tracePt t="7067" x="5486400" y="3589338"/>
          <p14:tracePt t="7075" x="5532438" y="3619500"/>
          <p14:tracePt t="7088" x="5570538" y="3635375"/>
          <p14:tracePt t="7104" x="5684838" y="3673475"/>
          <p14:tracePt t="7121" x="5883275" y="3695700"/>
          <p14:tracePt t="7124" x="5973763" y="3703638"/>
          <p14:tracePt t="7138" x="6103938" y="3725863"/>
          <p14:tracePt t="7154" x="6126163" y="3733800"/>
          <p14:tracePt t="7683" x="6149975" y="3733800"/>
          <p14:tracePt t="7691" x="6202363" y="3695700"/>
          <p14:tracePt t="7699" x="6308725" y="3649663"/>
          <p14:tracePt t="7707" x="6416675" y="3635375"/>
          <p14:tracePt t="7722" x="6523038" y="3603625"/>
          <p14:tracePt t="7738" x="6950075" y="3489325"/>
          <p14:tracePt t="7755" x="7246938" y="3390900"/>
          <p14:tracePt t="7771" x="7543800" y="3306763"/>
          <p14:tracePt t="7788" x="7704138" y="3284538"/>
          <p14:tracePt t="7805" x="7780338" y="3268663"/>
          <p14:tracePt t="7821" x="7802563" y="3260725"/>
          <p14:tracePt t="7859" x="7810500" y="3260725"/>
          <p14:tracePt t="7871" x="7826375" y="3276600"/>
          <p14:tracePt t="7888" x="7908925" y="3330575"/>
          <p14:tracePt t="7905" x="8031163" y="3436938"/>
          <p14:tracePt t="7922" x="8221663" y="3597275"/>
          <p14:tracePt t="7938" x="8305800" y="3687763"/>
          <p14:tracePt t="7955" x="8359775" y="3725863"/>
          <p14:tracePt t="8051" x="8359775" y="3717925"/>
          <p14:tracePt t="8059" x="8374063" y="3687763"/>
          <p14:tracePt t="8067" x="8374063" y="3649663"/>
          <p14:tracePt t="8219" x="8382000" y="3657600"/>
          <p14:tracePt t="8339" x="8382000" y="3641725"/>
          <p14:tracePt t="8347" x="8382000" y="3589338"/>
          <p14:tracePt t="8355" x="8382000" y="3551238"/>
          <p14:tracePt t="8372" x="8382000" y="3482975"/>
          <p14:tracePt t="8388" x="8382000" y="3467100"/>
          <p14:tracePt t="8467" x="8404225" y="3513138"/>
          <p14:tracePt t="8475" x="8420100" y="3597275"/>
          <p14:tracePt t="8483" x="8450263" y="3679825"/>
          <p14:tracePt t="8491" x="8458200" y="3741738"/>
          <p14:tracePt t="8505" x="8480425" y="3802063"/>
          <p14:tracePt t="8522" x="8488363" y="3863975"/>
          <p14:tracePt t="8603" x="8488363" y="3840163"/>
          <p14:tracePt t="8611" x="8518525" y="3794125"/>
          <p14:tracePt t="8622" x="8534400" y="3763963"/>
          <p14:tracePt t="8638" x="8556625" y="3703638"/>
          <p14:tracePt t="8655" x="8580438" y="3679825"/>
          <p14:tracePt t="8755" x="8580438" y="3673475"/>
          <p14:tracePt t="8763" x="8594725" y="3673475"/>
          <p14:tracePt t="8772" x="8610600" y="3673475"/>
          <p14:tracePt t="8788" x="8640763" y="3673475"/>
          <p14:tracePt t="8805" x="8664575" y="3673475"/>
          <p14:tracePt t="8822" x="8716963" y="3673475"/>
          <p14:tracePt t="8839" x="8732838" y="3673475"/>
          <p14:tracePt t="8855" x="8740775" y="3657600"/>
          <p14:tracePt t="8872" x="8763000" y="3627438"/>
          <p14:tracePt t="8888" x="8770938" y="3581400"/>
          <p14:tracePt t="8905" x="8770938" y="3521075"/>
          <p14:tracePt t="8922" x="8763000" y="3451225"/>
          <p14:tracePt t="8938" x="8763000" y="3444875"/>
          <p14:tracePt t="9019" x="8778875" y="3467100"/>
          <p14:tracePt t="9027" x="8801100" y="3527425"/>
          <p14:tracePt t="9035" x="8823325" y="3573463"/>
          <p14:tracePt t="9043" x="8855075" y="3611563"/>
          <p14:tracePt t="9055" x="8893175" y="3657600"/>
          <p14:tracePt t="9072" x="8937625" y="3695700"/>
          <p14:tracePt t="9089" x="8937625" y="3703638"/>
          <p14:tracePt t="9163" x="8937625" y="3695700"/>
          <p14:tracePt t="9171" x="8923338" y="3649663"/>
          <p14:tracePt t="9179" x="8907463" y="3635375"/>
          <p14:tracePt t="9188" x="8893175" y="3619500"/>
          <p14:tracePt t="9205" x="8885238" y="3603625"/>
          <p14:tracePt t="9363" x="8885238" y="3619500"/>
          <p14:tracePt t="9371" x="8885238" y="3627438"/>
          <p14:tracePt t="9379" x="8885238" y="3635375"/>
          <p14:tracePt t="9395" x="8885238" y="3641725"/>
          <p14:tracePt t="9515" x="8885238" y="3627438"/>
          <p14:tracePt t="9523" x="8893175" y="3619500"/>
          <p14:tracePt t="9539" x="8907463" y="3603625"/>
          <p14:tracePt t="9547" x="8915400" y="3597275"/>
          <p14:tracePt t="9555" x="8923338" y="3589338"/>
          <p14:tracePt t="9572" x="8937625" y="3573463"/>
          <p14:tracePt t="9589" x="8945563" y="3573463"/>
          <p14:tracePt t="9803" x="8953500" y="3573463"/>
          <p14:tracePt t="9819" x="8983663" y="3597275"/>
          <p14:tracePt t="9827" x="8999538" y="3673475"/>
          <p14:tracePt t="9839" x="9021763" y="3749675"/>
          <p14:tracePt t="9855" x="9037638" y="3825875"/>
          <p14:tracePt t="9872" x="9037638" y="3832225"/>
          <p14:tracePt t="9971" x="9037638" y="3779838"/>
          <p14:tracePt t="9979" x="9051925" y="3725863"/>
          <p14:tracePt t="9989" x="9059863" y="3703638"/>
          <p14:tracePt t="10006" x="9067800" y="3673475"/>
          <p14:tracePt t="10299" x="9067800" y="3679825"/>
          <p14:tracePt t="10307" x="9067800" y="3711575"/>
          <p14:tracePt t="10315" x="9067800" y="3733800"/>
          <p14:tracePt t="10331" x="9067800" y="3749675"/>
          <p14:tracePt t="10443" x="9067800" y="3725863"/>
          <p14:tracePt t="10450" x="9067800" y="3711575"/>
          <p14:tracePt t="10563" x="9067800" y="3703638"/>
          <p14:tracePt t="10611" x="9059863" y="3703638"/>
          <p14:tracePt t="10659" x="9045575" y="3703638"/>
          <p14:tracePt t="10675" x="9037638" y="3695700"/>
          <p14:tracePt t="10683" x="9013825" y="3687763"/>
          <p14:tracePt t="10699" x="8999538" y="3673475"/>
          <p14:tracePt t="10707" x="8991600" y="3673475"/>
          <p14:tracePt t="10722" x="8945563" y="3649663"/>
          <p14:tracePt t="10739" x="8931275" y="3649663"/>
          <p14:tracePt t="10756" x="8907463" y="3635375"/>
          <p14:tracePt t="10772" x="8893175" y="3627438"/>
          <p14:tracePt t="10811" x="8885238" y="3627438"/>
          <p14:tracePt t="10843" x="8885238" y="3619500"/>
          <p14:tracePt t="10851" x="8885238" y="3611563"/>
          <p14:tracePt t="10859" x="8885238" y="3603625"/>
          <p14:tracePt t="10872" x="8885238" y="3597275"/>
          <p14:tracePt t="10889" x="8885238" y="3573463"/>
          <p14:tracePt t="10906" x="8885238" y="3559175"/>
          <p14:tracePt t="10923" x="8885238" y="3543300"/>
          <p14:tracePt t="10939" x="8877300" y="3527425"/>
          <p14:tracePt t="11035" x="8877300" y="3543300"/>
          <p14:tracePt t="11043" x="8877300" y="3597275"/>
          <p14:tracePt t="11051" x="8877300" y="3649663"/>
          <p14:tracePt t="11059" x="8877300" y="3711575"/>
          <p14:tracePt t="11073" x="8877300" y="3733800"/>
          <p14:tracePt t="11089" x="8877300" y="3756025"/>
          <p14:tracePt t="11203" x="8877300" y="3749675"/>
          <p14:tracePt t="11211" x="8885238" y="3717925"/>
          <p14:tracePt t="11219" x="8899525" y="3679825"/>
          <p14:tracePt t="11227" x="8907463" y="3641725"/>
          <p14:tracePt t="11239" x="8923338" y="3603625"/>
          <p14:tracePt t="11256" x="8961438" y="3527425"/>
          <p14:tracePt t="11273" x="9007475" y="3451225"/>
          <p14:tracePt t="11289" x="9037638" y="3390900"/>
          <p14:tracePt t="11306" x="9083675" y="3322638"/>
          <p14:tracePt t="11323" x="9090025" y="3314700"/>
          <p14:tracePt t="11435" x="9097963" y="3330575"/>
          <p14:tracePt t="11443" x="9105900" y="3421063"/>
          <p14:tracePt t="11451" x="9121775" y="3513138"/>
          <p14:tracePt t="11459" x="9128125" y="3573463"/>
          <p14:tracePt t="11473" x="9136063" y="3619500"/>
          <p14:tracePt t="11489" x="9144000" y="3665538"/>
          <p14:tracePt t="11571" x="9136063" y="3635375"/>
          <p14:tracePt t="11579" x="9121775" y="3603625"/>
          <p14:tracePt t="11589" x="9113838" y="3581400"/>
          <p14:tracePt t="11606" x="9097963" y="3551238"/>
          <p14:tracePt t="11623" x="9097963" y="3543300"/>
          <p14:tracePt t="11731" x="9083675" y="3551238"/>
          <p14:tracePt t="11747" x="9075738" y="3559175"/>
          <p14:tracePt t="11771" x="9067800" y="3573463"/>
          <p14:tracePt t="11795" x="9059863" y="3581400"/>
          <p14:tracePt t="11803" x="9059863" y="3589338"/>
          <p14:tracePt t="11811" x="9059863" y="3597275"/>
          <p14:tracePt t="11843" x="9059863" y="3603625"/>
          <p14:tracePt t="11875" x="9059863" y="3619500"/>
          <p14:tracePt t="11891" x="9067800" y="3619500"/>
          <p14:tracePt t="11907" x="9075738" y="3619500"/>
          <p14:tracePt t="11931" x="9083675" y="3619500"/>
          <p14:tracePt t="11939" x="9090025" y="3619500"/>
          <p14:tracePt t="11947" x="9097963" y="3619500"/>
          <p14:tracePt t="11979" x="9105900" y="3619500"/>
          <p14:tracePt t="11987" x="9121775" y="3619500"/>
          <p14:tracePt t="11995" x="9128125" y="3619500"/>
          <p14:tracePt t="12006" x="9144000" y="3619500"/>
          <p14:tracePt t="12023" x="9182100" y="3611563"/>
          <p14:tracePt t="12056" x="9197975" y="3603625"/>
          <p14:tracePt t="12227" x="9204325" y="3603625"/>
          <p14:tracePt t="12611" x="9242425" y="3603625"/>
          <p14:tracePt t="12619" x="9312275" y="3597275"/>
          <p14:tracePt t="12627" x="9388475" y="3597275"/>
          <p14:tracePt t="12640" x="9440863" y="3589338"/>
          <p14:tracePt t="12657" x="9525000" y="3581400"/>
          <p14:tracePt t="12673" x="9563100" y="3565525"/>
          <p14:tracePt t="12755" x="9563100" y="3559175"/>
          <p14:tracePt t="12771" x="9555163" y="3559175"/>
          <p14:tracePt t="12779" x="9547225" y="3559175"/>
          <p14:tracePt t="12790" x="9540875" y="3559175"/>
          <p14:tracePt t="12806" x="9525000" y="3559175"/>
          <p14:tracePt t="12823" x="9517063" y="3559175"/>
          <p14:tracePt t="12840" x="9502775" y="3559175"/>
          <p14:tracePt t="12857" x="9471025" y="3559175"/>
          <p14:tracePt t="12873" x="9402763" y="3573463"/>
          <p14:tracePt t="12890" x="9204325" y="3649663"/>
          <p14:tracePt t="12907" x="9037638" y="3717925"/>
          <p14:tracePt t="12923" x="8923338" y="3771900"/>
          <p14:tracePt t="12940" x="8877300" y="3779838"/>
          <p14:tracePt t="13035" x="8869363" y="3779838"/>
          <p14:tracePt t="13043" x="8869363" y="3771900"/>
          <p14:tracePt t="13059" x="8877300" y="3763963"/>
          <p14:tracePt t="13067" x="8885238" y="3749675"/>
          <p14:tracePt t="13075" x="8907463" y="3741738"/>
          <p14:tracePt t="13090" x="8937625" y="3717925"/>
          <p14:tracePt t="13107" x="8975725" y="3711575"/>
          <p14:tracePt t="13123" x="9021763" y="3703638"/>
          <p14:tracePt t="13140" x="9059863" y="3687763"/>
          <p14:tracePt t="13157" x="9128125" y="3679825"/>
          <p14:tracePt t="13173" x="9174163" y="3657600"/>
          <p14:tracePt t="13190" x="9182100" y="3649663"/>
          <p14:tracePt t="13207" x="9190038" y="3635375"/>
          <p14:tracePt t="13223" x="9190038" y="3597275"/>
          <p14:tracePt t="13240" x="9190038" y="3543300"/>
          <p14:tracePt t="13257" x="9144000" y="3459163"/>
          <p14:tracePt t="13274" x="9051925" y="3352800"/>
          <p14:tracePt t="13290" x="9029700" y="3330575"/>
          <p14:tracePt t="13307" x="8999538" y="3314700"/>
          <p14:tracePt t="13323" x="8975725" y="3314700"/>
          <p14:tracePt t="13340" x="8931275" y="3314700"/>
          <p14:tracePt t="13356" x="8855075" y="3482975"/>
          <p14:tracePt t="13373" x="8809038" y="3741738"/>
          <p14:tracePt t="13390" x="8785225" y="3924300"/>
          <p14:tracePt t="13406" x="8785225" y="3984625"/>
          <p14:tracePt t="13423" x="8785225" y="3992563"/>
          <p14:tracePt t="13456" x="8816975" y="3970338"/>
          <p14:tracePt t="13473" x="8861425" y="3878263"/>
          <p14:tracePt t="13490" x="8893175" y="3673475"/>
          <p14:tracePt t="13506" x="8893175" y="3573463"/>
          <p14:tracePt t="13523" x="8847138" y="3497263"/>
          <p14:tracePt t="13540" x="8763000" y="3444875"/>
          <p14:tracePt t="13556" x="8670925" y="3436938"/>
          <p14:tracePt t="13573" x="8588375" y="3444875"/>
          <p14:tracePt t="13590" x="8512175" y="3521075"/>
          <p14:tracePt t="13606" x="8488363" y="3597275"/>
          <p14:tracePt t="13623" x="8488363" y="3657600"/>
          <p14:tracePt t="13640" x="8518525" y="3687763"/>
          <p14:tracePt t="13656" x="8602663" y="3695700"/>
          <p14:tracePt t="13673" x="8785225" y="3695700"/>
          <p14:tracePt t="13690" x="8999538" y="3611563"/>
          <p14:tracePt t="13706" x="9067800" y="3543300"/>
          <p14:tracePt t="13723" x="9075738" y="3505200"/>
          <p14:tracePt t="13756" x="9059863" y="3475038"/>
          <p14:tracePt t="13773" x="8907463" y="3444875"/>
          <p14:tracePt t="13790" x="8702675" y="3459163"/>
          <p14:tracePt t="13806" x="8556625" y="3559175"/>
          <p14:tracePt t="13823" x="8480425" y="3687763"/>
          <p14:tracePt t="13840" x="8480425" y="3763963"/>
          <p14:tracePt t="13857" x="8488363" y="3794125"/>
          <p14:tracePt t="13873" x="8594725" y="3794125"/>
          <p14:tracePt t="13890" x="8869363" y="3741738"/>
          <p14:tracePt t="13907" x="8953500" y="3673475"/>
          <p14:tracePt t="13923" x="8961438" y="3641725"/>
          <p14:tracePt t="13940" x="8961438" y="3635375"/>
          <p14:tracePt t="13957" x="8915400" y="3603625"/>
          <p14:tracePt t="13973" x="8740775" y="3597275"/>
          <p14:tracePt t="13990" x="8594725" y="3635375"/>
          <p14:tracePt t="14007" x="8488363" y="3711575"/>
          <p14:tracePt t="14023" x="8458200" y="3763963"/>
          <p14:tracePt t="14040" x="8458200" y="3787775"/>
          <p14:tracePt t="14057" x="8458200" y="3810000"/>
          <p14:tracePt t="14074" x="8534400" y="3832225"/>
          <p14:tracePt t="14090" x="8564563" y="3840163"/>
          <p14:tracePt t="14219" x="8556625" y="3848100"/>
          <p14:tracePt t="14227" x="8526463" y="3870325"/>
          <p14:tracePt t="14235" x="8474075" y="3908425"/>
          <p14:tracePt t="14243" x="8412163" y="3954463"/>
          <p14:tracePt t="14257" x="8366125" y="3992563"/>
          <p14:tracePt t="14274" x="8099425" y="4130675"/>
          <p14:tracePt t="14290" x="7947025" y="4221163"/>
          <p14:tracePt t="14307" x="7940675" y="4221163"/>
          <p14:tracePt t="14659" x="7940675" y="4213225"/>
          <p14:tracePt t="14667" x="7940675" y="4206875"/>
          <p14:tracePt t="14683" x="7940675" y="4191000"/>
          <p14:tracePt t="14763" x="7932738" y="4191000"/>
          <p14:tracePt t="14843" x="7924800" y="4191000"/>
          <p14:tracePt t="18443" x="7924800" y="4175125"/>
          <p14:tracePt t="18451" x="7978775" y="4130675"/>
          <p14:tracePt t="18459" x="8047038" y="4106863"/>
          <p14:tracePt t="18475" x="8199438" y="4068763"/>
          <p14:tracePt t="18492" x="8366125" y="4008438"/>
          <p14:tracePt t="18508" x="8550275" y="3954463"/>
          <p14:tracePt t="18525" x="8732838" y="3908425"/>
          <p14:tracePt t="18542" x="8839200" y="3863975"/>
          <p14:tracePt t="18559" x="8869363" y="3832225"/>
          <p14:tracePt t="20035" x="8855075" y="3832225"/>
          <p14:tracePt t="20043" x="8847138" y="3832225"/>
          <p14:tracePt t="20051" x="8823325" y="3832225"/>
          <p14:tracePt t="20067" x="8809038" y="3832225"/>
          <p14:tracePt t="20076" x="8793163" y="3832225"/>
          <p14:tracePt t="20093" x="8770938" y="3832225"/>
          <p14:tracePt t="20109" x="8763000" y="3832225"/>
          <p14:tracePt t="20307" x="8770938" y="3832225"/>
          <p14:tracePt t="20315" x="8801100" y="3832225"/>
          <p14:tracePt t="20326" x="8861425" y="3832225"/>
          <p14:tracePt t="20343" x="8945563" y="3779838"/>
          <p14:tracePt t="20359" x="8991600" y="3741738"/>
          <p14:tracePt t="20376" x="9029700" y="3679825"/>
          <p14:tracePt t="20393" x="9045575" y="3641725"/>
          <p14:tracePt t="20409" x="9051925" y="3611563"/>
          <p14:tracePt t="20426" x="9067800" y="3573463"/>
          <p14:tracePt t="20443" x="9067800" y="3513138"/>
          <p14:tracePt t="20459" x="9067800" y="3475038"/>
          <p14:tracePt t="20476" x="9067800" y="3451225"/>
          <p14:tracePt t="20492" x="9067800" y="3436938"/>
          <p14:tracePt t="20509" x="9059863" y="3413125"/>
          <p14:tracePt t="20526" x="9059863" y="3398838"/>
          <p14:tracePt t="20543" x="9045575" y="3390900"/>
          <p14:tracePt t="20559" x="9037638" y="3375025"/>
          <p14:tracePt t="20576" x="9021763" y="3375025"/>
          <p14:tracePt t="20593" x="8999538" y="3375025"/>
          <p14:tracePt t="20610" x="8899525" y="3589338"/>
          <p14:tracePt t="20626" x="8831263" y="3787775"/>
          <p14:tracePt t="20643" x="8801100" y="3916363"/>
          <p14:tracePt t="20659" x="8801100" y="3940175"/>
          <p14:tracePt t="20707" x="8809038" y="3924300"/>
          <p14:tracePt t="20715" x="8839200" y="3878263"/>
          <p14:tracePt t="20726" x="8847138" y="3840163"/>
          <p14:tracePt t="20743" x="8877300" y="3717925"/>
          <p14:tracePt t="20760" x="8885238" y="3619500"/>
          <p14:tracePt t="20776" x="8885238" y="3603625"/>
          <p14:tracePt t="20793" x="8869363" y="3581400"/>
          <p14:tracePt t="20810" x="8816975" y="3565525"/>
          <p14:tracePt t="20826" x="8793163" y="3565525"/>
          <p14:tracePt t="20843" x="8702675" y="3649663"/>
          <p14:tracePt t="20859" x="8664575" y="3779838"/>
          <p14:tracePt t="20876" x="8664575" y="3870325"/>
          <p14:tracePt t="20893" x="8670925" y="3894138"/>
          <p14:tracePt t="20910" x="8709025" y="3902075"/>
          <p14:tracePt t="20926" x="8778875" y="3902075"/>
          <p14:tracePt t="20943" x="8893175" y="3848100"/>
          <p14:tracePt t="20959" x="8923338" y="3817938"/>
          <p14:tracePt t="20976" x="8931275" y="3779838"/>
          <p14:tracePt t="20993" x="8931275" y="3771900"/>
          <p14:tracePt t="21010" x="8931275" y="3741738"/>
          <p14:tracePt t="21026" x="8907463" y="3733800"/>
          <p14:tracePt t="21043" x="8869363" y="3725863"/>
          <p14:tracePt t="21060" x="8861425" y="3725863"/>
          <p14:tracePt t="21076" x="8847138" y="3725863"/>
          <p14:tracePt t="21093" x="8839200" y="3725863"/>
          <p14:tracePt t="21110" x="8785225" y="3749675"/>
          <p14:tracePt t="21126" x="8702675" y="3817938"/>
          <p14:tracePt t="21143" x="8580438" y="3916363"/>
          <p14:tracePt t="21160" x="8412163" y="4046538"/>
          <p14:tracePt t="21176" x="8183563" y="4213225"/>
          <p14:tracePt t="21194" x="7954963" y="4373563"/>
          <p14:tracePt t="21210" x="7764463" y="4473575"/>
          <p14:tracePt t="21226" x="7696200" y="4503738"/>
          <p14:tracePt t="21243" x="7666038" y="4503738"/>
          <p14:tracePt t="21260" x="7658100" y="4511675"/>
          <p14:tracePt t="32779" x="7635875" y="4518025"/>
          <p14:tracePt t="32787" x="7597775" y="4518025"/>
          <p14:tracePt t="32797" x="7513638" y="4511675"/>
          <p14:tracePt t="32814" x="7331075" y="4457700"/>
          <p14:tracePt t="32831" x="7132638" y="4411663"/>
          <p14:tracePt t="32847" x="6607175" y="4335463"/>
          <p14:tracePt t="32864" x="6188075" y="4267200"/>
          <p14:tracePt t="32881" x="5897563" y="4237038"/>
          <p14:tracePt t="32898" x="5646738" y="4206875"/>
          <p14:tracePt t="32914" x="5622925" y="4206875"/>
          <p14:tracePt t="33755" x="5616575" y="4198938"/>
          <p14:tracePt t="33763" x="5668963" y="4137025"/>
          <p14:tracePt t="33771" x="5897563" y="4038600"/>
          <p14:tracePt t="33781" x="6270625" y="3932238"/>
          <p14:tracePt t="33798" x="6835775" y="3840163"/>
          <p14:tracePt t="33814" x="7132638" y="3840163"/>
          <p14:tracePt t="33831" x="7261225" y="3840163"/>
          <p14:tracePt t="33848" x="7383463" y="3825875"/>
          <p14:tracePt t="33864" x="7551738" y="3779838"/>
          <p14:tracePt t="33881" x="7704138" y="3733800"/>
          <p14:tracePt t="33898" x="7794625" y="3673475"/>
          <p14:tracePt t="33914" x="7848600" y="3619500"/>
          <p14:tracePt t="33931" x="7856538" y="3559175"/>
          <p14:tracePt t="33948" x="7870825" y="3513138"/>
          <p14:tracePt t="33964" x="7886700" y="3451225"/>
          <p14:tracePt t="33981" x="7908925" y="3421063"/>
          <p14:tracePt t="33998" x="7940675" y="3398838"/>
          <p14:tracePt t="34014" x="8085138" y="3382963"/>
          <p14:tracePt t="34031" x="8237538" y="3360738"/>
          <p14:tracePt t="34048" x="8382000" y="3352800"/>
          <p14:tracePt t="34064" x="8474075" y="3344863"/>
          <p14:tracePt t="34081" x="8488363" y="3344863"/>
          <p14:tracePt t="34131" x="8488363" y="3336925"/>
          <p14:tracePt t="34139" x="8504238" y="3314700"/>
          <p14:tracePt t="34148" x="8518525" y="3276600"/>
          <p14:tracePt t="34164" x="8518525" y="3238500"/>
          <p14:tracePt t="34181" x="8518525" y="3222625"/>
          <p14:tracePt t="34198" x="8512175" y="3192463"/>
          <p14:tracePt t="34214" x="8458200" y="3184525"/>
          <p14:tracePt t="34231" x="8343900" y="3170238"/>
          <p14:tracePt t="34248" x="8207375" y="3154363"/>
          <p14:tracePt t="34264" x="8039100" y="3230563"/>
          <p14:tracePt t="34281" x="7916863" y="3413125"/>
          <p14:tracePt t="34298" x="7886700" y="3679825"/>
          <p14:tracePt t="34314" x="7924800" y="3794125"/>
          <p14:tracePt t="34331" x="8023225" y="3870325"/>
          <p14:tracePt t="34348" x="8199438" y="3894138"/>
          <p14:tracePt t="34364" x="8404225" y="3886200"/>
          <p14:tracePt t="34381" x="8542338" y="3794125"/>
          <p14:tracePt t="34398" x="8602663" y="3711575"/>
          <p14:tracePt t="34415" x="8602663" y="3619500"/>
          <p14:tracePt t="34431" x="8504238" y="3444875"/>
          <p14:tracePt t="34448" x="8183563" y="3260725"/>
          <p14:tracePt t="34464" x="7718425" y="3108325"/>
          <p14:tracePt t="34481" x="7353300" y="3086100"/>
          <p14:tracePt t="34498" x="7124700" y="3162300"/>
          <p14:tracePt t="34514" x="7102475" y="3352800"/>
          <p14:tracePt t="34531" x="7239000" y="3543300"/>
          <p14:tracePt t="34548" x="7666038" y="3787775"/>
          <p14:tracePt t="34565" x="8267700" y="3856038"/>
          <p14:tracePt t="34581" x="8847138" y="3848100"/>
          <p14:tracePt t="34598" x="9051925" y="3787775"/>
          <p14:tracePt t="34615" x="9067800" y="3771900"/>
          <p14:tracePt t="34631" x="9045575" y="3725863"/>
          <p14:tracePt t="34648" x="8847138" y="3611563"/>
          <p14:tracePt t="34651" x="8594725" y="3527425"/>
          <p14:tracePt t="34665" x="8267700" y="3444875"/>
          <p14:tracePt t="34682" x="7551738" y="3390900"/>
          <p14:tracePt t="34698" x="7413625" y="3413125"/>
          <p14:tracePt t="34715" x="7391400" y="3444875"/>
          <p14:tracePt t="34731" x="7413625" y="3482975"/>
          <p14:tracePt t="34748" x="7527925" y="3535363"/>
          <p14:tracePt t="34765" x="7658100" y="3565525"/>
          <p14:tracePt t="34781" x="7832725" y="3611563"/>
          <p14:tracePt t="34798" x="7940675" y="3619500"/>
          <p14:tracePt t="34815" x="7947025" y="3619500"/>
          <p14:tracePt t="34867" x="7940675" y="3619500"/>
          <p14:tracePt t="34883" x="7932738" y="3619500"/>
          <p14:tracePt t="34891" x="7932738" y="3641725"/>
          <p14:tracePt t="34899" x="7908925" y="3687763"/>
          <p14:tracePt t="34915" x="7870825" y="3832225"/>
          <p14:tracePt t="34931" x="7856538" y="4016375"/>
          <p14:tracePt t="34948" x="7856538" y="4175125"/>
          <p14:tracePt t="34965" x="7856538" y="4267200"/>
          <p14:tracePt t="34981" x="7886700" y="4297363"/>
          <p14:tracePt t="34998" x="7924800" y="4305300"/>
          <p14:tracePt t="35015" x="8016875" y="4305300"/>
          <p14:tracePt t="35031" x="8137525" y="4237038"/>
          <p14:tracePt t="35048" x="8245475" y="4130675"/>
          <p14:tracePt t="35065" x="8289925" y="4022725"/>
          <p14:tracePt t="35082" x="8313738" y="3916363"/>
          <p14:tracePt t="35098" x="8313738" y="3886200"/>
          <p14:tracePt t="35115" x="8305800" y="3817938"/>
          <p14:tracePt t="35131" x="8267700" y="3779838"/>
          <p14:tracePt t="35148" x="8259763" y="3779838"/>
          <p14:tracePt t="35181" x="8251825" y="3779838"/>
          <p14:tracePt t="35198" x="8207375" y="3832225"/>
          <p14:tracePt t="35215" x="8153400" y="3962400"/>
          <p14:tracePt t="35231" x="8115300" y="4130675"/>
          <p14:tracePt t="35248" x="8085138" y="4305300"/>
          <p14:tracePt t="35265" x="8061325" y="4435475"/>
          <p14:tracePt t="35282" x="8054975" y="4518025"/>
          <p14:tracePt t="35371" x="8047038" y="4518025"/>
          <p14:tracePt t="37755" x="8131175" y="4419600"/>
          <p14:tracePt t="37763" x="8504238" y="4191000"/>
          <p14:tracePt t="37771" x="8893175" y="3962400"/>
          <p14:tracePt t="37782" x="9190038" y="3832225"/>
          <p14:tracePt t="37799" x="9280525" y="3756025"/>
          <p14:tracePt t="37816" x="9318625" y="3711575"/>
          <p14:tracePt t="37833" x="9388475" y="3597275"/>
          <p14:tracePt t="37849" x="9464675" y="3527425"/>
          <p14:tracePt t="37866" x="9486900" y="3459163"/>
          <p14:tracePt t="37882" x="9502775" y="3406775"/>
          <p14:tracePt t="37899" x="9502775" y="3336925"/>
          <p14:tracePt t="37916" x="9494838" y="3292475"/>
          <p14:tracePt t="37932" x="9478963" y="3246438"/>
          <p14:tracePt t="38035" x="9478963" y="3238500"/>
          <p14:tracePt t="38043" x="9448800" y="3246438"/>
          <p14:tracePt t="38051" x="9394825" y="3336925"/>
          <p14:tracePt t="38066" x="9258300" y="3597275"/>
          <p14:tracePt t="38082" x="9166225" y="3779838"/>
          <p14:tracePt t="38099" x="9097963" y="3894138"/>
          <p14:tracePt t="38116" x="9083675" y="3908425"/>
          <p14:tracePt t="38179" x="9075738" y="3894138"/>
          <p14:tracePt t="38187" x="9059863" y="3848100"/>
          <p14:tracePt t="38195" x="9051925" y="3787775"/>
          <p14:tracePt t="38203" x="9029700" y="3733800"/>
          <p14:tracePt t="38216" x="8999538" y="3673475"/>
          <p14:tracePt t="38233" x="8975725" y="3603625"/>
          <p14:tracePt t="38250" x="8969375" y="3589338"/>
          <p14:tracePt t="38266" x="8961438" y="3581400"/>
          <p14:tracePt t="38283" x="8953500" y="3565525"/>
          <p14:tracePt t="38539" x="8961438" y="3565525"/>
          <p14:tracePt t="38547" x="8999538" y="3565525"/>
          <p14:tracePt t="38555" x="9037638" y="3565525"/>
          <p14:tracePt t="38566" x="9113838" y="3565525"/>
          <p14:tracePt t="38583" x="9266238" y="3565525"/>
          <p14:tracePt t="38599" x="9312275" y="3565525"/>
          <p14:tracePt t="38843" x="9350375" y="3581400"/>
          <p14:tracePt t="38851" x="9372600" y="3581400"/>
          <p14:tracePt t="38859" x="9380538" y="3589338"/>
          <p14:tracePt t="38868" x="9402763" y="3589338"/>
          <p14:tracePt t="38883" x="9464675" y="3603625"/>
          <p14:tracePt t="38899" x="9471025" y="3603625"/>
          <p14:tracePt t="39283" x="9471025" y="3611563"/>
          <p14:tracePt t="39299" x="9471025" y="3635375"/>
          <p14:tracePt t="39307" x="9456738" y="3673475"/>
          <p14:tracePt t="39316" x="9426575" y="3717925"/>
          <p14:tracePt t="39333" x="9334500" y="3802063"/>
          <p14:tracePt t="39350" x="9204325" y="3908425"/>
          <p14:tracePt t="39366" x="9045575" y="3984625"/>
          <p14:tracePt t="39383" x="8893175" y="4054475"/>
          <p14:tracePt t="39400" x="8770938" y="4084638"/>
          <p14:tracePt t="39416" x="8709025" y="4092575"/>
          <p14:tracePt t="39433" x="8678863" y="4092575"/>
          <p14:tracePt t="39491" x="8664575" y="4092575"/>
          <p14:tracePt t="39515" x="8656638" y="4092575"/>
          <p14:tracePt t="39531" x="8648700" y="4084638"/>
          <p14:tracePt t="39547" x="8640763" y="4076700"/>
          <p14:tracePt t="39619" x="8632825" y="4076700"/>
          <p14:tracePt t="39669" x="8626475" y="4076700"/>
          <p14:tracePt t="39675" x="8618538" y="4076700"/>
          <p14:tracePt t="39683" x="8610600" y="4068763"/>
          <p14:tracePt t="39700" x="8594725" y="4054475"/>
          <p14:tracePt t="39716" x="8580438" y="4030663"/>
          <p14:tracePt t="39733" x="8550275" y="3992563"/>
          <p14:tracePt t="39750" x="8504238" y="3932238"/>
          <p14:tracePt t="39766" x="8466138" y="3886200"/>
          <p14:tracePt t="39783" x="8442325" y="3863975"/>
          <p14:tracePt t="39800" x="8435975" y="3856038"/>
          <p14:tracePt t="39816" x="8435975" y="3840163"/>
          <p14:tracePt t="39867" x="8435975" y="3825875"/>
          <p14:tracePt t="39923" x="8435975" y="3817938"/>
          <p14:tracePt t="39931" x="8435975" y="3802063"/>
          <p14:tracePt t="39939" x="8435975" y="3794125"/>
          <p14:tracePt t="39950" x="8435975" y="3779838"/>
          <p14:tracePt t="39967" x="8435975" y="3756025"/>
          <p14:tracePt t="39983" x="8435975" y="3749675"/>
          <p14:tracePt t="40000" x="8435975" y="3741738"/>
          <p14:tracePt t="40315" x="8442325" y="3741738"/>
          <p14:tracePt t="40331" x="8442325" y="3749675"/>
          <p14:tracePt t="40347" x="8442325" y="3763963"/>
          <p14:tracePt t="40363" x="8442325" y="3771900"/>
          <p14:tracePt t="40811" x="8450263" y="3771900"/>
          <p14:tracePt t="40827" x="8458200" y="3771900"/>
          <p14:tracePt t="40835" x="8466138" y="3771900"/>
          <p14:tracePt t="40843" x="8512175" y="3763963"/>
          <p14:tracePt t="40851" x="8556625" y="3733800"/>
          <p14:tracePt t="40867" x="8610600" y="3711575"/>
          <p14:tracePt t="40884" x="8709025" y="3673475"/>
          <p14:tracePt t="40900" x="8823325" y="3619500"/>
          <p14:tracePt t="40917" x="8885238" y="3581400"/>
          <p14:tracePt t="40934" x="8923338" y="3565525"/>
          <p14:tracePt t="40950" x="8945563" y="3543300"/>
          <p14:tracePt t="40995" x="8953500" y="3535363"/>
          <p14:tracePt t="41003" x="8953500" y="3513138"/>
          <p14:tracePt t="41017" x="8961438" y="3505200"/>
          <p14:tracePt t="41034" x="8975725" y="3475038"/>
          <p14:tracePt t="41050" x="8983663" y="3459163"/>
          <p14:tracePt t="41067" x="8983663" y="3451225"/>
          <p14:tracePt t="41187" x="8991600" y="3451225"/>
          <p14:tracePt t="41195" x="9007475" y="3467100"/>
          <p14:tracePt t="41203" x="9021763" y="3497263"/>
          <p14:tracePt t="41217" x="9029700" y="3527425"/>
          <p14:tracePt t="41234" x="9037638" y="3573463"/>
          <p14:tracePt t="41250" x="9037638" y="3581400"/>
          <p14:tracePt t="41299" x="9037638" y="3597275"/>
          <p14:tracePt t="41315" x="9037638" y="3603625"/>
          <p14:tracePt t="41323" x="9037638" y="3611563"/>
          <p14:tracePt t="41355" x="9037638" y="3619500"/>
          <p14:tracePt t="41771" x="9045575" y="3619500"/>
          <p14:tracePt t="41779" x="9067800" y="3619500"/>
          <p14:tracePt t="41787" x="9097963" y="3619500"/>
          <p14:tracePt t="41801" x="9113838" y="3619500"/>
          <p14:tracePt t="41817" x="9182100" y="3619500"/>
          <p14:tracePt t="41834" x="9204325" y="3619500"/>
          <p14:tracePt t="41939" x="9212263" y="3619500"/>
          <p14:tracePt t="41947" x="9228138" y="3619500"/>
          <p14:tracePt t="41955" x="9236075" y="3619500"/>
          <p14:tracePt t="41967" x="9258300" y="3619500"/>
          <p14:tracePt t="41984" x="9288463" y="3619500"/>
          <p14:tracePt t="42001" x="9312275" y="3627438"/>
          <p14:tracePt t="42611" x="9318625" y="3635375"/>
          <p14:tracePt t="42619" x="9312275" y="3641725"/>
          <p14:tracePt t="42627" x="9258300" y="3641725"/>
          <p14:tracePt t="42635" x="9197975" y="3641725"/>
          <p14:tracePt t="42651" x="9051925" y="3673475"/>
          <p14:tracePt t="42668" x="8893175" y="3725863"/>
          <p14:tracePt t="42684" x="8724900" y="3763963"/>
          <p14:tracePt t="42701" x="8632825" y="3794125"/>
          <p14:tracePt t="42718" x="8594725" y="3802063"/>
          <p14:tracePt t="42751" x="8588375" y="3802063"/>
          <p14:tracePt t="42907" x="8580438" y="3802063"/>
          <p14:tracePt t="42915" x="8572500" y="3802063"/>
          <p14:tracePt t="42923" x="8550275" y="3802063"/>
          <p14:tracePt t="42934" x="8526463" y="3825875"/>
          <p14:tracePt t="42951" x="8480425" y="3832225"/>
          <p14:tracePt t="42968" x="8412163" y="3856038"/>
          <p14:tracePt t="42984" x="8366125" y="3870325"/>
          <p14:tracePt t="43001" x="8328025" y="3894138"/>
          <p14:tracePt t="43018" x="8283575" y="3902075"/>
          <p14:tracePt t="43034" x="8275638" y="3916363"/>
          <p14:tracePt t="43051" x="8267700" y="3916363"/>
          <p14:tracePt t="43331" x="8267700" y="3908425"/>
          <p14:tracePt t="43339" x="8283575" y="3894138"/>
          <p14:tracePt t="43347" x="8305800" y="3870325"/>
          <p14:tracePt t="43355" x="8313738" y="3856038"/>
          <p14:tracePt t="43368" x="8335963" y="3825875"/>
          <p14:tracePt t="43385" x="8366125" y="3779838"/>
          <p14:tracePt t="43401" x="8366125" y="3763963"/>
          <p14:tracePt t="43418" x="8374063" y="3741738"/>
          <p14:tracePt t="43434" x="8374063" y="3725863"/>
          <p14:tracePt t="43451" x="8374063" y="3711575"/>
          <p14:tracePt t="43467" x="8374063" y="3687763"/>
          <p14:tracePt t="43484" x="8374063" y="3673475"/>
          <p14:tracePt t="43501" x="8389938" y="3665538"/>
          <p14:tracePt t="43517" x="8389938" y="3649663"/>
          <p14:tracePt t="43551" x="8389938" y="3641725"/>
          <p14:tracePt t="43707" x="8397875" y="3641725"/>
          <p14:tracePt t="43771" x="8397875" y="3649663"/>
          <p14:tracePt t="43779" x="8397875" y="3673475"/>
          <p14:tracePt t="43787" x="8397875" y="3679825"/>
          <p14:tracePt t="43802" x="8397875" y="3687763"/>
          <p14:tracePt t="43818" x="8397875" y="3717925"/>
          <p14:tracePt t="43835" x="8397875" y="3725863"/>
          <p14:tracePt t="43851" x="8397875" y="3733800"/>
          <p14:tracePt t="44506" x="8404225" y="3741738"/>
          <p14:tracePt t="44547" x="8412163" y="3741738"/>
          <p14:tracePt t="44563" x="8420100" y="3741738"/>
          <p14:tracePt t="44579" x="8435975" y="3741738"/>
          <p14:tracePt t="44595" x="8442325" y="3733800"/>
          <p14:tracePt t="44603" x="8466138" y="3733800"/>
          <p14:tracePt t="44611" x="8496300" y="3717925"/>
          <p14:tracePt t="44620" x="8526463" y="3717925"/>
          <p14:tracePt t="44635" x="8602663" y="3717925"/>
          <p14:tracePt t="44652" x="8670925" y="3703638"/>
          <p14:tracePt t="44668" x="8716963" y="3687763"/>
          <p14:tracePt t="44685" x="8724900" y="3687763"/>
          <p14:tracePt t="44779" x="8740775" y="3687763"/>
          <p14:tracePt t="44795" x="8755063" y="3679825"/>
          <p14:tracePt t="44803" x="8778875" y="3673475"/>
          <p14:tracePt t="44811" x="8816975" y="3657600"/>
          <p14:tracePt t="44819" x="8847138" y="3657600"/>
          <p14:tracePt t="44835" x="8937625" y="3627438"/>
          <p14:tracePt t="44852" x="9021763" y="3611563"/>
          <p14:tracePt t="44868" x="9097963" y="3603625"/>
          <p14:tracePt t="44885" x="9113838" y="3597275"/>
          <p14:tracePt t="45203" x="9113838" y="3611563"/>
          <p14:tracePt t="45211" x="9113838" y="3627438"/>
          <p14:tracePt t="45219" x="9105900" y="3641725"/>
          <p14:tracePt t="45235" x="9105900" y="3665538"/>
          <p14:tracePt t="45252" x="9090025" y="3673475"/>
          <p14:tracePt t="45268" x="9083675" y="3673475"/>
          <p14:tracePt t="45285" x="9075738" y="3673475"/>
          <p14:tracePt t="45302" x="9067800" y="3673475"/>
          <p14:tracePt t="45403" x="9059863" y="3673475"/>
          <p14:tracePt t="45450" x="9051925" y="3665538"/>
          <p14:tracePt t="45563" x="9067800" y="3665538"/>
          <p14:tracePt t="45571" x="9090025" y="3665538"/>
          <p14:tracePt t="45579" x="9113838" y="3665538"/>
          <p14:tracePt t="45587" x="9136063" y="3665538"/>
          <p14:tracePt t="45602" x="9159875" y="3665538"/>
          <p14:tracePt t="45619" x="9204325" y="3657600"/>
          <p14:tracePt t="45635" x="9212263" y="3657600"/>
          <p14:tracePt t="45652" x="9220200" y="3657600"/>
          <p14:tracePt t="45685" x="9228138" y="3657600"/>
          <p14:tracePt t="45702" x="9242425" y="3657600"/>
          <p14:tracePt t="45719" x="9312275" y="3657600"/>
          <p14:tracePt t="45735" x="9440863" y="3657600"/>
          <p14:tracePt t="45752" x="9563100" y="3657600"/>
          <p14:tracePt t="45769" x="9661525" y="3657600"/>
          <p14:tracePt t="45785" x="9699625" y="3657600"/>
          <p14:tracePt t="46347" x="9693275" y="3657600"/>
          <p14:tracePt t="46355" x="9585325" y="3679825"/>
          <p14:tracePt t="46363" x="9394825" y="3756025"/>
          <p14:tracePt t="46371" x="9113838" y="3878263"/>
          <p14:tracePt t="46386" x="8245475" y="4144963"/>
          <p14:tracePt t="46402" x="7323138" y="4411663"/>
          <p14:tracePt t="46419" x="6438900" y="4656138"/>
          <p14:tracePt t="46436" x="5562600" y="4822825"/>
          <p14:tracePt t="46452" x="4930775" y="4983163"/>
          <p14:tracePt t="46469" x="4632325" y="5029200"/>
          <p14:tracePt t="46486" x="4610100" y="5029200"/>
          <p14:tracePt t="46519" x="4686300" y="4999038"/>
          <p14:tracePt t="46536" x="4838700" y="4960938"/>
          <p14:tracePt t="46552" x="4922838" y="4930775"/>
          <p14:tracePt t="46569" x="4930775" y="493077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286" t="32636" r="25389" b="22686"/>
          <a:stretch/>
        </p:blipFill>
        <p:spPr>
          <a:xfrm>
            <a:off x="2967411" y="1918616"/>
            <a:ext cx="6257177" cy="3998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68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606"/>
    </mc:Choice>
    <mc:Fallback xmlns="">
      <p:transition advTm="5560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90" x="4945063" y="4922838"/>
          <p14:tracePt t="798" x="4999038" y="4854575"/>
          <p14:tracePt t="806" x="5067300" y="4732338"/>
          <p14:tracePt t="819" x="5089525" y="4656138"/>
          <p14:tracePt t="835" x="5159375" y="4473575"/>
          <p14:tracePt t="852" x="5303838" y="4092575"/>
          <p14:tracePt t="869" x="5464175" y="3565525"/>
          <p14:tracePt t="885" x="5508625" y="3254375"/>
          <p14:tracePt t="902" x="5508625" y="3055938"/>
          <p14:tracePt t="919" x="5448300" y="2903538"/>
          <p14:tracePt t="935" x="5341938" y="2765425"/>
          <p14:tracePt t="952" x="5280025" y="2720975"/>
          <p14:tracePt t="969" x="5273675" y="2713038"/>
          <p14:tracePt t="1002" x="5265738" y="2713038"/>
          <p14:tracePt t="1022" x="5257800" y="2713038"/>
          <p14:tracePt t="1035" x="5235575" y="2720975"/>
          <p14:tracePt t="1052" x="5135563" y="2865438"/>
          <p14:tracePt t="1069" x="5037138" y="2979738"/>
          <p14:tracePt t="1102" x="5029200" y="2979738"/>
          <p14:tracePt t="1119" x="5021263" y="2979738"/>
          <p14:tracePt t="1135" x="5021263" y="2949575"/>
          <p14:tracePt t="1152" x="5045075" y="2827338"/>
          <p14:tracePt t="1169" x="5051425" y="2803525"/>
          <p14:tracePt t="1238" x="5037138" y="2803525"/>
          <p14:tracePt t="1246" x="5021263" y="2819400"/>
          <p14:tracePt t="1254" x="4991100" y="2895600"/>
          <p14:tracePt t="1269" x="4937125" y="3063875"/>
          <p14:tracePt t="1285" x="4899025" y="3170238"/>
          <p14:tracePt t="1302" x="4884738" y="3192463"/>
          <p14:tracePt t="2086" x="4884738" y="3178175"/>
          <p14:tracePt t="2094" x="4892675" y="3162300"/>
          <p14:tracePt t="2102" x="4914900" y="3140075"/>
          <p14:tracePt t="2119" x="4922838" y="3124200"/>
          <p14:tracePt t="2136" x="4945063" y="3101975"/>
          <p14:tracePt t="2152" x="4945063" y="3086100"/>
          <p14:tracePt t="2294" x="4945063" y="3124200"/>
          <p14:tracePt t="2302" x="4945063" y="3154363"/>
          <p14:tracePt t="2310" x="4960938" y="3200400"/>
          <p14:tracePt t="2319" x="4968875" y="3222625"/>
          <p14:tracePt t="2462" x="4968875" y="3216275"/>
          <p14:tracePt t="2478" x="4968875" y="3208338"/>
          <p14:tracePt t="2502" x="4968875" y="3200400"/>
          <p14:tracePt t="2510" x="4968875" y="3192463"/>
          <p14:tracePt t="2526" x="4968875" y="3184525"/>
          <p14:tracePt t="2542" x="4968875" y="3178175"/>
          <p14:tracePt t="2553" x="4968875" y="3170238"/>
          <p14:tracePt t="2569" x="4968875" y="3154363"/>
          <p14:tracePt t="2586" x="4968875" y="3146425"/>
          <p14:tracePt t="2619" x="4960938" y="3140075"/>
          <p14:tracePt t="2636" x="4953000" y="3132138"/>
          <p14:tracePt t="2654" x="4945063" y="3132138"/>
          <p14:tracePt t="2766" x="4945063" y="3140075"/>
          <p14:tracePt t="2774" x="4960938" y="3146425"/>
          <p14:tracePt t="2786" x="4983163" y="3154363"/>
          <p14:tracePt t="2803" x="5037138" y="3170238"/>
          <p14:tracePt t="2819" x="5143500" y="3192463"/>
          <p14:tracePt t="2836" x="5318125" y="3192463"/>
          <p14:tracePt t="2853" x="5394325" y="3178175"/>
          <p14:tracePt t="2869" x="5410200" y="3170238"/>
          <p14:tracePt t="2903" x="5410200" y="3146425"/>
          <p14:tracePt t="2919" x="5418138" y="3116263"/>
          <p14:tracePt t="2936" x="5440363" y="3048000"/>
          <p14:tracePt t="2953" x="5448300" y="3001963"/>
          <p14:tracePt t="2969" x="5464175" y="2979738"/>
          <p14:tracePt t="2986" x="5464175" y="2955925"/>
          <p14:tracePt t="3054" x="5486400" y="2949575"/>
          <p14:tracePt t="3062" x="5502275" y="2963863"/>
          <p14:tracePt t="3070" x="5540375" y="2987675"/>
          <p14:tracePt t="3086" x="5570538" y="3025775"/>
          <p14:tracePt t="3103" x="5570538" y="3040063"/>
          <p14:tracePt t="3238" x="5562600" y="3040063"/>
          <p14:tracePt t="3270" x="5554663" y="3040063"/>
          <p14:tracePt t="3302" x="5554663" y="3055938"/>
          <p14:tracePt t="3310" x="5554663" y="3116263"/>
          <p14:tracePt t="3319" x="5584825" y="3178175"/>
          <p14:tracePt t="3336" x="5837238" y="3314700"/>
          <p14:tracePt t="3353" x="6248400" y="3375025"/>
          <p14:tracePt t="3369" x="6850063" y="3375025"/>
          <p14:tracePt t="3386" x="7543800" y="3306763"/>
          <p14:tracePt t="3403" x="8169275" y="3124200"/>
          <p14:tracePt t="3405" x="8328025" y="3048000"/>
          <p14:tracePt t="3420" x="8442325" y="2987675"/>
          <p14:tracePt t="3436" x="8526463" y="2903538"/>
          <p14:tracePt t="3453" x="8526463" y="2865438"/>
          <p14:tracePt t="3470" x="8512175" y="2835275"/>
          <p14:tracePt t="3486" x="8450263" y="2811463"/>
          <p14:tracePt t="3503" x="8420100" y="2811463"/>
          <p14:tracePt t="3520" x="8404225" y="2803525"/>
          <p14:tracePt t="3536" x="8382000" y="2811463"/>
          <p14:tracePt t="3553" x="8335963" y="2873375"/>
          <p14:tracePt t="3570" x="8289925" y="2949575"/>
          <p14:tracePt t="3586" x="8267700" y="2987675"/>
          <p14:tracePt t="3603" x="8245475" y="3009900"/>
          <p14:tracePt t="3619" x="8237538" y="3009900"/>
          <p14:tracePt t="3636" x="8207375" y="3001963"/>
          <p14:tracePt t="3653" x="8153400" y="2994025"/>
          <p14:tracePt t="3670" x="8145463" y="2987675"/>
          <p14:tracePt t="3710" x="8137525" y="2987675"/>
          <p14:tracePt t="3720" x="8123238" y="2987675"/>
          <p14:tracePt t="3736" x="7985125" y="3048000"/>
          <p14:tracePt t="3753" x="7856538" y="3116263"/>
          <p14:tracePt t="3770" x="7726363" y="3184525"/>
          <p14:tracePt t="3786" x="7673975" y="3192463"/>
          <p14:tracePt t="3803" x="7666038" y="3192463"/>
          <p14:tracePt t="3846" x="7658100" y="3184525"/>
          <p14:tracePt t="3862" x="7658100" y="3162300"/>
          <p14:tracePt t="3878" x="7658100" y="3146425"/>
          <p14:tracePt t="3886" x="7658100" y="3124200"/>
          <p14:tracePt t="3903" x="7658100" y="3108325"/>
          <p14:tracePt t="3950" x="7658100" y="3101975"/>
          <p14:tracePt t="3966" x="7658100" y="3094038"/>
          <p14:tracePt t="3974" x="7650163" y="3086100"/>
          <p14:tracePt t="3986" x="7627938" y="3086100"/>
          <p14:tracePt t="4003" x="7620000" y="3086100"/>
          <p14:tracePt t="4070" x="7627938" y="3094038"/>
          <p14:tracePt t="4078" x="7650163" y="3094038"/>
          <p14:tracePt t="4086" x="7680325" y="3094038"/>
          <p14:tracePt t="4103" x="7756525" y="3116263"/>
          <p14:tracePt t="4120" x="7810500" y="3116263"/>
          <p14:tracePt t="4136" x="7818438" y="3116263"/>
          <p14:tracePt t="4170" x="7818438" y="3124200"/>
          <p14:tracePt t="4187" x="7704138" y="3132138"/>
          <p14:tracePt t="4203" x="7521575" y="3170238"/>
          <p14:tracePt t="4220" x="7254875" y="3200400"/>
          <p14:tracePt t="4237" x="6904038" y="3200400"/>
          <p14:tracePt t="4253" x="6873875" y="3184525"/>
          <p14:tracePt t="4270" x="6888163" y="3146425"/>
          <p14:tracePt t="4287" x="7018338" y="3094038"/>
          <p14:tracePt t="4303" x="7323138" y="3001963"/>
          <p14:tracePt t="4320" x="7818438" y="2873375"/>
          <p14:tracePt t="4337" x="8237538" y="2811463"/>
          <p14:tracePt t="4353" x="8428038" y="2803525"/>
          <p14:tracePt t="4370" x="8474075" y="2803525"/>
          <p14:tracePt t="4403" x="8474075" y="2849563"/>
          <p14:tracePt t="4420" x="8435975" y="2963863"/>
          <p14:tracePt t="4437" x="8283575" y="3032125"/>
          <p14:tracePt t="4453" x="8169275" y="3040063"/>
          <p14:tracePt t="4470" x="8054975" y="3040063"/>
          <p14:tracePt t="4487" x="8008938" y="3025775"/>
          <p14:tracePt t="4520" x="8008938" y="2971800"/>
          <p14:tracePt t="4537" x="8047038" y="2925763"/>
          <p14:tracePt t="4553" x="8183563" y="2887663"/>
          <p14:tracePt t="4570" x="8374063" y="2887663"/>
          <p14:tracePt t="4587" x="8474075" y="2887663"/>
          <p14:tracePt t="4620" x="8480425" y="2917825"/>
          <p14:tracePt t="4637" x="8435975" y="3070225"/>
          <p14:tracePt t="4653" x="8275638" y="3116263"/>
          <p14:tracePt t="4670" x="8061325" y="3124200"/>
          <p14:tracePt t="4687" x="7826375" y="3124200"/>
          <p14:tracePt t="4703" x="7642225" y="3055938"/>
          <p14:tracePt t="4720" x="7612063" y="3025775"/>
          <p14:tracePt t="4737" x="7612063" y="2987675"/>
          <p14:tracePt t="4753" x="7704138" y="2941638"/>
          <p14:tracePt t="4770" x="7870825" y="2933700"/>
          <p14:tracePt t="4787" x="8054975" y="2933700"/>
          <p14:tracePt t="4803" x="8115300" y="2933700"/>
          <p14:tracePt t="4838" x="8107363" y="2971800"/>
          <p14:tracePt t="4853" x="8039100" y="3001963"/>
          <p14:tracePt t="4870" x="7924800" y="3001963"/>
          <p14:tracePt t="4887" x="7826375" y="3001963"/>
          <p14:tracePt t="4904" x="7802563" y="3001963"/>
          <p14:tracePt t="5078" x="7794625" y="3001963"/>
          <p14:tracePt t="5086" x="7764463" y="3001963"/>
          <p14:tracePt t="5094" x="7704138" y="3009900"/>
          <p14:tracePt t="5104" x="7559675" y="3040063"/>
          <p14:tracePt t="5120" x="7102475" y="3101975"/>
          <p14:tracePt t="5137" x="6423025" y="3170238"/>
          <p14:tracePt t="5154" x="5722938" y="3170238"/>
          <p14:tracePt t="5170" x="5203825" y="3170238"/>
          <p14:tracePt t="5187" x="4937125" y="3146425"/>
          <p14:tracePt t="5204" x="4906963" y="3132138"/>
          <p14:tracePt t="5220" x="4899025" y="3124200"/>
          <p14:tracePt t="5237" x="4899025" y="3094038"/>
          <p14:tracePt t="5254" x="4937125" y="3078163"/>
          <p14:tracePt t="5270" x="4968875" y="3078163"/>
          <p14:tracePt t="5287" x="4975225" y="3078163"/>
          <p14:tracePt t="5486" x="4991100" y="3078163"/>
          <p14:tracePt t="5494" x="5021263" y="3078163"/>
          <p14:tracePt t="5504" x="5051425" y="3078163"/>
          <p14:tracePt t="5520" x="5143500" y="3086100"/>
          <p14:tracePt t="5537" x="5265738" y="3086100"/>
          <p14:tracePt t="5554" x="5349875" y="3070225"/>
          <p14:tracePt t="5570" x="5364163" y="3063875"/>
          <p14:tracePt t="5710" x="5372100" y="3070225"/>
          <p14:tracePt t="5718" x="5380038" y="3094038"/>
          <p14:tracePt t="5726" x="5380038" y="3108325"/>
          <p14:tracePt t="5750" x="5380038" y="3116263"/>
          <p14:tracePt t="5822" x="5394325" y="3116263"/>
          <p14:tracePt t="5830" x="5394325" y="3101975"/>
          <p14:tracePt t="5838" x="5394325" y="3078163"/>
          <p14:tracePt t="5854" x="5394325" y="3040063"/>
          <p14:tracePt t="5871" x="5394325" y="3009900"/>
          <p14:tracePt t="5887" x="5394325" y="3001963"/>
          <p14:tracePt t="6030" x="5394325" y="3017838"/>
          <p14:tracePt t="6038" x="5394325" y="3048000"/>
          <p14:tracePt t="6046" x="5394325" y="3070225"/>
          <p14:tracePt t="6054" x="5394325" y="3094038"/>
          <p14:tracePt t="6071" x="5394325" y="3108325"/>
          <p14:tracePt t="6158" x="5402263" y="3101975"/>
          <p14:tracePt t="6166" x="5410200" y="3086100"/>
          <p14:tracePt t="6174" x="5418138" y="3070225"/>
          <p14:tracePt t="6187" x="5432425" y="3048000"/>
          <p14:tracePt t="6238" x="5440363" y="3048000"/>
          <p14:tracePt t="6254" x="5448300" y="3048000"/>
          <p14:tracePt t="6270" x="5456238" y="3048000"/>
          <p14:tracePt t="6278" x="5464175" y="3055938"/>
          <p14:tracePt t="6294" x="5470525" y="3070225"/>
          <p14:tracePt t="6304" x="5470525" y="3078163"/>
          <p14:tracePt t="6321" x="5478463" y="3086100"/>
          <p14:tracePt t="6566" x="5486400" y="3101975"/>
          <p14:tracePt t="6574" x="5486400" y="3108325"/>
          <p14:tracePt t="6582" x="5486400" y="3124200"/>
          <p14:tracePt t="6590" x="5494338" y="3132138"/>
          <p14:tracePt t="6604" x="5502275" y="3146425"/>
          <p14:tracePt t="6621" x="5502275" y="3170238"/>
          <p14:tracePt t="6758" x="5508625" y="3178175"/>
          <p14:tracePt t="7294" x="5516563" y="3178175"/>
          <p14:tracePt t="7374" x="5524500" y="3178175"/>
          <p14:tracePt t="7510" x="5540375" y="3178175"/>
          <p14:tracePt t="7518" x="5584825" y="3178175"/>
          <p14:tracePt t="7526" x="5622925" y="3170238"/>
          <p14:tracePt t="7538" x="5646738" y="3162300"/>
          <p14:tracePt t="7554" x="5737225" y="3140075"/>
          <p14:tracePt t="7571" x="5851525" y="3116263"/>
          <p14:tracePt t="7588" x="5875338" y="3116263"/>
          <p14:tracePt t="8014" x="5905500" y="3108325"/>
          <p14:tracePt t="8022" x="6003925" y="3094038"/>
          <p14:tracePt t="8030" x="6111875" y="3094038"/>
          <p14:tracePt t="8038" x="6232525" y="3094038"/>
          <p14:tracePt t="8055" x="6446838" y="3063875"/>
          <p14:tracePt t="8071" x="6591300" y="3048000"/>
          <p14:tracePt t="8088" x="6621463" y="3048000"/>
          <p14:tracePt t="8134" x="6629400" y="3040063"/>
          <p14:tracePt t="8302" x="6629400" y="3055938"/>
          <p14:tracePt t="8310" x="6629400" y="3078163"/>
          <p14:tracePt t="8321" x="6621463" y="3094038"/>
          <p14:tracePt t="8338" x="6591300" y="3132138"/>
          <p14:tracePt t="8355" x="6569075" y="3146425"/>
          <p14:tracePt t="8371" x="6515100" y="3146425"/>
          <p14:tracePt t="8388" x="6477000" y="3146425"/>
          <p14:tracePt t="8405" x="6446838" y="3146425"/>
          <p14:tracePt t="8478" x="6438900" y="3146425"/>
          <p14:tracePt t="8998" x="6408738" y="3154363"/>
          <p14:tracePt t="9006" x="6384925" y="3200400"/>
          <p14:tracePt t="9014" x="6346825" y="3246438"/>
          <p14:tracePt t="9022" x="6264275" y="3336925"/>
          <p14:tracePt t="9038" x="6096000" y="3489325"/>
          <p14:tracePt t="9055" x="5837238" y="3635375"/>
          <p14:tracePt t="9072" x="5654675" y="3711575"/>
          <p14:tracePt t="9088" x="5494338" y="3749675"/>
          <p14:tracePt t="9105" x="5372100" y="3771900"/>
          <p14:tracePt t="9122" x="5265738" y="3787775"/>
          <p14:tracePt t="9138" x="5219700" y="3787775"/>
          <p14:tracePt t="9155" x="5211763" y="3787775"/>
          <p14:tracePt t="9198" x="5197475" y="3779838"/>
          <p14:tracePt t="9206" x="5189538" y="3771900"/>
          <p14:tracePt t="9222" x="5165725" y="3749675"/>
          <p14:tracePt t="9238" x="5127625" y="3725863"/>
          <p14:tracePt t="9255" x="5037138" y="3703638"/>
          <p14:tracePt t="9272" x="4999038" y="3703638"/>
          <p14:tracePt t="9288" x="4945063" y="3703638"/>
          <p14:tracePt t="9305" x="4930775" y="3703638"/>
          <p14:tracePt t="9322" x="4922838" y="3703638"/>
          <p14:tracePt t="9358" x="4922838" y="3711575"/>
          <p14:tracePt t="9372" x="4922838" y="3717925"/>
          <p14:tracePt t="9390" x="4922838" y="3725863"/>
          <p14:tracePt t="9606" x="4914900" y="3725863"/>
          <p14:tracePt t="9774" x="4914900" y="3741738"/>
          <p14:tracePt t="9790" x="4922838" y="3756025"/>
          <p14:tracePt t="9798" x="4930775" y="3756025"/>
          <p14:tracePt t="9805" x="4930775" y="3763963"/>
          <p14:tracePt t="9822" x="4937125" y="3771900"/>
          <p14:tracePt t="9845" x="4945063" y="3779838"/>
          <p14:tracePt t="10150" x="4945063" y="3787775"/>
          <p14:tracePt t="10174" x="4945063" y="3794125"/>
          <p14:tracePt t="10214" x="4953000" y="3802063"/>
          <p14:tracePt t="10246" x="4953000" y="3810000"/>
          <p14:tracePt t="11062" x="4960938" y="3810000"/>
          <p14:tracePt t="11078" x="4999038" y="3810000"/>
          <p14:tracePt t="11086" x="5051425" y="3771900"/>
          <p14:tracePt t="11094" x="5113338" y="3756025"/>
          <p14:tracePt t="11106" x="5159375" y="3733800"/>
          <p14:tracePt t="11122" x="5280025" y="3703638"/>
          <p14:tracePt t="11139" x="5394325" y="3665538"/>
          <p14:tracePt t="11156" x="5494338" y="3641725"/>
          <p14:tracePt t="11172" x="5502275" y="3635375"/>
          <p14:tracePt t="11390" x="5508625" y="3635375"/>
          <p14:tracePt t="11398" x="5516563" y="3635375"/>
          <p14:tracePt t="11406" x="5524500" y="3635375"/>
          <p14:tracePt t="11422" x="5546725" y="3695700"/>
          <p14:tracePt t="11822" x="5524500" y="3695700"/>
          <p14:tracePt t="11830" x="5486400" y="3695700"/>
          <p14:tracePt t="11839" x="5464175" y="3695700"/>
          <p14:tracePt t="11856" x="5426075" y="3695700"/>
          <p14:tracePt t="11873" x="5387975" y="3695700"/>
          <p14:tracePt t="11889" x="5380038" y="3695700"/>
          <p14:tracePt t="11926" x="5372100" y="3695700"/>
          <p14:tracePt t="11950" x="5372100" y="3687763"/>
          <p14:tracePt t="11958" x="5372100" y="3673475"/>
          <p14:tracePt t="11973" x="5372100" y="3657600"/>
          <p14:tracePt t="11989" x="5372100" y="3627438"/>
          <p14:tracePt t="12006" x="5380038" y="3611563"/>
          <p14:tracePt t="12222" x="5387975" y="3611563"/>
          <p14:tracePt t="12254" x="5402263" y="3611563"/>
          <p14:tracePt t="12270" x="5410200" y="3603625"/>
          <p14:tracePt t="12294" x="5426075" y="3589338"/>
          <p14:tracePt t="12310" x="5432425" y="3589338"/>
          <p14:tracePt t="12486" x="5440363" y="3589338"/>
          <p14:tracePt t="12494" x="5456238" y="3589338"/>
          <p14:tracePt t="12502" x="5456238" y="3603625"/>
          <p14:tracePt t="12510" x="5456238" y="3611563"/>
          <p14:tracePt t="12523" x="5456238" y="3627438"/>
          <p14:tracePt t="12540" x="5456238" y="3665538"/>
          <p14:tracePt t="12556" x="5456238" y="3695700"/>
          <p14:tracePt t="12573" x="5456238" y="3733800"/>
          <p14:tracePt t="12590" x="5456238" y="3749675"/>
          <p14:tracePt t="12686" x="5456238" y="3756025"/>
          <p14:tracePt t="12694" x="5470525" y="3756025"/>
          <p14:tracePt t="12702" x="5486400" y="3756025"/>
          <p14:tracePt t="12710" x="5532438" y="3756025"/>
          <p14:tracePt t="12723" x="5584825" y="3756025"/>
          <p14:tracePt t="12740" x="5676900" y="3717925"/>
          <p14:tracePt t="12757" x="5730875" y="3679825"/>
          <p14:tracePt t="12773" x="5761038" y="3673475"/>
          <p14:tracePt t="12790" x="5761038" y="3665538"/>
          <p14:tracePt t="12894" x="5761038" y="3657600"/>
          <p14:tracePt t="12910" x="5761038" y="3649663"/>
          <p14:tracePt t="12974" x="5753100" y="3649663"/>
          <p14:tracePt t="12982" x="5753100" y="3687763"/>
          <p14:tracePt t="12990" x="5753100" y="3733800"/>
          <p14:tracePt t="13006" x="5745163" y="3840163"/>
          <p14:tracePt t="13023" x="5730875" y="3870325"/>
          <p14:tracePt t="13056" x="5730875" y="3886200"/>
          <p14:tracePt t="13142" x="5730875" y="3870325"/>
          <p14:tracePt t="13150" x="5730875" y="3863975"/>
          <p14:tracePt t="13174" x="5730875" y="3856038"/>
          <p14:tracePt t="13254" x="5730875" y="3848100"/>
          <p14:tracePt t="13262" x="5730875" y="3840163"/>
          <p14:tracePt t="13294" x="5730875" y="3832225"/>
          <p14:tracePt t="13302" x="5730875" y="3825875"/>
          <p14:tracePt t="13342" x="5730875" y="3817938"/>
          <p14:tracePt t="13358" x="5730875" y="3810000"/>
          <p14:tracePt t="13390" x="5730875" y="3802063"/>
          <p14:tracePt t="13574" x="5775325" y="3794125"/>
          <p14:tracePt t="13582" x="5829300" y="3787775"/>
          <p14:tracePt t="13590" x="5875338" y="3771900"/>
          <p14:tracePt t="13607" x="5943600" y="3749675"/>
          <p14:tracePt t="13623" x="5973763" y="3741738"/>
          <p14:tracePt t="13966" x="5973763" y="3733800"/>
          <p14:tracePt t="13974" x="5997575" y="3733800"/>
          <p14:tracePt t="13982" x="6027738" y="3733800"/>
          <p14:tracePt t="13990" x="6049963" y="3725863"/>
          <p14:tracePt t="14007" x="6065838" y="3725863"/>
          <p14:tracePt t="14677" x="6057900" y="3725863"/>
          <p14:tracePt t="14685" x="5981700" y="3703638"/>
          <p14:tracePt t="14693" x="5889625" y="3703638"/>
          <p14:tracePt t="14707" x="5813425" y="3711575"/>
          <p14:tracePt t="14723" x="5570538" y="3749675"/>
          <p14:tracePt t="14740" x="5334000" y="3756025"/>
          <p14:tracePt t="14757" x="5189538" y="3756025"/>
          <p14:tracePt t="14821" x="5189538" y="3741738"/>
          <p14:tracePt t="14829" x="5197475" y="3741738"/>
          <p14:tracePt t="14837" x="5211763" y="3733800"/>
          <p14:tracePt t="14845" x="5211763" y="3725863"/>
          <p14:tracePt t="14857" x="5227638" y="3725863"/>
          <p14:tracePt t="14873" x="5257800" y="3725863"/>
          <p14:tracePt t="14890" x="5311775" y="3725863"/>
          <p14:tracePt t="14907" x="5380038" y="3725863"/>
          <p14:tracePt t="14923" x="5440363" y="3717925"/>
          <p14:tracePt t="14940" x="5470525" y="3703638"/>
          <p14:tracePt t="14957" x="5478463" y="3703638"/>
          <p14:tracePt t="14990" x="5486400" y="3695700"/>
          <p14:tracePt t="14998" x="5486400" y="3687763"/>
          <p14:tracePt t="15007" x="5486400" y="3679825"/>
          <p14:tracePt t="15024" x="5494338" y="3657600"/>
          <p14:tracePt t="15041" x="5494338" y="3635375"/>
          <p14:tracePt t="15057" x="5494338" y="3597275"/>
          <p14:tracePt t="15074" x="5494338" y="3565525"/>
          <p14:tracePt t="15091" x="5494338" y="3559175"/>
          <p14:tracePt t="15158" x="5502275" y="3551238"/>
          <p14:tracePt t="15166" x="5524500" y="3551238"/>
          <p14:tracePt t="15174" x="5554663" y="3565525"/>
          <p14:tracePt t="15191" x="5578475" y="3573463"/>
          <p14:tracePt t="15222" x="5578475" y="3581400"/>
          <p14:tracePt t="15238" x="5578475" y="3603625"/>
          <p14:tracePt t="15246" x="5578475" y="3641725"/>
          <p14:tracePt t="15257" x="5578475" y="3673475"/>
          <p14:tracePt t="15274" x="5540375" y="3725863"/>
          <p14:tracePt t="15291" x="5502275" y="3733800"/>
          <p14:tracePt t="15307" x="5448300" y="3741738"/>
          <p14:tracePt t="15324" x="5410200" y="3741738"/>
          <p14:tracePt t="15341" x="5380038" y="3717925"/>
          <p14:tracePt t="15357" x="5372100" y="3687763"/>
          <p14:tracePt t="15374" x="5372100" y="3641725"/>
          <p14:tracePt t="15391" x="5387975" y="3565525"/>
          <p14:tracePt t="15407" x="5432425" y="3521075"/>
          <p14:tracePt t="15424" x="5478463" y="3505200"/>
          <p14:tracePt t="15441" x="5532438" y="3505200"/>
          <p14:tracePt t="15457" x="5562600" y="3505200"/>
          <p14:tracePt t="15474" x="5578475" y="3513138"/>
          <p14:tracePt t="15507" x="5600700" y="3565525"/>
          <p14:tracePt t="15524" x="5616575" y="3649663"/>
          <p14:tracePt t="15541" x="5616575" y="3741738"/>
          <p14:tracePt t="15557" x="5616575" y="3749675"/>
          <p14:tracePt t="15574" x="5600700" y="3763963"/>
          <p14:tracePt t="15591" x="5570538" y="3763963"/>
          <p14:tracePt t="15607" x="5524500" y="3763963"/>
          <p14:tracePt t="15624" x="5516563" y="3763963"/>
          <p14:tracePt t="15657" x="5516563" y="3756025"/>
          <p14:tracePt t="15678" x="5516563" y="3749675"/>
          <p14:tracePt t="16422" x="5516563" y="3733800"/>
          <p14:tracePt t="16430" x="5546725" y="3711575"/>
          <p14:tracePt t="16441" x="5578475" y="3679825"/>
          <p14:tracePt t="16458" x="5676900" y="3641725"/>
          <p14:tracePt t="16474" x="5791200" y="3597275"/>
          <p14:tracePt t="16491" x="5875338" y="3565525"/>
          <p14:tracePt t="16508" x="5913438" y="3559175"/>
          <p14:tracePt t="16524" x="5921375" y="3559175"/>
          <p14:tracePt t="16598" x="5959475" y="3559175"/>
          <p14:tracePt t="16606" x="5997575" y="3559175"/>
          <p14:tracePt t="16614" x="6042025" y="3573463"/>
          <p14:tracePt t="16624" x="6096000" y="3603625"/>
          <p14:tracePt t="16641" x="6210300" y="3649663"/>
          <p14:tracePt t="16674" x="6226175" y="3649663"/>
          <p14:tracePt t="16798" x="6226175" y="3657600"/>
          <p14:tracePt t="16806" x="6218238" y="3665538"/>
          <p14:tracePt t="16814" x="6218238" y="3679825"/>
          <p14:tracePt t="16825" x="6210300" y="3679825"/>
          <p14:tracePt t="16841" x="6194425" y="3695700"/>
          <p14:tracePt t="16858" x="6188075" y="3717925"/>
          <p14:tracePt t="16875" x="6180138" y="3725863"/>
          <p14:tracePt t="16891" x="6180138" y="3733800"/>
          <p14:tracePt t="16950" x="6172200" y="3741738"/>
          <p14:tracePt t="16974" x="6164263" y="3741738"/>
          <p14:tracePt t="16982" x="6149975" y="3741738"/>
          <p14:tracePt t="16991" x="6134100" y="3741738"/>
          <p14:tracePt t="17008" x="6118225" y="3749675"/>
          <p14:tracePt t="17041" x="6111875" y="3749675"/>
          <p14:tracePt t="17334" x="6134100" y="3749675"/>
          <p14:tracePt t="17342" x="6156325" y="3749675"/>
          <p14:tracePt t="17350" x="6194425" y="3756025"/>
          <p14:tracePt t="17358" x="6248400" y="3756025"/>
          <p14:tracePt t="17375" x="6400800" y="3756025"/>
          <p14:tracePt t="17391" x="6515100" y="3756025"/>
          <p14:tracePt t="17408" x="6613525" y="3756025"/>
          <p14:tracePt t="17425" x="6637338" y="3756025"/>
          <p14:tracePt t="18030" x="6591300" y="3817938"/>
          <p14:tracePt t="18038" x="6523038" y="3870325"/>
          <p14:tracePt t="18046" x="6446838" y="3940175"/>
          <p14:tracePt t="18058" x="6332538" y="4038600"/>
          <p14:tracePt t="18075" x="5965825" y="4259263"/>
          <p14:tracePt t="18092" x="5546725" y="4465638"/>
          <p14:tracePt t="18108" x="5181600" y="4602163"/>
          <p14:tracePt t="18125" x="4884738" y="4678363"/>
          <p14:tracePt t="18142" x="4846638" y="4694238"/>
          <p14:tracePt t="18222" x="4846638" y="4678363"/>
          <p14:tracePt t="18230" x="4854575" y="4664075"/>
          <p14:tracePt t="18242" x="4876800" y="4640263"/>
          <p14:tracePt t="18258" x="4899025" y="4587875"/>
          <p14:tracePt t="18275" x="4906963" y="4572000"/>
          <p14:tracePt t="18292" x="4914900" y="4564063"/>
          <p14:tracePt t="18308" x="4914900" y="4549775"/>
          <p14:tracePt t="18374" x="4922838" y="4533900"/>
          <p14:tracePt t="18382" x="4930775" y="4511675"/>
          <p14:tracePt t="18392" x="4945063" y="4495800"/>
          <p14:tracePt t="18408" x="4999038" y="4441825"/>
          <p14:tracePt t="18425" x="5045075" y="4411663"/>
          <p14:tracePt t="18442" x="5097463" y="4373563"/>
          <p14:tracePt t="18458" x="5135563" y="4343400"/>
          <p14:tracePt t="18475" x="5165725" y="4327525"/>
          <p14:tracePt t="18492" x="5173663" y="4321175"/>
          <p14:tracePt t="18606" x="5181600" y="4321175"/>
          <p14:tracePt t="18614" x="5197475" y="4321175"/>
          <p14:tracePt t="18625" x="5203825" y="4321175"/>
          <p14:tracePt t="18642" x="5235575" y="4321175"/>
          <p14:tracePt t="18659" x="5265738" y="4321175"/>
          <p14:tracePt t="18675" x="5295900" y="4321175"/>
          <p14:tracePt t="18692" x="5349875" y="4321175"/>
          <p14:tracePt t="18709" x="5478463" y="4321175"/>
          <p14:tracePt t="18725" x="5524500" y="4321175"/>
          <p14:tracePt t="18742" x="5616575" y="4321175"/>
          <p14:tracePt t="18759" x="5622925" y="4321175"/>
          <p14:tracePt t="18886" x="5616575" y="4321175"/>
          <p14:tracePt t="18894" x="5600700" y="4321175"/>
          <p14:tracePt t="18902" x="5578475" y="4335463"/>
          <p14:tracePt t="18910" x="5554663" y="4365625"/>
          <p14:tracePt t="18925" x="5508625" y="4397375"/>
          <p14:tracePt t="18942" x="5486400" y="4419600"/>
          <p14:tracePt t="18959" x="5478463" y="4419600"/>
          <p14:tracePt t="19126" x="5470525" y="4419600"/>
          <p14:tracePt t="19151" x="5464175" y="4411663"/>
          <p14:tracePt t="19158" x="5448300" y="4403725"/>
          <p14:tracePt t="19166" x="5440363" y="4397375"/>
          <p14:tracePt t="19175" x="5426075" y="4389438"/>
          <p14:tracePt t="19192" x="5387975" y="4381500"/>
          <p14:tracePt t="19209" x="5334000" y="4365625"/>
          <p14:tracePt t="19225" x="5241925" y="4365625"/>
          <p14:tracePt t="19242" x="5173663" y="4373563"/>
          <p14:tracePt t="19259" x="5127625" y="4397375"/>
          <p14:tracePt t="19275" x="5075238" y="4411663"/>
          <p14:tracePt t="19292" x="5059363" y="4419600"/>
          <p14:tracePt t="19366" x="5051425" y="4419600"/>
          <p14:tracePt t="19374" x="5045075" y="4419600"/>
          <p14:tracePt t="19382" x="5029200" y="4419600"/>
          <p14:tracePt t="19392" x="4991100" y="4419600"/>
          <p14:tracePt t="19409" x="4914900" y="4419600"/>
          <p14:tracePt t="19425" x="4838700" y="4419600"/>
          <p14:tracePt t="19442" x="4800600" y="4419600"/>
          <p14:tracePt t="19478" x="4792663" y="4411663"/>
          <p14:tracePt t="19645" x="4800600" y="4403725"/>
          <p14:tracePt t="19653" x="4816475" y="4403725"/>
          <p14:tracePt t="19661" x="4822825" y="4403725"/>
          <p14:tracePt t="19675" x="4838700" y="4397375"/>
          <p14:tracePt t="19692" x="4868863" y="4397375"/>
          <p14:tracePt t="19709" x="4899025" y="4389438"/>
          <p14:tracePt t="19725" x="4945063" y="4389438"/>
          <p14:tracePt t="19742" x="4975225" y="4389438"/>
          <p14:tracePt t="20846" x="4983163" y="4389438"/>
          <p14:tracePt t="20854" x="5037138" y="4359275"/>
          <p14:tracePt t="20862" x="5105400" y="4321175"/>
          <p14:tracePt t="20876" x="5159375" y="4297363"/>
          <p14:tracePt t="20893" x="5219700" y="4267200"/>
          <p14:tracePt t="20909" x="5235575" y="4259263"/>
          <p14:tracePt t="20943" x="5241925" y="4244975"/>
          <p14:tracePt t="20959" x="5257800" y="4198938"/>
          <p14:tracePt t="20976" x="5273675" y="4175125"/>
          <p14:tracePt t="20993" x="5303838" y="4122738"/>
          <p14:tracePt t="21009" x="5311775" y="4098925"/>
          <p14:tracePt t="21026" x="5326063" y="4092575"/>
          <p14:tracePt t="21043" x="5326063" y="4084638"/>
          <p14:tracePt t="21110" x="5334000" y="4084638"/>
          <p14:tracePt t="21118" x="5349875" y="4084638"/>
          <p14:tracePt t="21126" x="5356225" y="4084638"/>
          <p14:tracePt t="21143" x="5402263" y="4198938"/>
          <p14:tracePt t="21159" x="5418138" y="4237038"/>
          <p14:tracePt t="21542" x="5426075" y="4251325"/>
          <p14:tracePt t="21558" x="5432425" y="4251325"/>
          <p14:tracePt t="21566" x="5432425" y="4259263"/>
          <p14:tracePt t="21576" x="5440363" y="4259263"/>
          <p14:tracePt t="21593" x="5456238" y="4283075"/>
          <p14:tracePt t="21610" x="5464175" y="4297363"/>
          <p14:tracePt t="21626" x="5470525" y="4313238"/>
          <p14:tracePt t="23533" x="5486400" y="4313238"/>
          <p14:tracePt t="23541" x="5516563" y="4313238"/>
          <p14:tracePt t="23549" x="5554663" y="4313238"/>
          <p14:tracePt t="23560" x="5592763" y="4313238"/>
          <p14:tracePt t="23577" x="5753100" y="4327525"/>
          <p14:tracePt t="23593" x="5875338" y="4327525"/>
          <p14:tracePt t="23610" x="5927725" y="4327525"/>
          <p14:tracePt t="23627" x="5935663" y="4327525"/>
          <p14:tracePt t="23878" x="5951538" y="4327525"/>
          <p14:tracePt t="23894" x="5981700" y="4327525"/>
          <p14:tracePt t="23902" x="6011863" y="4327525"/>
          <p14:tracePt t="23910" x="6035675" y="4321175"/>
          <p14:tracePt t="23927" x="6118225" y="4305300"/>
          <p14:tracePt t="23944" x="6226175" y="4305300"/>
          <p14:tracePt t="23960" x="6264275" y="4305300"/>
          <p14:tracePt t="24086" x="6278563" y="4305300"/>
          <p14:tracePt t="24094" x="6308725" y="4305300"/>
          <p14:tracePt t="24118" x="6316663" y="4305300"/>
          <p14:tracePt t="24142" x="6332538" y="4305300"/>
          <p14:tracePt t="24158" x="6354763" y="4305300"/>
          <p14:tracePt t="24166" x="6370638" y="4305300"/>
          <p14:tracePt t="24177" x="6423025" y="4313238"/>
          <p14:tracePt t="24194" x="6545263" y="4327525"/>
          <p14:tracePt t="24211" x="6569075" y="4327525"/>
          <p14:tracePt t="24534" x="6553200" y="4327525"/>
          <p14:tracePt t="24542" x="6507163" y="4343400"/>
          <p14:tracePt t="24550" x="6484938" y="4365625"/>
          <p14:tracePt t="24561" x="6438900" y="4389438"/>
          <p14:tracePt t="24577" x="6294438" y="4449763"/>
          <p14:tracePt t="24594" x="6134100" y="4518025"/>
          <p14:tracePt t="24611" x="5989638" y="4594225"/>
          <p14:tracePt t="24627" x="5845175" y="4656138"/>
          <p14:tracePt t="24644" x="5722938" y="4708525"/>
          <p14:tracePt t="24661" x="5608638" y="4792663"/>
          <p14:tracePt t="24677" x="5570538" y="4822825"/>
          <p14:tracePt t="24694" x="5546725" y="4846638"/>
          <p14:tracePt t="24711" x="5546725" y="4854575"/>
          <p14:tracePt t="24727" x="5540375" y="4868863"/>
          <p14:tracePt t="24744" x="5540375" y="4884738"/>
          <p14:tracePt t="24761" x="5516563" y="4922838"/>
          <p14:tracePt t="24777" x="5502275" y="4930775"/>
          <p14:tracePt t="24794" x="5470525" y="4968875"/>
          <p14:tracePt t="24811" x="5418138" y="5006975"/>
          <p14:tracePt t="24827" x="5356225" y="5037138"/>
          <p14:tracePt t="24844" x="5311775" y="5051425"/>
          <p14:tracePt t="24861" x="5249863" y="5059363"/>
          <p14:tracePt t="24877" x="5211763" y="5059363"/>
          <p14:tracePt t="24894" x="5197475" y="5059363"/>
          <p14:tracePt t="24911" x="5181600" y="5059363"/>
          <p14:tracePt t="24927" x="5173663" y="5059363"/>
          <p14:tracePt t="24944" x="5165725" y="5059363"/>
          <p14:tracePt t="25006" x="5159375" y="5059363"/>
          <p14:tracePt t="25014" x="5143500" y="5051425"/>
          <p14:tracePt t="25022" x="5135563" y="5051425"/>
          <p14:tracePt t="25030" x="5113338" y="5051425"/>
          <p14:tracePt t="25044" x="5097463" y="5051425"/>
          <p14:tracePt t="25061" x="5037138" y="5051425"/>
          <p14:tracePt t="25078" x="4937125" y="5051425"/>
          <p14:tracePt t="25094" x="4884738" y="5051425"/>
          <p14:tracePt t="25111" x="4854575" y="5051425"/>
          <p14:tracePt t="25566" x="4868863" y="5045075"/>
          <p14:tracePt t="25574" x="4914900" y="5037138"/>
          <p14:tracePt t="25582" x="4945063" y="5029200"/>
          <p14:tracePt t="25594" x="4975225" y="5021263"/>
          <p14:tracePt t="25611" x="5045075" y="5006975"/>
          <p14:tracePt t="25628" x="5113338" y="4991100"/>
          <p14:tracePt t="25645" x="5143500" y="4975225"/>
          <p14:tracePt t="25661" x="5151438" y="4968875"/>
          <p14:tracePt t="25702" x="5165725" y="4960938"/>
          <p14:tracePt t="25718" x="5165725" y="4953000"/>
          <p14:tracePt t="25728" x="5173663" y="4945063"/>
          <p14:tracePt t="25744" x="5203825" y="4906963"/>
          <p14:tracePt t="25761" x="5249863" y="4876800"/>
          <p14:tracePt t="25778" x="5280025" y="4854575"/>
          <p14:tracePt t="25795" x="5311775" y="4830763"/>
          <p14:tracePt t="25811" x="5318125" y="4822825"/>
          <p14:tracePt t="25828" x="5326063" y="4822825"/>
          <p14:tracePt t="26022" x="5341938" y="4838700"/>
          <p14:tracePt t="26030" x="5341938" y="4854575"/>
          <p14:tracePt t="26038" x="5349875" y="4868863"/>
          <p14:tracePt t="26046" x="5364163" y="4884738"/>
          <p14:tracePt t="26061" x="5372100" y="4906963"/>
          <p14:tracePt t="26078" x="5380038" y="4914900"/>
          <p14:tracePt t="29174" x="5387975" y="4914900"/>
          <p14:tracePt t="29182" x="5402263" y="4906963"/>
          <p14:tracePt t="29190" x="5440363" y="4892675"/>
          <p14:tracePt t="29198" x="5508625" y="4876800"/>
          <p14:tracePt t="29213" x="5676900" y="4854575"/>
          <p14:tracePt t="29229" x="5745163" y="4846638"/>
          <p14:tracePt t="29246" x="5943600" y="4816475"/>
          <p14:tracePt t="29262" x="6011863" y="4808538"/>
          <p14:tracePt t="29279" x="6019800" y="4808538"/>
          <p14:tracePt t="29382" x="6035675" y="4808538"/>
          <p14:tracePt t="29398" x="6065838" y="4808538"/>
          <p14:tracePt t="29406" x="6080125" y="4808538"/>
          <p14:tracePt t="29414" x="6096000" y="4816475"/>
          <p14:tracePt t="29429" x="6118225" y="4822825"/>
          <p14:tracePt t="29446" x="6149975" y="4830763"/>
          <p14:tracePt t="29502" x="6149975" y="4838700"/>
          <p14:tracePt t="29510" x="6149975" y="4846638"/>
          <p14:tracePt t="29518" x="6149975" y="4854575"/>
          <p14:tracePt t="29529" x="6149975" y="4868863"/>
          <p14:tracePt t="29546" x="6142038" y="4884738"/>
          <p14:tracePt t="29563" x="6142038" y="4922838"/>
          <p14:tracePt t="29579" x="6126163" y="4937125"/>
          <p14:tracePt t="29596" x="6118225" y="4953000"/>
          <p14:tracePt t="29613" x="6103938" y="4953000"/>
          <p14:tracePt t="29629" x="6096000" y="4953000"/>
          <p14:tracePt t="29646" x="6057900" y="4953000"/>
          <p14:tracePt t="29663" x="6049963" y="4953000"/>
          <p14:tracePt t="29679" x="6019800" y="4953000"/>
          <p14:tracePt t="29696" x="6011863" y="4953000"/>
          <p14:tracePt t="29713" x="6003925" y="4945063"/>
          <p14:tracePt t="29981" x="6011863" y="4937125"/>
          <p14:tracePt t="29990" x="6057900" y="4937125"/>
          <p14:tracePt t="29998" x="6111875" y="4937125"/>
          <p14:tracePt t="30013" x="6270625" y="4937125"/>
          <p14:tracePt t="30029" x="6461125" y="4937125"/>
          <p14:tracePt t="30046" x="6621463" y="4937125"/>
          <p14:tracePt t="30063" x="6727825" y="4937125"/>
          <p14:tracePt t="30079" x="6751638" y="4937125"/>
          <p14:tracePt t="30262" x="6751638" y="4945063"/>
          <p14:tracePt t="30278" x="6751638" y="4960938"/>
          <p14:tracePt t="30287" x="6743700" y="4968875"/>
          <p14:tracePt t="30296" x="6735763" y="4975225"/>
          <p14:tracePt t="30313" x="6727825" y="4999038"/>
          <p14:tracePt t="30330" x="6705600" y="5013325"/>
          <p14:tracePt t="30346" x="6683375" y="5029200"/>
          <p14:tracePt t="30363" x="6651625" y="5037138"/>
          <p14:tracePt t="30380" x="6607175" y="5045075"/>
          <p14:tracePt t="30396" x="6583363" y="5045075"/>
          <p14:tracePt t="30413" x="6575425" y="5045075"/>
          <p14:tracePt t="30430" x="6561138" y="5037138"/>
          <p14:tracePt t="30446" x="6561138" y="5029200"/>
          <p14:tracePt t="30463" x="6561138" y="5021263"/>
          <p14:tracePt t="30494" x="6561138" y="5013325"/>
          <p14:tracePt t="30765" x="6545263" y="5013325"/>
          <p14:tracePt t="30773" x="6507163" y="5037138"/>
          <p14:tracePt t="30781" x="6446838" y="5113338"/>
          <p14:tracePt t="30796" x="6384925" y="5189538"/>
          <p14:tracePt t="30813" x="6096000" y="5426075"/>
          <p14:tracePt t="30829" x="5799138" y="5584825"/>
          <p14:tracePt t="30846" x="5546725" y="5707063"/>
          <p14:tracePt t="30863" x="5364163" y="5807075"/>
          <p14:tracePt t="30879" x="5235575" y="5859463"/>
          <p14:tracePt t="30896" x="5189538" y="5875338"/>
          <p14:tracePt t="30982" x="5181600" y="5859463"/>
          <p14:tracePt t="30990" x="5165725" y="5799138"/>
          <p14:tracePt t="30998" x="5151438" y="5768975"/>
          <p14:tracePt t="31013" x="5135563" y="5737225"/>
          <p14:tracePt t="31030" x="5113338" y="5692775"/>
          <p14:tracePt t="31110" x="5113338" y="5684838"/>
          <p14:tracePt t="31118" x="5113338" y="5676900"/>
          <p14:tracePt t="31130" x="5127625" y="5654675"/>
          <p14:tracePt t="31146" x="5165725" y="5616575"/>
          <p14:tracePt t="31163" x="5241925" y="5562600"/>
          <p14:tracePt t="31180" x="5303838" y="5516563"/>
          <p14:tracePt t="31196" x="5318125" y="5502275"/>
          <p14:tracePt t="31270" x="5326063" y="5502275"/>
          <p14:tracePt t="31398" x="5334000" y="5486400"/>
          <p14:tracePt t="31406" x="5349875" y="5478463"/>
          <p14:tracePt t="31414" x="5364163" y="5470525"/>
          <p14:tracePt t="31430" x="5410200" y="5440363"/>
          <p14:tracePt t="31447" x="5448300" y="5426075"/>
          <p14:tracePt t="31463" x="5494338" y="5418138"/>
          <p14:tracePt t="31480" x="5508625" y="5418138"/>
          <p14:tracePt t="31534" x="5516563" y="5418138"/>
          <p14:tracePt t="31542" x="5516563" y="5426075"/>
          <p14:tracePt t="31550" x="5540375" y="5470525"/>
          <p14:tracePt t="31563" x="5546725" y="5516563"/>
          <p14:tracePt t="31580" x="5554663" y="5578475"/>
          <p14:tracePt t="31597" x="5554663" y="5654675"/>
          <p14:tracePt t="31613" x="5540375" y="5676900"/>
          <p14:tracePt t="31630" x="5478463" y="5684838"/>
          <p14:tracePt t="31647" x="5410200" y="5684838"/>
          <p14:tracePt t="31663" x="5311775" y="5630863"/>
          <p14:tracePt t="31680" x="5257800" y="5584825"/>
          <p14:tracePt t="31697" x="5235575" y="5532438"/>
          <p14:tracePt t="31713" x="5227638" y="5478463"/>
          <p14:tracePt t="31730" x="5227638" y="5418138"/>
          <p14:tracePt t="31747" x="5227638" y="5349875"/>
          <p14:tracePt t="31763" x="5249863" y="5287963"/>
          <p14:tracePt t="31780" x="5287963" y="5273675"/>
          <p14:tracePt t="31797" x="5387975" y="5257800"/>
          <p14:tracePt t="31813" x="5426075" y="5257800"/>
          <p14:tracePt t="31830" x="5440363" y="5257800"/>
          <p14:tracePt t="31846" x="5448300" y="5265738"/>
          <p14:tracePt t="31863" x="5448300" y="5273675"/>
          <p14:tracePt t="31880" x="5456238" y="5318125"/>
          <p14:tracePt t="31897" x="5456238" y="5372100"/>
          <p14:tracePt t="31913" x="5456238" y="5456238"/>
          <p14:tracePt t="31930" x="5456238" y="5502275"/>
          <p14:tracePt t="31947" x="5440363" y="5532438"/>
          <p14:tracePt t="31963" x="5402263" y="5532438"/>
          <p14:tracePt t="31980" x="5349875" y="5532438"/>
          <p14:tracePt t="31997" x="5318125" y="5524500"/>
          <p14:tracePt t="32022" x="5311775" y="5524500"/>
          <p14:tracePt t="32030" x="5311775" y="5508625"/>
          <p14:tracePt t="32047" x="5311775" y="5502275"/>
          <p14:tracePt t="32063" x="5334000" y="5470525"/>
          <p14:tracePt t="32080" x="5394325" y="5464175"/>
          <p14:tracePt t="32097" x="5464175" y="5456238"/>
          <p14:tracePt t="32113" x="5516563" y="5456238"/>
          <p14:tracePt t="32130" x="5524500" y="5456238"/>
          <p14:tracePt t="32166" x="5532438" y="5456238"/>
          <p14:tracePt t="32180" x="5546725" y="5478463"/>
          <p14:tracePt t="32197" x="5554663" y="5554663"/>
          <p14:tracePt t="32213" x="5554663" y="5600700"/>
          <p14:tracePt t="32230" x="5554663" y="5630863"/>
          <p14:tracePt t="32247" x="5516563" y="5646738"/>
          <p14:tracePt t="32264" x="5478463" y="5646738"/>
          <p14:tracePt t="32280" x="5448300" y="5646738"/>
          <p14:tracePt t="32297" x="5432425" y="5630863"/>
          <p14:tracePt t="32314" x="5432425" y="5592763"/>
          <p14:tracePt t="32330" x="5418138" y="5524500"/>
          <p14:tracePt t="32347" x="5418138" y="5464175"/>
          <p14:tracePt t="32364" x="5418138" y="5426075"/>
          <p14:tracePt t="32380" x="5432425" y="5410200"/>
          <p14:tracePt t="32742" x="5440363" y="5410200"/>
          <p14:tracePt t="32758" x="5456238" y="5426075"/>
          <p14:tracePt t="32766" x="5464175" y="5432425"/>
          <p14:tracePt t="32774" x="5470525" y="5456238"/>
          <p14:tracePt t="32790" x="5478463" y="5470525"/>
          <p14:tracePt t="32798" x="5478463" y="5478463"/>
          <p14:tracePt t="32814" x="5486400" y="5486400"/>
          <p14:tracePt t="32870" x="5486400" y="5494338"/>
          <p14:tracePt t="34366" x="5494338" y="5494338"/>
          <p14:tracePt t="34390" x="5502275" y="5494338"/>
          <p14:tracePt t="34398" x="5532438" y="5494338"/>
          <p14:tracePt t="34406" x="5554663" y="5486400"/>
          <p14:tracePt t="34414" x="5570538" y="5478463"/>
          <p14:tracePt t="34431" x="5592763" y="5464175"/>
          <p14:tracePt t="34448" x="5600700" y="5456238"/>
          <p14:tracePt t="34550" x="5608638" y="5448300"/>
          <p14:tracePt t="35638" x="5616575" y="5448300"/>
          <p14:tracePt t="37102" x="5616575" y="5440363"/>
          <p14:tracePt t="37110" x="5622925" y="5432425"/>
          <p14:tracePt t="37462" x="5630863" y="5432425"/>
          <p14:tracePt t="37470" x="5638800" y="5432425"/>
          <p14:tracePt t="37542" x="5646738" y="5432425"/>
          <p14:tracePt t="37558" x="5654675" y="5432425"/>
          <p14:tracePt t="37630" x="5661025" y="5432425"/>
          <p14:tracePt t="37798" x="5668963" y="5432425"/>
          <p14:tracePt t="38150" x="5676900" y="5432425"/>
          <p14:tracePt t="40102" x="5692775" y="5426075"/>
          <p14:tracePt t="40110" x="5715000" y="5426075"/>
          <p14:tracePt t="40118" x="5737225" y="5426075"/>
          <p14:tracePt t="40133" x="5753100" y="5426075"/>
          <p14:tracePt t="40150" x="5821363" y="5448300"/>
          <p14:tracePt t="40166" x="5867400" y="5464175"/>
          <p14:tracePt t="40326" x="5875338" y="5470525"/>
          <p14:tracePt t="40382" x="5875338" y="5502275"/>
          <p14:tracePt t="40390" x="5875338" y="5524500"/>
          <p14:tracePt t="40414" x="5875338" y="5540375"/>
          <p14:tracePt t="40422" x="5875338" y="5554663"/>
          <p14:tracePt t="40433" x="5875338" y="5562600"/>
          <p14:tracePt t="40462" x="5875338" y="5570538"/>
          <p14:tracePt t="40486" x="5867400" y="5578475"/>
          <p14:tracePt t="41286" x="5889625" y="5578475"/>
          <p14:tracePt t="41294" x="5927725" y="5578475"/>
          <p14:tracePt t="41302" x="5973763" y="5600700"/>
          <p14:tracePt t="41317" x="6080125" y="5600700"/>
          <p14:tracePt t="41333" x="6232525" y="5600700"/>
          <p14:tracePt t="41350" x="6362700" y="5600700"/>
          <p14:tracePt t="41367" x="6477000" y="5600700"/>
          <p14:tracePt t="41384" x="6561138" y="5600700"/>
          <p14:tracePt t="41400" x="6575425" y="5600700"/>
          <p14:tracePt t="41510" x="6599238" y="5608638"/>
          <p14:tracePt t="41518" x="6613525" y="5616575"/>
          <p14:tracePt t="41526" x="6629400" y="5616575"/>
          <p14:tracePt t="41534" x="6645275" y="5622925"/>
          <p14:tracePt t="41550" x="6651625" y="5630863"/>
          <p14:tracePt t="41934" x="6645275" y="5630863"/>
          <p14:tracePt t="41942" x="6613525" y="5622925"/>
          <p14:tracePt t="41950" x="6575425" y="5608638"/>
          <p14:tracePt t="41967" x="6530975" y="5592763"/>
          <p14:tracePt t="41984" x="6492875" y="5578475"/>
          <p14:tracePt t="42000" x="6469063" y="5562600"/>
          <p14:tracePt t="42034" x="6454775" y="5508625"/>
          <p14:tracePt t="42050" x="6430963" y="5402263"/>
          <p14:tracePt t="42067" x="6416675" y="5311775"/>
          <p14:tracePt t="42083" x="6400800" y="5227638"/>
          <p14:tracePt t="42100" x="6384925" y="5105400"/>
          <p14:tracePt t="42117" x="6346825" y="4930775"/>
          <p14:tracePt t="42134" x="6346825" y="4648200"/>
          <p14:tracePt t="42150" x="6346825" y="4457700"/>
          <p14:tracePt t="42167" x="6346825" y="4313238"/>
          <p14:tracePt t="42184" x="6354763" y="4191000"/>
          <p14:tracePt t="42201" x="6378575" y="4130675"/>
          <p14:tracePt t="42217" x="6430963" y="4030663"/>
          <p14:tracePt t="42234" x="6477000" y="3940175"/>
          <p14:tracePt t="42250" x="6530975" y="3840163"/>
          <p14:tracePt t="42267" x="6575425" y="3711575"/>
          <p14:tracePt t="42284" x="6599238" y="3627438"/>
          <p14:tracePt t="42301" x="6629400" y="3475038"/>
          <p14:tracePt t="42317" x="6637338" y="3421063"/>
          <p14:tracePt t="42334" x="6637338" y="3322638"/>
          <p14:tracePt t="42351" x="6637338" y="3246438"/>
          <p14:tracePt t="42367" x="6613525" y="3178175"/>
          <p14:tracePt t="42384" x="6591300" y="3108325"/>
          <p14:tracePt t="42401" x="6561138" y="3048000"/>
          <p14:tracePt t="42417" x="6553200" y="3025775"/>
          <p14:tracePt t="42434" x="6537325" y="2979738"/>
          <p14:tracePt t="42451" x="6515100" y="2911475"/>
          <p14:tracePt t="42467" x="6484938" y="2827338"/>
          <p14:tracePt t="42484" x="6454775" y="2705100"/>
          <p14:tracePt t="42501" x="6416675" y="2574925"/>
          <p14:tracePt t="42517" x="6384925" y="2498725"/>
          <p14:tracePt t="42534" x="6384925" y="2476500"/>
          <p14:tracePt t="43238" x="6384925" y="2484438"/>
          <p14:tracePt t="43254" x="6384925" y="2530475"/>
          <p14:tracePt t="43262" x="6384925" y="2613025"/>
          <p14:tracePt t="43270" x="6384925" y="2674938"/>
          <p14:tracePt t="43284" x="6384925" y="2727325"/>
          <p14:tracePt t="43301" x="6384925" y="2765425"/>
          <p14:tracePt t="43342" x="6384925" y="2789238"/>
          <p14:tracePt t="43351" x="6384925" y="2819400"/>
          <p14:tracePt t="43368" x="6384925" y="2857500"/>
          <p14:tracePt t="43384" x="6384925" y="2903538"/>
          <p14:tracePt t="43401" x="6384925" y="2979738"/>
          <p14:tracePt t="43418" x="6384925" y="3078163"/>
          <p14:tracePt t="43434" x="6392863" y="3178175"/>
          <p14:tracePt t="43451" x="6392863" y="3260725"/>
          <p14:tracePt t="43468" x="6392863" y="3322638"/>
          <p14:tracePt t="43484" x="6392863" y="3421063"/>
          <p14:tracePt t="43501" x="6392863" y="3603625"/>
          <p14:tracePt t="43518" x="6392863" y="3741738"/>
          <p14:tracePt t="43534" x="6392863" y="3894138"/>
          <p14:tracePt t="43551" x="6392863" y="4046538"/>
          <p14:tracePt t="43568" x="6392863" y="4183063"/>
          <p14:tracePt t="43584" x="6392863" y="4327525"/>
          <p14:tracePt t="43601" x="6392863" y="4457700"/>
          <p14:tracePt t="43618" x="6392863" y="4602163"/>
          <p14:tracePt t="43634" x="6400800" y="4778375"/>
          <p14:tracePt t="43651" x="6423025" y="4922838"/>
          <p14:tracePt t="43668" x="6423025" y="5051425"/>
          <p14:tracePt t="43685" x="6430963" y="5287963"/>
          <p14:tracePt t="43701" x="6430963" y="5380038"/>
          <p14:tracePt t="43718" x="6430963" y="5630863"/>
          <p14:tracePt t="43734" x="6430963" y="5791200"/>
          <p14:tracePt t="43751" x="6400800" y="6011863"/>
          <p14:tracePt t="43768" x="6378575" y="6210300"/>
          <p14:tracePt t="43784" x="6346825" y="6408738"/>
          <p14:tracePt t="43801" x="6340475" y="6507163"/>
          <p14:tracePt t="43817" x="6340475" y="6530975"/>
          <p14:tracePt t="43869" x="6340475" y="6507163"/>
          <p14:tracePt t="43877" x="6362700" y="6332538"/>
          <p14:tracePt t="43885" x="6446838" y="6019800"/>
          <p14:tracePt t="43901" x="6515100" y="5364163"/>
          <p14:tracePt t="43917" x="6545263" y="4632325"/>
          <p14:tracePt t="43934" x="6545263" y="4137025"/>
          <p14:tracePt t="43951" x="6492875" y="3741738"/>
          <p14:tracePt t="43967" x="6430963" y="3344863"/>
          <p14:tracePt t="43984" x="6378575" y="2925763"/>
          <p14:tracePt t="44001" x="6324600" y="2628900"/>
          <p14:tracePt t="44017" x="6308725" y="2446338"/>
          <p14:tracePt t="44034" x="6286500" y="2332038"/>
          <p14:tracePt t="44051" x="6270625" y="2293938"/>
          <p14:tracePt t="44067" x="6270625" y="2286000"/>
          <p14:tracePt t="44214" x="6270625" y="2301875"/>
          <p14:tracePt t="44222" x="6264275" y="2370138"/>
          <p14:tracePt t="44230" x="6248400" y="2476500"/>
          <p14:tracePt t="44238" x="6248400" y="2598738"/>
          <p14:tracePt t="44251" x="6248400" y="2789238"/>
          <p14:tracePt t="44268" x="6248400" y="3162300"/>
          <p14:tracePt t="44285" x="6232525" y="3665538"/>
          <p14:tracePt t="44301" x="6226175" y="3886200"/>
          <p14:tracePt t="44318" x="6226175" y="4016375"/>
          <p14:tracePt t="44335" x="6226175" y="4054475"/>
          <p14:tracePt t="44414" x="6232525" y="4000500"/>
          <p14:tracePt t="44422" x="6286500" y="3794125"/>
          <p14:tracePt t="44430" x="6324600" y="3513138"/>
          <p14:tracePt t="44438" x="6324600" y="3246438"/>
          <p14:tracePt t="44451" x="6324600" y="3078163"/>
          <p14:tracePt t="44468" x="6324600" y="2841625"/>
          <p14:tracePt t="44485" x="6324600" y="2574925"/>
          <p14:tracePt t="44501" x="6324600" y="2454275"/>
          <p14:tracePt t="44518" x="6324600" y="2416175"/>
          <p14:tracePt t="44606" x="6324600" y="2446338"/>
          <p14:tracePt t="44614" x="6324600" y="2560638"/>
          <p14:tracePt t="44622" x="6324600" y="2682875"/>
          <p14:tracePt t="44635" x="6324600" y="2849563"/>
          <p14:tracePt t="44651" x="6324600" y="3140075"/>
          <p14:tracePt t="44668" x="6324600" y="3344863"/>
          <p14:tracePt t="44685" x="6316663" y="3475038"/>
          <p14:tracePt t="44701" x="6308725" y="3482975"/>
          <p14:tracePt t="44782" x="6308725" y="3467100"/>
          <p14:tracePt t="44789" x="6308725" y="3413125"/>
          <p14:tracePt t="44801" x="6308725" y="3368675"/>
          <p14:tracePt t="44818" x="6308725" y="3314700"/>
          <p14:tracePt t="44835" x="6308725" y="3268663"/>
          <p14:tracePt t="44852" x="6316663" y="3208338"/>
          <p14:tracePt t="44868" x="6340475" y="3146425"/>
          <p14:tracePt t="44885" x="6346825" y="3108325"/>
          <p14:tracePt t="45094" x="6346825" y="3094038"/>
          <p14:tracePt t="45102" x="6346825" y="3078163"/>
          <p14:tracePt t="45110" x="6346825" y="3055938"/>
          <p14:tracePt t="45142" x="6346825" y="3048000"/>
          <p14:tracePt t="45150" x="6346825" y="3040063"/>
          <p14:tracePt t="45158" x="6346825" y="3032125"/>
          <p14:tracePt t="45190" x="6346825" y="3017838"/>
          <p14:tracePt t="45198" x="6346825" y="3009900"/>
          <p14:tracePt t="45510" x="6346825" y="3032125"/>
          <p14:tracePt t="45518" x="6346825" y="3070225"/>
          <p14:tracePt t="45526" x="6346825" y="3124200"/>
          <p14:tracePt t="45535" x="6346825" y="3162300"/>
          <p14:tracePt t="45552" x="6346825" y="3268663"/>
          <p14:tracePt t="45568" x="6354763" y="3360738"/>
          <p14:tracePt t="45585" x="6384925" y="3497263"/>
          <p14:tracePt t="45602" x="6400800" y="3597275"/>
          <p14:tracePt t="45618" x="6408738" y="3695700"/>
          <p14:tracePt t="45635" x="6423025" y="3763963"/>
          <p14:tracePt t="45652" x="6430963" y="3863975"/>
          <p14:tracePt t="45669" x="6446838" y="4068763"/>
          <p14:tracePt t="45685" x="6446838" y="4152900"/>
          <p14:tracePt t="45702" x="6446838" y="4373563"/>
          <p14:tracePt t="45718" x="6446838" y="4495800"/>
          <p14:tracePt t="45735" x="6446838" y="4610100"/>
          <p14:tracePt t="45752" x="6446838" y="4694238"/>
          <p14:tracePt t="45768" x="6446838" y="4792663"/>
          <p14:tracePt t="45785" x="6446838" y="4868863"/>
          <p14:tracePt t="45802" x="6446838" y="4960938"/>
          <p14:tracePt t="45819" x="6446838" y="5045075"/>
          <p14:tracePt t="45835" x="6446838" y="5097463"/>
          <p14:tracePt t="45852" x="6454775" y="5143500"/>
          <p14:tracePt t="45869" x="6461125" y="5151438"/>
          <p14:tracePt t="46030" x="6461125" y="5097463"/>
          <p14:tracePt t="46038" x="6461125" y="5021263"/>
          <p14:tracePt t="46046" x="6438900" y="4937125"/>
          <p14:tracePt t="46054" x="6438900" y="4854575"/>
          <p14:tracePt t="46069" x="6423025" y="4762500"/>
          <p14:tracePt t="46085" x="6408738" y="4511675"/>
          <p14:tracePt t="46102" x="6408738" y="4305300"/>
          <p14:tracePt t="46119" x="6408738" y="4137025"/>
          <p14:tracePt t="46135" x="6392863" y="3978275"/>
          <p14:tracePt t="46152" x="6378575" y="3840163"/>
          <p14:tracePt t="46169" x="6354763" y="3695700"/>
          <p14:tracePt t="46185" x="6340475" y="3589338"/>
          <p14:tracePt t="46202" x="6340475" y="3513138"/>
          <p14:tracePt t="46219" x="6340475" y="3482975"/>
          <p14:tracePt t="46235" x="6340475" y="3459163"/>
          <p14:tracePt t="46252" x="6340475" y="3436938"/>
          <p14:tracePt t="46269" x="6340475" y="3421063"/>
          <p14:tracePt t="46614" x="6340475" y="3413125"/>
          <p14:tracePt t="46622" x="6332538" y="3406775"/>
          <p14:tracePt t="46638" x="6324600" y="3406775"/>
          <p14:tracePt t="46646" x="6308725" y="3390900"/>
          <p14:tracePt t="46662" x="6302375" y="3390900"/>
          <p14:tracePt t="46670" x="6294438" y="3390900"/>
          <p14:tracePt t="46685" x="6286500" y="3390900"/>
          <p14:tracePt t="46718" x="6278563" y="3390900"/>
          <p14:tracePt t="46734" x="6270625" y="3390900"/>
          <p14:tracePt t="46758" x="6264275" y="3390900"/>
          <p14:tracePt t="47982" x="6264275" y="3368675"/>
          <p14:tracePt t="47990" x="6286500" y="3322638"/>
          <p14:tracePt t="47998" x="6286500" y="3314700"/>
          <p14:tracePt t="48006" x="6294438" y="3298825"/>
          <p14:tracePt t="48019" x="6302375" y="3268663"/>
          <p14:tracePt t="48036" x="6354763" y="3178175"/>
          <p14:tracePt t="48053" x="6370638" y="3132138"/>
          <p14:tracePt t="48069" x="6392863" y="3078163"/>
          <p14:tracePt t="48086" x="6400800" y="3048000"/>
          <p14:tracePt t="48103" x="6400800" y="3040063"/>
          <p14:tracePt t="48119" x="6416675" y="3025775"/>
          <p14:tracePt t="48136" x="6416675" y="3017838"/>
          <p14:tracePt t="48153" x="6423025" y="3001963"/>
          <p14:tracePt t="48169" x="6430963" y="2994025"/>
          <p14:tracePt t="48186" x="6430963" y="2987675"/>
          <p14:tracePt t="48203" x="6446838" y="2971800"/>
          <p14:tracePt t="48219" x="6461125" y="2963863"/>
          <p14:tracePt t="48236" x="6492875" y="2949575"/>
          <p14:tracePt t="48253" x="6523038" y="2949575"/>
          <p14:tracePt t="48269" x="6553200" y="2949575"/>
          <p14:tracePt t="48286" x="6569075" y="2941638"/>
          <p14:tracePt t="48303" x="6591300" y="2941638"/>
          <p14:tracePt t="48319" x="6599238" y="2933700"/>
          <p14:tracePt t="48502" x="6591300" y="2933700"/>
          <p14:tracePt t="48510" x="6575425" y="2933700"/>
          <p14:tracePt t="48519" x="6561138" y="2917825"/>
          <p14:tracePt t="48536" x="6545263" y="2917825"/>
          <p14:tracePt t="48553" x="6537325" y="2917825"/>
          <p14:tracePt t="48846" x="6515100" y="2955925"/>
          <p14:tracePt t="48855" x="6507163" y="3032125"/>
          <p14:tracePt t="48862" x="6499225" y="3101975"/>
          <p14:tracePt t="48870" x="6477000" y="3178175"/>
          <p14:tracePt t="48886" x="6446838" y="3284538"/>
          <p14:tracePt t="48903" x="6430963" y="3306763"/>
          <p14:tracePt t="49118" x="6416675" y="3306763"/>
          <p14:tracePt t="49126" x="6408738" y="3306763"/>
          <p14:tracePt t="49136" x="6384925" y="3306763"/>
          <p14:tracePt t="49153" x="6340475" y="3268663"/>
          <p14:tracePt t="49170" x="6332538" y="3260725"/>
          <p14:tracePt t="49186" x="6332538" y="3254375"/>
          <p14:tracePt t="49203" x="6316663" y="3246438"/>
          <p14:tracePt t="49982" x="6332538" y="3276600"/>
          <p14:tracePt t="49990" x="6340475" y="3322638"/>
          <p14:tracePt t="49998" x="6362700" y="3352800"/>
          <p14:tracePt t="50006" x="6378575" y="3390900"/>
          <p14:tracePt t="50020" x="6400800" y="3444875"/>
          <p14:tracePt t="50037" x="6430963" y="3543300"/>
          <p14:tracePt t="50053" x="6446838" y="3597275"/>
          <p14:tracePt t="50070" x="6446838" y="3619500"/>
          <p14:tracePt t="50103" x="6446838" y="3627438"/>
          <p14:tracePt t="50126" x="6446838" y="3641725"/>
          <p14:tracePt t="50137" x="6446838" y="3657600"/>
          <p14:tracePt t="50153" x="6446838" y="3673475"/>
          <p14:tracePt t="50170" x="6446838" y="3695700"/>
          <p14:tracePt t="50187" x="6446838" y="3711575"/>
          <p14:tracePt t="50203" x="6446838" y="3741738"/>
          <p14:tracePt t="50220" x="6454775" y="3763963"/>
          <p14:tracePt t="50237" x="6454775" y="3794125"/>
          <p14:tracePt t="50253" x="6454775" y="3810000"/>
          <p14:tracePt t="50270" x="6461125" y="3825875"/>
          <p14:tracePt t="50287" x="6461125" y="3832225"/>
          <p14:tracePt t="50534" x="6461125" y="3870325"/>
          <p14:tracePt t="50542" x="6461125" y="3940175"/>
          <p14:tracePt t="50554" x="6461125" y="4030663"/>
          <p14:tracePt t="50570" x="6461125" y="4191000"/>
          <p14:tracePt t="50587" x="6446838" y="4275138"/>
          <p14:tracePt t="50590" x="6446838" y="4289425"/>
          <p14:tracePt t="50654" x="6446838" y="4297363"/>
          <p14:tracePt t="50663" x="6446838" y="4305300"/>
          <p14:tracePt t="50670" x="6446838" y="4321175"/>
          <p14:tracePt t="50694" x="6446838" y="4327525"/>
          <p14:tracePt t="50710" x="6446838" y="4335463"/>
          <p14:tracePt t="50721" x="6446838" y="4343400"/>
          <p14:tracePt t="51110" x="6446838" y="4359275"/>
          <p14:tracePt t="51118" x="6446838" y="4365625"/>
          <p14:tracePt t="51126" x="6446838" y="4435475"/>
          <p14:tracePt t="51137" x="6446838" y="4556125"/>
          <p14:tracePt t="51154" x="6446838" y="4740275"/>
          <p14:tracePt t="51171" x="6446838" y="4876800"/>
          <p14:tracePt t="51187" x="6446838" y="4914900"/>
          <p14:tracePt t="51230" x="6446838" y="4922838"/>
          <p14:tracePt t="51310" x="6446838" y="4930775"/>
          <p14:tracePt t="51326" x="6446838" y="4937125"/>
          <p14:tracePt t="51334" x="6446838" y="4953000"/>
          <p14:tracePt t="51342" x="6446838" y="4968875"/>
          <p14:tracePt t="51382" x="6446838" y="4975225"/>
          <p14:tracePt t="51390" x="6446838" y="4983163"/>
          <p14:tracePt t="51398" x="6454775" y="4983163"/>
          <p14:tracePt t="51830" x="6454775" y="4991100"/>
          <p14:tracePt t="51838" x="6454775" y="4999038"/>
          <p14:tracePt t="51846" x="6461125" y="5051425"/>
          <p14:tracePt t="51854" x="6492875" y="5135563"/>
          <p14:tracePt t="51871" x="6530975" y="5280025"/>
          <p14:tracePt t="51887" x="6537325" y="5387975"/>
          <p14:tracePt t="51904" x="6537325" y="5470525"/>
          <p14:tracePt t="51921" x="6537325" y="5540375"/>
          <p14:tracePt t="51937" x="6545263" y="5600700"/>
          <p14:tracePt t="51954" x="6553200" y="5622925"/>
          <p14:tracePt t="51987" x="6553200" y="5630863"/>
          <p14:tracePt t="52006" x="6553200" y="5638800"/>
          <p14:tracePt t="52030" x="6553200" y="5646738"/>
          <p14:tracePt t="52038" x="6553200" y="5654675"/>
          <p14:tracePt t="52054" x="6553200" y="5668963"/>
          <p14:tracePt t="52087" x="6553200" y="5676900"/>
          <p14:tracePt t="52104" x="6553200" y="5692775"/>
          <p14:tracePt t="52121" x="6553200" y="5715000"/>
          <p14:tracePt t="52137" x="6553200" y="5737225"/>
          <p14:tracePt t="52154" x="6553200" y="5745163"/>
          <p14:tracePt t="52171" x="6553200" y="57610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907643" y="3504017"/>
            <a:ext cx="7305675" cy="4921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600" i="1">
                <a:latin typeface="Times" panose="02020603050405020304" pitchFamily="18" charset="0"/>
              </a:rPr>
              <a:t>f</a:t>
            </a:r>
            <a:r>
              <a:rPr lang="en-US" altLang="en-US" sz="1000" i="1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(</a:t>
            </a:r>
            <a:r>
              <a:rPr lang="en-US" altLang="en-US" sz="2400" i="1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) = (–2)</a:t>
            </a:r>
            <a:r>
              <a:rPr lang="en-US" altLang="en-US" sz="800">
                <a:latin typeface="Times" panose="02020603050405020304" pitchFamily="18" charset="0"/>
              </a:rPr>
              <a:t> </a:t>
            </a:r>
            <a:r>
              <a:rPr lang="en-US" altLang="en-US" b="1" i="1" baseline="40000">
                <a:latin typeface="Times" panose="02020603050405020304" pitchFamily="18" charset="0"/>
              </a:rPr>
              <a:t>n</a:t>
            </a:r>
            <a:r>
              <a:rPr lang="en-US" altLang="en-US" sz="2400" b="1" baseline="40000">
                <a:latin typeface="Times" panose="02020603050405020304" pitchFamily="18" charset="0"/>
              </a:rPr>
              <a:t> – 1 </a:t>
            </a:r>
            <a:r>
              <a:rPr lang="en-US" altLang="en-US" sz="2400">
                <a:latin typeface="Times" panose="02020603050405020304" pitchFamily="18" charset="0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430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735"/>
    </mc:Choice>
    <mc:Fallback xmlns="">
      <p:transition advTm="417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3063" x="6561138" y="5753100"/>
          <p14:tracePt t="3071" x="6561138" y="5715000"/>
          <p14:tracePt t="3079" x="6561138" y="5616575"/>
          <p14:tracePt t="3087" x="6561138" y="5494338"/>
          <p14:tracePt t="3100" x="6561138" y="5418138"/>
          <p14:tracePt t="3116" x="6561138" y="5356225"/>
          <p14:tracePt t="3133" x="6530975" y="5235575"/>
          <p14:tracePt t="3150" x="6340475" y="4953000"/>
          <p14:tracePt t="3166" x="6240463" y="4854575"/>
          <p14:tracePt t="3183" x="5989638" y="4678363"/>
          <p14:tracePt t="3200" x="5829300" y="4564063"/>
          <p14:tracePt t="3216" x="5722938" y="4511675"/>
          <p14:tracePt t="3233" x="5638800" y="4479925"/>
          <p14:tracePt t="3249" x="5584825" y="4473575"/>
          <p14:tracePt t="3266" x="5508625" y="4457700"/>
          <p14:tracePt t="3283" x="5334000" y="4457700"/>
          <p14:tracePt t="3300" x="5219700" y="4457700"/>
          <p14:tracePt t="3316" x="5197475" y="4449763"/>
          <p14:tracePt t="3333" x="5181600" y="4449763"/>
          <p14:tracePt t="3895" x="5173663" y="4449763"/>
          <p14:tracePt t="3903" x="5159375" y="4441825"/>
          <p14:tracePt t="3911" x="5113338" y="4427538"/>
          <p14:tracePt t="3919" x="5051425" y="4411663"/>
          <p14:tracePt t="3933" x="4999038" y="4397375"/>
          <p14:tracePt t="3950" x="4656138" y="4327525"/>
          <p14:tracePt t="3966" x="4160838" y="4259263"/>
          <p14:tracePt t="3983" x="3848100" y="4175125"/>
          <p14:tracePt t="4000" x="3679825" y="4122738"/>
          <p14:tracePt t="4017" x="3597275" y="4098925"/>
          <p14:tracePt t="4033" x="3589338" y="4092575"/>
          <p14:tracePt t="4527" x="3589338" y="4084638"/>
          <p14:tracePt t="4543" x="3589338" y="4038600"/>
          <p14:tracePt t="4551" x="3589338" y="3970338"/>
          <p14:tracePt t="4559" x="3589338" y="3932238"/>
          <p14:tracePt t="4575" x="3589338" y="3924300"/>
          <p14:tracePt t="5175" x="3597275" y="3924300"/>
          <p14:tracePt t="5183" x="3603625" y="3932238"/>
          <p14:tracePt t="5199" x="3611563" y="3940175"/>
          <p14:tracePt t="5247" x="3627438" y="3940175"/>
          <p14:tracePt t="5255" x="3657600" y="3940175"/>
          <p14:tracePt t="5263" x="3679825" y="3940175"/>
          <p14:tracePt t="5271" x="3711575" y="3954463"/>
          <p14:tracePt t="5284" x="3741738" y="3954463"/>
          <p14:tracePt t="5301" x="3870325" y="3962400"/>
          <p14:tracePt t="5317" x="4076700" y="3962400"/>
          <p14:tracePt t="5334" x="4411663" y="3962400"/>
          <p14:tracePt t="5350" x="4594225" y="3962400"/>
          <p14:tracePt t="5367" x="4686300" y="3962400"/>
          <p14:tracePt t="5384" x="4708525" y="3962400"/>
          <p14:tracePt t="5471" x="4716463" y="3962400"/>
          <p14:tracePt t="5487" x="4724400" y="3962400"/>
          <p14:tracePt t="5495" x="4732338" y="3962400"/>
          <p14:tracePt t="5503" x="4740275" y="3954463"/>
          <p14:tracePt t="5517" x="4754563" y="3954463"/>
          <p14:tracePt t="5534" x="4792663" y="3940175"/>
          <p14:tracePt t="5550" x="4860925" y="3940175"/>
          <p14:tracePt t="5567" x="4937125" y="3940175"/>
          <p14:tracePt t="5584" x="5021263" y="3940175"/>
          <p14:tracePt t="5601" x="5059363" y="3940175"/>
          <p14:tracePt t="5617" x="5067300" y="3940175"/>
          <p14:tracePt t="5679" x="5075238" y="3940175"/>
          <p14:tracePt t="6111" x="5083175" y="3940175"/>
          <p14:tracePt t="6119" x="5105400" y="3932238"/>
          <p14:tracePt t="6127" x="5135563" y="3932238"/>
          <p14:tracePt t="6136" x="5159375" y="3932238"/>
          <p14:tracePt t="6151" x="5227638" y="3932238"/>
          <p14:tracePt t="6167" x="5280025" y="3932238"/>
          <p14:tracePt t="6184" x="5303838" y="3932238"/>
          <p14:tracePt t="6217" x="5311775" y="3932238"/>
          <p14:tracePt t="6239" x="5318125" y="3932238"/>
          <p14:tracePt t="6251" x="5334000" y="3932238"/>
          <p14:tracePt t="6267" x="5502275" y="3932238"/>
          <p14:tracePt t="6284" x="5859463" y="3932238"/>
          <p14:tracePt t="6301" x="6354763" y="3932238"/>
          <p14:tracePt t="6318" x="6994525" y="3932238"/>
          <p14:tracePt t="6334" x="7108825" y="3932238"/>
          <p14:tracePt t="6351" x="7277100" y="3924300"/>
          <p14:tracePt t="6367" x="7292975" y="3916363"/>
          <p14:tracePt t="6471" x="7307263" y="3916363"/>
          <p14:tracePt t="6479" x="7337425" y="3916363"/>
          <p14:tracePt t="6487" x="7375525" y="3916363"/>
          <p14:tracePt t="6501" x="7437438" y="3916363"/>
          <p14:tracePt t="6518" x="7688263" y="3916363"/>
          <p14:tracePt t="6534" x="7840663" y="3916363"/>
          <p14:tracePt t="6551" x="7916863" y="3916363"/>
          <p14:tracePt t="6568" x="7932738" y="3916363"/>
          <p14:tracePt t="6607" x="7947025" y="3916363"/>
          <p14:tracePt t="6618" x="7962900" y="3916363"/>
          <p14:tracePt t="6634" x="8069263" y="3916363"/>
          <p14:tracePt t="6651" x="8221663" y="3916363"/>
          <p14:tracePt t="6668" x="8366125" y="3916363"/>
          <p14:tracePt t="6684" x="8466138" y="3916363"/>
          <p14:tracePt t="6701" x="8496300" y="3916363"/>
          <p14:tracePt t="6959" x="8496300" y="3924300"/>
          <p14:tracePt t="6967" x="8512175" y="3932238"/>
          <p14:tracePt t="7079" x="8504238" y="3924300"/>
          <p14:tracePt t="7087" x="8480425" y="3916363"/>
          <p14:tracePt t="7095" x="8458200" y="3902075"/>
          <p14:tracePt t="7103" x="8442325" y="3894138"/>
          <p14:tracePt t="7118" x="8404225" y="3886200"/>
          <p14:tracePt t="7151" x="8397875" y="3886200"/>
          <p14:tracePt t="7168" x="8389938" y="3886200"/>
          <p14:tracePt t="7271" x="8389938" y="3848100"/>
          <p14:tracePt t="7279" x="8389938" y="3825875"/>
          <p14:tracePt t="7287" x="8389938" y="3817938"/>
          <p14:tracePt t="7301" x="8389938" y="3802063"/>
          <p14:tracePt t="7318" x="8412163" y="3695700"/>
          <p14:tracePt t="7334" x="8435975" y="3597275"/>
          <p14:tracePt t="7351" x="8450263" y="3513138"/>
          <p14:tracePt t="7368" x="8450263" y="3451225"/>
          <p14:tracePt t="7385" x="8450263" y="3413125"/>
          <p14:tracePt t="7479" x="8450263" y="3421063"/>
          <p14:tracePt t="7487" x="8435975" y="3482975"/>
          <p14:tracePt t="7495" x="8428038" y="3543300"/>
          <p14:tracePt t="7503" x="8420100" y="3611563"/>
          <p14:tracePt t="7518" x="8397875" y="3771900"/>
          <p14:tracePt t="7534" x="8397875" y="3870325"/>
          <p14:tracePt t="7551" x="8397875" y="3878263"/>
          <p14:tracePt t="7727" x="8397875" y="3870325"/>
          <p14:tracePt t="7751" x="8412163" y="3870325"/>
          <p14:tracePt t="7759" x="8428038" y="3870325"/>
          <p14:tracePt t="7768" x="8442325" y="3870325"/>
          <p14:tracePt t="7785" x="8480425" y="3870325"/>
          <p14:tracePt t="7801" x="8542338" y="3870325"/>
          <p14:tracePt t="7818" x="8572500" y="3870325"/>
          <p14:tracePt t="7835" x="8588375" y="3870325"/>
          <p14:tracePt t="8207" x="8572500" y="3870325"/>
          <p14:tracePt t="8215" x="8542338" y="3870325"/>
          <p14:tracePt t="8223" x="8504238" y="3870325"/>
          <p14:tracePt t="8235" x="8458200" y="3894138"/>
          <p14:tracePt t="8251" x="8343900" y="3970338"/>
          <p14:tracePt t="8268" x="8267700" y="4008438"/>
          <p14:tracePt t="8285" x="8245475" y="4022725"/>
          <p14:tracePt t="8407" x="8259763" y="4022725"/>
          <p14:tracePt t="8423" x="8275638" y="4022725"/>
          <p14:tracePt t="8431" x="8289925" y="4016375"/>
          <p14:tracePt t="8439" x="8313738" y="4016375"/>
          <p14:tracePt t="8452" x="8321675" y="4008438"/>
          <p14:tracePt t="8468" x="8351838" y="3992563"/>
          <p14:tracePt t="8485" x="8374063" y="3978275"/>
          <p14:tracePt t="8502" x="8420100" y="3962400"/>
          <p14:tracePt t="8518" x="8435975" y="3946525"/>
          <p14:tracePt t="8535" x="8442325" y="3940175"/>
          <p14:tracePt t="8551" x="8450263" y="3924300"/>
          <p14:tracePt t="8568" x="8458200" y="3916363"/>
          <p14:tracePt t="8585" x="8458200" y="3902075"/>
          <p14:tracePt t="8602" x="8458200" y="3878263"/>
          <p14:tracePt t="8618" x="8458200" y="3840163"/>
          <p14:tracePt t="8635" x="8458200" y="3817938"/>
          <p14:tracePt t="8652" x="8458200" y="3802063"/>
          <p14:tracePt t="8687" x="8458200" y="3794125"/>
          <p14:tracePt t="8943" x="8466138" y="3794125"/>
          <p14:tracePt t="10111" x="8466138" y="3802063"/>
          <p14:tracePt t="10119" x="8480425" y="3810000"/>
          <p14:tracePt t="10127" x="8526463" y="3825875"/>
          <p14:tracePt t="10135" x="8550275" y="3832225"/>
          <p14:tracePt t="10152" x="8610600" y="3840163"/>
          <p14:tracePt t="10169" x="8656638" y="3856038"/>
          <p14:tracePt t="10186" x="8664575" y="3863975"/>
          <p14:tracePt t="10255" x="8670925" y="3863975"/>
          <p14:tracePt t="10263" x="8678863" y="3863975"/>
          <p14:tracePt t="10271" x="8702675" y="3848100"/>
          <p14:tracePt t="10286" x="8755063" y="3832225"/>
          <p14:tracePt t="10302" x="8923338" y="3825875"/>
          <p14:tracePt t="10319" x="9021763" y="3825875"/>
          <p14:tracePt t="10336" x="9097963" y="3825875"/>
          <p14:tracePt t="10352" x="9151938" y="3825875"/>
          <p14:tracePt t="10369" x="9159875" y="3825875"/>
          <p14:tracePt t="10487" x="9174163" y="3825875"/>
          <p14:tracePt t="10495" x="9204325" y="3825875"/>
          <p14:tracePt t="10503" x="9212263" y="3832225"/>
          <p14:tracePt t="10519" x="9250363" y="3848100"/>
          <p14:tracePt t="10536" x="9266238" y="3856038"/>
          <p14:tracePt t="10552" x="9280525" y="3863975"/>
          <p14:tracePt t="10575" x="9280525" y="3878263"/>
          <p14:tracePt t="10586" x="9280525" y="3902075"/>
          <p14:tracePt t="10607" x="9280525" y="3908425"/>
          <p14:tracePt t="10619" x="9274175" y="3940175"/>
          <p14:tracePt t="10636" x="9266238" y="3946525"/>
          <p14:tracePt t="10652" x="9236075" y="3962400"/>
          <p14:tracePt t="10669" x="9228138" y="3962400"/>
          <p14:tracePt t="10791" x="9220200" y="3962400"/>
          <p14:tracePt t="10911" x="9220200" y="3946525"/>
          <p14:tracePt t="10943" x="9220200" y="3932238"/>
          <p14:tracePt t="10951" x="9228138" y="3916363"/>
          <p14:tracePt t="10959" x="9236075" y="3916363"/>
          <p14:tracePt t="10969" x="9236075" y="3908425"/>
          <p14:tracePt t="10986" x="9242425" y="3886200"/>
          <p14:tracePt t="11002" x="9242425" y="3870325"/>
          <p14:tracePt t="11135" x="9236075" y="3902075"/>
          <p14:tracePt t="11143" x="9236075" y="3908425"/>
          <p14:tracePt t="11153" x="9236075" y="3916363"/>
          <p14:tracePt t="11169" x="9236075" y="3932238"/>
          <p14:tracePt t="11186" x="9236075" y="3940175"/>
          <p14:tracePt t="11335" x="9236075" y="3932238"/>
          <p14:tracePt t="11343" x="9236075" y="3924300"/>
          <p14:tracePt t="11353" x="9242425" y="3916363"/>
          <p14:tracePt t="11369" x="9250363" y="3908425"/>
          <p14:tracePt t="11386" x="9266238" y="3894138"/>
          <p14:tracePt t="11403" x="9280525" y="3878263"/>
          <p14:tracePt t="11419" x="9304338" y="3863975"/>
          <p14:tracePt t="11436" x="9342438" y="3856038"/>
          <p14:tracePt t="11453" x="9364663" y="3848100"/>
          <p14:tracePt t="11470" x="9372600" y="3840163"/>
          <p14:tracePt t="11487" x="9380538" y="3832225"/>
          <p14:tracePt t="11503" x="9388475" y="3825875"/>
          <p14:tracePt t="11519" x="9388475" y="3817938"/>
          <p14:tracePt t="11543" x="9394825" y="3810000"/>
          <p14:tracePt t="11567" x="9402763" y="3794125"/>
          <p14:tracePt t="11575" x="9410700" y="3787775"/>
          <p14:tracePt t="11586" x="9418638" y="3779838"/>
          <p14:tracePt t="11603" x="9464675" y="3756025"/>
          <p14:tracePt t="11620" x="9509125" y="3725863"/>
          <p14:tracePt t="11636" x="9563100" y="3679825"/>
          <p14:tracePt t="11653" x="9593263" y="3649663"/>
          <p14:tracePt t="11670" x="9617075" y="3611563"/>
          <p14:tracePt t="11703" x="9623425" y="3597275"/>
          <p14:tracePt t="11719" x="9623425" y="3581400"/>
          <p14:tracePt t="11743" x="9623425" y="3573463"/>
          <p14:tracePt t="11753" x="9631363" y="3565525"/>
          <p14:tracePt t="11769" x="9631363" y="3559175"/>
          <p14:tracePt t="11791" x="9631363" y="3551238"/>
          <p14:tracePt t="11823" x="9631363" y="3543300"/>
          <p14:tracePt t="11935" x="9647238" y="3573463"/>
          <p14:tracePt t="11943" x="9655175" y="3641725"/>
          <p14:tracePt t="11953" x="9669463" y="3695700"/>
          <p14:tracePt t="11970" x="9707563" y="3848100"/>
          <p14:tracePt t="11986" x="9723438" y="3908425"/>
          <p14:tracePt t="12003" x="9723438" y="3916363"/>
          <p14:tracePt t="12119" x="9723438" y="3886200"/>
          <p14:tracePt t="12127" x="9723438" y="3870325"/>
          <p14:tracePt t="12151" x="9723438" y="3863975"/>
          <p14:tracePt t="12159" x="9723438" y="3840163"/>
          <p14:tracePt t="12170" x="9723438" y="3832225"/>
          <p14:tracePt t="12199" x="9723438" y="3817938"/>
          <p14:tracePt t="12222" x="9723438" y="3810000"/>
          <p14:tracePt t="12230" x="9723438" y="3794125"/>
          <p14:tracePt t="12246" x="9723438" y="3787775"/>
          <p14:tracePt t="12254" x="9723438" y="3779838"/>
          <p14:tracePt t="12270" x="9731375" y="3749675"/>
          <p14:tracePt t="12286" x="9731375" y="3717925"/>
          <p14:tracePt t="12303" x="9737725" y="3695700"/>
          <p14:tracePt t="12319" x="9737725" y="3665538"/>
          <p14:tracePt t="12359" x="9737725" y="3657600"/>
          <p14:tracePt t="12456" x="9745663" y="3657600"/>
          <p14:tracePt t="12463" x="9753600" y="3657600"/>
          <p14:tracePt t="12471" x="9769475" y="3657600"/>
          <p14:tracePt t="12486" x="9807575" y="3657600"/>
          <p14:tracePt t="12503" x="9852025" y="3665538"/>
          <p14:tracePt t="12520" x="9875838" y="3673475"/>
          <p14:tracePt t="12536" x="9890125" y="3673475"/>
          <p14:tracePt t="12553" x="9928225" y="3673475"/>
          <p14:tracePt t="12570" x="9944100" y="3673475"/>
          <p14:tracePt t="12607" x="9959975" y="3673475"/>
          <p14:tracePt t="12623" x="9966325" y="3673475"/>
          <p14:tracePt t="12636" x="9990138" y="3665538"/>
          <p14:tracePt t="12653" x="10028238" y="3665538"/>
          <p14:tracePt t="12670" x="10074275" y="3665538"/>
          <p14:tracePt t="12831" x="10058400" y="3665538"/>
          <p14:tracePt t="12847" x="10050463" y="3673475"/>
          <p14:tracePt t="12871" x="10042525" y="3673475"/>
          <p14:tracePt t="12887" x="10036175" y="3673475"/>
          <p14:tracePt t="12903" x="10028238" y="3673475"/>
          <p14:tracePt t="12911" x="10020300" y="3673475"/>
          <p14:tracePt t="12920" x="9998075" y="3687763"/>
          <p14:tracePt t="12937" x="9982200" y="3687763"/>
          <p14:tracePt t="12953" x="9952038" y="3695700"/>
          <p14:tracePt t="12970" x="9921875" y="3711575"/>
          <p14:tracePt t="12987" x="9898063" y="3711575"/>
          <p14:tracePt t="13003" x="9875838" y="3717925"/>
          <p14:tracePt t="13020" x="9867900" y="3717925"/>
          <p14:tracePt t="13023" x="9859963" y="3717925"/>
          <p14:tracePt t="13047" x="9852025" y="3717925"/>
          <p14:tracePt t="13063" x="9845675" y="3717925"/>
          <p14:tracePt t="13079" x="9837738" y="3717925"/>
          <p14:tracePt t="13095" x="9829800" y="3717925"/>
          <p14:tracePt t="13103" x="9821863" y="3717925"/>
          <p14:tracePt t="13120" x="9813925" y="3717925"/>
          <p14:tracePt t="13175" x="9807575" y="3717925"/>
          <p14:tracePt t="13471" x="9791700" y="3717925"/>
          <p14:tracePt t="13479" x="9769475" y="3717925"/>
          <p14:tracePt t="13487" x="9761538" y="3717925"/>
          <p14:tracePt t="13503" x="9731375" y="3711575"/>
          <p14:tracePt t="13520" x="9601200" y="3756025"/>
          <p14:tracePt t="13537" x="9502775" y="3802063"/>
          <p14:tracePt t="13553" x="9380538" y="3886200"/>
          <p14:tracePt t="13570" x="9304338" y="3954463"/>
          <p14:tracePt t="13587" x="9288463" y="3978275"/>
          <p14:tracePt t="13603" x="9274175" y="4000500"/>
          <p14:tracePt t="13620" x="9274175" y="4030663"/>
          <p14:tracePt t="13637" x="9274175" y="4060825"/>
          <p14:tracePt t="13654" x="9274175" y="4068763"/>
          <p14:tracePt t="13807" x="9274175" y="4084638"/>
          <p14:tracePt t="13823" x="9266238" y="4084638"/>
          <p14:tracePt t="13839" x="9258300" y="4084638"/>
          <p14:tracePt t="13879" x="9250363" y="4084638"/>
          <p14:tracePt t="14159" x="9250363" y="4076700"/>
          <p14:tracePt t="14191" x="9250363" y="4068763"/>
          <p14:tracePt t="14455" x="9250363" y="4054475"/>
          <p14:tracePt t="14463" x="9250363" y="4030663"/>
          <p14:tracePt t="14471" x="9250363" y="4000500"/>
          <p14:tracePt t="14487" x="9250363" y="3946525"/>
          <p14:tracePt t="14504" x="9250363" y="3870325"/>
          <p14:tracePt t="14520" x="9250363" y="3810000"/>
          <p14:tracePt t="14537" x="9266238" y="3749675"/>
          <p14:tracePt t="14554" x="9288463" y="3717925"/>
          <p14:tracePt t="14571" x="9288463" y="3703638"/>
          <p14:tracePt t="14587" x="9296400" y="3687763"/>
          <p14:tracePt t="14604" x="9318625" y="3665538"/>
          <p14:tracePt t="14621" x="9350375" y="3649663"/>
          <p14:tracePt t="14637" x="9418638" y="3627438"/>
          <p14:tracePt t="14654" x="9547225" y="3603625"/>
          <p14:tracePt t="14671" x="9631363" y="3603625"/>
          <p14:tracePt t="14687" x="9669463" y="3603625"/>
          <p14:tracePt t="14704" x="9693275" y="3603625"/>
          <p14:tracePt t="14721" x="9699625" y="3603625"/>
          <p14:tracePt t="14737" x="9707563" y="3603625"/>
          <p14:tracePt t="14839" x="9707563" y="3619500"/>
          <p14:tracePt t="14847" x="9707563" y="3649663"/>
          <p14:tracePt t="14855" x="9707563" y="3665538"/>
          <p14:tracePt t="14871" x="9715500" y="3673475"/>
          <p14:tracePt t="14887" x="9715500" y="3679825"/>
          <p14:tracePt t="14921" x="9715500" y="3695700"/>
          <p14:tracePt t="14937" x="9699625" y="3695700"/>
          <p14:tracePt t="14954" x="9661525" y="3695700"/>
          <p14:tracePt t="14971" x="9609138" y="3695700"/>
          <p14:tracePt t="14987" x="9571038" y="3695700"/>
          <p14:tracePt t="15004" x="9555163" y="3687763"/>
          <p14:tracePt t="15021" x="9547225" y="3687763"/>
          <p14:tracePt t="15095" x="9547225" y="3695700"/>
          <p14:tracePt t="15103" x="9555163" y="3711575"/>
          <p14:tracePt t="15111" x="9563100" y="3717925"/>
          <p14:tracePt t="15121" x="9571038" y="3733800"/>
          <p14:tracePt t="15143" x="9578975" y="3741738"/>
          <p14:tracePt t="15167" x="9578975" y="3749675"/>
          <p14:tracePt t="15263" x="9585325" y="3749675"/>
          <p14:tracePt t="15471" x="9585325" y="3756025"/>
          <p14:tracePt t="15487" x="9593263" y="3756025"/>
          <p14:tracePt t="15503" x="9601200" y="3763963"/>
          <p14:tracePt t="15575" x="9601200" y="3771900"/>
          <p14:tracePt t="15678" x="9609138" y="3779838"/>
          <p14:tracePt t="15694" x="9617075" y="3802063"/>
          <p14:tracePt t="17703" x="9623425" y="3779838"/>
          <p14:tracePt t="17711" x="9623425" y="3771900"/>
          <p14:tracePt t="17743" x="9623425" y="3763963"/>
          <p14:tracePt t="17751" x="9623425" y="3756025"/>
          <p14:tracePt t="17767" x="9623425" y="3749675"/>
          <p14:tracePt t="17919" x="9593263" y="3771900"/>
          <p14:tracePt t="17927" x="9571038" y="3802063"/>
          <p14:tracePt t="17935" x="9517063" y="3863975"/>
          <p14:tracePt t="17943" x="9471025" y="3902075"/>
          <p14:tracePt t="17955" x="9426575" y="3932238"/>
          <p14:tracePt t="17972" x="9364663" y="3962400"/>
          <p14:tracePt t="17988" x="9342438" y="3962400"/>
          <p14:tracePt t="18055" x="9334500" y="3962400"/>
          <p14:tracePt t="18063" x="9326563" y="3962400"/>
          <p14:tracePt t="18072" x="9318625" y="3962400"/>
          <p14:tracePt t="18088" x="9312275" y="3962400"/>
          <p14:tracePt t="18105" x="9296400" y="3946525"/>
          <p14:tracePt t="18122" x="9288463" y="3932238"/>
          <p14:tracePt t="18138" x="9280525" y="3924300"/>
          <p14:tracePt t="18155" x="9266238" y="3916363"/>
          <p14:tracePt t="18172" x="9242425" y="3908425"/>
          <p14:tracePt t="18189" x="9220200" y="3902075"/>
          <p14:tracePt t="18205" x="9204325" y="3894138"/>
          <p14:tracePt t="18238" x="9197975" y="3894138"/>
          <p14:tracePt t="18351" x="9212263" y="3894138"/>
          <p14:tracePt t="18359" x="9236075" y="3902075"/>
          <p14:tracePt t="18367" x="9242425" y="3902075"/>
          <p14:tracePt t="18375" x="9266238" y="3908425"/>
          <p14:tracePt t="18389" x="9274175" y="3908425"/>
          <p14:tracePt t="18405" x="9318625" y="3908425"/>
          <p14:tracePt t="18422" x="9342438" y="3908425"/>
          <p14:tracePt t="18455" x="9356725" y="3908425"/>
          <p14:tracePt t="18472" x="9364663" y="3902075"/>
          <p14:tracePt t="18489" x="9380538" y="3870325"/>
          <p14:tracePt t="18505" x="9402763" y="3840163"/>
          <p14:tracePt t="18522" x="9402763" y="3832225"/>
          <p14:tracePt t="18539" x="9410700" y="3810000"/>
          <p14:tracePt t="18555" x="9426575" y="3787775"/>
          <p14:tracePt t="18572" x="9432925" y="3771900"/>
          <p14:tracePt t="18589" x="9440863" y="3717925"/>
          <p14:tracePt t="18605" x="9456738" y="3657600"/>
          <p14:tracePt t="18622" x="9478963" y="3559175"/>
          <p14:tracePt t="18639" x="9486900" y="3482975"/>
          <p14:tracePt t="18655" x="9494838" y="3436938"/>
          <p14:tracePt t="18672" x="9502775" y="3398838"/>
          <p14:tracePt t="18689" x="9509125" y="3382963"/>
          <p14:tracePt t="18705" x="9517063" y="3375025"/>
          <p14:tracePt t="18767" x="9525000" y="3375025"/>
          <p14:tracePt t="18775" x="9540875" y="3382963"/>
          <p14:tracePt t="18783" x="9547225" y="3398838"/>
          <p14:tracePt t="18791" x="9555163" y="3398838"/>
          <p14:tracePt t="18806" x="9563100" y="3436938"/>
          <p14:tracePt t="18822" x="9571038" y="3444875"/>
          <p14:tracePt t="18839" x="9571038" y="3459163"/>
          <p14:tracePt t="18855" x="9571038" y="3467100"/>
          <p14:tracePt t="18872" x="9571038" y="3489325"/>
          <p14:tracePt t="18889" x="9571038" y="3513138"/>
          <p14:tracePt t="18905" x="9571038" y="3521075"/>
          <p14:tracePt t="18922" x="9571038" y="3543300"/>
          <p14:tracePt t="18939" x="9571038" y="3551238"/>
          <p14:tracePt t="18956" x="9571038" y="3565525"/>
          <p14:tracePt t="18972" x="9571038" y="3573463"/>
          <p14:tracePt t="18991" x="9571038" y="3581400"/>
          <p14:tracePt t="19015" x="9578975" y="3597275"/>
          <p14:tracePt t="19047" x="9585325" y="3619500"/>
          <p14:tracePt t="19055" x="9585325" y="3627438"/>
          <p14:tracePt t="19063" x="9593263" y="3641725"/>
          <p14:tracePt t="19072" x="9601200" y="3657600"/>
          <p14:tracePt t="19089" x="9601200" y="3673475"/>
          <p14:tracePt t="19106" x="9609138" y="3711575"/>
          <p14:tracePt t="19122" x="9623425" y="3733800"/>
          <p14:tracePt t="19139" x="9623425" y="3741738"/>
          <p14:tracePt t="19246" x="9631363" y="3749675"/>
          <p14:tracePt t="19295" x="9647238" y="3749675"/>
          <p14:tracePt t="19303" x="9655175" y="3749675"/>
          <p14:tracePt t="19311" x="9699625" y="3741738"/>
          <p14:tracePt t="19322" x="9723438" y="3741738"/>
          <p14:tracePt t="19339" x="9845675" y="3711575"/>
          <p14:tracePt t="19356" x="9952038" y="3703638"/>
          <p14:tracePt t="19372" x="9982200" y="3695700"/>
          <p14:tracePt t="20871" x="9974263" y="3695700"/>
          <p14:tracePt t="20879" x="9966325" y="3695700"/>
          <p14:tracePt t="20889" x="9959975" y="3687763"/>
          <p14:tracePt t="21631" x="9952038" y="3687763"/>
          <p14:tracePt t="21647" x="9944100" y="3687763"/>
          <p14:tracePt t="22015" x="9944100" y="3679825"/>
          <p14:tracePt t="22023" x="9944100" y="3673475"/>
          <p14:tracePt t="22063" x="9936163" y="3657600"/>
          <p14:tracePt t="22423" x="9928225" y="3657600"/>
          <p14:tracePt t="22431" x="9913938" y="3657600"/>
          <p14:tracePt t="22447" x="9898063" y="3657600"/>
          <p14:tracePt t="22457" x="9890125" y="3657600"/>
          <p14:tracePt t="22473" x="9867900" y="3649663"/>
          <p14:tracePt t="22490" x="9837738" y="3641725"/>
          <p14:tracePt t="22507" x="9821863" y="3641725"/>
          <p14:tracePt t="22523" x="9813925" y="3641725"/>
          <p14:tracePt t="22526" x="9791700" y="3641725"/>
          <p14:tracePt t="22540" x="9723438" y="3657600"/>
          <p14:tracePt t="22557" x="9647238" y="3695700"/>
          <p14:tracePt t="22574" x="9609138" y="3711575"/>
          <p14:tracePt t="22590" x="9585325" y="3733800"/>
          <p14:tracePt t="22607" x="9571038" y="3741738"/>
          <p14:tracePt t="22623" x="9555163" y="3756025"/>
          <p14:tracePt t="22640" x="9540875" y="3771900"/>
          <p14:tracePt t="22657" x="9525000" y="3787775"/>
          <p14:tracePt t="22673" x="9486900" y="3817938"/>
          <p14:tracePt t="22690" x="9464675" y="3817938"/>
          <p14:tracePt t="22707" x="9418638" y="3832225"/>
          <p14:tracePt t="22723" x="9364663" y="3848100"/>
          <p14:tracePt t="22740" x="9326563" y="3848100"/>
          <p14:tracePt t="22757" x="9266238" y="3870325"/>
          <p14:tracePt t="22774" x="9220200" y="3878263"/>
          <p14:tracePt t="22790" x="9212263" y="3886200"/>
          <p14:tracePt t="22807" x="9166225" y="3908425"/>
          <p14:tracePt t="22824" x="9159875" y="3908425"/>
          <p14:tracePt t="22840" x="9151938" y="3916363"/>
          <p14:tracePt t="23463" x="9151938" y="3924300"/>
          <p14:tracePt t="23471" x="9105900" y="3954463"/>
          <p14:tracePt t="23479" x="9051925" y="3984625"/>
          <p14:tracePt t="23490" x="8991600" y="4008438"/>
          <p14:tracePt t="23507" x="8855075" y="4060825"/>
          <p14:tracePt t="23511" x="8785225" y="4084638"/>
          <p14:tracePt t="23524" x="8755063" y="4084638"/>
          <p14:tracePt t="23540" x="8740775" y="4084638"/>
          <p14:tracePt t="23557" x="8732838" y="4084638"/>
          <p14:tracePt t="23607" x="8724900" y="4084638"/>
          <p14:tracePt t="23615" x="8716963" y="4084638"/>
          <p14:tracePt t="23624" x="8694738" y="4084638"/>
          <p14:tracePt t="23640" x="8678863" y="4060825"/>
          <p14:tracePt t="23657" x="8640763" y="4038600"/>
          <p14:tracePt t="23674" x="8618538" y="4022725"/>
          <p14:tracePt t="23691" x="8610600" y="4008438"/>
          <p14:tracePt t="23707" x="8610600" y="4000500"/>
          <p14:tracePt t="23724" x="8610600" y="3992563"/>
          <p14:tracePt t="23741" x="8602663" y="3984625"/>
          <p14:tracePt t="23774" x="8602663" y="3978275"/>
          <p14:tracePt t="23791" x="8594725" y="3970338"/>
          <p14:tracePt t="23807" x="8588375" y="3962400"/>
          <p14:tracePt t="23824" x="8580438" y="3962400"/>
          <p14:tracePt t="23841" x="8556625" y="3954463"/>
          <p14:tracePt t="23857" x="8550275" y="3954463"/>
          <p14:tracePt t="24008" x="8564563" y="3954463"/>
          <p14:tracePt t="24015" x="8588375" y="3962400"/>
          <p14:tracePt t="24024" x="8602663" y="3970338"/>
          <p14:tracePt t="24041" x="8686800" y="4000500"/>
          <p14:tracePt t="24057" x="8816975" y="4008438"/>
          <p14:tracePt t="24074" x="9045575" y="4008438"/>
          <p14:tracePt t="24091" x="9266238" y="4008438"/>
          <p14:tracePt t="24107" x="9410700" y="3978275"/>
          <p14:tracePt t="24124" x="9502775" y="3916363"/>
          <p14:tracePt t="24141" x="9525000" y="3878263"/>
          <p14:tracePt t="24157" x="9532938" y="3832225"/>
          <p14:tracePt t="24174" x="9540875" y="3756025"/>
          <p14:tracePt t="24191" x="9555163" y="3717925"/>
          <p14:tracePt t="24207" x="9555163" y="3703638"/>
          <p14:tracePt t="24224" x="9555163" y="3695700"/>
          <p14:tracePt t="24257" x="9563100" y="3687763"/>
          <p14:tracePt t="24274" x="9578975" y="3687763"/>
          <p14:tracePt t="24291" x="9617075" y="3687763"/>
          <p14:tracePt t="24307" x="9669463" y="3695700"/>
          <p14:tracePt t="24324" x="9693275" y="3703638"/>
          <p14:tracePt t="24431" x="9699625" y="3711575"/>
          <p14:tracePt t="24679" x="9699625" y="3717925"/>
          <p14:tracePt t="24711" x="9685338" y="3717925"/>
          <p14:tracePt t="24719" x="9677400" y="3717925"/>
          <p14:tracePt t="24727" x="9669463" y="3725863"/>
          <p14:tracePt t="24741" x="9661525" y="3725863"/>
          <p14:tracePt t="24758" x="9631363" y="3756025"/>
          <p14:tracePt t="24774" x="9617075" y="3756025"/>
          <p14:tracePt t="24791" x="9609138" y="3771900"/>
          <p14:tracePt t="24824" x="9609138" y="3779838"/>
          <p14:tracePt t="25343" x="9601200" y="3787775"/>
          <p14:tracePt t="25359" x="9585325" y="3802063"/>
          <p14:tracePt t="25375" x="9578975" y="3810000"/>
          <p14:tracePt t="25383" x="9540875" y="3825875"/>
          <p14:tracePt t="25391" x="9486900" y="3863975"/>
          <p14:tracePt t="25408" x="9394825" y="3916363"/>
          <p14:tracePt t="25424" x="9304338" y="3954463"/>
          <p14:tracePt t="25441" x="9242425" y="3978275"/>
          <p14:tracePt t="25458" x="9212263" y="3984625"/>
          <p14:tracePt t="25591" x="9204325" y="3984625"/>
          <p14:tracePt t="25599" x="9197975" y="3984625"/>
          <p14:tracePt t="25608" x="9190038" y="3978275"/>
          <p14:tracePt t="25625" x="9166225" y="3946525"/>
          <p14:tracePt t="25641" x="9159875" y="3940175"/>
          <p14:tracePt t="25658" x="9144000" y="3908425"/>
          <p14:tracePt t="25675" x="9136063" y="3902075"/>
          <p14:tracePt t="25691" x="9136063" y="3886200"/>
          <p14:tracePt t="25727" x="9136063" y="3878263"/>
          <p14:tracePt t="25743" x="9136063" y="3870325"/>
          <p14:tracePt t="25783" x="9136063" y="3863975"/>
          <p14:tracePt t="25815" x="9144000" y="3863975"/>
          <p14:tracePt t="25823" x="9151938" y="3863975"/>
          <p14:tracePt t="25831" x="9159875" y="3863975"/>
          <p14:tracePt t="25847" x="9166225" y="3863975"/>
          <p14:tracePt t="25858" x="9182100" y="3863975"/>
          <p14:tracePt t="25875" x="9204325" y="3863975"/>
          <p14:tracePt t="25891" x="9228138" y="3870325"/>
          <p14:tracePt t="25908" x="9266238" y="3886200"/>
          <p14:tracePt t="25925" x="9280525" y="3894138"/>
          <p14:tracePt t="25941" x="9312275" y="3902075"/>
          <p14:tracePt t="25958" x="9312275" y="3908425"/>
          <p14:tracePt t="26055" x="9326563" y="3908425"/>
          <p14:tracePt t="26063" x="9334500" y="3908425"/>
          <p14:tracePt t="26087" x="9350375" y="3908425"/>
          <p14:tracePt t="26095" x="9356725" y="3894138"/>
          <p14:tracePt t="26103" x="9364663" y="3894138"/>
          <p14:tracePt t="26111" x="9364663" y="3870325"/>
          <p14:tracePt t="26125" x="9364663" y="3848100"/>
          <p14:tracePt t="26142" x="9394825" y="3733800"/>
          <p14:tracePt t="26158" x="9394825" y="3695700"/>
          <p14:tracePt t="26175" x="9410700" y="3641725"/>
          <p14:tracePt t="26191" x="9426575" y="3619500"/>
          <p14:tracePt t="26208" x="9426575" y="3611563"/>
          <p14:tracePt t="26225" x="9432925" y="3611563"/>
          <p14:tracePt t="26241" x="9471025" y="3611563"/>
          <p14:tracePt t="26258" x="9509125" y="3611563"/>
          <p14:tracePt t="26274" x="9525000" y="3619500"/>
          <p14:tracePt t="26291" x="9555163" y="3627438"/>
          <p14:tracePt t="26308" x="9563100" y="3641725"/>
          <p14:tracePt t="26324" x="9585325" y="3657600"/>
          <p14:tracePt t="26342" x="9617075" y="3679825"/>
          <p14:tracePt t="26599" x="9623425" y="3679825"/>
          <p14:tracePt t="26783" x="9623425" y="3687763"/>
          <p14:tracePt t="26791" x="9623425" y="3695700"/>
          <p14:tracePt t="26799" x="9631363" y="3703638"/>
          <p14:tracePt t="26815" x="9631363" y="3711575"/>
          <p14:tracePt t="26895" x="9639300" y="3711575"/>
          <p14:tracePt t="26911" x="9647238" y="3711575"/>
          <p14:tracePt t="26927" x="9655175" y="3711575"/>
          <p14:tracePt t="26935" x="9669463" y="3711575"/>
          <p14:tracePt t="26943" x="9707563" y="3711575"/>
          <p14:tracePt t="26958" x="9791700" y="3711575"/>
          <p14:tracePt t="26975" x="9883775" y="3703638"/>
          <p14:tracePt t="26992" x="9974263" y="3687763"/>
          <p14:tracePt t="27008" x="10020300" y="3679825"/>
          <p14:tracePt t="27191" x="10020300" y="3695700"/>
          <p14:tracePt t="27215" x="10020300" y="3703638"/>
          <p14:tracePt t="27223" x="9990138" y="3703638"/>
          <p14:tracePt t="27231" x="9959975" y="3703638"/>
          <p14:tracePt t="27241" x="9913938" y="3703638"/>
          <p14:tracePt t="27258" x="9813925" y="3673475"/>
          <p14:tracePt t="27275" x="9753600" y="3657600"/>
          <p14:tracePt t="27292" x="9731375" y="3649663"/>
          <p14:tracePt t="27309" x="9723438" y="3649663"/>
          <p14:tracePt t="27535" x="9715500" y="3665538"/>
          <p14:tracePt t="27543" x="9707563" y="3673475"/>
          <p14:tracePt t="27583" x="9707563" y="3687763"/>
          <p14:tracePt t="27599" x="9693275" y="3687763"/>
          <p14:tracePt t="27607" x="9693275" y="3695700"/>
          <p14:tracePt t="27623" x="9685338" y="3695700"/>
          <p14:tracePt t="27783" x="9693275" y="3679825"/>
          <p14:tracePt t="27799" x="9699625" y="3673475"/>
          <p14:tracePt t="27807" x="9699625" y="3665538"/>
          <p14:tracePt t="27823" x="9699625" y="3657600"/>
          <p14:tracePt t="27839" x="9707563" y="3641725"/>
          <p14:tracePt t="27959" x="9677400" y="3665538"/>
          <p14:tracePt t="27967" x="9647238" y="3711575"/>
          <p14:tracePt t="27975" x="9609138" y="3763963"/>
          <p14:tracePt t="27992" x="9494838" y="3894138"/>
          <p14:tracePt t="28009" x="9402763" y="3992563"/>
          <p14:tracePt t="28025" x="9334500" y="4054475"/>
          <p14:tracePt t="28042" x="9288463" y="4076700"/>
          <p14:tracePt t="28059" x="9280525" y="4076700"/>
          <p14:tracePt t="28075" x="9274175" y="4076700"/>
          <p14:tracePt t="28092" x="9266238" y="4076700"/>
          <p14:tracePt t="28109" x="9236075" y="4076700"/>
          <p14:tracePt t="28126" x="9151938" y="4046538"/>
          <p14:tracePt t="28142" x="9105900" y="4030663"/>
          <p14:tracePt t="28159" x="9051925" y="4008438"/>
          <p14:tracePt t="28176" x="9037638" y="4000500"/>
          <p14:tracePt t="28215" x="9037638" y="3992563"/>
          <p14:tracePt t="28246" x="9029700" y="3984625"/>
          <p14:tracePt t="28254" x="9021763" y="3978275"/>
          <p14:tracePt t="28270" x="9021763" y="3970338"/>
          <p14:tracePt t="28278" x="9021763" y="3962400"/>
          <p14:tracePt t="28294" x="9029700" y="3954463"/>
          <p14:tracePt t="28308" x="9059863" y="3940175"/>
          <p14:tracePt t="28325" x="9113838" y="3924300"/>
          <p14:tracePt t="28342" x="9166225" y="3908425"/>
          <p14:tracePt t="28359" x="9266238" y="3886200"/>
          <p14:tracePt t="28376" x="9304338" y="3878263"/>
          <p14:tracePt t="28392" x="9312275" y="3878263"/>
          <p14:tracePt t="29655" x="9318625" y="3878263"/>
          <p14:tracePt t="29663" x="9334500" y="3863975"/>
          <p14:tracePt t="29671" x="9356725" y="3856038"/>
          <p14:tracePt t="29679" x="9380538" y="3832225"/>
          <p14:tracePt t="29693" x="9394825" y="3817938"/>
          <p14:tracePt t="29710" x="9426575" y="3779838"/>
          <p14:tracePt t="29726" x="9432925" y="3763963"/>
          <p14:tracePt t="29743" x="9456738" y="3733800"/>
          <p14:tracePt t="29759" x="9456738" y="3725863"/>
          <p14:tracePt t="29776" x="9464675" y="3725863"/>
          <p14:tracePt t="29823" x="9471025" y="3725863"/>
          <p14:tracePt t="29839" x="9486900" y="3725863"/>
          <p14:tracePt t="29847" x="9494838" y="3725863"/>
          <p14:tracePt t="29859" x="9509125" y="3725863"/>
          <p14:tracePt t="29876" x="9555163" y="3741738"/>
          <p14:tracePt t="29893" x="9585325" y="3749675"/>
          <p14:tracePt t="29910" x="9601200" y="3763963"/>
          <p14:tracePt t="30159" x="9601200" y="3756025"/>
          <p14:tracePt t="30167" x="9609138" y="3741738"/>
          <p14:tracePt t="30191" x="9617075" y="3741738"/>
          <p14:tracePt t="30215" x="9617075" y="3733800"/>
          <p14:tracePt t="30975" x="9609138" y="3733800"/>
          <p14:tracePt t="31047" x="9601200" y="3733800"/>
          <p14:tracePt t="31159" x="9593263" y="3733800"/>
          <p14:tracePt t="31751" x="9601200" y="3733800"/>
          <p14:tracePt t="31759" x="9609138" y="3733800"/>
          <p14:tracePt t="31767" x="9631363" y="3733800"/>
          <p14:tracePt t="31777" x="9655175" y="3733800"/>
          <p14:tracePt t="31794" x="9745663" y="3733800"/>
          <p14:tracePt t="31810" x="9807575" y="3733800"/>
          <p14:tracePt t="31827" x="9867900" y="3733800"/>
          <p14:tracePt t="31844" x="9883775" y="3733800"/>
          <p14:tracePt t="31919" x="9890125" y="3733800"/>
          <p14:tracePt t="31927" x="9906000" y="3733800"/>
          <p14:tracePt t="31943" x="9913938" y="3733800"/>
          <p14:tracePt t="31967" x="9928225" y="3733800"/>
          <p14:tracePt t="32455" x="9913938" y="3733800"/>
          <p14:tracePt t="32463" x="9875838" y="3733800"/>
          <p14:tracePt t="32471" x="9821863" y="3756025"/>
          <p14:tracePt t="32479" x="9761538" y="3802063"/>
          <p14:tracePt t="32494" x="9639300" y="3856038"/>
          <p14:tracePt t="32510" x="9525000" y="3902075"/>
          <p14:tracePt t="32527" x="9432925" y="3932238"/>
          <p14:tracePt t="32544" x="9394825" y="3940175"/>
          <p14:tracePt t="32560" x="9388475" y="3940175"/>
          <p14:tracePt t="32631" x="9380538" y="3940175"/>
          <p14:tracePt t="32639" x="9372600" y="3940175"/>
          <p14:tracePt t="32647" x="9364663" y="3940175"/>
          <p14:tracePt t="32663" x="9356725" y="3940175"/>
          <p14:tracePt t="32677" x="9342438" y="3940175"/>
          <p14:tracePt t="32695" x="9334500" y="3940175"/>
          <p14:tracePt t="32710" x="9318625" y="3940175"/>
          <p14:tracePt t="32727" x="9296400" y="3940175"/>
          <p14:tracePt t="32744" x="9280525" y="3940175"/>
          <p14:tracePt t="32761" x="9266238" y="3940175"/>
          <p14:tracePt t="33303" x="9258300" y="3940175"/>
          <p14:tracePt t="33319" x="9258300" y="3924300"/>
          <p14:tracePt t="33327" x="9266238" y="3908425"/>
          <p14:tracePt t="33335" x="9288463" y="3886200"/>
          <p14:tracePt t="33344" x="9296400" y="3878263"/>
          <p14:tracePt t="33361" x="9334500" y="3825875"/>
          <p14:tracePt t="33377" x="9364663" y="3794125"/>
          <p14:tracePt t="33394" x="9394825" y="3756025"/>
          <p14:tracePt t="33411" x="9426575" y="3711575"/>
          <p14:tracePt t="33427" x="9456738" y="3673475"/>
          <p14:tracePt t="33444" x="9464675" y="3649663"/>
          <p14:tracePt t="33461" x="9494838" y="3611563"/>
          <p14:tracePt t="33478" x="9540875" y="3565525"/>
          <p14:tracePt t="33494" x="9555163" y="3559175"/>
          <p14:tracePt t="33511" x="9593263" y="3521075"/>
          <p14:tracePt t="33527" x="9601200" y="3513138"/>
          <p14:tracePt t="33544" x="9609138" y="3505200"/>
          <p14:tracePt t="33567" x="9617075" y="3505200"/>
          <p14:tracePt t="34103" x="9585325" y="3505200"/>
          <p14:tracePt t="34111" x="9540875" y="3543300"/>
          <p14:tracePt t="34119" x="9494838" y="3581400"/>
          <p14:tracePt t="34128" x="9432925" y="3619500"/>
          <p14:tracePt t="34144" x="9266238" y="3733800"/>
          <p14:tracePt t="34161" x="9067800" y="3840163"/>
          <p14:tracePt t="34178" x="8877300" y="3946525"/>
          <p14:tracePt t="34194" x="8686800" y="4030663"/>
          <p14:tracePt t="34211" x="8518525" y="4092575"/>
          <p14:tracePt t="34228" x="8450263" y="4122738"/>
          <p14:tracePt t="34244" x="8442325" y="4137025"/>
          <p14:tracePt t="34407" x="8435975" y="4137025"/>
          <p14:tracePt t="34471" x="8428038" y="4144963"/>
          <p14:tracePt t="34479" x="8412163" y="4168775"/>
          <p14:tracePt t="34487" x="8397875" y="4198938"/>
          <p14:tracePt t="34495" x="8389938" y="4206875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000" t="32708" r="28689" b="24205"/>
          <a:stretch/>
        </p:blipFill>
        <p:spPr>
          <a:xfrm>
            <a:off x="2400260" y="1873954"/>
            <a:ext cx="6314761" cy="410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3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175"/>
    </mc:Choice>
    <mc:Fallback xmlns="">
      <p:transition advTm="391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5" x="8313738" y="4206875"/>
          <p14:tracePt t="863" x="8153400" y="4191000"/>
          <p14:tracePt t="878" x="7947025" y="4130675"/>
          <p14:tracePt t="895" x="6880225" y="4060825"/>
          <p14:tracePt t="911" x="6035675" y="3940175"/>
          <p14:tracePt t="928" x="5273675" y="3763963"/>
          <p14:tracePt t="945" x="4656138" y="3597275"/>
          <p14:tracePt t="961" x="4327525" y="3444875"/>
          <p14:tracePt t="978" x="4206875" y="3390900"/>
          <p14:tracePt t="995" x="4160838" y="3360738"/>
          <p14:tracePt t="1012" x="4144963" y="3352800"/>
          <p14:tracePt t="1028" x="4144963" y="3314700"/>
          <p14:tracePt t="1045" x="4152900" y="3276600"/>
          <p14:tracePt t="1063" x="4381500" y="3208338"/>
          <p14:tracePt t="1078" x="4610100" y="3178175"/>
          <p14:tracePt t="1095" x="4816475" y="3154363"/>
          <p14:tracePt t="1112" x="4975225" y="3124200"/>
          <p14:tracePt t="1128" x="5083175" y="3101975"/>
          <p14:tracePt t="1145" x="5151438" y="3063875"/>
          <p14:tracePt t="1162" x="5249863" y="2971800"/>
          <p14:tracePt t="1178" x="5326063" y="2903538"/>
          <p14:tracePt t="1195" x="5380038" y="2841625"/>
          <p14:tracePt t="1212" x="5410200" y="2819400"/>
          <p14:tracePt t="1245" x="5432425" y="2819400"/>
          <p14:tracePt t="1262" x="5668963" y="2971800"/>
          <p14:tracePt t="1278" x="5859463" y="3124200"/>
          <p14:tracePt t="1295" x="6675438" y="3497263"/>
          <p14:tracePt t="1312" x="7254875" y="3679825"/>
          <p14:tracePt t="1328" x="7756525" y="3756025"/>
          <p14:tracePt t="1345" x="7932738" y="3779838"/>
          <p14:tracePt t="1362" x="7978775" y="3779838"/>
          <p14:tracePt t="1378" x="7985125" y="3756025"/>
          <p14:tracePt t="1395" x="7985125" y="3611563"/>
          <p14:tracePt t="1412" x="7978775" y="3467100"/>
          <p14:tracePt t="1428" x="7932738" y="3314700"/>
          <p14:tracePt t="1445" x="7894638" y="3230563"/>
          <p14:tracePt t="1462" x="7870825" y="3178175"/>
          <p14:tracePt t="1551" x="7848600" y="3178175"/>
          <p14:tracePt t="1567" x="7840663" y="3178175"/>
          <p14:tracePt t="1575" x="7818438" y="3178175"/>
          <p14:tracePt t="1583" x="7788275" y="3184525"/>
          <p14:tracePt t="1595" x="7742238" y="3208338"/>
          <p14:tracePt t="1612" x="7712075" y="3216275"/>
          <p14:tracePt t="1735" x="7704138" y="3216275"/>
          <p14:tracePt t="1751" x="7696200" y="3216275"/>
          <p14:tracePt t="1759" x="7688263" y="3216275"/>
          <p14:tracePt t="1767" x="7673975" y="3208338"/>
          <p14:tracePt t="1778" x="7642225" y="3200400"/>
          <p14:tracePt t="1795" x="7573963" y="3184525"/>
          <p14:tracePt t="1812" x="7497763" y="3162300"/>
          <p14:tracePt t="1828" x="7437438" y="3146425"/>
          <p14:tracePt t="1845" x="7337425" y="3146425"/>
          <p14:tracePt t="1862" x="7216775" y="3146425"/>
          <p14:tracePt t="1879" x="7216775" y="3154363"/>
          <p14:tracePt t="2279" x="7208838" y="3154363"/>
          <p14:tracePt t="2287" x="7185025" y="3154363"/>
          <p14:tracePt t="2295" x="7070725" y="3154363"/>
          <p14:tracePt t="2312" x="6499225" y="3184525"/>
          <p14:tracePt t="2329" x="5883275" y="3184525"/>
          <p14:tracePt t="2345" x="5265738" y="3184525"/>
          <p14:tracePt t="2362" x="4670425" y="3140075"/>
          <p14:tracePt t="2379" x="4289425" y="3070225"/>
          <p14:tracePt t="2395" x="4191000" y="3040063"/>
          <p14:tracePt t="2412" x="4175125" y="3040063"/>
          <p14:tracePt t="2463" x="4175125" y="3017838"/>
          <p14:tracePt t="2471" x="4175125" y="2994025"/>
          <p14:tracePt t="2479" x="4175125" y="2987675"/>
          <p14:tracePt t="2495" x="4175125" y="2971800"/>
          <p14:tracePt t="2512" x="4175125" y="2933700"/>
          <p14:tracePt t="2558" x="4175125" y="2917825"/>
          <p14:tracePt t="2566" x="4183063" y="2903538"/>
          <p14:tracePt t="2578" x="4206875" y="2879725"/>
          <p14:tracePt t="2595" x="4275138" y="2873375"/>
          <p14:tracePt t="2612" x="4389438" y="2849563"/>
          <p14:tracePt t="2629" x="4479925" y="2849563"/>
          <p14:tracePt t="2645" x="4503738" y="2849563"/>
          <p14:tracePt t="2687" x="4511675" y="2849563"/>
          <p14:tracePt t="2711" x="4541838" y="2849563"/>
          <p14:tracePt t="2719" x="4594225" y="2879725"/>
          <p14:tracePt t="2729" x="4640263" y="2895600"/>
          <p14:tracePt t="2745" x="4732338" y="2933700"/>
          <p14:tracePt t="2762" x="4770438" y="2971800"/>
          <p14:tracePt t="2795" x="4778375" y="2971800"/>
          <p14:tracePt t="2812" x="4746625" y="3025775"/>
          <p14:tracePt t="2829" x="4648200" y="3048000"/>
          <p14:tracePt t="2846" x="4487863" y="3048000"/>
          <p14:tracePt t="2862" x="4435475" y="3040063"/>
          <p14:tracePt t="2879" x="4381500" y="3017838"/>
          <p14:tracePt t="2896" x="4365625" y="3009900"/>
          <p14:tracePt t="2983" x="4359275" y="3001963"/>
          <p14:tracePt t="2991" x="4351338" y="3001963"/>
          <p14:tracePt t="2999" x="4351338" y="2994025"/>
          <p14:tracePt t="3012" x="4343400" y="2994025"/>
          <p14:tracePt t="3029" x="4313238" y="2987675"/>
          <p14:tracePt t="3046" x="4283075" y="2987675"/>
          <p14:tracePt t="3062" x="4275138" y="2987675"/>
          <p14:tracePt t="3119" x="4267200" y="2987675"/>
          <p14:tracePt t="3127" x="4267200" y="2994025"/>
          <p14:tracePt t="3135" x="4267200" y="3017838"/>
          <p14:tracePt t="3146" x="4267200" y="3032125"/>
          <p14:tracePt t="3162" x="4313238" y="3070225"/>
          <p14:tracePt t="3179" x="4427538" y="3108325"/>
          <p14:tracePt t="3196" x="4572000" y="3140075"/>
          <p14:tracePt t="3212" x="4830763" y="3140075"/>
          <p14:tracePt t="3229" x="5135563" y="3063875"/>
          <p14:tracePt t="3246" x="5356225" y="2941638"/>
          <p14:tracePt t="3262" x="5394325" y="2873375"/>
          <p14:tracePt t="3279" x="5418138" y="2789238"/>
          <p14:tracePt t="3296" x="5418138" y="2735263"/>
          <p14:tracePt t="3312" x="5418138" y="2705100"/>
          <p14:tracePt t="3346" x="5418138" y="2697163"/>
          <p14:tracePt t="3423" x="5426075" y="2697163"/>
          <p14:tracePt t="3447" x="5432425" y="2697163"/>
          <p14:tracePt t="3455" x="5440363" y="2705100"/>
          <p14:tracePt t="3479" x="5448300" y="2713038"/>
          <p14:tracePt t="3511" x="5448300" y="2720975"/>
          <p14:tracePt t="3519" x="5448300" y="2759075"/>
          <p14:tracePt t="3529" x="5418138" y="2819400"/>
          <p14:tracePt t="3546" x="5334000" y="2933700"/>
          <p14:tracePt t="3562" x="5181600" y="3063875"/>
          <p14:tracePt t="3579" x="4999038" y="3124200"/>
          <p14:tracePt t="3596" x="4792663" y="3154363"/>
          <p14:tracePt t="3612" x="4618038" y="3154363"/>
          <p14:tracePt t="3629" x="4457700" y="3154363"/>
          <p14:tracePt t="3646" x="4403725" y="3154363"/>
          <p14:tracePt t="3663" x="4381500" y="3146425"/>
          <p14:tracePt t="3696" x="4373563" y="3124200"/>
          <p14:tracePt t="3712" x="4359275" y="3094038"/>
          <p14:tracePt t="3729" x="4327525" y="3070225"/>
          <p14:tracePt t="3746" x="4289425" y="3055938"/>
          <p14:tracePt t="3763" x="4259263" y="3048000"/>
          <p14:tracePt t="3779" x="4244975" y="3048000"/>
          <p14:tracePt t="3839" x="4237038" y="3048000"/>
          <p14:tracePt t="3911" x="4237038" y="3040063"/>
          <p14:tracePt t="3919" x="4221163" y="3001963"/>
          <p14:tracePt t="3929" x="4213225" y="2979738"/>
          <p14:tracePt t="3946" x="4213225" y="2925763"/>
          <p14:tracePt t="3963" x="4206875" y="2835275"/>
          <p14:tracePt t="3979" x="4206875" y="2797175"/>
          <p14:tracePt t="3996" x="4206875" y="2773363"/>
          <p14:tracePt t="4013" x="4206875" y="2765425"/>
          <p14:tracePt t="4095" x="4175125" y="2803525"/>
          <p14:tracePt t="4103" x="4144963" y="2879725"/>
          <p14:tracePt t="4113" x="4130675" y="2941638"/>
          <p14:tracePt t="4129" x="4092575" y="3078163"/>
          <p14:tracePt t="4146" x="4076700" y="3116263"/>
          <p14:tracePt t="4163" x="4076700" y="3124200"/>
          <p14:tracePt t="4196" x="4076700" y="3132138"/>
          <p14:tracePt t="4213" x="4098925" y="3132138"/>
          <p14:tracePt t="4230" x="4144963" y="3132138"/>
          <p14:tracePt t="4246" x="4198938" y="3124200"/>
          <p14:tracePt t="4263" x="4213225" y="3124200"/>
          <p14:tracePt t="4591" x="4213225" y="3170238"/>
          <p14:tracePt t="4599" x="4213225" y="3184525"/>
          <p14:tracePt t="4607" x="4213225" y="3230563"/>
          <p14:tracePt t="4615" x="4213225" y="3268663"/>
          <p14:tracePt t="4630" x="4206875" y="3368675"/>
          <p14:tracePt t="4646" x="4198938" y="3489325"/>
          <p14:tracePt t="4663" x="4198938" y="3641725"/>
          <p14:tracePt t="4679" x="4198938" y="3763963"/>
          <p14:tracePt t="4696" x="4198938" y="3856038"/>
          <p14:tracePt t="4713" x="4198938" y="3878263"/>
          <p14:tracePt t="4823" x="4191000" y="3886200"/>
          <p14:tracePt t="4831" x="4183063" y="3886200"/>
          <p14:tracePt t="4839" x="4183063" y="3863975"/>
          <p14:tracePt t="4847" x="4175125" y="3825875"/>
          <p14:tracePt t="4863" x="4168775" y="3794125"/>
          <p14:tracePt t="4880" x="4168775" y="3779838"/>
          <p14:tracePt t="5031" x="4168775" y="3771900"/>
          <p14:tracePt t="5039" x="4168775" y="3763963"/>
          <p14:tracePt t="5048" x="4168775" y="3756025"/>
          <p14:tracePt t="5063" x="4168775" y="3749675"/>
          <p14:tracePt t="5080" x="4168775" y="3733800"/>
          <p14:tracePt t="5119" x="4168775" y="3725863"/>
          <p14:tracePt t="5439" x="4168775" y="3733800"/>
          <p14:tracePt t="5447" x="4168775" y="3763963"/>
          <p14:tracePt t="5455" x="4168775" y="3832225"/>
          <p14:tracePt t="5463" x="4168775" y="3908425"/>
          <p14:tracePt t="5480" x="4168775" y="4068763"/>
          <p14:tracePt t="5496" x="4183063" y="4213225"/>
          <p14:tracePt t="5513" x="4191000" y="4327525"/>
          <p14:tracePt t="5530" x="4191000" y="4411663"/>
          <p14:tracePt t="5547" x="4191000" y="4449763"/>
          <p14:tracePt t="5563" x="4191000" y="4465638"/>
          <p14:tracePt t="5703" x="4198938" y="4457700"/>
          <p14:tracePt t="5711" x="4198938" y="4449763"/>
          <p14:tracePt t="5959" x="4198938" y="4479925"/>
          <p14:tracePt t="5967" x="4183063" y="4541838"/>
          <p14:tracePt t="5976" x="4183063" y="4602163"/>
          <p14:tracePt t="5983" x="4175125" y="4664075"/>
          <p14:tracePt t="5997" x="4168775" y="4708525"/>
          <p14:tracePt t="6013" x="4160838" y="4800600"/>
          <p14:tracePt t="6030" x="4160838" y="4876800"/>
          <p14:tracePt t="6047" x="4160838" y="4899025"/>
          <p14:tracePt t="6063" x="4160838" y="4914900"/>
          <p14:tracePt t="6080" x="4160838" y="4922838"/>
          <p14:tracePt t="6097" x="4160838" y="4937125"/>
          <p14:tracePt t="6130" x="4160838" y="4945063"/>
          <p14:tracePt t="6311" x="4160838" y="4968875"/>
          <p14:tracePt t="6319" x="4160838" y="5075238"/>
          <p14:tracePt t="6330" x="4160838" y="5181600"/>
          <p14:tracePt t="6347" x="4198938" y="5470525"/>
          <p14:tracePt t="6364" x="4229100" y="5661025"/>
          <p14:tracePt t="6380" x="4244975" y="5791200"/>
          <p14:tracePt t="6397" x="4244975" y="5821363"/>
          <p14:tracePt t="6414" x="4244975" y="5829300"/>
          <p14:tracePt t="6671" x="4251325" y="5829300"/>
          <p14:tracePt t="6679" x="4289425" y="5791200"/>
          <p14:tracePt t="6687" x="4389438" y="5654675"/>
          <p14:tracePt t="6697" x="4495800" y="5394325"/>
          <p14:tracePt t="6714" x="4770438" y="4800600"/>
          <p14:tracePt t="6730" x="4968875" y="4198938"/>
          <p14:tracePt t="6747" x="5059363" y="3611563"/>
          <p14:tracePt t="6764" x="5059363" y="3222625"/>
          <p14:tracePt t="6780" x="5059363" y="2941638"/>
          <p14:tracePt t="6797" x="4999038" y="2713038"/>
          <p14:tracePt t="6800" x="4983163" y="2651125"/>
          <p14:tracePt t="6814" x="4960938" y="2560638"/>
          <p14:tracePt t="6830" x="4960938" y="2536825"/>
          <p14:tracePt t="6847" x="4960938" y="2514600"/>
          <p14:tracePt t="6864" x="4960938" y="2498725"/>
          <p14:tracePt t="6880" x="4960938" y="2492375"/>
          <p14:tracePt t="6919" x="4968875" y="2476500"/>
          <p14:tracePt t="6930" x="4975225" y="2468563"/>
          <p14:tracePt t="6947" x="4983163" y="2454275"/>
          <p14:tracePt t="6964" x="4999038" y="2430463"/>
          <p14:tracePt t="6980" x="5006975" y="2416175"/>
          <p14:tracePt t="6997" x="5013325" y="2408238"/>
          <p14:tracePt t="7014" x="5029200" y="2408238"/>
          <p14:tracePt t="7030" x="5059363" y="2408238"/>
          <p14:tracePt t="7047" x="5121275" y="2422525"/>
          <p14:tracePt t="7064" x="5159375" y="2454275"/>
          <p14:tracePt t="7080" x="5219700" y="2514600"/>
          <p14:tracePt t="7097" x="5265738" y="2674938"/>
          <p14:tracePt t="7114" x="5303838" y="2765425"/>
          <p14:tracePt t="7130" x="5311775" y="2789238"/>
          <p14:tracePt t="7175" x="5311775" y="2803525"/>
          <p14:tracePt t="7191" x="5303838" y="2819400"/>
          <p14:tracePt t="7199" x="5295900" y="2835275"/>
          <p14:tracePt t="7215" x="5295900" y="2841625"/>
          <p14:tracePt t="7230" x="5295900" y="2849563"/>
          <p14:tracePt t="7247" x="5295900" y="2857500"/>
          <p14:tracePt t="7271" x="5295900" y="2873375"/>
          <p14:tracePt t="7280" x="5295900" y="2887663"/>
          <p14:tracePt t="7297" x="5303838" y="2903538"/>
          <p14:tracePt t="7314" x="5311775" y="2911475"/>
          <p14:tracePt t="7447" x="5303838" y="2911475"/>
          <p14:tracePt t="7583" x="5295900" y="2911475"/>
          <p14:tracePt t="7871" x="5295900" y="2955925"/>
          <p14:tracePt t="7879" x="5295900" y="3025775"/>
          <p14:tracePt t="7887" x="5295900" y="3108325"/>
          <p14:tracePt t="7897" x="5311775" y="3200400"/>
          <p14:tracePt t="7914" x="5326063" y="3344863"/>
          <p14:tracePt t="7931" x="5326063" y="3489325"/>
          <p14:tracePt t="7947" x="5349875" y="3597275"/>
          <p14:tracePt t="7964" x="5356225" y="3657600"/>
          <p14:tracePt t="7981" x="5356225" y="3665538"/>
          <p14:tracePt t="7997" x="5364163" y="3679825"/>
          <p14:tracePt t="8095" x="5364163" y="3673475"/>
          <p14:tracePt t="8103" x="5364163" y="3641725"/>
          <p14:tracePt t="8114" x="5364163" y="3627438"/>
          <p14:tracePt t="8131" x="5364163" y="3611563"/>
          <p14:tracePt t="8239" x="5364163" y="3619500"/>
          <p14:tracePt t="8247" x="5364163" y="3673475"/>
          <p14:tracePt t="8255" x="5364163" y="3741738"/>
          <p14:tracePt t="8264" x="5356225" y="3832225"/>
          <p14:tracePt t="8281" x="5334000" y="3978275"/>
          <p14:tracePt t="8297" x="5326063" y="4084638"/>
          <p14:tracePt t="8314" x="5326063" y="4168775"/>
          <p14:tracePt t="8331" x="5311775" y="4206875"/>
          <p14:tracePt t="8348" x="5303838" y="4229100"/>
          <p14:tracePt t="8551" x="5295900" y="4251325"/>
          <p14:tracePt t="8559" x="5295900" y="4297363"/>
          <p14:tracePt t="8567" x="5287963" y="4343400"/>
          <p14:tracePt t="8581" x="5287963" y="4411663"/>
          <p14:tracePt t="8598" x="5265738" y="4572000"/>
          <p14:tracePt t="8614" x="5257800" y="4610100"/>
          <p14:tracePt t="8631" x="5257800" y="4640263"/>
          <p14:tracePt t="8687" x="5257800" y="4648200"/>
          <p14:tracePt t="8719" x="5257800" y="4656138"/>
          <p14:tracePt t="8735" x="5257800" y="4670425"/>
          <p14:tracePt t="8743" x="5257800" y="4694238"/>
          <p14:tracePt t="8751" x="5257800" y="4708525"/>
          <p14:tracePt t="8764" x="5257800" y="4732338"/>
          <p14:tracePt t="8781" x="5257800" y="4784725"/>
          <p14:tracePt t="8798" x="5257800" y="4838700"/>
          <p14:tracePt t="8814" x="5257800" y="4892675"/>
          <p14:tracePt t="8831" x="5257800" y="4945063"/>
          <p14:tracePt t="8848" x="5257800" y="4991100"/>
          <p14:tracePt t="8864" x="5257800" y="4999038"/>
          <p14:tracePt t="8991" x="5257800" y="5006975"/>
          <p14:tracePt t="8999" x="5257800" y="5029200"/>
          <p14:tracePt t="9007" x="5257800" y="5075238"/>
          <p14:tracePt t="9015" x="5257800" y="5105400"/>
          <p14:tracePt t="9031" x="5257800" y="5227638"/>
          <p14:tracePt t="9048" x="5241925" y="5356225"/>
          <p14:tracePt t="9064" x="5241925" y="5494338"/>
          <p14:tracePt t="9081" x="5241925" y="5578475"/>
          <p14:tracePt t="9098" x="5241925" y="5622925"/>
          <p14:tracePt t="9247" x="5235575" y="5630863"/>
          <p14:tracePt t="9263" x="5235575" y="5584825"/>
          <p14:tracePt t="9271" x="5265738" y="5464175"/>
          <p14:tracePt t="9281" x="5311775" y="5295900"/>
          <p14:tracePt t="9298" x="5380038" y="4960938"/>
          <p14:tracePt t="9315" x="5440363" y="4465638"/>
          <p14:tracePt t="9331" x="5524500" y="4038600"/>
          <p14:tracePt t="9348" x="5584825" y="3787775"/>
          <p14:tracePt t="9365" x="5646738" y="3565525"/>
          <p14:tracePt t="9381" x="5715000" y="3398838"/>
          <p14:tracePt t="9398" x="5813425" y="3162300"/>
          <p14:tracePt t="9415" x="5889625" y="3025775"/>
          <p14:tracePt t="9431" x="5951538" y="2925763"/>
          <p14:tracePt t="9448" x="5989638" y="2827338"/>
          <p14:tracePt t="9464" x="5997575" y="2781300"/>
          <p14:tracePt t="9481" x="5989638" y="2727325"/>
          <p14:tracePt t="9498" x="5943600" y="2667000"/>
          <p14:tracePt t="9515" x="5867400" y="2590800"/>
          <p14:tracePt t="9531" x="5768975" y="2506663"/>
          <p14:tracePt t="9548" x="5638800" y="2454275"/>
          <p14:tracePt t="9565" x="5570538" y="2430463"/>
          <p14:tracePt t="9581" x="5524500" y="2422525"/>
          <p14:tracePt t="9598" x="5341938" y="2438400"/>
          <p14:tracePt t="9615" x="5105400" y="2705100"/>
          <p14:tracePt t="9631" x="4914900" y="3086100"/>
          <p14:tracePt t="9648" x="4754563" y="3489325"/>
          <p14:tracePt t="9665" x="4732338" y="3832225"/>
          <p14:tracePt t="9681" x="4778375" y="4046538"/>
          <p14:tracePt t="9698" x="4968875" y="4168775"/>
          <p14:tracePt t="9715" x="5219700" y="4183063"/>
          <p14:tracePt t="9731" x="5775325" y="4122738"/>
          <p14:tracePt t="9748" x="6332538" y="3787775"/>
          <p14:tracePt t="9765" x="6667500" y="3330575"/>
          <p14:tracePt t="9782" x="6765925" y="2865438"/>
          <p14:tracePt t="9798" x="6765925" y="2759075"/>
          <p14:tracePt t="9800" x="6735763" y="2636838"/>
          <p14:tracePt t="9815" x="6591300" y="2392363"/>
          <p14:tracePt t="9832" x="6446838" y="2225675"/>
          <p14:tracePt t="9848" x="6354763" y="2149475"/>
          <p14:tracePt t="9865" x="6302375" y="2141538"/>
          <p14:tracePt t="9881" x="6264275" y="2141538"/>
          <p14:tracePt t="9898" x="6164263" y="2263775"/>
          <p14:tracePt t="9915" x="5973763" y="2849563"/>
          <p14:tracePt t="9932" x="5807075" y="3641725"/>
          <p14:tracePt t="9948" x="5684838" y="4449763"/>
          <p14:tracePt t="9965" x="5676900" y="5113338"/>
          <p14:tracePt t="9982" x="5821363" y="5883275"/>
          <p14:tracePt t="9998" x="5951538" y="6088063"/>
          <p14:tracePt t="10015" x="6416675" y="6446838"/>
          <p14:tracePt t="10031" x="6675438" y="6484938"/>
          <p14:tracePt t="10048" x="6865938" y="6484938"/>
          <p14:tracePt t="10065" x="7056438" y="6362700"/>
          <p14:tracePt t="10082" x="7200900" y="6057900"/>
          <p14:tracePt t="10098" x="7299325" y="5494338"/>
          <p14:tracePt t="10115" x="7299325" y="4914900"/>
          <p14:tracePt t="10132" x="7178675" y="4441825"/>
          <p14:tracePt t="10148" x="6964363" y="4092575"/>
          <p14:tracePt t="10165" x="6705600" y="3894138"/>
          <p14:tracePt t="10182" x="6477000" y="3840163"/>
          <p14:tracePt t="10198" x="6438900" y="3840163"/>
          <p14:tracePt t="10215" x="6073775" y="4221163"/>
          <p14:tracePt t="10232" x="5927725" y="4762500"/>
          <p14:tracePt t="10248" x="5859463" y="5318125"/>
          <p14:tracePt t="10265" x="5859463" y="5592763"/>
          <p14:tracePt t="10282" x="5883275" y="5638800"/>
          <p14:tracePt t="10298" x="5935663" y="5638800"/>
          <p14:tracePt t="10315" x="6118225" y="5592763"/>
          <p14:tracePt t="10332" x="6378575" y="5311775"/>
          <p14:tracePt t="10348" x="6507163" y="4945063"/>
          <p14:tracePt t="10365" x="6561138" y="4572000"/>
          <p14:tracePt t="10382" x="6561138" y="4251325"/>
          <p14:tracePt t="10398" x="6545263" y="4168775"/>
          <p14:tracePt t="10415" x="6484938" y="3970338"/>
          <p14:tracePt t="10432" x="6469063" y="3894138"/>
          <p14:tracePt t="10448" x="6461125" y="3863975"/>
          <p14:tracePt t="10482" x="6461125" y="3856038"/>
          <p14:tracePt t="10559" x="6461125" y="3840163"/>
          <p14:tracePt t="10567" x="6461125" y="3817938"/>
          <p14:tracePt t="10575" x="6461125" y="3810000"/>
          <p14:tracePt t="10863" x="6461125" y="3794125"/>
          <p14:tracePt t="10871" x="6469063" y="3779838"/>
          <p14:tracePt t="10882" x="6477000" y="3717925"/>
          <p14:tracePt t="10898" x="6484938" y="3489325"/>
          <p14:tracePt t="10915" x="6477000" y="3260725"/>
          <p14:tracePt t="10932" x="6469063" y="3063875"/>
          <p14:tracePt t="10948" x="6469063" y="2933700"/>
          <p14:tracePt t="10965" x="6461125" y="2819400"/>
          <p14:tracePt t="10982" x="6430963" y="2705100"/>
          <p14:tracePt t="10999" x="6408738" y="2628900"/>
          <p14:tracePt t="11015" x="6392863" y="2606675"/>
          <p14:tracePt t="11111" x="6392863" y="2598738"/>
          <p14:tracePt t="11127" x="6384925" y="2598738"/>
          <p14:tracePt t="11159" x="6378575" y="2598738"/>
          <p14:tracePt t="11207" x="6362700" y="2590800"/>
          <p14:tracePt t="11223" x="6346825" y="2574925"/>
          <p14:tracePt t="11231" x="6346825" y="2568575"/>
          <p14:tracePt t="11239" x="6316663" y="2536825"/>
          <p14:tracePt t="11249" x="6302375" y="2506663"/>
          <p14:tracePt t="11265" x="6256338" y="2468563"/>
          <p14:tracePt t="11282" x="6188075" y="2438400"/>
          <p14:tracePt t="11299" x="6134100" y="2438400"/>
          <p14:tracePt t="11315" x="6096000" y="2416175"/>
          <p14:tracePt t="11318" x="6080125" y="2416175"/>
          <p14:tracePt t="11332" x="6073775" y="2416175"/>
          <p14:tracePt t="11349" x="6019800" y="2416175"/>
          <p14:tracePt t="11366" x="5943600" y="2430463"/>
          <p14:tracePt t="11382" x="5821363" y="2506663"/>
          <p14:tracePt t="11399" x="5608638" y="2674938"/>
          <p14:tracePt t="11415" x="5494338" y="2811463"/>
          <p14:tracePt t="11432" x="5380038" y="2971800"/>
          <p14:tracePt t="11449" x="5311775" y="3108325"/>
          <p14:tracePt t="11465" x="5241925" y="3246438"/>
          <p14:tracePt t="11482" x="5211763" y="3360738"/>
          <p14:tracePt t="11499" x="5189538" y="3467100"/>
          <p14:tracePt t="11515" x="5165725" y="3603625"/>
          <p14:tracePt t="11532" x="5135563" y="3787775"/>
          <p14:tracePt t="11548" x="5105400" y="4000500"/>
          <p14:tracePt t="11565" x="5075238" y="4206875"/>
          <p14:tracePt t="11582" x="5051425" y="4397375"/>
          <p14:tracePt t="11598" x="5006975" y="4678363"/>
          <p14:tracePt t="11615" x="4999038" y="4906963"/>
          <p14:tracePt t="11632" x="4999038" y="5173663"/>
          <p14:tracePt t="11649" x="4999038" y="5486400"/>
          <p14:tracePt t="11665" x="4999038" y="5783263"/>
          <p14:tracePt t="11682" x="5059363" y="6019800"/>
          <p14:tracePt t="11699" x="5135563" y="6232525"/>
          <p14:tracePt t="11715" x="5265738" y="6392863"/>
          <p14:tracePt t="11732" x="5410200" y="6507163"/>
          <p14:tracePt t="11749" x="5600700" y="6523038"/>
          <p14:tracePt t="11766" x="5989638" y="6484938"/>
          <p14:tracePt t="11782" x="6156325" y="6430963"/>
          <p14:tracePt t="11799" x="6797675" y="6080125"/>
          <p14:tracePt t="11815" x="7292975" y="5622925"/>
          <p14:tracePt t="11832" x="7642225" y="5105400"/>
          <p14:tracePt t="11849" x="7894638" y="4435475"/>
          <p14:tracePt t="11865" x="8016875" y="3611563"/>
          <p14:tracePt t="11882" x="7993063" y="2865438"/>
          <p14:tracePt t="11899" x="7818438" y="2209800"/>
          <p14:tracePt t="11916" x="7612063" y="1622425"/>
          <p14:tracePt t="11932" x="7429500" y="1265238"/>
          <p14:tracePt t="11949" x="7299325" y="1028700"/>
          <p14:tracePt t="11966" x="7154863" y="784225"/>
          <p14:tracePt t="11982" x="7040563" y="663575"/>
          <p14:tracePt t="11999" x="6888163" y="563563"/>
          <p14:tracePt t="12016" x="6743700" y="487363"/>
          <p14:tracePt t="12032" x="6613525" y="457200"/>
          <p14:tracePt t="12049" x="6530975" y="441325"/>
          <p14:tracePt t="12066" x="6378575" y="441325"/>
          <p14:tracePt t="12082" x="6210300" y="449263"/>
          <p14:tracePt t="12099" x="6202363" y="449263"/>
          <p14:tracePt t="12116" x="6194425" y="449263"/>
          <p14:tracePt t="12383" x="6188075" y="457200"/>
          <p14:tracePt t="12391" x="6156325" y="555625"/>
          <p14:tracePt t="12399" x="6073775" y="846138"/>
          <p14:tracePt t="12416" x="5951538" y="1477963"/>
          <p14:tracePt t="12432" x="5851525" y="2155825"/>
          <p14:tracePt t="12449" x="5737225" y="2803525"/>
          <p14:tracePt t="12466" x="5646738" y="3222625"/>
          <p14:tracePt t="12482" x="5608638" y="3436938"/>
          <p14:tracePt t="12499" x="5600700" y="3489325"/>
          <p14:tracePt t="12599" x="5600700" y="3497263"/>
          <p14:tracePt t="12607" x="5622925" y="3505200"/>
          <p14:tracePt t="12623" x="5630863" y="3505200"/>
          <p14:tracePt t="12632" x="5638800" y="3513138"/>
          <p14:tracePt t="12649" x="5661025" y="3521075"/>
          <p14:tracePt t="12666" x="5699125" y="3543300"/>
          <p14:tracePt t="12682" x="5761038" y="3635375"/>
          <p14:tracePt t="12699" x="5837238" y="3756025"/>
          <p14:tracePt t="12716" x="5883275" y="3856038"/>
          <p14:tracePt t="12732" x="5897563" y="3894138"/>
          <p14:tracePt t="12766" x="5943600" y="3787775"/>
          <p14:tracePt t="12782" x="5989638" y="3513138"/>
          <p14:tracePt t="12799" x="5989638" y="3306763"/>
          <p14:tracePt t="12816" x="5989638" y="3132138"/>
          <p14:tracePt t="12833" x="5989638" y="3017838"/>
          <p14:tracePt t="12849" x="5989638" y="2963863"/>
          <p14:tracePt t="12866" x="5989638" y="2955925"/>
          <p14:tracePt t="12883" x="5989638" y="2941638"/>
          <p14:tracePt t="12899" x="5989638" y="2933700"/>
          <p14:tracePt t="12951" x="6003925" y="2933700"/>
          <p14:tracePt t="12959" x="6019800" y="2933700"/>
          <p14:tracePt t="12967" x="6035675" y="2933700"/>
          <p14:tracePt t="12982" x="6057900" y="2933700"/>
          <p14:tracePt t="12999" x="6088063" y="2933700"/>
          <p14:tracePt t="13016" x="6096000" y="2933700"/>
          <p14:tracePt t="13135" x="6103938" y="2933700"/>
          <p14:tracePt t="13143" x="6118225" y="2933700"/>
          <p14:tracePt t="13151" x="6126163" y="2933700"/>
          <p14:tracePt t="13166" x="6142038" y="2949575"/>
          <p14:tracePt t="13183" x="6149975" y="2949575"/>
          <p14:tracePt t="13231" x="6156325" y="2955925"/>
          <p14:tracePt t="13919" x="6142038" y="3025775"/>
          <p14:tracePt t="13927" x="6134100" y="3101975"/>
          <p14:tracePt t="13935" x="6118225" y="3178175"/>
          <p14:tracePt t="13950" x="6096000" y="3322638"/>
          <p14:tracePt t="13966" x="6096000" y="3390900"/>
          <p14:tracePt t="13983" x="6088063" y="3527425"/>
          <p14:tracePt t="14000" x="6103938" y="3627438"/>
          <p14:tracePt t="14016" x="6118225" y="3679825"/>
          <p14:tracePt t="14033" x="6126163" y="3695700"/>
          <p14:tracePt t="14247" x="6134100" y="3703638"/>
          <p14:tracePt t="14623" x="6134100" y="3717925"/>
          <p14:tracePt t="14631" x="6118225" y="3771900"/>
          <p14:tracePt t="14639" x="6088063" y="3825875"/>
          <p14:tracePt t="14650" x="6042025" y="3902075"/>
          <p14:tracePt t="14667" x="5965825" y="4038600"/>
          <p14:tracePt t="14683" x="5905500" y="4152900"/>
          <p14:tracePt t="14700" x="5883275" y="4221163"/>
          <p14:tracePt t="14717" x="5859463" y="4251325"/>
          <p14:tracePt t="14733" x="5859463" y="4259263"/>
          <p14:tracePt t="14759" x="5859463" y="4267200"/>
          <p14:tracePt t="14767" x="5859463" y="4275138"/>
          <p14:tracePt t="14895" x="5859463" y="4283075"/>
          <p14:tracePt t="14903" x="5859463" y="4297363"/>
          <p14:tracePt t="14911" x="5859463" y="4321175"/>
          <p14:tracePt t="14919" x="5859463" y="4335463"/>
          <p14:tracePt t="14934" x="5859463" y="4365625"/>
          <p14:tracePt t="14950" x="5867400" y="4419600"/>
          <p14:tracePt t="14967" x="5875338" y="4441825"/>
          <p14:tracePt t="14983" x="5883275" y="4457700"/>
          <p14:tracePt t="15119" x="5883275" y="4449763"/>
          <p14:tracePt t="15143" x="5883275" y="4441825"/>
          <p14:tracePt t="15159" x="5883275" y="4435475"/>
          <p14:tracePt t="15319" x="5851525" y="4465638"/>
          <p14:tracePt t="15327" x="5829300" y="4511675"/>
          <p14:tracePt t="15335" x="5791200" y="4564063"/>
          <p14:tracePt t="15350" x="5768975" y="4610100"/>
          <p14:tracePt t="15367" x="5715000" y="4746625"/>
          <p14:tracePt t="15383" x="5699125" y="4800600"/>
          <p14:tracePt t="15400" x="5699125" y="4816475"/>
          <p14:tracePt t="15417" x="5684838" y="4838700"/>
          <p14:tracePt t="15433" x="5684838" y="4860925"/>
          <p14:tracePt t="15450" x="5684838" y="4899025"/>
          <p14:tracePt t="15467" x="5715000" y="4945063"/>
          <p14:tracePt t="15483" x="5753100" y="4983163"/>
          <p14:tracePt t="15500" x="5791200" y="5029200"/>
          <p14:tracePt t="15517" x="5807075" y="5051425"/>
          <p14:tracePt t="15534" x="5813425" y="5067300"/>
          <p14:tracePt t="15550" x="5821363" y="5075238"/>
          <p14:tracePt t="15615" x="5837238" y="5075238"/>
          <p14:tracePt t="15623" x="5851525" y="5075238"/>
          <p14:tracePt t="15634" x="5859463" y="5067300"/>
          <p14:tracePt t="15650" x="5935663" y="5059363"/>
          <p14:tracePt t="15667" x="6027738" y="5059363"/>
          <p14:tracePt t="15684" x="6142038" y="5059363"/>
          <p14:tracePt t="15700" x="6240463" y="5059363"/>
          <p14:tracePt t="15717" x="6286500" y="5083175"/>
          <p14:tracePt t="16055" x="6278563" y="5089525"/>
          <p14:tracePt t="16063" x="6270625" y="5113338"/>
          <p14:tracePt t="16071" x="6226175" y="5173663"/>
          <p14:tracePt t="16084" x="6194425" y="5227638"/>
          <p14:tracePt t="16101" x="6118225" y="5387975"/>
          <p14:tracePt t="16117" x="6065838" y="5524500"/>
          <p14:tracePt t="16134" x="6042025" y="5799138"/>
          <p14:tracePt t="16150" x="6042025" y="5897563"/>
          <p14:tracePt t="16167" x="6042025" y="5935663"/>
          <p14:tracePt t="16551" x="6042025" y="5913438"/>
          <p14:tracePt t="16559" x="6042025" y="5905500"/>
          <p14:tracePt t="16567" x="6042025" y="5889625"/>
          <p14:tracePt t="16584" x="6042025" y="5813425"/>
          <p14:tracePt t="16601" x="6042025" y="5722938"/>
          <p14:tracePt t="16617" x="6027738" y="5600700"/>
          <p14:tracePt t="16634" x="5997575" y="5394325"/>
          <p14:tracePt t="16651" x="5965825" y="5197475"/>
          <p14:tracePt t="16667" x="5951538" y="4975225"/>
          <p14:tracePt t="16684" x="5951538" y="4702175"/>
          <p14:tracePt t="16701" x="5951538" y="4435475"/>
          <p14:tracePt t="16718" x="5951538" y="4030663"/>
          <p14:tracePt t="16734" x="5951538" y="3779838"/>
          <p14:tracePt t="16751" x="5951538" y="3581400"/>
          <p14:tracePt t="16767" x="5951538" y="3421063"/>
          <p14:tracePt t="16784" x="5951538" y="3322638"/>
          <p14:tracePt t="16801" x="5951538" y="3246438"/>
          <p14:tracePt t="16817" x="5951538" y="3192463"/>
          <p14:tracePt t="16834" x="5951538" y="3178175"/>
          <p14:tracePt t="16851" x="5951538" y="3170238"/>
          <p14:tracePt t="16983" x="5951538" y="3184525"/>
          <p14:tracePt t="16991" x="5965825" y="3254375"/>
          <p14:tracePt t="17001" x="6011863" y="3360738"/>
          <p14:tracePt t="17017" x="6134100" y="3627438"/>
          <p14:tracePt t="17034" x="6226175" y="3856038"/>
          <p14:tracePt t="17051" x="6278563" y="4016375"/>
          <p14:tracePt t="17067" x="6294438" y="4076700"/>
          <p14:tracePt t="17084" x="6294438" y="4084638"/>
          <p14:tracePt t="17135" x="6294438" y="4046538"/>
          <p14:tracePt t="17143" x="6294438" y="4000500"/>
          <p14:tracePt t="17151" x="6294438" y="3924300"/>
          <p14:tracePt t="17167" x="6278563" y="3817938"/>
          <p14:tracePt t="17184" x="6270625" y="3756025"/>
          <p14:tracePt t="17201" x="6270625" y="3741738"/>
          <p14:tracePt t="17239" x="6264275" y="3733800"/>
          <p14:tracePt t="17263" x="6256338" y="3733800"/>
          <p14:tracePt t="17271" x="6240463" y="3733800"/>
          <p14:tracePt t="17284" x="6218238" y="3733800"/>
          <p14:tracePt t="17301" x="6156325" y="3733800"/>
          <p14:tracePt t="17318" x="5913438" y="3756025"/>
          <p14:tracePt t="17334" x="5768975" y="3817938"/>
          <p14:tracePt t="17351" x="5668963" y="3848100"/>
          <p14:tracePt t="17367" x="5646738" y="3856038"/>
          <p14:tracePt t="17401" x="5661025" y="3863975"/>
          <p14:tracePt t="17418" x="5707063" y="3878263"/>
          <p14:tracePt t="17434" x="5813425" y="3878263"/>
          <p14:tracePt t="17451" x="5973763" y="3840163"/>
          <p14:tracePt t="17468" x="6103938" y="3802063"/>
          <p14:tracePt t="17484" x="6164263" y="3787775"/>
          <p14:tracePt t="17501" x="6194425" y="3779838"/>
          <p14:tracePt t="17517" x="6194425" y="3771900"/>
          <p14:tracePt t="17831" x="6202363" y="3771900"/>
          <p14:tracePt t="17839" x="6210300" y="3771900"/>
          <p14:tracePt t="17903" x="6218238" y="3763963"/>
          <p14:tracePt t="17959" x="6218238" y="3756025"/>
          <p14:tracePt t="17975" x="6218238" y="3749675"/>
          <p14:tracePt t="17991" x="6218238" y="3733800"/>
          <p14:tracePt t="17999" x="6210300" y="3711575"/>
          <p14:tracePt t="18007" x="6210300" y="3695700"/>
          <p14:tracePt t="18018" x="6188075" y="3679825"/>
          <p14:tracePt t="18034" x="6164263" y="3657600"/>
          <p14:tracePt t="18051" x="6149975" y="3641725"/>
          <p14:tracePt t="18068" x="6134100" y="3635375"/>
          <p14:tracePt t="18084" x="6118225" y="3635375"/>
          <p14:tracePt t="18159" x="6111875" y="3635375"/>
          <p14:tracePt t="18183" x="6103938" y="3649663"/>
          <p14:tracePt t="18191" x="6103938" y="3673475"/>
          <p14:tracePt t="18201" x="6096000" y="3695700"/>
          <p14:tracePt t="18218" x="6096000" y="3741738"/>
          <p14:tracePt t="18235" x="6096000" y="3810000"/>
          <p14:tracePt t="18251" x="6080125" y="3886200"/>
          <p14:tracePt t="18268" x="6073775" y="4030663"/>
          <p14:tracePt t="18285" x="6073775" y="4213225"/>
          <p14:tracePt t="18301" x="6057900" y="4389438"/>
          <p14:tracePt t="18318" x="6019800" y="4610100"/>
          <p14:tracePt t="18334" x="5997575" y="4732338"/>
          <p14:tracePt t="18351" x="5989638" y="4830763"/>
          <p14:tracePt t="18368" x="5959475" y="4953000"/>
          <p14:tracePt t="18385" x="5951538" y="4999038"/>
          <p14:tracePt t="18401" x="5951538" y="5013325"/>
          <p14:tracePt t="18479" x="5951538" y="4960938"/>
          <p14:tracePt t="18487" x="5959475" y="4899025"/>
          <p14:tracePt t="18495" x="5959475" y="4822825"/>
          <p14:tracePt t="18503" x="5959475" y="4740275"/>
          <p14:tracePt t="18518" x="5959475" y="4487863"/>
          <p14:tracePt t="18534" x="5959475" y="4267200"/>
          <p14:tracePt t="18551" x="5959475" y="4130675"/>
          <p14:tracePt t="18568" x="5959475" y="4114800"/>
          <p14:tracePt t="18615" x="5965825" y="4160838"/>
          <p14:tracePt t="18623" x="5973763" y="4283075"/>
          <p14:tracePt t="18635" x="6011863" y="4449763"/>
          <p14:tracePt t="18651" x="6057900" y="4708525"/>
          <p14:tracePt t="18668" x="6088063" y="4892675"/>
          <p14:tracePt t="18685" x="6111875" y="4930775"/>
          <p14:tracePt t="18727" x="6111875" y="4906963"/>
          <p14:tracePt t="18735" x="6111875" y="4822825"/>
          <p14:tracePt t="18751" x="6111875" y="4708525"/>
          <p14:tracePt t="18768" x="6111875" y="4587875"/>
          <p14:tracePt t="18785" x="6111875" y="4549775"/>
          <p14:tracePt t="18935" x="6111875" y="4533900"/>
          <p14:tracePt t="18943" x="6111875" y="4503738"/>
          <p14:tracePt t="18951" x="6111875" y="4473575"/>
          <p14:tracePt t="18968" x="6118225" y="4419600"/>
          <p14:tracePt t="18985" x="6126163" y="4389438"/>
          <p14:tracePt t="19223" x="6134100" y="4389438"/>
          <p14:tracePt t="19239" x="6142038" y="4389438"/>
          <p14:tracePt t="19247" x="6149975" y="4389438"/>
          <p14:tracePt t="19255" x="6156325" y="4397375"/>
          <p14:tracePt t="19271" x="6156325" y="4403725"/>
          <p14:tracePt t="19285" x="6156325" y="4411663"/>
          <p14:tracePt t="19302" x="6172200" y="4427538"/>
          <p14:tracePt t="19318" x="6172200" y="4435475"/>
          <p14:tracePt t="19407" x="6172200" y="4441825"/>
          <p14:tracePt t="19415" x="6172200" y="4465638"/>
          <p14:tracePt t="19423" x="6172200" y="4495800"/>
          <p14:tracePt t="19435" x="6156325" y="4525963"/>
          <p14:tracePt t="19452" x="6049963" y="4579938"/>
          <p14:tracePt t="19468" x="5935663" y="4618038"/>
          <p14:tracePt t="19485" x="5821363" y="4625975"/>
          <p14:tracePt t="19502" x="5761038" y="4625975"/>
          <p14:tracePt t="19518" x="5707063" y="4587875"/>
          <p14:tracePt t="19535" x="5646738" y="4495800"/>
          <p14:tracePt t="19551" x="5584825" y="4373563"/>
          <p14:tracePt t="19568" x="5532438" y="4251325"/>
          <p14:tracePt t="19585" x="5470525" y="4137025"/>
          <p14:tracePt t="19601" x="5464175" y="4122738"/>
          <p14:tracePt t="19638" x="5464175" y="4114800"/>
          <p14:tracePt t="19654" x="5464175" y="4106863"/>
          <p14:tracePt t="19719" x="5456238" y="4106863"/>
          <p14:tracePt t="19751" x="5440363" y="4106863"/>
          <p14:tracePt t="19759" x="5418138" y="4106863"/>
          <p14:tracePt t="19768" x="5372100" y="4122738"/>
          <p14:tracePt t="19785" x="5273675" y="4168775"/>
          <p14:tracePt t="19802" x="5189538" y="4213225"/>
          <p14:tracePt t="19818" x="5113338" y="4237038"/>
          <p14:tracePt t="19835" x="5097463" y="4237038"/>
          <p14:tracePt t="19903" x="5089525" y="4237038"/>
          <p14:tracePt t="19911" x="5089525" y="4198938"/>
          <p14:tracePt t="19919" x="5089525" y="4168775"/>
          <p14:tracePt t="19935" x="5113338" y="4092575"/>
          <p14:tracePt t="19952" x="5165725" y="4016375"/>
          <p14:tracePt t="19968" x="5227638" y="3962400"/>
          <p14:tracePt t="19985" x="5326063" y="3916363"/>
          <p14:tracePt t="20002" x="5387975" y="3908425"/>
          <p14:tracePt t="20018" x="5456238" y="3908425"/>
          <p14:tracePt t="20035" x="5486400" y="3908425"/>
          <p14:tracePt t="20068" x="5494338" y="3908425"/>
          <p14:tracePt t="20085" x="5554663" y="3992563"/>
          <p14:tracePt t="20102" x="5715000" y="4313238"/>
          <p14:tracePt t="20118" x="5768975" y="4473575"/>
          <p14:tracePt t="20135" x="5775325" y="4549775"/>
          <p14:tracePt t="20152" x="5775325" y="4564063"/>
          <p14:tracePt t="20168" x="5753100" y="4602163"/>
          <p14:tracePt t="20185" x="5638800" y="4625975"/>
          <p14:tracePt t="20202" x="5448300" y="4587875"/>
          <p14:tracePt t="20218" x="5235575" y="4479925"/>
          <p14:tracePt t="20235" x="5051425" y="4365625"/>
          <p14:tracePt t="20252" x="4983163" y="4275138"/>
          <p14:tracePt t="20269" x="4968875" y="4213225"/>
          <p14:tracePt t="20285" x="4999038" y="4114800"/>
          <p14:tracePt t="20302" x="5143500" y="4016375"/>
          <p14:tracePt t="20319" x="5227638" y="3984625"/>
          <p14:tracePt t="20335" x="5249863" y="3984625"/>
          <p14:tracePt t="20439" x="5257800" y="4022725"/>
          <p14:tracePt t="20447" x="5241925" y="4098925"/>
          <p14:tracePt t="20455" x="5203825" y="4160838"/>
          <p14:tracePt t="20469" x="5143500" y="4237038"/>
          <p14:tracePt t="20485" x="5006975" y="4351338"/>
          <p14:tracePt t="20502" x="4899025" y="4419600"/>
          <p14:tracePt t="20519" x="4860925" y="4419600"/>
          <p14:tracePt t="20567" x="4854575" y="4419600"/>
          <p14:tracePt t="20575" x="4868863" y="4411663"/>
          <p14:tracePt t="20585" x="4914900" y="4381500"/>
          <p14:tracePt t="20602" x="5037138" y="4305300"/>
          <p14:tracePt t="20619" x="5227638" y="4221163"/>
          <p14:tracePt t="20635" x="5426075" y="4168775"/>
          <p14:tracePt t="20652" x="5554663" y="4144963"/>
          <p14:tracePt t="20669" x="5570538" y="4137025"/>
          <p14:tracePt t="20703" x="5578475" y="4137025"/>
          <p14:tracePt t="20719" x="5578475" y="4144963"/>
          <p14:tracePt t="20727" x="5562600" y="4175125"/>
          <p14:tracePt t="20735" x="5532438" y="4213225"/>
          <p14:tracePt t="20752" x="5448300" y="4275138"/>
          <p14:tracePt t="20769" x="5356225" y="4289425"/>
          <p14:tracePt t="20786" x="5303838" y="4289425"/>
          <p14:tracePt t="20802" x="5249863" y="4251325"/>
          <p14:tracePt t="20819" x="5241925" y="4237038"/>
          <p14:tracePt t="20835" x="5265738" y="4152900"/>
          <p14:tracePt t="20852" x="5334000" y="4114800"/>
          <p14:tracePt t="20869" x="5418138" y="4084638"/>
          <p14:tracePt t="20885" x="5470525" y="4076700"/>
          <p14:tracePt t="20943" x="5456238" y="4084638"/>
          <p14:tracePt t="20951" x="5432425" y="4098925"/>
          <p14:tracePt t="20967" x="5426075" y="4098925"/>
          <p14:tracePt t="20975" x="5402263" y="4098925"/>
          <p14:tracePt t="20991" x="5394325" y="4098925"/>
          <p14:tracePt t="21007" x="5387975" y="4098925"/>
          <p14:tracePt t="21031" x="5387975" y="4084638"/>
          <p14:tracePt t="21039" x="5387975" y="4068763"/>
          <p14:tracePt t="21052" x="5387975" y="4054475"/>
          <p14:tracePt t="21207" x="5387975" y="4060825"/>
          <p14:tracePt t="21215" x="5394325" y="4106863"/>
          <p14:tracePt t="21223" x="5402263" y="4137025"/>
          <p14:tracePt t="21236" x="5410200" y="4168775"/>
          <p14:tracePt t="21252" x="5410200" y="4213225"/>
          <p14:tracePt t="21269" x="5418138" y="4229100"/>
          <p14:tracePt t="21286" x="5402263" y="4251325"/>
          <p14:tracePt t="21302" x="5364163" y="4251325"/>
          <p14:tracePt t="21319" x="5326063" y="4251325"/>
          <p14:tracePt t="21336" x="5318125" y="4251325"/>
          <p14:tracePt t="21352" x="5303838" y="4229100"/>
          <p14:tracePt t="21369" x="5303838" y="4191000"/>
          <p14:tracePt t="21386" x="5303838" y="4137025"/>
          <p14:tracePt t="21402" x="5311775" y="4098925"/>
          <p14:tracePt t="21419" x="5334000" y="4060825"/>
          <p14:tracePt t="21436" x="5356225" y="4046538"/>
          <p14:tracePt t="21452" x="5380038" y="4022725"/>
          <p14:tracePt t="21469" x="5394325" y="4016375"/>
          <p14:tracePt t="21486" x="5402263" y="4016375"/>
          <p14:tracePt t="21535" x="5418138" y="4022725"/>
          <p14:tracePt t="21543" x="5440363" y="4068763"/>
          <p14:tracePt t="21552" x="5448300" y="4122738"/>
          <p14:tracePt t="21569" x="5448300" y="4191000"/>
          <p14:tracePt t="21586" x="5432425" y="4221163"/>
          <p14:tracePt t="21602" x="5402263" y="4221163"/>
          <p14:tracePt t="21619" x="5356225" y="4213225"/>
          <p14:tracePt t="21636" x="5249863" y="4092575"/>
          <p14:tracePt t="21652" x="5165725" y="3916363"/>
          <p14:tracePt t="21669" x="5121275" y="3741738"/>
          <p14:tracePt t="21686" x="5121275" y="3581400"/>
          <p14:tracePt t="21702" x="5151438" y="3459163"/>
          <p14:tracePt t="21719" x="5211763" y="3390900"/>
          <p14:tracePt t="21736" x="5249863" y="3375025"/>
          <p14:tracePt t="21752" x="5295900" y="3375025"/>
          <p14:tracePt t="21769" x="5303838" y="3375025"/>
          <p14:tracePt t="21786" x="5334000" y="3382963"/>
          <p14:tracePt t="21802" x="5372100" y="3429000"/>
          <p14:tracePt t="21819" x="5448300" y="3589338"/>
          <p14:tracePt t="21836" x="5478463" y="3787775"/>
          <p14:tracePt t="21838" x="5478463" y="3878263"/>
          <p14:tracePt t="21852" x="5478463" y="3970338"/>
          <p14:tracePt t="21869" x="5456238" y="4054475"/>
          <p14:tracePt t="21886" x="5418138" y="4084638"/>
          <p14:tracePt t="21902" x="5410200" y="4084638"/>
          <p14:tracePt t="21919" x="5394325" y="4084638"/>
          <p14:tracePt t="21936" x="5394325" y="4046538"/>
          <p14:tracePt t="21952" x="5394325" y="3992563"/>
          <p14:tracePt t="21969" x="5426075" y="3940175"/>
          <p14:tracePt t="21986" x="5494338" y="3932238"/>
          <p14:tracePt t="22003" x="5540375" y="3932238"/>
          <p14:tracePt t="22036" x="5546725" y="3932238"/>
          <p14:tracePt t="22053" x="5554663" y="3992563"/>
          <p14:tracePt t="22069" x="5554663" y="4068763"/>
          <p14:tracePt t="22086" x="5532438" y="4152900"/>
          <p14:tracePt t="22103" x="5478463" y="4206875"/>
          <p14:tracePt t="22119" x="5470525" y="4206875"/>
          <p14:tracePt t="22136" x="5456238" y="4206875"/>
          <p14:tracePt t="22169" x="5448300" y="4198938"/>
          <p14:tracePt t="22186" x="5448300" y="4191000"/>
          <p14:tracePt t="22203" x="5432425" y="4183063"/>
          <p14:tracePt t="22367" x="5418138" y="4191000"/>
          <p14:tracePt t="22375" x="5372100" y="4229100"/>
          <p14:tracePt t="22386" x="5326063" y="4251325"/>
          <p14:tracePt t="22403" x="5197475" y="4335463"/>
          <p14:tracePt t="22419" x="5059363" y="4411663"/>
          <p14:tracePt t="22436" x="4922838" y="4449763"/>
          <p14:tracePt t="22453" x="4838700" y="4473575"/>
          <p14:tracePt t="22534" x="4838700" y="4449763"/>
          <p14:tracePt t="22542" x="4838700" y="4435475"/>
          <p14:tracePt t="22552" x="4838700" y="4427538"/>
          <p14:tracePt t="22569" x="4838700" y="4411663"/>
          <p14:tracePt t="22586" x="4838700" y="4403725"/>
          <p14:tracePt t="22783" x="4838700" y="4397375"/>
          <p14:tracePt t="22823" x="4846638" y="4397375"/>
          <p14:tracePt t="22847" x="4854575" y="4397375"/>
          <p14:tracePt t="23542" x="4922838" y="4397375"/>
          <p14:tracePt t="23550" x="5021263" y="4397375"/>
          <p14:tracePt t="23558" x="5127625" y="4397375"/>
          <p14:tracePt t="23569" x="5235575" y="4397375"/>
          <p14:tracePt t="23586" x="5494338" y="4389438"/>
          <p14:tracePt t="23603" x="5661025" y="4381500"/>
          <p14:tracePt t="23620" x="5753100" y="4365625"/>
          <p14:tracePt t="23711" x="5753100" y="4359275"/>
          <p14:tracePt t="23727" x="5761038" y="4359275"/>
          <p14:tracePt t="23735" x="5768975" y="4359275"/>
          <p14:tracePt t="23791" x="5775325" y="4359275"/>
          <p14:tracePt t="23799" x="5783263" y="4359275"/>
          <p14:tracePt t="23807" x="5783263" y="4365625"/>
          <p14:tracePt t="23820" x="5791200" y="4365625"/>
          <p14:tracePt t="23837" x="5807075" y="4365625"/>
          <p14:tracePt t="23853" x="5813425" y="4365625"/>
          <p14:tracePt t="23983" x="5791200" y="4381500"/>
          <p14:tracePt t="23991" x="5761038" y="4397375"/>
          <p14:tracePt t="24003" x="5707063" y="4435475"/>
          <p14:tracePt t="24020" x="5554663" y="4511675"/>
          <p14:tracePt t="24037" x="5349875" y="4618038"/>
          <p14:tracePt t="24054" x="5151438" y="4702175"/>
          <p14:tracePt t="24070" x="4968875" y="4778375"/>
          <p14:tracePt t="24087" x="4860925" y="4854575"/>
          <p14:tracePt t="24103" x="4854575" y="4860925"/>
          <p14:tracePt t="24120" x="4854575" y="4892675"/>
          <p14:tracePt t="24137" x="4860925" y="4960938"/>
          <p14:tracePt t="24153" x="4892675" y="5045075"/>
          <p14:tracePt t="24170" x="4914900" y="5151438"/>
          <p14:tracePt t="24187" x="4930775" y="5227638"/>
          <p14:tracePt t="24203" x="4937125" y="5257800"/>
          <p14:tracePt t="24239" x="4945063" y="5257800"/>
          <p14:tracePt t="24263" x="4953000" y="5257800"/>
          <p14:tracePt t="24271" x="4953000" y="5235575"/>
          <p14:tracePt t="24287" x="4968875" y="5189538"/>
          <p14:tracePt t="24303" x="4983163" y="5097463"/>
          <p14:tracePt t="24320" x="4999038" y="5037138"/>
          <p14:tracePt t="24337" x="5021263" y="4945063"/>
          <p14:tracePt t="24353" x="5029200" y="4876800"/>
          <p14:tracePt t="24370" x="5037138" y="4816475"/>
          <p14:tracePt t="24387" x="5045075" y="4784725"/>
          <p14:tracePt t="24403" x="5059363" y="4754563"/>
          <p14:tracePt t="24420" x="5089525" y="4724400"/>
          <p14:tracePt t="24437" x="5159375" y="4702175"/>
          <p14:tracePt t="24454" x="5349875" y="4702175"/>
          <p14:tracePt t="24470" x="5432425" y="4702175"/>
          <p14:tracePt t="24487" x="5584825" y="4746625"/>
          <p14:tracePt t="24503" x="5616575" y="4762500"/>
          <p14:tracePt t="24520" x="5616575" y="4800600"/>
          <p14:tracePt t="24537" x="5616575" y="4860925"/>
          <p14:tracePt t="24553" x="5600700" y="4945063"/>
          <p14:tracePt t="24570" x="5516563" y="5021263"/>
          <p14:tracePt t="24586" x="5356225" y="5097463"/>
          <p14:tracePt t="24603" x="5211763" y="5113338"/>
          <p14:tracePt t="24620" x="5083175" y="5113338"/>
          <p14:tracePt t="24637" x="4991100" y="5059363"/>
          <p14:tracePt t="24654" x="4968875" y="4968875"/>
          <p14:tracePt t="24670" x="4968875" y="4846638"/>
          <p14:tracePt t="24687" x="5037138" y="4708525"/>
          <p14:tracePt t="24704" x="5159375" y="4625975"/>
          <p14:tracePt t="24720" x="5326063" y="4572000"/>
          <p14:tracePt t="24737" x="5470525" y="4556125"/>
          <p14:tracePt t="24754" x="5562600" y="4556125"/>
          <p14:tracePt t="24770" x="5584825" y="4556125"/>
          <p14:tracePt t="24787" x="5592763" y="4556125"/>
          <p14:tracePt t="24804" x="5592763" y="4625975"/>
          <p14:tracePt t="24820" x="5600700" y="4740275"/>
          <p14:tracePt t="24823" x="5600700" y="4784725"/>
          <p14:tracePt t="24837" x="5578475" y="4846638"/>
          <p14:tracePt t="24854" x="5464175" y="4960938"/>
          <p14:tracePt t="24870" x="5402263" y="4968875"/>
          <p14:tracePt t="24887" x="5334000" y="4968875"/>
          <p14:tracePt t="24904" x="5311775" y="4968875"/>
          <p14:tracePt t="24920" x="5303838" y="4960938"/>
          <p14:tracePt t="24937" x="5303838" y="4892675"/>
          <p14:tracePt t="24954" x="5349875" y="4816475"/>
          <p14:tracePt t="24970" x="5418138" y="4778375"/>
          <p14:tracePt t="24987" x="5440363" y="4762500"/>
          <p14:tracePt t="25004" x="5448300" y="4762500"/>
          <p14:tracePt t="25039" x="5448300" y="4778375"/>
          <p14:tracePt t="25054" x="5456238" y="4884738"/>
          <p14:tracePt t="25070" x="5456238" y="4937125"/>
          <p14:tracePt t="25087" x="5432425" y="5037138"/>
          <p14:tracePt t="25104" x="5349875" y="5075238"/>
          <p14:tracePt t="25120" x="5249863" y="5083175"/>
          <p14:tracePt t="25137" x="5127625" y="5083175"/>
          <p14:tracePt t="25154" x="5029200" y="5067300"/>
          <p14:tracePt t="25170" x="4999038" y="5045075"/>
          <p14:tracePt t="25187" x="4999038" y="5013325"/>
          <p14:tracePt t="25204" x="4999038" y="4960938"/>
          <p14:tracePt t="25220" x="5029200" y="4922838"/>
          <p14:tracePt t="25237" x="5067300" y="4899025"/>
          <p14:tracePt t="25351" x="5075238" y="4899025"/>
          <p14:tracePt t="25527" x="5089525" y="4899025"/>
          <p14:tracePt t="25543" x="5105400" y="4899025"/>
          <p14:tracePt t="25551" x="5113338" y="4892675"/>
          <p14:tracePt t="25559" x="5113338" y="4860925"/>
          <p14:tracePt t="25571" x="5113338" y="4854575"/>
          <p14:tracePt t="25807" x="5113338" y="4846638"/>
          <p14:tracePt t="25823" x="5121275" y="4838700"/>
          <p14:tracePt t="25919" x="5127625" y="4838700"/>
          <p14:tracePt t="25959" x="5135563" y="4838700"/>
          <p14:tracePt t="25991" x="5151438" y="4846638"/>
          <p14:tracePt t="25999" x="5165725" y="4846638"/>
          <p14:tracePt t="26007" x="5197475" y="4876800"/>
          <p14:tracePt t="26021" x="5249863" y="4899025"/>
          <p14:tracePt t="26038" x="5349875" y="4945063"/>
          <p14:tracePt t="26054" x="5456238" y="4968875"/>
          <p14:tracePt t="26071" x="5532438" y="4983163"/>
          <p14:tracePt t="26087" x="5546725" y="4983163"/>
          <p14:tracePt t="26871" x="5532438" y="4983163"/>
          <p14:tracePt t="26879" x="5494338" y="4983163"/>
          <p14:tracePt t="26888" x="5448300" y="4983163"/>
          <p14:tracePt t="26904" x="5349875" y="4983163"/>
          <p14:tracePt t="26921" x="5241925" y="4983163"/>
          <p14:tracePt t="26938" x="5181600" y="4983163"/>
          <p14:tracePt t="26954" x="5173663" y="4983163"/>
          <p14:tracePt t="27015" x="5165725" y="4983163"/>
          <p14:tracePt t="27055" x="5151438" y="4991100"/>
          <p14:tracePt t="27063" x="5135563" y="4999038"/>
          <p14:tracePt t="27071" x="5113338" y="5013325"/>
          <p14:tracePt t="27088" x="5051425" y="5029200"/>
          <p14:tracePt t="27104" x="4999038" y="5059363"/>
          <p14:tracePt t="27121" x="4960938" y="5067300"/>
          <p14:tracePt t="27138" x="4953000" y="5075238"/>
          <p14:tracePt t="27439" x="4960938" y="5075238"/>
          <p14:tracePt t="27447" x="5075238" y="5083175"/>
          <p14:tracePt t="27455" x="5273675" y="5121275"/>
          <p14:tracePt t="27471" x="5737225" y="5143500"/>
          <p14:tracePt t="27488" x="6232525" y="5143500"/>
          <p14:tracePt t="27505" x="6629400" y="5143500"/>
          <p14:tracePt t="27521" x="6797675" y="5151438"/>
          <p14:tracePt t="27538" x="6811963" y="5151438"/>
          <p14:tracePt t="27571" x="6819900" y="5151438"/>
          <p14:tracePt t="27588" x="6811963" y="5135563"/>
          <p14:tracePt t="27631" x="6811963" y="5127625"/>
          <p14:tracePt t="27639" x="6804025" y="5121275"/>
          <p14:tracePt t="27655" x="6781800" y="5113338"/>
          <p14:tracePt t="27671" x="6765925" y="5113338"/>
          <p14:tracePt t="27719" x="6751638" y="5113338"/>
          <p14:tracePt t="27727" x="6713538" y="5113338"/>
          <p14:tracePt t="27738" x="6637338" y="5135563"/>
          <p14:tracePt t="27755" x="6416675" y="5159375"/>
          <p14:tracePt t="27771" x="6118225" y="5173663"/>
          <p14:tracePt t="27788" x="5845175" y="5173663"/>
          <p14:tracePt t="27805" x="5715000" y="5165725"/>
          <p14:tracePt t="27821" x="5707063" y="5159375"/>
          <p14:tracePt t="27838" x="5715000" y="5127625"/>
          <p14:tracePt t="27855" x="5807075" y="5089525"/>
          <p14:tracePt t="27871" x="5921375" y="5067300"/>
          <p14:tracePt t="27888" x="6011863" y="5059363"/>
          <p14:tracePt t="27905" x="6057900" y="5051425"/>
          <p14:tracePt t="27921" x="6073775" y="5051425"/>
          <p14:tracePt t="28031" x="6080125" y="5051425"/>
          <p14:tracePt t="28040" x="6103938" y="5051425"/>
          <p14:tracePt t="28047" x="6142038" y="5051425"/>
          <p14:tracePt t="28056" x="6194425" y="5051425"/>
          <p14:tracePt t="28071" x="6286500" y="5051425"/>
          <p14:tracePt t="28088" x="6378575" y="5051425"/>
          <p14:tracePt t="28105" x="6430963" y="5051425"/>
          <p14:tracePt t="28121" x="6438900" y="5051425"/>
          <p14:tracePt t="28247" x="6416675" y="5045075"/>
          <p14:tracePt t="28255" x="6408738" y="5037138"/>
          <p14:tracePt t="28279" x="6400800" y="5037138"/>
          <p14:tracePt t="28447" x="6384925" y="5037138"/>
          <p14:tracePt t="28455" x="6362700" y="5037138"/>
          <p14:tracePt t="28463" x="6340475" y="5037138"/>
          <p14:tracePt t="28471" x="6324600" y="5029200"/>
          <p14:tracePt t="28488" x="6278563" y="5021263"/>
          <p14:tracePt t="28505" x="6232525" y="5021263"/>
          <p14:tracePt t="28522" x="6172200" y="5006975"/>
          <p14:tracePt t="28538" x="6156325" y="5006975"/>
          <p14:tracePt t="32031" x="6149975" y="4999038"/>
          <p14:tracePt t="32039" x="6134100" y="4983163"/>
          <p14:tracePt t="32047" x="6103938" y="4968875"/>
          <p14:tracePt t="32056" x="6049963" y="4930775"/>
          <p14:tracePt t="32073" x="5905500" y="4838700"/>
          <p14:tracePt t="32090" x="5807075" y="4778375"/>
          <p14:tracePt t="32106" x="5775325" y="4770438"/>
          <p14:tracePt t="32123" x="5707063" y="4740275"/>
          <p14:tracePt t="32140" x="5562600" y="4670425"/>
          <p14:tracePt t="32156" x="5470525" y="4632325"/>
          <p14:tracePt t="32173" x="5364163" y="4587875"/>
          <p14:tracePt t="32190" x="5211763" y="4541838"/>
          <p14:tracePt t="32206" x="5143500" y="4525963"/>
          <p14:tracePt t="32223" x="5135563" y="4518025"/>
          <p14:tracePt t="32240" x="5097463" y="4511675"/>
          <p14:tracePt t="32256" x="5083175" y="4511675"/>
          <p14:tracePt t="32367" x="5075238" y="4511675"/>
          <p14:tracePt t="32383" x="5083175" y="4518025"/>
          <p14:tracePt t="32391" x="5089525" y="4518025"/>
          <p14:tracePt t="32399" x="5097463" y="4518025"/>
          <p14:tracePt t="33143" x="5121275" y="4518025"/>
          <p14:tracePt t="33151" x="5151438" y="4518025"/>
          <p14:tracePt t="33159" x="5189538" y="4525963"/>
          <p14:tracePt t="33173" x="5219700" y="4533900"/>
          <p14:tracePt t="33190" x="5280025" y="4549775"/>
          <p14:tracePt t="33207" x="5349875" y="4564063"/>
          <p14:tracePt t="33223" x="5402263" y="4564063"/>
          <p14:tracePt t="33240" x="5432425" y="4564063"/>
          <p14:tracePt t="33257" x="5456238" y="4564063"/>
          <p14:tracePt t="33273" x="5464175" y="4564063"/>
          <p14:tracePt t="36471" x="5478463" y="4564063"/>
          <p14:tracePt t="36479" x="5532438" y="4564063"/>
          <p14:tracePt t="36491" x="5600700" y="4533900"/>
          <p14:tracePt t="36508" x="5730875" y="4427538"/>
          <p14:tracePt t="36524" x="5837238" y="4359275"/>
          <p14:tracePt t="36541" x="5959475" y="4267200"/>
          <p14:tracePt t="36558" x="6027738" y="4221163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259724" y="1628673"/>
            <a:ext cx="8408276" cy="4067934"/>
          </a:xfrm>
          <a:prstGeom prst="rect">
            <a:avLst/>
          </a:prstGeom>
          <a:solidFill>
            <a:schemeClr val="bg1"/>
          </a:solidFill>
          <a:extLst/>
        </p:spPr>
        <p:txBody>
          <a:bodyPr lIns="90487" tIns="44450" rIns="90487" bIns="4445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defRPr/>
            </a:pPr>
            <a:r>
              <a:rPr lang="en-US" altLang="en-US" b="1" dirty="0" smtClean="0">
                <a:solidFill>
                  <a:srgbClr val="B5016C"/>
                </a:solidFill>
                <a:latin typeface="+mj-lt"/>
              </a:rPr>
              <a:t>Arithmetic</a:t>
            </a: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 Sequence:  </a:t>
            </a:r>
            <a:r>
              <a:rPr lang="en-US" altLang="en-US" b="1" i="1" dirty="0" smtClean="0">
                <a:latin typeface="+mj-lt"/>
              </a:rPr>
              <a:t>sequence whose consecutive terms have a common difference.</a:t>
            </a:r>
          </a:p>
          <a:p>
            <a:pPr marL="342900" indent="-342900">
              <a:defRPr/>
            </a:pPr>
            <a:r>
              <a:rPr lang="en-US" altLang="en-US" b="1" i="1" dirty="0" smtClean="0">
                <a:latin typeface="+mj-lt"/>
              </a:rPr>
              <a:t>Example:</a:t>
            </a:r>
            <a:r>
              <a:rPr lang="en-US" altLang="en-US" dirty="0" smtClean="0">
                <a:latin typeface="+mj-lt"/>
              </a:rPr>
              <a:t>	  </a:t>
            </a:r>
            <a:r>
              <a:rPr lang="en-US" altLang="en-US" b="1" dirty="0" smtClean="0">
                <a:latin typeface="+mj-lt"/>
              </a:rPr>
              <a:t>3, 5, 7, 9, 11, 13, ...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The terms have a common difference of  </a:t>
            </a:r>
            <a:r>
              <a:rPr lang="en-US" altLang="en-US" b="1" dirty="0" smtClean="0">
                <a:solidFill>
                  <a:srgbClr val="063DE8"/>
                </a:solidFill>
                <a:latin typeface="+mj-lt"/>
              </a:rPr>
              <a:t>2</a:t>
            </a:r>
            <a:r>
              <a:rPr lang="en-US" altLang="en-US" b="1" dirty="0" smtClean="0">
                <a:latin typeface="+mj-lt"/>
              </a:rPr>
              <a:t>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The common difference is the number </a:t>
            </a:r>
            <a:r>
              <a:rPr lang="en-US" altLang="en-US" b="1" i="1" dirty="0" smtClean="0">
                <a:solidFill>
                  <a:srgbClr val="063DE8"/>
                </a:solidFill>
                <a:latin typeface="+mj-lt"/>
              </a:rPr>
              <a:t>d</a:t>
            </a:r>
            <a:r>
              <a:rPr lang="en-US" altLang="en-US" b="1" dirty="0" smtClean="0">
                <a:latin typeface="+mj-lt"/>
              </a:rPr>
              <a:t>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To find the common difference you use </a:t>
            </a:r>
            <a:r>
              <a:rPr lang="en-US" altLang="en-US" b="1" i="1" dirty="0" smtClean="0">
                <a:solidFill>
                  <a:srgbClr val="0033CC"/>
                </a:solidFill>
                <a:latin typeface="+mj-lt"/>
              </a:rPr>
              <a:t>a</a:t>
            </a:r>
            <a:r>
              <a:rPr lang="en-US" altLang="en-US" b="1" i="1" baseline="-25000" dirty="0" smtClean="0">
                <a:solidFill>
                  <a:srgbClr val="0033CC"/>
                </a:solidFill>
                <a:latin typeface="+mj-lt"/>
              </a:rPr>
              <a:t>n+1</a:t>
            </a:r>
            <a:r>
              <a:rPr lang="en-US" altLang="en-US" b="1" i="1" dirty="0" smtClean="0">
                <a:solidFill>
                  <a:srgbClr val="0033CC"/>
                </a:solidFill>
                <a:latin typeface="+mj-lt"/>
              </a:rPr>
              <a:t> – a</a:t>
            </a:r>
            <a:r>
              <a:rPr lang="en-US" altLang="en-US" b="1" i="1" baseline="-25000" dirty="0" smtClean="0">
                <a:solidFill>
                  <a:srgbClr val="0033CC"/>
                </a:solidFill>
                <a:latin typeface="+mj-lt"/>
              </a:rPr>
              <a:t>n</a:t>
            </a:r>
            <a:r>
              <a:rPr lang="en-US" altLang="en-US" b="1" dirty="0" smtClean="0">
                <a:latin typeface="+mj-lt"/>
              </a:rPr>
              <a:t> </a:t>
            </a:r>
          </a:p>
          <a:p>
            <a:pPr marL="342900" indent="-342900">
              <a:defRPr/>
            </a:pPr>
            <a:r>
              <a:rPr lang="en-US" altLang="en-US" b="1" i="1" dirty="0" smtClean="0">
                <a:latin typeface="+mj-lt"/>
              </a:rPr>
              <a:t>Example:  Is the sequence arithmetic?				         </a:t>
            </a:r>
            <a:r>
              <a:rPr lang="en-US" altLang="en-US" dirty="0" smtClean="0">
                <a:latin typeface="+mj-lt"/>
              </a:rPr>
              <a:t>–45, –30, –15, 0, 15, 30</a:t>
            </a:r>
          </a:p>
          <a:p>
            <a:pPr marL="342900" indent="-342900">
              <a:spcBef>
                <a:spcPct val="0"/>
              </a:spcBef>
              <a:defRPr/>
            </a:pP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	      Yes, </a:t>
            </a:r>
            <a:r>
              <a:rPr lang="en-US" altLang="en-US" b="1" i="1" dirty="0" smtClean="0">
                <a:latin typeface="+mj-lt"/>
              </a:rPr>
              <a:t>the common difference is</a:t>
            </a: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 15</a:t>
            </a:r>
            <a:endParaRPr lang="en-US" altLang="en-US" b="1" dirty="0">
              <a:solidFill>
                <a:srgbClr val="B50069"/>
              </a:solidFill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957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1752"/>
    </mc:Choice>
    <mc:Fallback xmlns="">
      <p:transition advTm="241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</p:bldLst>
  </p:timing>
  <p:extLst mod="1">
    <p:ext uri="{3A86A75C-4F4B-4683-9AE1-C65F6400EC91}">
      <p14:laserTraceLst xmlns:p14="http://schemas.microsoft.com/office/powerpoint/2010/main">
        <p14:tracePtLst>
          <p14:tracePt t="5960" x="6019800" y="4213225"/>
          <p14:tracePt t="5968" x="6003925" y="4206875"/>
          <p14:tracePt t="5976" x="5989638" y="4206875"/>
          <p14:tracePt t="5986" x="5973763" y="4198938"/>
          <p14:tracePt t="6003" x="5905500" y="4183063"/>
          <p14:tracePt t="6019" x="5821363" y="4160838"/>
          <p14:tracePt t="6036" x="5722938" y="4130675"/>
          <p14:tracePt t="6053" x="5524500" y="4038600"/>
          <p14:tracePt t="6069" x="4975225" y="3802063"/>
          <p14:tracePt t="6086" x="4556125" y="3505200"/>
          <p14:tracePt t="6103" x="4098925" y="3116263"/>
          <p14:tracePt t="6120" x="3703638" y="2743200"/>
          <p14:tracePt t="6136" x="3344863" y="2384425"/>
          <p14:tracePt t="6153" x="3055938" y="2117725"/>
          <p14:tracePt t="6170" x="2849563" y="1943100"/>
          <p14:tracePt t="6186" x="2765425" y="1882775"/>
          <p14:tracePt t="6203" x="2682875" y="1828800"/>
          <p14:tracePt t="6220" x="2620963" y="1790700"/>
          <p14:tracePt t="6236" x="2574925" y="1774825"/>
          <p14:tracePt t="6253" x="2506663" y="1736725"/>
          <p14:tracePt t="6270" x="2384425" y="1660525"/>
          <p14:tracePt t="6286" x="2079625" y="1463675"/>
          <p14:tracePt t="6303" x="1431925" y="982663"/>
          <p14:tracePt t="6319" x="968375" y="647700"/>
          <p14:tracePt t="6336" x="533400" y="327025"/>
          <p14:tracePt t="7664" x="76200" y="358775"/>
          <p14:tracePt t="7672" x="76200" y="381000"/>
          <p14:tracePt t="7680" x="76200" y="388938"/>
          <p14:tracePt t="7688" x="76200" y="403225"/>
          <p14:tracePt t="7703" x="84138" y="434975"/>
          <p14:tracePt t="7720" x="84138" y="449263"/>
          <p14:tracePt t="7737" x="92075" y="457200"/>
          <p14:tracePt t="7753" x="98425" y="465138"/>
          <p14:tracePt t="7770" x="106363" y="473075"/>
          <p14:tracePt t="7787" x="114300" y="479425"/>
          <p14:tracePt t="7803" x="122238" y="479425"/>
          <p14:tracePt t="7820" x="136525" y="479425"/>
          <p14:tracePt t="7837" x="144463" y="473075"/>
          <p14:tracePt t="7854" x="168275" y="396875"/>
          <p14:tracePt t="7870" x="174625" y="327025"/>
          <p14:tracePt t="14679" x="6240463" y="3741738"/>
          <p14:tracePt t="14687" x="6515100" y="3521075"/>
          <p14:tracePt t="14695" x="6972300" y="3124200"/>
          <p14:tracePt t="14703" x="7467600" y="2781300"/>
          <p14:tracePt t="14720" x="8275638" y="2209800"/>
          <p14:tracePt t="14737" x="8945563" y="1820863"/>
          <p14:tracePt t="14753" x="9486900" y="1577975"/>
          <p14:tracePt t="14770" x="9563100" y="1516063"/>
          <p14:tracePt t="14787" x="9532938" y="1470025"/>
          <p14:tracePt t="14803" x="9274175" y="1120775"/>
          <p14:tracePt t="14820" x="8915400" y="663575"/>
          <p14:tracePt t="14837" x="8632825" y="334963"/>
          <p14:tracePt t="14853" x="8474075" y="98425"/>
          <p14:tracePt t="14856" x="8382000" y="0"/>
          <p14:tracePt t="14870" x="8283575" y="0"/>
          <p14:tracePt t="14887" x="8207375" y="0"/>
          <p14:tracePt t="14903" x="8161338" y="0"/>
          <p14:tracePt t="14920" x="8085138" y="0"/>
          <p14:tracePt t="14937" x="7940675" y="0"/>
          <p14:tracePt t="14953" x="7688263" y="0"/>
          <p14:tracePt t="14970" x="7010400" y="68263"/>
          <p14:tracePt t="14987" x="6118225" y="365125"/>
          <p14:tracePt t="15003" x="5075238" y="792163"/>
          <p14:tracePt t="15020" x="4038600" y="1181100"/>
          <p14:tracePt t="15037" x="3230563" y="1425575"/>
          <p14:tracePt t="15054" x="2682875" y="1516063"/>
          <p14:tracePt t="15070" x="2613025" y="1524000"/>
          <p14:tracePt t="15087" x="2582863" y="1524000"/>
          <p14:tracePt t="15127" x="2590800" y="1524000"/>
          <p14:tracePt t="15135" x="2682875" y="1508125"/>
          <p14:tracePt t="15143" x="2797175" y="1477963"/>
          <p14:tracePt t="15153" x="2903538" y="1463675"/>
          <p14:tracePt t="15170" x="2963863" y="1447800"/>
          <p14:tracePt t="15367" x="2971800" y="1447800"/>
          <p14:tracePt t="15375" x="3040063" y="1447800"/>
          <p14:tracePt t="15387" x="3116263" y="1463675"/>
          <p14:tracePt t="15404" x="3200400" y="1477963"/>
          <p14:tracePt t="15420" x="3298825" y="1485900"/>
          <p14:tracePt t="15437" x="3322638" y="1485900"/>
          <p14:tracePt t="16095" x="3330575" y="1485900"/>
          <p14:tracePt t="16103" x="3382963" y="1485900"/>
          <p14:tracePt t="16111" x="3467100" y="1485900"/>
          <p14:tracePt t="16120" x="3559175" y="1485900"/>
          <p14:tracePt t="16137" x="3687763" y="1485900"/>
          <p14:tracePt t="16154" x="3832225" y="1524000"/>
          <p14:tracePt t="16171" x="4000500" y="1531938"/>
          <p14:tracePt t="16187" x="4183063" y="1531938"/>
          <p14:tracePt t="16204" x="4267200" y="1531938"/>
          <p14:tracePt t="16327" x="4237038" y="1531938"/>
          <p14:tracePt t="16335" x="4175125" y="1531938"/>
          <p14:tracePt t="16343" x="4092575" y="1508125"/>
          <p14:tracePt t="16354" x="4000500" y="1501775"/>
          <p14:tracePt t="16371" x="3635375" y="1508125"/>
          <p14:tracePt t="16387" x="3108325" y="1531938"/>
          <p14:tracePt t="16404" x="2759075" y="1531938"/>
          <p14:tracePt t="16421" x="2574925" y="1531938"/>
          <p14:tracePt t="16437" x="2530475" y="1531938"/>
          <p14:tracePt t="16487" x="2544763" y="1539875"/>
          <p14:tracePt t="16495" x="2582863" y="1539875"/>
          <p14:tracePt t="16504" x="2628900" y="1539875"/>
          <p14:tracePt t="16521" x="2674938" y="1539875"/>
          <p14:tracePt t="16537" x="2689225" y="1539875"/>
          <p14:tracePt t="16638" x="2682875" y="1539875"/>
          <p14:tracePt t="16646" x="2644775" y="1524000"/>
          <p14:tracePt t="16654" x="2598738" y="1516063"/>
          <p14:tracePt t="16670" x="2568575" y="1508125"/>
          <p14:tracePt t="17943" x="2560638" y="1501775"/>
          <p14:tracePt t="17967" x="2568575" y="1463675"/>
          <p14:tracePt t="17975" x="2636838" y="1417638"/>
          <p14:tracePt t="17988" x="2659063" y="1393825"/>
          <p14:tracePt t="18005" x="2689225" y="1363663"/>
          <p14:tracePt t="18021" x="2713038" y="1325563"/>
          <p14:tracePt t="18038" x="2727325" y="1279525"/>
          <p14:tracePt t="18087" x="2735263" y="1273175"/>
          <p14:tracePt t="18095" x="2743200" y="1265238"/>
          <p14:tracePt t="18105" x="2743200" y="1249363"/>
          <p14:tracePt t="18121" x="2743200" y="1241425"/>
          <p14:tracePt t="18151" x="2743200" y="1227138"/>
          <p14:tracePt t="18167" x="2751138" y="1227138"/>
          <p14:tracePt t="18175" x="2759075" y="1211263"/>
          <p14:tracePt t="18188" x="2773363" y="1196975"/>
          <p14:tracePt t="18205" x="2781300" y="1189038"/>
          <p14:tracePt t="18221" x="2819400" y="1165225"/>
          <p14:tracePt t="18238" x="2903538" y="1150938"/>
          <p14:tracePt t="18255" x="3017838" y="1143000"/>
          <p14:tracePt t="18271" x="3154363" y="1143000"/>
          <p14:tracePt t="18288" x="3344863" y="1143000"/>
          <p14:tracePt t="18305" x="3551238" y="1143000"/>
          <p14:tracePt t="18321" x="3733800" y="1143000"/>
          <p14:tracePt t="18338" x="3886200" y="1127125"/>
          <p14:tracePt t="18355" x="3954463" y="1127125"/>
          <p14:tracePt t="18371" x="3992563" y="1127125"/>
          <p14:tracePt t="18374" x="4016375" y="1127125"/>
          <p14:tracePt t="18388" x="4022725" y="1127125"/>
          <p14:tracePt t="18405" x="4046538" y="1127125"/>
          <p14:tracePt t="18421" x="4068763" y="1127125"/>
          <p14:tracePt t="18438" x="4106863" y="1127125"/>
          <p14:tracePt t="18455" x="4221163" y="1150938"/>
          <p14:tracePt t="18471" x="4389438" y="1173163"/>
          <p14:tracePt t="18488" x="4664075" y="1219200"/>
          <p14:tracePt t="18505" x="4854575" y="1241425"/>
          <p14:tracePt t="18521" x="5067300" y="1273175"/>
          <p14:tracePt t="18538" x="5235575" y="1295400"/>
          <p14:tracePt t="18555" x="5295900" y="1317625"/>
          <p14:tracePt t="18571" x="5318125" y="1317625"/>
          <p14:tracePt t="18588" x="5326063" y="1325563"/>
          <p14:tracePt t="18638" x="5341938" y="1325563"/>
          <p14:tracePt t="18646" x="5394325" y="1303338"/>
          <p14:tracePt t="18654" x="5478463" y="1287463"/>
          <p14:tracePt t="18671" x="5630863" y="1273175"/>
          <p14:tracePt t="18688" x="5791200" y="1227138"/>
          <p14:tracePt t="18705" x="5935663" y="1189038"/>
          <p14:tracePt t="18722" x="5997575" y="1165225"/>
          <p14:tracePt t="18759" x="5997575" y="1158875"/>
          <p14:tracePt t="18771" x="5965825" y="1120775"/>
          <p14:tracePt t="18788" x="5775325" y="1044575"/>
          <p14:tracePt t="18805" x="5448300" y="960438"/>
          <p14:tracePt t="18823" x="4830763" y="898525"/>
          <p14:tracePt t="18838" x="4648200" y="898525"/>
          <p14:tracePt t="18855" x="4495800" y="930275"/>
          <p14:tracePt t="18872" x="4389438" y="998538"/>
          <p14:tracePt t="18888" x="4351338" y="1120775"/>
          <p14:tracePt t="18905" x="4335463" y="1265238"/>
          <p14:tracePt t="18922" x="4359275" y="1417638"/>
          <p14:tracePt t="18938" x="4495800" y="1570038"/>
          <p14:tracePt t="18955" x="4770438" y="1668463"/>
          <p14:tracePt t="18972" x="5273675" y="1684338"/>
          <p14:tracePt t="18988" x="5851525" y="1622425"/>
          <p14:tracePt t="19005" x="6180138" y="1477963"/>
          <p14:tracePt t="19022" x="6302375" y="1273175"/>
          <p14:tracePt t="19038" x="6270625" y="1120775"/>
          <p14:tracePt t="19055" x="6003925" y="936625"/>
          <p14:tracePt t="19072" x="5380038" y="754063"/>
          <p14:tracePt t="19088" x="4770438" y="685800"/>
          <p14:tracePt t="19105" x="4373563" y="685800"/>
          <p14:tracePt t="19122" x="4229100" y="769938"/>
          <p14:tracePt t="19138" x="4221163" y="846138"/>
          <p14:tracePt t="19155" x="4275138" y="960438"/>
          <p14:tracePt t="19172" x="4564063" y="1050925"/>
          <p14:tracePt t="19188" x="5059363" y="1112838"/>
          <p14:tracePt t="19205" x="5356225" y="1112838"/>
          <p14:tracePt t="19222" x="5432425" y="1112838"/>
          <p14:tracePt t="19255" x="5426075" y="1104900"/>
          <p14:tracePt t="19272" x="5356225" y="1082675"/>
          <p14:tracePt t="19288" x="5334000" y="1074738"/>
          <p14:tracePt t="19322" x="5326063" y="1096963"/>
          <p14:tracePt t="19338" x="5326063" y="1143000"/>
          <p14:tracePt t="19355" x="5387975" y="1203325"/>
          <p14:tracePt t="19372" x="5410200" y="1219200"/>
          <p14:tracePt t="19399" x="5418138" y="1219200"/>
          <p14:tracePt t="19431" x="5426075" y="1219200"/>
          <p14:tracePt t="21927" x="5410200" y="1219200"/>
          <p14:tracePt t="21935" x="5402263" y="1219200"/>
          <p14:tracePt t="21943" x="5387975" y="1219200"/>
          <p14:tracePt t="21956" x="5380038" y="1219200"/>
          <p14:tracePt t="21973" x="5135563" y="1303338"/>
          <p14:tracePt t="21989" x="4778375" y="1493838"/>
          <p14:tracePt t="22006" x="4327525" y="1768475"/>
          <p14:tracePt t="22023" x="4092575" y="1889125"/>
          <p14:tracePt t="22039" x="3940175" y="1965325"/>
          <p14:tracePt t="22056" x="3856038" y="2003425"/>
          <p14:tracePt t="22073" x="3810000" y="2019300"/>
          <p14:tracePt t="22089" x="3779838" y="2027238"/>
          <p14:tracePt t="22106" x="3749675" y="2027238"/>
          <p14:tracePt t="22123" x="3717925" y="2027238"/>
          <p14:tracePt t="22139" x="3679825" y="2027238"/>
          <p14:tracePt t="22156" x="3611563" y="2019300"/>
          <p14:tracePt t="22173" x="3535363" y="1997075"/>
          <p14:tracePt t="22190" x="3482975" y="1997075"/>
          <p14:tracePt t="22206" x="3444875" y="1997075"/>
          <p14:tracePt t="22223" x="3436938" y="1989138"/>
          <p14:tracePt t="22256" x="3429000" y="1989138"/>
          <p14:tracePt t="22273" x="3406775" y="1989138"/>
          <p14:tracePt t="22289" x="3382963" y="1997075"/>
          <p14:tracePt t="22306" x="3344863" y="2019300"/>
          <p14:tracePt t="22323" x="3298825" y="2035175"/>
          <p14:tracePt t="22339" x="3216275" y="2049463"/>
          <p14:tracePt t="22356" x="3170238" y="2057400"/>
          <p14:tracePt t="22373" x="3132138" y="2057400"/>
          <p14:tracePt t="22376" x="3124200" y="2057400"/>
          <p14:tracePt t="22390" x="3055938" y="2065338"/>
          <p14:tracePt t="22863" x="3040063" y="2065338"/>
          <p14:tracePt t="22871" x="3040063" y="2057400"/>
          <p14:tracePt t="22879" x="3040063" y="2049463"/>
          <p14:tracePt t="22890" x="3040063" y="2035175"/>
          <p14:tracePt t="22906" x="3040063" y="2003425"/>
          <p14:tracePt t="22923" x="3048000" y="1965325"/>
          <p14:tracePt t="22940" x="3055938" y="1912938"/>
          <p14:tracePt t="22956" x="3063875" y="1858963"/>
          <p14:tracePt t="22973" x="3063875" y="1828800"/>
          <p14:tracePt t="22990" x="3086100" y="1760538"/>
          <p14:tracePt t="23007" x="3086100" y="1736725"/>
          <p14:tracePt t="23023" x="3086100" y="1714500"/>
          <p14:tracePt t="23040" x="3094038" y="1698625"/>
          <p14:tracePt t="23056" x="3094038" y="1692275"/>
          <p14:tracePt t="23090" x="3094038" y="1676400"/>
          <p14:tracePt t="32272" x="3101975" y="1676400"/>
          <p14:tracePt t="32343" x="3108325" y="1668463"/>
          <p14:tracePt t="32367" x="3124200" y="1646238"/>
          <p14:tracePt t="32375" x="3170238" y="1592263"/>
          <p14:tracePt t="32383" x="3222625" y="1554163"/>
          <p14:tracePt t="32393" x="3260725" y="1524000"/>
          <p14:tracePt t="32410" x="3352800" y="1477963"/>
          <p14:tracePt t="32427" x="3521075" y="1425575"/>
          <p14:tracePt t="32443" x="3703638" y="1393825"/>
          <p14:tracePt t="32460" x="3817938" y="1371600"/>
          <p14:tracePt t="32477" x="3878263" y="1363663"/>
          <p14:tracePt t="32559" x="3886200" y="1363663"/>
          <p14:tracePt t="32567" x="3908425" y="1363663"/>
          <p14:tracePt t="32577" x="3940175" y="1363663"/>
          <p14:tracePt t="32593" x="3970338" y="1371600"/>
          <p14:tracePt t="32610" x="3984625" y="1379538"/>
          <p14:tracePt t="32655" x="3984625" y="1387475"/>
          <p14:tracePt t="32663" x="3984625" y="1393825"/>
          <p14:tracePt t="32677" x="3962400" y="1417638"/>
          <p14:tracePt t="32693" x="3878263" y="1493838"/>
          <p14:tracePt t="32710" x="3573463" y="1539875"/>
          <p14:tracePt t="32727" x="3276600" y="1546225"/>
          <p14:tracePt t="32743" x="3063875" y="1546225"/>
          <p14:tracePt t="32760" x="2994025" y="1546225"/>
          <p14:tracePt t="32799" x="3055938" y="1546225"/>
          <p14:tracePt t="32810" x="3154363" y="1546225"/>
          <p14:tracePt t="32827" x="3505200" y="1554163"/>
          <p14:tracePt t="32843" x="4229100" y="1554163"/>
          <p14:tracePt t="32860" x="4784725" y="1554163"/>
          <p14:tracePt t="32877" x="5159375" y="1554163"/>
          <p14:tracePt t="32893" x="5402263" y="1554163"/>
          <p14:tracePt t="32911" x="5622925" y="1554163"/>
          <p14:tracePt t="32927" x="5737225" y="1554163"/>
          <p14:tracePt t="32943" x="5859463" y="1539875"/>
          <p14:tracePt t="32960" x="6011863" y="1516063"/>
          <p14:tracePt t="32977" x="6134100" y="1485900"/>
          <p14:tracePt t="32993" x="6202363" y="1447800"/>
          <p14:tracePt t="33010" x="6226175" y="1425575"/>
          <p14:tracePt t="33044" x="6226175" y="1409700"/>
          <p14:tracePt t="33060" x="6226175" y="1341438"/>
          <p14:tracePt t="33077" x="6226175" y="1279525"/>
          <p14:tracePt t="33094" x="6226175" y="1227138"/>
          <p14:tracePt t="33110" x="6149975" y="1082675"/>
          <p14:tracePt t="33127" x="6073775" y="990600"/>
          <p14:tracePt t="33144" x="5959475" y="906463"/>
          <p14:tracePt t="33160" x="5845175" y="860425"/>
          <p14:tracePt t="33177" x="5737225" y="830263"/>
          <p14:tracePt t="33193" x="5540375" y="822325"/>
          <p14:tracePt t="33210" x="5203825" y="822325"/>
          <p14:tracePt t="33227" x="4937125" y="822325"/>
          <p14:tracePt t="33244" x="4549775" y="838200"/>
          <p14:tracePt t="33260" x="4160838" y="884238"/>
          <p14:tracePt t="33277" x="3954463" y="898525"/>
          <p14:tracePt t="33294" x="3695700" y="936625"/>
          <p14:tracePt t="33310" x="3619500" y="944563"/>
          <p14:tracePt t="33327" x="3527425" y="952500"/>
          <p14:tracePt t="33343" x="3482975" y="952500"/>
          <p14:tracePt t="33360" x="3382963" y="968375"/>
          <p14:tracePt t="33377" x="3344863" y="968375"/>
          <p14:tracePt t="33393" x="3292475" y="968375"/>
          <p14:tracePt t="33410" x="3246438" y="974725"/>
          <p14:tracePt t="33427" x="3192463" y="982663"/>
          <p14:tracePt t="33444" x="3162300" y="990600"/>
          <p14:tracePt t="33460" x="3140075" y="1012825"/>
          <p14:tracePt t="33477" x="3094038" y="1066800"/>
          <p14:tracePt t="33494" x="2963863" y="1273175"/>
          <p14:tracePt t="33510" x="2917825" y="1355725"/>
          <p14:tracePt t="33527" x="2735263" y="1660525"/>
          <p14:tracePt t="33544" x="2674938" y="1798638"/>
          <p14:tracePt t="33560" x="2644775" y="1882775"/>
          <p14:tracePt t="33630" x="2644775" y="1897063"/>
          <p14:tracePt t="33638" x="2651125" y="1912938"/>
          <p14:tracePt t="33646" x="2697163" y="1927225"/>
          <p14:tracePt t="33660" x="2735263" y="1935163"/>
          <p14:tracePt t="33676" x="2873375" y="1973263"/>
          <p14:tracePt t="33693" x="2994025" y="2011363"/>
          <p14:tracePt t="33710" x="3298825" y="2057400"/>
          <p14:tracePt t="33726" x="3482975" y="2073275"/>
          <p14:tracePt t="33743" x="3527425" y="2073275"/>
          <p14:tracePt t="33760" x="3543300" y="2073275"/>
          <p14:tracePt t="33854" x="3543300" y="2079625"/>
          <p14:tracePt t="33870" x="3543300" y="2087563"/>
          <p14:tracePt t="33878" x="3505200" y="2095500"/>
          <p14:tracePt t="33886" x="3429000" y="2133600"/>
          <p14:tracePt t="33894" x="3368675" y="2149475"/>
          <p14:tracePt t="33910" x="3246438" y="2187575"/>
          <p14:tracePt t="33927" x="3192463" y="2201863"/>
          <p14:tracePt t="33990" x="3208338" y="2209800"/>
          <p14:tracePt t="33998" x="3276600" y="2232025"/>
          <p14:tracePt t="34006" x="3368675" y="2255838"/>
          <p14:tracePt t="34014" x="3551238" y="2255838"/>
          <p14:tracePt t="34027" x="3794125" y="2255838"/>
          <p14:tracePt t="34043" x="4106863" y="2255838"/>
          <p14:tracePt t="34060" x="4335463" y="2255838"/>
          <p14:tracePt t="34077" x="4457700" y="2255838"/>
          <p14:tracePt t="34110" x="4441825" y="2255838"/>
          <p14:tracePt t="34127" x="4244975" y="2255838"/>
          <p14:tracePt t="34143" x="3932238" y="2255838"/>
          <p14:tracePt t="34160" x="3711575" y="2255838"/>
          <p14:tracePt t="34177" x="3611563" y="2255838"/>
          <p14:tracePt t="34210" x="3635375" y="2255838"/>
          <p14:tracePt t="34227" x="3863975" y="2193925"/>
          <p14:tracePt t="34243" x="4259263" y="2133600"/>
          <p14:tracePt t="34260" x="4533900" y="2111375"/>
          <p14:tracePt t="34277" x="4610100" y="2087563"/>
          <p14:tracePt t="34310" x="4610100" y="2079625"/>
          <p14:tracePt t="34327" x="4525963" y="2049463"/>
          <p14:tracePt t="34344" x="4449763" y="2019300"/>
          <p14:tracePt t="34423" x="4441825" y="2019300"/>
          <p14:tracePt t="34959" x="4449763" y="2019300"/>
          <p14:tracePt t="34967" x="4487863" y="2027238"/>
          <p14:tracePt t="34977" x="4579938" y="2027238"/>
          <p14:tracePt t="34994" x="4937125" y="2041525"/>
          <p14:tracePt t="35011" x="5249863" y="2041525"/>
          <p14:tracePt t="35027" x="5464175" y="2041525"/>
          <p14:tracePt t="35044" x="5622925" y="2041525"/>
          <p14:tracePt t="35061" x="5684838" y="2041525"/>
          <p14:tracePt t="35127" x="5715000" y="2027238"/>
          <p14:tracePt t="35135" x="5775325" y="2011363"/>
          <p14:tracePt t="35144" x="5851525" y="1997075"/>
          <p14:tracePt t="35161" x="5935663" y="1989138"/>
          <p14:tracePt t="35178" x="5989638" y="1981200"/>
          <p14:tracePt t="35194" x="6003925" y="1981200"/>
          <p14:tracePt t="35211" x="6011863" y="1981200"/>
          <p14:tracePt t="35335" x="6027738" y="1981200"/>
          <p14:tracePt t="35719" x="6035675" y="1981200"/>
          <p14:tracePt t="35727" x="6049963" y="1958975"/>
          <p14:tracePt t="35735" x="6057900" y="1958975"/>
          <p14:tracePt t="35751" x="6065838" y="1958975"/>
          <p14:tracePt t="35761" x="6073775" y="1958975"/>
          <p14:tracePt t="35778" x="6180138" y="1958975"/>
          <p14:tracePt t="35794" x="6324600" y="1965325"/>
          <p14:tracePt t="35811" x="6530975" y="1997075"/>
          <p14:tracePt t="35828" x="6827838" y="2049463"/>
          <p14:tracePt t="35844" x="7146925" y="2073275"/>
          <p14:tracePt t="35861" x="7489825" y="2079625"/>
          <p14:tracePt t="35879" x="7788275" y="2079625"/>
          <p14:tracePt t="35894" x="7924800" y="2057400"/>
          <p14:tracePt t="35911" x="7962900" y="2041525"/>
          <p14:tracePt t="37335" x="7940675" y="2041525"/>
          <p14:tracePt t="37343" x="7870825" y="2019300"/>
          <p14:tracePt t="37351" x="7810500" y="2011363"/>
          <p14:tracePt t="37361" x="7688263" y="2011363"/>
          <p14:tracePt t="37378" x="7208838" y="2095500"/>
          <p14:tracePt t="37395" x="6629400" y="2179638"/>
          <p14:tracePt t="37412" x="6042025" y="2201863"/>
          <p14:tracePt t="37428" x="5524500" y="2201863"/>
          <p14:tracePt t="37432" x="5334000" y="2201863"/>
          <p14:tracePt t="37445" x="5127625" y="2201863"/>
          <p14:tracePt t="37462" x="4770438" y="2201863"/>
          <p14:tracePt t="37478" x="4640263" y="2171700"/>
          <p14:tracePt t="37495" x="4503738" y="2141538"/>
          <p14:tracePt t="37512" x="4389438" y="2103438"/>
          <p14:tracePt t="37528" x="4335463" y="2095500"/>
          <p14:tracePt t="37545" x="4305300" y="2087563"/>
          <p14:tracePt t="37562" x="4283075" y="2073275"/>
          <p14:tracePt t="37578" x="4259263" y="2065338"/>
          <p14:tracePt t="41255" x="4289425" y="2073275"/>
          <p14:tracePt t="41263" x="4327525" y="2079625"/>
          <p14:tracePt t="41271" x="4389438" y="2095500"/>
          <p14:tracePt t="41280" x="4435475" y="2095500"/>
          <p14:tracePt t="41296" x="4579938" y="2133600"/>
          <p14:tracePt t="41313" x="4800600" y="2179638"/>
          <p14:tracePt t="41330" x="4860925" y="2201863"/>
          <p14:tracePt t="41346" x="4868863" y="2201863"/>
          <p14:tracePt t="41471" x="4884738" y="2209800"/>
          <p14:tracePt t="41479" x="4914900" y="2217738"/>
          <p14:tracePt t="41487" x="4937125" y="2217738"/>
          <p14:tracePt t="41496" x="4975225" y="2225675"/>
          <p14:tracePt t="41513" x="5143500" y="2263775"/>
          <p14:tracePt t="41530" x="5432425" y="2308225"/>
          <p14:tracePt t="41547" x="5554663" y="2332038"/>
          <p14:tracePt t="41563" x="5692775" y="2332038"/>
          <p14:tracePt t="41580" x="5737225" y="2332038"/>
          <p14:tracePt t="41662" x="5768975" y="2332038"/>
          <p14:tracePt t="41671" x="5813425" y="2332038"/>
          <p14:tracePt t="41680" x="5867400" y="2316163"/>
          <p14:tracePt t="41697" x="5973763" y="2301875"/>
          <p14:tracePt t="41713" x="6042025" y="2278063"/>
          <p14:tracePt t="41730" x="6049963" y="2278063"/>
          <p14:tracePt t="41863" x="6011863" y="2270125"/>
          <p14:tracePt t="41871" x="5965825" y="2263775"/>
          <p14:tracePt t="41880" x="5927725" y="2263775"/>
          <p14:tracePt t="41897" x="5775325" y="2278063"/>
          <p14:tracePt t="41913" x="5554663" y="2332038"/>
          <p14:tracePt t="41930" x="5372100" y="2346325"/>
          <p14:tracePt t="41947" x="5211763" y="2362200"/>
          <p14:tracePt t="41963" x="5097463" y="2362200"/>
          <p14:tracePt t="41980" x="5051425" y="2362200"/>
          <p14:tracePt t="41997" x="5021263" y="2362200"/>
          <p14:tracePt t="42013" x="5013325" y="2354263"/>
          <p14:tracePt t="42039" x="4999038" y="2339975"/>
          <p14:tracePt t="42047" x="4991100" y="2332038"/>
          <p14:tracePt t="42063" x="4945063" y="2301875"/>
          <p14:tracePt t="42080" x="4899025" y="2270125"/>
          <p14:tracePt t="42097" x="4838700" y="2239963"/>
          <p14:tracePt t="42113" x="4800600" y="2232025"/>
          <p14:tracePt t="42130" x="4784725" y="2225675"/>
          <p14:tracePt t="42147" x="4754563" y="2217738"/>
          <p14:tracePt t="42223" x="4746625" y="2209800"/>
          <p14:tracePt t="42247" x="4746625" y="2201863"/>
          <p14:tracePt t="42255" x="4754563" y="2179638"/>
          <p14:tracePt t="42263" x="4762500" y="2171700"/>
          <p14:tracePt t="42280" x="4778375" y="2133600"/>
          <p14:tracePt t="42297" x="4816475" y="2095500"/>
          <p14:tracePt t="42313" x="4854575" y="2073275"/>
          <p14:tracePt t="42330" x="4975225" y="2019300"/>
          <p14:tracePt t="42347" x="5127625" y="1989138"/>
          <p14:tracePt t="42363" x="5341938" y="1965325"/>
          <p14:tracePt t="42380" x="5516563" y="1958975"/>
          <p14:tracePt t="42397" x="5654675" y="1958975"/>
          <p14:tracePt t="42414" x="5791200" y="1958975"/>
          <p14:tracePt t="42430" x="5837238" y="1958975"/>
          <p14:tracePt t="42447" x="5935663" y="1958975"/>
          <p14:tracePt t="42464" x="6057900" y="1958975"/>
          <p14:tracePt t="42480" x="6286500" y="1958975"/>
          <p14:tracePt t="42497" x="6561138" y="1958975"/>
          <p14:tracePt t="42513" x="6827838" y="1958975"/>
          <p14:tracePt t="42530" x="7056438" y="1958975"/>
          <p14:tracePt t="42547" x="7192963" y="1958975"/>
          <p14:tracePt t="42564" x="7246938" y="1958975"/>
          <p14:tracePt t="42580" x="7277100" y="1965325"/>
          <p14:tracePt t="42597" x="7299325" y="1973263"/>
          <p14:tracePt t="42614" x="7353300" y="1981200"/>
          <p14:tracePt t="42630" x="7375525" y="1989138"/>
          <p14:tracePt t="42647" x="7489825" y="1997075"/>
          <p14:tracePt t="42703" x="7505700" y="1997075"/>
          <p14:tracePt t="42743" x="7505700" y="2003425"/>
          <p14:tracePt t="42759" x="7505700" y="2011363"/>
          <p14:tracePt t="42791" x="7505700" y="2035175"/>
          <p14:tracePt t="42799" x="7497763" y="2125663"/>
          <p14:tracePt t="42807" x="7489825" y="2179638"/>
          <p14:tracePt t="42815" x="7467600" y="2225675"/>
          <p14:tracePt t="42830" x="7445375" y="2270125"/>
          <p14:tracePt t="42847" x="7331075" y="2354263"/>
          <p14:tracePt t="42864" x="7239000" y="2392363"/>
          <p14:tracePt t="42880" x="7094538" y="2438400"/>
          <p14:tracePt t="42897" x="6918325" y="2454275"/>
          <p14:tracePt t="42914" x="6727825" y="2476500"/>
          <p14:tracePt t="42930" x="6507163" y="2476500"/>
          <p14:tracePt t="42947" x="6232525" y="2476500"/>
          <p14:tracePt t="42964" x="6011863" y="2476500"/>
          <p14:tracePt t="42980" x="5768975" y="2476500"/>
          <p14:tracePt t="42997" x="5532438" y="2476500"/>
          <p14:tracePt t="43014" x="5265738" y="2468563"/>
          <p14:tracePt t="43031" x="5113338" y="2454275"/>
          <p14:tracePt t="43047" x="4999038" y="2430463"/>
          <p14:tracePt t="43064" x="4945063" y="2416175"/>
          <p14:tracePt t="43080" x="4906963" y="2408238"/>
          <p14:tracePt t="43097" x="4884738" y="2392363"/>
          <p14:tracePt t="43130" x="4876800" y="2384425"/>
          <p14:tracePt t="43147" x="4876800" y="2378075"/>
          <p14:tracePt t="43164" x="4876800" y="2354263"/>
          <p14:tracePt t="43180" x="4876800" y="2316163"/>
          <p14:tracePt t="43197" x="4876800" y="2255838"/>
          <p14:tracePt t="43214" x="4930775" y="2155825"/>
          <p14:tracePt t="43230" x="4960938" y="2125663"/>
          <p14:tracePt t="43247" x="4983163" y="2095500"/>
          <p14:tracePt t="43264" x="5029200" y="2049463"/>
          <p14:tracePt t="43281" x="5083175" y="2027238"/>
          <p14:tracePt t="43297" x="5173663" y="1989138"/>
          <p14:tracePt t="43314" x="5334000" y="1943100"/>
          <p14:tracePt t="43331" x="5578475" y="1935163"/>
          <p14:tracePt t="43347" x="5851525" y="1935163"/>
          <p14:tracePt t="43364" x="6088063" y="1935163"/>
          <p14:tracePt t="43381" x="6232525" y="1935163"/>
          <p14:tracePt t="43397" x="6308725" y="1958975"/>
          <p14:tracePt t="43414" x="6400800" y="1997075"/>
          <p14:tracePt t="43431" x="6537325" y="2049463"/>
          <p14:tracePt t="43447" x="6765925" y="2125663"/>
          <p14:tracePt t="43464" x="6926263" y="2171700"/>
          <p14:tracePt t="43481" x="7231063" y="2255838"/>
          <p14:tracePt t="43497" x="7399338" y="2308225"/>
          <p14:tracePt t="43514" x="7421563" y="2308225"/>
          <p14:tracePt t="43615" x="7399338" y="2308225"/>
          <p14:tracePt t="43623" x="7361238" y="2308225"/>
          <p14:tracePt t="43630" x="7323138" y="2308225"/>
          <p14:tracePt t="43647" x="7162800" y="2392363"/>
          <p14:tracePt t="43664" x="6911975" y="2492375"/>
          <p14:tracePt t="43681" x="6683375" y="2574925"/>
          <p14:tracePt t="43697" x="6454775" y="2628900"/>
          <p14:tracePt t="43714" x="6218238" y="2674938"/>
          <p14:tracePt t="43731" x="6011863" y="2713038"/>
          <p14:tracePt t="43747" x="5799138" y="2720975"/>
          <p14:tracePt t="43764" x="5540375" y="2720975"/>
          <p14:tracePt t="43781" x="5219700" y="2720975"/>
          <p14:tracePt t="43797" x="4868863" y="2720975"/>
          <p14:tracePt t="43814" x="4389438" y="2720975"/>
          <p14:tracePt t="43831" x="4191000" y="2720975"/>
          <p14:tracePt t="43847" x="4022725" y="2727325"/>
          <p14:tracePt t="43864" x="3916363" y="2751138"/>
          <p14:tracePt t="43881" x="3863975" y="2759075"/>
          <p14:tracePt t="43897" x="3825875" y="2765425"/>
          <p14:tracePt t="43914" x="3817938" y="2765425"/>
          <p14:tracePt t="49767" x="3810000" y="2773363"/>
          <p14:tracePt t="49775" x="3856038" y="2797175"/>
          <p14:tracePt t="49783" x="3908425" y="2819400"/>
          <p14:tracePt t="49800" x="3984625" y="2827338"/>
          <p14:tracePt t="49816" x="4022725" y="2841625"/>
          <p14:tracePt t="49833" x="4092575" y="2841625"/>
          <p14:tracePt t="49850" x="4122738" y="2841625"/>
          <p14:tracePt t="49903" x="4130675" y="2841625"/>
          <p14:tracePt t="49919" x="4144963" y="2835275"/>
          <p14:tracePt t="49927" x="4191000" y="2789238"/>
          <p14:tracePt t="49935" x="4237038" y="2751138"/>
          <p14:tracePt t="49950" x="4297363" y="2705100"/>
          <p14:tracePt t="49966" x="4327525" y="2697163"/>
          <p14:tracePt t="49983" x="4487863" y="2651125"/>
          <p14:tracePt t="50000" x="4533900" y="2644775"/>
          <p14:tracePt t="50016" x="4541838" y="2644775"/>
          <p14:tracePt t="50050" x="4556125" y="2644775"/>
          <p14:tracePt t="50150" x="4556125" y="2651125"/>
          <p14:tracePt t="50222" x="4549775" y="2651125"/>
          <p14:tracePt t="50238" x="4541838" y="2651125"/>
          <p14:tracePt t="50246" x="4525963" y="2651125"/>
          <p14:tracePt t="50254" x="4511675" y="2651125"/>
          <p14:tracePt t="50266" x="4487863" y="2674938"/>
          <p14:tracePt t="50283" x="4441825" y="2727325"/>
          <p14:tracePt t="50299" x="4419600" y="2765425"/>
          <p14:tracePt t="50316" x="4403725" y="2803525"/>
          <p14:tracePt t="50333" x="4397375" y="2811463"/>
          <p14:tracePt t="50527" x="4397375" y="2827338"/>
          <p14:tracePt t="50535" x="4397375" y="2849563"/>
          <p14:tracePt t="50543" x="4397375" y="2895600"/>
          <p14:tracePt t="50551" x="4397375" y="2925763"/>
          <p14:tracePt t="50566" x="4389438" y="2949575"/>
          <p14:tracePt t="50799" x="4397375" y="2903538"/>
          <p14:tracePt t="50807" x="4411663" y="2841625"/>
          <p14:tracePt t="50817" x="4435475" y="2803525"/>
          <p14:tracePt t="50833" x="4435475" y="2789238"/>
          <p14:tracePt t="50850" x="4457700" y="2751138"/>
          <p14:tracePt t="50867" x="4473575" y="2713038"/>
          <p14:tracePt t="51391" x="4473575" y="2720975"/>
          <p14:tracePt t="51399" x="4473575" y="2759075"/>
          <p14:tracePt t="51407" x="4473575" y="2789238"/>
          <p14:tracePt t="51417" x="4473575" y="2803525"/>
          <p14:tracePt t="51479" x="4479925" y="2811463"/>
          <p14:tracePt t="51719" x="4495800" y="2811463"/>
          <p14:tracePt t="51727" x="4594225" y="2835275"/>
          <p14:tracePt t="51735" x="4762500" y="2835275"/>
          <p14:tracePt t="51750" x="4991100" y="2835275"/>
          <p14:tracePt t="51767" x="5813425" y="2835275"/>
          <p14:tracePt t="51784" x="6354763" y="2835275"/>
          <p14:tracePt t="51800" x="6751638" y="2835275"/>
          <p14:tracePt t="51817" x="6972300" y="2835275"/>
          <p14:tracePt t="51834" x="7146925" y="2835275"/>
          <p14:tracePt t="51850" x="7292975" y="2835275"/>
          <p14:tracePt t="51867" x="7375525" y="2835275"/>
          <p14:tracePt t="51884" x="7451725" y="2835275"/>
          <p14:tracePt t="51900" x="7489825" y="2835275"/>
          <p14:tracePt t="51917" x="7489825" y="2841625"/>
          <p14:tracePt t="51975" x="7437438" y="2841625"/>
          <p14:tracePt t="51983" x="7345363" y="2857500"/>
          <p14:tracePt t="51991" x="7185025" y="2895600"/>
          <p14:tracePt t="52000" x="6942138" y="2933700"/>
          <p14:tracePt t="52017" x="6302375" y="2933700"/>
          <p14:tracePt t="52034" x="5646738" y="2933700"/>
          <p14:tracePt t="52050" x="5203825" y="2933700"/>
          <p14:tracePt t="52067" x="5045075" y="2917825"/>
          <p14:tracePt t="52084" x="5013325" y="2903538"/>
          <p14:tracePt t="52127" x="5006975" y="2903538"/>
          <p14:tracePt t="52135" x="4975225" y="2895600"/>
          <p14:tracePt t="52150" x="4906963" y="2887663"/>
          <p14:tracePt t="52167" x="4838700" y="2873375"/>
          <p14:tracePt t="52184" x="4792663" y="2873375"/>
          <p14:tracePt t="52295" x="4784725" y="2873375"/>
          <p14:tracePt t="52303" x="4770438" y="2873375"/>
          <p14:tracePt t="52311" x="4732338" y="2873375"/>
          <p14:tracePt t="52319" x="4702175" y="2873375"/>
          <p14:tracePt t="52334" x="4572000" y="2879725"/>
          <p14:tracePt t="52350" x="4403725" y="2895600"/>
          <p14:tracePt t="52367" x="4313238" y="2911475"/>
          <p14:tracePt t="52384" x="4297363" y="2911475"/>
          <p14:tracePt t="52607" x="4289425" y="2911475"/>
          <p14:tracePt t="52615" x="4289425" y="2857500"/>
          <p14:tracePt t="52623" x="4297363" y="2841625"/>
          <p14:tracePt t="52634" x="4305300" y="2827338"/>
          <p14:tracePt t="52650" x="4321175" y="2789238"/>
          <p14:tracePt t="52667" x="4343400" y="2759075"/>
          <p14:tracePt t="52710" x="4343400" y="2751138"/>
          <p14:tracePt t="53423" x="4351338" y="2743200"/>
          <p14:tracePt t="53431" x="4381500" y="2743200"/>
          <p14:tracePt t="53439" x="4419600" y="2751138"/>
          <p14:tracePt t="53451" x="4441825" y="2751138"/>
          <p14:tracePt t="53468" x="4487863" y="2759075"/>
          <p14:tracePt t="53484" x="4533900" y="2759075"/>
          <p14:tracePt t="53488" x="4556125" y="2759075"/>
          <p14:tracePt t="53575" x="4587875" y="2743200"/>
          <p14:tracePt t="53584" x="4632325" y="2689225"/>
          <p14:tracePt t="53591" x="4640263" y="2667000"/>
          <p14:tracePt t="53607" x="4648200" y="2659063"/>
          <p14:tracePt t="53618" x="4670425" y="2644775"/>
          <p14:tracePt t="53634" x="4694238" y="2620963"/>
          <p14:tracePt t="53727" x="4708525" y="2620963"/>
          <p14:tracePt t="53735" x="4754563" y="2628900"/>
          <p14:tracePt t="53743" x="4816475" y="2644775"/>
          <p14:tracePt t="53751" x="4906963" y="2651125"/>
          <p14:tracePt t="53768" x="5135563" y="2667000"/>
          <p14:tracePt t="53784" x="5318125" y="2697163"/>
          <p14:tracePt t="53800" x="5478463" y="2727325"/>
          <p14:tracePt t="53817" x="5494338" y="2727325"/>
          <p14:tracePt t="53975" x="5486400" y="2727325"/>
          <p14:tracePt t="53983" x="5464175" y="2720975"/>
          <p14:tracePt t="53991" x="5432425" y="2720975"/>
          <p14:tracePt t="54001" x="5426075" y="2720975"/>
          <p14:tracePt t="54018" x="5372100" y="2705100"/>
          <p14:tracePt t="54034" x="5356225" y="2705100"/>
          <p14:tracePt t="54051" x="5349875" y="2705100"/>
          <p14:tracePt t="54143" x="5356225" y="2697163"/>
          <p14:tracePt t="54151" x="5394325" y="2682875"/>
          <p14:tracePt t="54159" x="5418138" y="2667000"/>
          <p14:tracePt t="54168" x="5440363" y="2659063"/>
          <p14:tracePt t="54184" x="5478463" y="2628900"/>
          <p14:tracePt t="54201" x="5494338" y="2628900"/>
          <p14:tracePt t="54271" x="5494338" y="2620963"/>
          <p14:tracePt t="54287" x="5502275" y="2620963"/>
          <p14:tracePt t="54295" x="5516563" y="2620963"/>
          <p14:tracePt t="54303" x="5524500" y="2620963"/>
          <p14:tracePt t="54318" x="5562600" y="2620963"/>
          <p14:tracePt t="54335" x="5578475" y="2620963"/>
          <p14:tracePt t="54455" x="5592763" y="2620963"/>
          <p14:tracePt t="54471" x="5600700" y="2620963"/>
          <p14:tracePt t="54479" x="5616575" y="2620963"/>
          <p14:tracePt t="54488" x="5646738" y="2620963"/>
          <p14:tracePt t="54502" x="5668963" y="2620963"/>
          <p14:tracePt t="54518" x="5715000" y="2636838"/>
          <p14:tracePt t="54535" x="5745163" y="2644775"/>
          <p14:tracePt t="54551" x="5761038" y="2651125"/>
          <p14:tracePt t="54623" x="5775325" y="2636838"/>
          <p14:tracePt t="54631" x="5791200" y="2628900"/>
          <p14:tracePt t="54638" x="5813425" y="2606675"/>
          <p14:tracePt t="54651" x="5821363" y="2606675"/>
          <p14:tracePt t="54759" x="5829300" y="2606675"/>
          <p14:tracePt t="54767" x="5845175" y="2606675"/>
          <p14:tracePt t="54775" x="5851525" y="2606675"/>
          <p14:tracePt t="54785" x="5875338" y="2606675"/>
          <p14:tracePt t="54802" x="5905500" y="2606675"/>
          <p14:tracePt t="54818" x="5935663" y="2606675"/>
          <p14:tracePt t="54835" x="5973763" y="2620963"/>
          <p14:tracePt t="54851" x="6019800" y="2636838"/>
          <p14:tracePt t="54868" x="6057900" y="2644775"/>
          <p14:tracePt t="54885" x="6073775" y="2651125"/>
          <p14:tracePt t="54918" x="6088063" y="2651125"/>
          <p14:tracePt t="54935" x="6111875" y="2667000"/>
          <p14:tracePt t="54951" x="6118225" y="2667000"/>
          <p14:tracePt t="54968" x="6172200" y="2667000"/>
          <p14:tracePt t="54985" x="6210300" y="2659063"/>
          <p14:tracePt t="55001" x="6248400" y="2636838"/>
          <p14:tracePt t="55018" x="6264275" y="2628900"/>
          <p14:tracePt t="55035" x="6278563" y="2620963"/>
          <p14:tracePt t="55052" x="6286500" y="2620963"/>
          <p14:tracePt t="55175" x="6324600" y="2620963"/>
          <p14:tracePt t="55183" x="6362700" y="2620963"/>
          <p14:tracePt t="55191" x="6423025" y="2620963"/>
          <p14:tracePt t="55202" x="6537325" y="2628900"/>
          <p14:tracePt t="55218" x="6683375" y="2651125"/>
          <p14:tracePt t="55235" x="6781800" y="2651125"/>
          <p14:tracePt t="55252" x="6850063" y="2651125"/>
          <p14:tracePt t="55567" x="6835775" y="2651125"/>
          <p14:tracePt t="55576" x="6804025" y="2651125"/>
          <p14:tracePt t="55585" x="6789738" y="2651125"/>
          <p14:tracePt t="55602" x="6697663" y="2651125"/>
          <p14:tracePt t="55618" x="6545263" y="2674938"/>
          <p14:tracePt t="55635" x="6248400" y="2713038"/>
          <p14:tracePt t="55652" x="5654675" y="2765425"/>
          <p14:tracePt t="55668" x="4953000" y="2765425"/>
          <p14:tracePt t="55685" x="4327525" y="2765425"/>
          <p14:tracePt t="55702" x="3627438" y="2765425"/>
          <p14:tracePt t="55718" x="3459163" y="2765425"/>
          <p14:tracePt t="55735" x="3451225" y="2765425"/>
          <p14:tracePt t="55871" x="3451225" y="2743200"/>
          <p14:tracePt t="55879" x="3451225" y="2735263"/>
          <p14:tracePt t="55887" x="3451225" y="2720975"/>
          <p14:tracePt t="55902" x="3451225" y="2689225"/>
          <p14:tracePt t="55918" x="3451225" y="2598738"/>
          <p14:tracePt t="55935" x="3451225" y="2506663"/>
          <p14:tracePt t="55952" x="3513138" y="2384425"/>
          <p14:tracePt t="55968" x="3673475" y="2270125"/>
          <p14:tracePt t="55985" x="4008438" y="2163763"/>
          <p14:tracePt t="56002" x="4419600" y="2103438"/>
          <p14:tracePt t="56019" x="4822825" y="2079625"/>
          <p14:tracePt t="56035" x="5051425" y="2079625"/>
          <p14:tracePt t="56052" x="5121275" y="2095500"/>
          <p14:tracePt t="56069" x="5135563" y="2111375"/>
          <p14:tracePt t="56085" x="5197475" y="2308225"/>
          <p14:tracePt t="56102" x="5203825" y="2582863"/>
          <p14:tracePt t="56119" x="5189538" y="2674938"/>
          <p14:tracePt t="56135" x="5127625" y="2727325"/>
          <p14:tracePt t="56152" x="4983163" y="2743200"/>
          <p14:tracePt t="56169" x="4746625" y="2743200"/>
          <p14:tracePt t="56185" x="4359275" y="2606675"/>
          <p14:tracePt t="56202" x="3954463" y="2392363"/>
          <p14:tracePt t="56219" x="3802063" y="2239963"/>
          <p14:tracePt t="56235" x="3779838" y="2163763"/>
          <p14:tracePt t="56252" x="3802063" y="2111375"/>
          <p14:tracePt t="56269" x="3932238" y="2057400"/>
          <p14:tracePt t="56286" x="4275138" y="2041525"/>
          <p14:tracePt t="56302" x="4487863" y="2041525"/>
          <p14:tracePt t="56319" x="4533900" y="2065338"/>
          <p14:tracePt t="56335" x="4541838" y="2087563"/>
          <p14:tracePt t="56352" x="4572000" y="2293938"/>
          <p14:tracePt t="56369" x="4525963" y="2460625"/>
          <p14:tracePt t="56385" x="4403725" y="2544763"/>
          <p14:tracePt t="56402" x="4229100" y="2574925"/>
          <p14:tracePt t="56419" x="4030663" y="2574925"/>
          <p14:tracePt t="56435" x="3870325" y="2560638"/>
          <p14:tracePt t="56452" x="3832225" y="2522538"/>
          <p14:tracePt t="56469" x="3832225" y="2492375"/>
          <p14:tracePt t="56486" x="3902075" y="2430463"/>
          <p14:tracePt t="56488" x="3984625" y="2400300"/>
          <p14:tracePt t="56502" x="4076700" y="2392363"/>
          <p14:tracePt t="56519" x="4313238" y="2362200"/>
          <p14:tracePt t="56535" x="4343400" y="2362200"/>
          <p14:tracePt t="56569" x="4351338" y="2362200"/>
          <p14:tracePt t="56585" x="4343400" y="2408238"/>
          <p14:tracePt t="56602" x="4335463" y="2446338"/>
          <p14:tracePt t="56619" x="4297363" y="2536825"/>
          <p14:tracePt t="56635" x="4267200" y="2598738"/>
          <p14:tracePt t="56652" x="4237038" y="2644775"/>
          <p14:tracePt t="56668" x="4237038" y="2651125"/>
          <p14:tracePt t="56686" x="4237038" y="2667000"/>
          <p14:tracePt t="56702" x="4237038" y="2674938"/>
          <p14:tracePt t="56719" x="4251325" y="2689225"/>
          <p14:tracePt t="56735" x="4251325" y="2697163"/>
          <p14:tracePt t="57551" x="4244975" y="2697163"/>
          <p14:tracePt t="57599" x="4237038" y="2697163"/>
          <p14:tracePt t="57607" x="4229100" y="2705100"/>
          <p14:tracePt t="57619" x="4221163" y="2713038"/>
          <p14:tracePt t="57799" x="4221163" y="2720975"/>
          <p14:tracePt t="57823" x="4244975" y="2720975"/>
          <p14:tracePt t="57831" x="4267200" y="2727325"/>
          <p14:tracePt t="57839" x="4305300" y="2727325"/>
          <p14:tracePt t="57853" x="4365625" y="2735263"/>
          <p14:tracePt t="57869" x="4549775" y="2735263"/>
          <p14:tracePt t="57886" x="4708525" y="2759075"/>
          <p14:tracePt t="57902" x="4740275" y="2759075"/>
          <p14:tracePt t="57991" x="4732338" y="2759075"/>
          <p14:tracePt t="58000" x="4716463" y="2759075"/>
          <p14:tracePt t="58007" x="4702175" y="2759075"/>
          <p14:tracePt t="58019" x="4678363" y="2759075"/>
          <p14:tracePt t="58036" x="4625975" y="2759075"/>
          <p14:tracePt t="58053" x="4572000" y="2759075"/>
          <p14:tracePt t="58069" x="4533900" y="2781300"/>
          <p14:tracePt t="58086" x="4503738" y="2797175"/>
          <p14:tracePt t="58191" x="4495800" y="2797175"/>
          <p14:tracePt t="58199" x="4487863" y="2797175"/>
          <p14:tracePt t="58207" x="4479925" y="2789238"/>
          <p14:tracePt t="58219" x="4473575" y="2765425"/>
          <p14:tracePt t="58236" x="4441825" y="2727325"/>
          <p14:tracePt t="58253" x="4435475" y="2720975"/>
          <p14:tracePt t="58269" x="4427538" y="2705100"/>
          <p14:tracePt t="58391" x="4427538" y="2720975"/>
          <p14:tracePt t="58399" x="4427538" y="2743200"/>
          <p14:tracePt t="58407" x="4427538" y="2759075"/>
          <p14:tracePt t="58419" x="4441825" y="2781300"/>
          <p14:tracePt t="58983" x="4441825" y="2773363"/>
          <p14:tracePt t="58991" x="4441825" y="2759075"/>
          <p14:tracePt t="59007" x="4441825" y="2735263"/>
          <p14:tracePt t="59020" x="4441825" y="2720975"/>
          <p14:tracePt t="59036" x="4441825" y="2697163"/>
          <p14:tracePt t="59053" x="4441825" y="2667000"/>
          <p14:tracePt t="59070" x="4441825" y="2628900"/>
          <p14:tracePt t="59086" x="4441825" y="2606675"/>
          <p14:tracePt t="59103" x="4457700" y="2582863"/>
          <p14:tracePt t="59120" x="4457700" y="2560638"/>
          <p14:tracePt t="59136" x="4465638" y="2536825"/>
          <p14:tracePt t="59153" x="4479925" y="2514600"/>
          <p14:tracePt t="59170" x="4495800" y="2492375"/>
          <p14:tracePt t="59186" x="4511675" y="2468563"/>
          <p14:tracePt t="59203" x="4525963" y="2468563"/>
          <p14:tracePt t="59271" x="4533900" y="2468563"/>
          <p14:tracePt t="59279" x="4549775" y="2468563"/>
          <p14:tracePt t="59287" x="4564063" y="2468563"/>
          <p14:tracePt t="59303" x="4594225" y="2468563"/>
          <p14:tracePt t="59320" x="4618038" y="2468563"/>
          <p14:tracePt t="59336" x="4625975" y="2468563"/>
          <p14:tracePt t="59353" x="4632325" y="2476500"/>
          <p14:tracePt t="59370" x="4640263" y="2476500"/>
          <p14:tracePt t="59386" x="4648200" y="2498725"/>
          <p14:tracePt t="59403" x="4670425" y="2590800"/>
          <p14:tracePt t="59420" x="4694238" y="2682875"/>
          <p14:tracePt t="59436" x="4702175" y="2781300"/>
          <p14:tracePt t="59453" x="4708525" y="2857500"/>
          <p14:tracePt t="59470" x="4708525" y="2917825"/>
          <p14:tracePt t="59583" x="4716463" y="2911475"/>
          <p14:tracePt t="59591" x="4724400" y="2887663"/>
          <p14:tracePt t="59603" x="4732338" y="2873375"/>
          <p14:tracePt t="59620" x="4732338" y="2857500"/>
          <p14:tracePt t="59636" x="4740275" y="2835275"/>
          <p14:tracePt t="59670" x="4740275" y="2819400"/>
          <p14:tracePt t="62231" x="4740275" y="2811463"/>
          <p14:tracePt t="62239" x="4740275" y="2781300"/>
          <p14:tracePt t="62247" x="4740275" y="2765425"/>
          <p14:tracePt t="62263" x="4740275" y="2759075"/>
          <p14:tracePt t="62271" x="4740275" y="2743200"/>
          <p14:tracePt t="62287" x="4740275" y="2720975"/>
          <p14:tracePt t="62304" x="4740275" y="2713038"/>
          <p14:tracePt t="62321" x="4740275" y="2689225"/>
          <p14:tracePt t="62354" x="4740275" y="2667000"/>
          <p14:tracePt t="62371" x="4740275" y="2659063"/>
          <p14:tracePt t="62388" x="4740275" y="2636838"/>
          <p14:tracePt t="62404" x="4754563" y="2606675"/>
          <p14:tracePt t="62438" x="4754563" y="2590800"/>
          <p14:tracePt t="62839" x="4754563" y="2560638"/>
          <p14:tracePt t="62847" x="4754563" y="2552700"/>
          <p14:tracePt t="62856" x="4754563" y="2544763"/>
          <p14:tracePt t="62871" x="4754563" y="2498725"/>
          <p14:tracePt t="62888" x="4762500" y="2460625"/>
          <p14:tracePt t="62904" x="4778375" y="2416175"/>
          <p14:tracePt t="62921" x="4784725" y="2384425"/>
          <p14:tracePt t="62938" x="4792663" y="2362200"/>
          <p14:tracePt t="62954" x="4800600" y="2354263"/>
          <p14:tracePt t="62971" x="4800600" y="2346325"/>
          <p14:tracePt t="62988" x="4800600" y="2339975"/>
          <p14:tracePt t="63021" x="4816475" y="2332038"/>
          <p14:tracePt t="63024" x="4822825" y="2324100"/>
          <p14:tracePt t="63038" x="4838700" y="2316163"/>
          <p14:tracePt t="63054" x="4884738" y="2301875"/>
          <p14:tracePt t="63071" x="4914900" y="2301875"/>
          <p14:tracePt t="63088" x="4922838" y="2293938"/>
          <p14:tracePt t="63121" x="4930775" y="2293938"/>
          <p14:tracePt t="63138" x="4937125" y="2293938"/>
          <p14:tracePt t="63159" x="4945063" y="2293938"/>
          <p14:tracePt t="63171" x="4960938" y="2293938"/>
          <p14:tracePt t="63271" x="4968875" y="2293938"/>
          <p14:tracePt t="63295" x="4968875" y="2301875"/>
          <p14:tracePt t="63312" x="4975225" y="2301875"/>
          <p14:tracePt t="63319" x="4983163" y="2308225"/>
          <p14:tracePt t="63327" x="4999038" y="2324100"/>
          <p14:tracePt t="63338" x="5021263" y="2346325"/>
          <p14:tracePt t="63355" x="5037138" y="2362200"/>
          <p14:tracePt t="63371" x="5045075" y="2370138"/>
          <p14:tracePt t="63388" x="5075238" y="2416175"/>
          <p14:tracePt t="63421" x="5075238" y="2430463"/>
          <p14:tracePt t="63447" x="5075238" y="2446338"/>
          <p14:tracePt t="63495" x="5075238" y="2454275"/>
          <p14:tracePt t="63646" x="5075238" y="2468563"/>
          <p14:tracePt t="63654" x="5083175" y="2492375"/>
          <p14:tracePt t="63662" x="5083175" y="2498725"/>
          <p14:tracePt t="63671" x="5083175" y="2506663"/>
          <p14:tracePt t="64343" x="5089525" y="2514600"/>
          <p14:tracePt t="64423" x="5097463" y="2514600"/>
          <p14:tracePt t="64759" x="5097463" y="2506663"/>
          <p14:tracePt t="64775" x="5097463" y="2498725"/>
          <p14:tracePt t="64799" x="5105400" y="2484438"/>
          <p14:tracePt t="64807" x="5105400" y="2476500"/>
          <p14:tracePt t="64823" x="5105400" y="2454275"/>
          <p14:tracePt t="64831" x="5127625" y="2422525"/>
          <p14:tracePt t="64840" x="5135563" y="2416175"/>
          <p14:tracePt t="64855" x="5159375" y="2378075"/>
          <p14:tracePt t="64872" x="5165725" y="2362200"/>
          <p14:tracePt t="64888" x="5165725" y="2354263"/>
          <p14:tracePt t="64905" x="5173663" y="2339975"/>
          <p14:tracePt t="64922" x="5189538" y="2324100"/>
          <p14:tracePt t="64938" x="5203825" y="2308225"/>
          <p14:tracePt t="64955" x="5235575" y="2286000"/>
          <p14:tracePt t="64972" x="5287963" y="2270125"/>
          <p14:tracePt t="64988" x="5311775" y="2270125"/>
          <p14:tracePt t="65005" x="5326063" y="2263775"/>
          <p14:tracePt t="65047" x="5334000" y="2263775"/>
          <p14:tracePt t="65055" x="5341938" y="2263775"/>
          <p14:tracePt t="65072" x="5356225" y="2263775"/>
          <p14:tracePt t="65111" x="5364163" y="2263775"/>
          <p14:tracePt t="65122" x="5372100" y="2263775"/>
          <p14:tracePt t="65139" x="5387975" y="2270125"/>
          <p14:tracePt t="65172" x="5394325" y="2270125"/>
          <p14:tracePt t="65191" x="5402263" y="2278063"/>
          <p14:tracePt t="65231" x="5426075" y="2308225"/>
          <p14:tracePt t="65239" x="5426075" y="2316163"/>
          <p14:tracePt t="65255" x="5432425" y="2316163"/>
          <p14:tracePt t="65263" x="5440363" y="2324100"/>
          <p14:tracePt t="65272" x="5440363" y="2332038"/>
          <p14:tracePt t="65289" x="5448300" y="2392363"/>
          <p14:tracePt t="65322" x="5448300" y="2400300"/>
          <p14:tracePt t="65339" x="5448300" y="2416175"/>
          <p14:tracePt t="65383" x="5448300" y="2422525"/>
          <p14:tracePt t="65455" x="5448300" y="2430463"/>
          <p14:tracePt t="65471" x="5448300" y="2438400"/>
          <p14:tracePt t="65495" x="5448300" y="2446338"/>
          <p14:tracePt t="65503" x="5448300" y="2454275"/>
          <p14:tracePt t="65529" x="5448300" y="2460625"/>
          <p14:tracePt t="67847" x="5440363" y="2468563"/>
          <p14:tracePt t="67855" x="5402263" y="2454275"/>
          <p14:tracePt t="67863" x="5372100" y="2446338"/>
          <p14:tracePt t="67873" x="5349875" y="2438400"/>
          <p14:tracePt t="67890" x="5341938" y="2438400"/>
          <p14:tracePt t="69799" x="5334000" y="2438400"/>
          <p14:tracePt t="76223" x="5326063" y="2438400"/>
          <p14:tracePt t="76263" x="5311775" y="2438400"/>
          <p14:tracePt t="76271" x="5295900" y="2484438"/>
          <p14:tracePt t="76279" x="5287963" y="2506663"/>
          <p14:tracePt t="76293" x="5287963" y="2514600"/>
          <p14:tracePt t="76309" x="5287963" y="2522538"/>
          <p14:tracePt t="76326" x="5287963" y="2536825"/>
          <p14:tracePt t="76383" x="5273675" y="2552700"/>
          <p14:tracePt t="76391" x="5257800" y="2574925"/>
          <p14:tracePt t="76399" x="5241925" y="2620963"/>
          <p14:tracePt t="76409" x="5219700" y="2651125"/>
          <p14:tracePt t="76426" x="5189538" y="2705100"/>
          <p14:tracePt t="76443" x="5165725" y="2720975"/>
          <p14:tracePt t="76459" x="5159375" y="2735263"/>
          <p14:tracePt t="76476" x="5151438" y="2735263"/>
          <p14:tracePt t="76509" x="5143500" y="2743200"/>
          <p14:tracePt t="76526" x="5013325" y="2803525"/>
          <p14:tracePt t="76543" x="4876800" y="2835275"/>
          <p14:tracePt t="76560" x="4708525" y="2857500"/>
          <p14:tracePt t="76576" x="4549775" y="2879725"/>
          <p14:tracePt t="76593" x="4403725" y="2895600"/>
          <p14:tracePt t="76609" x="4297363" y="2895600"/>
          <p14:tracePt t="76626" x="4251325" y="2895600"/>
          <p14:tracePt t="76642" x="4237038" y="2895600"/>
          <p14:tracePt t="76659" x="4229100" y="2895600"/>
          <p14:tracePt t="76887" x="4237038" y="2895600"/>
          <p14:tracePt t="76895" x="4244975" y="2895600"/>
          <p14:tracePt t="76903" x="4251325" y="2895600"/>
          <p14:tracePt t="77007" x="4251325" y="2887663"/>
          <p14:tracePt t="77015" x="4259263" y="2865438"/>
          <p14:tracePt t="77026" x="4267200" y="2849563"/>
          <p14:tracePt t="77043" x="4275138" y="2835275"/>
          <p14:tracePt t="77060" x="4289425" y="2781300"/>
          <p14:tracePt t="77062" x="4305300" y="2759075"/>
          <p14:tracePt t="77076" x="4313238" y="2743200"/>
          <p14:tracePt t="77093" x="4343400" y="2697163"/>
          <p14:tracePt t="77110" x="4389438" y="2620963"/>
          <p14:tracePt t="77126" x="4411663" y="2606675"/>
          <p14:tracePt t="77143" x="4435475" y="2582863"/>
          <p14:tracePt t="77160" x="4449763" y="2560638"/>
          <p14:tracePt t="77176" x="4473575" y="2536825"/>
          <p14:tracePt t="77193" x="4511675" y="2514600"/>
          <p14:tracePt t="77210" x="4533900" y="2506663"/>
          <p14:tracePt t="77226" x="4564063" y="2492375"/>
          <p14:tracePt t="77243" x="4618038" y="2476500"/>
          <p14:tracePt t="77260" x="4678363" y="2476500"/>
          <p14:tracePt t="77276" x="4732338" y="2476500"/>
          <p14:tracePt t="77293" x="4792663" y="2476500"/>
          <p14:tracePt t="77310" x="4838700" y="2476500"/>
          <p14:tracePt t="77326" x="4860925" y="2484438"/>
          <p14:tracePt t="77343" x="4937125" y="2582863"/>
          <p14:tracePt t="77360" x="4983163" y="2720975"/>
          <p14:tracePt t="77376" x="4983163" y="2873375"/>
          <p14:tracePt t="77393" x="4983163" y="2987675"/>
          <p14:tracePt t="77410" x="4914900" y="3063875"/>
          <p14:tracePt t="77426" x="4762500" y="3078163"/>
          <p14:tracePt t="77443" x="4602163" y="3078163"/>
          <p14:tracePt t="77460" x="4343400" y="2987675"/>
          <p14:tracePt t="77476" x="4114800" y="2827338"/>
          <p14:tracePt t="77493" x="3984625" y="2674938"/>
          <p14:tracePt t="77510" x="3946525" y="2476500"/>
          <p14:tracePt t="77526" x="3984625" y="2354263"/>
          <p14:tracePt t="77543" x="4144963" y="2263775"/>
          <p14:tracePt t="77560" x="4427538" y="2179638"/>
          <p14:tracePt t="77576" x="4694238" y="2163763"/>
          <p14:tracePt t="77593" x="4838700" y="2149475"/>
          <p14:tracePt t="77626" x="4838700" y="2155825"/>
          <p14:tracePt t="77643" x="4838700" y="2370138"/>
          <p14:tracePt t="77660" x="4800600" y="2568575"/>
          <p14:tracePt t="77677" x="4678363" y="2743200"/>
          <p14:tracePt t="77693" x="4556125" y="2827338"/>
          <p14:tracePt t="77710" x="4419600" y="2857500"/>
          <p14:tracePt t="77726" x="4373563" y="2841625"/>
          <p14:tracePt t="77743" x="4373563" y="2789238"/>
          <p14:tracePt t="77760" x="4419600" y="2674938"/>
          <p14:tracePt t="77777" x="4495800" y="2544763"/>
          <p14:tracePt t="77793" x="4602163" y="2468563"/>
          <p14:tracePt t="77810" x="4664075" y="2460625"/>
          <p14:tracePt t="77827" x="4670425" y="2460625"/>
          <p14:tracePt t="77843" x="4678363" y="2460625"/>
          <p14:tracePt t="77860" x="4678363" y="2590800"/>
          <p14:tracePt t="77877" x="4648200" y="2727325"/>
          <p14:tracePt t="77893" x="4587875" y="2819400"/>
          <p14:tracePt t="77910" x="4533900" y="2835275"/>
          <p14:tracePt t="77927" x="4525963" y="2811463"/>
          <p14:tracePt t="77943" x="4525963" y="2765425"/>
          <p14:tracePt t="77960" x="4579938" y="2705100"/>
          <p14:tracePt t="77977" x="4670425" y="2651125"/>
          <p14:tracePt t="77993" x="4762500" y="2620963"/>
          <p14:tracePt t="78039" x="4770438" y="2628900"/>
          <p14:tracePt t="78047" x="4754563" y="2674938"/>
          <p14:tracePt t="78060" x="4740275" y="2705100"/>
          <p14:tracePt t="78077" x="4670425" y="2751138"/>
          <p14:tracePt t="78093" x="4625975" y="2765425"/>
          <p14:tracePt t="78110" x="4602163" y="2781300"/>
          <p14:tracePt t="78127" x="4602163" y="2765425"/>
          <p14:tracePt t="78143" x="4610100" y="2720975"/>
          <p14:tracePt t="78160" x="4664075" y="2667000"/>
          <p14:tracePt t="78177" x="4740275" y="2644775"/>
          <p14:tracePt t="78193" x="4778375" y="2628900"/>
          <p14:tracePt t="78231" x="4778375" y="2636838"/>
          <p14:tracePt t="78243" x="4778375" y="2659063"/>
          <p14:tracePt t="78260" x="4770438" y="2697163"/>
          <p14:tracePt t="78277" x="4740275" y="2720975"/>
          <p14:tracePt t="78294" x="4716463" y="2720975"/>
          <p14:tracePt t="78310" x="4708525" y="2720975"/>
          <p14:tracePt t="78335" x="4708525" y="2705100"/>
          <p14:tracePt t="78351" x="4708525" y="2697163"/>
          <p14:tracePt t="78360" x="4708525" y="2682875"/>
          <p14:tracePt t="78377" x="4762500" y="2674938"/>
          <p14:tracePt t="78393" x="4800600" y="2674938"/>
          <p14:tracePt t="78427" x="4808538" y="2674938"/>
          <p14:tracePt t="78443" x="4808538" y="2705100"/>
          <p14:tracePt t="78460" x="4808538" y="2727325"/>
          <p14:tracePt t="78477" x="4808538" y="2735263"/>
          <p14:tracePt t="78493" x="4808538" y="2743200"/>
          <p14:tracePt t="78510" x="4800600" y="2743200"/>
          <p14:tracePt t="78703" x="4792663" y="2759075"/>
          <p14:tracePt t="78712" x="4792663" y="2841625"/>
          <p14:tracePt t="78719" x="4784725" y="2917825"/>
          <p14:tracePt t="78727" x="4716463" y="3017838"/>
          <p14:tracePt t="78744" x="4549775" y="3154363"/>
          <p14:tracePt t="78760" x="4289425" y="3260725"/>
          <p14:tracePt t="78777" x="4030663" y="3314700"/>
          <p14:tracePt t="78794" x="3825875" y="3330575"/>
          <p14:tracePt t="78810" x="3695700" y="3330575"/>
          <p14:tracePt t="78827" x="3665538" y="3322638"/>
          <p14:tracePt t="78860" x="3657600" y="3306763"/>
          <p14:tracePt t="78877" x="3695700" y="3216275"/>
          <p14:tracePt t="78894" x="3787775" y="3108325"/>
          <p14:tracePt t="78910" x="3902075" y="3055938"/>
          <p14:tracePt t="78927" x="3984625" y="3040063"/>
          <p14:tracePt t="78944" x="4030663" y="3040063"/>
          <p14:tracePt t="78960" x="4060825" y="3040063"/>
          <p14:tracePt t="78977" x="4098925" y="3040063"/>
          <p14:tracePt t="78994" x="4130675" y="3055938"/>
          <p14:tracePt t="79010" x="4213225" y="3124200"/>
          <p14:tracePt t="79027" x="4327525" y="3178175"/>
          <p14:tracePt t="79044" x="4449763" y="3238500"/>
          <p14:tracePt t="79060" x="4618038" y="3260725"/>
          <p14:tracePt t="79063" x="4702175" y="3276600"/>
          <p14:tracePt t="79077" x="4784725" y="3284538"/>
          <p14:tracePt t="79094" x="5067300" y="3298825"/>
          <p14:tracePt t="79110" x="5165725" y="3298825"/>
          <p14:tracePt t="79127" x="5410200" y="3298825"/>
          <p14:tracePt t="79144" x="5502275" y="3298825"/>
          <p14:tracePt t="79160" x="5508625" y="3298825"/>
          <p14:tracePt t="79311" x="5532438" y="3298825"/>
          <p14:tracePt t="79319" x="5554663" y="3298825"/>
          <p14:tracePt t="79327" x="5592763" y="3298825"/>
          <p14:tracePt t="79344" x="5699125" y="3298825"/>
          <p14:tracePt t="79360" x="5761038" y="3298825"/>
          <p14:tracePt t="79377" x="5768975" y="3298825"/>
          <p14:tracePt t="79431" x="5722938" y="3298825"/>
          <p14:tracePt t="79439" x="5668963" y="3284538"/>
          <p14:tracePt t="79447" x="5616575" y="3276600"/>
          <p14:tracePt t="79460" x="5554663" y="3276600"/>
          <p14:tracePt t="79477" x="5456238" y="3276600"/>
          <p14:tracePt t="79494" x="5440363" y="3276600"/>
          <p14:tracePt t="79535" x="5448300" y="3284538"/>
          <p14:tracePt t="79543" x="5464175" y="3284538"/>
          <p14:tracePt t="79551" x="5478463" y="3284538"/>
          <p14:tracePt t="79560" x="5494338" y="3284538"/>
          <p14:tracePt t="79577" x="5554663" y="3284538"/>
          <p14:tracePt t="79594" x="5654675" y="3284538"/>
          <p14:tracePt t="79611" x="5799138" y="3284538"/>
          <p14:tracePt t="79627" x="5989638" y="3284538"/>
          <p14:tracePt t="79643" x="6194425" y="3284538"/>
          <p14:tracePt t="79660" x="6378575" y="3284538"/>
          <p14:tracePt t="79677" x="6575425" y="3284538"/>
          <p14:tracePt t="79694" x="6880225" y="3284538"/>
          <p14:tracePt t="79710" x="7040563" y="3284538"/>
          <p14:tracePt t="79727" x="7200900" y="3284538"/>
          <p14:tracePt t="79743" x="7361238" y="3284538"/>
          <p14:tracePt t="79761" x="7513638" y="3284538"/>
          <p14:tracePt t="79777" x="7620000" y="3284538"/>
          <p14:tracePt t="79794" x="7704138" y="3284538"/>
          <p14:tracePt t="79811" x="7764463" y="3284538"/>
          <p14:tracePt t="79827" x="7818438" y="3284538"/>
          <p14:tracePt t="79844" x="7870825" y="3284538"/>
          <p14:tracePt t="79861" x="7940675" y="3284538"/>
          <p14:tracePt t="79877" x="8016875" y="3284538"/>
          <p14:tracePt t="79894" x="8093075" y="3292475"/>
          <p14:tracePt t="79911" x="8137525" y="3292475"/>
          <p14:tracePt t="79927" x="8145463" y="3292475"/>
          <p14:tracePt t="80327" x="8131175" y="3292475"/>
          <p14:tracePt t="80335" x="8115300" y="3292475"/>
          <p14:tracePt t="80344" x="8093075" y="3292475"/>
          <p14:tracePt t="80361" x="8061325" y="3292475"/>
          <p14:tracePt t="80378" x="8031163" y="3306763"/>
          <p14:tracePt t="80394" x="8008938" y="3306763"/>
          <p14:tracePt t="80471" x="8001000" y="3306763"/>
          <p14:tracePt t="80495" x="7993063" y="3306763"/>
          <p14:tracePt t="80503" x="7985125" y="3306763"/>
          <p14:tracePt t="80527" x="7978775" y="3306763"/>
          <p14:tracePt t="80535" x="7970838" y="3306763"/>
          <p14:tracePt t="80544" x="7962900" y="3306763"/>
          <p14:tracePt t="80561" x="7924800" y="3306763"/>
          <p14:tracePt t="80578" x="7826375" y="3306763"/>
          <p14:tracePt t="80594" x="7718425" y="3322638"/>
          <p14:tracePt t="80611" x="7604125" y="3344863"/>
          <p14:tracePt t="80627" x="7543800" y="3352800"/>
          <p14:tracePt t="80644" x="7535863" y="3352800"/>
          <p14:tracePt t="82463" x="7527925" y="3352800"/>
          <p14:tracePt t="82471" x="7505700" y="3352800"/>
          <p14:tracePt t="82480" x="7475538" y="3352800"/>
          <p14:tracePt t="82527" x="7467600" y="3352800"/>
          <p14:tracePt t="82535" x="7483475" y="3360738"/>
          <p14:tracePt t="82545" x="7559675" y="3413125"/>
          <p14:tracePt t="82562" x="7780338" y="3635375"/>
          <p14:tracePt t="82578" x="8077200" y="3787775"/>
          <p14:tracePt t="82595" x="8335963" y="3870325"/>
          <p14:tracePt t="82612" x="8458200" y="3894138"/>
          <p14:tracePt t="82628" x="8480425" y="3894138"/>
          <p14:tracePt t="82823" x="8450263" y="3894138"/>
          <p14:tracePt t="82831" x="8382000" y="3878263"/>
          <p14:tracePt t="82839" x="8328025" y="3863975"/>
          <p14:tracePt t="82847" x="8289925" y="3856038"/>
          <p14:tracePt t="82862" x="8169275" y="3856038"/>
          <p14:tracePt t="82879" x="8093075" y="3856038"/>
          <p14:tracePt t="82927" x="8085138" y="3848100"/>
          <p14:tracePt t="82951" x="8093075" y="3840163"/>
          <p14:tracePt t="82959" x="8107363" y="3817938"/>
          <p14:tracePt t="82967" x="8137525" y="3802063"/>
          <p14:tracePt t="82979" x="8145463" y="3787775"/>
          <p14:tracePt t="82995" x="8183563" y="3763963"/>
          <p14:tracePt t="83119" x="8183563" y="3756025"/>
          <p14:tracePt t="84871" x="8169275" y="3749675"/>
          <p14:tracePt t="84879" x="8016875" y="3695700"/>
          <p14:tracePt t="84887" x="7870825" y="3665538"/>
          <p14:tracePt t="84896" x="7726363" y="3627438"/>
          <p14:tracePt t="84913" x="7513638" y="3551238"/>
          <p14:tracePt t="84929" x="7146925" y="3475038"/>
          <p14:tracePt t="84946" x="6659563" y="3368675"/>
          <p14:tracePt t="84963" x="6392863" y="3344863"/>
          <p14:tracePt t="84979" x="6226175" y="3298825"/>
          <p14:tracePt t="84996" x="6103938" y="3260725"/>
          <p14:tracePt t="85013" x="6011863" y="3230563"/>
          <p14:tracePt t="85030" x="5989638" y="3208338"/>
          <p14:tracePt t="85046" x="5959475" y="3208338"/>
          <p14:tracePt t="85063" x="5935663" y="3192463"/>
          <p14:tracePt t="85079" x="5913438" y="3178175"/>
          <p14:tracePt t="85096" x="5821363" y="3124200"/>
          <p14:tracePt t="85113" x="5707063" y="3070225"/>
          <p14:tracePt t="85129" x="5554663" y="3017838"/>
          <p14:tracePt t="85146" x="5426075" y="2949575"/>
          <p14:tracePt t="85163" x="5303838" y="2903538"/>
          <p14:tracePt t="85179" x="5241925" y="2879725"/>
          <p14:tracePt t="85196" x="5241925" y="2873375"/>
          <p14:tracePt t="85247" x="5235575" y="2873375"/>
          <p14:tracePt t="85255" x="5227638" y="2873375"/>
          <p14:tracePt t="85263" x="5219700" y="2857500"/>
          <p14:tracePt t="85279" x="5127625" y="2819400"/>
          <p14:tracePt t="85296" x="4983163" y="2789238"/>
          <p14:tracePt t="85313" x="4694238" y="2713038"/>
          <p14:tracePt t="85329" x="4479925" y="2636838"/>
          <p14:tracePt t="85346" x="4389438" y="2613025"/>
          <p14:tracePt t="85363" x="4359275" y="2606675"/>
          <p14:tracePt t="85379" x="4351338" y="2598738"/>
          <p14:tracePt t="85423" x="4343400" y="2598738"/>
          <p14:tracePt t="85431" x="4335463" y="2598738"/>
          <p14:tracePt t="85446" x="4313238" y="2598738"/>
          <p14:tracePt t="85463" x="4289425" y="2598738"/>
          <p14:tracePt t="85551" x="4283075" y="2598738"/>
          <p14:tracePt t="85567" x="4283075" y="2590800"/>
          <p14:tracePt t="85592" x="4283075" y="2582863"/>
          <p14:tracePt t="85599" x="4283075" y="2560638"/>
          <p14:tracePt t="85607" x="4283075" y="2552700"/>
          <p14:tracePt t="85615" x="4297363" y="2522538"/>
          <p14:tracePt t="85629" x="4321175" y="2514600"/>
          <p14:tracePt t="85646" x="4518025" y="2422525"/>
          <p14:tracePt t="85662" x="4678363" y="2384425"/>
          <p14:tracePt t="85679" x="4838700" y="2339975"/>
          <p14:tracePt t="85696" x="5013325" y="2316163"/>
          <p14:tracePt t="85713" x="5181600" y="2308225"/>
          <p14:tracePt t="85729" x="5364163" y="2308225"/>
          <p14:tracePt t="85746" x="5616575" y="2308225"/>
          <p14:tracePt t="85763" x="5851525" y="2308225"/>
          <p14:tracePt t="85780" x="6118225" y="2308225"/>
          <p14:tracePt t="85796" x="6416675" y="2308225"/>
          <p14:tracePt t="85813" x="6569075" y="2308225"/>
          <p14:tracePt t="85830" x="6689725" y="2308225"/>
          <p14:tracePt t="85846" x="6697663" y="2308225"/>
          <p14:tracePt t="85863" x="6721475" y="2308225"/>
          <p14:tracePt t="85880" x="6727825" y="2308225"/>
          <p14:tracePt t="85896" x="6759575" y="2316163"/>
          <p14:tracePt t="85913" x="6819900" y="2346325"/>
          <p14:tracePt t="85930" x="6827838" y="2346325"/>
          <p14:tracePt t="85946" x="6827838" y="2354263"/>
          <p14:tracePt t="85963" x="6842125" y="2362200"/>
          <p14:tracePt t="85980" x="6926263" y="2498725"/>
          <p14:tracePt t="85996" x="6972300" y="2568575"/>
          <p14:tracePt t="86013" x="7018338" y="2620963"/>
          <p14:tracePt t="86029" x="7018338" y="2628900"/>
          <p14:tracePt t="86062" x="7018338" y="2674938"/>
          <p14:tracePt t="86079" x="6980238" y="2727325"/>
          <p14:tracePt t="86096" x="6911975" y="2789238"/>
          <p14:tracePt t="86112" x="6789738" y="2849563"/>
          <p14:tracePt t="86129" x="6667500" y="2887663"/>
          <p14:tracePt t="86146" x="6515100" y="2925763"/>
          <p14:tracePt t="86162" x="6332538" y="2941638"/>
          <p14:tracePt t="86179" x="6126163" y="2941638"/>
          <p14:tracePt t="86196" x="5921375" y="2941638"/>
          <p14:tracePt t="86212" x="5707063" y="2941638"/>
          <p14:tracePt t="86229" x="5494338" y="2941638"/>
          <p14:tracePt t="86246" x="5241925" y="2941638"/>
          <p14:tracePt t="86262" x="5083175" y="2941638"/>
          <p14:tracePt t="86279" x="4922838" y="2941638"/>
          <p14:tracePt t="86296" x="4808538" y="2941638"/>
          <p14:tracePt t="86313" x="4656138" y="2933700"/>
          <p14:tracePt t="86329" x="4518025" y="2903538"/>
          <p14:tracePt t="86346" x="4435475" y="2895600"/>
          <p14:tracePt t="86363" x="4351338" y="2887663"/>
          <p14:tracePt t="86379" x="4297363" y="2879725"/>
          <p14:tracePt t="86396" x="4275138" y="2865438"/>
          <p14:tracePt t="86413" x="4237038" y="2849563"/>
          <p14:tracePt t="86429" x="4183063" y="2819400"/>
          <p14:tracePt t="86446" x="4084638" y="2735263"/>
          <p14:tracePt t="86463" x="4046538" y="2705100"/>
          <p14:tracePt t="86479" x="4030663" y="2651125"/>
          <p14:tracePt t="86496" x="4022725" y="2598738"/>
          <p14:tracePt t="86513" x="4022725" y="2552700"/>
          <p14:tracePt t="86529" x="4030663" y="2514600"/>
          <p14:tracePt t="86546" x="4046538" y="2468563"/>
          <p14:tracePt t="86563" x="4076700" y="2446338"/>
          <p14:tracePt t="86579" x="4098925" y="2438400"/>
          <p14:tracePt t="86596" x="4160838" y="2416175"/>
          <p14:tracePt t="86613" x="4244975" y="2408238"/>
          <p14:tracePt t="86629" x="4495800" y="2378075"/>
          <p14:tracePt t="86646" x="4740275" y="2370138"/>
          <p14:tracePt t="86663" x="5075238" y="2370138"/>
          <p14:tracePt t="86679" x="5387975" y="2370138"/>
          <p14:tracePt t="86696" x="5622925" y="2370138"/>
          <p14:tracePt t="86713" x="5768975" y="2378075"/>
          <p14:tracePt t="86729" x="5883275" y="2392363"/>
          <p14:tracePt t="86746" x="5965825" y="2430463"/>
          <p14:tracePt t="86763" x="6118225" y="2468563"/>
          <p14:tracePt t="86779" x="6362700" y="2544763"/>
          <p14:tracePt t="86796" x="6545263" y="2560638"/>
          <p14:tracePt t="86813" x="6781800" y="2598738"/>
          <p14:tracePt t="86830" x="6873875" y="2620963"/>
          <p14:tracePt t="86846" x="6888163" y="2620963"/>
          <p14:tracePt t="87359" x="6865938" y="2620963"/>
          <p14:tracePt t="87367" x="6842125" y="2620963"/>
          <p14:tracePt t="87375" x="6811963" y="2613025"/>
          <p14:tracePt t="87383" x="6781800" y="2613025"/>
          <p14:tracePt t="87397" x="6735763" y="2606675"/>
          <p14:tracePt t="87413" x="6651625" y="2606675"/>
          <p14:tracePt t="87430" x="6575425" y="2606675"/>
          <p14:tracePt t="87447" x="6477000" y="2606675"/>
          <p14:tracePt t="87463" x="6408738" y="2628900"/>
          <p14:tracePt t="87480" x="6264275" y="2644775"/>
          <p14:tracePt t="87497" x="6111875" y="2644775"/>
          <p14:tracePt t="87513" x="5889625" y="2682875"/>
          <p14:tracePt t="87530" x="5699125" y="2682875"/>
          <p14:tracePt t="87547" x="5516563" y="2682875"/>
          <p14:tracePt t="87563" x="5349875" y="2682875"/>
          <p14:tracePt t="87567" x="5273675" y="2682875"/>
          <p14:tracePt t="87580" x="5197475" y="2682875"/>
          <p14:tracePt t="87597" x="5037138" y="2682875"/>
          <p14:tracePt t="87614" x="4906963" y="2682875"/>
          <p14:tracePt t="87630" x="4868863" y="2682875"/>
          <p14:tracePt t="87646" x="4838700" y="2682875"/>
          <p14:tracePt t="87719" x="4830763" y="2682875"/>
          <p14:tracePt t="87727" x="4816475" y="2682875"/>
          <p14:tracePt t="87743" x="4808538" y="2682875"/>
          <p14:tracePt t="87751" x="4792663" y="2682875"/>
          <p14:tracePt t="87764" x="4784725" y="2682875"/>
          <p14:tracePt t="87780" x="4716463" y="2697163"/>
          <p14:tracePt t="87797" x="4664075" y="2713038"/>
          <p14:tracePt t="87814" x="4564063" y="2735263"/>
          <p14:tracePt t="87830" x="4541838" y="2743200"/>
          <p14:tracePt t="87847" x="4465638" y="2773363"/>
          <p14:tracePt t="87864" x="4457700" y="2773363"/>
          <p14:tracePt t="88231" x="4449763" y="2773363"/>
          <p14:tracePt t="88239" x="4449763" y="2765425"/>
          <p14:tracePt t="88263" x="4449763" y="2751138"/>
          <p14:tracePt t="88271" x="4457700" y="2735263"/>
          <p14:tracePt t="88287" x="4465638" y="2735263"/>
          <p14:tracePt t="88297" x="4465638" y="2727325"/>
          <p14:tracePt t="88314" x="4473575" y="2720975"/>
          <p14:tracePt t="88383" x="4473575" y="2713038"/>
          <p14:tracePt t="88399" x="4473575" y="2705100"/>
          <p14:tracePt t="88439" x="4473575" y="2697163"/>
          <p14:tracePt t="88471" x="4479925" y="2682875"/>
          <p14:tracePt t="88543" x="4487863" y="2674938"/>
          <p14:tracePt t="88871" x="4495800" y="2674938"/>
          <p14:tracePt t="88983" x="4511675" y="2674938"/>
          <p14:tracePt t="89031" x="4518025" y="2667000"/>
          <p14:tracePt t="89047" x="4533900" y="2667000"/>
          <p14:tracePt t="89055" x="4549775" y="2651125"/>
          <p14:tracePt t="89064" x="4564063" y="2651125"/>
          <p14:tracePt t="89081" x="4594225" y="2644775"/>
          <p14:tracePt t="89097" x="4625975" y="2644775"/>
          <p14:tracePt t="89114" x="4632325" y="2644775"/>
          <p14:tracePt t="89131" x="4632325" y="2636838"/>
          <p14:tracePt t="89231" x="4640263" y="2636838"/>
          <p14:tracePt t="89239" x="4648200" y="2636838"/>
          <p14:tracePt t="89335" x="4656138" y="2636838"/>
          <p14:tracePt t="89343" x="4664075" y="2636838"/>
          <p14:tracePt t="89719" x="4678363" y="2636838"/>
          <p14:tracePt t="89727" x="4702175" y="2636838"/>
          <p14:tracePt t="89735" x="4724400" y="2644775"/>
          <p14:tracePt t="89748" x="4746625" y="2651125"/>
          <p14:tracePt t="89764" x="4770438" y="2659063"/>
          <p14:tracePt t="89781" x="4778375" y="2659063"/>
          <p14:tracePt t="89991" x="4770438" y="2659063"/>
          <p14:tracePt t="89999" x="4754563" y="2659063"/>
          <p14:tracePt t="90007" x="4740275" y="2659063"/>
          <p14:tracePt t="90015" x="4724400" y="2659063"/>
          <p14:tracePt t="90031" x="4686300" y="2674938"/>
          <p14:tracePt t="90048" x="4670425" y="2689225"/>
          <p14:tracePt t="90064" x="4656138" y="2689225"/>
          <p14:tracePt t="90191" x="4648200" y="2689225"/>
          <p14:tracePt t="90207" x="4632325" y="2689225"/>
          <p14:tracePt t="90215" x="4618038" y="2689225"/>
          <p14:tracePt t="90223" x="4602163" y="2689225"/>
          <p14:tracePt t="90231" x="4572000" y="2689225"/>
          <p14:tracePt t="90248" x="4549775" y="2689225"/>
          <p14:tracePt t="90264" x="4518025" y="2705100"/>
          <p14:tracePt t="90281" x="4479925" y="2705100"/>
          <p14:tracePt t="90298" x="4457700" y="2705100"/>
          <p14:tracePt t="90315" x="4441825" y="2705100"/>
          <p14:tracePt t="90407" x="4435475" y="2705100"/>
          <p14:tracePt t="90671" x="4435475" y="2689225"/>
          <p14:tracePt t="90695" x="4435475" y="2682875"/>
          <p14:tracePt t="90711" x="4435475" y="2674938"/>
          <p14:tracePt t="90735" x="4435475" y="2667000"/>
          <p14:tracePt t="90743" x="4435475" y="2659063"/>
          <p14:tracePt t="90759" x="4435475" y="2651125"/>
          <p14:tracePt t="90767" x="4441825" y="2644775"/>
          <p14:tracePt t="90782" x="4449763" y="2636838"/>
          <p14:tracePt t="90798" x="4457700" y="2613025"/>
          <p14:tracePt t="90815" x="4465638" y="2590800"/>
          <p14:tracePt t="90831" x="4479925" y="2568575"/>
          <p14:tracePt t="90848" x="4495800" y="2552700"/>
          <p14:tracePt t="90865" x="4518025" y="2536825"/>
          <p14:tracePt t="90882" x="4541838" y="2530475"/>
          <p14:tracePt t="90898" x="4602163" y="2506663"/>
          <p14:tracePt t="90915" x="4632325" y="2498725"/>
          <p14:tracePt t="90931" x="4670425" y="2484438"/>
          <p14:tracePt t="90948" x="4694238" y="2476500"/>
          <p14:tracePt t="90965" x="4702175" y="2476500"/>
          <p14:tracePt t="90999" x="4724400" y="2476500"/>
          <p14:tracePt t="91015" x="4754563" y="2476500"/>
          <p14:tracePt t="91031" x="4778375" y="2476500"/>
          <p14:tracePt t="91048" x="4784725" y="2476500"/>
          <p14:tracePt t="91087" x="4800600" y="2476500"/>
          <p14:tracePt t="91111" x="4808538" y="2476500"/>
          <p14:tracePt t="91127" x="4816475" y="2484438"/>
          <p14:tracePt t="91143" x="4822825" y="2492375"/>
          <p14:tracePt t="91167" x="4830763" y="2498725"/>
          <p14:tracePt t="91175" x="4838700" y="2506663"/>
          <p14:tracePt t="91183" x="4846638" y="2506663"/>
          <p14:tracePt t="91198" x="4854575" y="2514600"/>
          <p14:tracePt t="91215" x="4906963" y="2536825"/>
          <p14:tracePt t="91232" x="4945063" y="2544763"/>
          <p14:tracePt t="91248" x="5059363" y="2552700"/>
          <p14:tracePt t="91265" x="5135563" y="2560638"/>
          <p14:tracePt t="91282" x="5287963" y="2560638"/>
          <p14:tracePt t="91298" x="5356225" y="2560638"/>
          <p14:tracePt t="91315" x="5440363" y="2568575"/>
          <p14:tracePt t="91332" x="5502275" y="2568575"/>
          <p14:tracePt t="91348" x="5540375" y="2568575"/>
          <p14:tracePt t="91365" x="5600700" y="2568575"/>
          <p14:tracePt t="91382" x="5783263" y="2568575"/>
          <p14:tracePt t="91398" x="5867400" y="2568575"/>
          <p14:tracePt t="91415" x="6103938" y="2568575"/>
          <p14:tracePt t="91432" x="6202363" y="2574925"/>
          <p14:tracePt t="91448" x="6218238" y="2582863"/>
          <p14:tracePt t="91487" x="6226175" y="2582863"/>
          <p14:tracePt t="91511" x="6232525" y="2582863"/>
          <p14:tracePt t="91519" x="6240463" y="2582863"/>
          <p14:tracePt t="91532" x="6256338" y="2582863"/>
          <p14:tracePt t="91548" x="6278563" y="2590800"/>
          <p14:tracePt t="91565" x="6316663" y="2590800"/>
          <p14:tracePt t="91582" x="6340475" y="2598738"/>
          <p14:tracePt t="91598" x="6384925" y="2598738"/>
          <p14:tracePt t="91615" x="6392863" y="2598738"/>
          <p14:tracePt t="93383" x="6384925" y="2598738"/>
          <p14:tracePt t="93391" x="6370638" y="2598738"/>
          <p14:tracePt t="93407" x="6362700" y="2598738"/>
          <p14:tracePt t="93416" x="6346825" y="2598738"/>
          <p14:tracePt t="93432" x="6324600" y="2598738"/>
          <p14:tracePt t="93449" x="6194425" y="2674938"/>
          <p14:tracePt t="93466" x="5959475" y="2781300"/>
          <p14:tracePt t="93482" x="5684838" y="2865438"/>
          <p14:tracePt t="93499" x="5508625" y="2925763"/>
          <p14:tracePt t="93516" x="5364163" y="2994025"/>
          <p14:tracePt t="93532" x="5280025" y="3078163"/>
          <p14:tracePt t="93549" x="5241925" y="3116263"/>
          <p14:tracePt t="93566" x="5173663" y="3178175"/>
          <p14:tracePt t="93582" x="5165725" y="3192463"/>
          <p14:tracePt t="94167" x="5173663" y="3192463"/>
          <p14:tracePt t="94175" x="5197475" y="3192463"/>
          <p14:tracePt t="94351" x="5159375" y="3184525"/>
          <p14:tracePt t="94359" x="5113338" y="3178175"/>
          <p14:tracePt t="94367" x="5029200" y="3178175"/>
          <p14:tracePt t="94383" x="4838700" y="3178175"/>
          <p14:tracePt t="94399" x="4587875" y="3178175"/>
          <p14:tracePt t="94416" x="4373563" y="3178175"/>
          <p14:tracePt t="94433" x="4206875" y="3178175"/>
          <p14:tracePt t="94449" x="4122738" y="3162300"/>
          <p14:tracePt t="94466" x="4098925" y="3146425"/>
          <p14:tracePt t="94483" x="4098925" y="3140075"/>
          <p14:tracePt t="94499" x="4098925" y="3086100"/>
          <p14:tracePt t="94516" x="4098925" y="3055938"/>
          <p14:tracePt t="94533" x="4098925" y="3025775"/>
          <p14:tracePt t="94549" x="4106863" y="3009900"/>
          <p14:tracePt t="94566" x="4106863" y="2979738"/>
          <p14:tracePt t="94583" x="4114800" y="2949575"/>
          <p14:tracePt t="94599" x="4114800" y="2917825"/>
          <p14:tracePt t="94616" x="4114800" y="2887663"/>
          <p14:tracePt t="94633" x="4114800" y="2841625"/>
          <p14:tracePt t="94649" x="4114800" y="2811463"/>
          <p14:tracePt t="94666" x="4114800" y="2789238"/>
          <p14:tracePt t="94682" x="4114800" y="2765425"/>
          <p14:tracePt t="94699" x="4114800" y="2759075"/>
          <p14:tracePt t="94716" x="4114800" y="2727325"/>
          <p14:tracePt t="94733" x="4122738" y="2697163"/>
          <p14:tracePt t="94750" x="4168775" y="2636838"/>
          <p14:tracePt t="94766" x="4183063" y="2613025"/>
          <p14:tracePt t="94783" x="4283075" y="2568575"/>
          <p14:tracePt t="94799" x="4373563" y="2530475"/>
          <p14:tracePt t="94816" x="4465638" y="2492375"/>
          <p14:tracePt t="94833" x="4564063" y="2468563"/>
          <p14:tracePt t="94850" x="4632325" y="2446338"/>
          <p14:tracePt t="94866" x="4656138" y="2430463"/>
          <p14:tracePt t="94883" x="4678363" y="2416175"/>
          <p14:tracePt t="94899" x="4702175" y="2408238"/>
          <p14:tracePt t="94916" x="4792663" y="2384425"/>
          <p14:tracePt t="94933" x="4937125" y="2370138"/>
          <p14:tracePt t="94951" x="5326063" y="2370138"/>
          <p14:tracePt t="94966" x="5532438" y="2370138"/>
          <p14:tracePt t="94983" x="6180138" y="2370138"/>
          <p14:tracePt t="94999" x="6507163" y="2370138"/>
          <p14:tracePt t="95016" x="6727825" y="2370138"/>
          <p14:tracePt t="95033" x="6819900" y="2370138"/>
          <p14:tracePt t="95050" x="6858000" y="2370138"/>
          <p14:tracePt t="95066" x="6880225" y="2370138"/>
          <p14:tracePt t="95095" x="6904038" y="2370138"/>
          <p14:tracePt t="95103" x="6950075" y="2370138"/>
          <p14:tracePt t="95116" x="7032625" y="2370138"/>
          <p14:tracePt t="95133" x="7231063" y="2370138"/>
          <p14:tracePt t="95150" x="7505700" y="2370138"/>
          <p14:tracePt t="95166" x="7543800" y="2370138"/>
          <p14:tracePt t="95183" x="7559675" y="2370138"/>
          <p14:tracePt t="95263" x="7559675" y="2408238"/>
          <p14:tracePt t="95271" x="7573963" y="2484438"/>
          <p14:tracePt t="95283" x="7573963" y="2544763"/>
          <p14:tracePt t="95300" x="7573963" y="2582863"/>
          <p14:tracePt t="95316" x="7566025" y="2613025"/>
          <p14:tracePt t="95334" x="7551738" y="2651125"/>
          <p14:tracePt t="95350" x="7505700" y="2697163"/>
          <p14:tracePt t="95367" x="7451725" y="2727325"/>
          <p14:tracePt t="95383" x="7383463" y="2735263"/>
          <p14:tracePt t="95400" x="7285038" y="2743200"/>
          <p14:tracePt t="95416" x="7132638" y="2743200"/>
          <p14:tracePt t="95433" x="6972300" y="2743200"/>
          <p14:tracePt t="95450" x="6804025" y="2743200"/>
          <p14:tracePt t="95466" x="6607175" y="2743200"/>
          <p14:tracePt t="95483" x="6446838" y="2743200"/>
          <p14:tracePt t="95500" x="6240463" y="2759075"/>
          <p14:tracePt t="95516" x="6088063" y="2765425"/>
          <p14:tracePt t="95533" x="5943600" y="2773363"/>
          <p14:tracePt t="95550" x="5722938" y="2819400"/>
          <p14:tracePt t="95566" x="5570538" y="2849563"/>
          <p14:tracePt t="95583" x="5387975" y="2865438"/>
          <p14:tracePt t="95600" x="5197475" y="2865438"/>
          <p14:tracePt t="95616" x="4991100" y="2865438"/>
          <p14:tracePt t="95633" x="4754563" y="2865438"/>
          <p14:tracePt t="95650" x="4572000" y="2865438"/>
          <p14:tracePt t="95666" x="4457700" y="2857500"/>
          <p14:tracePt t="95683" x="4321175" y="2849563"/>
          <p14:tracePt t="95700" x="4259263" y="2841625"/>
          <p14:tracePt t="95716" x="4229100" y="2835275"/>
          <p14:tracePt t="95733" x="4213225" y="2835275"/>
          <p14:tracePt t="95750" x="4198938" y="2835275"/>
          <p14:tracePt t="95799" x="4191000" y="2835275"/>
          <p14:tracePt t="95807" x="4191000" y="2827338"/>
          <p14:tracePt t="95816" x="4191000" y="2819400"/>
          <p14:tracePt t="95833" x="4160838" y="2751138"/>
          <p14:tracePt t="95850" x="4160838" y="2743200"/>
          <p14:tracePt t="95867" x="4152900" y="2705100"/>
          <p14:tracePt t="95883" x="4144963" y="2674938"/>
          <p14:tracePt t="95900" x="4144963" y="2651125"/>
          <p14:tracePt t="95917" x="4144963" y="2613025"/>
          <p14:tracePt t="95933" x="4160838" y="2574925"/>
          <p14:tracePt t="95950" x="4213225" y="2530475"/>
          <p14:tracePt t="95967" x="4283075" y="2484438"/>
          <p14:tracePt t="95983" x="4327525" y="2468563"/>
          <p14:tracePt t="96000" x="4411663" y="2454275"/>
          <p14:tracePt t="96017" x="4457700" y="2438400"/>
          <p14:tracePt t="96033" x="4525963" y="2430463"/>
          <p14:tracePt t="96050" x="4632325" y="2422525"/>
          <p14:tracePt t="96067" x="4778375" y="2408238"/>
          <p14:tracePt t="96083" x="4945063" y="2408238"/>
          <p14:tracePt t="96100" x="5151438" y="2408238"/>
          <p14:tracePt t="96117" x="5280025" y="2408238"/>
          <p14:tracePt t="96133" x="5334000" y="2408238"/>
          <p14:tracePt t="96191" x="5356225" y="2408238"/>
          <p14:tracePt t="96199" x="5394325" y="2408238"/>
          <p14:tracePt t="96207" x="5448300" y="2408238"/>
          <p14:tracePt t="96217" x="5584825" y="2408238"/>
          <p14:tracePt t="96233" x="5913438" y="2468563"/>
          <p14:tracePt t="96250" x="6111875" y="2498725"/>
          <p14:tracePt t="96267" x="6324600" y="2530475"/>
          <p14:tracePt t="96283" x="6400800" y="2544763"/>
          <p14:tracePt t="96300" x="6416675" y="2552700"/>
          <p14:tracePt t="96333" x="6423025" y="2552700"/>
          <p14:tracePt t="96350" x="6484938" y="2574925"/>
          <p14:tracePt t="96367" x="6575425" y="2582863"/>
          <p14:tracePt t="96383" x="6721475" y="2613025"/>
          <p14:tracePt t="96400" x="6781800" y="2628900"/>
          <p14:tracePt t="96455" x="6797675" y="2644775"/>
          <p14:tracePt t="96655" x="6797675" y="2651125"/>
          <p14:tracePt t="96671" x="6797675" y="2659063"/>
          <p14:tracePt t="96678" x="6789738" y="2674938"/>
          <p14:tracePt t="96686" x="6781800" y="2727325"/>
          <p14:tracePt t="96700" x="6773863" y="2765425"/>
          <p14:tracePt t="96717" x="6759575" y="2797175"/>
          <p14:tracePt t="96734" x="6751638" y="2827338"/>
          <p14:tracePt t="96750" x="6751638" y="2841625"/>
          <p14:tracePt t="96767" x="6735763" y="2857500"/>
          <p14:tracePt t="96783" x="6727825" y="2873375"/>
          <p14:tracePt t="96800" x="6721475" y="2873375"/>
          <p14:tracePt t="96817" x="6697663" y="2887663"/>
          <p14:tracePt t="96833" x="6659563" y="2895600"/>
          <p14:tracePt t="96850" x="6613525" y="2911475"/>
          <p14:tracePt t="96867" x="6523038" y="2925763"/>
          <p14:tracePt t="96884" x="6430963" y="2933700"/>
          <p14:tracePt t="96900" x="6308725" y="2941638"/>
          <p14:tracePt t="96917" x="6180138" y="2963863"/>
          <p14:tracePt t="96934" x="6019800" y="2971800"/>
          <p14:tracePt t="96950" x="5943600" y="2971800"/>
          <p14:tracePt t="96967" x="5699125" y="2971800"/>
          <p14:tracePt t="96984" x="5494338" y="2971800"/>
          <p14:tracePt t="97000" x="5311775" y="2971800"/>
          <p14:tracePt t="97017" x="5159375" y="2963863"/>
          <p14:tracePt t="97034" x="5006975" y="2949575"/>
          <p14:tracePt t="97050" x="4876800" y="2917825"/>
          <p14:tracePt t="97067" x="4784725" y="2911475"/>
          <p14:tracePt t="97084" x="4664075" y="2911475"/>
          <p14:tracePt t="97100" x="4541838" y="2903538"/>
          <p14:tracePt t="97117" x="4427538" y="2879725"/>
          <p14:tracePt t="97134" x="4275138" y="2857500"/>
          <p14:tracePt t="97150" x="4251325" y="2849563"/>
          <p14:tracePt t="97167" x="4221163" y="2849563"/>
          <p14:tracePt t="97184" x="4206875" y="2841625"/>
          <p14:tracePt t="97200" x="4191000" y="2835275"/>
          <p14:tracePt t="97234" x="4175125" y="2819400"/>
          <p14:tracePt t="97250" x="4152900" y="2765425"/>
          <p14:tracePt t="97267" x="4144963" y="2727325"/>
          <p14:tracePt t="97284" x="4137025" y="2674938"/>
          <p14:tracePt t="97300" x="4137025" y="2636838"/>
          <p14:tracePt t="97317" x="4137025" y="2590800"/>
          <p14:tracePt t="97334" x="4137025" y="2544763"/>
          <p14:tracePt t="97350" x="4137025" y="2536825"/>
          <p14:tracePt t="97367" x="4175125" y="2498725"/>
          <p14:tracePt t="97384" x="4244975" y="2476500"/>
          <p14:tracePt t="97400" x="4373563" y="2460625"/>
          <p14:tracePt t="97417" x="4511675" y="2438400"/>
          <p14:tracePt t="97434" x="4670425" y="2422525"/>
          <p14:tracePt t="97450" x="4816475" y="2422525"/>
          <p14:tracePt t="97467" x="4960938" y="2422525"/>
          <p14:tracePt t="97484" x="5113338" y="2422525"/>
          <p14:tracePt t="97500" x="5280025" y="2422525"/>
          <p14:tracePt t="97517" x="5470525" y="2422525"/>
          <p14:tracePt t="97534" x="5821363" y="2422525"/>
          <p14:tracePt t="97550" x="5997575" y="2422525"/>
          <p14:tracePt t="97567" x="6202363" y="2422525"/>
          <p14:tracePt t="97584" x="6294438" y="2422525"/>
          <p14:tracePt t="97600" x="6438900" y="2422525"/>
          <p14:tracePt t="97617" x="6523038" y="2438400"/>
          <p14:tracePt t="97634" x="6697663" y="2438400"/>
          <p14:tracePt t="97651" x="6811963" y="2454275"/>
          <p14:tracePt t="97667" x="6980238" y="2484438"/>
          <p14:tracePt t="97684" x="7086600" y="2498725"/>
          <p14:tracePt t="97701" x="7102475" y="2498725"/>
          <p14:tracePt t="97717" x="7116763" y="2506663"/>
          <p14:tracePt t="97751" x="7116763" y="2514600"/>
          <p14:tracePt t="97759" x="7124700" y="2522538"/>
          <p14:tracePt t="97767" x="7140575" y="2530475"/>
          <p14:tracePt t="97784" x="7154863" y="2536825"/>
          <p14:tracePt t="97817" x="7162800" y="2544763"/>
          <p14:tracePt t="97834" x="7170738" y="2552700"/>
          <p14:tracePt t="97851" x="7185025" y="2636838"/>
          <p14:tracePt t="97867" x="7185025" y="2651125"/>
          <p14:tracePt t="97884" x="7185025" y="2659063"/>
          <p14:tracePt t="97935" x="7185025" y="2674938"/>
          <p14:tracePt t="97999" x="7185025" y="2682875"/>
          <p14:tracePt t="98015" x="7185025" y="2689225"/>
          <p14:tracePt t="98103" x="7178675" y="2689225"/>
          <p14:tracePt t="98119" x="7170738" y="2689225"/>
          <p14:tracePt t="98127" x="7154863" y="2689225"/>
          <p14:tracePt t="98136" x="7146925" y="2689225"/>
          <p14:tracePt t="98151" x="7116763" y="2689225"/>
          <p14:tracePt t="98167" x="7078663" y="2689225"/>
          <p14:tracePt t="98184" x="7056438" y="2689225"/>
          <p14:tracePt t="98201" x="7026275" y="2689225"/>
          <p14:tracePt t="98217" x="6988175" y="2689225"/>
          <p14:tracePt t="98234" x="6942138" y="2689225"/>
          <p14:tracePt t="98250" x="6896100" y="2689225"/>
          <p14:tracePt t="98267" x="6835775" y="2705100"/>
          <p14:tracePt t="98284" x="6735763" y="2720975"/>
          <p14:tracePt t="98301" x="6683375" y="2720975"/>
          <p14:tracePt t="98318" x="6659563" y="2720975"/>
          <p14:tracePt t="98334" x="6637338" y="2720975"/>
          <p14:tracePt t="98351" x="6591300" y="2743200"/>
          <p14:tracePt t="98367" x="6484938" y="2773363"/>
          <p14:tracePt t="98384" x="6370638" y="2789238"/>
          <p14:tracePt t="98401" x="6256338" y="2797175"/>
          <p14:tracePt t="98417" x="6172200" y="2819400"/>
          <p14:tracePt t="98434" x="6111875" y="2819400"/>
          <p14:tracePt t="98451" x="6096000" y="2819400"/>
          <p14:tracePt t="98983" x="6065838" y="2819400"/>
          <p14:tracePt t="98991" x="6011863" y="2819400"/>
          <p14:tracePt t="99001" x="5935663" y="2819400"/>
          <p14:tracePt t="99018" x="5791200" y="2789238"/>
          <p14:tracePt t="99034" x="5699125" y="2759075"/>
          <p14:tracePt t="99051" x="5616575" y="2735263"/>
          <p14:tracePt t="99068" x="5540375" y="2713038"/>
          <p14:tracePt t="99070" x="5494338" y="2697163"/>
          <p14:tracePt t="99084" x="5470525" y="2697163"/>
          <p14:tracePt t="99101" x="5418138" y="2689225"/>
          <p14:tracePt t="99118" x="5197475" y="2682875"/>
          <p14:tracePt t="99135" x="5165725" y="2659063"/>
          <p14:tracePt t="99151" x="5135563" y="2651125"/>
          <p14:tracePt t="99168" x="5121275" y="2636838"/>
          <p14:tracePt t="99184" x="5113338" y="2636838"/>
          <p14:tracePt t="99201" x="5105400" y="2636838"/>
          <p14:tracePt t="99327" x="5097463" y="2636838"/>
          <p14:tracePt t="99336" x="5089525" y="2644775"/>
          <p14:tracePt t="99343" x="5083175" y="2659063"/>
          <p14:tracePt t="99367" x="5083175" y="2674938"/>
          <p14:tracePt t="99375" x="5083175" y="2705100"/>
          <p14:tracePt t="99384" x="5083175" y="2735263"/>
          <p14:tracePt t="99401" x="5083175" y="2789238"/>
          <p14:tracePt t="99418" x="5143500" y="2849563"/>
          <p14:tracePt t="99434" x="5219700" y="2903538"/>
          <p14:tracePt t="99451" x="5280025" y="2925763"/>
          <p14:tracePt t="99468" x="5295900" y="2933700"/>
          <p14:tracePt t="104391" x="5303838" y="2933700"/>
          <p14:tracePt t="104399" x="5303838" y="2925763"/>
          <p14:tracePt t="104423" x="5303838" y="2903538"/>
          <p14:tracePt t="104431" x="5303838" y="2873375"/>
          <p14:tracePt t="104439" x="5303838" y="2857500"/>
          <p14:tracePt t="104453" x="5303838" y="2841625"/>
          <p14:tracePt t="104470" x="5303838" y="2803525"/>
          <p14:tracePt t="104486" x="5303838" y="2797175"/>
          <p14:tracePt t="104503" x="5303838" y="2789238"/>
          <p14:tracePt t="104520" x="5311775" y="2781300"/>
          <p14:tracePt t="104536" x="5311775" y="2765425"/>
          <p14:tracePt t="104553" x="5318125" y="2743200"/>
          <p14:tracePt t="104570" x="5326063" y="2727325"/>
          <p14:tracePt t="104586" x="5326063" y="2720975"/>
          <p14:tracePt t="104603" x="5326063" y="2713038"/>
          <p14:tracePt t="104620" x="5334000" y="2705100"/>
          <p14:tracePt t="104636" x="5334000" y="2697163"/>
          <p14:tracePt t="104653" x="5364163" y="2682875"/>
          <p14:tracePt t="104670" x="5570538" y="2682875"/>
          <p14:tracePt t="104686" x="5851525" y="2682875"/>
          <p14:tracePt t="104703" x="6126163" y="2705100"/>
          <p14:tracePt t="104720" x="6324600" y="2727325"/>
          <p14:tracePt t="104736" x="6461125" y="2743200"/>
          <p14:tracePt t="104753" x="6492875" y="2751138"/>
          <p14:tracePt t="104807" x="6499225" y="2751138"/>
          <p14:tracePt t="104815" x="6499225" y="2743200"/>
          <p14:tracePt t="104823" x="6492875" y="2720975"/>
          <p14:tracePt t="104836" x="6484938" y="2705100"/>
          <p14:tracePt t="104853" x="6469063" y="2697163"/>
          <p14:tracePt t="104871" x="6416675" y="2682875"/>
          <p14:tracePt t="104887" x="6384925" y="2682875"/>
          <p14:tracePt t="104903" x="6346825" y="2674938"/>
          <p14:tracePt t="104920" x="6332538" y="2674938"/>
          <p14:tracePt t="104936" x="6316663" y="2674938"/>
          <p14:tracePt t="104953" x="6302375" y="2674938"/>
          <p14:tracePt t="104970" x="6302375" y="2682875"/>
          <p14:tracePt t="104987" x="6302375" y="2689225"/>
          <p14:tracePt t="105003" x="6302375" y="2720975"/>
          <p14:tracePt t="105020" x="6324600" y="2735263"/>
          <p14:tracePt t="105037" x="6354763" y="2759075"/>
          <p14:tracePt t="105053" x="6362700" y="2759075"/>
          <p14:tracePt t="105070" x="6370638" y="2759075"/>
          <p14:tracePt t="105111" x="6378575" y="2759075"/>
          <p14:tracePt t="105135" x="6384925" y="2759075"/>
          <p14:tracePt t="105151" x="6392863" y="2751138"/>
          <p14:tracePt t="105159" x="6408738" y="2743200"/>
          <p14:tracePt t="105170" x="6423025" y="2735263"/>
          <p14:tracePt t="105187" x="6446838" y="2720975"/>
          <p14:tracePt t="105203" x="6454775" y="2720975"/>
          <p14:tracePt t="105279" x="6461125" y="2720975"/>
          <p14:tracePt t="105287" x="6477000" y="2727325"/>
          <p14:tracePt t="105295" x="6477000" y="2751138"/>
          <p14:tracePt t="105303" x="6477000" y="2773363"/>
          <p14:tracePt t="105320" x="6477000" y="2803525"/>
          <p14:tracePt t="105337" x="6477000" y="2819400"/>
          <p14:tracePt t="105391" x="6484938" y="2819400"/>
          <p14:tracePt t="105935" x="6477000" y="2819400"/>
          <p14:tracePt t="105943" x="6454775" y="2811463"/>
          <p14:tracePt t="105954" x="6430963" y="2803525"/>
          <p14:tracePt t="105970" x="6400800" y="2797175"/>
          <p14:tracePt t="106327" x="6392863" y="2797175"/>
          <p14:tracePt t="106335" x="6346825" y="2781300"/>
          <p14:tracePt t="106343" x="6286500" y="2759075"/>
          <p14:tracePt t="106354" x="6210300" y="2751138"/>
          <p14:tracePt t="106370" x="6011863" y="2727325"/>
          <p14:tracePt t="106387" x="5661025" y="2727325"/>
          <p14:tracePt t="106404" x="5502275" y="2713038"/>
          <p14:tracePt t="106420" x="5432425" y="2705100"/>
          <p14:tracePt t="106437" x="5426075" y="2705100"/>
          <p14:tracePt t="106479" x="5432425" y="2705100"/>
          <p14:tracePt t="106487" x="5440363" y="2705100"/>
          <p14:tracePt t="106503" x="5448300" y="2705100"/>
          <p14:tracePt t="106672" x="5470525" y="2705100"/>
          <p14:tracePt t="106678" x="5502275" y="2713038"/>
          <p14:tracePt t="106687" x="5546725" y="2720975"/>
          <p14:tracePt t="106704" x="5661025" y="2727325"/>
          <p14:tracePt t="106720" x="5821363" y="2727325"/>
          <p14:tracePt t="106737" x="5897563" y="2727325"/>
          <p14:tracePt t="107199" x="5905500" y="2735263"/>
          <p14:tracePt t="107215" x="5905500" y="2743200"/>
          <p14:tracePt t="107231" x="5913438" y="2751138"/>
          <p14:tracePt t="107255" x="5913438" y="2765425"/>
          <p14:tracePt t="107263" x="5913438" y="2773363"/>
          <p14:tracePt t="107383" x="5913438" y="2781300"/>
          <p14:tracePt t="107631" x="5921375" y="2789238"/>
          <p14:tracePt t="107639" x="5921375" y="2857500"/>
          <p14:tracePt t="107647" x="5913438" y="2917825"/>
          <p14:tracePt t="107656" x="5889625" y="2979738"/>
          <p14:tracePt t="107671" x="5859463" y="3070225"/>
          <p14:tracePt t="107688" x="5813425" y="3146425"/>
          <p14:tracePt t="107704" x="5783263" y="3192463"/>
          <p14:tracePt t="107721" x="5775325" y="3200400"/>
          <p14:tracePt t="107754" x="5761038" y="3200400"/>
          <p14:tracePt t="107823" x="5753100" y="3208338"/>
          <p14:tracePt t="107839" x="5745163" y="3178175"/>
          <p14:tracePt t="107847" x="5745163" y="3146425"/>
          <p14:tracePt t="107855" x="5761038" y="3116263"/>
          <p14:tracePt t="107871" x="5761038" y="3063875"/>
          <p14:tracePt t="107888" x="5761038" y="3001963"/>
          <p14:tracePt t="107904" x="5761038" y="2941638"/>
          <p14:tracePt t="107921" x="5768975" y="2887663"/>
          <p14:tracePt t="107938" x="5775325" y="2835275"/>
          <p14:tracePt t="107954" x="5791200" y="2797175"/>
          <p14:tracePt t="107971" x="5791200" y="2781300"/>
          <p14:tracePt t="107988" x="5799138" y="2765425"/>
          <p14:tracePt t="108004" x="5807075" y="2751138"/>
          <p14:tracePt t="108021" x="5807075" y="2743200"/>
          <p14:tracePt t="108038" x="5813425" y="2720975"/>
          <p14:tracePt t="108054" x="5813425" y="2713038"/>
          <p14:tracePt t="108088" x="5813425" y="2705100"/>
          <p14:tracePt t="108127" x="5821363" y="2697163"/>
          <p14:tracePt t="108175" x="5837238" y="2705100"/>
          <p14:tracePt t="108183" x="5845175" y="2705100"/>
          <p14:tracePt t="108191" x="5851525" y="2720975"/>
          <p14:tracePt t="108204" x="5859463" y="2727325"/>
          <p14:tracePt t="108221" x="5867400" y="2743200"/>
          <p14:tracePt t="108238" x="5867400" y="2773363"/>
          <p14:tracePt t="108254" x="5867400" y="2781300"/>
          <p14:tracePt t="108319" x="5867400" y="2797175"/>
          <p14:tracePt t="108335" x="5867400" y="2803525"/>
          <p14:tracePt t="108359" x="5867400" y="2819400"/>
          <p14:tracePt t="108383" x="5867400" y="2827338"/>
          <p14:tracePt t="108711" x="5875338" y="2811463"/>
          <p14:tracePt t="108719" x="5875338" y="2803525"/>
          <p14:tracePt t="108727" x="5875338" y="2797175"/>
          <p14:tracePt t="108738" x="5875338" y="2789238"/>
          <p14:tracePt t="108754" x="5883275" y="2773363"/>
          <p14:tracePt t="108771" x="5889625" y="2765425"/>
          <p14:tracePt t="108788" x="5897563" y="2751138"/>
          <p14:tracePt t="108871" x="5897563" y="2789238"/>
          <p14:tracePt t="108879" x="5897563" y="2827338"/>
          <p14:tracePt t="108888" x="5897563" y="2887663"/>
          <p14:tracePt t="108905" x="5837238" y="2971800"/>
          <p14:tracePt t="108921" x="5715000" y="3001963"/>
          <p14:tracePt t="108938" x="5616575" y="3001963"/>
          <p14:tracePt t="108955" x="5540375" y="2994025"/>
          <p14:tracePt t="108971" x="5470525" y="2955925"/>
          <p14:tracePt t="108988" x="5440363" y="2933700"/>
          <p14:tracePt t="109005" x="5440363" y="2911475"/>
          <p14:tracePt t="109021" x="5440363" y="2887663"/>
          <p14:tracePt t="109038" x="5562600" y="2857500"/>
          <p14:tracePt t="109055" x="5799138" y="2857500"/>
          <p14:tracePt t="109071" x="6111875" y="2857500"/>
          <p14:tracePt t="109088" x="6232525" y="2857500"/>
          <p14:tracePt t="109127" x="6210300" y="2857500"/>
          <p14:tracePt t="109135" x="6118225" y="2857500"/>
          <p14:tracePt t="109143" x="6019800" y="2857500"/>
          <p14:tracePt t="109155" x="5897563" y="2857500"/>
          <p14:tracePt t="109171" x="5584825" y="2857500"/>
          <p14:tracePt t="109188" x="5440363" y="2857500"/>
          <p14:tracePt t="109231" x="5470525" y="2857500"/>
          <p14:tracePt t="109239" x="5540375" y="2857500"/>
          <p14:tracePt t="109255" x="5668963" y="2865438"/>
          <p14:tracePt t="109272" x="5715000" y="2865438"/>
          <p14:tracePt t="109367" x="5730875" y="2865438"/>
          <p14:tracePt t="109375" x="5737225" y="2849563"/>
          <p14:tracePt t="109383" x="5753100" y="2841625"/>
          <p14:tracePt t="109391" x="5761038" y="2827338"/>
          <p14:tracePt t="109405" x="5775325" y="2811463"/>
          <p14:tracePt t="109422" x="5813425" y="2765425"/>
          <p14:tracePt t="109438" x="5837238" y="2743200"/>
          <p14:tracePt t="109455" x="5859463" y="2727325"/>
          <p14:tracePt t="109591" x="5859463" y="2720975"/>
          <p14:tracePt t="109599" x="5837238" y="2720975"/>
          <p14:tracePt t="109607" x="5807075" y="2713038"/>
          <p14:tracePt t="109622" x="5730875" y="2697163"/>
          <p14:tracePt t="109638" x="5692775" y="2682875"/>
          <p14:tracePt t="109655" x="5638800" y="2667000"/>
          <p14:tracePt t="109759" x="5630863" y="2667000"/>
          <p14:tracePt t="109767" x="5622925" y="2667000"/>
          <p14:tracePt t="109775" x="5616575" y="2667000"/>
          <p14:tracePt t="109788" x="5608638" y="2667000"/>
          <p14:tracePt t="109805" x="5592763" y="2667000"/>
          <p14:tracePt t="110135" x="5584825" y="2667000"/>
          <p14:tracePt t="110143" x="5578475" y="2667000"/>
          <p14:tracePt t="110155" x="5562600" y="2667000"/>
          <p14:tracePt t="110172" x="5540375" y="2667000"/>
          <p14:tracePt t="110188" x="5516563" y="2674938"/>
          <p14:tracePt t="110205" x="5508625" y="2682875"/>
          <p14:tracePt t="110639" x="5508625" y="2713038"/>
          <p14:tracePt t="110647" x="5502275" y="2735263"/>
          <p14:tracePt t="110656" x="5502275" y="2759075"/>
          <p14:tracePt t="110672" x="5494338" y="2803525"/>
          <p14:tracePt t="110689" x="5486400" y="2827338"/>
          <p14:tracePt t="110705" x="5478463" y="2841625"/>
          <p14:tracePt t="110722" x="5470525" y="2849563"/>
          <p14:tracePt t="110831" x="5470525" y="2865438"/>
          <p14:tracePt t="110975" x="5448300" y="2865438"/>
          <p14:tracePt t="110983" x="5418138" y="2865438"/>
          <p14:tracePt t="110991" x="5364163" y="2865438"/>
          <p14:tracePt t="111006" x="5303838" y="2865438"/>
          <p14:tracePt t="111022" x="5181600" y="2865438"/>
          <p14:tracePt t="111039" x="5075238" y="2865438"/>
          <p14:tracePt t="111097" x="5097463" y="2865438"/>
          <p14:tracePt t="111103" x="5159375" y="2865438"/>
          <p14:tracePt t="111111" x="5257800" y="2865438"/>
          <p14:tracePt t="111122" x="5349875" y="2865438"/>
          <p14:tracePt t="111138" x="5516563" y="2865438"/>
          <p14:tracePt t="111155" x="5554663" y="2865438"/>
          <p14:tracePt t="111198" x="5540375" y="2865438"/>
          <p14:tracePt t="111206" x="5502275" y="2865438"/>
          <p14:tracePt t="111222" x="5464175" y="2857500"/>
          <p14:tracePt t="111239" x="5311775" y="2835275"/>
          <p14:tracePt t="111255" x="5249863" y="2835275"/>
          <p14:tracePt t="111310" x="5280025" y="2835275"/>
          <p14:tracePt t="111318" x="5303838" y="2835275"/>
          <p14:tracePt t="111326" x="5326063" y="2841625"/>
          <p14:tracePt t="111382" x="5303838" y="2841625"/>
          <p14:tracePt t="111390" x="5273675" y="2841625"/>
          <p14:tracePt t="111398" x="5227638" y="2841625"/>
          <p14:tracePt t="111406" x="5165725" y="2841625"/>
          <p14:tracePt t="111422" x="5135563" y="2841625"/>
          <p14:tracePt t="111470" x="5151438" y="2841625"/>
          <p14:tracePt t="111478" x="5189538" y="2841625"/>
          <p14:tracePt t="111489" x="5235575" y="2849563"/>
          <p14:tracePt t="111550" x="5227638" y="2849563"/>
          <p14:tracePt t="111558" x="5211763" y="2849563"/>
          <p14:tracePt t="111566" x="5203825" y="2849563"/>
          <p14:tracePt t="111574" x="5197475" y="2849563"/>
          <p14:tracePt t="111743" x="5203825" y="2835275"/>
          <p14:tracePt t="111751" x="5241925" y="2819400"/>
          <p14:tracePt t="111759" x="5265738" y="2811463"/>
          <p14:tracePt t="111772" x="5311775" y="2797175"/>
          <p14:tracePt t="111789" x="5372100" y="2765425"/>
          <p14:tracePt t="111806" x="5387975" y="2759075"/>
          <p14:tracePt t="111975" x="5387975" y="2743200"/>
          <p14:tracePt t="111983" x="5394325" y="2743200"/>
          <p14:tracePt t="111991" x="5394325" y="2735263"/>
          <p14:tracePt t="112006" x="5402263" y="2720975"/>
          <p14:tracePt t="112022" x="5418138" y="2705100"/>
          <p14:tracePt t="112039" x="5440363" y="2689225"/>
          <p14:tracePt t="112056" x="5448300" y="2689225"/>
          <p14:tracePt t="112072" x="5456238" y="2674938"/>
          <p14:tracePt t="112199" x="5448300" y="2674938"/>
          <p14:tracePt t="112207" x="5410200" y="2667000"/>
          <p14:tracePt t="112215" x="5356225" y="2659063"/>
          <p14:tracePt t="112223" x="5303838" y="2651125"/>
          <p14:tracePt t="112239" x="5135563" y="2651125"/>
          <p14:tracePt t="112256" x="4953000" y="2636838"/>
          <p14:tracePt t="112273" x="4846638" y="2628900"/>
          <p14:tracePt t="112289" x="4822825" y="2628900"/>
          <p14:tracePt t="112351" x="4816475" y="2628900"/>
          <p14:tracePt t="112375" x="4822825" y="2628900"/>
          <p14:tracePt t="112383" x="4830763" y="2628900"/>
          <p14:tracePt t="112391" x="4838700" y="2628900"/>
          <p14:tracePt t="112415" x="4846638" y="2628900"/>
          <p14:tracePt t="112431" x="4860925" y="2636838"/>
          <p14:tracePt t="112439" x="4868863" y="2636838"/>
          <p14:tracePt t="112456" x="4892675" y="2644775"/>
          <p14:tracePt t="112473" x="4922838" y="2659063"/>
          <p14:tracePt t="112489" x="4983163" y="2659063"/>
          <p14:tracePt t="112506" x="5105400" y="2659063"/>
          <p14:tracePt t="112523" x="5165725" y="2667000"/>
          <p14:tracePt t="112539" x="5203825" y="2667000"/>
          <p14:tracePt t="112615" x="5211763" y="2674938"/>
          <p14:tracePt t="113087" x="5203825" y="2674938"/>
          <p14:tracePt t="113095" x="5197475" y="2682875"/>
          <p14:tracePt t="113111" x="5173663" y="2682875"/>
          <p14:tracePt t="113127" x="5159375" y="2682875"/>
          <p14:tracePt t="113140" x="5143500" y="2689225"/>
          <p14:tracePt t="113156" x="5105400" y="2697163"/>
          <p14:tracePt t="113173" x="5083175" y="2713038"/>
          <p14:tracePt t="113495" x="5083175" y="2720975"/>
          <p14:tracePt t="113503" x="5089525" y="2735263"/>
          <p14:tracePt t="113511" x="5089525" y="2759075"/>
          <p14:tracePt t="113523" x="5097463" y="2789238"/>
          <p14:tracePt t="113540" x="5105400" y="2849563"/>
          <p14:tracePt t="113556" x="5105400" y="2887663"/>
          <p14:tracePt t="113573" x="5105400" y="2895600"/>
          <p14:tracePt t="113639" x="5097463" y="2895600"/>
          <p14:tracePt t="113647" x="5075238" y="2895600"/>
          <p14:tracePt t="113656" x="5045075" y="2895600"/>
          <p14:tracePt t="113673" x="4975225" y="2879725"/>
          <p14:tracePt t="113689" x="4906963" y="2865438"/>
          <p14:tracePt t="113706" x="4899025" y="2865438"/>
          <p14:tracePt t="113743" x="4892675" y="2865438"/>
          <p14:tracePt t="113756" x="4906963" y="2857500"/>
          <p14:tracePt t="113773" x="4999038" y="2857500"/>
          <p14:tracePt t="113790" x="5037138" y="2849563"/>
          <p14:tracePt t="113831" x="5006975" y="2849563"/>
          <p14:tracePt t="113840" x="4960938" y="2841625"/>
          <p14:tracePt t="113856" x="4822825" y="2841625"/>
          <p14:tracePt t="113873" x="4686300" y="2841625"/>
          <p14:tracePt t="113890" x="4670425" y="2841625"/>
          <p14:tracePt t="113927" x="4708525" y="2841625"/>
          <p14:tracePt t="113940" x="4784725" y="2841625"/>
          <p14:tracePt t="113956" x="4899025" y="2841625"/>
          <p14:tracePt t="113973" x="4914900" y="2841625"/>
          <p14:tracePt t="113999" x="4892675" y="2841625"/>
          <p14:tracePt t="114007" x="4822825" y="2827338"/>
          <p14:tracePt t="114023" x="4708525" y="2819400"/>
          <p14:tracePt t="114040" x="4640263" y="2819400"/>
          <p14:tracePt t="114079" x="4632325" y="2811463"/>
          <p14:tracePt t="114095" x="4670425" y="2811463"/>
          <p14:tracePt t="114107" x="4694238" y="2811463"/>
          <p14:tracePt t="114123" x="4716463" y="2811463"/>
          <p14:tracePt t="114247" x="4724400" y="2811463"/>
          <p14:tracePt t="114255" x="4754563" y="2789238"/>
          <p14:tracePt t="114263" x="4784725" y="2773363"/>
          <p14:tracePt t="114273" x="4816475" y="2751138"/>
          <p14:tracePt t="114290" x="4868863" y="2735263"/>
          <p14:tracePt t="114307" x="4899025" y="2705100"/>
          <p14:tracePt t="114323" x="4914900" y="2689225"/>
          <p14:tracePt t="114357" x="4914900" y="2674938"/>
          <p14:tracePt t="114373" x="4914900" y="2667000"/>
          <p14:tracePt t="114390" x="4922838" y="2651125"/>
          <p14:tracePt t="114407" x="4930775" y="2644775"/>
          <p14:tracePt t="114440" x="4937125" y="2644775"/>
          <p14:tracePt t="114457" x="4968875" y="2628900"/>
          <p14:tracePt t="114473" x="5029200" y="2620963"/>
          <p14:tracePt t="114490" x="5151438" y="2620963"/>
          <p14:tracePt t="114507" x="5249863" y="2620963"/>
          <p14:tracePt t="114523" x="5318125" y="2620963"/>
          <p14:tracePt t="114623" x="5287963" y="2613025"/>
          <p14:tracePt t="114631" x="5227638" y="2590800"/>
          <p14:tracePt t="114640" x="5151438" y="2568575"/>
          <p14:tracePt t="114657" x="4975225" y="2530475"/>
          <p14:tracePt t="114673" x="4686300" y="2506663"/>
          <p14:tracePt t="114690" x="4441825" y="2492375"/>
          <p14:tracePt t="114706" x="4297363" y="2492375"/>
          <p14:tracePt t="114723" x="4275138" y="2492375"/>
          <p14:tracePt t="114766" x="4289425" y="2492375"/>
          <p14:tracePt t="114774" x="4343400" y="2498725"/>
          <p14:tracePt t="114790" x="4397375" y="2514600"/>
          <p14:tracePt t="114806" x="4541838" y="2552700"/>
          <p14:tracePt t="114823" x="4625975" y="2598738"/>
          <p14:tracePt t="114840" x="4664075" y="2613025"/>
          <p14:tracePt t="114967" x="4670425" y="2620963"/>
          <p14:tracePt t="114983" x="4694238" y="2636838"/>
          <p14:tracePt t="114992" x="4732338" y="2636838"/>
          <p14:tracePt t="114999" x="4762500" y="2651125"/>
          <p14:tracePt t="115007" x="4800600" y="2667000"/>
          <p14:tracePt t="115024" x="4830763" y="2682875"/>
          <p14:tracePt t="115040" x="4868863" y="2697163"/>
          <p14:tracePt t="115207" x="4892675" y="2705100"/>
          <p14:tracePt t="115215" x="4906963" y="2713038"/>
          <p14:tracePt t="115224" x="4914900" y="2713038"/>
          <p14:tracePt t="115240" x="4922838" y="2713038"/>
          <p14:tracePt t="115257" x="4937125" y="2720975"/>
          <p14:tracePt t="115295" x="4930775" y="2727325"/>
          <p14:tracePt t="115303" x="4899025" y="2727325"/>
          <p14:tracePt t="115311" x="4860925" y="2727325"/>
          <p14:tracePt t="115324" x="4830763" y="2727325"/>
          <p14:tracePt t="115340" x="4770438" y="2727325"/>
          <p14:tracePt t="115357" x="4762500" y="2727325"/>
          <p14:tracePt t="115391" x="4754563" y="2735263"/>
          <p14:tracePt t="115399" x="4784725" y="2751138"/>
          <p14:tracePt t="115407" x="4838700" y="2759075"/>
          <p14:tracePt t="115424" x="4975225" y="2797175"/>
          <p14:tracePt t="115440" x="5105400" y="2803525"/>
          <p14:tracePt t="115457" x="5113338" y="2811463"/>
          <p14:tracePt t="115495" x="5089525" y="2811463"/>
          <p14:tracePt t="115507" x="5051425" y="2811463"/>
          <p14:tracePt t="115524" x="4975225" y="2811463"/>
          <p14:tracePt t="115540" x="4914900" y="2819400"/>
          <p14:tracePt t="115557" x="4899025" y="2819400"/>
          <p14:tracePt t="115607" x="4922838" y="2827338"/>
          <p14:tracePt t="115615" x="4937125" y="2827338"/>
          <p14:tracePt t="115624" x="4945063" y="2827338"/>
          <p14:tracePt t="115641" x="4968875" y="2827338"/>
          <p14:tracePt t="115743" x="4968875" y="2835275"/>
          <p14:tracePt t="116151" x="4968875" y="2849563"/>
          <p14:tracePt t="116159" x="4983163" y="2911475"/>
          <p14:tracePt t="116167" x="4983163" y="2949575"/>
          <p14:tracePt t="116176" x="4983163" y="2987675"/>
          <p14:tracePt t="116191" x="5006975" y="3116263"/>
          <p14:tracePt t="116208" x="5045075" y="3246438"/>
          <p14:tracePt t="116224" x="5113338" y="3344863"/>
          <p14:tracePt t="116241" x="5235575" y="3436938"/>
          <p14:tracePt t="116257" x="5402263" y="3505200"/>
          <p14:tracePt t="116274" x="5699125" y="3551238"/>
          <p14:tracePt t="116290" x="6164263" y="3573463"/>
          <p14:tracePt t="116307" x="6645275" y="3573463"/>
          <p14:tracePt t="116323" x="7078663" y="3573463"/>
          <p14:tracePt t="116340" x="7375525" y="3573463"/>
          <p14:tracePt t="116357" x="7589838" y="3573463"/>
          <p14:tracePt t="116373" x="7704138" y="3573463"/>
          <p14:tracePt t="116390" x="7726363" y="3573463"/>
          <p14:tracePt t="116422" x="7742238" y="3573463"/>
          <p14:tracePt t="116430" x="7750175" y="3573463"/>
          <p14:tracePt t="116440" x="7764463" y="3565525"/>
          <p14:tracePt t="116457" x="7826375" y="3559175"/>
          <p14:tracePt t="116474" x="7940675" y="3559175"/>
          <p14:tracePt t="116490" x="8123238" y="3559175"/>
          <p14:tracePt t="116507" x="8335963" y="3559175"/>
          <p14:tracePt t="116524" x="8550275" y="3559175"/>
          <p14:tracePt t="116540" x="8823325" y="3581400"/>
          <p14:tracePt t="116557" x="9136063" y="3635375"/>
          <p14:tracePt t="116574" x="9350375" y="3635375"/>
          <p14:tracePt t="116590" x="9547225" y="3665538"/>
          <p14:tracePt t="116607" x="9609138" y="3673475"/>
          <p14:tracePt t="116792" x="9601200" y="3673475"/>
          <p14:tracePt t="116799" x="9578975" y="3673475"/>
          <p14:tracePt t="116807" x="9532938" y="3665538"/>
          <p14:tracePt t="116824" x="9440863" y="3641725"/>
          <p14:tracePt t="116841" x="9350375" y="3619500"/>
          <p14:tracePt t="116858" x="9274175" y="3603625"/>
          <p14:tracePt t="116874" x="9197975" y="3603625"/>
          <p14:tracePt t="116891" x="9151938" y="3603625"/>
          <p14:tracePt t="116907" x="9090025" y="3603625"/>
          <p14:tracePt t="116924" x="9007475" y="3619500"/>
          <p14:tracePt t="116941" x="8907463" y="3641725"/>
          <p14:tracePt t="116957" x="8770938" y="3679825"/>
          <p14:tracePt t="116974" x="8542338" y="3711575"/>
          <p14:tracePt t="116990" x="8428038" y="3725863"/>
          <p14:tracePt t="117007" x="8389938" y="3733800"/>
          <p14:tracePt t="117024" x="8374063" y="3733800"/>
          <p14:tracePt t="117041" x="8366125" y="3733800"/>
          <p14:tracePt t="117074" x="8343900" y="3733800"/>
          <p14:tracePt t="117091" x="8305800" y="3733800"/>
          <p14:tracePt t="117108" x="8237538" y="3749675"/>
          <p14:tracePt t="117111" x="8207375" y="3749675"/>
          <p14:tracePt t="117124" x="8175625" y="3749675"/>
          <p14:tracePt t="117141" x="8145463" y="3749675"/>
          <p14:tracePt t="117158" x="8137525" y="3749675"/>
          <p14:tracePt t="117174" x="8131175" y="3749675"/>
          <p14:tracePt t="117191" x="8123238" y="3756025"/>
          <p14:tracePt t="117231" x="8123238" y="3771900"/>
          <p14:tracePt t="117239" x="8107363" y="3794125"/>
          <p14:tracePt t="117247" x="8099425" y="3825875"/>
          <p14:tracePt t="117258" x="8099425" y="3848100"/>
          <p14:tracePt t="117274" x="8093075" y="3932238"/>
          <p14:tracePt t="117291" x="8093075" y="4008438"/>
          <p14:tracePt t="117308" x="8093075" y="4076700"/>
          <p14:tracePt t="117324" x="8099425" y="4144963"/>
          <p14:tracePt t="117341" x="8115300" y="4183063"/>
          <p14:tracePt t="117358" x="8145463" y="4251325"/>
          <p14:tracePt t="117374" x="8161338" y="4275138"/>
          <p14:tracePt t="117391" x="8207375" y="4321175"/>
          <p14:tracePt t="117408" x="8267700" y="4359275"/>
          <p14:tracePt t="117424" x="8335963" y="4381500"/>
          <p14:tracePt t="117441" x="8512175" y="4419600"/>
          <p14:tracePt t="117458" x="8664575" y="4435475"/>
          <p14:tracePt t="117474" x="8831263" y="4457700"/>
          <p14:tracePt t="117491" x="8953500" y="4473575"/>
          <p14:tracePt t="117508" x="9067800" y="4473575"/>
          <p14:tracePt t="117524" x="9174163" y="4473575"/>
          <p14:tracePt t="117541" x="9280525" y="4473575"/>
          <p14:tracePt t="117558" x="9426575" y="4473575"/>
          <p14:tracePt t="117574" x="9517063" y="4473575"/>
          <p14:tracePt t="117591" x="9601200" y="4449763"/>
          <p14:tracePt t="117608" x="9715500" y="4403725"/>
          <p14:tracePt t="117625" x="9737725" y="4381500"/>
          <p14:tracePt t="117641" x="9761538" y="4335463"/>
          <p14:tracePt t="117658" x="9783763" y="4297363"/>
          <p14:tracePt t="117675" x="9791700" y="4244975"/>
          <p14:tracePt t="117691" x="9791700" y="4198938"/>
          <p14:tracePt t="117708" x="9791700" y="4137025"/>
          <p14:tracePt t="117725" x="9791700" y="4092575"/>
          <p14:tracePt t="117741" x="9753600" y="4038600"/>
          <p14:tracePt t="117758" x="9669463" y="3954463"/>
          <p14:tracePt t="117775" x="9617075" y="3908425"/>
          <p14:tracePt t="117791" x="9547225" y="3878263"/>
          <p14:tracePt t="117808" x="9464675" y="3848100"/>
          <p14:tracePt t="117825" x="9372600" y="3817938"/>
          <p14:tracePt t="117841" x="9296400" y="3802063"/>
          <p14:tracePt t="117858" x="9182100" y="3794125"/>
          <p14:tracePt t="117875" x="9059863" y="3794125"/>
          <p14:tracePt t="117891" x="8937625" y="3794125"/>
          <p14:tracePt t="117908" x="8763000" y="3794125"/>
          <p14:tracePt t="117925" x="8656638" y="3779838"/>
          <p14:tracePt t="117941" x="8518525" y="3779838"/>
          <p14:tracePt t="117958" x="8404225" y="3779838"/>
          <p14:tracePt t="117975" x="8366125" y="3779838"/>
          <p14:tracePt t="117991" x="8328025" y="3787775"/>
          <p14:tracePt t="118008" x="8289925" y="3810000"/>
          <p14:tracePt t="118025" x="8237538" y="3832225"/>
          <p14:tracePt t="118041" x="8199438" y="3856038"/>
          <p14:tracePt t="118058" x="8137525" y="3886200"/>
          <p14:tracePt t="118075" x="8115300" y="3902075"/>
          <p14:tracePt t="118091" x="8115300" y="3908425"/>
          <p14:tracePt t="118108" x="8107363" y="3916363"/>
          <p14:tracePt t="118112" x="8099425" y="3924300"/>
          <p14:tracePt t="118125" x="8077200" y="3954463"/>
          <p14:tracePt t="118141" x="8047038" y="4022725"/>
          <p14:tracePt t="118158" x="8023225" y="4092575"/>
          <p14:tracePt t="118175" x="8008938" y="4175125"/>
          <p14:tracePt t="118191" x="8008938" y="4198938"/>
          <p14:tracePt t="118208" x="8008938" y="4275138"/>
          <p14:tracePt t="118225" x="8061325" y="4351338"/>
          <p14:tracePt t="118241" x="8115300" y="4419600"/>
          <p14:tracePt t="118258" x="8137525" y="4441825"/>
          <p14:tracePt t="118275" x="8175625" y="4473575"/>
          <p14:tracePt t="118291" x="8207375" y="4487863"/>
          <p14:tracePt t="118308" x="8251825" y="4495800"/>
          <p14:tracePt t="118325" x="8297863" y="4503738"/>
          <p14:tracePt t="118342" x="8366125" y="4503738"/>
          <p14:tracePt t="118358" x="8412163" y="4503738"/>
          <p14:tracePt t="118375" x="8420100" y="4503738"/>
          <p14:tracePt t="118408" x="8420100" y="4487863"/>
          <p14:tracePt t="118425" x="8420100" y="4479925"/>
          <p14:tracePt t="118442" x="8420100" y="4457700"/>
          <p14:tracePt t="118458" x="8420100" y="4441825"/>
          <p14:tracePt t="118475" x="8420100" y="4419600"/>
          <p14:tracePt t="118492" x="8404225" y="4381500"/>
          <p14:tracePt t="118508" x="8382000" y="4351338"/>
          <p14:tracePt t="118525" x="8382000" y="4321175"/>
          <p14:tracePt t="118542" x="8382000" y="4305300"/>
          <p14:tracePt t="118558" x="8382000" y="4297363"/>
          <p14:tracePt t="118575" x="8382000" y="4283075"/>
          <p14:tracePt t="118592" x="8382000" y="4275138"/>
          <p14:tracePt t="118625" x="8382000" y="4267200"/>
          <p14:tracePt t="118642" x="8382000" y="4259263"/>
          <p14:tracePt t="118658" x="8382000" y="4251325"/>
          <p14:tracePt t="118675" x="8382000" y="4244975"/>
          <p14:tracePt t="118702" x="8389938" y="4237038"/>
          <p14:tracePt t="118710" x="8397875" y="4237038"/>
          <p14:tracePt t="118725" x="8404225" y="4237038"/>
          <p14:tracePt t="118742" x="8488363" y="4237038"/>
          <p14:tracePt t="118758" x="8594725" y="4237038"/>
          <p14:tracePt t="118775" x="8724900" y="4244975"/>
          <p14:tracePt t="118792" x="8793163" y="4244975"/>
          <p14:tracePt t="118808" x="8816975" y="4244975"/>
          <p14:tracePt t="118943" x="8801100" y="4244975"/>
          <p14:tracePt t="118951" x="8793163" y="4244975"/>
          <p14:tracePt t="118960" x="8785225" y="4244975"/>
          <p14:tracePt t="118975" x="8763000" y="4244975"/>
          <p14:tracePt t="118992" x="8740775" y="4244975"/>
          <p14:tracePt t="119008" x="8709025" y="4244975"/>
          <p14:tracePt t="119025" x="8686800" y="4244975"/>
          <p14:tracePt t="119042" x="8670925" y="4244975"/>
          <p14:tracePt t="119479" x="8694738" y="4237038"/>
          <p14:tracePt t="119487" x="8747125" y="4229100"/>
          <p14:tracePt t="119495" x="8801100" y="4198938"/>
          <p14:tracePt t="119509" x="8855075" y="4183063"/>
          <p14:tracePt t="119525" x="8945563" y="4122738"/>
          <p14:tracePt t="119542" x="8969375" y="4106863"/>
          <p14:tracePt t="119559" x="8983663" y="4098925"/>
          <p14:tracePt t="119607" x="8983663" y="4092575"/>
          <p14:tracePt t="119639" x="8991600" y="4092575"/>
          <p14:tracePt t="119647" x="8991600" y="4076700"/>
          <p14:tracePt t="119658" x="9007475" y="4068763"/>
          <p14:tracePt t="119675" x="9051925" y="4060825"/>
          <p14:tracePt t="119692" x="9090025" y="4060825"/>
          <p14:tracePt t="119709" x="9144000" y="4060825"/>
          <p14:tracePt t="119725" x="9151938" y="4060825"/>
          <p14:tracePt t="119783" x="9159875" y="4060825"/>
          <p14:tracePt t="119799" x="9166225" y="4060825"/>
          <p14:tracePt t="119807" x="9174163" y="4068763"/>
          <p14:tracePt t="119815" x="9197975" y="4084638"/>
          <p14:tracePt t="119825" x="9220200" y="4084638"/>
          <p14:tracePt t="119842" x="9304338" y="4137025"/>
          <p14:tracePt t="119859" x="9372600" y="4160838"/>
          <p14:tracePt t="119875" x="9380538" y="4160838"/>
          <p14:tracePt t="120079" x="9388475" y="4160838"/>
          <p14:tracePt t="120127" x="9388475" y="4168775"/>
          <p14:tracePt t="120135" x="9394825" y="4175125"/>
          <p14:tracePt t="120144" x="9402763" y="4191000"/>
          <p14:tracePt t="120159" x="9426575" y="4237038"/>
          <p14:tracePt t="120175" x="9440863" y="4267200"/>
          <p14:tracePt t="120192" x="9448800" y="4283075"/>
          <p14:tracePt t="120209" x="9456738" y="4289425"/>
          <p14:tracePt t="120343" x="9456738" y="4283075"/>
          <p14:tracePt t="120383" x="9448800" y="4283075"/>
          <p14:tracePt t="120399" x="9448800" y="4275138"/>
          <p14:tracePt t="120407" x="9440863" y="4275138"/>
          <p14:tracePt t="120416" x="9418638" y="4267200"/>
          <p14:tracePt t="120426" x="9402763" y="4259263"/>
          <p14:tracePt t="120442" x="9356725" y="4259263"/>
          <p14:tracePt t="120459" x="9274175" y="4244975"/>
          <p14:tracePt t="120476" x="9128125" y="4244975"/>
          <p14:tracePt t="120492" x="8975725" y="4244975"/>
          <p14:tracePt t="120509" x="8839200" y="4244975"/>
          <p14:tracePt t="120526" x="8702675" y="4267200"/>
          <p14:tracePt t="120542" x="8686800" y="4267200"/>
          <p14:tracePt t="120559" x="8678863" y="4267200"/>
          <p14:tracePt t="120583" x="8670925" y="4275138"/>
          <p14:tracePt t="120608" x="8664575" y="4283075"/>
          <p14:tracePt t="120615" x="8640763" y="4289425"/>
          <p14:tracePt t="120631" x="8602663" y="4297363"/>
          <p14:tracePt t="120642" x="8594725" y="4297363"/>
          <p14:tracePt t="120659" x="8564563" y="4297363"/>
          <p14:tracePt t="120676" x="8534400" y="4297363"/>
          <p14:tracePt t="120692" x="8504238" y="4297363"/>
          <p14:tracePt t="120709" x="8488363" y="4297363"/>
          <p14:tracePt t="120726" x="8458200" y="4283075"/>
          <p14:tracePt t="120742" x="8450263" y="4275138"/>
          <p14:tracePt t="120759" x="8442325" y="4251325"/>
          <p14:tracePt t="120776" x="8442325" y="4221163"/>
          <p14:tracePt t="120792" x="8442325" y="4191000"/>
          <p14:tracePt t="120809" x="8442325" y="4160838"/>
          <p14:tracePt t="120826" x="8442325" y="4144963"/>
          <p14:tracePt t="120842" x="8442325" y="4114800"/>
          <p14:tracePt t="120859" x="8466138" y="4092575"/>
          <p14:tracePt t="120876" x="8488363" y="4076700"/>
          <p14:tracePt t="120892" x="8526463" y="4054475"/>
          <p14:tracePt t="120909" x="8556625" y="4046538"/>
          <p14:tracePt t="120926" x="8610600" y="4030663"/>
          <p14:tracePt t="120942" x="8626475" y="4030663"/>
          <p14:tracePt t="120959" x="8648700" y="4030663"/>
          <p14:tracePt t="120976" x="8656638" y="4030663"/>
          <p14:tracePt t="121015" x="8664575" y="4030663"/>
          <p14:tracePt t="121026" x="8670925" y="4030663"/>
          <p14:tracePt t="121071" x="8678863" y="4030663"/>
          <p14:tracePt t="121127" x="8686800" y="4030663"/>
          <p14:tracePt t="121135" x="8694738" y="4030663"/>
          <p14:tracePt t="121151" x="8694738" y="4046538"/>
          <p14:tracePt t="121159" x="8709025" y="4098925"/>
          <p14:tracePt t="121176" x="8709025" y="4122738"/>
          <p14:tracePt t="121193" x="8724900" y="4160838"/>
          <p14:tracePt t="121209" x="8724900" y="4175125"/>
          <p14:tracePt t="121226" x="8724900" y="4206875"/>
          <p14:tracePt t="121243" x="8724900" y="4244975"/>
          <p14:tracePt t="121259" x="8724900" y="4275138"/>
          <p14:tracePt t="121276" x="8716963" y="4297363"/>
          <p14:tracePt t="121293" x="8694738" y="4321175"/>
          <p14:tracePt t="121309" x="8670925" y="4335463"/>
          <p14:tracePt t="121326" x="8594725" y="4335463"/>
          <p14:tracePt t="121342" x="8534400" y="4335463"/>
          <p14:tracePt t="121359" x="8466138" y="4335463"/>
          <p14:tracePt t="121376" x="8404225" y="4335463"/>
          <p14:tracePt t="121393" x="8366125" y="4313238"/>
          <p14:tracePt t="121426" x="8351838" y="4305300"/>
          <p14:tracePt t="121443" x="8351838" y="4275138"/>
          <p14:tracePt t="121459" x="8343900" y="4244975"/>
          <p14:tracePt t="121476" x="8335963" y="4191000"/>
          <p14:tracePt t="121493" x="8335963" y="4144963"/>
          <p14:tracePt t="121509" x="8351838" y="4106863"/>
          <p14:tracePt t="121526" x="8397875" y="4068763"/>
          <p14:tracePt t="121543" x="8458200" y="4046538"/>
          <p14:tracePt t="121559" x="8534400" y="4038600"/>
          <p14:tracePt t="121576" x="8626475" y="4030663"/>
          <p14:tracePt t="121593" x="8670925" y="4030663"/>
          <p14:tracePt t="121609" x="8694738" y="4030663"/>
          <p14:tracePt t="121626" x="8702675" y="4030663"/>
          <p14:tracePt t="121643" x="8709025" y="4030663"/>
          <p14:tracePt t="121671" x="8724900" y="4038600"/>
          <p14:tracePt t="121678" x="8724900" y="4054475"/>
          <p14:tracePt t="121692" x="8747125" y="4092575"/>
          <p14:tracePt t="121709" x="8778875" y="4160838"/>
          <p14:tracePt t="121726" x="8785225" y="4229100"/>
          <p14:tracePt t="121742" x="8785225" y="4259263"/>
          <p14:tracePt t="121759" x="8785225" y="4297363"/>
          <p14:tracePt t="121776" x="8785225" y="4335463"/>
          <p14:tracePt t="121792" x="8770938" y="4351338"/>
          <p14:tracePt t="121809" x="8716963" y="4365625"/>
          <p14:tracePt t="121826" x="8678863" y="4365625"/>
          <p14:tracePt t="121842" x="8640763" y="4365625"/>
          <p14:tracePt t="121859" x="8626475" y="4365625"/>
          <p14:tracePt t="121892" x="8610600" y="4351338"/>
          <p14:tracePt t="121909" x="8602663" y="4321175"/>
          <p14:tracePt t="121926" x="8588375" y="4251325"/>
          <p14:tracePt t="121942" x="8588375" y="4229100"/>
          <p14:tracePt t="121959" x="8588375" y="4206875"/>
          <p14:tracePt t="121992" x="8588375" y="4191000"/>
          <p14:tracePt t="122351" x="8580438" y="4191000"/>
          <p14:tracePt t="122359" x="8564563" y="4191000"/>
          <p14:tracePt t="122366" x="8550275" y="4198938"/>
          <p14:tracePt t="122376" x="8518525" y="4206875"/>
          <p14:tracePt t="122393" x="8488363" y="4213225"/>
          <p14:tracePt t="122410" x="8474075" y="4221163"/>
          <p14:tracePt t="122503" x="8466138" y="4221163"/>
          <p14:tracePt t="122511" x="8466138" y="4213225"/>
          <p14:tracePt t="122528" x="8466138" y="4198938"/>
          <p14:tracePt t="122535" x="8466138" y="4191000"/>
          <p14:tracePt t="122543" x="8466138" y="4168775"/>
          <p14:tracePt t="122560" x="8480425" y="4137025"/>
          <p14:tracePt t="122576" x="8488363" y="4137025"/>
          <p14:tracePt t="122593" x="8504238" y="4114800"/>
          <p14:tracePt t="122610" x="8526463" y="4106863"/>
          <p14:tracePt t="122626" x="8556625" y="4106863"/>
          <p14:tracePt t="122643" x="8588375" y="4106863"/>
          <p14:tracePt t="122660" x="8618538" y="4106863"/>
          <p14:tracePt t="122676" x="8632825" y="4106863"/>
          <p14:tracePt t="122693" x="8640763" y="4106863"/>
          <p14:tracePt t="122710" x="8656638" y="4114800"/>
          <p14:tracePt t="122743" x="8664575" y="4137025"/>
          <p14:tracePt t="122760" x="8686800" y="4206875"/>
          <p14:tracePt t="122776" x="8686800" y="4251325"/>
          <p14:tracePt t="122793" x="8686800" y="4283075"/>
          <p14:tracePt t="122810" x="8686800" y="4313238"/>
          <p14:tracePt t="122827" x="8686800" y="4321175"/>
          <p14:tracePt t="122843" x="8686800" y="4335463"/>
          <p14:tracePt t="122943" x="8678863" y="4335463"/>
          <p14:tracePt t="122991" x="8670925" y="4335463"/>
          <p14:tracePt t="123191" x="8670925" y="4327525"/>
          <p14:tracePt t="123199" x="8670925" y="4321175"/>
          <p14:tracePt t="123210" x="8670925" y="4313238"/>
          <p14:tracePt t="123227" x="8656638" y="4289425"/>
          <p14:tracePt t="123243" x="8632825" y="4259263"/>
          <p14:tracePt t="123260" x="8626475" y="4251325"/>
          <p14:tracePt t="123277" x="8618538" y="4237038"/>
          <p14:tracePt t="127199" x="8618538" y="4229100"/>
          <p14:tracePt t="127207" x="8656638" y="4191000"/>
          <p14:tracePt t="127215" x="8709025" y="4183063"/>
          <p14:tracePt t="127228" x="8755063" y="4183063"/>
          <p14:tracePt t="127245" x="8847138" y="4168775"/>
          <p14:tracePt t="127261" x="8893175" y="4160838"/>
          <p14:tracePt t="127278" x="8923338" y="4160838"/>
          <p14:tracePt t="127295" x="8937625" y="4160838"/>
          <p14:tracePt t="127311" x="8953500" y="4160838"/>
          <p14:tracePt t="127328" x="8969375" y="4160838"/>
          <p14:tracePt t="127345" x="8991600" y="4160838"/>
          <p14:tracePt t="127361" x="9045575" y="4160838"/>
          <p14:tracePt t="127378" x="9097963" y="4160838"/>
          <p14:tracePt t="127395" x="9182100" y="4175125"/>
          <p14:tracePt t="127411" x="9242425" y="4183063"/>
          <p14:tracePt t="127428" x="9288463" y="4206875"/>
          <p14:tracePt t="127445" x="9304338" y="4206875"/>
          <p14:tracePt t="127535" x="9296400" y="4206875"/>
          <p14:tracePt t="127543" x="9274175" y="4206875"/>
          <p14:tracePt t="127551" x="9250363" y="4206875"/>
          <p14:tracePt t="127562" x="9212263" y="4206875"/>
          <p14:tracePt t="127578" x="9059863" y="4198938"/>
          <p14:tracePt t="127595" x="8893175" y="4237038"/>
          <p14:tracePt t="127612" x="8732838" y="4251325"/>
          <p14:tracePt t="127628" x="8588375" y="4275138"/>
          <p14:tracePt t="127645" x="8534400" y="4283075"/>
          <p14:tracePt t="127662" x="8526463" y="4283075"/>
          <p14:tracePt t="128519" x="8518525" y="4283075"/>
          <p14:tracePt t="128535" x="8556625" y="4283075"/>
          <p14:tracePt t="128543" x="8618538" y="4283075"/>
          <p14:tracePt t="128551" x="8694738" y="4283075"/>
          <p14:tracePt t="128562" x="8801100" y="4283075"/>
          <p14:tracePt t="128578" x="8915400" y="4275138"/>
          <p14:tracePt t="128595" x="8945563" y="4275138"/>
          <p14:tracePt t="128671" x="8953500" y="4275138"/>
          <p14:tracePt t="128679" x="8975725" y="4275138"/>
          <p14:tracePt t="128687" x="8999538" y="4275138"/>
          <p14:tracePt t="128695" x="9021763" y="4275138"/>
          <p14:tracePt t="128712" x="9067800" y="4275138"/>
          <p14:tracePt t="128729" x="9159875" y="4275138"/>
          <p14:tracePt t="128745" x="9190038" y="4275138"/>
          <p14:tracePt t="128762" x="9197975" y="4275138"/>
          <p14:tracePt t="128871" x="9212263" y="4275138"/>
          <p14:tracePt t="128879" x="9236075" y="4275138"/>
          <p14:tracePt t="128887" x="9242425" y="4275138"/>
          <p14:tracePt t="128895" x="9250363" y="4275138"/>
          <p14:tracePt t="128912" x="9258300" y="4267200"/>
          <p14:tracePt t="128929" x="9266238" y="4267200"/>
          <p14:tracePt t="130207" x="9258300" y="4267200"/>
          <p14:tracePt t="130215" x="9236075" y="4259263"/>
          <p14:tracePt t="130223" x="9212263" y="4244975"/>
          <p14:tracePt t="130231" x="9174163" y="4237038"/>
          <p14:tracePt t="130246" x="9097963" y="4213225"/>
          <p14:tracePt t="130262" x="8983663" y="4198938"/>
          <p14:tracePt t="130279" x="8839200" y="4137025"/>
          <p14:tracePt t="130296" x="8397875" y="4076700"/>
          <p14:tracePt t="130313" x="7764463" y="3932238"/>
          <p14:tracePt t="130329" x="7185025" y="3756025"/>
          <p14:tracePt t="130346" x="6575425" y="3543300"/>
          <p14:tracePt t="130363" x="5943600" y="3268663"/>
          <p14:tracePt t="130379" x="5622925" y="3094038"/>
          <p14:tracePt t="130396" x="5532438" y="3025775"/>
          <p14:tracePt t="130413" x="5524500" y="3025775"/>
          <p14:tracePt t="130446" x="5524500" y="2994025"/>
          <p14:tracePt t="130462" x="5524500" y="2971800"/>
          <p14:tracePt t="130479" x="5524500" y="2911475"/>
          <p14:tracePt t="130496" x="5524500" y="2827338"/>
          <p14:tracePt t="130512" x="5516563" y="2735263"/>
          <p14:tracePt t="130529" x="5502275" y="2659063"/>
          <p14:tracePt t="130546" x="5486400" y="2598738"/>
          <p14:tracePt t="130562" x="5456238" y="2530475"/>
          <p14:tracePt t="130579" x="5432425" y="2468563"/>
          <p14:tracePt t="130596" x="5426075" y="2454275"/>
          <p14:tracePt t="130612" x="5426075" y="2446338"/>
          <p14:tracePt t="130647" x="5418138" y="2446338"/>
          <p14:tracePt t="130678" x="5410200" y="2476500"/>
          <p14:tracePt t="130687" x="5387975" y="2530475"/>
          <p14:tracePt t="130696" x="5380038" y="2574925"/>
          <p14:tracePt t="130712" x="5349875" y="2651125"/>
          <p14:tracePt t="130729" x="5326063" y="2682875"/>
          <p14:tracePt t="130746" x="5303838" y="2689225"/>
          <p14:tracePt t="130762" x="5280025" y="2689225"/>
          <p14:tracePt t="130779" x="5273675" y="2689225"/>
          <p14:tracePt t="130796" x="5265738" y="2689225"/>
          <p14:tracePt t="130813" x="5257800" y="2689225"/>
          <p14:tracePt t="130846" x="5211763" y="2689225"/>
          <p14:tracePt t="130863" x="5173663" y="2682875"/>
          <p14:tracePt t="130879" x="5105400" y="2659063"/>
          <p14:tracePt t="130896" x="5006975" y="2651125"/>
          <p14:tracePt t="130913" x="4914900" y="2636838"/>
          <p14:tracePt t="130929" x="4762500" y="2613025"/>
          <p14:tracePt t="130946" x="4686300" y="2606675"/>
          <p14:tracePt t="130963" x="4664075" y="2598738"/>
          <p14:tracePt t="131047" x="4648200" y="2598738"/>
          <p14:tracePt t="131055" x="4632325" y="2598738"/>
          <p14:tracePt t="131063" x="4610100" y="2606675"/>
          <p14:tracePt t="131079" x="4587875" y="2628900"/>
          <p14:tracePt t="131096" x="4572000" y="2644775"/>
          <p14:tracePt t="131159" x="4556125" y="2644775"/>
          <p14:tracePt t="131175" x="4541838" y="2644775"/>
          <p14:tracePt t="131183" x="4533900" y="2644775"/>
          <p14:tracePt t="131191" x="4511675" y="2644775"/>
          <p14:tracePt t="131199" x="4479925" y="2644775"/>
          <p14:tracePt t="131213" x="4457700" y="2644775"/>
          <p14:tracePt t="131229" x="4427538" y="2644775"/>
          <p14:tracePt t="131431" x="4419600" y="2651125"/>
          <p14:tracePt t="131463" x="4419600" y="2659063"/>
          <p14:tracePt t="131487" x="4419600" y="2674938"/>
          <p14:tracePt t="131503" x="4435475" y="2682875"/>
          <p14:tracePt t="131511" x="4441825" y="2689225"/>
          <p14:tracePt t="131519" x="4449763" y="2697163"/>
          <p14:tracePt t="131535" x="4457700" y="2697163"/>
          <p14:tracePt t="131927" x="4457700" y="2713038"/>
          <p14:tracePt t="132303" x="4465638" y="2713038"/>
          <p14:tracePt t="132311" x="4479925" y="2705100"/>
          <p14:tracePt t="132319" x="4487863" y="2705100"/>
          <p14:tracePt t="132330" x="4503738" y="2697163"/>
          <p14:tracePt t="132347" x="4511675" y="2697163"/>
          <p14:tracePt t="132391" x="4518025" y="2689225"/>
          <p14:tracePt t="132399" x="4525963" y="2689225"/>
          <p14:tracePt t="132407" x="4541838" y="2689225"/>
          <p14:tracePt t="132415" x="4556125" y="2689225"/>
          <p14:tracePt t="132430" x="4618038" y="2689225"/>
          <p14:tracePt t="132447" x="4678363" y="2689225"/>
          <p14:tracePt t="132463" x="4740275" y="2689225"/>
          <p14:tracePt t="132480" x="4770438" y="2689225"/>
          <p14:tracePt t="132497" x="4778375" y="2689225"/>
          <p14:tracePt t="132513" x="4784725" y="2689225"/>
          <p14:tracePt t="132775" x="4800600" y="2689225"/>
          <p14:tracePt t="132783" x="4816475" y="2689225"/>
          <p14:tracePt t="132791" x="4846638" y="2689225"/>
          <p14:tracePt t="132799" x="4868863" y="2682875"/>
          <p14:tracePt t="132813" x="4884738" y="2682875"/>
          <p14:tracePt t="132830" x="4899025" y="2674938"/>
          <p14:tracePt t="132847" x="4914900" y="2674938"/>
          <p14:tracePt t="132895" x="4922838" y="2674938"/>
          <p14:tracePt t="132903" x="4937125" y="2667000"/>
          <p14:tracePt t="132913" x="4945063" y="2667000"/>
          <p14:tracePt t="132930" x="4975225" y="2667000"/>
          <p14:tracePt t="132947" x="5021263" y="2667000"/>
          <p14:tracePt t="132963" x="5051425" y="2667000"/>
          <p14:tracePt t="132980" x="5083175" y="2667000"/>
          <p14:tracePt t="133031" x="5089525" y="2659063"/>
          <p14:tracePt t="133183" x="5097463" y="2659063"/>
          <p14:tracePt t="133191" x="5121275" y="2659063"/>
          <p14:tracePt t="133199" x="5165725" y="2659063"/>
          <p14:tracePt t="133214" x="5280025" y="2659063"/>
          <p14:tracePt t="133230" x="5318125" y="2659063"/>
          <p14:tracePt t="133247" x="5426075" y="2659063"/>
          <p14:tracePt t="133543" x="5440363" y="2659063"/>
          <p14:tracePt t="133551" x="5448300" y="2659063"/>
          <p14:tracePt t="133559" x="5470525" y="2659063"/>
          <p14:tracePt t="133575" x="5478463" y="2659063"/>
          <p14:tracePt t="133583" x="5494338" y="2659063"/>
          <p14:tracePt t="133597" x="5508625" y="2659063"/>
          <p14:tracePt t="133614" x="5524500" y="2659063"/>
          <p14:tracePt t="133631" x="5532438" y="2659063"/>
          <p14:tracePt t="133695" x="5540375" y="2659063"/>
          <p14:tracePt t="133703" x="5546725" y="2659063"/>
          <p14:tracePt t="133714" x="5554663" y="2659063"/>
          <p14:tracePt t="133730" x="5661025" y="2659063"/>
          <p14:tracePt t="133747" x="5783263" y="2659063"/>
          <p14:tracePt t="133764" x="5889625" y="2659063"/>
          <p14:tracePt t="133780" x="5935663" y="2659063"/>
          <p14:tracePt t="134015" x="5965825" y="2659063"/>
          <p14:tracePt t="134023" x="6019800" y="2659063"/>
          <p14:tracePt t="134031" x="6096000" y="2659063"/>
          <p14:tracePt t="134047" x="6172200" y="2667000"/>
          <p14:tracePt t="134064" x="6264275" y="2667000"/>
          <p14:tracePt t="134081" x="6286500" y="2667000"/>
          <p14:tracePt t="134119" x="6294438" y="2674938"/>
          <p14:tracePt t="134303" x="6302375" y="2674938"/>
          <p14:tracePt t="134311" x="6308725" y="2674938"/>
          <p14:tracePt t="134327" x="6324600" y="2674938"/>
          <p14:tracePt t="134335" x="6332538" y="2674938"/>
          <p14:tracePt t="134391" x="6332538" y="2682875"/>
          <p14:tracePt t="134462" x="6340475" y="2689225"/>
          <p14:tracePt t="134478" x="6346825" y="2697163"/>
          <p14:tracePt t="134486" x="6354763" y="2705100"/>
          <p14:tracePt t="134497" x="6378575" y="2720975"/>
          <p14:tracePt t="134514" x="6408738" y="2751138"/>
          <p14:tracePt t="134530" x="6416675" y="2751138"/>
          <p14:tracePt t="134547" x="6416675" y="2759075"/>
          <p14:tracePt t="134679" x="6423025" y="2759075"/>
          <p14:tracePt t="135399" x="6416675" y="2759075"/>
          <p14:tracePt t="135407" x="6384925" y="2743200"/>
          <p14:tracePt t="135416" x="6340475" y="2735263"/>
          <p14:tracePt t="135431" x="6264275" y="2713038"/>
          <p14:tracePt t="135448" x="6149975" y="2697163"/>
          <p14:tracePt t="135464" x="5997575" y="2697163"/>
          <p14:tracePt t="135481" x="5875338" y="2697163"/>
          <p14:tracePt t="135498" x="5799138" y="2697163"/>
          <p14:tracePt t="135514" x="5775325" y="2697163"/>
          <p14:tracePt t="135531" x="5768975" y="2697163"/>
          <p14:tracePt t="135548" x="5753100" y="2697163"/>
          <p14:tracePt t="135564" x="5745163" y="2689225"/>
          <p14:tracePt t="135581" x="5737225" y="2689225"/>
          <p14:tracePt t="135767" x="5730875" y="2682875"/>
          <p14:tracePt t="135839" x="5737225" y="2682875"/>
          <p14:tracePt t="135847" x="5761038" y="2682875"/>
          <p14:tracePt t="135855" x="5783263" y="2682875"/>
          <p14:tracePt t="135865" x="5791200" y="2682875"/>
          <p14:tracePt t="135881" x="5813425" y="2682875"/>
          <p14:tracePt t="135898" x="5829300" y="2682875"/>
          <p14:tracePt t="135915" x="5837238" y="2682875"/>
          <p14:tracePt t="136143" x="5845175" y="2682875"/>
          <p14:tracePt t="136183" x="5845175" y="2689225"/>
          <p14:tracePt t="136191" x="5845175" y="2697163"/>
          <p14:tracePt t="136199" x="5845175" y="2705100"/>
          <p14:tracePt t="136215" x="5845175" y="2727325"/>
          <p14:tracePt t="136791" x="5837238" y="2727325"/>
          <p14:tracePt t="136800" x="5813425" y="2727325"/>
          <p14:tracePt t="136807" x="5807075" y="2727325"/>
          <p14:tracePt t="136815" x="5783263" y="2727325"/>
          <p14:tracePt t="136832" x="5699125" y="2727325"/>
          <p14:tracePt t="136848" x="5630863" y="2727325"/>
          <p14:tracePt t="136865" x="5592763" y="2727325"/>
          <p14:tracePt t="136983" x="5584825" y="2727325"/>
          <p14:tracePt t="137023" x="5578475" y="2727325"/>
          <p14:tracePt t="137031" x="5570538" y="2727325"/>
          <p14:tracePt t="137047" x="5562600" y="2727325"/>
          <p14:tracePt t="137055" x="5546725" y="2727325"/>
          <p14:tracePt t="137065" x="5540375" y="2727325"/>
          <p14:tracePt t="137082" x="5494338" y="2727325"/>
          <p14:tracePt t="137098" x="5486400" y="2727325"/>
          <p14:tracePt t="137115" x="5478463" y="2727325"/>
          <p14:tracePt t="137159" x="5470525" y="2727325"/>
          <p14:tracePt t="138759" x="5470525" y="2720975"/>
          <p14:tracePt t="138783" x="5470525" y="2705100"/>
          <p14:tracePt t="138791" x="5470525" y="2697163"/>
          <p14:tracePt t="138807" x="5464175" y="2682875"/>
          <p14:tracePt t="138831" x="5464175" y="2674938"/>
          <p14:tracePt t="139143" x="5448300" y="2674938"/>
          <p14:tracePt t="139151" x="5440363" y="2674938"/>
          <p14:tracePt t="139159" x="5418138" y="2674938"/>
          <p14:tracePt t="139167" x="5387975" y="2674938"/>
          <p14:tracePt t="139182" x="5295900" y="2674938"/>
          <p14:tracePt t="139199" x="5197475" y="2674938"/>
          <p14:tracePt t="139216" x="5135563" y="2674938"/>
          <p14:tracePt t="139232" x="5121275" y="2674938"/>
          <p14:tracePt t="139911" x="5121275" y="2659063"/>
          <p14:tracePt t="139935" x="5121275" y="2651125"/>
          <p14:tracePt t="140599" x="5113338" y="2651125"/>
          <p14:tracePt t="140607" x="5089525" y="2651125"/>
          <p14:tracePt t="140616" x="5083175" y="2644775"/>
          <p14:tracePt t="140633" x="5045075" y="2628900"/>
          <p14:tracePt t="140650" x="4930775" y="2628900"/>
          <p14:tracePt t="140666" x="4816475" y="2628900"/>
          <p14:tracePt t="140683" x="4740275" y="2628900"/>
          <p14:tracePt t="140700" x="4686300" y="2628900"/>
          <p14:tracePt t="141015" x="4686300" y="2636838"/>
          <p14:tracePt t="141039" x="4694238" y="2636838"/>
          <p14:tracePt t="141047" x="4702175" y="2636838"/>
          <p14:tracePt t="141055" x="4716463" y="2636838"/>
          <p14:tracePt t="141066" x="4724400" y="2636838"/>
          <p14:tracePt t="141083" x="4732338" y="2636838"/>
          <p14:tracePt t="141100" x="4740275" y="2636838"/>
          <p14:tracePt t="141127" x="4746625" y="2636838"/>
          <p14:tracePt t="141135" x="4754563" y="2636838"/>
          <p14:tracePt t="141207" x="4762500" y="2628900"/>
          <p14:tracePt t="141231" x="4770438" y="2628900"/>
          <p14:tracePt t="141247" x="4778375" y="2628900"/>
          <p14:tracePt t="141255" x="4784725" y="2628900"/>
          <p14:tracePt t="141271" x="4792663" y="2628900"/>
          <p14:tracePt t="141287" x="4800600" y="2628900"/>
          <p14:tracePt t="141300" x="4808538" y="2628900"/>
          <p14:tracePt t="141317" x="4822825" y="2644775"/>
          <p14:tracePt t="141333" x="4854575" y="2674938"/>
          <p14:tracePt t="141350" x="4884738" y="2720975"/>
          <p14:tracePt t="141367" x="4892675" y="2743200"/>
          <p14:tracePt t="141615" x="4884738" y="2743200"/>
          <p14:tracePt t="141623" x="4876800" y="2743200"/>
          <p14:tracePt t="141639" x="4860925" y="2743200"/>
          <p14:tracePt t="141650" x="4854575" y="2743200"/>
          <p14:tracePt t="141667" x="4838700" y="2743200"/>
          <p14:tracePt t="141687" x="4830763" y="2743200"/>
          <p14:tracePt t="141700" x="4822825" y="2735263"/>
          <p14:tracePt t="141718" x="4816475" y="2735263"/>
          <p14:tracePt t="141791" x="4808538" y="2735263"/>
          <p14:tracePt t="142055" x="4808538" y="2727325"/>
          <p14:tracePt t="142087" x="4800600" y="2720975"/>
          <p14:tracePt t="142095" x="4778375" y="2705100"/>
          <p14:tracePt t="142103" x="4746625" y="2689225"/>
          <p14:tracePt t="142117" x="4724400" y="2674938"/>
          <p14:tracePt t="142134" x="4618038" y="2651125"/>
          <p14:tracePt t="142150" x="4594225" y="2644775"/>
          <p14:tracePt t="142153" x="4556125" y="2644775"/>
          <p14:tracePt t="142167" x="4487863" y="2628900"/>
          <p14:tracePt t="142183" x="4473575" y="2628900"/>
          <p14:tracePt t="142247" x="4465638" y="2628900"/>
          <p14:tracePt t="142255" x="4457700" y="2628900"/>
          <p14:tracePt t="142267" x="4449763" y="2628900"/>
          <p14:tracePt t="142284" x="4435475" y="2628900"/>
          <p14:tracePt t="142300" x="4427538" y="2628900"/>
          <p14:tracePt t="142334" x="4419600" y="2636838"/>
          <p14:tracePt t="142367" x="4411663" y="2644775"/>
          <p14:tracePt t="142815" x="4419600" y="2659063"/>
          <p14:tracePt t="142823" x="4419600" y="2674938"/>
          <p14:tracePt t="142834" x="4427538" y="2697163"/>
          <p14:tracePt t="142850" x="4449763" y="2727325"/>
          <p14:tracePt t="142867" x="4465638" y="2751138"/>
          <p14:tracePt t="142884" x="4479925" y="2803525"/>
          <p14:tracePt t="142900" x="4495800" y="2835275"/>
          <p14:tracePt t="142917" x="4511675" y="2849563"/>
          <p14:tracePt t="142934" x="4511675" y="2865438"/>
          <p14:tracePt t="148167" x="4511675" y="2873375"/>
          <p14:tracePt t="148175" x="4533900" y="2903538"/>
          <p14:tracePt t="148186" x="4556125" y="3032125"/>
          <p14:tracePt t="148203" x="4678363" y="3603625"/>
          <p14:tracePt t="148219" x="4778375" y="3954463"/>
          <p14:tracePt t="148236" x="4868863" y="4213225"/>
          <p14:tracePt t="148252" x="4983163" y="4479925"/>
          <p14:tracePt t="148269" x="5105400" y="4656138"/>
          <p14:tracePt t="148286" x="5235575" y="4746625"/>
          <p14:tracePt t="148303" x="5287963" y="4770438"/>
          <p14:tracePt t="148319" x="5295900" y="4770438"/>
          <p14:tracePt t="148399" x="5326063" y="4770438"/>
          <p14:tracePt t="148407" x="5349875" y="4778375"/>
          <p14:tracePt t="148415" x="5380038" y="4784725"/>
          <p14:tracePt t="148423" x="5394325" y="4784725"/>
          <p14:tracePt t="148436" x="5418138" y="4800600"/>
          <p14:tracePt t="148453" x="5426075" y="4800600"/>
          <p14:tracePt t="148503" x="5432425" y="4808538"/>
          <p14:tracePt t="148559" x="5432425" y="4816475"/>
          <p14:tracePt t="148567" x="5432425" y="4822825"/>
          <p14:tracePt t="148575" x="5426075" y="4884738"/>
          <p14:tracePt t="148586" x="5394325" y="4953000"/>
          <p14:tracePt t="148603" x="5372100" y="5013325"/>
          <p14:tracePt t="148619" x="5326063" y="5067300"/>
          <p14:tracePt t="148636" x="5257800" y="5127625"/>
          <p14:tracePt t="148653" x="5181600" y="5151438"/>
          <p14:tracePt t="148669" x="5105400" y="5173663"/>
          <p14:tracePt t="148672" x="5051425" y="5173663"/>
          <p14:tracePt t="148686" x="5013325" y="5173663"/>
          <p14:tracePt t="148775" x="4999038" y="5173663"/>
          <p14:tracePt t="148791" x="4983163" y="5173663"/>
          <p14:tracePt t="148799" x="4968875" y="5165725"/>
          <p14:tracePt t="148807" x="4953000" y="5159375"/>
          <p14:tracePt t="149023" x="4906963" y="5159375"/>
          <p14:tracePt t="149031" x="4854575" y="5159375"/>
          <p14:tracePt t="149039" x="4800600" y="5143500"/>
          <p14:tracePt t="149053" x="4754563" y="5135563"/>
          <p14:tracePt t="149070" x="4694238" y="5113338"/>
          <p14:tracePt t="149086" x="4656138" y="5097463"/>
          <p14:tracePt t="149183" x="4648200" y="5089525"/>
          <p14:tracePt t="149191" x="4640263" y="5051425"/>
          <p14:tracePt t="149203" x="4640263" y="4991100"/>
          <p14:tracePt t="149220" x="4640263" y="4906963"/>
          <p14:tracePt t="149236" x="4640263" y="4816475"/>
          <p14:tracePt t="149253" x="4664075" y="4708525"/>
          <p14:tracePt t="149270" x="4694238" y="4618038"/>
          <p14:tracePt t="149286" x="4694238" y="4594225"/>
          <p14:tracePt t="149303" x="4716463" y="4556125"/>
          <p14:tracePt t="149319" x="4732338" y="4533900"/>
          <p14:tracePt t="149336" x="4732338" y="4525963"/>
          <p14:tracePt t="149353" x="4740275" y="4518025"/>
          <p14:tracePt t="149369" x="4746625" y="4518025"/>
          <p14:tracePt t="149386" x="4746625" y="4511675"/>
          <p14:tracePt t="149403" x="4754563" y="4503738"/>
          <p14:tracePt t="149420" x="4800600" y="4487863"/>
          <p14:tracePt t="149436" x="4876800" y="4479925"/>
          <p14:tracePt t="149453" x="4991100" y="4473575"/>
          <p14:tracePt t="149470" x="5203825" y="4449763"/>
          <p14:tracePt t="149486" x="5257800" y="4449763"/>
          <p14:tracePt t="149503" x="5341938" y="4449763"/>
          <p14:tracePt t="149560" x="5349875" y="4449763"/>
          <p14:tracePt t="149567" x="5372100" y="4449763"/>
          <p14:tracePt t="149575" x="5402263" y="4449763"/>
          <p14:tracePt t="149586" x="5456238" y="4457700"/>
          <p14:tracePt t="149603" x="5661025" y="4473575"/>
          <p14:tracePt t="149620" x="5989638" y="4495800"/>
          <p14:tracePt t="149636" x="6232525" y="4495800"/>
          <p14:tracePt t="149653" x="6484938" y="4495800"/>
          <p14:tracePt t="149670" x="6705600" y="4495800"/>
          <p14:tracePt t="149686" x="6850063" y="4495800"/>
          <p14:tracePt t="149703" x="6972300" y="4495800"/>
          <p14:tracePt t="149720" x="7124700" y="4495800"/>
          <p14:tracePt t="149736" x="7307263" y="4495800"/>
          <p14:tracePt t="149753" x="7489825" y="4495800"/>
          <p14:tracePt t="149770" x="7666038" y="4495800"/>
          <p14:tracePt t="149786" x="7840663" y="4495800"/>
          <p14:tracePt t="149803" x="7940675" y="4495800"/>
          <p14:tracePt t="149820" x="7993063" y="4495800"/>
          <p14:tracePt t="149836" x="8016875" y="4495800"/>
          <p14:tracePt t="149853" x="8039100" y="4495800"/>
          <p14:tracePt t="149870" x="8061325" y="4503738"/>
          <p14:tracePt t="149886" x="8085138" y="4511675"/>
          <p14:tracePt t="149903" x="8137525" y="4533900"/>
          <p14:tracePt t="149920" x="8297863" y="4618038"/>
          <p14:tracePt t="149936" x="8382000" y="4664075"/>
          <p14:tracePt t="149953" x="8480425" y="4732338"/>
          <p14:tracePt t="149970" x="8626475" y="4822825"/>
          <p14:tracePt t="149986" x="8670925" y="4854575"/>
          <p14:tracePt t="150003" x="8686800" y="4868863"/>
          <p14:tracePt t="150071" x="8686800" y="4884738"/>
          <p14:tracePt t="150079" x="8686800" y="4922838"/>
          <p14:tracePt t="150088" x="8686800" y="4968875"/>
          <p14:tracePt t="150103" x="8686800" y="5067300"/>
          <p14:tracePt t="150120" x="8686800" y="5181600"/>
          <p14:tracePt t="150136" x="8656638" y="5295900"/>
          <p14:tracePt t="150153" x="8610600" y="5380038"/>
          <p14:tracePt t="150170" x="8572500" y="5426075"/>
          <p14:tracePt t="150187" x="8518525" y="5448300"/>
          <p14:tracePt t="150203" x="8442325" y="5470525"/>
          <p14:tracePt t="150220" x="8328025" y="5478463"/>
          <p14:tracePt t="150237" x="8169275" y="5478463"/>
          <p14:tracePt t="150253" x="7954963" y="5478463"/>
          <p14:tracePt t="150270" x="7589838" y="5464175"/>
          <p14:tracePt t="150287" x="7383463" y="5432425"/>
          <p14:tracePt t="150303" x="7216775" y="5418138"/>
          <p14:tracePt t="150320" x="7064375" y="5410200"/>
          <p14:tracePt t="150337" x="6918325" y="5410200"/>
          <p14:tracePt t="150353" x="6789738" y="5410200"/>
          <p14:tracePt t="150370" x="6591300" y="5410200"/>
          <p14:tracePt t="150387" x="6400800" y="5410200"/>
          <p14:tracePt t="150403" x="6202363" y="5410200"/>
          <p14:tracePt t="150420" x="5973763" y="5410200"/>
          <p14:tracePt t="150437" x="5753100" y="5410200"/>
          <p14:tracePt t="150453" x="5562600" y="5410200"/>
          <p14:tracePt t="150470" x="5402263" y="5410200"/>
          <p14:tracePt t="150486" x="5211763" y="5394325"/>
          <p14:tracePt t="150503" x="5135563" y="5380038"/>
          <p14:tracePt t="150520" x="5089525" y="5364163"/>
          <p14:tracePt t="150537" x="5059363" y="5341938"/>
          <p14:tracePt t="150553" x="5021263" y="5303838"/>
          <p14:tracePt t="150570" x="4975225" y="5227638"/>
          <p14:tracePt t="150587" x="4914900" y="5135563"/>
          <p14:tracePt t="150603" x="4854575" y="5067300"/>
          <p14:tracePt t="150620" x="4822825" y="5037138"/>
          <p14:tracePt t="150637" x="4808538" y="5029200"/>
          <p14:tracePt t="150670" x="4808538" y="5013325"/>
          <p14:tracePt t="150687" x="4808538" y="4991100"/>
          <p14:tracePt t="150911" x="4808538" y="5013325"/>
          <p14:tracePt t="150927" x="4808538" y="5021263"/>
          <p14:tracePt t="150959" x="4808538" y="5029200"/>
          <p14:tracePt t="150967" x="4808538" y="5037138"/>
          <p14:tracePt t="150975" x="4808538" y="5045075"/>
          <p14:tracePt t="150987" x="4808538" y="5059363"/>
          <p14:tracePt t="151087" x="4822825" y="5059363"/>
          <p14:tracePt t="151095" x="4838700" y="5045075"/>
          <p14:tracePt t="151103" x="4838700" y="5029200"/>
          <p14:tracePt t="151120" x="4860925" y="5006975"/>
          <p14:tracePt t="151137" x="4868863" y="4983163"/>
          <p14:tracePt t="151154" x="4884738" y="4975225"/>
          <p14:tracePt t="151170" x="4892675" y="4968875"/>
          <p14:tracePt t="151187" x="4892675" y="4960938"/>
          <p14:tracePt t="151207" x="4899025" y="4953000"/>
          <p14:tracePt t="151220" x="4906963" y="4953000"/>
          <p14:tracePt t="151237" x="4937125" y="4953000"/>
          <p14:tracePt t="151254" x="4999038" y="4953000"/>
          <p14:tracePt t="151270" x="5021263" y="4953000"/>
          <p14:tracePt t="151287" x="5075238" y="4968875"/>
          <p14:tracePt t="151304" x="5121275" y="4983163"/>
          <p14:tracePt t="151320" x="5135563" y="4999038"/>
          <p14:tracePt t="155679" x="5143500" y="4999038"/>
          <p14:tracePt t="155687" x="5151438" y="4991100"/>
          <p14:tracePt t="155695" x="5159375" y="4968875"/>
          <p14:tracePt t="155705" x="5173663" y="4930775"/>
          <p14:tracePt t="155722" x="5189538" y="4906963"/>
          <p14:tracePt t="155739" x="5203825" y="4868863"/>
          <p14:tracePt t="155755" x="5227638" y="4846638"/>
          <p14:tracePt t="155772" x="5241925" y="4822825"/>
          <p14:tracePt t="155789" x="5249863" y="4792663"/>
          <p14:tracePt t="155805" x="5273675" y="4770438"/>
          <p14:tracePt t="155822" x="5318125" y="4724400"/>
          <p14:tracePt t="155839" x="5364163" y="4694238"/>
          <p14:tracePt t="155855" x="5394325" y="4670425"/>
          <p14:tracePt t="155872" x="5440363" y="4640263"/>
          <p14:tracePt t="155889" x="5486400" y="4602163"/>
          <p14:tracePt t="155905" x="5524500" y="4579938"/>
          <p14:tracePt t="155922" x="5546725" y="4572000"/>
          <p14:tracePt t="155939" x="5562600" y="4564063"/>
          <p14:tracePt t="155955" x="5570538" y="4556125"/>
          <p14:tracePt t="160847" x="5562600" y="4670425"/>
          <p14:tracePt t="160855" x="5540375" y="4868863"/>
          <p14:tracePt t="160863" x="5502275" y="5127625"/>
          <p14:tracePt t="160874" x="5464175" y="5326063"/>
          <p14:tracePt t="160890" x="5426075" y="5524500"/>
          <p14:tracePt t="160907" x="5380038" y="5638800"/>
          <p14:tracePt t="160924" x="5372100" y="5654675"/>
          <p14:tracePt t="161151" x="5364163" y="5646738"/>
          <p14:tracePt t="161159" x="5356225" y="5578475"/>
          <p14:tracePt t="161167" x="5334000" y="5508625"/>
          <p14:tracePt t="161175" x="5311775" y="5426075"/>
          <p14:tracePt t="161190" x="5287963" y="5334000"/>
          <p14:tracePt t="161207" x="5257800" y="5265738"/>
          <p14:tracePt t="161224" x="5227638" y="5211763"/>
          <p14:tracePt t="161241" x="5219700" y="5189538"/>
          <p14:tracePt t="161257" x="5211763" y="5159375"/>
          <p14:tracePt t="162815" x="5211763" y="5135563"/>
          <p14:tracePt t="162823" x="5211763" y="5105400"/>
          <p14:tracePt t="162831" x="5211763" y="5089525"/>
          <p14:tracePt t="162855" x="5211763" y="5075238"/>
          <p14:tracePt t="162863" x="5211763" y="5045075"/>
          <p14:tracePt t="162874" x="5211763" y="5029200"/>
          <p14:tracePt t="162895" x="5211763" y="5021263"/>
          <p14:tracePt t="162911" x="5211763" y="5006975"/>
          <p14:tracePt t="162925" x="5211763" y="4999038"/>
          <p14:tracePt t="168710" x="5257800" y="5006975"/>
          <p14:tracePt t="168718" x="5303838" y="5013325"/>
          <p14:tracePt t="168726" x="5356225" y="5037138"/>
          <p14:tracePt t="168743" x="5448300" y="5059363"/>
          <p14:tracePt t="168760" x="5540375" y="5083175"/>
          <p14:tracePt t="168776" x="5578475" y="5089525"/>
          <p14:tracePt t="168793" x="5584825" y="5089525"/>
          <p14:tracePt t="168810" x="5592763" y="5097463"/>
          <p14:tracePt t="168847" x="5638800" y="5097463"/>
          <p14:tracePt t="168860" x="5722938" y="5127625"/>
          <p14:tracePt t="168877" x="6118225" y="5227638"/>
          <p14:tracePt t="168894" x="6705600" y="5349875"/>
          <p14:tracePt t="168910" x="7375525" y="5440363"/>
          <p14:tracePt t="168927" x="7688263" y="5478463"/>
          <p14:tracePt t="168943" x="7826375" y="5486400"/>
          <p14:tracePt t="168960" x="7832725" y="5486400"/>
          <p14:tracePt t="169023" x="7864475" y="5478463"/>
          <p14:tracePt t="169031" x="7924800" y="5394325"/>
          <p14:tracePt t="169039" x="8001000" y="5311775"/>
          <p14:tracePt t="169047" x="8077200" y="5257800"/>
          <p14:tracePt t="169060" x="8123238" y="5227638"/>
          <p14:tracePt t="169077" x="8207375" y="5173663"/>
          <p14:tracePt t="169094" x="8259763" y="5143500"/>
          <p14:tracePt t="169110" x="8275638" y="5127625"/>
          <p14:tracePt t="169319" x="8251825" y="5113338"/>
          <p14:tracePt t="169327" x="8221663" y="5113338"/>
          <p14:tracePt t="169335" x="8183563" y="5105400"/>
          <p14:tracePt t="169343" x="8161338" y="5083175"/>
          <p14:tracePt t="169360" x="8145463" y="5083175"/>
          <p14:tracePt t="169377" x="8137525" y="5083175"/>
          <p14:tracePt t="169431" x="8137525" y="5067300"/>
          <p14:tracePt t="169846" x="8123238" y="5051425"/>
          <p14:tracePt t="169854" x="8085138" y="5037138"/>
          <p14:tracePt t="169862" x="8054975" y="5029200"/>
          <p14:tracePt t="169876" x="8031163" y="5029200"/>
          <p14:tracePt t="169893" x="7993063" y="5013325"/>
          <p14:tracePt t="169998" x="7993063" y="5006975"/>
          <p14:tracePt t="170006" x="7993063" y="4991100"/>
          <p14:tracePt t="170014" x="7993063" y="4975225"/>
          <p14:tracePt t="170054" x="7993063" y="4953000"/>
          <p14:tracePt t="170070" x="8008938" y="4945063"/>
          <p14:tracePt t="170078" x="8023225" y="4937125"/>
          <p14:tracePt t="170086" x="8031163" y="4930775"/>
          <p14:tracePt t="170094" x="8039100" y="4922838"/>
          <p14:tracePt t="170110" x="8054975" y="4922838"/>
          <p14:tracePt t="170127" x="8093075" y="4914900"/>
          <p14:tracePt t="170144" x="8115300" y="4914900"/>
          <p14:tracePt t="170160" x="8145463" y="4914900"/>
          <p14:tracePt t="170177" x="8175625" y="4914900"/>
          <p14:tracePt t="170194" x="8213725" y="4914900"/>
          <p14:tracePt t="170210" x="8221663" y="4914900"/>
          <p14:tracePt t="170911" x="8213725" y="4914900"/>
          <p14:tracePt t="170919" x="8183563" y="4914900"/>
          <p14:tracePt t="170927" x="8123238" y="4914900"/>
          <p14:tracePt t="170944" x="7940675" y="4914900"/>
          <p14:tracePt t="170961" x="7712075" y="4953000"/>
          <p14:tracePt t="170978" x="7589838" y="4968875"/>
          <p14:tracePt t="170994" x="7559675" y="4975225"/>
          <p14:tracePt t="171215" x="7551738" y="4975225"/>
          <p14:tracePt t="174167" x="7559675" y="4983163"/>
          <p14:tracePt t="174175" x="7597775" y="4991100"/>
          <p14:tracePt t="174183" x="7627938" y="4991100"/>
          <p14:tracePt t="174195" x="7642225" y="4999038"/>
          <p14:tracePt t="174212" x="7696200" y="5006975"/>
          <p14:tracePt t="174229" x="7756525" y="5006975"/>
          <p14:tracePt t="174232" x="7794625" y="5006975"/>
          <p14:tracePt t="174246" x="7818438" y="5006975"/>
          <p14:tracePt t="174262" x="7826375" y="5006975"/>
          <p14:tracePt t="174319" x="7832725" y="5006975"/>
          <p14:tracePt t="174327" x="7840663" y="5006975"/>
          <p14:tracePt t="174343" x="7864475" y="5013325"/>
          <p14:tracePt t="174351" x="7886700" y="5013325"/>
          <p14:tracePt t="174362" x="7916863" y="5013325"/>
          <p14:tracePt t="174379" x="7962900" y="5013325"/>
          <p14:tracePt t="174395" x="8001000" y="5013325"/>
          <p14:tracePt t="174412" x="8008938" y="5013325"/>
          <p14:tracePt t="175055" x="8016875" y="5013325"/>
          <p14:tracePt t="176367" x="8016875" y="5021263"/>
          <p14:tracePt t="177767" x="8008938" y="5021263"/>
          <p14:tracePt t="177775" x="7985125" y="5021263"/>
          <p14:tracePt t="177783" x="7970838" y="5021263"/>
          <p14:tracePt t="177797" x="7916863" y="5021263"/>
          <p14:tracePt t="177813" x="7832725" y="5021263"/>
          <p14:tracePt t="177830" x="7718425" y="5029200"/>
          <p14:tracePt t="177847" x="7589838" y="5037138"/>
          <p14:tracePt t="177863" x="7551738" y="5037138"/>
          <p14:tracePt t="177880" x="7497763" y="5037138"/>
          <p14:tracePt t="177897" x="7437438" y="5037138"/>
          <p14:tracePt t="177913" x="7331075" y="5059363"/>
          <p14:tracePt t="177930" x="7246938" y="5059363"/>
          <p14:tracePt t="177947" x="7146925" y="5059363"/>
          <p14:tracePt t="177963" x="7032625" y="5067300"/>
          <p14:tracePt t="177980" x="6911975" y="5075238"/>
          <p14:tracePt t="177997" x="6765925" y="5097463"/>
          <p14:tracePt t="178013" x="6607175" y="5121275"/>
          <p14:tracePt t="178030" x="6408738" y="5121275"/>
          <p14:tracePt t="178047" x="6270625" y="5127625"/>
          <p14:tracePt t="178063" x="6118225" y="5127625"/>
          <p14:tracePt t="178080" x="5951538" y="5127625"/>
          <p14:tracePt t="178097" x="5761038" y="5127625"/>
          <p14:tracePt t="178114" x="5540375" y="5127625"/>
          <p14:tracePt t="178130" x="5273675" y="5127625"/>
          <p14:tracePt t="178147" x="5051425" y="5127625"/>
          <p14:tracePt t="178163" x="4884738" y="5127625"/>
          <p14:tracePt t="178180" x="4724400" y="5127625"/>
          <p14:tracePt t="178197" x="4625975" y="5127625"/>
          <p14:tracePt t="178214" x="4533900" y="5127625"/>
          <p14:tracePt t="178230" x="4525963" y="5127625"/>
          <p14:tracePt t="178327" x="4533900" y="5135563"/>
          <p14:tracePt t="178335" x="4594225" y="5143500"/>
          <p14:tracePt t="178347" x="4670425" y="5143500"/>
          <p14:tracePt t="178364" x="4838700" y="5143500"/>
          <p14:tracePt t="178380" x="5067300" y="5143500"/>
          <p14:tracePt t="178397" x="5334000" y="5143500"/>
          <p14:tracePt t="178415" x="5813425" y="5143500"/>
          <p14:tracePt t="178430" x="5981700" y="5143500"/>
          <p14:tracePt t="178447" x="6438900" y="5143500"/>
          <p14:tracePt t="178464" x="6697663" y="5143500"/>
          <p14:tracePt t="178480" x="6964363" y="5143500"/>
          <p14:tracePt t="178497" x="7216775" y="5143500"/>
          <p14:tracePt t="178514" x="7429500" y="5143500"/>
          <p14:tracePt t="178530" x="7627938" y="5143500"/>
          <p14:tracePt t="178547" x="7810500" y="5143500"/>
          <p14:tracePt t="178564" x="7947025" y="5143500"/>
          <p14:tracePt t="178580" x="8061325" y="5135563"/>
          <p14:tracePt t="178597" x="8161338" y="5135563"/>
          <p14:tracePt t="178614" x="8297863" y="5135563"/>
          <p14:tracePt t="178630" x="8335963" y="5135563"/>
          <p14:tracePt t="178647" x="8397875" y="5135563"/>
          <p14:tracePt t="178751" x="8389938" y="5135563"/>
          <p14:tracePt t="178759" x="8351838" y="5135563"/>
          <p14:tracePt t="178767" x="8283575" y="5121275"/>
          <p14:tracePt t="178780" x="8207375" y="5121275"/>
          <p14:tracePt t="178797" x="7954963" y="5143500"/>
          <p14:tracePt t="178814" x="7223125" y="5227638"/>
          <p14:tracePt t="178830" x="6537325" y="5227638"/>
          <p14:tracePt t="178847" x="5981700" y="5227638"/>
          <p14:tracePt t="178864" x="5418138" y="5227638"/>
          <p14:tracePt t="178880" x="5006975" y="5227638"/>
          <p14:tracePt t="178897" x="4632325" y="5227638"/>
          <p14:tracePt t="178913" x="4359275" y="5227638"/>
          <p14:tracePt t="178930" x="4114800" y="5219700"/>
          <p14:tracePt t="178947" x="3970338" y="5203825"/>
          <p14:tracePt t="178964" x="3856038" y="5165725"/>
          <p14:tracePt t="178980" x="3787775" y="5159375"/>
          <p14:tracePt t="179047" x="3779838" y="5151438"/>
          <p14:tracePt t="179071" x="3840163" y="5151438"/>
          <p14:tracePt t="179079" x="3940175" y="5151438"/>
          <p14:tracePt t="179087" x="4076700" y="5151438"/>
          <p14:tracePt t="179097" x="4305300" y="5151438"/>
          <p14:tracePt t="179114" x="5113338" y="5151438"/>
          <p14:tracePt t="179130" x="5959475" y="5151438"/>
          <p14:tracePt t="179147" x="6865938" y="5151438"/>
          <p14:tracePt t="179164" x="7650163" y="5151438"/>
          <p14:tracePt t="179181" x="8061325" y="5151438"/>
          <p14:tracePt t="179197" x="8237538" y="5151438"/>
          <p14:tracePt t="179214" x="8259763" y="5151438"/>
          <p14:tracePt t="179663" x="8229600" y="5151438"/>
          <p14:tracePt t="179671" x="8191500" y="5143500"/>
          <p14:tracePt t="179681" x="8153400" y="5135563"/>
          <p14:tracePt t="179697" x="8093075" y="5121275"/>
          <p14:tracePt t="179714" x="8077200" y="5113338"/>
          <p14:tracePt t="179747" x="8069263" y="5113338"/>
          <p14:tracePt t="179782" x="8069263" y="5097463"/>
          <p14:tracePt t="179798" x="8069263" y="5089525"/>
          <p14:tracePt t="179806" x="8069263" y="5051425"/>
          <p14:tracePt t="179814" x="8069263" y="5029200"/>
          <p14:tracePt t="179830" x="8069263" y="5021263"/>
          <p14:tracePt t="179847" x="8069263" y="4991100"/>
          <p14:tracePt t="179864" x="8069263" y="4975225"/>
          <p14:tracePt t="179880" x="8069263" y="4953000"/>
          <p14:tracePt t="179897" x="8077200" y="4937125"/>
          <p14:tracePt t="179914" x="8085138" y="4922838"/>
          <p14:tracePt t="179931" x="8085138" y="4914900"/>
          <p14:tracePt t="179947" x="8085138" y="4906963"/>
          <p14:tracePt t="179964" x="8085138" y="4899025"/>
          <p14:tracePt t="179999" x="8093075" y="4899025"/>
          <p14:tracePt t="180287" x="8107363" y="4899025"/>
          <p14:tracePt t="180295" x="8115300" y="4899025"/>
          <p14:tracePt t="180303" x="8115300" y="4906963"/>
          <p14:tracePt t="180314" x="8115300" y="4914900"/>
          <p14:tracePt t="180331" x="8115300" y="4930775"/>
          <p14:tracePt t="180348" x="8115300" y="4937125"/>
          <p14:tracePt t="180592" x="8099425" y="4937125"/>
          <p14:tracePt t="180599" x="8077200" y="4930775"/>
          <p14:tracePt t="180607" x="8039100" y="4922838"/>
          <p14:tracePt t="180616" x="8008938" y="4914900"/>
          <p14:tracePt t="180631" x="7947025" y="4892675"/>
          <p14:tracePt t="180648" x="7908925" y="4892675"/>
          <p14:tracePt t="180664" x="7894638" y="4884738"/>
          <p14:tracePt t="180681" x="7886700" y="4884738"/>
          <p14:tracePt t="180698" x="7878763" y="4884738"/>
          <p14:tracePt t="180731" x="7864475" y="4884738"/>
          <p14:tracePt t="180747" x="7772400" y="4884738"/>
          <p14:tracePt t="180764" x="7680325" y="4884738"/>
          <p14:tracePt t="180781" x="7581900" y="4906963"/>
          <p14:tracePt t="180798" x="7521575" y="4922838"/>
          <p14:tracePt t="181087" x="7521575" y="4930775"/>
          <p14:tracePt t="181095" x="7527925" y="4937125"/>
          <p14:tracePt t="181103" x="7551738" y="4937125"/>
          <p14:tracePt t="181115" x="7559675" y="4945063"/>
          <p14:tracePt t="181131" x="7589838" y="4953000"/>
          <p14:tracePt t="181148" x="7612063" y="4960938"/>
          <p14:tracePt t="181207" x="7620000" y="4960938"/>
          <p14:tracePt t="181239" x="7627938" y="4968875"/>
          <p14:tracePt t="181247" x="7627938" y="4975225"/>
          <p14:tracePt t="181255" x="7635875" y="4975225"/>
          <p14:tracePt t="181271" x="7635875" y="4983163"/>
          <p14:tracePt t="181281" x="7635875" y="4999038"/>
          <p14:tracePt t="181335" x="7635875" y="5006975"/>
          <p14:tracePt t="182055" x="7635875" y="5021263"/>
          <p14:tracePt t="182063" x="7627938" y="5037138"/>
          <p14:tracePt t="182071" x="7627938" y="5067300"/>
          <p14:tracePt t="182082" x="7627938" y="5089525"/>
          <p14:tracePt t="182098" x="7620000" y="5159375"/>
          <p14:tracePt t="182115" x="7604125" y="5235575"/>
          <p14:tracePt t="182132" x="7597775" y="5287963"/>
          <p14:tracePt t="182148" x="7589838" y="5318125"/>
          <p14:tracePt t="182165" x="7589838" y="5326063"/>
          <p14:tracePt t="182182" x="7589838" y="5334000"/>
          <p14:tracePt t="182279" x="7589838" y="5303838"/>
          <p14:tracePt t="182287" x="7589838" y="5273675"/>
          <p14:tracePt t="182298" x="7589838" y="5235575"/>
          <p14:tracePt t="182315" x="7589838" y="5151438"/>
          <p14:tracePt t="182332" x="7589838" y="5089525"/>
          <p14:tracePt t="182348" x="7589838" y="5051425"/>
          <p14:tracePt t="182365" x="7589838" y="4999038"/>
          <p14:tracePt t="182383" x="7589838" y="4960938"/>
          <p14:tracePt t="182398" x="7589838" y="4937125"/>
          <p14:tracePt t="182415" x="7589838" y="4922838"/>
          <p14:tracePt t="182448" x="7589838" y="4914900"/>
          <p14:tracePt t="182465" x="7589838" y="4899025"/>
          <p14:tracePt t="182607" x="7589838" y="4937125"/>
          <p14:tracePt t="182615" x="7589838" y="4953000"/>
          <p14:tracePt t="182623" x="7589838" y="4968875"/>
          <p14:tracePt t="182632" x="7589838" y="4975225"/>
          <p14:tracePt t="183064" x="7589838" y="4968875"/>
          <p14:tracePt t="183071" x="7589838" y="4960938"/>
          <p14:tracePt t="183082" x="7589838" y="4953000"/>
          <p14:tracePt t="183099" x="7589838" y="4945063"/>
          <p14:tracePt t="183115" x="7589838" y="4937125"/>
          <p14:tracePt t="183159" x="7589838" y="4930775"/>
          <p14:tracePt t="183183" x="7589838" y="4922838"/>
          <p14:tracePt t="183447" x="7581900" y="4914900"/>
          <p14:tracePt t="183455" x="7566025" y="4914900"/>
          <p14:tracePt t="183465" x="7543800" y="4914900"/>
          <p14:tracePt t="183482" x="7513638" y="4914900"/>
          <p14:tracePt t="183499" x="7459663" y="4914900"/>
          <p14:tracePt t="183515" x="7429500" y="4914900"/>
          <p14:tracePt t="183532" x="7399338" y="4914900"/>
          <p14:tracePt t="183549" x="7361238" y="4914900"/>
          <p14:tracePt t="183566" x="7337425" y="4914900"/>
          <p14:tracePt t="183582" x="7307263" y="4906963"/>
          <p14:tracePt t="183599" x="7269163" y="4906963"/>
          <p14:tracePt t="183615" x="7239000" y="4906963"/>
          <p14:tracePt t="183632" x="7192963" y="4906963"/>
          <p14:tracePt t="183649" x="7162800" y="4906963"/>
          <p14:tracePt t="183665" x="7146925" y="4906963"/>
          <p14:tracePt t="183682" x="7140575" y="4906963"/>
          <p14:tracePt t="183715" x="7132638" y="4906963"/>
          <p14:tracePt t="183750" x="7124700" y="4906963"/>
          <p14:tracePt t="183766" x="7108825" y="4899025"/>
          <p14:tracePt t="183775" x="7102475" y="4899025"/>
          <p14:tracePt t="183782" x="7070725" y="4899025"/>
          <p14:tracePt t="183798" x="7040563" y="4899025"/>
          <p14:tracePt t="183815" x="7032625" y="4899025"/>
          <p14:tracePt t="184063" x="7040563" y="4899025"/>
          <p14:tracePt t="184071" x="7048500" y="4899025"/>
          <p14:tracePt t="184087" x="7056438" y="4899025"/>
          <p14:tracePt t="184103" x="7064375" y="4899025"/>
          <p14:tracePt t="184127" x="7070725" y="4899025"/>
          <p14:tracePt t="184247" x="7078663" y="4899025"/>
          <p14:tracePt t="185111" x="7078663" y="4892675"/>
          <p14:tracePt t="185119" x="7078663" y="4884738"/>
          <p14:tracePt t="185223" x="7078663" y="4876800"/>
          <p14:tracePt t="185247" x="7078663" y="4884738"/>
          <p14:tracePt t="185255" x="7078663" y="4892675"/>
          <p14:tracePt t="185271" x="7078663" y="4914900"/>
          <p14:tracePt t="185283" x="7078663" y="4937125"/>
          <p14:tracePt t="185299" x="7078663" y="4975225"/>
          <p14:tracePt t="185316" x="7078663" y="5021263"/>
          <p14:tracePt t="185333" x="7078663" y="5059363"/>
          <p14:tracePt t="185350" x="7078663" y="5105400"/>
          <p14:tracePt t="185366" x="7078663" y="5127625"/>
          <p14:tracePt t="185383" x="7078663" y="5159375"/>
          <p14:tracePt t="185399" x="7078663" y="5165725"/>
          <p14:tracePt t="185416" x="7078663" y="5189538"/>
          <p14:tracePt t="185433" x="7078663" y="5197475"/>
          <p14:tracePt t="185449" x="7078663" y="5211763"/>
          <p14:tracePt t="185535" x="7078663" y="5219700"/>
          <p14:tracePt t="185559" x="7078663" y="5203825"/>
          <p14:tracePt t="185567" x="7078663" y="5173663"/>
          <p14:tracePt t="185575" x="7078663" y="5151438"/>
          <p14:tracePt t="185583" x="7078663" y="5121275"/>
          <p14:tracePt t="185600" x="7078663" y="5067300"/>
          <p14:tracePt t="185616" x="7078663" y="5029200"/>
          <p14:tracePt t="185633" x="7078663" y="4983163"/>
          <p14:tracePt t="185650" x="7078663" y="4945063"/>
          <p14:tracePt t="185666" x="7078663" y="4922838"/>
          <p14:tracePt t="185683" x="7070725" y="4892675"/>
          <p14:tracePt t="185700" x="7070725" y="4884738"/>
          <p14:tracePt t="185716" x="7070725" y="4868863"/>
          <p14:tracePt t="186015" x="7070725" y="4860925"/>
          <p14:tracePt t="186471" x="7064375" y="4860925"/>
          <p14:tracePt t="186479" x="7048500" y="4860925"/>
          <p14:tracePt t="186487" x="7026275" y="4854575"/>
          <p14:tracePt t="186500" x="6988175" y="4854575"/>
          <p14:tracePt t="186516" x="6956425" y="4838700"/>
          <p14:tracePt t="186533" x="6934200" y="4830763"/>
          <p14:tracePt t="186550" x="6911975" y="4830763"/>
          <p14:tracePt t="186566" x="6888163" y="4822825"/>
          <p14:tracePt t="186583" x="6880225" y="4822825"/>
          <p14:tracePt t="186600" x="6858000" y="4822825"/>
          <p14:tracePt t="186617" x="6842125" y="4822825"/>
          <p14:tracePt t="186633" x="6811963" y="4830763"/>
          <p14:tracePt t="186650" x="6789738" y="4838700"/>
          <p14:tracePt t="186667" x="6743700" y="4854575"/>
          <p14:tracePt t="186683" x="6705600" y="4868863"/>
          <p14:tracePt t="186700" x="6675438" y="4876800"/>
          <p14:tracePt t="187391" x="6667500" y="4876800"/>
          <p14:tracePt t="187863" x="6659563" y="4876800"/>
          <p14:tracePt t="187887" x="6659563" y="4884738"/>
          <p14:tracePt t="191295" x="6667500" y="4884738"/>
          <p14:tracePt t="191335" x="6675438" y="4892675"/>
          <p14:tracePt t="191351" x="6683375" y="4899025"/>
          <p14:tracePt t="191431" x="6689725" y="4899025"/>
          <p14:tracePt t="191495" x="6697663" y="4899025"/>
          <p14:tracePt t="191503" x="6705600" y="4899025"/>
          <p14:tracePt t="191519" x="6713538" y="4899025"/>
          <p14:tracePt t="191535" x="6727825" y="4899025"/>
          <p14:tracePt t="191543" x="6735763" y="4899025"/>
          <p14:tracePt t="191552" x="6735763" y="4906963"/>
          <p14:tracePt t="191568" x="6765925" y="4906963"/>
          <p14:tracePt t="191585" x="6797675" y="4914900"/>
          <p14:tracePt t="191602" x="6811963" y="4914900"/>
          <p14:tracePt t="191618" x="6827838" y="4922838"/>
          <p14:tracePt t="191635" x="6835775" y="4922838"/>
          <p14:tracePt t="191652" x="6858000" y="4922838"/>
          <p14:tracePt t="191668" x="6865938" y="4930775"/>
          <p14:tracePt t="191685" x="6888163" y="4930775"/>
          <p14:tracePt t="191702" x="6911975" y="4930775"/>
          <p14:tracePt t="191718" x="6934200" y="4937125"/>
          <p14:tracePt t="191735" x="6950075" y="4937125"/>
          <p14:tracePt t="191752" x="6972300" y="4937125"/>
          <p14:tracePt t="191959" x="6956425" y="4937125"/>
          <p14:tracePt t="191967" x="6934200" y="4937125"/>
          <p14:tracePt t="191975" x="6918325" y="4937125"/>
          <p14:tracePt t="191985" x="6888163" y="4937125"/>
          <p14:tracePt t="192002" x="6842125" y="4937125"/>
          <p14:tracePt t="192019" x="6789738" y="4937125"/>
          <p14:tracePt t="192035" x="6759575" y="4937125"/>
          <p14:tracePt t="192052" x="6735763" y="4945063"/>
          <p14:tracePt t="192069" x="6705600" y="4953000"/>
          <p14:tracePt t="192085" x="6689725" y="4953000"/>
          <p14:tracePt t="192102" x="6621463" y="4968875"/>
          <p14:tracePt t="192119" x="6575425" y="4983163"/>
          <p14:tracePt t="192135" x="6523038" y="4991100"/>
          <p14:tracePt t="192152" x="6492875" y="5006975"/>
          <p14:tracePt t="192169" x="6484938" y="5006975"/>
          <p14:tracePt t="192185" x="6469063" y="5013325"/>
          <p14:tracePt t="192487" x="6461125" y="5013325"/>
          <p14:tracePt t="192495" x="6461125" y="5006975"/>
          <p14:tracePt t="192519" x="6461125" y="4999038"/>
          <p14:tracePt t="192527" x="6461125" y="4983163"/>
          <p14:tracePt t="192535" x="6477000" y="4983163"/>
          <p14:tracePt t="192552" x="6523038" y="4983163"/>
          <p14:tracePt t="192569" x="6553200" y="4983163"/>
          <p14:tracePt t="192585" x="6583363" y="4975225"/>
          <p14:tracePt t="192602" x="6621463" y="4968875"/>
          <p14:tracePt t="192655" x="6629400" y="4960938"/>
          <p14:tracePt t="192663" x="6637338" y="4960938"/>
          <p14:tracePt t="192679" x="6637338" y="4953000"/>
          <p14:tracePt t="192719" x="6645275" y="4945063"/>
          <p14:tracePt t="192727" x="6651625" y="4937125"/>
          <p14:tracePt t="192743" x="6651625" y="4930775"/>
          <p14:tracePt t="192759" x="6659563" y="4922838"/>
          <p14:tracePt t="192768" x="6659563" y="4914900"/>
          <p14:tracePt t="192785" x="6659563" y="4906963"/>
          <p14:tracePt t="192802" x="6667500" y="4899025"/>
          <p14:tracePt t="193567" x="6651625" y="4906963"/>
          <p14:tracePt t="193575" x="6629400" y="4906963"/>
          <p14:tracePt t="193586" x="6599238" y="4899025"/>
          <p14:tracePt t="193602" x="6515100" y="4876800"/>
          <p14:tracePt t="193619" x="6423025" y="4876800"/>
          <p14:tracePt t="193636" x="6302375" y="4876800"/>
          <p14:tracePt t="193653" x="6156325" y="4876800"/>
          <p14:tracePt t="193669" x="6035675" y="4876800"/>
          <p14:tracePt t="193686" x="5897563" y="4876800"/>
          <p14:tracePt t="193702" x="5851525" y="4876800"/>
          <p14:tracePt t="193719" x="5829300" y="4876800"/>
          <p14:tracePt t="193751" x="5821363" y="4876800"/>
          <p14:tracePt t="193766" x="5813425" y="4876800"/>
          <p14:tracePt t="193798" x="5807075" y="4892675"/>
          <p14:tracePt t="193830" x="5807075" y="4899025"/>
          <p14:tracePt t="193943" x="5807075" y="4906963"/>
          <p14:tracePt t="193951" x="5813425" y="4914900"/>
          <p14:tracePt t="194007" x="5829300" y="4922838"/>
          <p14:tracePt t="194015" x="5837238" y="4922838"/>
          <p14:tracePt t="194031" x="5845175" y="4922838"/>
          <p14:tracePt t="195407" x="5851525" y="4930775"/>
          <p14:tracePt t="195439" x="5859463" y="4937125"/>
          <p14:tracePt t="195951" x="5867400" y="4937125"/>
          <p14:tracePt t="195967" x="5875338" y="4937125"/>
          <p14:tracePt t="195975" x="5883275" y="4930775"/>
          <p14:tracePt t="195987" x="5883275" y="4914900"/>
          <p14:tracePt t="196003" x="5889625" y="4914900"/>
          <p14:tracePt t="196020" x="5897563" y="4899025"/>
          <p14:tracePt t="196199" x="5883275" y="4922838"/>
          <p14:tracePt t="196207" x="5867400" y="4930775"/>
          <p14:tracePt t="196215" x="5859463" y="4945063"/>
          <p14:tracePt t="196223" x="5851525" y="4953000"/>
          <p14:tracePt t="196237" x="5851525" y="4960938"/>
          <p14:tracePt t="196254" x="5851525" y="4983163"/>
          <p14:tracePt t="196270" x="5851525" y="4991100"/>
          <p14:tracePt t="196303" x="5851525" y="5006975"/>
          <p14:tracePt t="196399" x="5851525" y="5013325"/>
          <p14:tracePt t="196431" x="5851525" y="5021263"/>
          <p14:tracePt t="196695" x="5867400" y="5021263"/>
          <p14:tracePt t="196703" x="5875338" y="5021263"/>
          <p14:tracePt t="196711" x="5875338" y="4999038"/>
          <p14:tracePt t="196720" x="5875338" y="4991100"/>
          <p14:tracePt t="197032" x="5883275" y="4999038"/>
          <p14:tracePt t="197047" x="5883275" y="5006975"/>
          <p14:tracePt t="197055" x="5883275" y="5021263"/>
          <p14:tracePt t="197095" x="5889625" y="5029200"/>
          <p14:tracePt t="197263" x="5889625" y="5021263"/>
          <p14:tracePt t="197271" x="5889625" y="5013325"/>
          <p14:tracePt t="197279" x="5889625" y="4999038"/>
          <p14:tracePt t="197288" x="5889625" y="4991100"/>
          <p14:tracePt t="197304" x="5867400" y="4953000"/>
          <p14:tracePt t="197321" x="5813425" y="4906963"/>
          <p14:tracePt t="197337" x="5761038" y="4868863"/>
          <p14:tracePt t="197354" x="5692775" y="4838700"/>
          <p14:tracePt t="197371" x="5622925" y="4822825"/>
          <p14:tracePt t="197387" x="5516563" y="4800600"/>
          <p14:tracePt t="197404" x="5372100" y="4800600"/>
          <p14:tracePt t="197421" x="5203825" y="4800600"/>
          <p14:tracePt t="197437" x="5029200" y="4816475"/>
          <p14:tracePt t="197454" x="4808538" y="4860925"/>
          <p14:tracePt t="197471" x="4724400" y="4876800"/>
          <p14:tracePt t="197487" x="4716463" y="4884738"/>
          <p14:tracePt t="197521" x="4716463" y="4892675"/>
          <p14:tracePt t="198199" x="4716463" y="4884738"/>
          <p14:tracePt t="198207" x="4716463" y="4876800"/>
          <p14:tracePt t="198407" x="4724400" y="4876800"/>
          <p14:tracePt t="198415" x="4732338" y="4876800"/>
          <p14:tracePt t="198423" x="4746625" y="4884738"/>
          <p14:tracePt t="198438" x="4762500" y="4892675"/>
          <p14:tracePt t="198454" x="4792663" y="4906963"/>
          <p14:tracePt t="198471" x="4838700" y="4922838"/>
          <p14:tracePt t="198488" x="4899025" y="4945063"/>
          <p14:tracePt t="198504" x="4945063" y="4975225"/>
          <p14:tracePt t="198521" x="4983163" y="4975225"/>
          <p14:tracePt t="198538" x="5006975" y="4983163"/>
          <p14:tracePt t="198623" x="5013325" y="4983163"/>
          <p14:tracePt t="198631" x="5037138" y="4983163"/>
          <p14:tracePt t="198639" x="5059363" y="4983163"/>
          <p14:tracePt t="198654" x="5083175" y="4983163"/>
          <p14:tracePt t="198671" x="5165725" y="4999038"/>
          <p14:tracePt t="198688" x="5219700" y="5006975"/>
          <p14:tracePt t="198704" x="5280025" y="5013325"/>
          <p14:tracePt t="198721" x="5295900" y="5029200"/>
          <p14:tracePt t="199103" x="5303838" y="5029200"/>
          <p14:tracePt t="199111" x="5311775" y="5021263"/>
          <p14:tracePt t="199191" x="5311775" y="5013325"/>
          <p14:tracePt t="199207" x="5311775" y="5006975"/>
          <p14:tracePt t="199543" x="5287963" y="4999038"/>
          <p14:tracePt t="199559" x="5265738" y="4999038"/>
          <p14:tracePt t="199567" x="5257800" y="4999038"/>
          <p14:tracePt t="199575" x="5241925" y="4983163"/>
          <p14:tracePt t="199591" x="5235575" y="4983163"/>
          <p14:tracePt t="199991" x="5235575" y="4975225"/>
          <p14:tracePt t="199999" x="5235575" y="4968875"/>
          <p14:tracePt t="200031" x="5235575" y="4953000"/>
          <p14:tracePt t="200055" x="5235575" y="4945063"/>
          <p14:tracePt t="200063" x="5235575" y="4937125"/>
          <p14:tracePt t="200087" x="5235575" y="4930775"/>
          <p14:tracePt t="200103" x="5235575" y="4914900"/>
          <p14:tracePt t="200343" x="5235575" y="4930775"/>
          <p14:tracePt t="200351" x="5227638" y="4937125"/>
          <p14:tracePt t="200359" x="5227638" y="4945063"/>
          <p14:tracePt t="200372" x="5227638" y="4960938"/>
          <p14:tracePt t="200388" x="5227638" y="4983163"/>
          <p14:tracePt t="200405" x="5227638" y="5006975"/>
          <p14:tracePt t="200422" x="5227638" y="5021263"/>
          <p14:tracePt t="200438" x="5227638" y="5029200"/>
          <p14:tracePt t="200472" x="5235575" y="5037138"/>
          <p14:tracePt t="201287" x="5235575" y="5029200"/>
          <p14:tracePt t="201295" x="5227638" y="5029200"/>
          <p14:tracePt t="201319" x="5227638" y="5021263"/>
          <p14:tracePt t="201383" x="5219700" y="5021263"/>
          <p14:tracePt t="201455" x="5219700" y="5013325"/>
          <p14:tracePt t="201758" x="5211763" y="5021263"/>
          <p14:tracePt t="201766" x="5197475" y="5045075"/>
          <p14:tracePt t="201774" x="5189538" y="5067300"/>
          <p14:tracePt t="201788" x="5181600" y="5089525"/>
          <p14:tracePt t="201805" x="5173663" y="5105400"/>
          <p14:tracePt t="202175" x="5173663" y="5113338"/>
          <p14:tracePt t="202303" x="5181600" y="5121275"/>
          <p14:tracePt t="202311" x="5235575" y="5089525"/>
          <p14:tracePt t="202322" x="5287963" y="5067300"/>
          <p14:tracePt t="202339" x="5394325" y="4968875"/>
          <p14:tracePt t="202356" x="5486400" y="4892675"/>
          <p14:tracePt t="202373" x="5554663" y="4808538"/>
          <p14:tracePt t="202389" x="5570538" y="4770438"/>
          <p14:tracePt t="202406" x="5592763" y="4716463"/>
          <p14:tracePt t="202422" x="5592763" y="4664075"/>
          <p14:tracePt t="202439" x="5578475" y="4602163"/>
          <p14:tracePt t="202456" x="5540375" y="4556125"/>
          <p14:tracePt t="202473" x="5508625" y="4511675"/>
          <p14:tracePt t="202489" x="5486400" y="4495800"/>
          <p14:tracePt t="202506" x="5464175" y="4479925"/>
          <p14:tracePt t="202522" x="5426075" y="4473575"/>
          <p14:tracePt t="202539" x="5387975" y="4473575"/>
          <p14:tracePt t="202556" x="5349875" y="4465638"/>
          <p14:tracePt t="202572" x="5295900" y="4465638"/>
          <p14:tracePt t="202589" x="5203825" y="4465638"/>
          <p14:tracePt t="202606" x="5083175" y="4518025"/>
          <p14:tracePt t="202622" x="4999038" y="4579938"/>
          <p14:tracePt t="202639" x="4922838" y="4648200"/>
          <p14:tracePt t="202656" x="4846638" y="4754563"/>
          <p14:tracePt t="202673" x="4784725" y="4846638"/>
          <p14:tracePt t="202689" x="4762500" y="4922838"/>
          <p14:tracePt t="202706" x="4746625" y="4999038"/>
          <p14:tracePt t="202723" x="4746625" y="5037138"/>
          <p14:tracePt t="202739" x="4754563" y="5097463"/>
          <p14:tracePt t="202756" x="4778375" y="5151438"/>
          <p14:tracePt t="202773" x="4808538" y="5197475"/>
          <p14:tracePt t="202775" x="4816475" y="5219700"/>
          <p14:tracePt t="202789" x="4846638" y="5241925"/>
          <p14:tracePt t="202806" x="4991100" y="5311775"/>
          <p14:tracePt t="202822" x="5173663" y="5341938"/>
          <p14:tracePt t="202839" x="5426075" y="5341938"/>
          <p14:tracePt t="202856" x="5638800" y="5326063"/>
          <p14:tracePt t="202873" x="5799138" y="5227638"/>
          <p14:tracePt t="202890" x="5889625" y="5105400"/>
          <p14:tracePt t="202906" x="5905500" y="4945063"/>
          <p14:tracePt t="202923" x="5913438" y="4754563"/>
          <p14:tracePt t="202939" x="5883275" y="4579938"/>
          <p14:tracePt t="202956" x="5807075" y="4427538"/>
          <p14:tracePt t="202973" x="5722938" y="4335463"/>
          <p14:tracePt t="202989" x="5646738" y="4283075"/>
          <p14:tracePt t="203006" x="5532438" y="4267200"/>
          <p14:tracePt t="203023" x="5410200" y="4267200"/>
          <p14:tracePt t="203039" x="5211763" y="4327525"/>
          <p14:tracePt t="203056" x="4914900" y="4495800"/>
          <p14:tracePt t="203073" x="4618038" y="4732338"/>
          <p14:tracePt t="203089" x="4381500" y="4937125"/>
          <p14:tracePt t="203106" x="4237038" y="5165725"/>
          <p14:tracePt t="203123" x="4213225" y="5273675"/>
          <p14:tracePt t="203139" x="4237038" y="5326063"/>
          <p14:tracePt t="203156" x="4373563" y="5364163"/>
          <p14:tracePt t="203173" x="4762500" y="5364163"/>
          <p14:tracePt t="203189" x="5211763" y="5273675"/>
          <p14:tracePt t="203207" x="5426075" y="5121275"/>
          <p14:tracePt t="203223" x="5426075" y="5067300"/>
          <p14:tracePt t="203239" x="5426075" y="4999038"/>
          <p14:tracePt t="203256" x="5372100" y="4922838"/>
          <p14:tracePt t="203273" x="5287963" y="4892675"/>
          <p14:tracePt t="203289" x="5249863" y="4892675"/>
          <p14:tracePt t="203306" x="5235575" y="4892675"/>
          <p14:tracePt t="203323" x="5219700" y="4892675"/>
          <p14:tracePt t="203339" x="5203825" y="4937125"/>
          <p14:tracePt t="203356" x="5203825" y="5013325"/>
          <p14:tracePt t="203373" x="5265738" y="5083175"/>
          <p14:tracePt t="203389" x="5303838" y="5113338"/>
          <p14:tracePt t="203406" x="5318125" y="5113338"/>
          <p14:tracePt t="203983" x="5311775" y="5113338"/>
          <p14:tracePt t="203999" x="5311775" y="5105400"/>
          <p14:tracePt t="204159" x="5303838" y="5113338"/>
          <p14:tracePt t="204199" x="5303838" y="5121275"/>
          <p14:tracePt t="204208" x="5295900" y="5127625"/>
          <p14:tracePt t="204223" x="5295900" y="5135563"/>
          <p14:tracePt t="204231" x="5287963" y="5151438"/>
          <p14:tracePt t="204423" x="5280025" y="5151438"/>
          <p14:tracePt t="204447" x="5273675" y="5151438"/>
          <p14:tracePt t="204511" x="5265738" y="5143500"/>
          <p14:tracePt t="204543" x="5265738" y="5135563"/>
          <p14:tracePt t="204615" x="5265738" y="5127625"/>
          <p14:tracePt t="204623" x="5265738" y="5121275"/>
          <p14:tracePt t="204631" x="5265738" y="5113338"/>
          <p14:tracePt t="204655" x="5265738" y="5105400"/>
          <p14:tracePt t="204663" x="5265738" y="5089525"/>
          <p14:tracePt t="204687" x="5265738" y="5083175"/>
          <p14:tracePt t="204695" x="5265738" y="5067300"/>
          <p14:tracePt t="204719" x="5265738" y="5059363"/>
          <p14:tracePt t="204735" x="5265738" y="5051425"/>
          <p14:tracePt t="204855" x="5265738" y="5083175"/>
          <p14:tracePt t="204863" x="5273675" y="5121275"/>
          <p14:tracePt t="204873" x="5287963" y="5159375"/>
          <p14:tracePt t="204890" x="5287963" y="5165725"/>
          <p14:tracePt t="204907" x="5295900" y="5181600"/>
          <p14:tracePt t="204923" x="5311775" y="5219700"/>
          <p14:tracePt t="204940" x="5318125" y="5235575"/>
          <p14:tracePt t="204973" x="5318125" y="5241925"/>
          <p14:tracePt t="204990" x="5387975" y="5287963"/>
          <p14:tracePt t="205007" x="5478463" y="5326063"/>
          <p14:tracePt t="205023" x="5592763" y="5341938"/>
          <p14:tracePt t="205040" x="5668963" y="5349875"/>
          <p14:tracePt t="205057" x="5715000" y="5349875"/>
          <p14:tracePt t="205095" x="5730875" y="5341938"/>
          <p14:tracePt t="205107" x="5745163" y="5326063"/>
          <p14:tracePt t="205123" x="5775325" y="5257800"/>
          <p14:tracePt t="205140" x="5829300" y="5151438"/>
          <p14:tracePt t="205157" x="5875338" y="5083175"/>
          <p14:tracePt t="205174" x="5897563" y="5006975"/>
          <p14:tracePt t="205190" x="5935663" y="4922838"/>
          <p14:tracePt t="205207" x="5935663" y="4884738"/>
          <p14:tracePt t="205223" x="5951538" y="4868863"/>
          <p14:tracePt t="205240" x="5951538" y="4860925"/>
          <p14:tracePt t="205503" x="5951538" y="4868863"/>
          <p14:tracePt t="205511" x="5943600" y="4892675"/>
          <p14:tracePt t="205519" x="5921375" y="4937125"/>
          <p14:tracePt t="205527" x="5913438" y="4960938"/>
          <p14:tracePt t="205540" x="5905500" y="4991100"/>
          <p14:tracePt t="205557" x="5875338" y="5045075"/>
          <p14:tracePt t="205574" x="5859463" y="5089525"/>
          <p14:tracePt t="205590" x="5851525" y="5105400"/>
          <p14:tracePt t="205607" x="5829300" y="5121275"/>
          <p14:tracePt t="205624" x="5807075" y="5121275"/>
          <p14:tracePt t="205640" x="5761038" y="5121275"/>
          <p14:tracePt t="205657" x="5707063" y="5121275"/>
          <p14:tracePt t="205674" x="5630863" y="5121275"/>
          <p14:tracePt t="205690" x="5554663" y="5121275"/>
          <p14:tracePt t="205707" x="5502275" y="5105400"/>
          <p14:tracePt t="205724" x="5470525" y="5089525"/>
          <p14:tracePt t="205740" x="5456238" y="5083175"/>
          <p14:tracePt t="205757" x="5456238" y="5067300"/>
          <p14:tracePt t="205773" x="5440363" y="5037138"/>
          <p14:tracePt t="205775" x="5432425" y="5029200"/>
          <p14:tracePt t="205790" x="5394325" y="4999038"/>
          <p14:tracePt t="205807" x="5364163" y="4983163"/>
          <p14:tracePt t="205823" x="5334000" y="4968875"/>
          <p14:tracePt t="205840" x="5311775" y="4953000"/>
          <p14:tracePt t="205927" x="5303838" y="4945063"/>
          <p14:tracePt t="205999" x="5318125" y="4968875"/>
          <p14:tracePt t="206007" x="5341938" y="5021263"/>
          <p14:tracePt t="206015" x="5372100" y="5075238"/>
          <p14:tracePt t="206024" x="5387975" y="5121275"/>
          <p14:tracePt t="206040" x="5418138" y="5165725"/>
          <p14:tracePt t="206057" x="5470525" y="5219700"/>
          <p14:tracePt t="206074" x="5516563" y="5257800"/>
          <p14:tracePt t="206090" x="5584825" y="5280025"/>
          <p14:tracePt t="206107" x="5638800" y="5280025"/>
          <p14:tracePt t="206124" x="5737225" y="5280025"/>
          <p14:tracePt t="206140" x="5837238" y="5273675"/>
          <p14:tracePt t="206157" x="5897563" y="5241925"/>
          <p14:tracePt t="206174" x="5997575" y="5127625"/>
          <p14:tracePt t="206190" x="6003925" y="5045075"/>
          <p14:tracePt t="206207" x="6011863" y="4975225"/>
          <p14:tracePt t="206224" x="6011863" y="4945063"/>
          <p14:tracePt t="206240" x="6011863" y="4922838"/>
          <p14:tracePt t="206279" x="6011863" y="4914900"/>
          <p14:tracePt t="207655" x="6011863" y="4922838"/>
          <p14:tracePt t="207664" x="6035675" y="4960938"/>
          <p14:tracePt t="207674" x="6073775" y="5037138"/>
          <p14:tracePt t="207691" x="6134100" y="5135563"/>
          <p14:tracePt t="207708" x="6188075" y="5189538"/>
          <p14:tracePt t="207724" x="6226175" y="5235575"/>
          <p14:tracePt t="207741" x="6256338" y="5265738"/>
          <p14:tracePt t="207758" x="6264275" y="5265738"/>
          <p14:tracePt t="207807" x="6264275" y="5273675"/>
          <p14:tracePt t="207823" x="6278563" y="5273675"/>
          <p14:tracePt t="207831" x="6302375" y="5295900"/>
          <p14:tracePt t="207841" x="6354763" y="5318125"/>
          <p14:tracePt t="207858" x="6492875" y="5356225"/>
          <p14:tracePt t="207874" x="6645275" y="5372100"/>
          <p14:tracePt t="207891" x="6765925" y="5380038"/>
          <p14:tracePt t="207908" x="6804025" y="5380038"/>
          <p14:tracePt t="207924" x="6819900" y="5380038"/>
          <p14:tracePt t="207951" x="6819900" y="5356225"/>
          <p14:tracePt t="207959" x="6819900" y="5341938"/>
          <p14:tracePt t="207974" x="6835775" y="5273675"/>
          <p14:tracePt t="207991" x="6835775" y="5219700"/>
          <p14:tracePt t="208008" x="6842125" y="5165725"/>
          <p14:tracePt t="208025" x="6858000" y="5113338"/>
          <p14:tracePt t="208041" x="6858000" y="5083175"/>
          <p14:tracePt t="208058" x="6858000" y="5067300"/>
          <p14:tracePt t="208074" x="6858000" y="5045075"/>
          <p14:tracePt t="208091" x="6858000" y="5021263"/>
          <p14:tracePt t="208108" x="6858000" y="4999038"/>
          <p14:tracePt t="208125" x="6858000" y="4975225"/>
          <p14:tracePt t="208141" x="6850063" y="4945063"/>
          <p14:tracePt t="208158" x="6835775" y="4922838"/>
          <p14:tracePt t="208175" x="6819900" y="4899025"/>
          <p14:tracePt t="208191" x="6811963" y="4892675"/>
          <p14:tracePt t="208239" x="6804025" y="4892675"/>
          <p14:tracePt t="208247" x="6797675" y="4892675"/>
          <p14:tracePt t="208258" x="6789738" y="4892675"/>
          <p14:tracePt t="208281" x="6781800" y="4892675"/>
          <p14:tracePt t="208335" x="6773863" y="4892675"/>
          <p14:tracePt t="208343" x="6765925" y="4892675"/>
          <p14:tracePt t="208359" x="6759575" y="4892675"/>
          <p14:tracePt t="209295" x="6759575" y="4899025"/>
          <p14:tracePt t="209311" x="6759575" y="4906963"/>
          <p14:tracePt t="209319" x="6765925" y="4922838"/>
          <p14:tracePt t="209343" x="6773863" y="4937125"/>
          <p14:tracePt t="209360" x="6773863" y="4945063"/>
          <p14:tracePt t="209367" x="6781800" y="4953000"/>
          <p14:tracePt t="209384" x="6781800" y="4968875"/>
          <p14:tracePt t="209391" x="6789738" y="4975225"/>
          <p14:tracePt t="209408" x="6789738" y="4991100"/>
          <p14:tracePt t="209425" x="6804025" y="5013325"/>
          <p14:tracePt t="209442" x="6819900" y="5045075"/>
          <p14:tracePt t="209458" x="6827838" y="5059363"/>
          <p14:tracePt t="209475" x="6842125" y="5075238"/>
          <p14:tracePt t="209492" x="6850063" y="5083175"/>
          <p14:tracePt t="209508" x="6858000" y="5097463"/>
          <p14:tracePt t="209525" x="6865938" y="5105400"/>
          <p14:tracePt t="209542" x="6880225" y="5121275"/>
          <p14:tracePt t="209558" x="6888163" y="5127625"/>
          <p14:tracePt t="209599" x="6896100" y="5127625"/>
          <p14:tracePt t="209608" x="6904038" y="5143500"/>
          <p14:tracePt t="209625" x="6934200" y="5159375"/>
          <p14:tracePt t="209642" x="6972300" y="5173663"/>
          <p14:tracePt t="209767" x="6980238" y="5173663"/>
          <p14:tracePt t="209790" x="6980238" y="5165725"/>
          <p14:tracePt t="209798" x="6980238" y="5159375"/>
          <p14:tracePt t="209808" x="6988175" y="5151438"/>
          <p14:tracePt t="209825" x="6994525" y="5127625"/>
          <p14:tracePt t="209842" x="7002463" y="5113338"/>
          <p14:tracePt t="209858" x="7002463" y="5089525"/>
          <p14:tracePt t="209875" x="7018338" y="5067300"/>
          <p14:tracePt t="209892" x="7018338" y="5045075"/>
          <p14:tracePt t="209908" x="7018338" y="5021263"/>
          <p14:tracePt t="209925" x="7018338" y="4999038"/>
          <p14:tracePt t="209942" x="7026275" y="4975225"/>
          <p14:tracePt t="209959" x="7026275" y="4968875"/>
          <p14:tracePt t="209975" x="7026275" y="4960938"/>
          <p14:tracePt t="209992" x="7026275" y="4953000"/>
          <p14:tracePt t="210009" x="7032625" y="4945063"/>
          <p14:tracePt t="210025" x="7032625" y="4937125"/>
          <p14:tracePt t="210042" x="7032625" y="4930775"/>
          <p14:tracePt t="210059" x="7032625" y="4914900"/>
          <p14:tracePt t="210075" x="7040563" y="4892675"/>
          <p14:tracePt t="210109" x="7040563" y="4884738"/>
          <p14:tracePt t="210125" x="7048500" y="4876800"/>
          <p14:tracePt t="210183" x="7048500" y="4868863"/>
          <p14:tracePt t="211647" x="7056438" y="4922838"/>
          <p14:tracePt t="211663" x="7056438" y="4953000"/>
          <p14:tracePt t="211671" x="7070725" y="4975225"/>
          <p14:tracePt t="211687" x="7070725" y="4983163"/>
          <p14:tracePt t="211695" x="7078663" y="4991100"/>
          <p14:tracePt t="211711" x="7078663" y="4999038"/>
          <p14:tracePt t="211726" x="7078663" y="5006975"/>
          <p14:tracePt t="211742" x="7094538" y="5037138"/>
          <p14:tracePt t="211759" x="7102475" y="5051425"/>
          <p14:tracePt t="211776" x="7116763" y="5075238"/>
          <p14:tracePt t="211793" x="7146925" y="5113338"/>
          <p14:tracePt t="211809" x="7192963" y="5159375"/>
          <p14:tracePt t="211826" x="7246938" y="5227638"/>
          <p14:tracePt t="211843" x="7307263" y="5295900"/>
          <p14:tracePt t="211859" x="7353300" y="5326063"/>
          <p14:tracePt t="211876" x="7361238" y="5334000"/>
          <p14:tracePt t="211909" x="7369175" y="5341938"/>
          <p14:tracePt t="211967" x="7383463" y="5341938"/>
          <p14:tracePt t="211983" x="7399338" y="5334000"/>
          <p14:tracePt t="211991" x="7421563" y="5334000"/>
          <p14:tracePt t="211999" x="7445375" y="5318125"/>
          <p14:tracePt t="212009" x="7459663" y="5303838"/>
          <p14:tracePt t="212026" x="7497763" y="5273675"/>
          <p14:tracePt t="212043" x="7513638" y="5241925"/>
          <p14:tracePt t="212059" x="7527925" y="5211763"/>
          <p14:tracePt t="212076" x="7535863" y="5189538"/>
          <p14:tracePt t="212093" x="7535863" y="5151438"/>
          <p14:tracePt t="212109" x="7535863" y="5121275"/>
          <p14:tracePt t="212126" x="7535863" y="5075238"/>
          <p14:tracePt t="212143" x="7535863" y="5029200"/>
          <p14:tracePt t="212159" x="7535863" y="5013325"/>
          <p14:tracePt t="212176" x="7535863" y="4983163"/>
          <p14:tracePt t="212193" x="7535863" y="4968875"/>
          <p14:tracePt t="212209" x="7535863" y="4953000"/>
          <p14:tracePt t="212226" x="7535863" y="4937125"/>
          <p14:tracePt t="212243" x="7535863" y="4930775"/>
          <p14:tracePt t="212259" x="7535863" y="4914900"/>
          <p14:tracePt t="212293" x="7535863" y="4899025"/>
          <p14:tracePt t="212309" x="7535863" y="4892675"/>
          <p14:tracePt t="214032" x="7535863" y="4945063"/>
          <p14:tracePt t="214039" x="7535863" y="4983163"/>
          <p14:tracePt t="214047" x="7551738" y="5021263"/>
          <p14:tracePt t="214060" x="7559675" y="5059363"/>
          <p14:tracePt t="214077" x="7566025" y="5127625"/>
          <p14:tracePt t="214094" x="7589838" y="5197475"/>
          <p14:tracePt t="214110" x="7604125" y="5211763"/>
          <p14:tracePt t="214127" x="7612063" y="5227638"/>
          <p14:tracePt t="214143" x="7635875" y="5227638"/>
          <p14:tracePt t="214160" x="7680325" y="5227638"/>
          <p14:tracePt t="214177" x="7772400" y="5227638"/>
          <p14:tracePt t="214193" x="7894638" y="5227638"/>
          <p14:tracePt t="214210" x="8031163" y="5181600"/>
          <p14:tracePt t="214227" x="8153400" y="5151438"/>
          <p14:tracePt t="214243" x="8229600" y="5127625"/>
          <p14:tracePt t="214260" x="8259763" y="5113338"/>
          <p14:tracePt t="214277" x="8267700" y="5105400"/>
          <p14:tracePt t="214407" x="8283575" y="5089525"/>
          <p14:tracePt t="214415" x="8289925" y="5089525"/>
          <p14:tracePt t="214431" x="8313738" y="5067300"/>
          <p14:tracePt t="214443" x="8328025" y="5059363"/>
          <p14:tracePt t="214460" x="8343900" y="5037138"/>
          <p14:tracePt t="214477" x="8359775" y="5006975"/>
          <p14:tracePt t="214494" x="8366125" y="4975225"/>
          <p14:tracePt t="214510" x="8366125" y="4960938"/>
          <p14:tracePt t="214527" x="8366125" y="4945063"/>
          <p14:tracePt t="214543" x="8366125" y="4937125"/>
          <p14:tracePt t="214560" x="8366125" y="4922838"/>
          <p14:tracePt t="214594" x="8366125" y="4914900"/>
          <p14:tracePt t="214806" x="8366125" y="4906963"/>
          <p14:tracePt t="214846" x="8366125" y="4899025"/>
          <p14:tracePt t="214862" x="8366125" y="4892675"/>
          <p14:tracePt t="214878" x="8359775" y="4884738"/>
          <p14:tracePt t="214919" x="8359775" y="4868863"/>
          <p14:tracePt t="214935" x="8343900" y="4860925"/>
          <p14:tracePt t="214943" x="8343900" y="4846638"/>
          <p14:tracePt t="214959" x="8335963" y="4838700"/>
          <p14:tracePt t="214967" x="8328025" y="4822825"/>
          <p14:tracePt t="214983" x="8328025" y="4808538"/>
          <p14:tracePt t="214994" x="8328025" y="4792663"/>
          <p14:tracePt t="215010" x="8321675" y="4784725"/>
          <p14:tracePt t="215027" x="8321675" y="4778375"/>
          <p14:tracePt t="215055" x="8321675" y="4770438"/>
          <p14:tracePt t="215439" x="8313738" y="4770438"/>
          <p14:tracePt t="215487" x="8297863" y="4762500"/>
          <p14:tracePt t="215495" x="8289925" y="4762500"/>
          <p14:tracePt t="215511" x="8289925" y="4754563"/>
          <p14:tracePt t="215527" x="8283575" y="4754563"/>
          <p14:tracePt t="215535" x="8275638" y="4754563"/>
          <p14:tracePt t="215544" x="8267700" y="4746625"/>
          <p14:tracePt t="215561" x="8259763" y="4740275"/>
          <p14:tracePt t="215577" x="8245475" y="4732338"/>
          <p14:tracePt t="215594" x="8229600" y="4732338"/>
          <p14:tracePt t="215611" x="8221663" y="4724400"/>
          <p14:tracePt t="215627" x="8199438" y="4724400"/>
          <p14:tracePt t="215661" x="8169275" y="4708525"/>
          <p14:tracePt t="215677" x="8131175" y="4708525"/>
          <p14:tracePt t="215694" x="7970838" y="4656138"/>
          <p14:tracePt t="215711" x="7878763" y="4632325"/>
          <p14:tracePt t="215727" x="7734300" y="4618038"/>
          <p14:tracePt t="215744" x="7680325" y="4602163"/>
          <p14:tracePt t="215761" x="7635875" y="4602163"/>
          <p14:tracePt t="215777" x="7581900" y="4594225"/>
          <p14:tracePt t="215794" x="7543800" y="4587875"/>
          <p14:tracePt t="215811" x="7375525" y="4579938"/>
          <p14:tracePt t="215827" x="7277100" y="4556125"/>
          <p14:tracePt t="215844" x="7048500" y="4511675"/>
          <p14:tracePt t="215861" x="6789738" y="4465638"/>
          <p14:tracePt t="215877" x="6561138" y="4419600"/>
          <p14:tracePt t="215894" x="6400800" y="4403725"/>
          <p14:tracePt t="215911" x="6332538" y="4381500"/>
          <p14:tracePt t="215927" x="6308725" y="4373563"/>
          <p14:tracePt t="215944" x="6294438" y="4373563"/>
          <p14:tracePt t="215961" x="6256338" y="4373563"/>
          <p14:tracePt t="215977" x="6194425" y="4373563"/>
          <p14:tracePt t="215994" x="6027738" y="4359275"/>
          <p14:tracePt t="216011" x="5921375" y="4343400"/>
          <p14:tracePt t="216027" x="5715000" y="4343400"/>
          <p14:tracePt t="216044" x="5608638" y="4335463"/>
          <p14:tracePt t="216061" x="5540375" y="4335463"/>
          <p14:tracePt t="216077" x="5508625" y="4335463"/>
          <p14:tracePt t="216094" x="5464175" y="4343400"/>
          <p14:tracePt t="216111" x="5432425" y="4343400"/>
          <p14:tracePt t="216127" x="5380038" y="4373563"/>
          <p14:tracePt t="216144" x="5295900" y="4411663"/>
          <p14:tracePt t="216161" x="5211763" y="4449763"/>
          <p14:tracePt t="216177" x="5113338" y="4503738"/>
          <p14:tracePt t="216194" x="5045075" y="4533900"/>
          <p14:tracePt t="216211" x="5006975" y="4541838"/>
          <p14:tracePt t="216227" x="4991100" y="4556125"/>
          <p14:tracePt t="216244" x="4968875" y="4556125"/>
          <p14:tracePt t="216261" x="4945063" y="4579938"/>
          <p14:tracePt t="216278" x="4868863" y="4618038"/>
          <p14:tracePt t="216294" x="4808538" y="4664075"/>
          <p14:tracePt t="216311" x="4732338" y="4732338"/>
          <p14:tracePt t="216327" x="4686300" y="4762500"/>
          <p14:tracePt t="216344" x="4648200" y="4808538"/>
          <p14:tracePt t="216361" x="4618038" y="4854575"/>
          <p14:tracePt t="216377" x="4610100" y="4876800"/>
          <p14:tracePt t="216394" x="4602163" y="4899025"/>
          <p14:tracePt t="216411" x="4594225" y="4953000"/>
          <p14:tracePt t="216428" x="4587875" y="5006975"/>
          <p14:tracePt t="216444" x="4587875" y="5059363"/>
          <p14:tracePt t="216461" x="4587875" y="5113338"/>
          <p14:tracePt t="216478" x="4587875" y="5197475"/>
          <p14:tracePt t="216494" x="4587875" y="5219700"/>
          <p14:tracePt t="216528" x="4587875" y="5249863"/>
          <p14:tracePt t="216544" x="4625975" y="5326063"/>
          <p14:tracePt t="216561" x="4694238" y="5410200"/>
          <p14:tracePt t="216578" x="4778375" y="5464175"/>
          <p14:tracePt t="216594" x="4937125" y="5546725"/>
          <p14:tracePt t="216611" x="5127625" y="5622925"/>
          <p14:tracePt t="216628" x="5265738" y="5654675"/>
          <p14:tracePt t="216644" x="5326063" y="5654675"/>
          <p14:tracePt t="216661" x="5364163" y="5668963"/>
          <p14:tracePt t="216711" x="5380038" y="5668963"/>
          <p14:tracePt t="216719" x="5456238" y="5676900"/>
          <p14:tracePt t="216728" x="5578475" y="5676900"/>
          <p14:tracePt t="216744" x="5965825" y="5699125"/>
          <p14:tracePt t="216761" x="6461125" y="5699125"/>
          <p14:tracePt t="216778" x="7094538" y="5753100"/>
          <p14:tracePt t="216794" x="7581900" y="5791200"/>
          <p14:tracePt t="216811" x="7832725" y="5807075"/>
          <p14:tracePt t="216827" x="7962900" y="5807075"/>
          <p14:tracePt t="216844" x="8031163" y="5807075"/>
          <p14:tracePt t="216861" x="8077200" y="5799138"/>
          <p14:tracePt t="216877" x="8183563" y="5768975"/>
          <p14:tracePt t="216894" x="8458200" y="5699125"/>
          <p14:tracePt t="216911" x="8709025" y="5622925"/>
          <p14:tracePt t="216928" x="8961438" y="5540375"/>
          <p14:tracePt t="216944" x="9136063" y="5456238"/>
          <p14:tracePt t="216961" x="9228138" y="5380038"/>
          <p14:tracePt t="216978" x="9280525" y="5280025"/>
          <p14:tracePt t="216995" x="9312275" y="5189538"/>
          <p14:tracePt t="217011" x="9318625" y="5075238"/>
          <p14:tracePt t="217028" x="9318625" y="4968875"/>
          <p14:tracePt t="217044" x="9318625" y="4838700"/>
          <p14:tracePt t="217061" x="9304338" y="4732338"/>
          <p14:tracePt t="217078" x="9174163" y="4487863"/>
          <p14:tracePt t="217094" x="9075738" y="4359275"/>
          <p14:tracePt t="217111" x="8975725" y="4259263"/>
          <p14:tracePt t="217128" x="8869363" y="4175125"/>
          <p14:tracePt t="217144" x="8778875" y="4114800"/>
          <p14:tracePt t="217161" x="8670925" y="4054475"/>
          <p14:tracePt t="217178" x="8572500" y="4022725"/>
          <p14:tracePt t="217194" x="8382000" y="3978275"/>
          <p14:tracePt t="217211" x="8145463" y="3932238"/>
          <p14:tracePt t="217228" x="7810500" y="3886200"/>
          <p14:tracePt t="217245" x="7429500" y="3878263"/>
          <p14:tracePt t="217261" x="7102475" y="3878263"/>
          <p14:tracePt t="217278" x="6735763" y="3878263"/>
          <p14:tracePt t="217294" x="6537325" y="3916363"/>
          <p14:tracePt t="217311" x="6316663" y="3984625"/>
          <p14:tracePt t="217328" x="6035675" y="4046538"/>
          <p14:tracePt t="217345" x="5799138" y="4076700"/>
          <p14:tracePt t="217361" x="5532438" y="4106863"/>
          <p14:tracePt t="217378" x="5334000" y="4152900"/>
          <p14:tracePt t="217395" x="5165725" y="4183063"/>
          <p14:tracePt t="217411" x="5029200" y="4237038"/>
          <p14:tracePt t="217428" x="4937125" y="4267200"/>
          <p14:tracePt t="217445" x="4822825" y="4335463"/>
          <p14:tracePt t="217461" x="4702175" y="4389438"/>
          <p14:tracePt t="217478" x="4549775" y="4473575"/>
          <p14:tracePt t="217495" x="4465638" y="4541838"/>
          <p14:tracePt t="217511" x="4373563" y="4625975"/>
          <p14:tracePt t="217528" x="4289425" y="4708525"/>
          <p14:tracePt t="217545" x="4259263" y="4746625"/>
          <p14:tracePt t="217561" x="4244975" y="4778375"/>
          <p14:tracePt t="217578" x="4237038" y="4792663"/>
          <p14:tracePt t="217595" x="4229100" y="4838700"/>
          <p14:tracePt t="217611" x="4229100" y="4937125"/>
          <p14:tracePt t="217628" x="4229100" y="5037138"/>
          <p14:tracePt t="217645" x="4244975" y="5135563"/>
          <p14:tracePt t="217661" x="4283075" y="5241925"/>
          <p14:tracePt t="217678" x="4403725" y="5402263"/>
          <p14:tracePt t="217695" x="4533900" y="5486400"/>
          <p14:tracePt t="217711" x="4702175" y="5584825"/>
          <p14:tracePt t="217728" x="4968875" y="5684838"/>
          <p14:tracePt t="217745" x="5197475" y="5761038"/>
          <p14:tracePt t="217761" x="5440363" y="5813425"/>
          <p14:tracePt t="217778" x="5661025" y="5859463"/>
          <p14:tracePt t="217795" x="6011863" y="5905500"/>
          <p14:tracePt t="217811" x="6294438" y="5913438"/>
          <p14:tracePt t="217828" x="6545263" y="5913438"/>
          <p14:tracePt t="217831" x="6713538" y="5913438"/>
          <p14:tracePt t="217845" x="6896100" y="5913438"/>
          <p14:tracePt t="217862" x="7513638" y="5775325"/>
          <p14:tracePt t="217878" x="7826375" y="5608638"/>
          <p14:tracePt t="217895" x="8061325" y="5448300"/>
          <p14:tracePt t="217912" x="8207375" y="5318125"/>
          <p14:tracePt t="217928" x="8305800" y="5181600"/>
          <p14:tracePt t="217945" x="8382000" y="5037138"/>
          <p14:tracePt t="217961" x="8435975" y="4930775"/>
          <p14:tracePt t="217978" x="8458200" y="4816475"/>
          <p14:tracePt t="217995" x="8480425" y="4716463"/>
          <p14:tracePt t="218011" x="8488363" y="4625975"/>
          <p14:tracePt t="218028" x="8488363" y="4564063"/>
          <p14:tracePt t="218045" x="8488363" y="4503738"/>
          <p14:tracePt t="218062" x="8474075" y="4457700"/>
          <p14:tracePt t="218078" x="8435975" y="4403725"/>
          <p14:tracePt t="218095" x="8328025" y="4321175"/>
          <p14:tracePt t="218112" x="8153400" y="4251325"/>
          <p14:tracePt t="218128" x="8001000" y="4183063"/>
          <p14:tracePt t="218145" x="7673975" y="4084638"/>
          <p14:tracePt t="218161" x="7429500" y="4022725"/>
          <p14:tracePt t="218178" x="7154863" y="3978275"/>
          <p14:tracePt t="218195" x="6819900" y="3932238"/>
          <p14:tracePt t="218212" x="6645275" y="3908425"/>
          <p14:tracePt t="218228" x="6384925" y="3908425"/>
          <p14:tracePt t="218245" x="6210300" y="3902075"/>
          <p14:tracePt t="218262" x="5837238" y="3924300"/>
          <p14:tracePt t="218278" x="5745163" y="3946525"/>
          <p14:tracePt t="218295" x="5394325" y="4016375"/>
          <p14:tracePt t="218312" x="5173663" y="4068763"/>
          <p14:tracePt t="218328" x="4999038" y="4137025"/>
          <p14:tracePt t="218345" x="4800600" y="4198938"/>
          <p14:tracePt t="218362" x="4632325" y="4275138"/>
          <p14:tracePt t="218378" x="4487863" y="4343400"/>
          <p14:tracePt t="218395" x="4389438" y="4419600"/>
          <p14:tracePt t="218412" x="4297363" y="4495800"/>
          <p14:tracePt t="218428" x="4221163" y="4572000"/>
          <p14:tracePt t="218445" x="4168775" y="4640263"/>
          <p14:tracePt t="218462" x="4152900" y="4664075"/>
          <p14:tracePt t="218478" x="4152900" y="4678363"/>
          <p14:tracePt t="218495" x="4152900" y="4746625"/>
          <p14:tracePt t="218512" x="4160838" y="4792663"/>
          <p14:tracePt t="218528" x="4183063" y="4838700"/>
          <p14:tracePt t="218545" x="4221163" y="4868863"/>
          <p14:tracePt t="218562" x="4289425" y="4930775"/>
          <p14:tracePt t="218578" x="4389438" y="5021263"/>
          <p14:tracePt t="218595" x="4525963" y="5113338"/>
          <p14:tracePt t="218612" x="4694238" y="5211763"/>
          <p14:tracePt t="218628" x="4945063" y="5318125"/>
          <p14:tracePt t="218645" x="5387975" y="5440363"/>
          <p14:tracePt t="218663" x="6103938" y="5554663"/>
          <p14:tracePt t="218679" x="6621463" y="5570538"/>
          <p14:tracePt t="218695" x="7162800" y="5570538"/>
          <p14:tracePt t="218712" x="7581900" y="5570538"/>
          <p14:tracePt t="218728" x="7954963" y="5570538"/>
          <p14:tracePt t="218745" x="8207375" y="5540375"/>
          <p14:tracePt t="218761" x="8504238" y="5432425"/>
          <p14:tracePt t="218778" x="8724900" y="5318125"/>
          <p14:tracePt t="218795" x="8907463" y="5181600"/>
          <p14:tracePt t="218812" x="9037638" y="5067300"/>
          <p14:tracePt t="218828" x="9136063" y="4930775"/>
          <p14:tracePt t="218831" x="9151938" y="4876800"/>
          <p14:tracePt t="218845" x="9166225" y="4822825"/>
          <p14:tracePt t="218862" x="9182100" y="4686300"/>
          <p14:tracePt t="218878" x="9182100" y="4648200"/>
          <p14:tracePt t="218895" x="9136063" y="4495800"/>
          <p14:tracePt t="218912" x="9037638" y="4397375"/>
          <p14:tracePt t="218928" x="8923338" y="4297363"/>
          <p14:tracePt t="218945" x="8801100" y="4221163"/>
          <p14:tracePt t="218962" x="8610600" y="4137025"/>
          <p14:tracePt t="218978" x="8343900" y="4060825"/>
          <p14:tracePt t="218995" x="8047038" y="4022725"/>
          <p14:tracePt t="219012" x="7589838" y="3962400"/>
          <p14:tracePt t="219029" x="7200900" y="3924300"/>
          <p14:tracePt t="219045" x="6888163" y="3916363"/>
          <p14:tracePt t="219062" x="6645275" y="3908425"/>
          <p14:tracePt t="219078" x="6492875" y="3908425"/>
          <p14:tracePt t="219095" x="6408738" y="3908425"/>
          <p14:tracePt t="219112" x="6202363" y="3946525"/>
          <p14:tracePt t="219128" x="6042025" y="3984625"/>
          <p14:tracePt t="219145" x="5813425" y="4060825"/>
          <p14:tracePt t="219162" x="5570538" y="4130675"/>
          <p14:tracePt t="219179" x="5341938" y="4229100"/>
          <p14:tracePt t="219195" x="5159375" y="4343400"/>
          <p14:tracePt t="219212" x="4975225" y="4441825"/>
          <p14:tracePt t="219229" x="4860925" y="4541838"/>
          <p14:tracePt t="219245" x="4808538" y="4632325"/>
          <p14:tracePt t="219262" x="4770438" y="4724400"/>
          <p14:tracePt t="219279" x="4770438" y="4770438"/>
          <p14:tracePt t="219295" x="4770438" y="4784725"/>
          <p14:tracePt t="219312" x="4770438" y="4830763"/>
          <p14:tracePt t="219329" x="4830763" y="4945063"/>
          <p14:tracePt t="219345" x="4914900" y="5067300"/>
          <p14:tracePt t="219362" x="5013325" y="5165725"/>
          <p14:tracePt t="219379" x="5151438" y="5257800"/>
          <p14:tracePt t="219395" x="5311775" y="5341938"/>
          <p14:tracePt t="219412" x="5532438" y="5432425"/>
          <p14:tracePt t="219429" x="5807075" y="5516563"/>
          <p14:tracePt t="219445" x="6042025" y="5562600"/>
          <p14:tracePt t="219462" x="6727825" y="5622925"/>
          <p14:tracePt t="219479" x="7208838" y="5622925"/>
          <p14:tracePt t="219495" x="7704138" y="5622925"/>
          <p14:tracePt t="219512" x="8221663" y="5622925"/>
          <p14:tracePt t="219529" x="8686800" y="5524500"/>
          <p14:tracePt t="219545" x="9029700" y="5402263"/>
          <p14:tracePt t="219562" x="9212263" y="5311775"/>
          <p14:tracePt t="219579" x="9334500" y="5227638"/>
          <p14:tracePt t="219595" x="9448800" y="5143500"/>
          <p14:tracePt t="219612" x="9532938" y="5059363"/>
          <p14:tracePt t="219629" x="9609138" y="4968875"/>
          <p14:tracePt t="219646" x="9647238" y="4906963"/>
          <p14:tracePt t="219662" x="9693275" y="4800600"/>
          <p14:tracePt t="219679" x="9707563" y="4732338"/>
          <p14:tracePt t="219695" x="9707563" y="4625975"/>
          <p14:tracePt t="219712" x="9623425" y="4511675"/>
          <p14:tracePt t="219729" x="9525000" y="4419600"/>
          <p14:tracePt t="219745" x="9364663" y="4289425"/>
          <p14:tracePt t="219762" x="9159875" y="4206875"/>
          <p14:tracePt t="219779" x="8885238" y="4114800"/>
          <p14:tracePt t="219795" x="8404225" y="4054475"/>
          <p14:tracePt t="219812" x="7848600" y="3984625"/>
          <p14:tracePt t="219815" x="7521575" y="3984625"/>
          <p14:tracePt t="219828" x="7192963" y="3984625"/>
          <p14:tracePt t="219845" x="6569075" y="3978275"/>
          <p14:tracePt t="219862" x="6088063" y="3978275"/>
          <p14:tracePt t="219879" x="5745163" y="4000500"/>
          <p14:tracePt t="219895" x="5654675" y="4038600"/>
          <p14:tracePt t="219912" x="5592763" y="4092575"/>
          <p14:tracePt t="219929" x="5546725" y="4144963"/>
          <p14:tracePt t="219945" x="5478463" y="4251325"/>
          <p14:tracePt t="219962" x="5394325" y="4359275"/>
          <p14:tracePt t="219979" x="5318125" y="4473575"/>
          <p14:tracePt t="219995" x="5280025" y="4511675"/>
          <p14:tracePt t="220012" x="5273675" y="4533900"/>
          <p14:tracePt t="220071" x="5273675" y="4541838"/>
          <p14:tracePt t="220079" x="5273675" y="4549775"/>
          <p14:tracePt t="220087" x="5273675" y="4564063"/>
          <p14:tracePt t="220095" x="5273675" y="4594225"/>
          <p14:tracePt t="220112" x="5326063" y="4678363"/>
          <p14:tracePt t="220129" x="5356225" y="4708525"/>
          <p14:tracePt t="220146" x="5394325" y="4732338"/>
          <p14:tracePt t="220162" x="5432425" y="4746625"/>
          <p14:tracePt t="220263" x="5440363" y="4746625"/>
          <p14:tracePt t="220279" x="5440363" y="4754563"/>
          <p14:tracePt t="220287" x="5456238" y="4778375"/>
          <p14:tracePt t="220295" x="5478463" y="4846638"/>
          <p14:tracePt t="220312" x="5532438" y="4968875"/>
          <p14:tracePt t="220329" x="5616575" y="5121275"/>
          <p14:tracePt t="220346" x="5730875" y="5280025"/>
          <p14:tracePt t="220362" x="5859463" y="5426075"/>
          <p14:tracePt t="220379" x="6019800" y="5546725"/>
          <p14:tracePt t="220396" x="6188075" y="5630863"/>
          <p14:tracePt t="220412" x="6324600" y="5676900"/>
          <p14:tracePt t="220429" x="6423025" y="5699125"/>
          <p14:tracePt t="220446" x="6469063" y="5699125"/>
          <p14:tracePt t="220503" x="6477000" y="5699125"/>
          <p14:tracePt t="220511" x="6484938" y="5692775"/>
          <p14:tracePt t="220519" x="6492875" y="5676900"/>
          <p14:tracePt t="220529" x="6507163" y="5676900"/>
          <p14:tracePt t="220703" x="6507163" y="5668963"/>
          <p14:tracePt t="221159" x="6507163" y="5661025"/>
          <p14:tracePt t="221207" x="6492875" y="5661025"/>
          <p14:tracePt t="221255" x="6499225" y="5661025"/>
          <p14:tracePt t="221271" x="6507163" y="5661025"/>
          <p14:tracePt t="221415" x="6515100" y="5661025"/>
          <p14:tracePt t="221423" x="6515100" y="5654675"/>
          <p14:tracePt t="221431" x="6523038" y="5646738"/>
          <p14:tracePt t="221446" x="6523038" y="5630863"/>
          <p14:tracePt t="221463" x="6537325" y="5592763"/>
          <p14:tracePt t="221479" x="6537325" y="5570538"/>
          <p14:tracePt t="221496" x="6537325" y="5546725"/>
          <p14:tracePt t="223615" x="6537325" y="5540375"/>
          <p14:tracePt t="223623" x="6537325" y="5524500"/>
          <p14:tracePt t="223631" x="6507163" y="5524500"/>
          <p14:tracePt t="223647" x="6469063" y="5508625"/>
          <p14:tracePt t="223663" x="6461125" y="5508625"/>
          <p14:tracePt t="228703" x="6461125" y="5502275"/>
          <p14:tracePt t="228711" x="6461125" y="5494338"/>
          <p14:tracePt t="228719" x="6477000" y="5418138"/>
          <p14:tracePt t="228732" x="6523038" y="5303838"/>
          <p14:tracePt t="228749" x="6583363" y="5189538"/>
          <p14:tracePt t="228766" x="6675438" y="5075238"/>
          <p14:tracePt t="228783" x="6811963" y="4892675"/>
          <p14:tracePt t="228799" x="6827838" y="4876800"/>
          <p14:tracePt t="228815" x="6842125" y="4838700"/>
          <p14:tracePt t="228832" x="6842125" y="4830763"/>
          <p14:tracePt t="228849" x="6842125" y="4816475"/>
          <p14:tracePt t="228865" x="6842125" y="4800600"/>
          <p14:tracePt t="228882" x="6804025" y="4784725"/>
          <p14:tracePt t="228899" x="6765925" y="4778375"/>
          <p14:tracePt t="228915" x="6721475" y="4778375"/>
          <p14:tracePt t="228932" x="6689725" y="4778375"/>
          <p14:tracePt t="228949" x="6659563" y="4778375"/>
          <p14:tracePt t="228966" x="6477000" y="4816475"/>
          <p14:tracePt t="228982" x="6446838" y="4838700"/>
          <p14:tracePt t="228999" x="6430963" y="4854575"/>
          <p14:tracePt t="229016" x="6423025" y="4884738"/>
          <p14:tracePt t="234327" x="6499225" y="4906963"/>
          <p14:tracePt t="234336" x="7048500" y="4968875"/>
          <p14:tracePt t="234343" x="7696200" y="5051425"/>
          <p14:tracePt t="234351" x="8343900" y="5151438"/>
          <p14:tracePt t="234367" x="9304338" y="5356225"/>
          <p14:tracePt t="234384" x="9906000" y="5456238"/>
          <p14:tracePt t="234401" x="10240963" y="5508625"/>
          <p14:tracePt t="234417" x="10347325" y="5546725"/>
          <p14:tracePt t="234451" x="10347325" y="5554663"/>
          <p14:tracePt t="234468" x="10028238" y="5630863"/>
          <p14:tracePt t="234484" x="9190038" y="5699125"/>
          <p14:tracePt t="234501" x="8343900" y="5699125"/>
          <p14:tracePt t="234518" x="7612063" y="5699125"/>
          <p14:tracePt t="234534" x="7581900" y="5707063"/>
          <p14:tracePt t="234551" x="7612063" y="5707063"/>
          <p14:tracePt t="234568" x="7978775" y="5730875"/>
          <p14:tracePt t="234584" x="8716963" y="5730875"/>
          <p14:tracePt t="234601" x="9258300" y="5730875"/>
          <p14:tracePt t="234618" x="9394825" y="5730875"/>
          <p14:tracePt t="234634" x="9402763" y="5730875"/>
          <p14:tracePt t="234651" x="9394825" y="5730875"/>
          <p14:tracePt t="234668" x="9128125" y="5730875"/>
          <p14:tracePt t="234684" x="8442325" y="5730875"/>
          <p14:tracePt t="234701" x="7604125" y="5646738"/>
          <p14:tracePt t="234718" x="7032625" y="5494338"/>
          <p14:tracePt t="234734" x="7010400" y="5494338"/>
          <p14:tracePt t="234751" x="7026275" y="5456238"/>
          <p14:tracePt t="234768" x="7154863" y="5364163"/>
          <p14:tracePt t="234784" x="7246938" y="5334000"/>
          <p14:tracePt t="234801" x="7261225" y="5334000"/>
          <p14:tracePt t="234834" x="7254875" y="5326063"/>
          <p14:tracePt t="234851" x="7162800" y="5295900"/>
          <p14:tracePt t="234867" x="7102475" y="5280025"/>
          <p14:tracePt t="234884" x="7078663" y="5273675"/>
          <p14:tracePt t="234901" x="7078663" y="5265738"/>
          <p14:tracePt t="234935" x="7078663" y="5257800"/>
          <p14:tracePt t="234943" x="7078663" y="5203825"/>
          <p14:tracePt t="234951" x="7078663" y="5181600"/>
          <p14:tracePt t="234968" x="7086600" y="5113338"/>
          <p14:tracePt t="234984" x="7124700" y="4999038"/>
          <p14:tracePt t="235001" x="7154863" y="4914900"/>
          <p14:tracePt t="235018" x="7192963" y="4838700"/>
          <p14:tracePt t="235034" x="7223125" y="4784725"/>
          <p14:tracePt t="235051" x="7231063" y="4770438"/>
          <p14:tracePt t="235095" x="7223125" y="4754563"/>
          <p14:tracePt t="235103" x="7185025" y="4754563"/>
          <p14:tracePt t="235118" x="7102475" y="4740275"/>
          <p14:tracePt t="235134" x="7064375" y="4740275"/>
          <p14:tracePt t="235151" x="6950075" y="4724400"/>
          <p14:tracePt t="235168" x="6934200" y="4716463"/>
          <p14:tracePt t="235201" x="6926263" y="4708525"/>
          <p14:tracePt t="235263" x="6942138" y="4708525"/>
          <p14:tracePt t="235271" x="6964363" y="4708525"/>
          <p14:tracePt t="235279" x="6994525" y="4708525"/>
          <p14:tracePt t="235287" x="7010400" y="4708525"/>
          <p14:tracePt t="235301" x="7040563" y="4708525"/>
          <p14:tracePt t="235318" x="7070725" y="4708525"/>
          <p14:tracePt t="235391" x="7064375" y="4708525"/>
          <p14:tracePt t="235399" x="6994525" y="4708525"/>
          <p14:tracePt t="235407" x="6911975" y="4708525"/>
          <p14:tracePt t="235418" x="6811963" y="4708525"/>
          <p14:tracePt t="235435" x="6278563" y="4708525"/>
          <p14:tracePt t="235451" x="5745163" y="4664075"/>
          <p14:tracePt t="235468" x="5287963" y="4587875"/>
          <p14:tracePt t="235485" x="4983163" y="4518025"/>
          <p14:tracePt t="235501" x="4945063" y="4503738"/>
          <p14:tracePt t="235519" x="4960938" y="4495800"/>
          <p14:tracePt t="235535" x="5121275" y="4495800"/>
          <p14:tracePt t="235551" x="5562600" y="4495800"/>
          <p14:tracePt t="235568" x="6226175" y="4495800"/>
          <p14:tracePt t="235585" x="6675438" y="4541838"/>
          <p14:tracePt t="235601" x="6811963" y="4572000"/>
          <p14:tracePt t="235655" x="6751638" y="4602163"/>
          <p14:tracePt t="235663" x="6629400" y="4648200"/>
          <p14:tracePt t="235671" x="6499225" y="4664075"/>
          <p14:tracePt t="235685" x="6392863" y="4670425"/>
          <p14:tracePt t="235701" x="6049963" y="4708525"/>
          <p14:tracePt t="235718" x="5783263" y="4746625"/>
          <p14:tracePt t="235751" x="5783263" y="4754563"/>
          <p14:tracePt t="235768" x="5989638" y="4792663"/>
          <p14:tracePt t="235785" x="6613525" y="4822825"/>
          <p14:tracePt t="235801" x="7475538" y="4868863"/>
          <p14:tracePt t="235818" x="7864475" y="4914900"/>
          <p14:tracePt t="235835" x="7878763" y="4922838"/>
          <p14:tracePt t="235868" x="7680325" y="4945063"/>
          <p14:tracePt t="235871" x="7445375" y="4953000"/>
          <p14:tracePt t="235885" x="7200900" y="4953000"/>
          <p14:tracePt t="235901" x="6683375" y="4953000"/>
          <p14:tracePt t="235918" x="6370638" y="4937125"/>
          <p14:tracePt t="235951" x="6384925" y="4922838"/>
          <p14:tracePt t="235968" x="6561138" y="4860925"/>
          <p14:tracePt t="235985" x="6781800" y="4830763"/>
          <p14:tracePt t="236001" x="6835775" y="4830763"/>
          <p14:tracePt t="236047" x="6789738" y="4822825"/>
          <p14:tracePt t="236055" x="6727825" y="4816475"/>
          <p14:tracePt t="236068" x="6645275" y="4816475"/>
          <p14:tracePt t="236085" x="6530975" y="4816475"/>
          <p14:tracePt t="236101" x="6446838" y="4822825"/>
          <p14:tracePt t="236239" x="6438900" y="4830763"/>
          <p14:tracePt t="236255" x="6378575" y="4860925"/>
          <p14:tracePt t="236263" x="6240463" y="4899025"/>
          <p14:tracePt t="236271" x="6073775" y="4953000"/>
          <p14:tracePt t="236285" x="5775325" y="4983163"/>
          <p14:tracePt t="236302" x="4868863" y="5121275"/>
          <p14:tracePt t="236318" x="4632325" y="5159375"/>
          <p14:tracePt t="236335" x="4168775" y="5211763"/>
          <p14:tracePt t="236352" x="4130675" y="5211763"/>
          <p14:tracePt t="236439" x="4122738" y="5211763"/>
          <p14:tracePt t="236463" x="4106863" y="5219700"/>
          <p14:tracePt t="236471" x="4106863" y="5227638"/>
          <p14:tracePt t="236479" x="4092575" y="5241925"/>
          <p14:tracePt t="236487" x="4092575" y="5249863"/>
          <p14:tracePt t="236502" x="4068763" y="5273675"/>
          <p14:tracePt t="236518" x="4038600" y="5295900"/>
          <p14:tracePt t="236535" x="3908425" y="5341938"/>
          <p14:tracePt t="236552" x="3794125" y="5372100"/>
          <p14:tracePt t="236568" x="3725863" y="5380038"/>
          <p14:tracePt t="236585" x="3703638" y="5380038"/>
          <p14:tracePt t="236639" x="3711575" y="5380038"/>
          <p14:tracePt t="236647" x="3725863" y="5380038"/>
          <p14:tracePt t="236655" x="3741738" y="5372100"/>
          <p14:tracePt t="236668" x="3763963" y="5356225"/>
          <p14:tracePt t="236685" x="3794125" y="5334000"/>
          <p14:tracePt t="236702" x="3848100" y="5295900"/>
          <p14:tracePt t="236718" x="3878263" y="5280025"/>
          <p14:tracePt t="236735" x="3894138" y="5273675"/>
          <p14:tracePt t="236935" x="3894138" y="5265738"/>
          <p14:tracePt t="236943" x="3894138" y="5257800"/>
          <p14:tracePt t="236951" x="3894138" y="5227638"/>
          <p14:tracePt t="236968" x="3902075" y="5189538"/>
          <p14:tracePt t="236985" x="3916363" y="5127625"/>
          <p14:tracePt t="237002" x="3954463" y="5067300"/>
          <p14:tracePt t="237018" x="4008438" y="5006975"/>
          <p14:tracePt t="237035" x="4130675" y="4953000"/>
          <p14:tracePt t="237052" x="4335463" y="4922838"/>
          <p14:tracePt t="237069" x="4541838" y="4922838"/>
          <p14:tracePt t="237085" x="4708525" y="4922838"/>
          <p14:tracePt t="237102" x="4846638" y="4953000"/>
          <p14:tracePt t="237119" x="4854575" y="4953000"/>
          <p14:tracePt t="237135" x="4854575" y="5013325"/>
          <p14:tracePt t="237152" x="4846638" y="5181600"/>
          <p14:tracePt t="237169" x="4708525" y="5349875"/>
          <p14:tracePt t="237185" x="4518025" y="5440363"/>
          <p14:tracePt t="237202" x="4305300" y="5456238"/>
          <p14:tracePt t="237219" x="4016375" y="5456238"/>
          <p14:tracePt t="237235" x="3733800" y="5402263"/>
          <p14:tracePt t="237252" x="3527425" y="5318125"/>
          <p14:tracePt t="237269" x="3429000" y="5219700"/>
          <p14:tracePt t="237285" x="3421063" y="5143500"/>
          <p14:tracePt t="237302" x="3535363" y="5037138"/>
          <p14:tracePt t="237318" x="3802063" y="4991100"/>
          <p14:tracePt t="237335" x="4206875" y="4960938"/>
          <p14:tracePt t="237352" x="4518025" y="4960938"/>
          <p14:tracePt t="237369" x="4648200" y="4975225"/>
          <p14:tracePt t="237386" x="4678363" y="4999038"/>
          <p14:tracePt t="237402" x="4678363" y="5113338"/>
          <p14:tracePt t="237419" x="4610100" y="5273675"/>
          <p14:tracePt t="237435" x="4403725" y="5349875"/>
          <p14:tracePt t="237452" x="4221163" y="5356225"/>
          <p14:tracePt t="237469" x="4038600" y="5356225"/>
          <p14:tracePt t="237486" x="3940175" y="5318125"/>
          <p14:tracePt t="237502" x="3932238" y="5249863"/>
          <p14:tracePt t="237519" x="3962400" y="5173663"/>
          <p14:tracePt t="237535" x="4076700" y="5089525"/>
          <p14:tracePt t="237552" x="4137025" y="5083175"/>
          <p14:tracePt t="237569" x="4152900" y="5075238"/>
          <p14:tracePt t="237911" x="4152900" y="5083175"/>
          <p14:tracePt t="237919" x="4160838" y="5089525"/>
          <p14:tracePt t="237927" x="4198938" y="5105400"/>
          <p14:tracePt t="237935" x="4259263" y="5135563"/>
          <p14:tracePt t="237952" x="4479925" y="5227638"/>
          <p14:tracePt t="237969" x="4892675" y="5349875"/>
          <p14:tracePt t="237985" x="5380038" y="5456238"/>
          <p14:tracePt t="238002" x="5837238" y="5516563"/>
          <p14:tracePt t="238019" x="6142038" y="5540375"/>
          <p14:tracePt t="238035" x="6308725" y="5540375"/>
          <p14:tracePt t="238052" x="6400800" y="5524500"/>
          <p14:tracePt t="238069" x="6408738" y="5516563"/>
          <p14:tracePt t="238086" x="6416675" y="5494338"/>
          <p14:tracePt t="238119" x="6430963" y="5470525"/>
          <p14:tracePt t="238135" x="6438900" y="5464175"/>
          <p14:tracePt t="238175" x="6454775" y="5464175"/>
          <p14:tracePt t="238186" x="6461125" y="5464175"/>
          <p14:tracePt t="238202" x="6530975" y="5464175"/>
          <p14:tracePt t="238219" x="6637338" y="5464175"/>
          <p14:tracePt t="238236" x="6759575" y="5464175"/>
          <p14:tracePt t="238252" x="6896100" y="5478463"/>
          <p14:tracePt t="238269" x="6964363" y="5478463"/>
          <p14:tracePt t="238286" x="6994525" y="5478463"/>
          <p14:tracePt t="238302" x="7010400" y="5478463"/>
          <p14:tracePt t="238343" x="7018338" y="5478463"/>
          <p14:tracePt t="238352" x="7032625" y="5478463"/>
          <p14:tracePt t="238369" x="7124700" y="5486400"/>
          <p14:tracePt t="238386" x="7277100" y="5486400"/>
          <p14:tracePt t="238402" x="7459663" y="5486400"/>
          <p14:tracePt t="238419" x="7597775" y="5486400"/>
          <p14:tracePt t="238436" x="7666038" y="5486400"/>
          <p14:tracePt t="238452" x="7680325" y="5486400"/>
          <p14:tracePt t="238655" x="7726363" y="5486400"/>
          <p14:tracePt t="238663" x="7788275" y="5486400"/>
          <p14:tracePt t="238671" x="7840663" y="5486400"/>
          <p14:tracePt t="238686" x="8001000" y="5486400"/>
          <p14:tracePt t="238703" x="8213725" y="5486400"/>
          <p14:tracePt t="238719" x="8351838" y="5486400"/>
          <p14:tracePt t="238736" x="8412163" y="5486400"/>
          <p14:tracePt t="238753" x="8420100" y="5486400"/>
          <p14:tracePt t="238975" x="8420100" y="5494338"/>
          <p14:tracePt t="239015" x="8404225" y="5494338"/>
          <p14:tracePt t="239023" x="8351838" y="5486400"/>
          <p14:tracePt t="239031" x="8275638" y="5470525"/>
          <p14:tracePt t="239039" x="8237538" y="5470525"/>
          <p14:tracePt t="239053" x="8175625" y="5464175"/>
          <p14:tracePt t="239069" x="8069263" y="5440363"/>
          <p14:tracePt t="239086" x="7840663" y="5440363"/>
          <p14:tracePt t="239102" x="7780338" y="5440363"/>
          <p14:tracePt t="239119" x="7742238" y="5440363"/>
          <p14:tracePt t="239136" x="7726363" y="5440363"/>
          <p14:tracePt t="239191" x="7712075" y="5440363"/>
          <p14:tracePt t="239208" x="7680325" y="5448300"/>
          <p14:tracePt t="239215" x="7650163" y="5456238"/>
          <p14:tracePt t="239223" x="7642225" y="5456238"/>
          <p14:tracePt t="239236" x="7620000" y="5456238"/>
          <p14:tracePt t="239253" x="7566025" y="5470525"/>
          <p14:tracePt t="239269" x="7535863" y="5470525"/>
          <p14:tracePt t="239286" x="7505700" y="5470525"/>
          <p14:tracePt t="239303" x="7497763" y="5470525"/>
          <p14:tracePt t="239343" x="7489825" y="5470525"/>
          <p14:tracePt t="239359" x="7483475" y="5470525"/>
          <p14:tracePt t="239369" x="7459663" y="5470525"/>
          <p14:tracePt t="239386" x="7383463" y="5470525"/>
          <p14:tracePt t="239403" x="7285038" y="5470525"/>
          <p14:tracePt t="239419" x="7132638" y="5470525"/>
          <p14:tracePt t="239436" x="7048500" y="5470525"/>
          <p14:tracePt t="239453" x="6964363" y="5470525"/>
          <p14:tracePt t="239469" x="6942138" y="5470525"/>
          <p14:tracePt t="239486" x="6934200" y="5470525"/>
          <p14:tracePt t="239511" x="6926263" y="5478463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838010" y="1695392"/>
            <a:ext cx="5054600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–9, -2, 5, …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333310" y="2247842"/>
            <a:ext cx="277018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380935" y="3267017"/>
            <a:ext cx="5676900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is referred to as the common difference (d)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3361885" y="3743267"/>
            <a:ext cx="723423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Common Difference (d) – what we ADD to get next term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3380935" y="4533842"/>
            <a:ext cx="444023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Next four terms……</a:t>
            </a:r>
            <a:r>
              <a:rPr lang="en-US" altLang="en-US" sz="240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12, 19, 26, 33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80935" y="2800292"/>
            <a:ext cx="444023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 </a:t>
            </a:r>
            <a:r>
              <a:rPr lang="en-US" altLang="en-US" dirty="0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(-9) </a:t>
            </a: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7 and 5 </a:t>
            </a:r>
            <a:r>
              <a:rPr lang="en-US" altLang="en-US" dirty="0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(-2) </a:t>
            </a: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6123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655"/>
    </mc:Choice>
    <mc:Fallback xmlns="">
      <p:transition advTm="77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  <p:bldP spid="10" grpId="0" animBg="1" autoUpdateAnimBg="0"/>
      <p:bldP spid="11" grpId="0" animBg="1" autoUpdateAnimBg="0"/>
      <p:bldP spid="12" grpId="0" animBg="1"/>
    </p:bldLst>
  </p:timing>
  <p:extLst mod="1">
    <p:ext uri="{3A86A75C-4F4B-4683-9AE1-C65F6400EC91}">
      <p14:laserTraceLst xmlns:p14="http://schemas.microsoft.com/office/powerpoint/2010/main">
        <p14:tracePtLst>
          <p14:tracePt t="1198" x="6942138" y="5470525"/>
          <p14:tracePt t="1206" x="6980238" y="5432425"/>
          <p14:tracePt t="1766" x="6980238" y="5426075"/>
          <p14:tracePt t="1782" x="6980238" y="5418138"/>
          <p14:tracePt t="1806" x="6980238" y="5394325"/>
          <p14:tracePt t="1814" x="6980238" y="5364163"/>
          <p14:tracePt t="1822" x="6980238" y="5326063"/>
          <p14:tracePt t="1835" x="6980238" y="5287963"/>
          <p14:tracePt t="1851" x="6964363" y="5189538"/>
          <p14:tracePt t="1868" x="6911975" y="5051425"/>
          <p14:tracePt t="1885" x="6819900" y="4868863"/>
          <p14:tracePt t="1901" x="6659563" y="4632325"/>
          <p14:tracePt t="1918" x="6423025" y="4313238"/>
          <p14:tracePt t="1934" x="6302375" y="4137025"/>
          <p14:tracePt t="1951" x="6226175" y="4000500"/>
          <p14:tracePt t="1968" x="6134100" y="3856038"/>
          <p14:tracePt t="1985" x="6057900" y="3695700"/>
          <p14:tracePt t="2001" x="5965825" y="3573463"/>
          <p14:tracePt t="2018" x="5883275" y="3451225"/>
          <p14:tracePt t="2035" x="5799138" y="3368675"/>
          <p14:tracePt t="2051" x="5699125" y="3284538"/>
          <p14:tracePt t="2068" x="5554663" y="3192463"/>
          <p14:tracePt t="2085" x="5265738" y="2994025"/>
          <p14:tracePt t="2101" x="5159375" y="2933700"/>
          <p14:tracePt t="2118" x="5045075" y="2865438"/>
          <p14:tracePt t="2134" x="4968875" y="2835275"/>
          <p14:tracePt t="2151" x="4906963" y="2803525"/>
          <p14:tracePt t="2168" x="4876800" y="2797175"/>
          <p14:tracePt t="2184" x="4846638" y="2789238"/>
          <p14:tracePt t="2201" x="4784725" y="2765425"/>
          <p14:tracePt t="2218" x="4648200" y="2727325"/>
          <p14:tracePt t="2235" x="4533900" y="2697163"/>
          <p14:tracePt t="2251" x="4473575" y="2682875"/>
          <p14:tracePt t="2268" x="4373563" y="2651125"/>
          <p14:tracePt t="2285" x="4259263" y="2598738"/>
          <p14:tracePt t="2301" x="4244975" y="2590800"/>
          <p14:tracePt t="2335" x="4237038" y="2568575"/>
          <p14:tracePt t="2351" x="4175125" y="2476500"/>
          <p14:tracePt t="2950" x="4168775" y="2476500"/>
          <p14:tracePt t="2966" x="4130675" y="2468563"/>
          <p14:tracePt t="2974" x="4054475" y="2446338"/>
          <p14:tracePt t="2985" x="4016375" y="2430463"/>
          <p14:tracePt t="3002" x="3978275" y="2416175"/>
          <p14:tracePt t="3018" x="3962400" y="2400300"/>
          <p14:tracePt t="3035" x="3863975" y="2209800"/>
          <p14:tracePt t="3052" x="3763963" y="2049463"/>
          <p14:tracePt t="3068" x="3741738" y="2003425"/>
          <p14:tracePt t="3085" x="3703638" y="1858963"/>
          <p14:tracePt t="3102" x="3665538" y="1760538"/>
          <p14:tracePt t="3118" x="3657600" y="1684338"/>
          <p14:tracePt t="3135" x="3641725" y="1638300"/>
          <p14:tracePt t="3152" x="3635375" y="1600200"/>
          <p14:tracePt t="3358" x="3641725" y="1608138"/>
          <p14:tracePt t="3366" x="3657600" y="1676400"/>
          <p14:tracePt t="3374" x="3673475" y="1722438"/>
          <p14:tracePt t="3385" x="3687763" y="1782763"/>
          <p14:tracePt t="3402" x="3733800" y="1897063"/>
          <p14:tracePt t="3418" x="3771900" y="1973263"/>
          <p14:tracePt t="3435" x="3802063" y="2035175"/>
          <p14:tracePt t="3452" x="3825875" y="2065338"/>
          <p14:tracePt t="3468" x="3856038" y="2111375"/>
          <p14:tracePt t="4646" x="3848100" y="2111375"/>
          <p14:tracePt t="4654" x="3840163" y="2111375"/>
          <p14:tracePt t="4662" x="3832225" y="2111375"/>
          <p14:tracePt t="5238" x="3832225" y="2117725"/>
          <p14:tracePt t="5246" x="3817938" y="2149475"/>
          <p14:tracePt t="5254" x="3810000" y="2163763"/>
          <p14:tracePt t="5269" x="3749675" y="2201863"/>
          <p14:tracePt t="5286" x="3695700" y="2225675"/>
          <p14:tracePt t="5302" x="3657600" y="2225675"/>
          <p14:tracePt t="5319" x="3641725" y="2225675"/>
          <p14:tracePt t="5336" x="3619500" y="2225675"/>
          <p14:tracePt t="5353" x="3611563" y="2225675"/>
          <p14:tracePt t="5386" x="3603625" y="2217738"/>
          <p14:tracePt t="5403" x="3589338" y="2209800"/>
          <p14:tracePt t="5419" x="3581400" y="2209800"/>
          <p14:tracePt t="5436" x="3543300" y="2193925"/>
          <p14:tracePt t="5453" x="3482975" y="2187575"/>
          <p14:tracePt t="5469" x="3467100" y="2171700"/>
          <p14:tracePt t="5486" x="3406775" y="2155825"/>
          <p14:tracePt t="5502" x="3360738" y="2133600"/>
          <p14:tracePt t="5519" x="3330575" y="2117725"/>
          <p14:tracePt t="5536" x="3314700" y="2103438"/>
          <p14:tracePt t="5553" x="3298825" y="2087563"/>
          <p14:tracePt t="5586" x="3292475" y="2087563"/>
          <p14:tracePt t="6118" x="3322638" y="2087563"/>
          <p14:tracePt t="6126" x="3413125" y="2095500"/>
          <p14:tracePt t="6136" x="3535363" y="2103438"/>
          <p14:tracePt t="6153" x="4068763" y="2149475"/>
          <p14:tracePt t="6169" x="4594225" y="2187575"/>
          <p14:tracePt t="6186" x="5029200" y="2232025"/>
          <p14:tracePt t="6203" x="5303838" y="2278063"/>
          <p14:tracePt t="6219" x="5349875" y="2278063"/>
          <p14:tracePt t="6414" x="5334000" y="2278063"/>
          <p14:tracePt t="6422" x="5273675" y="2278063"/>
          <p14:tracePt t="6430" x="5211763" y="2270125"/>
          <p14:tracePt t="6438" x="5135563" y="2263775"/>
          <p14:tracePt t="6453" x="4983163" y="2247900"/>
          <p14:tracePt t="6470" x="4754563" y="2232025"/>
          <p14:tracePt t="6486" x="4702175" y="2217738"/>
          <p14:tracePt t="6534" x="4702175" y="2209800"/>
          <p14:tracePt t="6542" x="4702175" y="2193925"/>
          <p14:tracePt t="6553" x="4716463" y="2179638"/>
          <p14:tracePt t="6570" x="4754563" y="2163763"/>
          <p14:tracePt t="6586" x="4800600" y="2141538"/>
          <p14:tracePt t="6603" x="4860925" y="2103438"/>
          <p14:tracePt t="6620" x="4914900" y="2079625"/>
          <p14:tracePt t="6636" x="4945063" y="2065338"/>
          <p14:tracePt t="6653" x="4960938" y="2049463"/>
          <p14:tracePt t="6830" x="4975225" y="2049463"/>
          <p14:tracePt t="6838" x="5013325" y="2049463"/>
          <p14:tracePt t="6846" x="5089525" y="2049463"/>
          <p14:tracePt t="6855" x="5127625" y="2049463"/>
          <p14:tracePt t="6870" x="5349875" y="2049463"/>
          <p14:tracePt t="6886" x="5584825" y="2049463"/>
          <p14:tracePt t="6903" x="5761038" y="2049463"/>
          <p14:tracePt t="6920" x="5791200" y="2049463"/>
          <p14:tracePt t="7142" x="5813425" y="2049463"/>
          <p14:tracePt t="7150" x="5837238" y="2049463"/>
          <p14:tracePt t="7158" x="5845175" y="2049463"/>
          <p14:tracePt t="7170" x="5859463" y="2057400"/>
          <p14:tracePt t="7187" x="5905500" y="2057400"/>
          <p14:tracePt t="7203" x="5997575" y="2057400"/>
          <p14:tracePt t="7220" x="6027738" y="2057400"/>
          <p14:tracePt t="7237" x="6042025" y="2057400"/>
          <p14:tracePt t="7350" x="6049963" y="2057400"/>
          <p14:tracePt t="7358" x="6057900" y="2057400"/>
          <p14:tracePt t="7370" x="6073775" y="2057400"/>
          <p14:tracePt t="7386" x="6111875" y="2057400"/>
          <p14:tracePt t="7403" x="6172200" y="2057400"/>
          <p14:tracePt t="7420" x="6232525" y="2057400"/>
          <p14:tracePt t="7437" x="6294438" y="2057400"/>
          <p14:tracePt t="7453" x="6302375" y="2057400"/>
          <p14:tracePt t="7590" x="6308725" y="2057400"/>
          <p14:tracePt t="7606" x="6316663" y="2057400"/>
          <p14:tracePt t="7622" x="6362700" y="2057400"/>
          <p14:tracePt t="7630" x="6408738" y="2057400"/>
          <p14:tracePt t="7638" x="6461125" y="2057400"/>
          <p14:tracePt t="7654" x="6621463" y="2057400"/>
          <p14:tracePt t="7670" x="6735763" y="2057400"/>
          <p14:tracePt t="7687" x="6850063" y="2065338"/>
          <p14:tracePt t="7703" x="6873875" y="2073275"/>
          <p14:tracePt t="7822" x="6865938" y="2073275"/>
          <p14:tracePt t="7830" x="6850063" y="2073275"/>
          <p14:tracePt t="7838" x="6842125" y="2073275"/>
          <p14:tracePt t="7853" x="6827838" y="2073275"/>
          <p14:tracePt t="7870" x="6819900" y="2073275"/>
          <p14:tracePt t="7887" x="6781800" y="2073275"/>
          <p14:tracePt t="7903" x="6735763" y="2073275"/>
          <p14:tracePt t="7920" x="6683375" y="2087563"/>
          <p14:tracePt t="7937" x="6645275" y="2087563"/>
          <p14:tracePt t="7953" x="6591300" y="2087563"/>
          <p14:tracePt t="7970" x="6561138" y="2087563"/>
          <p14:tracePt t="8022" x="6553200" y="2079625"/>
          <p14:tracePt t="8662" x="6599238" y="2079625"/>
          <p14:tracePt t="8670" x="6629400" y="2087563"/>
          <p14:tracePt t="8678" x="6667500" y="2087563"/>
          <p14:tracePt t="8687" x="6689725" y="2095500"/>
          <p14:tracePt t="8703" x="6781800" y="2095500"/>
          <p14:tracePt t="8720" x="6850063" y="2095500"/>
          <p14:tracePt t="8737" x="6888163" y="2087563"/>
          <p14:tracePt t="8753" x="6904038" y="2087563"/>
          <p14:tracePt t="8830" x="6911975" y="2079625"/>
          <p14:tracePt t="9534" x="6911975" y="2073275"/>
          <p14:tracePt t="9542" x="6934200" y="2073275"/>
          <p14:tracePt t="9554" x="6956425" y="2073275"/>
          <p14:tracePt t="9571" x="6994525" y="2079625"/>
          <p14:tracePt t="9587" x="7116763" y="2079625"/>
          <p14:tracePt t="9604" x="7170738" y="2103438"/>
          <p14:tracePt t="9646" x="7178675" y="2103438"/>
          <p14:tracePt t="9742" x="7200900" y="2103438"/>
          <p14:tracePt t="9750" x="7239000" y="2095500"/>
          <p14:tracePt t="9758" x="7277100" y="2087563"/>
          <p14:tracePt t="9771" x="7307263" y="2079625"/>
          <p14:tracePt t="9787" x="7407275" y="2065338"/>
          <p14:tracePt t="9804" x="7451725" y="2057400"/>
          <p14:tracePt t="9821" x="7459663" y="2049463"/>
          <p14:tracePt t="10078" x="7437438" y="2049463"/>
          <p14:tracePt t="10086" x="7407275" y="2049463"/>
          <p14:tracePt t="10094" x="7375525" y="2049463"/>
          <p14:tracePt t="10104" x="7323138" y="2049463"/>
          <p14:tracePt t="10121" x="7162800" y="2095500"/>
          <p14:tracePt t="10137" x="6988175" y="2125663"/>
          <p14:tracePt t="10154" x="6721475" y="2187575"/>
          <p14:tracePt t="10170" x="6354763" y="2263775"/>
          <p14:tracePt t="10187" x="5989638" y="2301875"/>
          <p14:tracePt t="10204" x="5654675" y="2354263"/>
          <p14:tracePt t="10221" x="5287963" y="2400300"/>
          <p14:tracePt t="10237" x="5127625" y="2438400"/>
          <p14:tracePt t="10254" x="5051425" y="2468563"/>
          <p14:tracePt t="10271" x="4999038" y="2484438"/>
          <p14:tracePt t="10287" x="4975225" y="2498725"/>
          <p14:tracePt t="10304" x="4960938" y="2506663"/>
          <p14:tracePt t="10321" x="4953000" y="2514600"/>
          <p14:tracePt t="10338" x="4922838" y="2552700"/>
          <p14:tracePt t="10354" x="4899025" y="2606675"/>
          <p14:tracePt t="10371" x="4868863" y="2667000"/>
          <p14:tracePt t="10388" x="4868863" y="2727325"/>
          <p14:tracePt t="10404" x="4846638" y="2803525"/>
          <p14:tracePt t="10421" x="4854575" y="2963863"/>
          <p14:tracePt t="10438" x="4930775" y="3063875"/>
          <p14:tracePt t="10454" x="4999038" y="3140075"/>
          <p14:tracePt t="10471" x="5045075" y="3184525"/>
          <p14:tracePt t="10488" x="5059363" y="3200400"/>
          <p14:tracePt t="10694" x="5037138" y="3200400"/>
          <p14:tracePt t="10710" x="5021263" y="3200400"/>
          <p14:tracePt t="22270" x="5013325" y="3200400"/>
          <p14:tracePt t="22638" x="5067300" y="3200400"/>
          <p14:tracePt t="22646" x="5135563" y="3200400"/>
          <p14:tracePt t="22654" x="5211763" y="3216275"/>
          <p14:tracePt t="22662" x="5273675" y="3222625"/>
          <p14:tracePt t="22675" x="5349875" y="3246438"/>
          <p14:tracePt t="22692" x="5470525" y="3284538"/>
          <p14:tracePt t="22709" x="5684838" y="3246438"/>
          <p14:tracePt t="22725" x="5791200" y="3192463"/>
          <p14:tracePt t="22742" x="5813425" y="3178175"/>
          <p14:tracePt t="23182" x="5813425" y="3170238"/>
          <p14:tracePt t="23190" x="5845175" y="3132138"/>
          <p14:tracePt t="23198" x="5921375" y="3032125"/>
          <p14:tracePt t="23209" x="5989638" y="2933700"/>
          <p14:tracePt t="23226" x="6073775" y="2819400"/>
          <p14:tracePt t="23242" x="6194425" y="2674938"/>
          <p14:tracePt t="23259" x="6340475" y="2506663"/>
          <p14:tracePt t="23276" x="6477000" y="2392363"/>
          <p14:tracePt t="23292" x="6561138" y="2308225"/>
          <p14:tracePt t="23309" x="6629400" y="2255838"/>
          <p14:tracePt t="23326" x="6667500" y="2225675"/>
          <p14:tracePt t="23342" x="6713538" y="2193925"/>
          <p14:tracePt t="23359" x="6751638" y="2163763"/>
          <p14:tracePt t="23376" x="6827838" y="2111375"/>
          <p14:tracePt t="23392" x="6911975" y="2079625"/>
          <p14:tracePt t="23409" x="6994525" y="2057400"/>
          <p14:tracePt t="23426" x="7070725" y="2041525"/>
          <p14:tracePt t="23442" x="7154863" y="2041525"/>
          <p14:tracePt t="23459" x="7231063" y="2041525"/>
          <p14:tracePt t="23476" x="7307263" y="2041525"/>
          <p14:tracePt t="23493" x="7399338" y="2041525"/>
          <p14:tracePt t="23510" x="7445375" y="2035175"/>
          <p14:tracePt t="23526" x="7459663" y="2027238"/>
          <p14:tracePt t="23543" x="7475538" y="2011363"/>
          <p14:tracePt t="23559" x="7483475" y="1989138"/>
          <p14:tracePt t="23576" x="7483475" y="1958975"/>
          <p14:tracePt t="23593" x="7483475" y="1912938"/>
          <p14:tracePt t="23609" x="7483475" y="1905000"/>
          <p14:tracePt t="23626" x="7483475" y="1889125"/>
          <p14:tracePt t="23726" x="7483475" y="1905000"/>
          <p14:tracePt t="23734" x="7475538" y="1951038"/>
          <p14:tracePt t="23742" x="7459663" y="1989138"/>
          <p14:tracePt t="23759" x="7429500" y="2057400"/>
          <p14:tracePt t="23776" x="7413625" y="2095500"/>
          <p14:tracePt t="23793" x="7407275" y="2103438"/>
          <p14:tracePt t="23809" x="7391400" y="2103438"/>
          <p14:tracePt t="23843" x="7375525" y="2103438"/>
          <p14:tracePt t="23859" x="7369175" y="2095500"/>
          <p14:tracePt t="23958" x="7353300" y="2095500"/>
          <p14:tracePt t="23966" x="7337425" y="2095500"/>
          <p14:tracePt t="23976" x="7331075" y="2087563"/>
          <p14:tracePt t="23992" x="7299325" y="2079625"/>
          <p14:tracePt t="24009" x="7277100" y="2079625"/>
          <p14:tracePt t="24026" x="7261225" y="2079625"/>
          <p14:tracePt t="24042" x="7261225" y="2073275"/>
          <p14:tracePt t="24076" x="7254875" y="2065338"/>
          <p14:tracePt t="24142" x="7246938" y="2057400"/>
          <p14:tracePt t="24670" x="7246938" y="2049463"/>
          <p14:tracePt t="24710" x="7239000" y="2049463"/>
          <p14:tracePt t="24718" x="7231063" y="2049463"/>
          <p14:tracePt t="24726" x="7216775" y="2049463"/>
          <p14:tracePt t="24743" x="7185025" y="2049463"/>
          <p14:tracePt t="24760" x="7140575" y="2035175"/>
          <p14:tracePt t="24776" x="7086600" y="2035175"/>
          <p14:tracePt t="24793" x="7026275" y="2035175"/>
          <p14:tracePt t="24810" x="7002463" y="2035175"/>
          <p14:tracePt t="24826" x="6980238" y="2035175"/>
          <p14:tracePt t="24958" x="6972300" y="2041525"/>
          <p14:tracePt t="24974" x="6980238" y="2049463"/>
          <p14:tracePt t="24982" x="7010400" y="2049463"/>
          <p14:tracePt t="24993" x="7032625" y="2065338"/>
          <p14:tracePt t="25009" x="7102475" y="2073275"/>
          <p14:tracePt t="25026" x="7162800" y="2073275"/>
          <p14:tracePt t="25043" x="7208838" y="2073275"/>
          <p14:tracePt t="25059" x="7223125" y="2073275"/>
          <p14:tracePt t="25076" x="7239000" y="2065338"/>
          <p14:tracePt t="25118" x="7223125" y="2049463"/>
          <p14:tracePt t="25125" x="7185025" y="2049463"/>
          <p14:tracePt t="25133" x="7102475" y="2019300"/>
          <p14:tracePt t="25143" x="7048500" y="2011363"/>
          <p14:tracePt t="25159" x="6896100" y="1981200"/>
          <p14:tracePt t="25176" x="6789738" y="1973263"/>
          <p14:tracePt t="25193" x="6689725" y="1973263"/>
          <p14:tracePt t="25229" x="6743700" y="1989138"/>
          <p14:tracePt t="25243" x="6789738" y="1997075"/>
          <p14:tracePt t="25259" x="6918325" y="2035175"/>
          <p14:tracePt t="25276" x="6988175" y="2057400"/>
          <p14:tracePt t="25293" x="7018338" y="2065338"/>
          <p14:tracePt t="25470" x="7040563" y="2065338"/>
          <p14:tracePt t="25478" x="7064375" y="2073275"/>
          <p14:tracePt t="25493" x="7108825" y="2087563"/>
          <p14:tracePt t="25510" x="7185025" y="2087563"/>
          <p14:tracePt t="25527" x="7246938" y="2087563"/>
          <p14:tracePt t="25543" x="7269163" y="2087563"/>
          <p14:tracePt t="26174" x="7277100" y="2087563"/>
          <p14:tracePt t="26182" x="7277100" y="2073275"/>
          <p14:tracePt t="26193" x="7277100" y="2049463"/>
          <p14:tracePt t="26214" x="7277100" y="2041525"/>
          <p14:tracePt t="26230" x="7277100" y="2035175"/>
          <p14:tracePt t="26262" x="7277100" y="2027238"/>
          <p14:tracePt t="26278" x="7277100" y="2019300"/>
          <p14:tracePt t="26294" x="7277100" y="2011363"/>
          <p14:tracePt t="26302" x="7277100" y="2003425"/>
          <p14:tracePt t="26590" x="7269163" y="2003425"/>
          <p14:tracePt t="26974" x="7261225" y="2003425"/>
          <p14:tracePt t="26982" x="7254875" y="2003425"/>
          <p14:tracePt t="26994" x="7231063" y="2003425"/>
          <p14:tracePt t="27010" x="7200900" y="2003425"/>
          <p14:tracePt t="27027" x="7170738" y="2003425"/>
          <p14:tracePt t="27044" x="7108825" y="1997075"/>
          <p14:tracePt t="27061" x="7078663" y="1997075"/>
          <p14:tracePt t="27077" x="7032625" y="2003425"/>
          <p14:tracePt t="27094" x="7018338" y="2003425"/>
          <p14:tracePt t="27111" x="7002463" y="2003425"/>
          <p14:tracePt t="27127" x="6980238" y="2003425"/>
          <p14:tracePt t="27143" x="6956425" y="2003425"/>
          <p14:tracePt t="27160" x="6926263" y="2003425"/>
          <p14:tracePt t="27177" x="6904038" y="2003425"/>
          <p14:tracePt t="27194" x="6880225" y="2003425"/>
          <p14:tracePt t="29766" x="6873875" y="2019300"/>
          <p14:tracePt t="29775" x="6873875" y="2057400"/>
          <p14:tracePt t="29782" x="6880225" y="2111375"/>
          <p14:tracePt t="29795" x="6880225" y="2125663"/>
          <p14:tracePt t="29811" x="6880225" y="2155825"/>
          <p14:tracePt t="29828" x="6880225" y="2171700"/>
          <p14:tracePt t="29845" x="6880225" y="2179638"/>
          <p14:tracePt t="29966" x="6880225" y="2171700"/>
          <p14:tracePt t="29974" x="6880225" y="2133600"/>
          <p14:tracePt t="29982" x="6880225" y="2111375"/>
          <p14:tracePt t="29995" x="6880225" y="2087563"/>
          <p14:tracePt t="30012" x="6880225" y="2049463"/>
          <p14:tracePt t="30028" x="6880225" y="1997075"/>
          <p14:tracePt t="30045" x="6880225" y="1943100"/>
          <p14:tracePt t="30061" x="6880225" y="1935163"/>
          <p14:tracePt t="30078" x="6880225" y="1927225"/>
          <p14:tracePt t="30270" x="6880225" y="1973263"/>
          <p14:tracePt t="30278" x="6880225" y="2003425"/>
          <p14:tracePt t="30286" x="6888163" y="2049463"/>
          <p14:tracePt t="30295" x="6896100" y="2111375"/>
          <p14:tracePt t="30312" x="6911975" y="2187575"/>
          <p14:tracePt t="30328" x="6918325" y="2232025"/>
          <p14:tracePt t="30446" x="6918325" y="2209800"/>
          <p14:tracePt t="30454" x="6918325" y="2201863"/>
          <p14:tracePt t="30463" x="6918325" y="2193925"/>
          <p14:tracePt t="30478" x="6918325" y="2171700"/>
          <p14:tracePt t="30495" x="6918325" y="2155825"/>
          <p14:tracePt t="30512" x="6918325" y="2133600"/>
          <p14:tracePt t="30528" x="6918325" y="2111375"/>
          <p14:tracePt t="30545" x="6918325" y="2079625"/>
          <p14:tracePt t="30562" x="6918325" y="2065338"/>
          <p14:tracePt t="30578" x="6918325" y="2049463"/>
          <p14:tracePt t="30982" x="6918325" y="2041525"/>
          <p14:tracePt t="30990" x="6918325" y="2027238"/>
          <p14:tracePt t="30998" x="6896100" y="2027238"/>
          <p14:tracePt t="31012" x="6873875" y="2027238"/>
          <p14:tracePt t="31029" x="6789738" y="1997075"/>
          <p14:tracePt t="31045" x="6765925" y="1989138"/>
          <p14:tracePt t="31062" x="6727825" y="1981200"/>
          <p14:tracePt t="31079" x="6713538" y="1981200"/>
          <p14:tracePt t="31126" x="6705600" y="1981200"/>
          <p14:tracePt t="31134" x="6689725" y="1981200"/>
          <p14:tracePt t="31145" x="6689725" y="1973263"/>
          <p14:tracePt t="31162" x="6675438" y="1973263"/>
          <p14:tracePt t="31179" x="6569075" y="1973263"/>
          <p14:tracePt t="31195" x="6469063" y="1989138"/>
          <p14:tracePt t="31212" x="6370638" y="2011363"/>
          <p14:tracePt t="31229" x="6308725" y="2019300"/>
          <p14:tracePt t="31245" x="6302375" y="2019300"/>
          <p14:tracePt t="31422" x="6308725" y="2019300"/>
          <p14:tracePt t="31430" x="6316663" y="2019300"/>
          <p14:tracePt t="31438" x="6332538" y="2019300"/>
          <p14:tracePt t="31446" x="6340475" y="2027238"/>
          <p14:tracePt t="31462" x="6370638" y="2041525"/>
          <p14:tracePt t="31479" x="6384925" y="2041525"/>
          <p14:tracePt t="31496" x="6400800" y="2041525"/>
          <p14:tracePt t="31512" x="6408738" y="2041525"/>
          <p14:tracePt t="32774" x="6423025" y="2049463"/>
          <p14:tracePt t="32790" x="6438900" y="2065338"/>
          <p14:tracePt t="32798" x="6454775" y="2073275"/>
          <p14:tracePt t="32813" x="6454775" y="2103438"/>
          <p14:tracePt t="32829" x="6461125" y="2117725"/>
          <p14:tracePt t="32846" x="6499225" y="2171700"/>
          <p14:tracePt t="32863" x="6507163" y="2187575"/>
          <p14:tracePt t="32902" x="6515100" y="2187575"/>
          <p14:tracePt t="32926" x="6523038" y="2187575"/>
          <p14:tracePt t="32934" x="6530975" y="2187575"/>
          <p14:tracePt t="32950" x="6537325" y="2187575"/>
          <p14:tracePt t="32963" x="6545263" y="2187575"/>
          <p14:tracePt t="32979" x="6569075" y="2187575"/>
          <p14:tracePt t="32996" x="6607175" y="2179638"/>
          <p14:tracePt t="33013" x="6629400" y="2163763"/>
          <p14:tracePt t="33142" x="6637338" y="2163763"/>
          <p14:tracePt t="33158" x="6645275" y="2163763"/>
          <p14:tracePt t="33166" x="6667500" y="2163763"/>
          <p14:tracePt t="33179" x="6667500" y="2171700"/>
          <p14:tracePt t="33196" x="6683375" y="2187575"/>
          <p14:tracePt t="33213" x="6713538" y="2263775"/>
          <p14:tracePt t="33230" x="6721475" y="2339975"/>
          <p14:tracePt t="33246" x="6735763" y="2392363"/>
          <p14:tracePt t="33263" x="6751638" y="2430463"/>
          <p14:tracePt t="33280" x="6759575" y="2454275"/>
          <p14:tracePt t="33296" x="6765925" y="2476500"/>
          <p14:tracePt t="33313" x="6773863" y="2498725"/>
          <p14:tracePt t="33329" x="6781800" y="2544763"/>
          <p14:tracePt t="33346" x="6804025" y="2582863"/>
          <p14:tracePt t="33363" x="6804025" y="2606675"/>
          <p14:tracePt t="33379" x="6804025" y="2613025"/>
          <p14:tracePt t="34510" x="6811963" y="2613025"/>
          <p14:tracePt t="34518" x="6819900" y="2613025"/>
          <p14:tracePt t="34526" x="6888163" y="2560638"/>
          <p14:tracePt t="34534" x="6964363" y="2438400"/>
          <p14:tracePt t="34547" x="7032625" y="2378075"/>
          <p14:tracePt t="34563" x="7108825" y="2301875"/>
          <p14:tracePt t="34580" x="7170738" y="2187575"/>
          <p14:tracePt t="34597" x="7246938" y="2003425"/>
          <p14:tracePt t="34613" x="7269163" y="1951038"/>
          <p14:tracePt t="34630" x="7299325" y="1820863"/>
          <p14:tracePt t="34647" x="7307263" y="1768475"/>
          <p14:tracePt t="34663" x="7307263" y="1722438"/>
          <p14:tracePt t="34680" x="7307263" y="1706563"/>
          <p14:tracePt t="34697" x="7307263" y="1684338"/>
          <p14:tracePt t="34742" x="7315200" y="1676400"/>
          <p14:tracePt t="34886" x="7315200" y="1684338"/>
          <p14:tracePt t="34894" x="7315200" y="1714500"/>
          <p14:tracePt t="34902" x="7315200" y="1782763"/>
          <p14:tracePt t="34913" x="7315200" y="1828800"/>
          <p14:tracePt t="34930" x="7299325" y="1943100"/>
          <p14:tracePt t="34946" x="7261225" y="2003425"/>
          <p14:tracePt t="34963" x="7254875" y="2027238"/>
          <p14:tracePt t="35005" x="7246938" y="2027238"/>
          <p14:tracePt t="35013" x="7231063" y="2027238"/>
          <p14:tracePt t="35030" x="7208838" y="1920875"/>
          <p14:tracePt t="35046" x="7185025" y="1820863"/>
          <p14:tracePt t="35063" x="7170738" y="1760538"/>
          <p14:tracePt t="35080" x="7154863" y="1722438"/>
          <p14:tracePt t="35096" x="7154863" y="1714500"/>
          <p14:tracePt t="35182" x="7154863" y="1722438"/>
          <p14:tracePt t="35190" x="7154863" y="1736725"/>
          <p14:tracePt t="35198" x="7154863" y="1760538"/>
          <p14:tracePt t="35213" x="7154863" y="1768475"/>
          <p14:tracePt t="35230" x="7154863" y="1782763"/>
          <p14:tracePt t="35406" x="7146925" y="1782763"/>
          <p14:tracePt t="35446" x="7140575" y="1806575"/>
          <p14:tracePt t="35454" x="7140575" y="1851025"/>
          <p14:tracePt t="35463" x="7146925" y="1889125"/>
          <p14:tracePt t="35480" x="7192963" y="1973263"/>
          <p14:tracePt t="35497" x="7239000" y="2027238"/>
          <p14:tracePt t="35514" x="7277100" y="2041525"/>
          <p14:tracePt t="35566" x="7277100" y="2027238"/>
          <p14:tracePt t="35574" x="7277100" y="1989138"/>
          <p14:tracePt t="35582" x="7277100" y="1958975"/>
          <p14:tracePt t="35597" x="7277100" y="1920875"/>
          <p14:tracePt t="35614" x="7269163" y="1889125"/>
          <p14:tracePt t="35630" x="7269163" y="1882775"/>
          <p14:tracePt t="35838" x="7269163" y="1889125"/>
          <p14:tracePt t="35846" x="7269163" y="1920875"/>
          <p14:tracePt t="35854" x="7285038" y="1973263"/>
          <p14:tracePt t="35864" x="7299325" y="2019300"/>
          <p14:tracePt t="35880" x="7353300" y="2103438"/>
          <p14:tracePt t="35897" x="7375525" y="2117725"/>
          <p14:tracePt t="35943" x="7383463" y="2117725"/>
          <p14:tracePt t="35966" x="7413625" y="2111375"/>
          <p14:tracePt t="35974" x="7421563" y="2087563"/>
          <p14:tracePt t="35982" x="7437438" y="2065338"/>
          <p14:tracePt t="35997" x="7451725" y="2041525"/>
          <p14:tracePt t="36014" x="7467600" y="2011363"/>
          <p14:tracePt t="36030" x="7475538" y="2011363"/>
          <p14:tracePt t="36047" x="7475538" y="2003425"/>
          <p14:tracePt t="36118" x="7483475" y="2003425"/>
          <p14:tracePt t="36133" x="7489825" y="2003425"/>
          <p14:tracePt t="36141" x="7505700" y="2003425"/>
          <p14:tracePt t="36166" x="7521575" y="2003425"/>
          <p14:tracePt t="36182" x="7527925" y="2003425"/>
          <p14:tracePt t="36198" x="7535863" y="2003425"/>
          <p14:tracePt t="36206" x="7551738" y="2003425"/>
          <p14:tracePt t="36222" x="7559675" y="2003425"/>
          <p14:tracePt t="47086" x="7620000" y="2057400"/>
          <p14:tracePt t="47094" x="7788275" y="2163763"/>
          <p14:tracePt t="47102" x="7886700" y="2217738"/>
          <p14:tracePt t="47118" x="8023225" y="2339975"/>
          <p14:tracePt t="47134" x="8093075" y="2416175"/>
          <p14:tracePt t="47151" x="8107363" y="2430463"/>
          <p14:tracePt t="47221" x="8107363" y="2438400"/>
          <p14:tracePt t="47229" x="8085138" y="2438400"/>
          <p14:tracePt t="47237" x="8069263" y="2438400"/>
          <p14:tracePt t="47734" x="8061325" y="2430463"/>
          <p14:tracePt t="47750" x="8061325" y="2400300"/>
          <p14:tracePt t="47758" x="8061325" y="2278063"/>
          <p14:tracePt t="47768" x="8061325" y="1989138"/>
          <p14:tracePt t="47785" x="8061325" y="1516063"/>
          <p14:tracePt t="47801" x="8054975" y="1311275"/>
          <p14:tracePt t="47818" x="8031163" y="1257300"/>
          <p14:tracePt t="47835" x="8001000" y="1219200"/>
          <p14:tracePt t="47838" x="7962900" y="1173163"/>
          <p14:tracePt t="47851" x="7924800" y="1127125"/>
          <p14:tracePt t="47868" x="7826375" y="1082675"/>
          <p14:tracePt t="47885" x="7627938" y="1012825"/>
          <p14:tracePt t="47901" x="7475538" y="974725"/>
          <p14:tracePt t="47918" x="7269163" y="922338"/>
          <p14:tracePt t="47935" x="7048500" y="876300"/>
          <p14:tracePt t="47952" x="6302375" y="876300"/>
          <p14:tracePt t="47968" x="5646738" y="876300"/>
          <p14:tracePt t="47985" x="5326063" y="876300"/>
          <p14:tracePt t="48002" x="5059363" y="876300"/>
          <p14:tracePt t="48018" x="4746625" y="914400"/>
          <p14:tracePt t="48035" x="4465638" y="1074738"/>
          <p14:tracePt t="48052" x="4351338" y="1196975"/>
          <p14:tracePt t="48068" x="4343400" y="1311275"/>
          <p14:tracePt t="48085" x="4327525" y="1812925"/>
          <p14:tracePt t="48101" x="4465638" y="2332038"/>
          <p14:tracePt t="48118" x="4816475" y="2849563"/>
          <p14:tracePt t="48135" x="5173663" y="3184525"/>
          <p14:tracePt t="48152" x="5584825" y="3292475"/>
          <p14:tracePt t="48168" x="6308725" y="3306763"/>
          <p14:tracePt t="48185" x="7239000" y="2994025"/>
          <p14:tracePt t="48202" x="8077200" y="2492375"/>
          <p14:tracePt t="48218" x="8755063" y="1812925"/>
          <p14:tracePt t="48234" x="9197975" y="1235075"/>
          <p14:tracePt t="48251" x="9266238" y="1006475"/>
          <p14:tracePt t="48268" x="9250363" y="936625"/>
          <p14:tracePt t="48285" x="8915400" y="830263"/>
          <p14:tracePt t="48302" x="8518525" y="723900"/>
          <p14:tracePt t="48318" x="7696200" y="723900"/>
          <p14:tracePt t="48335" x="6896100" y="922338"/>
          <p14:tracePt t="48352" x="6515100" y="1181100"/>
          <p14:tracePt t="48368" x="6294438" y="1447800"/>
          <p14:tracePt t="48385" x="6149975" y="1760538"/>
          <p14:tracePt t="48402" x="6142038" y="1943100"/>
          <p14:tracePt t="48418" x="6370638" y="2065338"/>
          <p14:tracePt t="48435" x="7154863" y="2179638"/>
          <p14:tracePt t="48452" x="8175625" y="2141538"/>
          <p14:tracePt t="48468" x="9051925" y="1912938"/>
          <p14:tracePt t="48485" x="9661525" y="1654175"/>
          <p14:tracePt t="48502" x="9699625" y="1616075"/>
          <p14:tracePt t="48518" x="9661525" y="1600200"/>
          <p14:tracePt t="48535" x="9364663" y="1524000"/>
          <p14:tracePt t="48552" x="8648700" y="1455738"/>
          <p14:tracePt t="48568" x="7894638" y="1501775"/>
          <p14:tracePt t="48585" x="7369175" y="1760538"/>
          <p14:tracePt t="48601" x="7162800" y="2019300"/>
          <p14:tracePt t="48618" x="7154863" y="2141538"/>
          <p14:tracePt t="48635" x="7315200" y="2225675"/>
          <p14:tracePt t="48652" x="7658100" y="2293938"/>
          <p14:tracePt t="48669" x="7924800" y="2293938"/>
          <p14:tracePt t="48685" x="8175625" y="2332038"/>
          <p14:tracePt t="48702" x="8297863" y="2378075"/>
          <p14:tracePt t="48766" x="8335963" y="2460625"/>
          <p14:tracePt t="48774" x="8404225" y="2506663"/>
          <p14:tracePt t="48785" x="8466138" y="2536825"/>
          <p14:tracePt t="48802" x="8618538" y="2544763"/>
          <p14:tracePt t="48818" x="8747125" y="2484438"/>
          <p14:tracePt t="48835" x="9013825" y="2308225"/>
          <p14:tracePt t="48838" x="9159875" y="2201863"/>
          <p14:tracePt t="48852" x="9304338" y="2103438"/>
          <p14:tracePt t="48869" x="9402763" y="1889125"/>
          <p14:tracePt t="48885" x="9402763" y="1828800"/>
          <p14:tracePt t="48902" x="9212263" y="1546225"/>
          <p14:tracePt t="48919" x="8793163" y="1279525"/>
          <p14:tracePt t="48935" x="8245475" y="1050925"/>
          <p14:tracePt t="48952" x="7551738" y="892175"/>
          <p14:tracePt t="48969" x="6980238" y="854075"/>
          <p14:tracePt t="48985" x="6423025" y="854075"/>
          <p14:tracePt t="49002" x="5943600" y="1006475"/>
          <p14:tracePt t="49019" x="5532438" y="1189038"/>
          <p14:tracePt t="49035" x="5227638" y="1417638"/>
          <p14:tracePt t="49052" x="4991100" y="1676400"/>
          <p14:tracePt t="49069" x="4770438" y="2149475"/>
          <p14:tracePt t="49085" x="4724400" y="2293938"/>
          <p14:tracePt t="49102" x="4678363" y="2644775"/>
          <p14:tracePt t="49119" x="4686300" y="2811463"/>
          <p14:tracePt t="49135" x="4784725" y="2979738"/>
          <p14:tracePt t="49152" x="5029200" y="3178175"/>
          <p14:tracePt t="49169" x="5516563" y="3360738"/>
          <p14:tracePt t="49185" x="6232525" y="3451225"/>
          <p14:tracePt t="49202" x="7064375" y="3475038"/>
          <p14:tracePt t="49218" x="7947025" y="3360738"/>
          <p14:tracePt t="49235" x="8831263" y="2971800"/>
          <p14:tracePt t="49252" x="9509125" y="2530475"/>
          <p14:tracePt t="49268" x="9845675" y="2111375"/>
          <p14:tracePt t="49285" x="9898063" y="1774825"/>
          <p14:tracePt t="49302" x="9571038" y="1333500"/>
          <p14:tracePt t="49319" x="8945563" y="1036638"/>
          <p14:tracePt t="49335" x="8099425" y="769938"/>
          <p14:tracePt t="49352" x="7192963" y="647700"/>
          <p14:tracePt t="49369" x="6469063" y="647700"/>
          <p14:tracePt t="49385" x="5799138" y="800100"/>
          <p14:tracePt t="49402" x="5334000" y="1036638"/>
          <p14:tracePt t="49419" x="5029200" y="1387475"/>
          <p14:tracePt t="49435" x="4846638" y="1782763"/>
          <p14:tracePt t="49452" x="4792663" y="2079625"/>
          <p14:tracePt t="49469" x="4816475" y="2430463"/>
          <p14:tracePt t="49485" x="4930775" y="2667000"/>
          <p14:tracePt t="49502" x="5181600" y="2879725"/>
          <p14:tracePt t="49518" x="5578475" y="3009900"/>
          <p14:tracePt t="49535" x="6149975" y="3048000"/>
          <p14:tracePt t="49552" x="6865938" y="3017838"/>
          <p14:tracePt t="49568" x="7635875" y="2727325"/>
          <p14:tracePt t="49585" x="8289925" y="2293938"/>
          <p14:tracePt t="49602" x="8632825" y="1812925"/>
          <p14:tracePt t="49619" x="8678863" y="1501775"/>
          <p14:tracePt t="49635" x="8640763" y="1325563"/>
          <p14:tracePt t="49652" x="8428038" y="1127125"/>
          <p14:tracePt t="49669" x="7489825" y="830263"/>
          <p14:tracePt t="49685" x="6697663" y="769938"/>
          <p14:tracePt t="49702" x="5905500" y="792163"/>
          <p14:tracePt t="49719" x="5135563" y="1036638"/>
          <p14:tracePt t="49735" x="4343400" y="1371600"/>
          <p14:tracePt t="49752" x="3627438" y="1782763"/>
          <p14:tracePt t="49769" x="3208338" y="2079625"/>
          <p14:tracePt t="49785" x="2903538" y="2278063"/>
          <p14:tracePt t="49802" x="2773363" y="2324100"/>
          <p14:tracePt t="49819" x="2759075" y="2332038"/>
          <p14:tracePt t="49837" x="2751138" y="2332038"/>
          <p14:tracePt t="49853" x="2743200" y="2332038"/>
          <p14:tracePt t="49869" x="2667000" y="2263775"/>
          <p14:tracePt t="49885" x="2506663" y="2163763"/>
          <p14:tracePt t="49902" x="2308225" y="2111375"/>
          <p14:tracePt t="49919" x="2035175" y="2073275"/>
          <p14:tracePt t="49935" x="1820863" y="2065338"/>
          <p14:tracePt t="49952" x="1654175" y="2065338"/>
          <p14:tracePt t="49969" x="1592263" y="2065338"/>
          <p14:tracePt t="50002" x="1616075" y="2065338"/>
          <p14:tracePt t="50019" x="1935163" y="2065338"/>
          <p14:tracePt t="50036" x="2759075" y="2065338"/>
          <p14:tracePt t="50052" x="3725863" y="2065338"/>
          <p14:tracePt t="50069" x="4937125" y="1866900"/>
          <p14:tracePt t="50086" x="5219700" y="1820863"/>
          <p14:tracePt t="50126" x="5151438" y="1806575"/>
          <p14:tracePt t="50136" x="5006975" y="1760538"/>
          <p14:tracePt t="50152" x="4435475" y="1722438"/>
          <p14:tracePt t="50169" x="3589338" y="1722438"/>
          <p14:tracePt t="50186" x="3276600" y="1722438"/>
          <p14:tracePt t="50202" x="3260725" y="1722438"/>
          <p14:tracePt t="50235" x="3406775" y="1730375"/>
          <p14:tracePt t="50252" x="3908425" y="1730375"/>
          <p14:tracePt t="50269" x="4579938" y="1768475"/>
          <p14:tracePt t="50285" x="4618038" y="1768475"/>
          <p14:tracePt t="50325" x="4564063" y="1768475"/>
          <p14:tracePt t="50335" x="4495800" y="1768475"/>
          <p14:tracePt t="50352" x="4411663" y="1744663"/>
          <p14:tracePt t="50430" x="4419600" y="1744663"/>
          <p14:tracePt t="50710" x="4435475" y="1768475"/>
          <p14:tracePt t="50718" x="4449763" y="1866900"/>
          <p14:tracePt t="50726" x="4503738" y="2019300"/>
          <p14:tracePt t="50736" x="4556125" y="2133600"/>
          <p14:tracePt t="50752" x="4762500" y="2378075"/>
          <p14:tracePt t="50769" x="4953000" y="2506663"/>
          <p14:tracePt t="50786" x="5197475" y="2606675"/>
          <p14:tracePt t="50803" x="5540375" y="2682875"/>
          <p14:tracePt t="50819" x="6103938" y="2705100"/>
          <p14:tracePt t="50836" x="6743700" y="2705100"/>
          <p14:tracePt t="50839" x="7064375" y="2674938"/>
          <p14:tracePt t="50853" x="7666038" y="2476500"/>
          <p14:tracePt t="50869" x="7947025" y="2370138"/>
          <p14:tracePt t="50886" x="8526463" y="2057400"/>
          <p14:tracePt t="50903" x="8678863" y="1935163"/>
          <p14:tracePt t="50919" x="8709025" y="1858963"/>
          <p14:tracePt t="50936" x="8716963" y="1782763"/>
          <p14:tracePt t="50953" x="8716963" y="1706563"/>
          <p14:tracePt t="50969" x="8702675" y="1660525"/>
          <p14:tracePt t="50986" x="8694738" y="1638300"/>
          <p14:tracePt t="51022" x="8694738" y="1616075"/>
          <p14:tracePt t="51036" x="8686800" y="1592263"/>
          <p14:tracePt t="51053" x="8686800" y="1584325"/>
          <p14:tracePt t="51069" x="8678863" y="1570038"/>
          <p14:tracePt t="51086" x="8670925" y="1554163"/>
          <p14:tracePt t="51103" x="8664575" y="1546225"/>
          <p14:tracePt t="51119" x="8626475" y="1524000"/>
          <p14:tracePt t="51136" x="8556625" y="1501775"/>
          <p14:tracePt t="51153" x="8474075" y="1463675"/>
          <p14:tracePt t="51169" x="8389938" y="1431925"/>
          <p14:tracePt t="51186" x="8305800" y="1401763"/>
          <p14:tracePt t="51203" x="8175625" y="1333500"/>
          <p14:tracePt t="51219" x="8107363" y="1311275"/>
          <p14:tracePt t="51236" x="8061325" y="1303338"/>
          <p14:tracePt t="51253" x="8008938" y="1287463"/>
          <p14:tracePt t="51269" x="7978775" y="1279525"/>
          <p14:tracePt t="51286" x="7954963" y="1273175"/>
          <p14:tracePt t="51303" x="7924800" y="1273175"/>
          <p14:tracePt t="51319" x="7726363" y="1265238"/>
          <p14:tracePt t="51336" x="7269163" y="1265238"/>
          <p14:tracePt t="51353" x="7070725" y="1265238"/>
          <p14:tracePt t="51369" x="6651625" y="1317625"/>
          <p14:tracePt t="51386" x="6134100" y="1333500"/>
          <p14:tracePt t="51403" x="5875338" y="1333500"/>
          <p14:tracePt t="51419" x="5791200" y="1333500"/>
          <p14:tracePt t="51436" x="5737225" y="1333500"/>
          <p14:tracePt t="51453" x="5584825" y="1409700"/>
          <p14:tracePt t="51469" x="5554663" y="1470025"/>
          <p14:tracePt t="51486" x="5456238" y="1706563"/>
          <p14:tracePt t="51503" x="5341938" y="1989138"/>
          <p14:tracePt t="51519" x="5249863" y="2217738"/>
          <p14:tracePt t="51536" x="5197475" y="2430463"/>
          <p14:tracePt t="51553" x="5189538" y="2613025"/>
          <p14:tracePt t="51569" x="5249863" y="2781300"/>
          <p14:tracePt t="51586" x="5394325" y="2933700"/>
          <p14:tracePt t="51603" x="5722938" y="3055938"/>
          <p14:tracePt t="51620" x="6202363" y="3132138"/>
          <p14:tracePt t="51636" x="6880225" y="3132138"/>
          <p14:tracePt t="51654" x="8047038" y="2971800"/>
          <p14:tracePt t="51669" x="8732838" y="2628900"/>
          <p14:tracePt t="51686" x="9236075" y="2255838"/>
          <p14:tracePt t="51703" x="9464675" y="1920875"/>
          <p14:tracePt t="51720" x="9502775" y="1676400"/>
          <p14:tracePt t="51736" x="9494838" y="1485900"/>
          <p14:tracePt t="51753" x="9334500" y="1257300"/>
          <p14:tracePt t="51770" x="8961438" y="1006475"/>
          <p14:tracePt t="51786" x="8450263" y="808038"/>
          <p14:tracePt t="51803" x="7940675" y="701675"/>
          <p14:tracePt t="51820" x="7483475" y="693738"/>
          <p14:tracePt t="51823" x="7254875" y="693738"/>
          <p14:tracePt t="51836" x="6994525" y="708025"/>
          <p14:tracePt t="51853" x="6477000" y="868363"/>
          <p14:tracePt t="51870" x="5859463" y="1249363"/>
          <p14:tracePt t="51886" x="5516563" y="1546225"/>
          <p14:tracePt t="51903" x="5295900" y="1812925"/>
          <p14:tracePt t="51920" x="5189538" y="2041525"/>
          <p14:tracePt t="51936" x="5189538" y="2193925"/>
          <p14:tracePt t="51953" x="5334000" y="2384425"/>
          <p14:tracePt t="51970" x="5761038" y="2628900"/>
          <p14:tracePt t="51986" x="6575425" y="2811463"/>
          <p14:tracePt t="52003" x="7459663" y="2827338"/>
          <p14:tracePt t="52020" x="8245475" y="2827338"/>
          <p14:tracePt t="52036" x="8716963" y="2720975"/>
          <p14:tracePt t="52053" x="8899525" y="2506663"/>
          <p14:tracePt t="52070" x="8831263" y="2293938"/>
          <p14:tracePt t="52086" x="8488363" y="1981200"/>
          <p14:tracePt t="52103" x="7764463" y="1654175"/>
          <p14:tracePt t="52120" x="6842125" y="1447800"/>
          <p14:tracePt t="52136" x="6049963" y="1387475"/>
          <p14:tracePt t="52153" x="5554663" y="1439863"/>
          <p14:tracePt t="52170" x="5265738" y="1630363"/>
          <p14:tracePt t="52187" x="5143500" y="1836738"/>
          <p14:tracePt t="52203" x="5135563" y="2019300"/>
          <p14:tracePt t="52220" x="5235575" y="2209800"/>
          <p14:tracePt t="52237" x="5432425" y="2332038"/>
          <p14:tracePt t="52253" x="5668963" y="2384425"/>
          <p14:tracePt t="52270" x="6103938" y="2392363"/>
          <p14:tracePt t="52286" x="6180138" y="2362200"/>
          <p14:tracePt t="52303" x="6188075" y="2354263"/>
          <p14:tracePt t="52320" x="6188075" y="2316163"/>
          <p14:tracePt t="52336" x="6188075" y="2255838"/>
          <p14:tracePt t="52353" x="6096000" y="2193925"/>
          <p14:tracePt t="52370" x="6035675" y="2163763"/>
          <p14:tracePt t="52387" x="6003925" y="2149475"/>
          <p14:tracePt t="56038" x="6118225" y="2179638"/>
          <p14:tracePt t="56046" x="6346825" y="2247900"/>
          <p14:tracePt t="56055" x="6569075" y="2308225"/>
          <p14:tracePt t="56071" x="7200900" y="2316163"/>
          <p14:tracePt t="56088" x="7734300" y="2163763"/>
          <p14:tracePt t="56104" x="7894638" y="2095500"/>
          <p14:tracePt t="56121" x="7924800" y="2073275"/>
          <p14:tracePt t="56158" x="7924800" y="2065338"/>
          <p14:tracePt t="56171" x="7924800" y="2057400"/>
          <p14:tracePt t="56188" x="7908925" y="1989138"/>
          <p14:tracePt t="56204" x="7878763" y="1951038"/>
          <p14:tracePt t="56293" x="7856538" y="1951038"/>
          <p14:tracePt t="56301" x="7832725" y="1951038"/>
          <p14:tracePt t="56310" x="7802563" y="1951038"/>
          <p14:tracePt t="56321" x="7764463" y="1951038"/>
          <p14:tracePt t="56338" x="7680325" y="1951038"/>
          <p14:tracePt t="56355" x="7527925" y="2027238"/>
          <p14:tracePt t="56371" x="7399338" y="2103438"/>
          <p14:tracePt t="56388" x="7369175" y="2111375"/>
          <p14:tracePt t="56405" x="7361238" y="2111375"/>
          <p14:tracePt t="56421" x="7353300" y="2111375"/>
          <p14:tracePt t="56446" x="7353300" y="2103438"/>
          <p14:tracePt t="56455" x="7353300" y="2095500"/>
          <p14:tracePt t="56471" x="7353300" y="2041525"/>
          <p14:tracePt t="56488" x="7353300" y="2019300"/>
          <p14:tracePt t="56598" x="7353300" y="2011363"/>
          <p14:tracePt t="56798" x="7345363" y="2011363"/>
          <p14:tracePt t="56806" x="7337425" y="2011363"/>
          <p14:tracePt t="56814" x="7331075" y="2011363"/>
          <p14:tracePt t="56830" x="7323138" y="2011363"/>
          <p14:tracePt t="56854" x="7315200" y="2011363"/>
          <p14:tracePt t="57046" x="7315200" y="2003425"/>
          <p14:tracePt t="57070" x="7315200" y="1997075"/>
          <p14:tracePt t="57078" x="7315200" y="1973263"/>
          <p14:tracePt t="57088" x="7315200" y="1951038"/>
          <p14:tracePt t="57105" x="7337425" y="1927225"/>
          <p14:tracePt t="57122" x="7369175" y="1889125"/>
          <p14:tracePt t="57138" x="7383463" y="1874838"/>
          <p14:tracePt t="57155" x="7413625" y="1851025"/>
          <p14:tracePt t="57172" x="7451725" y="1836738"/>
          <p14:tracePt t="57188" x="7483475" y="1836738"/>
          <p14:tracePt t="57205" x="7505700" y="1836738"/>
          <p14:tracePt t="57221" x="7551738" y="1836738"/>
          <p14:tracePt t="57238" x="7581900" y="1836738"/>
          <p14:tracePt t="57254" x="7612063" y="1844675"/>
          <p14:tracePt t="57271" x="7658100" y="1851025"/>
          <p14:tracePt t="57288" x="7673975" y="1866900"/>
          <p14:tracePt t="57304" x="7712075" y="1866900"/>
          <p14:tracePt t="57321" x="7772400" y="1889125"/>
          <p14:tracePt t="57338" x="7924800" y="1905000"/>
          <p14:tracePt t="57355" x="8016875" y="1920875"/>
          <p14:tracePt t="57371" x="8199438" y="1927225"/>
          <p14:tracePt t="57388" x="8343900" y="1935163"/>
          <p14:tracePt t="57405" x="8435975" y="1935163"/>
          <p14:tracePt t="57422" x="8480425" y="1935163"/>
          <p14:tracePt t="57438" x="8488363" y="1935163"/>
          <p14:tracePt t="57472" x="8518525" y="1935163"/>
          <p14:tracePt t="57488" x="8610600" y="1935163"/>
          <p14:tracePt t="57505" x="8709025" y="1935163"/>
          <p14:tracePt t="57522" x="8907463" y="1935163"/>
          <p14:tracePt t="57538" x="9007475" y="1958975"/>
          <p14:tracePt t="57555" x="9144000" y="1973263"/>
          <p14:tracePt t="57572" x="9318625" y="1997075"/>
          <p14:tracePt t="57588" x="9372600" y="2011363"/>
          <p14:tracePt t="57734" x="9356725" y="2011363"/>
          <p14:tracePt t="57742" x="9334500" y="2011363"/>
          <p14:tracePt t="57750" x="9304338" y="2011363"/>
          <p14:tracePt t="57758" x="9266238" y="2011363"/>
          <p14:tracePt t="57772" x="9212263" y="2011363"/>
          <p14:tracePt t="57789" x="8694738" y="2133600"/>
          <p14:tracePt t="57805" x="8085138" y="2286000"/>
          <p14:tracePt t="57822" x="7483475" y="2468563"/>
          <p14:tracePt t="57839" x="6994525" y="2651125"/>
          <p14:tracePt t="57855" x="6645275" y="2743200"/>
          <p14:tracePt t="57872" x="6477000" y="2803525"/>
          <p14:tracePt t="57888" x="6423025" y="2811463"/>
          <p14:tracePt t="57958" x="6423025" y="2827338"/>
          <p14:tracePt t="57966" x="6400800" y="2873375"/>
          <p14:tracePt t="57974" x="6378575" y="2917825"/>
          <p14:tracePt t="57989" x="6332538" y="2987675"/>
          <p14:tracePt t="58005" x="6286500" y="3048000"/>
          <p14:tracePt t="58022" x="6202363" y="3124200"/>
          <p14:tracePt t="62414" x="6202363" y="3132138"/>
          <p14:tracePt t="62422" x="6202363" y="3140075"/>
          <p14:tracePt t="62430" x="6202363" y="3246438"/>
          <p14:tracePt t="62440" x="6202363" y="3559175"/>
          <p14:tracePt t="62457" x="6180138" y="4000500"/>
          <p14:tracePt t="62473" x="6111875" y="4152900"/>
          <p14:tracePt t="62490" x="6035675" y="4297363"/>
          <p14:tracePt t="62507" x="5959475" y="4397375"/>
          <p14:tracePt t="62523" x="5921375" y="4449763"/>
          <p14:tracePt t="62540" x="5897563" y="4465638"/>
          <p14:tracePt t="62557" x="5889625" y="4465638"/>
          <p14:tracePt t="62598" x="5883275" y="4465638"/>
          <p14:tracePt t="62606" x="5875338" y="4465638"/>
          <p14:tracePt t="62614" x="5867400" y="4449763"/>
          <p14:tracePt t="62624" x="5867400" y="4427538"/>
          <p14:tracePt t="62640" x="5867400" y="4419600"/>
          <p14:tracePt t="62657" x="5859463" y="4411663"/>
          <p14:tracePt t="68750" x="5859463" y="4403725"/>
          <p14:tracePt t="68758" x="5859463" y="4397375"/>
          <p14:tracePt t="68766" x="5875338" y="4343400"/>
          <p14:tracePt t="68776" x="5943600" y="4175125"/>
          <p14:tracePt t="68793" x="6042025" y="3787775"/>
          <p14:tracePt t="68809" x="6118225" y="3482975"/>
          <p14:tracePt t="68826" x="6172200" y="3101975"/>
          <p14:tracePt t="68842" x="6240463" y="2720975"/>
          <p14:tracePt t="68845" x="6264275" y="2568575"/>
          <p14:tracePt t="68859" x="6308725" y="2400300"/>
          <p14:tracePt t="68876" x="6316663" y="2187575"/>
          <p14:tracePt t="68893" x="6316663" y="2027238"/>
          <p14:tracePt t="68909" x="6316663" y="1882775"/>
          <p14:tracePt t="68926" x="6294438" y="1736725"/>
          <p14:tracePt t="68943" x="6286500" y="1676400"/>
          <p14:tracePt t="68959" x="6278563" y="1638300"/>
          <p14:tracePt t="68976" x="6278563" y="1600200"/>
          <p14:tracePt t="69014" x="6278563" y="1577975"/>
          <p14:tracePt t="69026" x="6278563" y="1524000"/>
          <p14:tracePt t="69043" x="6294438" y="1409700"/>
          <p14:tracePt t="69059" x="6370638" y="1295400"/>
          <p14:tracePt t="69076" x="6446838" y="1211263"/>
          <p14:tracePt t="69093" x="6477000" y="1189038"/>
          <p14:tracePt t="69150" x="6484938" y="1189038"/>
          <p14:tracePt t="69158" x="6499225" y="1196975"/>
          <p14:tracePt t="69166" x="6507163" y="1211263"/>
          <p14:tracePt t="69176" x="6537325" y="1249363"/>
          <p14:tracePt t="69193" x="6621463" y="1654175"/>
          <p14:tracePt t="69209" x="6667500" y="1989138"/>
          <p14:tracePt t="69226" x="6683375" y="2163763"/>
          <p14:tracePt t="69243" x="6683375" y="2193925"/>
          <p14:tracePt t="69310" x="6697663" y="2201863"/>
          <p14:tracePt t="69317" x="6759575" y="2201863"/>
          <p14:tracePt t="69326" x="6865938" y="2171700"/>
          <p14:tracePt t="69342" x="7102475" y="2133600"/>
          <p14:tracePt t="69359" x="7315200" y="2095500"/>
          <p14:tracePt t="69376" x="7551738" y="2079625"/>
          <p14:tracePt t="69392" x="7734300" y="2079625"/>
          <p14:tracePt t="69409" x="7794625" y="2079625"/>
          <p14:tracePt t="69426" x="7802563" y="2079625"/>
          <p14:tracePt t="69502" x="7794625" y="2079625"/>
          <p14:tracePt t="69510" x="7764463" y="2079625"/>
          <p14:tracePt t="69518" x="7718425" y="2079625"/>
          <p14:tracePt t="69526" x="7673975" y="2079625"/>
          <p14:tracePt t="69542" x="7597775" y="2079625"/>
          <p14:tracePt t="69559" x="7521575" y="2079625"/>
          <p14:tracePt t="69576" x="7489825" y="2087563"/>
          <p14:tracePt t="69592" x="7475538" y="2087563"/>
          <p14:tracePt t="69629" x="7475538" y="2079625"/>
          <p14:tracePt t="69645" x="7475538" y="2073275"/>
          <p14:tracePt t="69659" x="7467600" y="2065338"/>
          <p14:tracePt t="69676" x="7437438" y="1989138"/>
          <p14:tracePt t="69693" x="7407275" y="1951038"/>
          <p14:tracePt t="69709" x="7399338" y="1943100"/>
          <p14:tracePt t="69726" x="7391400" y="1943100"/>
          <p14:tracePt t="69765" x="7383463" y="1943100"/>
          <p14:tracePt t="69776" x="7375525" y="1935163"/>
          <p14:tracePt t="69793" x="7353300" y="1935163"/>
          <p14:tracePt t="69809" x="7323138" y="1920875"/>
          <p14:tracePt t="69826" x="7307263" y="1920875"/>
          <p14:tracePt t="69843" x="7292975" y="1912938"/>
          <p14:tracePt t="69877" x="7285038" y="1905000"/>
          <p14:tracePt t="69909" x="7285038" y="1897063"/>
          <p14:tracePt t="69917" x="7277100" y="1882775"/>
          <p14:tracePt t="69926" x="7277100" y="1874838"/>
          <p14:tracePt t="69943" x="7269163" y="1858963"/>
          <p14:tracePt t="69959" x="7269163" y="1836738"/>
          <p14:tracePt t="69976" x="7254875" y="1820863"/>
          <p14:tracePt t="70070" x="7254875" y="1836738"/>
          <p14:tracePt t="70078" x="7254875" y="1927225"/>
          <p14:tracePt t="70093" x="7254875" y="2035175"/>
          <p14:tracePt t="70190" x="7254875" y="2027238"/>
          <p14:tracePt t="70198" x="7254875" y="1973263"/>
          <p14:tracePt t="70210" x="7254875" y="1920875"/>
          <p14:tracePt t="70226" x="7254875" y="1897063"/>
          <p14:tracePt t="70390" x="7254875" y="1905000"/>
          <p14:tracePt t="70406" x="7254875" y="1920875"/>
          <p14:tracePt t="70414" x="7254875" y="1943100"/>
          <p14:tracePt t="70426" x="7261225" y="1958975"/>
          <p14:tracePt t="70443" x="7261225" y="1973263"/>
          <p14:tracePt t="70470" x="7269163" y="1973263"/>
          <p14:tracePt t="70510" x="7277100" y="1973263"/>
          <p14:tracePt t="70526" x="7292975" y="1973263"/>
          <p14:tracePt t="70534" x="7315200" y="1958975"/>
          <p14:tracePt t="70543" x="7337425" y="1943100"/>
          <p14:tracePt t="70560" x="7399338" y="1905000"/>
          <p14:tracePt t="70576" x="7437438" y="1866900"/>
          <p14:tracePt t="70593" x="7483475" y="1836738"/>
          <p14:tracePt t="70610" x="7497763" y="1828800"/>
          <p14:tracePt t="70627" x="7513638" y="1820863"/>
          <p14:tracePt t="70660" x="7521575" y="1820863"/>
          <p14:tracePt t="70677" x="7527925" y="1828800"/>
          <p14:tracePt t="70693" x="7566025" y="2179638"/>
          <p14:tracePt t="70710" x="7566025" y="2773363"/>
          <p14:tracePt t="70727" x="7497763" y="3573463"/>
          <p14:tracePt t="70743" x="7299325" y="4198938"/>
          <p14:tracePt t="70760" x="7132638" y="4587875"/>
          <p14:tracePt t="70777" x="6980238" y="4838700"/>
          <p14:tracePt t="70793" x="6858000" y="4960938"/>
          <p14:tracePt t="70810" x="6765925" y="5029200"/>
          <p14:tracePt t="70827" x="6721475" y="5045075"/>
          <p14:tracePt t="70843" x="6705600" y="5045075"/>
          <p14:tracePt t="70966" x="6697663" y="5045075"/>
          <p14:tracePt t="70974" x="6689725" y="5045075"/>
          <p14:tracePt t="70982" x="6675438" y="5045075"/>
          <p14:tracePt t="70993" x="6659563" y="5045075"/>
          <p14:tracePt t="71010" x="6599238" y="5045075"/>
          <p14:tracePt t="71027" x="6499225" y="5045075"/>
          <p14:tracePt t="71043" x="6477000" y="5045075"/>
          <p14:tracePt t="71060" x="6469063" y="5045075"/>
          <p14:tracePt t="71093" x="6461125" y="5037138"/>
          <p14:tracePt t="71110" x="6438900" y="4983163"/>
          <p14:tracePt t="71127" x="6392863" y="4945063"/>
          <p14:tracePt t="71143" x="6308725" y="4892675"/>
          <p14:tracePt t="71160" x="6232525" y="4854575"/>
          <p14:tracePt t="71177" x="6210300" y="4838700"/>
          <p14:tracePt t="71358" x="6218238" y="4838700"/>
          <p14:tracePt t="71366" x="6248400" y="4838700"/>
          <p14:tracePt t="71377" x="6286500" y="4838700"/>
          <p14:tracePt t="71393" x="6370638" y="4854575"/>
          <p14:tracePt t="71410" x="6484938" y="4854575"/>
          <p14:tracePt t="71427" x="6569075" y="4854575"/>
          <p14:tracePt t="71443" x="6607175" y="4854575"/>
          <p14:tracePt t="71518" x="6607175" y="4846638"/>
          <p14:tracePt t="71558" x="6613525" y="4838700"/>
          <p14:tracePt t="71566" x="6613525" y="4830763"/>
          <p14:tracePt t="71577" x="6621463" y="4830763"/>
          <p14:tracePt t="71934" x="6645275" y="4816475"/>
          <p14:tracePt t="71942" x="6683375" y="4816475"/>
          <p14:tracePt t="71950" x="6735763" y="4816475"/>
          <p14:tracePt t="71960" x="6797675" y="4816475"/>
          <p14:tracePt t="71977" x="6865938" y="4808538"/>
          <p14:tracePt t="71994" x="6880225" y="4808538"/>
          <p14:tracePt t="72027" x="6888163" y="4800600"/>
          <p14:tracePt t="72117" x="6896100" y="4792663"/>
          <p14:tracePt t="72157" x="6896100" y="4784725"/>
          <p14:tracePt t="72174" x="6904038" y="4784725"/>
          <p14:tracePt t="72182" x="6904038" y="4778375"/>
          <p14:tracePt t="72194" x="6911975" y="4778375"/>
          <p14:tracePt t="72210" x="6934200" y="4778375"/>
          <p14:tracePt t="72227" x="6980238" y="4778375"/>
          <p14:tracePt t="72244" x="7010400" y="4778375"/>
          <p14:tracePt t="72261" x="7056438" y="4778375"/>
          <p14:tracePt t="72277" x="7064375" y="4778375"/>
          <p14:tracePt t="72390" x="7086600" y="4778375"/>
          <p14:tracePt t="72398" x="7094538" y="4778375"/>
          <p14:tracePt t="72406" x="7116763" y="4784725"/>
          <p14:tracePt t="72414" x="7124700" y="4784725"/>
          <p14:tracePt t="72427" x="7146925" y="4800600"/>
          <p14:tracePt t="72444" x="7208838" y="4800600"/>
          <p14:tracePt t="72460" x="7277100" y="4800600"/>
          <p14:tracePt t="72477" x="7345363" y="4800600"/>
          <p14:tracePt t="72494" x="7421563" y="4808538"/>
          <p14:tracePt t="72598" x="7429500" y="4808538"/>
          <p14:tracePt t="72606" x="7429500" y="4816475"/>
          <p14:tracePt t="72614" x="7445375" y="4816475"/>
          <p14:tracePt t="72627" x="7459663" y="4816475"/>
          <p14:tracePt t="72644" x="7467600" y="4822825"/>
          <p14:tracePt t="72661" x="7483475" y="4830763"/>
          <p14:tracePt t="72677" x="7489825" y="4830763"/>
          <p14:tracePt t="72710" x="7497763" y="4838700"/>
          <p14:tracePt t="72727" x="7497763" y="4846638"/>
          <p14:tracePt t="72744" x="7505700" y="4846638"/>
          <p14:tracePt t="72761" x="7513638" y="4854575"/>
          <p14:tracePt t="72777" x="7527925" y="4983163"/>
          <p14:tracePt t="72794" x="7527925" y="5067300"/>
          <p14:tracePt t="72811" x="7483475" y="5211763"/>
          <p14:tracePt t="72827" x="7383463" y="5334000"/>
          <p14:tracePt t="72844" x="7200900" y="5448300"/>
          <p14:tracePt t="72848" x="7064375" y="5524500"/>
          <p14:tracePt t="72861" x="6743700" y="5638800"/>
          <p14:tracePt t="72877" x="6637338" y="5646738"/>
          <p14:tracePt t="72894" x="6454775" y="5654675"/>
          <p14:tracePt t="72911" x="6438900" y="56546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90283" y="1864214"/>
            <a:ext cx="495141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0, 7, 14, …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937983" y="2578589"/>
            <a:ext cx="35591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7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479593" y="3717649"/>
            <a:ext cx="187801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21, 28, 35, 42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1784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390"/>
    </mc:Choice>
    <mc:Fallback xmlns="">
      <p:transition advTm="32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82" x="6423025" y="5646738"/>
          <p14:tracePt t="2390" x="6332538" y="5502275"/>
          <p14:tracePt t="2398" x="6142038" y="5173663"/>
          <p14:tracePt t="2407" x="5943600" y="4830763"/>
          <p14:tracePt t="2424" x="5478463" y="4275138"/>
          <p14:tracePt t="2441" x="5021263" y="3763963"/>
          <p14:tracePt t="2457" x="4594225" y="3230563"/>
          <p14:tracePt t="2474" x="4335463" y="2895600"/>
          <p14:tracePt t="2491" x="4206875" y="2720975"/>
          <p14:tracePt t="2507" x="4183063" y="2667000"/>
          <p14:tracePt t="2524" x="4168775" y="2628900"/>
          <p14:tracePt t="2541" x="4137025" y="2574925"/>
          <p14:tracePt t="2557" x="4122738" y="2560638"/>
          <p14:tracePt t="2574" x="4098925" y="2530475"/>
          <p14:tracePt t="2591" x="4022725" y="2476500"/>
          <p14:tracePt t="2607" x="3810000" y="2354263"/>
          <p14:tracePt t="2624" x="3673475" y="2293938"/>
          <p14:tracePt t="2640" x="3581400" y="2255838"/>
          <p14:tracePt t="2657" x="3436938" y="2125663"/>
          <p14:tracePt t="2674" x="3178175" y="1866900"/>
          <p14:tracePt t="2691" x="3140075" y="1828800"/>
          <p14:tracePt t="2707" x="3132138" y="1812925"/>
          <p14:tracePt t="2724" x="3132138" y="1706563"/>
          <p14:tracePt t="2741" x="3132138" y="1692275"/>
          <p14:tracePt t="2757" x="3132138" y="1684338"/>
          <p14:tracePt t="3078" x="3192463" y="1706563"/>
          <p14:tracePt t="3086" x="3284538" y="1744663"/>
          <p14:tracePt t="3094" x="3375025" y="1782763"/>
          <p14:tracePt t="3108" x="3467100" y="1806575"/>
          <p14:tracePt t="3124" x="3825875" y="1951038"/>
          <p14:tracePt t="3141" x="4533900" y="2041525"/>
          <p14:tracePt t="3157" x="4678363" y="2041525"/>
          <p14:tracePt t="3174" x="4708525" y="2041525"/>
          <p14:tracePt t="3191" x="4746625" y="2041525"/>
          <p14:tracePt t="3208" x="4770438" y="2019300"/>
          <p14:tracePt t="3224" x="4854575" y="1965325"/>
          <p14:tracePt t="3241" x="5021263" y="1874838"/>
          <p14:tracePt t="3258" x="5280025" y="1820863"/>
          <p14:tracePt t="3274" x="5622925" y="1790700"/>
          <p14:tracePt t="3291" x="5883275" y="1790700"/>
          <p14:tracePt t="3308" x="6011863" y="1798638"/>
          <p14:tracePt t="3324" x="6088063" y="1828800"/>
          <p14:tracePt t="3341" x="6194425" y="1889125"/>
          <p14:tracePt t="3358" x="6316663" y="2065338"/>
          <p14:tracePt t="3374" x="6469063" y="2239963"/>
          <p14:tracePt t="3391" x="6591300" y="2370138"/>
          <p14:tracePt t="3408" x="6683375" y="2468563"/>
          <p14:tracePt t="3424" x="6727825" y="2498725"/>
          <p14:tracePt t="3518" x="6727825" y="2492375"/>
          <p14:tracePt t="3526" x="6727825" y="2468563"/>
          <p14:tracePt t="3534" x="6727825" y="2454275"/>
          <p14:tracePt t="3543" x="6713538" y="2430463"/>
          <p14:tracePt t="3558" x="6667500" y="2400300"/>
          <p14:tracePt t="3574" x="6569075" y="2354263"/>
          <p14:tracePt t="3591" x="6469063" y="2316163"/>
          <p14:tracePt t="3608" x="6454775" y="2308225"/>
          <p14:tracePt t="3653" x="6461125" y="2308225"/>
          <p14:tracePt t="3662" x="6499225" y="2308225"/>
          <p14:tracePt t="3674" x="6545263" y="2324100"/>
          <p14:tracePt t="3691" x="6689725" y="2324100"/>
          <p14:tracePt t="3708" x="6804025" y="2324100"/>
          <p14:tracePt t="3725" x="6858000" y="2301875"/>
          <p14:tracePt t="3741" x="6865938" y="2293938"/>
          <p14:tracePt t="3758" x="6865938" y="2263775"/>
          <p14:tracePt t="3774" x="6865938" y="2255838"/>
          <p14:tracePt t="3808" x="6865938" y="2239963"/>
          <p14:tracePt t="3918" x="6865938" y="2232025"/>
          <p14:tracePt t="3942" x="6850063" y="2232025"/>
          <p14:tracePt t="3950" x="6842125" y="2232025"/>
          <p14:tracePt t="3958" x="6835775" y="2232025"/>
          <p14:tracePt t="3975" x="6781800" y="2286000"/>
          <p14:tracePt t="3991" x="6773863" y="2293938"/>
          <p14:tracePt t="4008" x="6765925" y="2301875"/>
          <p14:tracePt t="4238" x="6765925" y="2293938"/>
          <p14:tracePt t="4254" x="6765925" y="2286000"/>
          <p14:tracePt t="4278" x="6759575" y="2278063"/>
          <p14:tracePt t="4286" x="6751638" y="2278063"/>
          <p14:tracePt t="4294" x="6735763" y="2278063"/>
          <p14:tracePt t="4310" x="6721475" y="2278063"/>
          <p14:tracePt t="4326" x="6705600" y="2278063"/>
          <p14:tracePt t="4341" x="6697663" y="2278063"/>
          <p14:tracePt t="4358" x="6645275" y="2286000"/>
          <p14:tracePt t="4375" x="6599238" y="2316163"/>
          <p14:tracePt t="4392" x="6561138" y="2362200"/>
          <p14:tracePt t="4408" x="6523038" y="2400300"/>
          <p14:tracePt t="4425" x="6484938" y="2430463"/>
          <p14:tracePt t="4442" x="6469063" y="2446338"/>
          <p14:tracePt t="4458" x="6461125" y="2446338"/>
          <p14:tracePt t="4534" x="6461125" y="2454275"/>
          <p14:tracePt t="4543" x="6499225" y="2454275"/>
          <p14:tracePt t="4550" x="6553200" y="2454275"/>
          <p14:tracePt t="4558" x="6629400" y="2454275"/>
          <p14:tracePt t="4575" x="6865938" y="2408238"/>
          <p14:tracePt t="4591" x="7108825" y="2370138"/>
          <p14:tracePt t="4608" x="7239000" y="2354263"/>
          <p14:tracePt t="4654" x="7246938" y="2354263"/>
          <p14:tracePt t="4686" x="7239000" y="2339975"/>
          <p14:tracePt t="4694" x="7216775" y="2339975"/>
          <p14:tracePt t="4708" x="7200900" y="2332038"/>
          <p14:tracePt t="4725" x="7086600" y="2324100"/>
          <p14:tracePt t="4741" x="7048500" y="2308225"/>
          <p14:tracePt t="4758" x="7018338" y="2308225"/>
          <p14:tracePt t="4830" x="7002463" y="2308225"/>
          <p14:tracePt t="4838" x="6994525" y="2308225"/>
          <p14:tracePt t="4854" x="6988175" y="2308225"/>
          <p14:tracePt t="4862" x="6972300" y="2301875"/>
          <p14:tracePt t="4875" x="6964363" y="2293938"/>
          <p14:tracePt t="4892" x="6950075" y="2286000"/>
          <p14:tracePt t="4908" x="6934200" y="2278063"/>
          <p14:tracePt t="4925" x="6934200" y="2255838"/>
          <p14:tracePt t="4941" x="6934200" y="2239963"/>
          <p14:tracePt t="4958" x="6934200" y="2217738"/>
          <p14:tracePt t="4975" x="6934200" y="2201863"/>
          <p14:tracePt t="4992" x="6934200" y="2187575"/>
          <p14:tracePt t="5008" x="6934200" y="2163763"/>
          <p14:tracePt t="5025" x="6934200" y="2141538"/>
          <p14:tracePt t="5042" x="6934200" y="2133600"/>
          <p14:tracePt t="5058" x="6918325" y="2117725"/>
          <p14:tracePt t="5075" x="6904038" y="2117725"/>
          <p14:tracePt t="5092" x="6896100" y="2117725"/>
          <p14:tracePt t="5108" x="6888163" y="2117725"/>
          <p14:tracePt t="5126" x="6873875" y="2141538"/>
          <p14:tracePt t="5142" x="6865938" y="2171700"/>
          <p14:tracePt t="5158" x="6865938" y="2187575"/>
          <p14:tracePt t="5175" x="6865938" y="2193925"/>
          <p14:tracePt t="5192" x="6865938" y="2201863"/>
          <p14:tracePt t="5478" x="6865938" y="2193925"/>
          <p14:tracePt t="5486" x="6888163" y="2193925"/>
          <p14:tracePt t="5494" x="6926263" y="2193925"/>
          <p14:tracePt t="5508" x="6964363" y="2193925"/>
          <p14:tracePt t="5526" x="7108825" y="2179638"/>
          <p14:tracePt t="5542" x="7132638" y="2179638"/>
          <p14:tracePt t="5670" x="7140575" y="2179638"/>
          <p14:tracePt t="5678" x="7146925" y="2179638"/>
          <p14:tracePt t="5692" x="7154863" y="2179638"/>
          <p14:tracePt t="5709" x="7162800" y="2163763"/>
          <p14:tracePt t="5725" x="7178675" y="2155825"/>
          <p14:tracePt t="5742" x="7208838" y="2141538"/>
          <p14:tracePt t="5759" x="7254875" y="2141538"/>
          <p14:tracePt t="5775" x="7369175" y="2141538"/>
          <p14:tracePt t="5792" x="7513638" y="2133600"/>
          <p14:tracePt t="5809" x="7612063" y="2133600"/>
          <p14:tracePt t="5825" x="7658100" y="2133600"/>
          <p14:tracePt t="5918" x="7673975" y="2133600"/>
          <p14:tracePt t="5950" x="7680325" y="2133600"/>
          <p14:tracePt t="5966" x="7688263" y="2141538"/>
          <p14:tracePt t="5990" x="7696200" y="2141538"/>
          <p14:tracePt t="6086" x="7688263" y="2141538"/>
          <p14:tracePt t="6094" x="7666038" y="2141538"/>
          <p14:tracePt t="6102" x="7658100" y="2141538"/>
          <p14:tracePt t="6126" x="7642225" y="2141538"/>
          <p14:tracePt t="6926" x="7635875" y="2141538"/>
          <p14:tracePt t="6934" x="7612063" y="2133600"/>
          <p14:tracePt t="6942" x="7589838" y="2133600"/>
          <p14:tracePt t="6959" x="7527925" y="2125663"/>
          <p14:tracePt t="6976" x="7483475" y="2125663"/>
          <p14:tracePt t="6992" x="7429500" y="2125663"/>
          <p14:tracePt t="7009" x="7407275" y="2125663"/>
          <p14:tracePt t="7026" x="7383463" y="2125663"/>
          <p14:tracePt t="7042" x="7375525" y="2125663"/>
          <p14:tracePt t="7059" x="7369175" y="2125663"/>
          <p14:tracePt t="7076" x="7353300" y="2125663"/>
          <p14:tracePt t="7093" x="7299325" y="2117725"/>
          <p14:tracePt t="7109" x="7200900" y="2087563"/>
          <p14:tracePt t="7126" x="7056438" y="2087563"/>
          <p14:tracePt t="7142" x="7010400" y="2087563"/>
          <p14:tracePt t="7198" x="7010400" y="2095500"/>
          <p14:tracePt t="7207" x="7018338" y="2103438"/>
          <p14:tracePt t="7214" x="7032625" y="2103438"/>
          <p14:tracePt t="7226" x="7048500" y="2103438"/>
          <p14:tracePt t="7242" x="7064375" y="2103438"/>
          <p14:tracePt t="7259" x="7102475" y="2117725"/>
          <p14:tracePt t="7276" x="7124700" y="2117725"/>
          <p14:tracePt t="7293" x="7185025" y="2125663"/>
          <p14:tracePt t="7309" x="7208838" y="2125663"/>
          <p14:tracePt t="7326" x="7216775" y="2125663"/>
          <p14:tracePt t="7374" x="7223125" y="2125663"/>
          <p14:tracePt t="7390" x="7231063" y="2117725"/>
          <p14:tracePt t="7398" x="7246938" y="2117725"/>
          <p14:tracePt t="7510" x="7223125" y="2149475"/>
          <p14:tracePt t="7518" x="7185025" y="2201863"/>
          <p14:tracePt t="7526" x="7146925" y="2232025"/>
          <p14:tracePt t="7543" x="7064375" y="2278063"/>
          <p14:tracePt t="7559" x="7032625" y="2286000"/>
          <p14:tracePt t="7576" x="7026275" y="2286000"/>
          <p14:tracePt t="7942" x="7026275" y="2278063"/>
          <p14:tracePt t="7950" x="7032625" y="2270125"/>
          <p14:tracePt t="7966" x="7032625" y="2263775"/>
          <p14:tracePt t="8006" x="7040563" y="2263775"/>
          <p14:tracePt t="8014" x="7048500" y="2263775"/>
          <p14:tracePt t="8026" x="7056438" y="2263775"/>
          <p14:tracePt t="9062" x="7064375" y="2255838"/>
          <p14:tracePt t="9070" x="7078663" y="2232025"/>
          <p14:tracePt t="9078" x="7086600" y="2217738"/>
          <p14:tracePt t="9095" x="7094538" y="2217738"/>
          <p14:tracePt t="9110" x="7102475" y="2187575"/>
          <p14:tracePt t="9126" x="7108825" y="2171700"/>
          <p14:tracePt t="9143" x="7116763" y="2163763"/>
          <p14:tracePt t="9160" x="7116763" y="2155825"/>
          <p14:tracePt t="9176" x="7124700" y="2149475"/>
          <p14:tracePt t="9382" x="7102475" y="2133600"/>
          <p14:tracePt t="9390" x="7070725" y="2133600"/>
          <p14:tracePt t="9398" x="7018338" y="2133600"/>
          <p14:tracePt t="9410" x="6926263" y="2133600"/>
          <p14:tracePt t="9427" x="6773863" y="2133600"/>
          <p14:tracePt t="9443" x="6721475" y="2133600"/>
          <p14:tracePt t="9460" x="6705600" y="2133600"/>
          <p14:tracePt t="9678" x="6713538" y="2141538"/>
          <p14:tracePt t="9686" x="6721475" y="2141538"/>
          <p14:tracePt t="9694" x="6727825" y="2141538"/>
          <p14:tracePt t="9710" x="6759575" y="2149475"/>
          <p14:tracePt t="9727" x="6811963" y="2155825"/>
          <p14:tracePt t="9743" x="6926263" y="2171700"/>
          <p14:tracePt t="9760" x="7146925" y="2171700"/>
          <p14:tracePt t="9777" x="7421563" y="2171700"/>
          <p14:tracePt t="9793" x="7666038" y="2171700"/>
          <p14:tracePt t="9810" x="7802563" y="2187575"/>
          <p14:tracePt t="9827" x="7810500" y="2187575"/>
          <p14:tracePt t="10054" x="7802563" y="2187575"/>
          <p14:tracePt t="10062" x="7750175" y="2187575"/>
          <p14:tracePt t="10070" x="7666038" y="2179638"/>
          <p14:tracePt t="10078" x="7581900" y="2171700"/>
          <p14:tracePt t="10094" x="7269163" y="2163763"/>
          <p14:tracePt t="10110" x="7026275" y="2171700"/>
          <p14:tracePt t="10127" x="6988175" y="2171700"/>
          <p14:tracePt t="10174" x="7002463" y="2171700"/>
          <p14:tracePt t="10182" x="7040563" y="2179638"/>
          <p14:tracePt t="10194" x="7064375" y="2179638"/>
          <p14:tracePt t="10210" x="7086600" y="2179638"/>
          <p14:tracePt t="10326" x="7094538" y="2179638"/>
          <p14:tracePt t="10334" x="7108825" y="2179638"/>
          <p14:tracePt t="10344" x="7146925" y="2187575"/>
          <p14:tracePt t="10360" x="7208838" y="2209800"/>
          <p14:tracePt t="10377" x="7353300" y="2209800"/>
          <p14:tracePt t="10394" x="7459663" y="2217738"/>
          <p14:tracePt t="10410" x="7497763" y="2217738"/>
          <p14:tracePt t="10510" x="7497763" y="2225675"/>
          <p14:tracePt t="10518" x="7497763" y="2239963"/>
          <p14:tracePt t="10527" x="7483475" y="2247900"/>
          <p14:tracePt t="10544" x="7421563" y="2301875"/>
          <p14:tracePt t="10560" x="7361238" y="2339975"/>
          <p14:tracePt t="10577" x="7337425" y="2346325"/>
          <p14:tracePt t="10610" x="7331075" y="2346325"/>
          <p14:tracePt t="10774" x="7323138" y="2354263"/>
          <p14:tracePt t="10798" x="7315200" y="2370138"/>
          <p14:tracePt t="10806" x="7285038" y="2392363"/>
          <p14:tracePt t="10814" x="7261225" y="2400300"/>
          <p14:tracePt t="10827" x="7216775" y="2430463"/>
          <p14:tracePt t="10843" x="7116763" y="2476500"/>
          <p14:tracePt t="10860" x="7002463" y="2522538"/>
          <p14:tracePt t="10877" x="6850063" y="2590800"/>
          <p14:tracePt t="10893" x="6804025" y="2613025"/>
          <p14:tracePt t="10910" x="6797675" y="2620963"/>
          <p14:tracePt t="10949" x="6789738" y="2620963"/>
          <p14:tracePt t="10960" x="6789738" y="2636838"/>
          <p14:tracePt t="10977" x="6773863" y="2659063"/>
          <p14:tracePt t="10994" x="6743700" y="2727325"/>
          <p14:tracePt t="11011" x="6683375" y="2819400"/>
          <p14:tracePt t="11027" x="6629400" y="2911475"/>
          <p14:tracePt t="11044" x="6591300" y="2979738"/>
          <p14:tracePt t="11061" x="6575425" y="3009900"/>
          <p14:tracePt t="11077" x="6561138" y="3017838"/>
          <p14:tracePt t="11094" x="6553200" y="3040063"/>
          <p14:tracePt t="11111" x="6545263" y="3055938"/>
          <p14:tracePt t="11127" x="6530975" y="3070225"/>
          <p14:tracePt t="11144" x="6523038" y="3086100"/>
          <p14:tracePt t="11446" x="6523038" y="3094038"/>
          <p14:tracePt t="11462" x="6515100" y="3108325"/>
          <p14:tracePt t="11470" x="6492875" y="3146425"/>
          <p14:tracePt t="11479" x="6484938" y="3170238"/>
          <p14:tracePt t="11494" x="6430963" y="3238500"/>
          <p14:tracePt t="11511" x="6392863" y="3314700"/>
          <p14:tracePt t="11527" x="6340475" y="3436938"/>
          <p14:tracePt t="11544" x="6302375" y="3505200"/>
          <p14:tracePt t="11561" x="6278563" y="3543300"/>
          <p14:tracePt t="12542" x="6362700" y="3521075"/>
          <p14:tracePt t="12550" x="6645275" y="3375025"/>
          <p14:tracePt t="12561" x="6942138" y="3238500"/>
          <p14:tracePt t="12578" x="7261225" y="3063875"/>
          <p14:tracePt t="12594" x="7451725" y="2879725"/>
          <p14:tracePt t="12611" x="7680325" y="2628900"/>
          <p14:tracePt t="12627" x="7810500" y="2446338"/>
          <p14:tracePt t="12644" x="7864475" y="2324100"/>
          <p14:tracePt t="12661" x="7864475" y="2270125"/>
          <p14:tracePt t="12677" x="7870825" y="2163763"/>
          <p14:tracePt t="12694" x="7886700" y="2141538"/>
          <p14:tracePt t="12798" x="7886700" y="2125663"/>
          <p14:tracePt t="12806" x="7886700" y="2095500"/>
          <p14:tracePt t="12814" x="7886700" y="2065338"/>
          <p14:tracePt t="12828" x="7870825" y="2049463"/>
          <p14:tracePt t="12845" x="7826375" y="2003425"/>
          <p14:tracePt t="12861" x="7802563" y="1997075"/>
          <p14:tracePt t="12878" x="7780338" y="1989138"/>
          <p14:tracePt t="12894" x="7772400" y="1989138"/>
          <p14:tracePt t="12911" x="7756525" y="1989138"/>
          <p14:tracePt t="12928" x="7750175" y="1989138"/>
          <p14:tracePt t="12945" x="7742238" y="2003425"/>
          <p14:tracePt t="12961" x="7704138" y="2095500"/>
          <p14:tracePt t="12978" x="7688263" y="2141538"/>
          <p14:tracePt t="12995" x="7680325" y="2187575"/>
          <p14:tracePt t="13011" x="7680325" y="2193925"/>
          <p14:tracePt t="13094" x="7673975" y="2201863"/>
          <p14:tracePt t="13110" x="7666038" y="2201863"/>
          <p14:tracePt t="13118" x="7650163" y="2201863"/>
          <p14:tracePt t="13128" x="7642225" y="2201863"/>
          <p14:tracePt t="13144" x="7620000" y="2201863"/>
          <p14:tracePt t="13161" x="7612063" y="2201863"/>
          <p14:tracePt t="13194" x="7597775" y="2201863"/>
          <p14:tracePt t="13254" x="7589838" y="2201863"/>
          <p14:tracePt t="13318" x="7573963" y="2201863"/>
          <p14:tracePt t="13326" x="7566025" y="2201863"/>
          <p14:tracePt t="13334" x="7559675" y="2201863"/>
          <p14:tracePt t="13350" x="7543800" y="2217738"/>
          <p14:tracePt t="13361" x="7543800" y="2225675"/>
          <p14:tracePt t="13378" x="7521575" y="2263775"/>
          <p14:tracePt t="13395" x="7513638" y="2263775"/>
          <p14:tracePt t="13766" x="7513638" y="2286000"/>
          <p14:tracePt t="13774" x="7527925" y="2339975"/>
          <p14:tracePt t="13782" x="7527925" y="2362200"/>
          <p14:tracePt t="13795" x="7535863" y="2392363"/>
          <p14:tracePt t="13811" x="7551738" y="2454275"/>
          <p14:tracePt t="13828" x="7559675" y="2492375"/>
          <p14:tracePt t="13845" x="7559675" y="2514600"/>
          <p14:tracePt t="13861" x="7559675" y="2522538"/>
          <p14:tracePt t="13878" x="7559675" y="2536825"/>
          <p14:tracePt t="13895" x="7559675" y="2544763"/>
          <p14:tracePt t="13911" x="7559675" y="2552700"/>
          <p14:tracePt t="13928" x="7559675" y="2560638"/>
          <p14:tracePt t="13945" x="7559675" y="2568575"/>
          <p14:tracePt t="14566" x="7559675" y="2560638"/>
          <p14:tracePt t="14590" x="7559675" y="2552700"/>
          <p14:tracePt t="14606" x="7559675" y="2544763"/>
          <p14:tracePt t="14638" x="7559675" y="2536825"/>
          <p14:tracePt t="14678" x="7566025" y="2536825"/>
          <p14:tracePt t="14718" x="7566025" y="2530475"/>
          <p14:tracePt t="15518" x="7573963" y="2514600"/>
          <p14:tracePt t="15526" x="7573963" y="2498725"/>
          <p14:tracePt t="15542" x="7573963" y="2492375"/>
          <p14:tracePt t="15566" x="7573963" y="2484438"/>
          <p14:tracePt t="15574" x="7581900" y="2484438"/>
          <p14:tracePt t="15606" x="7581900" y="2476500"/>
          <p14:tracePt t="16998" x="7589838" y="2476500"/>
          <p14:tracePt t="17054" x="7589838" y="2468563"/>
          <p14:tracePt t="18462" x="7589838" y="2460625"/>
          <p14:tracePt t="21126" x="7604125" y="2460625"/>
          <p14:tracePt t="21134" x="7635875" y="2460625"/>
          <p14:tracePt t="21147" x="7688263" y="2468563"/>
          <p14:tracePt t="21164" x="7794625" y="2492375"/>
          <p14:tracePt t="21181" x="8016875" y="2544763"/>
          <p14:tracePt t="21198" x="8359775" y="2598738"/>
          <p14:tracePt t="21214" x="8702675" y="2636838"/>
          <p14:tracePt t="21231" x="8801100" y="2644775"/>
          <p14:tracePt t="21248" x="8831263" y="2644775"/>
          <p14:tracePt t="21390" x="8831263" y="2651125"/>
          <p14:tracePt t="21438" x="8831263" y="2659063"/>
          <p14:tracePt t="21446" x="8831263" y="2674938"/>
          <p14:tracePt t="21454" x="8831263" y="2705100"/>
          <p14:tracePt t="21464" x="8831263" y="2727325"/>
          <p14:tracePt t="21481" x="8831263" y="2743200"/>
          <p14:tracePt t="21498" x="8831263" y="2751138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440788" y="1884402"/>
            <a:ext cx="54133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-3x, -2x, -x, …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367887" y="2574664"/>
            <a:ext cx="35591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x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491208" y="3454861"/>
            <a:ext cx="157003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 x, 2x, 3x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78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535"/>
    </mc:Choice>
    <mc:Fallback xmlns="">
      <p:transition advTm="515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91" x="8809038" y="2751138"/>
          <p14:tracePt t="2399" x="8740775" y="2743200"/>
          <p14:tracePt t="2412" x="8656638" y="2720975"/>
          <p14:tracePt t="2428" x="8458200" y="2689225"/>
          <p14:tracePt t="2432" x="8305800" y="2689225"/>
          <p14:tracePt t="2445" x="7993063" y="2773363"/>
          <p14:tracePt t="2462" x="6873875" y="2903538"/>
          <p14:tracePt t="2478" x="6515100" y="2933700"/>
          <p14:tracePt t="2495" x="5440363" y="2963863"/>
          <p14:tracePt t="2512" x="4860925" y="2963863"/>
          <p14:tracePt t="2528" x="4381500" y="2963863"/>
          <p14:tracePt t="2545" x="4030663" y="2963863"/>
          <p14:tracePt t="2562" x="3725863" y="2949575"/>
          <p14:tracePt t="2578" x="3535363" y="2933700"/>
          <p14:tracePt t="2595" x="3429000" y="2911475"/>
          <p14:tracePt t="2612" x="3390900" y="2895600"/>
          <p14:tracePt t="2628" x="3368675" y="2895600"/>
          <p14:tracePt t="2645" x="3322638" y="2879725"/>
          <p14:tracePt t="2663" x="3238500" y="2857500"/>
          <p14:tracePt t="2678" x="3222625" y="2849563"/>
          <p14:tracePt t="2695" x="3162300" y="2841625"/>
          <p14:tracePt t="2712" x="3132138" y="2835275"/>
          <p14:tracePt t="2728" x="3101975" y="2819400"/>
          <p14:tracePt t="2745" x="3055938" y="2811463"/>
          <p14:tracePt t="2762" x="3001963" y="2789238"/>
          <p14:tracePt t="2779" x="2925763" y="2759075"/>
          <p14:tracePt t="2795" x="2835275" y="2705100"/>
          <p14:tracePt t="2812" x="2803525" y="2682875"/>
          <p14:tracePt t="2828" x="2797175" y="2674938"/>
          <p14:tracePt t="2845" x="2797175" y="2659063"/>
          <p14:tracePt t="2862" x="2797175" y="2568575"/>
          <p14:tracePt t="2878" x="2797175" y="2544763"/>
          <p14:tracePt t="2895" x="2841625" y="2430463"/>
          <p14:tracePt t="2912" x="2841625" y="2408238"/>
          <p14:tracePt t="2928" x="2849563" y="2378075"/>
          <p14:tracePt t="2945" x="2865438" y="2354263"/>
          <p14:tracePt t="2962" x="2865438" y="2346325"/>
          <p14:tracePt t="2995" x="2865438" y="2339975"/>
          <p14:tracePt t="3012" x="2865438" y="2332038"/>
          <p14:tracePt t="3029" x="2895600" y="2263775"/>
          <p14:tracePt t="3062" x="2903538" y="2209800"/>
          <p14:tracePt t="3078" x="2911475" y="2171700"/>
          <p14:tracePt t="3095" x="2917825" y="2163763"/>
          <p14:tracePt t="3112" x="2917825" y="2149475"/>
          <p14:tracePt t="3128" x="2925763" y="2141538"/>
          <p14:tracePt t="3535" x="2949575" y="2141538"/>
          <p14:tracePt t="3543" x="2987675" y="2155825"/>
          <p14:tracePt t="3551" x="3032125" y="2171700"/>
          <p14:tracePt t="3562" x="3070225" y="2187575"/>
          <p14:tracePt t="3579" x="3154363" y="2209800"/>
          <p14:tracePt t="3595" x="3230563" y="2225675"/>
          <p14:tracePt t="3612" x="3336925" y="2255838"/>
          <p14:tracePt t="3629" x="3535363" y="2293938"/>
          <p14:tracePt t="3645" x="3627438" y="2308225"/>
          <p14:tracePt t="3662" x="3679825" y="2308225"/>
          <p14:tracePt t="3679" x="3703638" y="2308225"/>
          <p14:tracePt t="3727" x="3711575" y="2308225"/>
          <p14:tracePt t="3735" x="3741738" y="2293938"/>
          <p14:tracePt t="3745" x="3779838" y="2263775"/>
          <p14:tracePt t="3762" x="3840163" y="2225675"/>
          <p14:tracePt t="3779" x="3962400" y="2179638"/>
          <p14:tracePt t="3795" x="4114800" y="2141538"/>
          <p14:tracePt t="3812" x="4267200" y="2117725"/>
          <p14:tracePt t="3829" x="4411663" y="2073275"/>
          <p14:tracePt t="3846" x="4518025" y="2065338"/>
          <p14:tracePt t="3862" x="4602163" y="2057400"/>
          <p14:tracePt t="3943" x="4610100" y="2057400"/>
          <p14:tracePt t="3951" x="4618038" y="2057400"/>
          <p14:tracePt t="3962" x="4640263" y="2057400"/>
          <p14:tracePt t="3979" x="4708525" y="2073275"/>
          <p14:tracePt t="3995" x="4746625" y="2079625"/>
          <p14:tracePt t="4012" x="4838700" y="2179638"/>
          <p14:tracePt t="4029" x="4975225" y="2263775"/>
          <p14:tracePt t="4046" x="4991100" y="2270125"/>
          <p14:tracePt t="4167" x="4999038" y="2270125"/>
          <p14:tracePt t="4208" x="5021263" y="2270125"/>
          <p14:tracePt t="4215" x="5059363" y="2255838"/>
          <p14:tracePt t="4223" x="5105400" y="2239963"/>
          <p14:tracePt t="4231" x="5151438" y="2232025"/>
          <p14:tracePt t="4246" x="5257800" y="2201863"/>
          <p14:tracePt t="4262" x="5326063" y="2187575"/>
          <p14:tracePt t="4279" x="5540375" y="2163763"/>
          <p14:tracePt t="4296" x="5661025" y="2149475"/>
          <p14:tracePt t="4312" x="5699125" y="2141538"/>
          <p14:tracePt t="4329" x="5707063" y="2141538"/>
          <p14:tracePt t="4431" x="5722938" y="2141538"/>
          <p14:tracePt t="4439" x="5730875" y="2149475"/>
          <p14:tracePt t="4447" x="5745163" y="2155825"/>
          <p14:tracePt t="4462" x="5761038" y="2155825"/>
          <p14:tracePt t="4479" x="5821363" y="2179638"/>
          <p14:tracePt t="4496" x="5867400" y="2209800"/>
          <p14:tracePt t="4512" x="5875338" y="2209800"/>
          <p14:tracePt t="4529" x="5883275" y="2209800"/>
          <p14:tracePt t="4663" x="5875338" y="2209800"/>
          <p14:tracePt t="4671" x="5859463" y="2209800"/>
          <p14:tracePt t="4687" x="5851525" y="2217738"/>
          <p14:tracePt t="4703" x="5845175" y="2225675"/>
          <p14:tracePt t="4719" x="5845175" y="2232025"/>
          <p14:tracePt t="4729" x="5845175" y="2247900"/>
          <p14:tracePt t="4746" x="5845175" y="2278063"/>
          <p14:tracePt t="4762" x="5845175" y="2301875"/>
          <p14:tracePt t="4779" x="5851525" y="2316163"/>
          <p14:tracePt t="4796" x="5867400" y="2324100"/>
          <p14:tracePt t="4812" x="5889625" y="2332038"/>
          <p14:tracePt t="4829" x="5897563" y="2332038"/>
          <p14:tracePt t="4846" x="5913438" y="2332038"/>
          <p14:tracePt t="4862" x="5943600" y="2332038"/>
          <p14:tracePt t="4879" x="5981700" y="2332038"/>
          <p14:tracePt t="4896" x="5997575" y="2324100"/>
          <p14:tracePt t="4913" x="6027738" y="2301875"/>
          <p14:tracePt t="4929" x="6049963" y="2286000"/>
          <p14:tracePt t="4946" x="6073775" y="2270125"/>
          <p14:tracePt t="4963" x="6080125" y="2270125"/>
          <p14:tracePt t="5087" x="6088063" y="2270125"/>
          <p14:tracePt t="5095" x="6103938" y="2270125"/>
          <p14:tracePt t="5111" x="6111875" y="2270125"/>
          <p14:tracePt t="5126" x="6126163" y="2270125"/>
          <p14:tracePt t="5134" x="6126163" y="2278063"/>
          <p14:tracePt t="5145" x="6134100" y="2278063"/>
          <p14:tracePt t="5162" x="6149975" y="2278063"/>
          <p14:tracePt t="5311" x="6156325" y="2278063"/>
          <p14:tracePt t="5351" x="6172200" y="2270125"/>
          <p14:tracePt t="5359" x="6180138" y="2263775"/>
          <p14:tracePt t="5367" x="6188075" y="2263775"/>
          <p14:tracePt t="5391" x="6188075" y="2255838"/>
          <p14:tracePt t="5407" x="6194425" y="2247900"/>
          <p14:tracePt t="5416" x="6202363" y="2247900"/>
          <p14:tracePt t="5429" x="6240463" y="2225675"/>
          <p14:tracePt t="5446" x="6270625" y="2217738"/>
          <p14:tracePt t="5463" x="6316663" y="2193925"/>
          <p14:tracePt t="5543" x="6340475" y="2193925"/>
          <p14:tracePt t="5551" x="6362700" y="2193925"/>
          <p14:tracePt t="5563" x="6408738" y="2193925"/>
          <p14:tracePt t="5579" x="6477000" y="2201863"/>
          <p14:tracePt t="5596" x="6553200" y="2232025"/>
          <p14:tracePt t="5613" x="6651625" y="2247900"/>
          <p14:tracePt t="5629" x="6781800" y="2270125"/>
          <p14:tracePt t="5646" x="6804025" y="2278063"/>
          <p14:tracePt t="5823" x="6789738" y="2278063"/>
          <p14:tracePt t="5831" x="6781800" y="2278063"/>
          <p14:tracePt t="5839" x="6743700" y="2278063"/>
          <p14:tracePt t="5847" x="6713538" y="2270125"/>
          <p14:tracePt t="5863" x="6645275" y="2263775"/>
          <p14:tracePt t="5880" x="6575425" y="2239963"/>
          <p14:tracePt t="5896" x="6553200" y="2232025"/>
          <p14:tracePt t="6039" x="6561138" y="2232025"/>
          <p14:tracePt t="6048" x="6569075" y="2232025"/>
          <p14:tracePt t="6055" x="6583363" y="2232025"/>
          <p14:tracePt t="6063" x="6607175" y="2232025"/>
          <p14:tracePt t="6080" x="6667500" y="2232025"/>
          <p14:tracePt t="6096" x="6759575" y="2232025"/>
          <p14:tracePt t="6113" x="6904038" y="2232025"/>
          <p14:tracePt t="6130" x="7002463" y="2232025"/>
          <p14:tracePt t="6146" x="7070725" y="2232025"/>
          <p14:tracePt t="6163" x="7116763" y="2232025"/>
          <p14:tracePt t="6303" x="7124700" y="2232025"/>
          <p14:tracePt t="6327" x="7140575" y="2225675"/>
          <p14:tracePt t="6335" x="7154863" y="2225675"/>
          <p14:tracePt t="6346" x="7185025" y="2201863"/>
          <p14:tracePt t="6363" x="7261225" y="2193925"/>
          <p14:tracePt t="6380" x="7292975" y="2193925"/>
          <p14:tracePt t="6396" x="7299325" y="2193925"/>
          <p14:tracePt t="6815" x="7299325" y="2201863"/>
          <p14:tracePt t="6823" x="7299325" y="2232025"/>
          <p14:tracePt t="6832" x="7299325" y="2301875"/>
          <p14:tracePt t="6847" x="7299325" y="2346325"/>
          <p14:tracePt t="6863" x="7285038" y="2362200"/>
          <p14:tracePt t="6880" x="7261225" y="2378075"/>
          <p14:tracePt t="6897" x="7246938" y="2400300"/>
          <p14:tracePt t="6913" x="7223125" y="2408238"/>
          <p14:tracePt t="6930" x="7170738" y="2408238"/>
          <p14:tracePt t="6947" x="7094538" y="2422525"/>
          <p14:tracePt t="6963" x="7026275" y="2422525"/>
          <p14:tracePt t="6980" x="6964363" y="2422525"/>
          <p14:tracePt t="6997" x="6950075" y="2422525"/>
          <p14:tracePt t="7013" x="6918325" y="2416175"/>
          <p14:tracePt t="7030" x="6873875" y="2400300"/>
          <p14:tracePt t="7047" x="6827838" y="2384425"/>
          <p14:tracePt t="7063" x="6789738" y="2354263"/>
          <p14:tracePt t="7080" x="6759575" y="2332038"/>
          <p14:tracePt t="7097" x="6727825" y="2239963"/>
          <p14:tracePt t="7113" x="6689725" y="2171700"/>
          <p14:tracePt t="7130" x="6667500" y="2095500"/>
          <p14:tracePt t="7147" x="6659563" y="2035175"/>
          <p14:tracePt t="7163" x="6659563" y="2011363"/>
          <p14:tracePt t="7180" x="6659563" y="1981200"/>
          <p14:tracePt t="7197" x="6659563" y="1958975"/>
          <p14:tracePt t="7213" x="6667500" y="1927225"/>
          <p14:tracePt t="7230" x="6705600" y="1905000"/>
          <p14:tracePt t="7247" x="6804025" y="1897063"/>
          <p14:tracePt t="7263" x="6911975" y="1897063"/>
          <p14:tracePt t="7280" x="6994525" y="1897063"/>
          <p14:tracePt t="7296" x="7078663" y="1912938"/>
          <p14:tracePt t="7313" x="7140575" y="1927225"/>
          <p14:tracePt t="7330" x="7178675" y="1958975"/>
          <p14:tracePt t="7346" x="7239000" y="2035175"/>
          <p14:tracePt t="7363" x="7307263" y="2193925"/>
          <p14:tracePt t="7380" x="7307263" y="2225675"/>
          <p14:tracePt t="7397" x="7261225" y="2324100"/>
          <p14:tracePt t="7413" x="7170738" y="2408238"/>
          <p14:tracePt t="7417" x="7140575" y="2422525"/>
          <p14:tracePt t="7431" x="7026275" y="2422525"/>
          <p14:tracePt t="7447" x="6911975" y="2422525"/>
          <p14:tracePt t="7463" x="6858000" y="2416175"/>
          <p14:tracePt t="7480" x="6835775" y="2400300"/>
          <p14:tracePt t="7513" x="6827838" y="2400300"/>
          <p14:tracePt t="7530" x="6827838" y="2362200"/>
          <p14:tracePt t="7547" x="6835775" y="2316163"/>
          <p14:tracePt t="7563" x="6896100" y="2270125"/>
          <p14:tracePt t="7580" x="6964363" y="2255838"/>
          <p14:tracePt t="7597" x="7032625" y="2255838"/>
          <p14:tracePt t="7613" x="7086600" y="2255838"/>
          <p14:tracePt t="7631" x="7146925" y="2270125"/>
          <p14:tracePt t="7647" x="7162800" y="2286000"/>
          <p14:tracePt t="7664" x="7178675" y="2301875"/>
          <p14:tracePt t="7680" x="7178675" y="2354263"/>
          <p14:tracePt t="7697" x="7178675" y="2408238"/>
          <p14:tracePt t="7714" x="7170738" y="2438400"/>
          <p14:tracePt t="7730" x="7124700" y="2446338"/>
          <p14:tracePt t="7747" x="7040563" y="2446338"/>
          <p14:tracePt t="7764" x="6942138" y="2422525"/>
          <p14:tracePt t="7780" x="6850063" y="2362200"/>
          <p14:tracePt t="7797" x="6819900" y="2324100"/>
          <p14:tracePt t="7814" x="6811963" y="2301875"/>
          <p14:tracePt t="9656" x="6811963" y="2324100"/>
          <p14:tracePt t="9663" x="6781800" y="2378075"/>
          <p14:tracePt t="9671" x="6743700" y="2422525"/>
          <p14:tracePt t="9681" x="6697663" y="2484438"/>
          <p14:tracePt t="9698" x="6629400" y="2574925"/>
          <p14:tracePt t="9714" x="6553200" y="2644775"/>
          <p14:tracePt t="9731" x="6484938" y="2682875"/>
          <p14:tracePt t="9748" x="6484938" y="2689225"/>
          <p14:tracePt t="9823" x="6484938" y="2682875"/>
          <p14:tracePt t="9831" x="6492875" y="2644775"/>
          <p14:tracePt t="9839" x="6523038" y="2606675"/>
          <p14:tracePt t="9848" x="6537325" y="2590800"/>
          <p14:tracePt t="9864" x="6561138" y="2568575"/>
          <p14:tracePt t="9881" x="6591300" y="2544763"/>
          <p14:tracePt t="9898" x="6599238" y="2536825"/>
          <p14:tracePt t="10447" x="6651625" y="2522538"/>
          <p14:tracePt t="10455" x="6743700" y="2468563"/>
          <p14:tracePt t="10464" x="6842125" y="2416175"/>
          <p14:tracePt t="10481" x="6988175" y="2346325"/>
          <p14:tracePt t="10498" x="7094538" y="2286000"/>
          <p14:tracePt t="10515" x="7132638" y="2263775"/>
          <p14:tracePt t="10575" x="7140575" y="2255838"/>
          <p14:tracePt t="10695" x="7132638" y="2247900"/>
          <p14:tracePt t="10703" x="7094538" y="2263775"/>
          <p14:tracePt t="10715" x="7078663" y="2301875"/>
          <p14:tracePt t="10731" x="7056438" y="2324100"/>
          <p14:tracePt t="10748" x="7010400" y="2354263"/>
          <p14:tracePt t="10765" x="6950075" y="2354263"/>
          <p14:tracePt t="10781" x="6918325" y="2354263"/>
          <p14:tracePt t="10839" x="6911975" y="2346325"/>
          <p14:tracePt t="10847" x="6934200" y="2293938"/>
          <p14:tracePt t="10855" x="6950075" y="2263775"/>
          <p14:tracePt t="10865" x="6972300" y="2232025"/>
          <p14:tracePt t="10882" x="7026275" y="2171700"/>
          <p14:tracePt t="10898" x="7040563" y="2155825"/>
          <p14:tracePt t="10915" x="7040563" y="2149475"/>
          <p14:tracePt t="11023" x="7040563" y="2163763"/>
          <p14:tracePt t="11031" x="7040563" y="2187575"/>
          <p14:tracePt t="11039" x="7040563" y="2209800"/>
          <p14:tracePt t="11048" x="7040563" y="2225675"/>
          <p14:tracePt t="11065" x="7040563" y="2232025"/>
          <p14:tracePt t="11081" x="7040563" y="2239963"/>
          <p14:tracePt t="18863" x="6980238" y="2247900"/>
          <p14:tracePt t="18871" x="6865938" y="2239963"/>
          <p14:tracePt t="18879" x="6713538" y="2193925"/>
          <p14:tracePt t="18887" x="6621463" y="2179638"/>
          <p14:tracePt t="18901" x="6537325" y="2141538"/>
          <p14:tracePt t="18919" x="6316663" y="2133600"/>
          <p14:tracePt t="18934" x="6194425" y="2133600"/>
          <p14:tracePt t="18951" x="6188075" y="2133600"/>
          <p14:tracePt t="19031" x="6194425" y="2141538"/>
          <p14:tracePt t="19039" x="6202363" y="2141538"/>
          <p14:tracePt t="19047" x="6210300" y="2141538"/>
          <p14:tracePt t="19055" x="6232525" y="2149475"/>
          <p14:tracePt t="19068" x="6240463" y="2149475"/>
          <p14:tracePt t="19084" x="6264275" y="2155825"/>
          <p14:tracePt t="19101" x="6324600" y="2179638"/>
          <p14:tracePt t="19119" x="6378575" y="2209800"/>
          <p14:tracePt t="19134" x="6400800" y="2217738"/>
          <p14:tracePt t="19151" x="6416675" y="2225675"/>
          <p14:tracePt t="19168" x="6438900" y="2239963"/>
          <p14:tracePt t="19201" x="6461125" y="2255838"/>
          <p14:tracePt t="19218" x="6477000" y="2286000"/>
          <p14:tracePt t="19270" x="6484938" y="2286000"/>
          <p14:tracePt t="19279" x="6507163" y="2293938"/>
          <p14:tracePt t="19286" x="6530975" y="2301875"/>
          <p14:tracePt t="19301" x="6553200" y="2308225"/>
          <p14:tracePt t="19318" x="6591300" y="2316163"/>
          <p14:tracePt t="27759" x="6613525" y="2316163"/>
          <p14:tracePt t="27767" x="6659563" y="2316163"/>
          <p14:tracePt t="27775" x="6683375" y="2316163"/>
          <p14:tracePt t="27823" x="6705600" y="2316163"/>
          <p14:tracePt t="27831" x="6781800" y="2301875"/>
          <p14:tracePt t="27839" x="6873875" y="2286000"/>
          <p14:tracePt t="27854" x="6934200" y="2278063"/>
          <p14:tracePt t="27871" x="6964363" y="2278063"/>
          <p14:tracePt t="28311" x="6972300" y="2270125"/>
          <p14:tracePt t="28391" x="6964363" y="2255838"/>
          <p14:tracePt t="28399" x="6950075" y="2232025"/>
          <p14:tracePt t="28407" x="6926263" y="2187575"/>
          <p14:tracePt t="28421" x="6926263" y="2179638"/>
          <p14:tracePt t="28438" x="6911975" y="2163763"/>
          <p14:tracePt t="28471" x="6911975" y="2155825"/>
          <p14:tracePt t="28488" x="6911975" y="2141538"/>
          <p14:tracePt t="28504" x="6911975" y="2133600"/>
          <p14:tracePt t="28567" x="6918325" y="2133600"/>
          <p14:tracePt t="28575" x="6942138" y="2133600"/>
          <p14:tracePt t="28583" x="6964363" y="2133600"/>
          <p14:tracePt t="28591" x="6980238" y="2141538"/>
          <p14:tracePt t="28605" x="6988175" y="2149475"/>
          <p14:tracePt t="28621" x="7010400" y="2163763"/>
          <p14:tracePt t="28639" x="7040563" y="2201863"/>
          <p14:tracePt t="28727" x="7040563" y="2209800"/>
          <p14:tracePt t="28735" x="7048500" y="2209800"/>
          <p14:tracePt t="28743" x="7056438" y="2247900"/>
          <p14:tracePt t="28755" x="7070725" y="2286000"/>
          <p14:tracePt t="28771" x="7102475" y="2339975"/>
          <p14:tracePt t="28788" x="7108825" y="2354263"/>
          <p14:tracePt t="28856" x="7116763" y="2354263"/>
          <p14:tracePt t="28863" x="7124700" y="2354263"/>
          <p14:tracePt t="28879" x="7140575" y="2354263"/>
          <p14:tracePt t="28888" x="7162800" y="2346325"/>
          <p14:tracePt t="28905" x="7185025" y="2316163"/>
          <p14:tracePt t="28921" x="7192963" y="2293938"/>
          <p14:tracePt t="28938" x="7200900" y="2286000"/>
          <p14:tracePt t="29111" x="7185025" y="2286000"/>
          <p14:tracePt t="29119" x="7178675" y="2270125"/>
          <p14:tracePt t="29135" x="7170738" y="2270125"/>
          <p14:tracePt t="29151" x="7162800" y="2270125"/>
          <p14:tracePt t="29319" x="7154863" y="2270125"/>
          <p14:tracePt t="36127" x="7116763" y="2270125"/>
          <p14:tracePt t="36135" x="6980238" y="2370138"/>
          <p14:tracePt t="36143" x="6751638" y="2514600"/>
          <p14:tracePt t="36157" x="6523038" y="2590800"/>
          <p14:tracePt t="36174" x="5654675" y="2773363"/>
          <p14:tracePt t="36191" x="5029200" y="2797175"/>
          <p14:tracePt t="36207" x="4610100" y="2797175"/>
          <p14:tracePt t="36224" x="4335463" y="2759075"/>
          <p14:tracePt t="36241" x="4198938" y="2713038"/>
          <p14:tracePt t="36257" x="4144963" y="2697163"/>
          <p14:tracePt t="36290" x="4144963" y="2689225"/>
          <p14:tracePt t="36359" x="4130675" y="2689225"/>
          <p14:tracePt t="36367" x="4106863" y="2689225"/>
          <p14:tracePt t="36376" x="4076700" y="2689225"/>
          <p14:tracePt t="36391" x="4000500" y="2689225"/>
          <p14:tracePt t="36407" x="3870325" y="2751138"/>
          <p14:tracePt t="36424" x="3741738" y="2835275"/>
          <p14:tracePt t="36441" x="3627438" y="2903538"/>
          <p14:tracePt t="36457" x="3597275" y="2933700"/>
          <p14:tracePt t="36491" x="3597275" y="2941638"/>
          <p14:tracePt t="36507" x="3763963" y="2941638"/>
          <p14:tracePt t="36524" x="4160838" y="2941638"/>
          <p14:tracePt t="36541" x="4579938" y="2811463"/>
          <p14:tracePt t="36558" x="4999038" y="2598738"/>
          <p14:tracePt t="36574" x="5059363" y="2552700"/>
          <p14:tracePt t="36591" x="5127625" y="2484438"/>
          <p14:tracePt t="36608" x="5127625" y="2468563"/>
          <p14:tracePt t="36624" x="5105400" y="2346325"/>
          <p14:tracePt t="36641" x="5006975" y="2270125"/>
          <p14:tracePt t="36657" x="4975225" y="2247900"/>
          <p14:tracePt t="36719" x="5045075" y="2247900"/>
          <p14:tracePt t="36727" x="5143500" y="2278063"/>
          <p14:tracePt t="36735" x="5219700" y="2301875"/>
          <p14:tracePt t="36743" x="5287963" y="2324100"/>
          <p14:tracePt t="36758" x="5372100" y="2332038"/>
          <p14:tracePt t="36774" x="5380038" y="2332038"/>
          <p14:tracePt t="36855" x="5372100" y="2332038"/>
          <p14:tracePt t="36871" x="5364163" y="2339975"/>
          <p14:tracePt t="36879" x="5356225" y="2346325"/>
          <p14:tracePt t="36891" x="5326063" y="2384425"/>
          <p14:tracePt t="36908" x="5287963" y="2476500"/>
          <p14:tracePt t="36924" x="5257800" y="2606675"/>
          <p14:tracePt t="36941" x="5219700" y="2720975"/>
          <p14:tracePt t="36958" x="5203825" y="2849563"/>
          <p14:tracePt t="36974" x="5203825" y="2865438"/>
          <p14:tracePt t="37008" x="5211763" y="2895600"/>
          <p14:tracePt t="37024" x="5265738" y="2911475"/>
          <p14:tracePt t="37041" x="5295900" y="2911475"/>
          <p14:tracePt t="37058" x="5341938" y="2911475"/>
          <p14:tracePt t="37074" x="5402263" y="2911475"/>
          <p14:tracePt t="37143" x="5402263" y="2917825"/>
          <p14:tracePt t="37159" x="5402263" y="2941638"/>
          <p14:tracePt t="37167" x="5402263" y="2955925"/>
          <p14:tracePt t="37176" x="5387975" y="2963863"/>
          <p14:tracePt t="37191" x="5364163" y="2994025"/>
          <p14:tracePt t="39007" x="5364163" y="3001963"/>
          <p14:tracePt t="39015" x="5410200" y="3009900"/>
          <p14:tracePt t="39025" x="5464175" y="3009900"/>
          <p14:tracePt t="39042" x="5638800" y="3009900"/>
          <p14:tracePt t="39058" x="5883275" y="2971800"/>
          <p14:tracePt t="39075" x="6103938" y="2933700"/>
          <p14:tracePt t="39092" x="6248400" y="2933700"/>
          <p14:tracePt t="39108" x="6302375" y="2933700"/>
          <p14:tracePt t="39207" x="6308725" y="2925763"/>
          <p14:tracePt t="39263" x="6316663" y="2917825"/>
          <p14:tracePt t="39271" x="6370638" y="2903538"/>
          <p14:tracePt t="39279" x="6430963" y="2879725"/>
          <p14:tracePt t="39292" x="6507163" y="2873375"/>
          <p14:tracePt t="39308" x="6659563" y="2865438"/>
          <p14:tracePt t="39325" x="6858000" y="2827338"/>
          <p14:tracePt t="39342" x="6988175" y="2819400"/>
          <p14:tracePt t="39463" x="6956425" y="2811463"/>
          <p14:tracePt t="39471" x="6926263" y="2803525"/>
          <p14:tracePt t="39479" x="6896100" y="2797175"/>
          <p14:tracePt t="39492" x="6873875" y="2789238"/>
          <p14:tracePt t="39509" x="6835775" y="2781300"/>
          <p14:tracePt t="39512" x="6827838" y="2781300"/>
          <p14:tracePt t="39639" x="6827838" y="2773363"/>
          <p14:tracePt t="39647" x="6827838" y="2765425"/>
          <p14:tracePt t="39659" x="6827838" y="2751138"/>
          <p14:tracePt t="39675" x="6827838" y="2644775"/>
          <p14:tracePt t="39692" x="6811963" y="2598738"/>
          <p14:tracePt t="39709" x="6727825" y="2544763"/>
          <p14:tracePt t="39725" x="6613525" y="2514600"/>
          <p14:tracePt t="39742" x="6530975" y="2498725"/>
          <p14:tracePt t="39759" x="6446838" y="2498725"/>
          <p14:tracePt t="39775" x="6346825" y="2544763"/>
          <p14:tracePt t="39792" x="6226175" y="2674938"/>
          <p14:tracePt t="39809" x="6142038" y="2841625"/>
          <p14:tracePt t="39825" x="6065838" y="3009900"/>
          <p14:tracePt t="39842" x="6049963" y="3116263"/>
          <p14:tracePt t="39859" x="6049963" y="3146425"/>
          <p14:tracePt t="39875" x="6049963" y="3162300"/>
          <p14:tracePt t="39892" x="6164263" y="3192463"/>
          <p14:tracePt t="39909" x="6477000" y="3208338"/>
          <p14:tracePt t="39925" x="7056438" y="3146425"/>
          <p14:tracePt t="39942" x="7437438" y="2979738"/>
          <p14:tracePt t="39959" x="7497763" y="2887663"/>
          <p14:tracePt t="39975" x="7497763" y="2841625"/>
          <p14:tracePt t="39992" x="7413625" y="2743200"/>
          <p14:tracePt t="40009" x="7154863" y="2628900"/>
          <p14:tracePt t="40025" x="6689725" y="2544763"/>
          <p14:tracePt t="40042" x="6378575" y="2514600"/>
          <p14:tracePt t="40059" x="6164263" y="2514600"/>
          <p14:tracePt t="40075" x="6065838" y="2574925"/>
          <p14:tracePt t="40092" x="6057900" y="2636838"/>
          <p14:tracePt t="40109" x="6080125" y="2743200"/>
          <p14:tracePt t="40126" x="6202363" y="2849563"/>
          <p14:tracePt t="40142" x="6423025" y="2933700"/>
          <p14:tracePt t="40159" x="6469063" y="2941638"/>
          <p14:tracePt t="40359" x="6469063" y="2949575"/>
          <p14:tracePt t="40367" x="6469063" y="2963863"/>
          <p14:tracePt t="40375" x="6469063" y="3025775"/>
          <p14:tracePt t="40392" x="6469063" y="3208338"/>
          <p14:tracePt t="40409" x="6469063" y="3330575"/>
          <p14:tracePt t="40425" x="6469063" y="3352800"/>
          <p14:tracePt t="40519" x="6469063" y="3344863"/>
          <p14:tracePt t="40527" x="6469063" y="3306763"/>
          <p14:tracePt t="40535" x="6469063" y="3254375"/>
          <p14:tracePt t="40544" x="6469063" y="3246438"/>
          <p14:tracePt t="40631" x="6469063" y="3230563"/>
          <p14:tracePt t="40639" x="6477000" y="3216275"/>
          <p14:tracePt t="40646" x="6484938" y="3216275"/>
          <p14:tracePt t="40719" x="6484938" y="3208338"/>
          <p14:tracePt t="40735" x="6484938" y="3200400"/>
          <p14:tracePt t="40751" x="6484938" y="3192463"/>
          <p14:tracePt t="40791" x="6484938" y="3184525"/>
          <p14:tracePt t="40799" x="6477000" y="3184525"/>
          <p14:tracePt t="40809" x="6469063" y="3184525"/>
          <p14:tracePt t="40826" x="6461125" y="3184525"/>
          <p14:tracePt t="40842" x="6430963" y="3184525"/>
          <p14:tracePt t="40859" x="6378575" y="3184525"/>
          <p14:tracePt t="40876" x="6316663" y="3184525"/>
          <p14:tracePt t="40892" x="6240463" y="3230563"/>
          <p14:tracePt t="40909" x="6202363" y="3254375"/>
          <p14:tracePt t="40926" x="6194425" y="3260725"/>
          <p14:tracePt t="40959" x="6188075" y="3260725"/>
          <p14:tracePt t="40999" x="6180138" y="3268663"/>
          <p14:tracePt t="42448" x="6172200" y="3276600"/>
          <p14:tracePt t="42455" x="6149975" y="3298825"/>
          <p14:tracePt t="42463" x="6088063" y="3467100"/>
          <p14:tracePt t="42476" x="5997575" y="3665538"/>
          <p14:tracePt t="42493" x="5883275" y="3916363"/>
          <p14:tracePt t="42510" x="5646738" y="4076700"/>
          <p14:tracePt t="42526" x="5540375" y="4122738"/>
          <p14:tracePt t="42529" x="5410200" y="4130675"/>
          <p14:tracePt t="42543" x="5121275" y="4168775"/>
          <p14:tracePt t="42560" x="4884738" y="4168775"/>
          <p14:tracePt t="42576" x="4754563" y="4144963"/>
          <p14:tracePt t="42593" x="4724400" y="4122738"/>
          <p14:tracePt t="42610" x="4716463" y="4114800"/>
          <p14:tracePt t="42626" x="4732338" y="4046538"/>
          <p14:tracePt t="42643" x="4784725" y="3984625"/>
          <p14:tracePt t="42660" x="4854575" y="3932238"/>
          <p14:tracePt t="42676" x="4876800" y="3916363"/>
          <p14:tracePt t="42791" x="4876800" y="3908425"/>
          <p14:tracePt t="42799" x="4868863" y="3902075"/>
          <p14:tracePt t="42810" x="4854575" y="3902075"/>
          <p14:tracePt t="42826" x="4830763" y="3894138"/>
          <p14:tracePt t="42843" x="4808538" y="3886200"/>
          <p14:tracePt t="42860" x="4800600" y="3886200"/>
          <p14:tracePt t="42876" x="4784725" y="3878263"/>
          <p14:tracePt t="42893" x="4754563" y="3870325"/>
          <p14:tracePt t="42910" x="4740275" y="3870325"/>
          <p14:tracePt t="42975" x="4746625" y="3870325"/>
          <p14:tracePt t="42983" x="4784725" y="3870325"/>
          <p14:tracePt t="42993" x="4822825" y="3870325"/>
          <p14:tracePt t="43010" x="4945063" y="3870325"/>
          <p14:tracePt t="43026" x="5059363" y="3870325"/>
          <p14:tracePt t="43043" x="5189538" y="3870325"/>
          <p14:tracePt t="43060" x="5273675" y="3870325"/>
          <p14:tracePt t="43077" x="5349875" y="3870325"/>
          <p14:tracePt t="43093" x="5402263" y="3878263"/>
          <p14:tracePt t="43110" x="5426075" y="3878263"/>
          <p14:tracePt t="43215" x="5432425" y="3878263"/>
          <p14:tracePt t="43223" x="5456238" y="3878263"/>
          <p14:tracePt t="43231" x="5502275" y="3878263"/>
          <p14:tracePt t="43243" x="5554663" y="3878263"/>
          <p14:tracePt t="43260" x="5616575" y="3878263"/>
          <p14:tracePt t="43276" x="5668963" y="3878263"/>
          <p14:tracePt t="43293" x="5699125" y="3878263"/>
          <p14:tracePt t="43375" x="5676900" y="3878263"/>
          <p14:tracePt t="43383" x="5630863" y="3878263"/>
          <p14:tracePt t="43393" x="5562600" y="3870325"/>
          <p14:tracePt t="43410" x="5394325" y="3848100"/>
          <p14:tracePt t="43427" x="5203825" y="3848100"/>
          <p14:tracePt t="43443" x="5006975" y="3894138"/>
          <p14:tracePt t="43460" x="4899025" y="3894138"/>
          <p14:tracePt t="43477" x="4876800" y="3894138"/>
          <p14:tracePt t="43551" x="4868863" y="3894138"/>
          <p14:tracePt t="43559" x="4854575" y="3894138"/>
          <p14:tracePt t="43567" x="4846638" y="3894138"/>
          <p14:tracePt t="43577" x="4816475" y="3894138"/>
          <p14:tracePt t="43631" x="4808538" y="3894138"/>
          <p14:tracePt t="43647" x="4800600" y="3894138"/>
          <p14:tracePt t="43655" x="4792663" y="3894138"/>
          <p14:tracePt t="43663" x="4778375" y="3886200"/>
          <p14:tracePt t="43679" x="4762500" y="3878263"/>
          <p14:tracePt t="43695" x="4754563" y="3878263"/>
          <p14:tracePt t="43727" x="4746625" y="3878263"/>
          <p14:tracePt t="43775" x="4746625" y="3870325"/>
          <p14:tracePt t="43799" x="4746625" y="3863975"/>
          <p14:tracePt t="43831" x="4746625" y="3856038"/>
          <p14:tracePt t="43967" x="4754563" y="3848100"/>
          <p14:tracePt t="43975" x="4778375" y="3848100"/>
          <p14:tracePt t="43983" x="4800600" y="3856038"/>
          <p14:tracePt t="43994" x="4822825" y="3863975"/>
          <p14:tracePt t="44010" x="4876800" y="3878263"/>
          <p14:tracePt t="44027" x="4930775" y="3886200"/>
          <p14:tracePt t="44044" x="4960938" y="3886200"/>
          <p14:tracePt t="44060" x="4975225" y="3886200"/>
          <p14:tracePt t="44151" x="4991100" y="3886200"/>
          <p14:tracePt t="44159" x="4991100" y="3870325"/>
          <p14:tracePt t="44167" x="5006975" y="3840163"/>
          <p14:tracePt t="44177" x="5013325" y="3817938"/>
          <p14:tracePt t="44194" x="5021263" y="3817938"/>
          <p14:tracePt t="44210" x="5051425" y="3787775"/>
          <p14:tracePt t="44227" x="5097463" y="3779838"/>
          <p14:tracePt t="44244" x="5181600" y="3779838"/>
          <p14:tracePt t="44260" x="5257800" y="3763963"/>
          <p14:tracePt t="44277" x="5311775" y="3756025"/>
          <p14:tracePt t="44293" x="5318125" y="3756025"/>
          <p14:tracePt t="44383" x="5334000" y="3756025"/>
          <p14:tracePt t="44391" x="5356225" y="3756025"/>
          <p14:tracePt t="44399" x="5372100" y="3756025"/>
          <p14:tracePt t="44447" x="5380038" y="3756025"/>
          <p14:tracePt t="44671" x="5387975" y="3756025"/>
          <p14:tracePt t="44679" x="5402263" y="3756025"/>
          <p14:tracePt t="44687" x="5432425" y="3756025"/>
          <p14:tracePt t="44695" x="5516563" y="3756025"/>
          <p14:tracePt t="44710" x="5676900" y="3756025"/>
          <p14:tracePt t="44727" x="5761038" y="3756025"/>
          <p14:tracePt t="44744" x="5889625" y="3725863"/>
          <p14:tracePt t="44760" x="5921375" y="3717925"/>
          <p14:tracePt t="44777" x="5921375" y="3711575"/>
          <p14:tracePt t="44847" x="5935663" y="3711575"/>
          <p14:tracePt t="44855" x="5943600" y="3711575"/>
          <p14:tracePt t="44863" x="5965825" y="3711575"/>
          <p14:tracePt t="44877" x="5973763" y="3711575"/>
          <p14:tracePt t="44919" x="5989638" y="3711575"/>
          <p14:tracePt t="44959" x="5997575" y="3725863"/>
          <p14:tracePt t="44967" x="5997575" y="3741738"/>
          <p14:tracePt t="44977" x="6011863" y="3779838"/>
          <p14:tracePt t="44994" x="6027738" y="3825875"/>
          <p14:tracePt t="45011" x="6027738" y="3848100"/>
          <p14:tracePt t="45027" x="6019800" y="3870325"/>
          <p14:tracePt t="45044" x="6003925" y="3894138"/>
          <p14:tracePt t="45061" x="5981700" y="3902075"/>
          <p14:tracePt t="45077" x="5965825" y="3902075"/>
          <p14:tracePt t="49640" x="5951538" y="3902075"/>
          <p14:tracePt t="49647" x="5921375" y="3894138"/>
          <p14:tracePt t="49655" x="5867400" y="3886200"/>
          <p14:tracePt t="49664" x="5813425" y="3863975"/>
          <p14:tracePt t="49679" x="5799138" y="3856038"/>
          <p14:tracePt t="50759" x="5875338" y="3825875"/>
          <p14:tracePt t="50767" x="6057900" y="3779838"/>
          <p14:tracePt t="50775" x="6156325" y="3756025"/>
          <p14:tracePt t="50783" x="6240463" y="3725863"/>
          <p14:tracePt t="50796" x="6316663" y="3717925"/>
          <p14:tracePt t="50813" x="6408738" y="3695700"/>
          <p14:tracePt t="50829" x="6507163" y="3657600"/>
          <p14:tracePt t="50846" x="6537325" y="3649663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2824162" y="1937530"/>
            <a:ext cx="53117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5k, -k, -7k, …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3438744" y="2708349"/>
            <a:ext cx="381476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-6k</a:t>
            </a: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4013548" y="3559589"/>
            <a:ext cx="28765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-13k, -19k, -25k, -31k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007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072"/>
    </mc:Choice>
    <mc:Fallback xmlns="">
      <p:transition advTm="610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67" x="6545263" y="3641725"/>
          <p14:tracePt t="2375" x="6537325" y="3619500"/>
          <p14:tracePt t="2383" x="6446838" y="3597275"/>
          <p14:tracePt t="2395" x="6384925" y="3573463"/>
          <p14:tracePt t="2411" x="6240463" y="3535363"/>
          <p14:tracePt t="2428" x="6118225" y="3497263"/>
          <p14:tracePt t="2445" x="5851525" y="3489325"/>
          <p14:tracePt t="2461" x="5440363" y="3489325"/>
          <p14:tracePt t="2478" x="4945063" y="3444875"/>
          <p14:tracePt t="2494" x="4365625" y="3382963"/>
          <p14:tracePt t="2511" x="3870325" y="3330575"/>
          <p14:tracePt t="2528" x="3375025" y="3268663"/>
          <p14:tracePt t="2545" x="2903538" y="3208338"/>
          <p14:tracePt t="2561" x="2544763" y="3192463"/>
          <p14:tracePt t="2578" x="2324100" y="3192463"/>
          <p14:tracePt t="2595" x="2193925" y="3238500"/>
          <p14:tracePt t="2611" x="2133600" y="3292475"/>
          <p14:tracePt t="2628" x="2133600" y="3314700"/>
          <p14:tracePt t="2927" x="2155825" y="3314700"/>
          <p14:tracePt t="2935" x="2163763" y="3314700"/>
          <p14:tracePt t="2945" x="2193925" y="3314700"/>
          <p14:tracePt t="2961" x="2286000" y="3246438"/>
          <p14:tracePt t="2978" x="2354263" y="3162300"/>
          <p14:tracePt t="2995" x="2416175" y="3086100"/>
          <p14:tracePt t="3011" x="2460625" y="2963863"/>
          <p14:tracePt t="3028" x="2492375" y="2895600"/>
          <p14:tracePt t="3031" x="2498725" y="2865438"/>
          <p14:tracePt t="3045" x="2522538" y="2811463"/>
          <p14:tracePt t="3061" x="2582863" y="2651125"/>
          <p14:tracePt t="3078" x="2705100" y="2446338"/>
          <p14:tracePt t="3095" x="2781300" y="2339975"/>
          <p14:tracePt t="3112" x="2849563" y="2263775"/>
          <p14:tracePt t="3128" x="2879725" y="2225675"/>
          <p14:tracePt t="3607" x="2887663" y="2225675"/>
          <p14:tracePt t="3615" x="2911475" y="2225675"/>
          <p14:tracePt t="3623" x="2933700" y="2239963"/>
          <p14:tracePt t="3631" x="2955925" y="2239963"/>
          <p14:tracePt t="3645" x="2994025" y="2255838"/>
          <p14:tracePt t="3662" x="3108325" y="2286000"/>
          <p14:tracePt t="3678" x="3146425" y="2293938"/>
          <p14:tracePt t="3695" x="3413125" y="2316163"/>
          <p14:tracePt t="3712" x="3475038" y="2316163"/>
          <p14:tracePt t="4959" x="3489325" y="2316163"/>
          <p14:tracePt t="4967" x="3521075" y="2332038"/>
          <p14:tracePt t="4975" x="3573463" y="2339975"/>
          <p14:tracePt t="4983" x="3649663" y="2339975"/>
          <p14:tracePt t="4995" x="3733800" y="2339975"/>
          <p14:tracePt t="5012" x="3962400" y="2324100"/>
          <p14:tracePt t="5029" x="4168775" y="2293938"/>
          <p14:tracePt t="5046" x="4419600" y="2225675"/>
          <p14:tracePt t="5049" x="4525963" y="2187575"/>
          <p14:tracePt t="5062" x="4610100" y="2171700"/>
          <p14:tracePt t="5079" x="4732338" y="2133600"/>
          <p14:tracePt t="5119" x="4746625" y="2125663"/>
          <p14:tracePt t="5191" x="4784725" y="2125663"/>
          <p14:tracePt t="5199" x="4816475" y="2125663"/>
          <p14:tracePt t="5207" x="4876800" y="2133600"/>
          <p14:tracePt t="5215" x="4930775" y="2141538"/>
          <p14:tracePt t="5229" x="5051425" y="2163763"/>
          <p14:tracePt t="5245" x="5326063" y="2217738"/>
          <p14:tracePt t="5262" x="5570538" y="2232025"/>
          <p14:tracePt t="5278" x="5883275" y="2247900"/>
          <p14:tracePt t="5295" x="6065838" y="2247900"/>
          <p14:tracePt t="5312" x="6080125" y="2247900"/>
          <p14:tracePt t="5487" x="6096000" y="2247900"/>
          <p14:tracePt t="5495" x="6134100" y="2270125"/>
          <p14:tracePt t="5503" x="6180138" y="2324100"/>
          <p14:tracePt t="5512" x="6226175" y="2362200"/>
          <p14:tracePt t="5529" x="6256338" y="2378075"/>
          <p14:tracePt t="5546" x="6302375" y="2384425"/>
          <p14:tracePt t="5562" x="6308725" y="2384425"/>
          <p14:tracePt t="5607" x="6316663" y="2384425"/>
          <p14:tracePt t="5615" x="6332538" y="2354263"/>
          <p14:tracePt t="5623" x="6332538" y="2332038"/>
          <p14:tracePt t="5631" x="6316663" y="2301875"/>
          <p14:tracePt t="5646" x="6316663" y="2278063"/>
          <p14:tracePt t="5662" x="6316663" y="2239963"/>
          <p14:tracePt t="5679" x="6316663" y="2217738"/>
          <p14:tracePt t="5696" x="6316663" y="2193925"/>
          <p14:tracePt t="5799" x="6316663" y="2187575"/>
          <p14:tracePt t="5823" x="6324600" y="2187575"/>
          <p14:tracePt t="5831" x="6332538" y="2187575"/>
          <p14:tracePt t="5839" x="6340475" y="2187575"/>
          <p14:tracePt t="5847" x="6370638" y="2171700"/>
          <p14:tracePt t="5862" x="6378575" y="2171700"/>
          <p14:tracePt t="5879" x="6408738" y="2163763"/>
          <p14:tracePt t="6023" x="6430963" y="2209800"/>
          <p14:tracePt t="6031" x="6438900" y="2270125"/>
          <p14:tracePt t="6039" x="6438900" y="2278063"/>
          <p14:tracePt t="6047" x="6438900" y="2316163"/>
          <p14:tracePt t="6062" x="6438900" y="2346325"/>
          <p14:tracePt t="6079" x="6438900" y="2362200"/>
          <p14:tracePt t="6096" x="6446838" y="2362200"/>
          <p14:tracePt t="6200" x="6446838" y="2346325"/>
          <p14:tracePt t="6207" x="6446838" y="2339975"/>
          <p14:tracePt t="6215" x="6454775" y="2339975"/>
          <p14:tracePt t="6229" x="6454775" y="2332038"/>
          <p14:tracePt t="6246" x="6461125" y="2316163"/>
          <p14:tracePt t="6279" x="6461125" y="2301875"/>
          <p14:tracePt t="6296" x="6461125" y="2293938"/>
          <p14:tracePt t="6313" x="6477000" y="2278063"/>
          <p14:tracePt t="6329" x="6484938" y="2270125"/>
          <p14:tracePt t="6346" x="6507163" y="2247900"/>
          <p14:tracePt t="6363" x="6507163" y="2239963"/>
          <p14:tracePt t="6379" x="6515100" y="2239963"/>
          <p14:tracePt t="6413" x="6523038" y="2239963"/>
          <p14:tracePt t="6429" x="6575425" y="2239963"/>
          <p14:tracePt t="6446" x="6629400" y="2239963"/>
          <p14:tracePt t="6463" x="6751638" y="2239963"/>
          <p14:tracePt t="6479" x="6804025" y="2239963"/>
          <p14:tracePt t="6496" x="6819900" y="2239963"/>
          <p14:tracePt t="6615" x="6827838" y="2239963"/>
          <p14:tracePt t="6631" x="6835775" y="2239963"/>
          <p14:tracePt t="6831" x="6842125" y="2239963"/>
          <p14:tracePt t="6855" x="6850063" y="2247900"/>
          <p14:tracePt t="6871" x="6858000" y="2255838"/>
          <p14:tracePt t="6919" x="6865938" y="2255838"/>
          <p14:tracePt t="6927" x="6873875" y="2255838"/>
          <p14:tracePt t="6943" x="6888163" y="2255838"/>
          <p14:tracePt t="6951" x="6918325" y="2247900"/>
          <p14:tracePt t="6963" x="6942138" y="2232025"/>
          <p14:tracePt t="6980" x="7010400" y="2225675"/>
          <p14:tracePt t="6996" x="7078663" y="2201863"/>
          <p14:tracePt t="7013" x="7154863" y="2179638"/>
          <p14:tracePt t="7030" x="7223125" y="2171700"/>
          <p14:tracePt t="7046" x="7239000" y="2171700"/>
          <p14:tracePt t="7049" x="7261225" y="2163763"/>
          <p14:tracePt t="7063" x="7292975" y="2163763"/>
          <p14:tracePt t="7096" x="7299325" y="2163763"/>
          <p14:tracePt t="7113" x="7307263" y="2163763"/>
          <p14:tracePt t="7130" x="7323138" y="2163763"/>
          <p14:tracePt t="7146" x="7337425" y="2163763"/>
          <p14:tracePt t="7163" x="7445375" y="2217738"/>
          <p14:tracePt t="7180" x="7513638" y="2255838"/>
          <p14:tracePt t="7196" x="7581900" y="2308225"/>
          <p14:tracePt t="7213" x="7612063" y="2339975"/>
          <p14:tracePt t="7247" x="7612063" y="2346325"/>
          <p14:tracePt t="7287" x="7597775" y="2346325"/>
          <p14:tracePt t="7295" x="7581900" y="2346325"/>
          <p14:tracePt t="7303" x="7559675" y="2339975"/>
          <p14:tracePt t="7313" x="7527925" y="2324100"/>
          <p14:tracePt t="7330" x="7505700" y="2308225"/>
          <p14:tracePt t="7346" x="7489825" y="2301875"/>
          <p14:tracePt t="7380" x="7489825" y="2293938"/>
          <p14:tracePt t="7407" x="7489825" y="2278063"/>
          <p14:tracePt t="7487" x="7489825" y="2270125"/>
          <p14:tracePt t="7503" x="7483475" y="2270125"/>
          <p14:tracePt t="7567" x="7475538" y="2270125"/>
          <p14:tracePt t="12975" x="7413625" y="2247900"/>
          <p14:tracePt t="12983" x="7331075" y="2232025"/>
          <p14:tracePt t="12991" x="7239000" y="2201863"/>
          <p14:tracePt t="12999" x="7178675" y="2187575"/>
          <p14:tracePt t="13015" x="7116763" y="2171700"/>
          <p14:tracePt t="13048" x="7108825" y="2171700"/>
          <p14:tracePt t="13065" x="7078663" y="2163763"/>
          <p14:tracePt t="13082" x="7048500" y="2155825"/>
          <p14:tracePt t="13098" x="7040563" y="2155825"/>
          <p14:tracePt t="13115" x="7032625" y="2155825"/>
          <p14:tracePt t="13132" x="7018338" y="2155825"/>
          <p14:tracePt t="13191" x="7010400" y="2155825"/>
          <p14:tracePt t="13223" x="7002463" y="2155825"/>
          <p14:tracePt t="13231" x="6994525" y="2171700"/>
          <p14:tracePt t="13239" x="6994525" y="2179638"/>
          <p14:tracePt t="13249" x="6988175" y="2193925"/>
          <p14:tracePt t="13265" x="6980238" y="2217738"/>
          <p14:tracePt t="13282" x="6980238" y="2247900"/>
          <p14:tracePt t="13299" x="6980238" y="2270125"/>
          <p14:tracePt t="13315" x="6980238" y="2293938"/>
          <p14:tracePt t="13332" x="6980238" y="2332038"/>
          <p14:tracePt t="13349" x="6980238" y="2346325"/>
          <p14:tracePt t="13415" x="6994525" y="2346325"/>
          <p14:tracePt t="13423" x="7002463" y="2346325"/>
          <p14:tracePt t="13439" x="7010400" y="2346325"/>
          <p14:tracePt t="13591" x="6988175" y="2346325"/>
          <p14:tracePt t="13599" x="6956425" y="2346325"/>
          <p14:tracePt t="13607" x="6911975" y="2346325"/>
          <p14:tracePt t="13615" x="6880225" y="2346325"/>
          <p14:tracePt t="13632" x="6789738" y="2400300"/>
          <p14:tracePt t="13649" x="6705600" y="2454275"/>
          <p14:tracePt t="13665" x="6637338" y="2498725"/>
          <p14:tracePt t="13682" x="6575425" y="2530475"/>
          <p14:tracePt t="13699" x="6537325" y="2544763"/>
          <p14:tracePt t="13715" x="6523038" y="2552700"/>
          <p14:tracePt t="13895" x="6530975" y="2552700"/>
          <p14:tracePt t="13927" x="6545263" y="2536825"/>
          <p14:tracePt t="13935" x="6575425" y="2514600"/>
          <p14:tracePt t="13944" x="6599238" y="2498725"/>
          <p14:tracePt t="13951" x="6613525" y="2484438"/>
          <p14:tracePt t="13966" x="6651625" y="2468563"/>
          <p14:tracePt t="13982" x="6697663" y="2438400"/>
          <p14:tracePt t="13999" x="6789738" y="2370138"/>
          <p14:tracePt t="14015" x="6819900" y="2354263"/>
          <p14:tracePt t="14032" x="6819900" y="2346325"/>
          <p14:tracePt t="14087" x="6819900" y="2339975"/>
          <p14:tracePt t="14103" x="6819900" y="2324100"/>
          <p14:tracePt t="14111" x="6819900" y="2316163"/>
          <p14:tracePt t="14119" x="6835775" y="2301875"/>
          <p14:tracePt t="14143" x="6835775" y="2293938"/>
          <p14:tracePt t="14159" x="6835775" y="2278063"/>
          <p14:tracePt t="14175" x="6835775" y="2270125"/>
          <p14:tracePt t="14184" x="6835775" y="2263775"/>
          <p14:tracePt t="14199" x="6835775" y="2255838"/>
          <p14:tracePt t="14215" x="6835775" y="2247900"/>
          <p14:tracePt t="14327" x="6842125" y="2239963"/>
          <p14:tracePt t="14343" x="6850063" y="2239963"/>
          <p14:tracePt t="14351" x="6858000" y="2239963"/>
          <p14:tracePt t="14359" x="6888163" y="2239963"/>
          <p14:tracePt t="14367" x="6918325" y="2247900"/>
          <p14:tracePt t="14382" x="6950075" y="2263775"/>
          <p14:tracePt t="14399" x="7048500" y="2293938"/>
          <p14:tracePt t="14416" x="7094538" y="2301875"/>
          <p14:tracePt t="14432" x="7108825" y="2301875"/>
          <p14:tracePt t="14495" x="7116763" y="2301875"/>
          <p14:tracePt t="14519" x="7124700" y="2301875"/>
          <p14:tracePt t="14527" x="7124700" y="2286000"/>
          <p14:tracePt t="14535" x="7124700" y="2270125"/>
          <p14:tracePt t="14549" x="7108825" y="2255838"/>
          <p14:tracePt t="14566" x="7064375" y="2232025"/>
          <p14:tracePt t="14583" x="7026275" y="2232025"/>
          <p14:tracePt t="14599" x="7002463" y="2225675"/>
          <p14:tracePt t="14632" x="6994525" y="2225675"/>
          <p14:tracePt t="14649" x="6988175" y="2225675"/>
          <p14:tracePt t="14671" x="6988175" y="2232025"/>
          <p14:tracePt t="14682" x="6972300" y="2263775"/>
          <p14:tracePt t="14699" x="6964363" y="2286000"/>
          <p14:tracePt t="14716" x="6964363" y="2332038"/>
          <p14:tracePt t="14732" x="6956425" y="2339975"/>
          <p14:tracePt t="14749" x="6956425" y="2354263"/>
          <p14:tracePt t="14855" x="6942138" y="2354263"/>
          <p14:tracePt t="14863" x="6926263" y="2354263"/>
          <p14:tracePt t="14879" x="6918325" y="2354263"/>
          <p14:tracePt t="14887" x="6911975" y="2354263"/>
          <p14:tracePt t="14991" x="6911975" y="2346325"/>
          <p14:tracePt t="16776" x="6904038" y="2346325"/>
          <p14:tracePt t="16815" x="6896100" y="2346325"/>
          <p14:tracePt t="16847" x="6880225" y="2346325"/>
          <p14:tracePt t="16855" x="6873875" y="2346325"/>
          <p14:tracePt t="16866" x="6858000" y="2339975"/>
          <p14:tracePt t="16883" x="6842125" y="2339975"/>
          <p14:tracePt t="16900" x="6835775" y="2339975"/>
          <p14:tracePt t="16917" x="6827838" y="2339975"/>
          <p14:tracePt t="17791" x="6819900" y="2339975"/>
          <p14:tracePt t="17799" x="6781800" y="2324100"/>
          <p14:tracePt t="17807" x="6727825" y="2316163"/>
          <p14:tracePt t="17817" x="6667500" y="2308225"/>
          <p14:tracePt t="17834" x="6591300" y="2308225"/>
          <p14:tracePt t="17850" x="6523038" y="2308225"/>
          <p14:tracePt t="17867" x="6446838" y="2324100"/>
          <p14:tracePt t="17884" x="6392863" y="2324100"/>
          <p14:tracePt t="23119" x="6384925" y="2286000"/>
          <p14:tracePt t="23127" x="6408738" y="2095500"/>
          <p14:tracePt t="23135" x="6454775" y="1889125"/>
          <p14:tracePt t="23152" x="6607175" y="1692275"/>
          <p14:tracePt t="23169" x="6735763" y="1622425"/>
          <p14:tracePt t="23186" x="6904038" y="1562100"/>
          <p14:tracePt t="23202" x="7064375" y="1531938"/>
          <p14:tracePt t="23219" x="7078663" y="1531938"/>
          <p14:tracePt t="23399" x="7086600" y="1577975"/>
          <p14:tracePt t="23407" x="7192963" y="1736725"/>
          <p14:tracePt t="23415" x="7261225" y="1844675"/>
          <p14:tracePt t="23423" x="7337425" y="1951038"/>
          <p14:tracePt t="23436" x="7407275" y="2049463"/>
          <p14:tracePt t="23452" x="7497763" y="2247900"/>
          <p14:tracePt t="23469" x="7573963" y="2378075"/>
          <p14:tracePt t="23486" x="7673975" y="2536825"/>
          <p14:tracePt t="23502" x="7712075" y="2574925"/>
          <p14:tracePt t="23583" x="7696200" y="2544763"/>
          <p14:tracePt t="23591" x="7680325" y="2514600"/>
          <p14:tracePt t="23602" x="7666038" y="2484438"/>
          <p14:tracePt t="23619" x="7635875" y="2422525"/>
          <p14:tracePt t="23636" x="7620000" y="2392363"/>
          <p14:tracePt t="23652" x="7604125" y="2378075"/>
          <p14:tracePt t="23669" x="7597775" y="2370138"/>
          <p14:tracePt t="23687" x="7559675" y="2370138"/>
          <p14:tracePt t="23702" x="7543800" y="2370138"/>
          <p14:tracePt t="23719" x="7513638" y="2370138"/>
          <p14:tracePt t="23736" x="7483475" y="2370138"/>
          <p14:tracePt t="23752" x="7459663" y="2370138"/>
          <p14:tracePt t="23831" x="7451725" y="2370138"/>
          <p14:tracePt t="23839" x="7437438" y="2370138"/>
          <p14:tracePt t="23847" x="7429500" y="2370138"/>
          <p14:tracePt t="23855" x="7413625" y="2370138"/>
          <p14:tracePt t="23869" x="7407275" y="2370138"/>
          <p14:tracePt t="23886" x="7383463" y="2362200"/>
          <p14:tracePt t="24295" x="7369175" y="2354263"/>
          <p14:tracePt t="24303" x="7337425" y="2354263"/>
          <p14:tracePt t="24311" x="7299325" y="2354263"/>
          <p14:tracePt t="24320" x="7292975" y="2346325"/>
          <p14:tracePt t="24535" x="7299325" y="2346325"/>
          <p14:tracePt t="24543" x="7307263" y="2346325"/>
          <p14:tracePt t="24553" x="7323138" y="2346325"/>
          <p14:tracePt t="24569" x="7375525" y="2362200"/>
          <p14:tracePt t="24586" x="7437438" y="2384425"/>
          <p14:tracePt t="24603" x="7505700" y="2392363"/>
          <p14:tracePt t="24619" x="7535863" y="2408238"/>
          <p14:tracePt t="24636" x="7543800" y="2416175"/>
          <p14:tracePt t="24831" x="7535863" y="2416175"/>
          <p14:tracePt t="24839" x="7513638" y="2416175"/>
          <p14:tracePt t="24855" x="7497763" y="2408238"/>
          <p14:tracePt t="24863" x="7483475" y="2408238"/>
          <p14:tracePt t="24871" x="7467600" y="2400300"/>
          <p14:tracePt t="24887" x="7459663" y="2400300"/>
          <p14:tracePt t="24903" x="7451725" y="2400300"/>
          <p14:tracePt t="25335" x="7437438" y="2392363"/>
          <p14:tracePt t="25343" x="7421563" y="2392363"/>
          <p14:tracePt t="25353" x="7375525" y="2384425"/>
          <p14:tracePt t="25370" x="7269163" y="2384425"/>
          <p14:tracePt t="25386" x="7124700" y="2384425"/>
          <p14:tracePt t="25403" x="7010400" y="2392363"/>
          <p14:tracePt t="25420" x="6950075" y="2392363"/>
          <p14:tracePt t="25436" x="6934200" y="2392363"/>
          <p14:tracePt t="25551" x="6918325" y="2392363"/>
          <p14:tracePt t="25559" x="6911975" y="2392363"/>
          <p14:tracePt t="25570" x="6896100" y="2392363"/>
          <p14:tracePt t="25586" x="6835775" y="2384425"/>
          <p14:tracePt t="25603" x="6797675" y="2378075"/>
          <p14:tracePt t="25620" x="6765925" y="2378075"/>
          <p14:tracePt t="25622" x="6759575" y="2378075"/>
          <p14:tracePt t="29239" x="6765925" y="2378075"/>
          <p14:tracePt t="29247" x="6797675" y="2378075"/>
          <p14:tracePt t="29256" x="6827838" y="2354263"/>
          <p14:tracePt t="29271" x="6918325" y="2316163"/>
          <p14:tracePt t="29288" x="6980238" y="2286000"/>
          <p14:tracePt t="29304" x="7056438" y="2263775"/>
          <p14:tracePt t="29321" x="7140575" y="2217738"/>
          <p14:tracePt t="29338" x="7185025" y="2201863"/>
          <p14:tracePt t="29354" x="7231063" y="2163763"/>
          <p14:tracePt t="29371" x="7261225" y="2149475"/>
          <p14:tracePt t="29388" x="7285038" y="2125663"/>
          <p14:tracePt t="29421" x="7292975" y="2117725"/>
          <p14:tracePt t="29438" x="7331075" y="2079625"/>
          <p14:tracePt t="29454" x="7361238" y="2065338"/>
          <p14:tracePt t="29471" x="7407275" y="2049463"/>
          <p14:tracePt t="29488" x="7451725" y="2035175"/>
          <p14:tracePt t="29504" x="7513638" y="2035175"/>
          <p14:tracePt t="29521" x="7566025" y="2019300"/>
          <p14:tracePt t="29538" x="7597775" y="2003425"/>
          <p14:tracePt t="29554" x="7620000" y="1989138"/>
          <p14:tracePt t="29571" x="7635875" y="1973263"/>
          <p14:tracePt t="29588" x="7635875" y="1920875"/>
          <p14:tracePt t="29605" x="7635875" y="1851025"/>
          <p14:tracePt t="29622" x="7627938" y="1768475"/>
          <p14:tracePt t="29624" x="7604125" y="1730375"/>
          <p14:tracePt t="29638" x="7521575" y="1646238"/>
          <p14:tracePt t="29655" x="7399338" y="1562100"/>
          <p14:tracePt t="29671" x="7299325" y="1531938"/>
          <p14:tracePt t="29688" x="7246938" y="1524000"/>
          <p14:tracePt t="29705" x="7178675" y="1524000"/>
          <p14:tracePt t="29721" x="7124700" y="1524000"/>
          <p14:tracePt t="29738" x="7086600" y="1524000"/>
          <p14:tracePt t="29755" x="6956425" y="1646238"/>
          <p14:tracePt t="29771" x="6873875" y="1828800"/>
          <p14:tracePt t="29787" x="6789738" y="2087563"/>
          <p14:tracePt t="29804" x="6751638" y="2316163"/>
          <p14:tracePt t="29821" x="6743700" y="2468563"/>
          <p14:tracePt t="29838" x="6789738" y="2598738"/>
          <p14:tracePt t="29854" x="6888163" y="2667000"/>
          <p14:tracePt t="29871" x="7086600" y="2720975"/>
          <p14:tracePt t="29888" x="7421563" y="2720975"/>
          <p14:tracePt t="29905" x="7734300" y="2682875"/>
          <p14:tracePt t="29921" x="7993063" y="2522538"/>
          <p14:tracePt t="29938" x="8131175" y="2384425"/>
          <p14:tracePt t="29955" x="8183563" y="2232025"/>
          <p14:tracePt t="29971" x="8191500" y="2133600"/>
          <p14:tracePt t="29988" x="8191500" y="2027238"/>
          <p14:tracePt t="30005" x="8069263" y="1889125"/>
          <p14:tracePt t="30021" x="7932738" y="1798638"/>
          <p14:tracePt t="30038" x="7704138" y="1722438"/>
          <p14:tracePt t="30055" x="7559675" y="1714500"/>
          <p14:tracePt t="30071" x="7337425" y="1774825"/>
          <p14:tracePt t="30088" x="7108825" y="1935163"/>
          <p14:tracePt t="30105" x="6896100" y="2141538"/>
          <p14:tracePt t="30122" x="6743700" y="2378075"/>
          <p14:tracePt t="30138" x="6675438" y="2514600"/>
          <p14:tracePt t="30155" x="6675438" y="2644775"/>
          <p14:tracePt t="30172" x="6721475" y="2720975"/>
          <p14:tracePt t="30188" x="6865938" y="2765425"/>
          <p14:tracePt t="30205" x="7269163" y="2773363"/>
          <p14:tracePt t="30222" x="7650163" y="2644775"/>
          <p14:tracePt t="30239" x="8001000" y="2332038"/>
          <p14:tracePt t="30255" x="8054975" y="2171700"/>
          <p14:tracePt t="30272" x="8054975" y="2103438"/>
          <p14:tracePt t="30288" x="7932738" y="1951038"/>
          <p14:tracePt t="30305" x="7680325" y="1806575"/>
          <p14:tracePt t="30322" x="7399338" y="1760538"/>
          <p14:tracePt t="30338" x="7116763" y="1744663"/>
          <p14:tracePt t="30355" x="6888163" y="1882775"/>
          <p14:tracePt t="30371" x="6781800" y="2035175"/>
          <p14:tracePt t="30388" x="6751638" y="2201863"/>
          <p14:tracePt t="30405" x="6773863" y="2332038"/>
          <p14:tracePt t="30421" x="6926263" y="2430463"/>
          <p14:tracePt t="30439" x="7383463" y="2476500"/>
          <p14:tracePt t="30455" x="7635875" y="2438400"/>
          <p14:tracePt t="30472" x="7756525" y="2354263"/>
          <p14:tracePt t="30488" x="7794625" y="2232025"/>
          <p14:tracePt t="30505" x="7794625" y="2141538"/>
          <p14:tracePt t="30522" x="7673975" y="2049463"/>
          <p14:tracePt t="30538" x="7467600" y="2003425"/>
          <p14:tracePt t="30555" x="7307263" y="1973263"/>
          <p14:tracePt t="30572" x="7108825" y="2079625"/>
          <p14:tracePt t="30588" x="6994525" y="2270125"/>
          <p14:tracePt t="30605" x="6994525" y="2422525"/>
          <p14:tracePt t="30622" x="7078663" y="2628900"/>
          <p14:tracePt t="30638" x="7140575" y="2659063"/>
          <p14:tracePt t="30655" x="7467600" y="2667000"/>
          <p14:tracePt t="30672" x="7612063" y="2620963"/>
          <p14:tracePt t="30688" x="7696200" y="2506663"/>
          <p14:tracePt t="30705" x="7712075" y="2422525"/>
          <p14:tracePt t="30722" x="7712075" y="2370138"/>
          <p14:tracePt t="30738" x="7604125" y="2332038"/>
          <p14:tracePt t="30755" x="7475538" y="2301875"/>
          <p14:tracePt t="30772" x="7375525" y="2301875"/>
          <p14:tracePt t="30788" x="7285038" y="2362200"/>
          <p14:tracePt t="30805" x="7269163" y="2378075"/>
          <p14:tracePt t="30822" x="7269163" y="2392363"/>
          <p14:tracePt t="30838" x="7277100" y="2400300"/>
          <p14:tracePt t="30855" x="7285038" y="2400300"/>
          <p14:tracePt t="30983" x="7285038" y="2392363"/>
          <p14:tracePt t="30991" x="7285038" y="2378075"/>
          <p14:tracePt t="30999" x="7285038" y="2370138"/>
          <p14:tracePt t="31015" x="7285038" y="2354263"/>
          <p14:tracePt t="31023" x="7292975" y="2339975"/>
          <p14:tracePt t="31047" x="7292975" y="2332038"/>
          <p14:tracePt t="31055" x="7299325" y="2316163"/>
          <p14:tracePt t="31072" x="7299325" y="2308225"/>
          <p14:tracePt t="31088" x="7307263" y="2301875"/>
          <p14:tracePt t="31231" x="7307263" y="2316163"/>
          <p14:tracePt t="31247" x="7315200" y="2324100"/>
          <p14:tracePt t="31255" x="7323138" y="2339975"/>
          <p14:tracePt t="31271" x="7323138" y="2346325"/>
          <p14:tracePt t="31279" x="7331075" y="2346325"/>
          <p14:tracePt t="31295" x="7331075" y="2354263"/>
          <p14:tracePt t="31311" x="7337425" y="2354263"/>
          <p14:tracePt t="31391" x="7337425" y="2362200"/>
          <p14:tracePt t="36207" x="7345363" y="2370138"/>
          <p14:tracePt t="36215" x="7353300" y="2370138"/>
          <p14:tracePt t="36231" x="7361238" y="2370138"/>
          <p14:tracePt t="36240" x="7369175" y="2370138"/>
          <p14:tracePt t="36257" x="7383463" y="2370138"/>
          <p14:tracePt t="36274" x="7399338" y="2370138"/>
          <p14:tracePt t="36290" x="7429500" y="2370138"/>
          <p14:tracePt t="36307" x="7459663" y="2370138"/>
          <p14:tracePt t="36324" x="7483475" y="2378075"/>
          <p14:tracePt t="36340" x="7513638" y="2392363"/>
          <p14:tracePt t="36374" x="7527925" y="2400300"/>
          <p14:tracePt t="36391" x="7535863" y="2400300"/>
          <p14:tracePt t="36511" x="7535863" y="2408238"/>
          <p14:tracePt t="36519" x="7535863" y="2422525"/>
          <p14:tracePt t="36543" x="7527925" y="2438400"/>
          <p14:tracePt t="36551" x="7521575" y="2438400"/>
          <p14:tracePt t="36575" x="7513638" y="2446338"/>
          <p14:tracePt t="36736" x="7505700" y="2446338"/>
          <p14:tracePt t="36991" x="7497763" y="2446338"/>
          <p14:tracePt t="36999" x="7489825" y="2446338"/>
          <p14:tracePt t="37007" x="7451725" y="2438400"/>
          <p14:tracePt t="37024" x="7437438" y="2430463"/>
          <p14:tracePt t="37041" x="7429500" y="2430463"/>
          <p14:tracePt t="37057" x="7391400" y="2430463"/>
          <p14:tracePt t="37074" x="7383463" y="2430463"/>
          <p14:tracePt t="37447" x="7375525" y="2430463"/>
          <p14:tracePt t="37463" x="7369175" y="2430463"/>
          <p14:tracePt t="37479" x="7353300" y="2430463"/>
          <p14:tracePt t="40351" x="7337425" y="2430463"/>
          <p14:tracePt t="40367" x="7323138" y="2430463"/>
          <p14:tracePt t="40375" x="7269163" y="2430463"/>
          <p14:tracePt t="40383" x="7208838" y="2460625"/>
          <p14:tracePt t="40392" x="7178675" y="2484438"/>
          <p14:tracePt t="40415" x="7178675" y="2498725"/>
          <p14:tracePt t="40425" x="7178675" y="2514600"/>
          <p14:tracePt t="40442" x="7162800" y="2552700"/>
          <p14:tracePt t="40459" x="7162800" y="2574925"/>
          <p14:tracePt t="40475" x="7162800" y="2590800"/>
          <p14:tracePt t="40492" x="7162800" y="2606675"/>
          <p14:tracePt t="40509" x="7162800" y="2613025"/>
          <p14:tracePt t="40525" x="7162800" y="2628900"/>
          <p14:tracePt t="40542" x="7162800" y="2636838"/>
          <p14:tracePt t="40560" x="7162800" y="2651125"/>
          <p14:tracePt t="41135" x="7162800" y="2659063"/>
          <p14:tracePt t="41151" x="7162800" y="2674938"/>
          <p14:tracePt t="41159" x="7162800" y="2682875"/>
          <p14:tracePt t="41169" x="7162800" y="2689225"/>
          <p14:tracePt t="45215" x="7086600" y="2727325"/>
          <p14:tracePt t="45223" x="6804025" y="2865438"/>
          <p14:tracePt t="45231" x="6515100" y="3070225"/>
          <p14:tracePt t="45244" x="6134100" y="3238500"/>
          <p14:tracePt t="45260" x="5334000" y="3573463"/>
          <p14:tracePt t="45277" x="4511675" y="4000500"/>
          <p14:tracePt t="45294" x="3619500" y="4564063"/>
          <p14:tracePt t="45310" x="3475038" y="4664075"/>
          <p14:tracePt t="45327" x="3260725" y="4816475"/>
          <p14:tracePt t="45344" x="3238500" y="4822825"/>
          <p14:tracePt t="45377" x="3292475" y="4822825"/>
          <p14:tracePt t="45394" x="3497263" y="4602163"/>
          <p14:tracePt t="45410" x="3679825" y="4389438"/>
          <p14:tracePt t="45427" x="3978275" y="4060825"/>
          <p14:tracePt t="45444" x="4168775" y="3886200"/>
          <p14:tracePt t="45460" x="4251325" y="3832225"/>
          <p14:tracePt t="45477" x="4251325" y="3825875"/>
          <p14:tracePt t="45542" x="4267200" y="3832225"/>
          <p14:tracePt t="45550" x="4305300" y="3954463"/>
          <p14:tracePt t="45560" x="4321175" y="4038600"/>
          <p14:tracePt t="45576" x="4365625" y="4198938"/>
          <p14:tracePt t="45593" x="4403725" y="4321175"/>
          <p14:tracePt t="45610" x="4435475" y="4359275"/>
          <p14:tracePt t="45643" x="4473575" y="4351338"/>
          <p14:tracePt t="45660" x="4594225" y="4229100"/>
          <p14:tracePt t="45677" x="4716463" y="4054475"/>
          <p14:tracePt t="45694" x="4899025" y="3832225"/>
          <p14:tracePt t="45710" x="4953000" y="3787775"/>
          <p14:tracePt t="45727" x="5037138" y="3733800"/>
          <p14:tracePt t="45744" x="5045075" y="3733800"/>
          <p14:tracePt t="45791" x="5051425" y="3733800"/>
          <p14:tracePt t="45799" x="5059363" y="3733800"/>
          <p14:tracePt t="45810" x="5083175" y="3733800"/>
          <p14:tracePt t="45827" x="5113338" y="3749675"/>
          <p14:tracePt t="45844" x="5165725" y="3840163"/>
          <p14:tracePt t="45861" x="5181600" y="3870325"/>
          <p14:tracePt t="45877" x="5197475" y="3894138"/>
          <p14:tracePt t="45975" x="5181600" y="3894138"/>
          <p14:tracePt t="45983" x="5173663" y="3894138"/>
          <p14:tracePt t="45994" x="5159375" y="3894138"/>
          <p14:tracePt t="46011" x="5151438" y="3894138"/>
          <p14:tracePt t="46062" x="5143500" y="3908425"/>
          <p14:tracePt t="46070" x="5143500" y="3924300"/>
          <p14:tracePt t="46078" x="5143500" y="3932238"/>
          <p14:tracePt t="46159" x="5143500" y="3940175"/>
          <p14:tracePt t="46183" x="5143500" y="3962400"/>
          <p14:tracePt t="46191" x="5143500" y="3970338"/>
          <p14:tracePt t="46199" x="5143500" y="3984625"/>
          <p14:tracePt t="46211" x="5143500" y="3992563"/>
          <p14:tracePt t="46227" x="5135563" y="4016375"/>
          <p14:tracePt t="47159" x="5189538" y="4016375"/>
          <p14:tracePt t="47167" x="5265738" y="4030663"/>
          <p14:tracePt t="47178" x="5334000" y="4054475"/>
          <p14:tracePt t="47194" x="5502275" y="4068763"/>
          <p14:tracePt t="47211" x="5745163" y="4068763"/>
          <p14:tracePt t="47228" x="5997575" y="4068763"/>
          <p14:tracePt t="47244" x="6103938" y="4054475"/>
          <p14:tracePt t="47261" x="6118225" y="4046538"/>
          <p14:tracePt t="47278" x="6126163" y="4038600"/>
          <p14:tracePt t="47294" x="6126163" y="3992563"/>
          <p14:tracePt t="47311" x="6126163" y="3940175"/>
          <p14:tracePt t="47328" x="6118225" y="3908425"/>
          <p14:tracePt t="47344" x="6103938" y="3894138"/>
          <p14:tracePt t="47361" x="6073775" y="3878263"/>
          <p14:tracePt t="47378" x="6035675" y="3878263"/>
          <p14:tracePt t="47394" x="6019800" y="3878263"/>
          <p14:tracePt t="47411" x="6003925" y="3878263"/>
          <p14:tracePt t="47428" x="5997575" y="3878263"/>
          <p14:tracePt t="47463" x="5981700" y="3878263"/>
          <p14:tracePt t="47478" x="5959475" y="3924300"/>
          <p14:tracePt t="47494" x="5951538" y="3954463"/>
          <p14:tracePt t="47511" x="5951538" y="3970338"/>
          <p14:tracePt t="47528" x="5951538" y="3978275"/>
          <p14:tracePt t="47719" x="5951538" y="3984625"/>
          <p14:tracePt t="47735" x="5935663" y="3984625"/>
          <p14:tracePt t="47751" x="5927725" y="3984625"/>
          <p14:tracePt t="47767" x="5913438" y="3984625"/>
          <p14:tracePt t="47783" x="5897563" y="3984625"/>
          <p14:tracePt t="48111" x="5905500" y="3984625"/>
          <p14:tracePt t="48127" x="5921375" y="3984625"/>
          <p14:tracePt t="48135" x="5927725" y="3984625"/>
          <p14:tracePt t="48145" x="5959475" y="4000500"/>
          <p14:tracePt t="48161" x="5981700" y="4000500"/>
          <p14:tracePt t="48178" x="6019800" y="4008438"/>
          <p14:tracePt t="48195" x="6065838" y="4008438"/>
          <p14:tracePt t="48211" x="6126163" y="4008438"/>
          <p14:tracePt t="48228" x="6164263" y="4008438"/>
          <p14:tracePt t="48245" x="6202363" y="4000500"/>
          <p14:tracePt t="48261" x="6264275" y="3984625"/>
          <p14:tracePt t="48278" x="6354763" y="3962400"/>
          <p14:tracePt t="48295" x="6454775" y="3940175"/>
          <p14:tracePt t="48311" x="6545263" y="3916363"/>
          <p14:tracePt t="48328" x="6607175" y="3894138"/>
          <p14:tracePt t="48345" x="6629400" y="3878263"/>
          <p14:tracePt t="48361" x="6645275" y="3878263"/>
          <p14:tracePt t="48415" x="6645275" y="3870325"/>
          <p14:tracePt t="48423" x="6659563" y="3870325"/>
          <p14:tracePt t="48431" x="6667500" y="3870325"/>
          <p14:tracePt t="48445" x="6683375" y="3870325"/>
          <p14:tracePt t="48631" x="6689725" y="3870325"/>
          <p14:tracePt t="48655" x="6689725" y="3886200"/>
          <p14:tracePt t="48663" x="6689725" y="3902075"/>
          <p14:tracePt t="48671" x="6689725" y="3924300"/>
          <p14:tracePt t="48680" x="6683375" y="3946525"/>
          <p14:tracePt t="48695" x="6675438" y="3978275"/>
          <p14:tracePt t="48712" x="6659563" y="3992563"/>
          <p14:tracePt t="48728" x="6637338" y="3992563"/>
          <p14:tracePt t="48745" x="6629400" y="3992563"/>
          <p14:tracePt t="53503" x="6621463" y="3992563"/>
          <p14:tracePt t="53519" x="6621463" y="3984625"/>
          <p14:tracePt t="53527" x="6621463" y="3978275"/>
          <p14:tracePt t="53535" x="6683375" y="3932238"/>
          <p14:tracePt t="53547" x="6765925" y="3894138"/>
          <p14:tracePt t="53563" x="6888163" y="3856038"/>
          <p14:tracePt t="53580" x="6980238" y="3825875"/>
          <p14:tracePt t="53596" x="7108825" y="3802063"/>
          <p14:tracePt t="53613" x="7170738" y="3779838"/>
          <p14:tracePt t="53630" x="7192963" y="3771900"/>
          <p14:tracePt t="53679" x="7200900" y="3771900"/>
          <p14:tracePt t="53727" x="7200900" y="3763963"/>
          <p14:tracePt t="53767" x="7208838" y="3763963"/>
          <p14:tracePt t="53776" x="7239000" y="3771900"/>
          <p14:tracePt t="53783" x="7285038" y="3802063"/>
          <p14:tracePt t="53797" x="7331075" y="3870325"/>
          <p14:tracePt t="53813" x="7429500" y="4030663"/>
          <p14:tracePt t="53830" x="7467600" y="4092575"/>
          <p14:tracePt t="53847" x="7475538" y="4130675"/>
          <p14:tracePt t="53863" x="7475538" y="4198938"/>
          <p14:tracePt t="53880" x="7475538" y="4267200"/>
          <p14:tracePt t="53897" x="7475538" y="4275138"/>
          <p14:tracePt t="54399" x="7475538" y="4283075"/>
          <p14:tracePt t="54407" x="7459663" y="4283075"/>
          <p14:tracePt t="54416" x="7399338" y="4283075"/>
          <p14:tracePt t="54431" x="7185025" y="4221163"/>
          <p14:tracePt t="54447" x="6827838" y="4122738"/>
          <p14:tracePt t="54464" x="6438900" y="4016375"/>
          <p14:tracePt t="54480" x="6088063" y="3908425"/>
          <p14:tracePt t="54497" x="5897563" y="3848100"/>
          <p14:tracePt t="54514" x="5761038" y="3817938"/>
          <p14:tracePt t="54530" x="5730875" y="3810000"/>
          <p14:tracePt t="55047" x="5722938" y="3810000"/>
          <p14:tracePt t="55111" x="5761038" y="3817938"/>
          <p14:tracePt t="55119" x="5807075" y="3886200"/>
          <p14:tracePt t="55131" x="5851525" y="3992563"/>
          <p14:tracePt t="55147" x="6011863" y="4275138"/>
          <p14:tracePt t="55164" x="6202363" y="4487863"/>
          <p14:tracePt t="55181" x="6400800" y="4632325"/>
          <p14:tracePt t="55197" x="6575425" y="4686300"/>
          <p14:tracePt t="55215" x="6705600" y="4724400"/>
          <p14:tracePt t="55231" x="6743700" y="4732338"/>
          <p14:tracePt t="55247" x="6781800" y="4732338"/>
          <p14:tracePt t="55264" x="6827838" y="4724400"/>
          <p14:tracePt t="55281" x="6858000" y="4694238"/>
          <p14:tracePt t="55297" x="6918325" y="4640263"/>
          <p14:tracePt t="55314" x="6980238" y="4549775"/>
          <p14:tracePt t="55331" x="7026275" y="4473575"/>
          <p14:tracePt t="55347" x="7064375" y="4397375"/>
          <p14:tracePt t="55364" x="7094538" y="4305300"/>
          <p14:tracePt t="55380" x="7094538" y="4289425"/>
          <p14:tracePt t="55397" x="7094538" y="4283075"/>
          <p14:tracePt t="55984" x="7094538" y="4297363"/>
          <p14:tracePt t="55991" x="7078663" y="4305300"/>
          <p14:tracePt t="55999" x="7064375" y="4321175"/>
          <p14:tracePt t="56014" x="7056438" y="4335463"/>
          <p14:tracePt t="56031" x="6994525" y="4381500"/>
          <p14:tracePt t="56048" x="6980238" y="4397375"/>
          <p14:tracePt t="56064" x="6942138" y="4419600"/>
          <p14:tracePt t="56081" x="6911975" y="4441825"/>
          <p14:tracePt t="56098" x="6896100" y="4449763"/>
          <p14:tracePt t="56143" x="6896100" y="4457700"/>
          <p14:tracePt t="56647" x="6896100" y="4465638"/>
          <p14:tracePt t="56655" x="6918325" y="4465638"/>
          <p14:tracePt t="56664" x="6942138" y="4465638"/>
          <p14:tracePt t="56681" x="7002463" y="4465638"/>
          <p14:tracePt t="56698" x="7086600" y="4465638"/>
          <p14:tracePt t="56715" x="7132638" y="4465638"/>
          <p14:tracePt t="56731" x="7140575" y="4457700"/>
          <p14:tracePt t="57223" x="7162800" y="4449763"/>
          <p14:tracePt t="57231" x="7170738" y="4449763"/>
          <p14:tracePt t="57239" x="7200900" y="4427538"/>
          <p14:tracePt t="57248" x="7246938" y="4403725"/>
          <p14:tracePt t="57265" x="7261225" y="4397375"/>
          <p14:tracePt t="57281" x="7269163" y="4397375"/>
          <p14:tracePt t="57298" x="7285038" y="4389438"/>
          <p14:tracePt t="57315" x="7299325" y="4381500"/>
          <p14:tracePt t="57348" x="7307263" y="4373563"/>
          <p14:tracePt t="58127" x="7323138" y="4359275"/>
          <p14:tracePt t="58135" x="7337425" y="4313238"/>
          <p14:tracePt t="58144" x="7353300" y="4297363"/>
          <p14:tracePt t="58151" x="7361238" y="4289425"/>
          <p14:tracePt t="58165" x="7369175" y="4275138"/>
          <p14:tracePt t="58182" x="7391400" y="4237038"/>
          <p14:tracePt t="58198" x="7399338" y="4237038"/>
          <p14:tracePt t="58215" x="7407275" y="421322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90283" y="1864214"/>
            <a:ext cx="495141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2, 8,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14, …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937983" y="2578589"/>
            <a:ext cx="35591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479593" y="3717649"/>
            <a:ext cx="1877437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20, 26, 32, 38</a:t>
            </a:r>
            <a:endParaRPr lang="en-US" altLang="en-US" sz="2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7393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390"/>
    </mc:Choice>
    <mc:Fallback xmlns="">
      <p:transition advTm="32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82" x="6423025" y="5646738"/>
          <p14:tracePt t="2390" x="6332538" y="5502275"/>
          <p14:tracePt t="2398" x="6142038" y="5173663"/>
          <p14:tracePt t="2407" x="5943600" y="4830763"/>
          <p14:tracePt t="2424" x="5478463" y="4275138"/>
          <p14:tracePt t="2441" x="5021263" y="3763963"/>
          <p14:tracePt t="2457" x="4594225" y="3230563"/>
          <p14:tracePt t="2474" x="4335463" y="2895600"/>
          <p14:tracePt t="2491" x="4206875" y="2720975"/>
          <p14:tracePt t="2507" x="4183063" y="2667000"/>
          <p14:tracePt t="2524" x="4168775" y="2628900"/>
          <p14:tracePt t="2541" x="4137025" y="2574925"/>
          <p14:tracePt t="2557" x="4122738" y="2560638"/>
          <p14:tracePt t="2574" x="4098925" y="2530475"/>
          <p14:tracePt t="2591" x="4022725" y="2476500"/>
          <p14:tracePt t="2607" x="3810000" y="2354263"/>
          <p14:tracePt t="2624" x="3673475" y="2293938"/>
          <p14:tracePt t="2640" x="3581400" y="2255838"/>
          <p14:tracePt t="2657" x="3436938" y="2125663"/>
          <p14:tracePt t="2674" x="3178175" y="1866900"/>
          <p14:tracePt t="2691" x="3140075" y="1828800"/>
          <p14:tracePt t="2707" x="3132138" y="1812925"/>
          <p14:tracePt t="2724" x="3132138" y="1706563"/>
          <p14:tracePt t="2741" x="3132138" y="1692275"/>
          <p14:tracePt t="2757" x="3132138" y="1684338"/>
          <p14:tracePt t="3078" x="3192463" y="1706563"/>
          <p14:tracePt t="3086" x="3284538" y="1744663"/>
          <p14:tracePt t="3094" x="3375025" y="1782763"/>
          <p14:tracePt t="3108" x="3467100" y="1806575"/>
          <p14:tracePt t="3124" x="3825875" y="1951038"/>
          <p14:tracePt t="3141" x="4533900" y="2041525"/>
          <p14:tracePt t="3157" x="4678363" y="2041525"/>
          <p14:tracePt t="3174" x="4708525" y="2041525"/>
          <p14:tracePt t="3191" x="4746625" y="2041525"/>
          <p14:tracePt t="3208" x="4770438" y="2019300"/>
          <p14:tracePt t="3224" x="4854575" y="1965325"/>
          <p14:tracePt t="3241" x="5021263" y="1874838"/>
          <p14:tracePt t="3258" x="5280025" y="1820863"/>
          <p14:tracePt t="3274" x="5622925" y="1790700"/>
          <p14:tracePt t="3291" x="5883275" y="1790700"/>
          <p14:tracePt t="3308" x="6011863" y="1798638"/>
          <p14:tracePt t="3324" x="6088063" y="1828800"/>
          <p14:tracePt t="3341" x="6194425" y="1889125"/>
          <p14:tracePt t="3358" x="6316663" y="2065338"/>
          <p14:tracePt t="3374" x="6469063" y="2239963"/>
          <p14:tracePt t="3391" x="6591300" y="2370138"/>
          <p14:tracePt t="3408" x="6683375" y="2468563"/>
          <p14:tracePt t="3424" x="6727825" y="2498725"/>
          <p14:tracePt t="3518" x="6727825" y="2492375"/>
          <p14:tracePt t="3526" x="6727825" y="2468563"/>
          <p14:tracePt t="3534" x="6727825" y="2454275"/>
          <p14:tracePt t="3543" x="6713538" y="2430463"/>
          <p14:tracePt t="3558" x="6667500" y="2400300"/>
          <p14:tracePt t="3574" x="6569075" y="2354263"/>
          <p14:tracePt t="3591" x="6469063" y="2316163"/>
          <p14:tracePt t="3608" x="6454775" y="2308225"/>
          <p14:tracePt t="3653" x="6461125" y="2308225"/>
          <p14:tracePt t="3662" x="6499225" y="2308225"/>
          <p14:tracePt t="3674" x="6545263" y="2324100"/>
          <p14:tracePt t="3691" x="6689725" y="2324100"/>
          <p14:tracePt t="3708" x="6804025" y="2324100"/>
          <p14:tracePt t="3725" x="6858000" y="2301875"/>
          <p14:tracePt t="3741" x="6865938" y="2293938"/>
          <p14:tracePt t="3758" x="6865938" y="2263775"/>
          <p14:tracePt t="3774" x="6865938" y="2255838"/>
          <p14:tracePt t="3808" x="6865938" y="2239963"/>
          <p14:tracePt t="3918" x="6865938" y="2232025"/>
          <p14:tracePt t="3942" x="6850063" y="2232025"/>
          <p14:tracePt t="3950" x="6842125" y="2232025"/>
          <p14:tracePt t="3958" x="6835775" y="2232025"/>
          <p14:tracePt t="3975" x="6781800" y="2286000"/>
          <p14:tracePt t="3991" x="6773863" y="2293938"/>
          <p14:tracePt t="4008" x="6765925" y="2301875"/>
          <p14:tracePt t="4238" x="6765925" y="2293938"/>
          <p14:tracePt t="4254" x="6765925" y="2286000"/>
          <p14:tracePt t="4278" x="6759575" y="2278063"/>
          <p14:tracePt t="4286" x="6751638" y="2278063"/>
          <p14:tracePt t="4294" x="6735763" y="2278063"/>
          <p14:tracePt t="4310" x="6721475" y="2278063"/>
          <p14:tracePt t="4326" x="6705600" y="2278063"/>
          <p14:tracePt t="4341" x="6697663" y="2278063"/>
          <p14:tracePt t="4358" x="6645275" y="2286000"/>
          <p14:tracePt t="4375" x="6599238" y="2316163"/>
          <p14:tracePt t="4392" x="6561138" y="2362200"/>
          <p14:tracePt t="4408" x="6523038" y="2400300"/>
          <p14:tracePt t="4425" x="6484938" y="2430463"/>
          <p14:tracePt t="4442" x="6469063" y="2446338"/>
          <p14:tracePt t="4458" x="6461125" y="2446338"/>
          <p14:tracePt t="4534" x="6461125" y="2454275"/>
          <p14:tracePt t="4543" x="6499225" y="2454275"/>
          <p14:tracePt t="4550" x="6553200" y="2454275"/>
          <p14:tracePt t="4558" x="6629400" y="2454275"/>
          <p14:tracePt t="4575" x="6865938" y="2408238"/>
          <p14:tracePt t="4591" x="7108825" y="2370138"/>
          <p14:tracePt t="4608" x="7239000" y="2354263"/>
          <p14:tracePt t="4654" x="7246938" y="2354263"/>
          <p14:tracePt t="4686" x="7239000" y="2339975"/>
          <p14:tracePt t="4694" x="7216775" y="2339975"/>
          <p14:tracePt t="4708" x="7200900" y="2332038"/>
          <p14:tracePt t="4725" x="7086600" y="2324100"/>
          <p14:tracePt t="4741" x="7048500" y="2308225"/>
          <p14:tracePt t="4758" x="7018338" y="2308225"/>
          <p14:tracePt t="4830" x="7002463" y="2308225"/>
          <p14:tracePt t="4838" x="6994525" y="2308225"/>
          <p14:tracePt t="4854" x="6988175" y="2308225"/>
          <p14:tracePt t="4862" x="6972300" y="2301875"/>
          <p14:tracePt t="4875" x="6964363" y="2293938"/>
          <p14:tracePt t="4892" x="6950075" y="2286000"/>
          <p14:tracePt t="4908" x="6934200" y="2278063"/>
          <p14:tracePt t="4925" x="6934200" y="2255838"/>
          <p14:tracePt t="4941" x="6934200" y="2239963"/>
          <p14:tracePt t="4958" x="6934200" y="2217738"/>
          <p14:tracePt t="4975" x="6934200" y="2201863"/>
          <p14:tracePt t="4992" x="6934200" y="2187575"/>
          <p14:tracePt t="5008" x="6934200" y="2163763"/>
          <p14:tracePt t="5025" x="6934200" y="2141538"/>
          <p14:tracePt t="5042" x="6934200" y="2133600"/>
          <p14:tracePt t="5058" x="6918325" y="2117725"/>
          <p14:tracePt t="5075" x="6904038" y="2117725"/>
          <p14:tracePt t="5092" x="6896100" y="2117725"/>
          <p14:tracePt t="5108" x="6888163" y="2117725"/>
          <p14:tracePt t="5126" x="6873875" y="2141538"/>
          <p14:tracePt t="5142" x="6865938" y="2171700"/>
          <p14:tracePt t="5158" x="6865938" y="2187575"/>
          <p14:tracePt t="5175" x="6865938" y="2193925"/>
          <p14:tracePt t="5192" x="6865938" y="2201863"/>
          <p14:tracePt t="5478" x="6865938" y="2193925"/>
          <p14:tracePt t="5486" x="6888163" y="2193925"/>
          <p14:tracePt t="5494" x="6926263" y="2193925"/>
          <p14:tracePt t="5508" x="6964363" y="2193925"/>
          <p14:tracePt t="5526" x="7108825" y="2179638"/>
          <p14:tracePt t="5542" x="7132638" y="2179638"/>
          <p14:tracePt t="5670" x="7140575" y="2179638"/>
          <p14:tracePt t="5678" x="7146925" y="2179638"/>
          <p14:tracePt t="5692" x="7154863" y="2179638"/>
          <p14:tracePt t="5709" x="7162800" y="2163763"/>
          <p14:tracePt t="5725" x="7178675" y="2155825"/>
          <p14:tracePt t="5742" x="7208838" y="2141538"/>
          <p14:tracePt t="5759" x="7254875" y="2141538"/>
          <p14:tracePt t="5775" x="7369175" y="2141538"/>
          <p14:tracePt t="5792" x="7513638" y="2133600"/>
          <p14:tracePt t="5809" x="7612063" y="2133600"/>
          <p14:tracePt t="5825" x="7658100" y="2133600"/>
          <p14:tracePt t="5918" x="7673975" y="2133600"/>
          <p14:tracePt t="5950" x="7680325" y="2133600"/>
          <p14:tracePt t="5966" x="7688263" y="2141538"/>
          <p14:tracePt t="5990" x="7696200" y="2141538"/>
          <p14:tracePt t="6086" x="7688263" y="2141538"/>
          <p14:tracePt t="6094" x="7666038" y="2141538"/>
          <p14:tracePt t="6102" x="7658100" y="2141538"/>
          <p14:tracePt t="6126" x="7642225" y="2141538"/>
          <p14:tracePt t="6926" x="7635875" y="2141538"/>
          <p14:tracePt t="6934" x="7612063" y="2133600"/>
          <p14:tracePt t="6942" x="7589838" y="2133600"/>
          <p14:tracePt t="6959" x="7527925" y="2125663"/>
          <p14:tracePt t="6976" x="7483475" y="2125663"/>
          <p14:tracePt t="6992" x="7429500" y="2125663"/>
          <p14:tracePt t="7009" x="7407275" y="2125663"/>
          <p14:tracePt t="7026" x="7383463" y="2125663"/>
          <p14:tracePt t="7042" x="7375525" y="2125663"/>
          <p14:tracePt t="7059" x="7369175" y="2125663"/>
          <p14:tracePt t="7076" x="7353300" y="2125663"/>
          <p14:tracePt t="7093" x="7299325" y="2117725"/>
          <p14:tracePt t="7109" x="7200900" y="2087563"/>
          <p14:tracePt t="7126" x="7056438" y="2087563"/>
          <p14:tracePt t="7142" x="7010400" y="2087563"/>
          <p14:tracePt t="7198" x="7010400" y="2095500"/>
          <p14:tracePt t="7207" x="7018338" y="2103438"/>
          <p14:tracePt t="7214" x="7032625" y="2103438"/>
          <p14:tracePt t="7226" x="7048500" y="2103438"/>
          <p14:tracePt t="7242" x="7064375" y="2103438"/>
          <p14:tracePt t="7259" x="7102475" y="2117725"/>
          <p14:tracePt t="7276" x="7124700" y="2117725"/>
          <p14:tracePt t="7293" x="7185025" y="2125663"/>
          <p14:tracePt t="7309" x="7208838" y="2125663"/>
          <p14:tracePt t="7326" x="7216775" y="2125663"/>
          <p14:tracePt t="7374" x="7223125" y="2125663"/>
          <p14:tracePt t="7390" x="7231063" y="2117725"/>
          <p14:tracePt t="7398" x="7246938" y="2117725"/>
          <p14:tracePt t="7510" x="7223125" y="2149475"/>
          <p14:tracePt t="7518" x="7185025" y="2201863"/>
          <p14:tracePt t="7526" x="7146925" y="2232025"/>
          <p14:tracePt t="7543" x="7064375" y="2278063"/>
          <p14:tracePt t="7559" x="7032625" y="2286000"/>
          <p14:tracePt t="7576" x="7026275" y="2286000"/>
          <p14:tracePt t="7942" x="7026275" y="2278063"/>
          <p14:tracePt t="7950" x="7032625" y="2270125"/>
          <p14:tracePt t="7966" x="7032625" y="2263775"/>
          <p14:tracePt t="8006" x="7040563" y="2263775"/>
          <p14:tracePt t="8014" x="7048500" y="2263775"/>
          <p14:tracePt t="8026" x="7056438" y="2263775"/>
          <p14:tracePt t="9062" x="7064375" y="2255838"/>
          <p14:tracePt t="9070" x="7078663" y="2232025"/>
          <p14:tracePt t="9078" x="7086600" y="2217738"/>
          <p14:tracePt t="9095" x="7094538" y="2217738"/>
          <p14:tracePt t="9110" x="7102475" y="2187575"/>
          <p14:tracePt t="9126" x="7108825" y="2171700"/>
          <p14:tracePt t="9143" x="7116763" y="2163763"/>
          <p14:tracePt t="9160" x="7116763" y="2155825"/>
          <p14:tracePt t="9176" x="7124700" y="2149475"/>
          <p14:tracePt t="9382" x="7102475" y="2133600"/>
          <p14:tracePt t="9390" x="7070725" y="2133600"/>
          <p14:tracePt t="9398" x="7018338" y="2133600"/>
          <p14:tracePt t="9410" x="6926263" y="2133600"/>
          <p14:tracePt t="9427" x="6773863" y="2133600"/>
          <p14:tracePt t="9443" x="6721475" y="2133600"/>
          <p14:tracePt t="9460" x="6705600" y="2133600"/>
          <p14:tracePt t="9678" x="6713538" y="2141538"/>
          <p14:tracePt t="9686" x="6721475" y="2141538"/>
          <p14:tracePt t="9694" x="6727825" y="2141538"/>
          <p14:tracePt t="9710" x="6759575" y="2149475"/>
          <p14:tracePt t="9727" x="6811963" y="2155825"/>
          <p14:tracePt t="9743" x="6926263" y="2171700"/>
          <p14:tracePt t="9760" x="7146925" y="2171700"/>
          <p14:tracePt t="9777" x="7421563" y="2171700"/>
          <p14:tracePt t="9793" x="7666038" y="2171700"/>
          <p14:tracePt t="9810" x="7802563" y="2187575"/>
          <p14:tracePt t="9827" x="7810500" y="2187575"/>
          <p14:tracePt t="10054" x="7802563" y="2187575"/>
          <p14:tracePt t="10062" x="7750175" y="2187575"/>
          <p14:tracePt t="10070" x="7666038" y="2179638"/>
          <p14:tracePt t="10078" x="7581900" y="2171700"/>
          <p14:tracePt t="10094" x="7269163" y="2163763"/>
          <p14:tracePt t="10110" x="7026275" y="2171700"/>
          <p14:tracePt t="10127" x="6988175" y="2171700"/>
          <p14:tracePt t="10174" x="7002463" y="2171700"/>
          <p14:tracePt t="10182" x="7040563" y="2179638"/>
          <p14:tracePt t="10194" x="7064375" y="2179638"/>
          <p14:tracePt t="10210" x="7086600" y="2179638"/>
          <p14:tracePt t="10326" x="7094538" y="2179638"/>
          <p14:tracePt t="10334" x="7108825" y="2179638"/>
          <p14:tracePt t="10344" x="7146925" y="2187575"/>
          <p14:tracePt t="10360" x="7208838" y="2209800"/>
          <p14:tracePt t="10377" x="7353300" y="2209800"/>
          <p14:tracePt t="10394" x="7459663" y="2217738"/>
          <p14:tracePt t="10410" x="7497763" y="2217738"/>
          <p14:tracePt t="10510" x="7497763" y="2225675"/>
          <p14:tracePt t="10518" x="7497763" y="2239963"/>
          <p14:tracePt t="10527" x="7483475" y="2247900"/>
          <p14:tracePt t="10544" x="7421563" y="2301875"/>
          <p14:tracePt t="10560" x="7361238" y="2339975"/>
          <p14:tracePt t="10577" x="7337425" y="2346325"/>
          <p14:tracePt t="10610" x="7331075" y="2346325"/>
          <p14:tracePt t="10774" x="7323138" y="2354263"/>
          <p14:tracePt t="10798" x="7315200" y="2370138"/>
          <p14:tracePt t="10806" x="7285038" y="2392363"/>
          <p14:tracePt t="10814" x="7261225" y="2400300"/>
          <p14:tracePt t="10827" x="7216775" y="2430463"/>
          <p14:tracePt t="10843" x="7116763" y="2476500"/>
          <p14:tracePt t="10860" x="7002463" y="2522538"/>
          <p14:tracePt t="10877" x="6850063" y="2590800"/>
          <p14:tracePt t="10893" x="6804025" y="2613025"/>
          <p14:tracePt t="10910" x="6797675" y="2620963"/>
          <p14:tracePt t="10949" x="6789738" y="2620963"/>
          <p14:tracePt t="10960" x="6789738" y="2636838"/>
          <p14:tracePt t="10977" x="6773863" y="2659063"/>
          <p14:tracePt t="10994" x="6743700" y="2727325"/>
          <p14:tracePt t="11011" x="6683375" y="2819400"/>
          <p14:tracePt t="11027" x="6629400" y="2911475"/>
          <p14:tracePt t="11044" x="6591300" y="2979738"/>
          <p14:tracePt t="11061" x="6575425" y="3009900"/>
          <p14:tracePt t="11077" x="6561138" y="3017838"/>
          <p14:tracePt t="11094" x="6553200" y="3040063"/>
          <p14:tracePt t="11111" x="6545263" y="3055938"/>
          <p14:tracePt t="11127" x="6530975" y="3070225"/>
          <p14:tracePt t="11144" x="6523038" y="3086100"/>
          <p14:tracePt t="11446" x="6523038" y="3094038"/>
          <p14:tracePt t="11462" x="6515100" y="3108325"/>
          <p14:tracePt t="11470" x="6492875" y="3146425"/>
          <p14:tracePt t="11479" x="6484938" y="3170238"/>
          <p14:tracePt t="11494" x="6430963" y="3238500"/>
          <p14:tracePt t="11511" x="6392863" y="3314700"/>
          <p14:tracePt t="11527" x="6340475" y="3436938"/>
          <p14:tracePt t="11544" x="6302375" y="3505200"/>
          <p14:tracePt t="11561" x="6278563" y="3543300"/>
          <p14:tracePt t="12542" x="6362700" y="3521075"/>
          <p14:tracePt t="12550" x="6645275" y="3375025"/>
          <p14:tracePt t="12561" x="6942138" y="3238500"/>
          <p14:tracePt t="12578" x="7261225" y="3063875"/>
          <p14:tracePt t="12594" x="7451725" y="2879725"/>
          <p14:tracePt t="12611" x="7680325" y="2628900"/>
          <p14:tracePt t="12627" x="7810500" y="2446338"/>
          <p14:tracePt t="12644" x="7864475" y="2324100"/>
          <p14:tracePt t="12661" x="7864475" y="2270125"/>
          <p14:tracePt t="12677" x="7870825" y="2163763"/>
          <p14:tracePt t="12694" x="7886700" y="2141538"/>
          <p14:tracePt t="12798" x="7886700" y="2125663"/>
          <p14:tracePt t="12806" x="7886700" y="2095500"/>
          <p14:tracePt t="12814" x="7886700" y="2065338"/>
          <p14:tracePt t="12828" x="7870825" y="2049463"/>
          <p14:tracePt t="12845" x="7826375" y="2003425"/>
          <p14:tracePt t="12861" x="7802563" y="1997075"/>
          <p14:tracePt t="12878" x="7780338" y="1989138"/>
          <p14:tracePt t="12894" x="7772400" y="1989138"/>
          <p14:tracePt t="12911" x="7756525" y="1989138"/>
          <p14:tracePt t="12928" x="7750175" y="1989138"/>
          <p14:tracePt t="12945" x="7742238" y="2003425"/>
          <p14:tracePt t="12961" x="7704138" y="2095500"/>
          <p14:tracePt t="12978" x="7688263" y="2141538"/>
          <p14:tracePt t="12995" x="7680325" y="2187575"/>
          <p14:tracePt t="13011" x="7680325" y="2193925"/>
          <p14:tracePt t="13094" x="7673975" y="2201863"/>
          <p14:tracePt t="13110" x="7666038" y="2201863"/>
          <p14:tracePt t="13118" x="7650163" y="2201863"/>
          <p14:tracePt t="13128" x="7642225" y="2201863"/>
          <p14:tracePt t="13144" x="7620000" y="2201863"/>
          <p14:tracePt t="13161" x="7612063" y="2201863"/>
          <p14:tracePt t="13194" x="7597775" y="2201863"/>
          <p14:tracePt t="13254" x="7589838" y="2201863"/>
          <p14:tracePt t="13318" x="7573963" y="2201863"/>
          <p14:tracePt t="13326" x="7566025" y="2201863"/>
          <p14:tracePt t="13334" x="7559675" y="2201863"/>
          <p14:tracePt t="13350" x="7543800" y="2217738"/>
          <p14:tracePt t="13361" x="7543800" y="2225675"/>
          <p14:tracePt t="13378" x="7521575" y="2263775"/>
          <p14:tracePt t="13395" x="7513638" y="2263775"/>
          <p14:tracePt t="13766" x="7513638" y="2286000"/>
          <p14:tracePt t="13774" x="7527925" y="2339975"/>
          <p14:tracePt t="13782" x="7527925" y="2362200"/>
          <p14:tracePt t="13795" x="7535863" y="2392363"/>
          <p14:tracePt t="13811" x="7551738" y="2454275"/>
          <p14:tracePt t="13828" x="7559675" y="2492375"/>
          <p14:tracePt t="13845" x="7559675" y="2514600"/>
          <p14:tracePt t="13861" x="7559675" y="2522538"/>
          <p14:tracePt t="13878" x="7559675" y="2536825"/>
          <p14:tracePt t="13895" x="7559675" y="2544763"/>
          <p14:tracePt t="13911" x="7559675" y="2552700"/>
          <p14:tracePt t="13928" x="7559675" y="2560638"/>
          <p14:tracePt t="13945" x="7559675" y="2568575"/>
          <p14:tracePt t="14566" x="7559675" y="2560638"/>
          <p14:tracePt t="14590" x="7559675" y="2552700"/>
          <p14:tracePt t="14606" x="7559675" y="2544763"/>
          <p14:tracePt t="14638" x="7559675" y="2536825"/>
          <p14:tracePt t="14678" x="7566025" y="2536825"/>
          <p14:tracePt t="14718" x="7566025" y="2530475"/>
          <p14:tracePt t="15518" x="7573963" y="2514600"/>
          <p14:tracePt t="15526" x="7573963" y="2498725"/>
          <p14:tracePt t="15542" x="7573963" y="2492375"/>
          <p14:tracePt t="15566" x="7573963" y="2484438"/>
          <p14:tracePt t="15574" x="7581900" y="2484438"/>
          <p14:tracePt t="15606" x="7581900" y="2476500"/>
          <p14:tracePt t="16998" x="7589838" y="2476500"/>
          <p14:tracePt t="17054" x="7589838" y="2468563"/>
          <p14:tracePt t="18462" x="7589838" y="2460625"/>
          <p14:tracePt t="21126" x="7604125" y="2460625"/>
          <p14:tracePt t="21134" x="7635875" y="2460625"/>
          <p14:tracePt t="21147" x="7688263" y="2468563"/>
          <p14:tracePt t="21164" x="7794625" y="2492375"/>
          <p14:tracePt t="21181" x="8016875" y="2544763"/>
          <p14:tracePt t="21198" x="8359775" y="2598738"/>
          <p14:tracePt t="21214" x="8702675" y="2636838"/>
          <p14:tracePt t="21231" x="8801100" y="2644775"/>
          <p14:tracePt t="21248" x="8831263" y="2644775"/>
          <p14:tracePt t="21390" x="8831263" y="2651125"/>
          <p14:tracePt t="21438" x="8831263" y="2659063"/>
          <p14:tracePt t="21446" x="8831263" y="2674938"/>
          <p14:tracePt t="21454" x="8831263" y="2705100"/>
          <p14:tracePt t="21464" x="8831263" y="2727325"/>
          <p14:tracePt t="21481" x="8831263" y="2743200"/>
          <p14:tracePt t="21498" x="8831263" y="2751138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90283" y="1864214"/>
            <a:ext cx="5094472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1, 11, 21,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937983" y="2578589"/>
            <a:ext cx="3712876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479593" y="3717649"/>
            <a:ext cx="1877437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lang="en-US" alt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41, 51, 61</a:t>
            </a:r>
            <a:endParaRPr lang="en-US" altLang="en-US" sz="2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027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390"/>
    </mc:Choice>
    <mc:Fallback xmlns="">
      <p:transition advTm="32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82" x="6423025" y="5646738"/>
          <p14:tracePt t="2390" x="6332538" y="5502275"/>
          <p14:tracePt t="2398" x="6142038" y="5173663"/>
          <p14:tracePt t="2407" x="5943600" y="4830763"/>
          <p14:tracePt t="2424" x="5478463" y="4275138"/>
          <p14:tracePt t="2441" x="5021263" y="3763963"/>
          <p14:tracePt t="2457" x="4594225" y="3230563"/>
          <p14:tracePt t="2474" x="4335463" y="2895600"/>
          <p14:tracePt t="2491" x="4206875" y="2720975"/>
          <p14:tracePt t="2507" x="4183063" y="2667000"/>
          <p14:tracePt t="2524" x="4168775" y="2628900"/>
          <p14:tracePt t="2541" x="4137025" y="2574925"/>
          <p14:tracePt t="2557" x="4122738" y="2560638"/>
          <p14:tracePt t="2574" x="4098925" y="2530475"/>
          <p14:tracePt t="2591" x="4022725" y="2476500"/>
          <p14:tracePt t="2607" x="3810000" y="2354263"/>
          <p14:tracePt t="2624" x="3673475" y="2293938"/>
          <p14:tracePt t="2640" x="3581400" y="2255838"/>
          <p14:tracePt t="2657" x="3436938" y="2125663"/>
          <p14:tracePt t="2674" x="3178175" y="1866900"/>
          <p14:tracePt t="2691" x="3140075" y="1828800"/>
          <p14:tracePt t="2707" x="3132138" y="1812925"/>
          <p14:tracePt t="2724" x="3132138" y="1706563"/>
          <p14:tracePt t="2741" x="3132138" y="1692275"/>
          <p14:tracePt t="2757" x="3132138" y="1684338"/>
          <p14:tracePt t="3078" x="3192463" y="1706563"/>
          <p14:tracePt t="3086" x="3284538" y="1744663"/>
          <p14:tracePt t="3094" x="3375025" y="1782763"/>
          <p14:tracePt t="3108" x="3467100" y="1806575"/>
          <p14:tracePt t="3124" x="3825875" y="1951038"/>
          <p14:tracePt t="3141" x="4533900" y="2041525"/>
          <p14:tracePt t="3157" x="4678363" y="2041525"/>
          <p14:tracePt t="3174" x="4708525" y="2041525"/>
          <p14:tracePt t="3191" x="4746625" y="2041525"/>
          <p14:tracePt t="3208" x="4770438" y="2019300"/>
          <p14:tracePt t="3224" x="4854575" y="1965325"/>
          <p14:tracePt t="3241" x="5021263" y="1874838"/>
          <p14:tracePt t="3258" x="5280025" y="1820863"/>
          <p14:tracePt t="3274" x="5622925" y="1790700"/>
          <p14:tracePt t="3291" x="5883275" y="1790700"/>
          <p14:tracePt t="3308" x="6011863" y="1798638"/>
          <p14:tracePt t="3324" x="6088063" y="1828800"/>
          <p14:tracePt t="3341" x="6194425" y="1889125"/>
          <p14:tracePt t="3358" x="6316663" y="2065338"/>
          <p14:tracePt t="3374" x="6469063" y="2239963"/>
          <p14:tracePt t="3391" x="6591300" y="2370138"/>
          <p14:tracePt t="3408" x="6683375" y="2468563"/>
          <p14:tracePt t="3424" x="6727825" y="2498725"/>
          <p14:tracePt t="3518" x="6727825" y="2492375"/>
          <p14:tracePt t="3526" x="6727825" y="2468563"/>
          <p14:tracePt t="3534" x="6727825" y="2454275"/>
          <p14:tracePt t="3543" x="6713538" y="2430463"/>
          <p14:tracePt t="3558" x="6667500" y="2400300"/>
          <p14:tracePt t="3574" x="6569075" y="2354263"/>
          <p14:tracePt t="3591" x="6469063" y="2316163"/>
          <p14:tracePt t="3608" x="6454775" y="2308225"/>
          <p14:tracePt t="3653" x="6461125" y="2308225"/>
          <p14:tracePt t="3662" x="6499225" y="2308225"/>
          <p14:tracePt t="3674" x="6545263" y="2324100"/>
          <p14:tracePt t="3691" x="6689725" y="2324100"/>
          <p14:tracePt t="3708" x="6804025" y="2324100"/>
          <p14:tracePt t="3725" x="6858000" y="2301875"/>
          <p14:tracePt t="3741" x="6865938" y="2293938"/>
          <p14:tracePt t="3758" x="6865938" y="2263775"/>
          <p14:tracePt t="3774" x="6865938" y="2255838"/>
          <p14:tracePt t="3808" x="6865938" y="2239963"/>
          <p14:tracePt t="3918" x="6865938" y="2232025"/>
          <p14:tracePt t="3942" x="6850063" y="2232025"/>
          <p14:tracePt t="3950" x="6842125" y="2232025"/>
          <p14:tracePt t="3958" x="6835775" y="2232025"/>
          <p14:tracePt t="3975" x="6781800" y="2286000"/>
          <p14:tracePt t="3991" x="6773863" y="2293938"/>
          <p14:tracePt t="4008" x="6765925" y="2301875"/>
          <p14:tracePt t="4238" x="6765925" y="2293938"/>
          <p14:tracePt t="4254" x="6765925" y="2286000"/>
          <p14:tracePt t="4278" x="6759575" y="2278063"/>
          <p14:tracePt t="4286" x="6751638" y="2278063"/>
          <p14:tracePt t="4294" x="6735763" y="2278063"/>
          <p14:tracePt t="4310" x="6721475" y="2278063"/>
          <p14:tracePt t="4326" x="6705600" y="2278063"/>
          <p14:tracePt t="4341" x="6697663" y="2278063"/>
          <p14:tracePt t="4358" x="6645275" y="2286000"/>
          <p14:tracePt t="4375" x="6599238" y="2316163"/>
          <p14:tracePt t="4392" x="6561138" y="2362200"/>
          <p14:tracePt t="4408" x="6523038" y="2400300"/>
          <p14:tracePt t="4425" x="6484938" y="2430463"/>
          <p14:tracePt t="4442" x="6469063" y="2446338"/>
          <p14:tracePt t="4458" x="6461125" y="2446338"/>
          <p14:tracePt t="4534" x="6461125" y="2454275"/>
          <p14:tracePt t="4543" x="6499225" y="2454275"/>
          <p14:tracePt t="4550" x="6553200" y="2454275"/>
          <p14:tracePt t="4558" x="6629400" y="2454275"/>
          <p14:tracePt t="4575" x="6865938" y="2408238"/>
          <p14:tracePt t="4591" x="7108825" y="2370138"/>
          <p14:tracePt t="4608" x="7239000" y="2354263"/>
          <p14:tracePt t="4654" x="7246938" y="2354263"/>
          <p14:tracePt t="4686" x="7239000" y="2339975"/>
          <p14:tracePt t="4694" x="7216775" y="2339975"/>
          <p14:tracePt t="4708" x="7200900" y="2332038"/>
          <p14:tracePt t="4725" x="7086600" y="2324100"/>
          <p14:tracePt t="4741" x="7048500" y="2308225"/>
          <p14:tracePt t="4758" x="7018338" y="2308225"/>
          <p14:tracePt t="4830" x="7002463" y="2308225"/>
          <p14:tracePt t="4838" x="6994525" y="2308225"/>
          <p14:tracePt t="4854" x="6988175" y="2308225"/>
          <p14:tracePt t="4862" x="6972300" y="2301875"/>
          <p14:tracePt t="4875" x="6964363" y="2293938"/>
          <p14:tracePt t="4892" x="6950075" y="2286000"/>
          <p14:tracePt t="4908" x="6934200" y="2278063"/>
          <p14:tracePt t="4925" x="6934200" y="2255838"/>
          <p14:tracePt t="4941" x="6934200" y="2239963"/>
          <p14:tracePt t="4958" x="6934200" y="2217738"/>
          <p14:tracePt t="4975" x="6934200" y="2201863"/>
          <p14:tracePt t="4992" x="6934200" y="2187575"/>
          <p14:tracePt t="5008" x="6934200" y="2163763"/>
          <p14:tracePt t="5025" x="6934200" y="2141538"/>
          <p14:tracePt t="5042" x="6934200" y="2133600"/>
          <p14:tracePt t="5058" x="6918325" y="2117725"/>
          <p14:tracePt t="5075" x="6904038" y="2117725"/>
          <p14:tracePt t="5092" x="6896100" y="2117725"/>
          <p14:tracePt t="5108" x="6888163" y="2117725"/>
          <p14:tracePt t="5126" x="6873875" y="2141538"/>
          <p14:tracePt t="5142" x="6865938" y="2171700"/>
          <p14:tracePt t="5158" x="6865938" y="2187575"/>
          <p14:tracePt t="5175" x="6865938" y="2193925"/>
          <p14:tracePt t="5192" x="6865938" y="2201863"/>
          <p14:tracePt t="5478" x="6865938" y="2193925"/>
          <p14:tracePt t="5486" x="6888163" y="2193925"/>
          <p14:tracePt t="5494" x="6926263" y="2193925"/>
          <p14:tracePt t="5508" x="6964363" y="2193925"/>
          <p14:tracePt t="5526" x="7108825" y="2179638"/>
          <p14:tracePt t="5542" x="7132638" y="2179638"/>
          <p14:tracePt t="5670" x="7140575" y="2179638"/>
          <p14:tracePt t="5678" x="7146925" y="2179638"/>
          <p14:tracePt t="5692" x="7154863" y="2179638"/>
          <p14:tracePt t="5709" x="7162800" y="2163763"/>
          <p14:tracePt t="5725" x="7178675" y="2155825"/>
          <p14:tracePt t="5742" x="7208838" y="2141538"/>
          <p14:tracePt t="5759" x="7254875" y="2141538"/>
          <p14:tracePt t="5775" x="7369175" y="2141538"/>
          <p14:tracePt t="5792" x="7513638" y="2133600"/>
          <p14:tracePt t="5809" x="7612063" y="2133600"/>
          <p14:tracePt t="5825" x="7658100" y="2133600"/>
          <p14:tracePt t="5918" x="7673975" y="2133600"/>
          <p14:tracePt t="5950" x="7680325" y="2133600"/>
          <p14:tracePt t="5966" x="7688263" y="2141538"/>
          <p14:tracePt t="5990" x="7696200" y="2141538"/>
          <p14:tracePt t="6086" x="7688263" y="2141538"/>
          <p14:tracePt t="6094" x="7666038" y="2141538"/>
          <p14:tracePt t="6102" x="7658100" y="2141538"/>
          <p14:tracePt t="6126" x="7642225" y="2141538"/>
          <p14:tracePt t="6926" x="7635875" y="2141538"/>
          <p14:tracePt t="6934" x="7612063" y="2133600"/>
          <p14:tracePt t="6942" x="7589838" y="2133600"/>
          <p14:tracePt t="6959" x="7527925" y="2125663"/>
          <p14:tracePt t="6976" x="7483475" y="2125663"/>
          <p14:tracePt t="6992" x="7429500" y="2125663"/>
          <p14:tracePt t="7009" x="7407275" y="2125663"/>
          <p14:tracePt t="7026" x="7383463" y="2125663"/>
          <p14:tracePt t="7042" x="7375525" y="2125663"/>
          <p14:tracePt t="7059" x="7369175" y="2125663"/>
          <p14:tracePt t="7076" x="7353300" y="2125663"/>
          <p14:tracePt t="7093" x="7299325" y="2117725"/>
          <p14:tracePt t="7109" x="7200900" y="2087563"/>
          <p14:tracePt t="7126" x="7056438" y="2087563"/>
          <p14:tracePt t="7142" x="7010400" y="2087563"/>
          <p14:tracePt t="7198" x="7010400" y="2095500"/>
          <p14:tracePt t="7207" x="7018338" y="2103438"/>
          <p14:tracePt t="7214" x="7032625" y="2103438"/>
          <p14:tracePt t="7226" x="7048500" y="2103438"/>
          <p14:tracePt t="7242" x="7064375" y="2103438"/>
          <p14:tracePt t="7259" x="7102475" y="2117725"/>
          <p14:tracePt t="7276" x="7124700" y="2117725"/>
          <p14:tracePt t="7293" x="7185025" y="2125663"/>
          <p14:tracePt t="7309" x="7208838" y="2125663"/>
          <p14:tracePt t="7326" x="7216775" y="2125663"/>
          <p14:tracePt t="7374" x="7223125" y="2125663"/>
          <p14:tracePt t="7390" x="7231063" y="2117725"/>
          <p14:tracePt t="7398" x="7246938" y="2117725"/>
          <p14:tracePt t="7510" x="7223125" y="2149475"/>
          <p14:tracePt t="7518" x="7185025" y="2201863"/>
          <p14:tracePt t="7526" x="7146925" y="2232025"/>
          <p14:tracePt t="7543" x="7064375" y="2278063"/>
          <p14:tracePt t="7559" x="7032625" y="2286000"/>
          <p14:tracePt t="7576" x="7026275" y="2286000"/>
          <p14:tracePt t="7942" x="7026275" y="2278063"/>
          <p14:tracePt t="7950" x="7032625" y="2270125"/>
          <p14:tracePt t="7966" x="7032625" y="2263775"/>
          <p14:tracePt t="8006" x="7040563" y="2263775"/>
          <p14:tracePt t="8014" x="7048500" y="2263775"/>
          <p14:tracePt t="8026" x="7056438" y="2263775"/>
          <p14:tracePt t="9062" x="7064375" y="2255838"/>
          <p14:tracePt t="9070" x="7078663" y="2232025"/>
          <p14:tracePt t="9078" x="7086600" y="2217738"/>
          <p14:tracePt t="9095" x="7094538" y="2217738"/>
          <p14:tracePt t="9110" x="7102475" y="2187575"/>
          <p14:tracePt t="9126" x="7108825" y="2171700"/>
          <p14:tracePt t="9143" x="7116763" y="2163763"/>
          <p14:tracePt t="9160" x="7116763" y="2155825"/>
          <p14:tracePt t="9176" x="7124700" y="2149475"/>
          <p14:tracePt t="9382" x="7102475" y="2133600"/>
          <p14:tracePt t="9390" x="7070725" y="2133600"/>
          <p14:tracePt t="9398" x="7018338" y="2133600"/>
          <p14:tracePt t="9410" x="6926263" y="2133600"/>
          <p14:tracePt t="9427" x="6773863" y="2133600"/>
          <p14:tracePt t="9443" x="6721475" y="2133600"/>
          <p14:tracePt t="9460" x="6705600" y="2133600"/>
          <p14:tracePt t="9678" x="6713538" y="2141538"/>
          <p14:tracePt t="9686" x="6721475" y="2141538"/>
          <p14:tracePt t="9694" x="6727825" y="2141538"/>
          <p14:tracePt t="9710" x="6759575" y="2149475"/>
          <p14:tracePt t="9727" x="6811963" y="2155825"/>
          <p14:tracePt t="9743" x="6926263" y="2171700"/>
          <p14:tracePt t="9760" x="7146925" y="2171700"/>
          <p14:tracePt t="9777" x="7421563" y="2171700"/>
          <p14:tracePt t="9793" x="7666038" y="2171700"/>
          <p14:tracePt t="9810" x="7802563" y="2187575"/>
          <p14:tracePt t="9827" x="7810500" y="2187575"/>
          <p14:tracePt t="10054" x="7802563" y="2187575"/>
          <p14:tracePt t="10062" x="7750175" y="2187575"/>
          <p14:tracePt t="10070" x="7666038" y="2179638"/>
          <p14:tracePt t="10078" x="7581900" y="2171700"/>
          <p14:tracePt t="10094" x="7269163" y="2163763"/>
          <p14:tracePt t="10110" x="7026275" y="2171700"/>
          <p14:tracePt t="10127" x="6988175" y="2171700"/>
          <p14:tracePt t="10174" x="7002463" y="2171700"/>
          <p14:tracePt t="10182" x="7040563" y="2179638"/>
          <p14:tracePt t="10194" x="7064375" y="2179638"/>
          <p14:tracePt t="10210" x="7086600" y="2179638"/>
          <p14:tracePt t="10326" x="7094538" y="2179638"/>
          <p14:tracePt t="10334" x="7108825" y="2179638"/>
          <p14:tracePt t="10344" x="7146925" y="2187575"/>
          <p14:tracePt t="10360" x="7208838" y="2209800"/>
          <p14:tracePt t="10377" x="7353300" y="2209800"/>
          <p14:tracePt t="10394" x="7459663" y="2217738"/>
          <p14:tracePt t="10410" x="7497763" y="2217738"/>
          <p14:tracePt t="10510" x="7497763" y="2225675"/>
          <p14:tracePt t="10518" x="7497763" y="2239963"/>
          <p14:tracePt t="10527" x="7483475" y="2247900"/>
          <p14:tracePt t="10544" x="7421563" y="2301875"/>
          <p14:tracePt t="10560" x="7361238" y="2339975"/>
          <p14:tracePt t="10577" x="7337425" y="2346325"/>
          <p14:tracePt t="10610" x="7331075" y="2346325"/>
          <p14:tracePt t="10774" x="7323138" y="2354263"/>
          <p14:tracePt t="10798" x="7315200" y="2370138"/>
          <p14:tracePt t="10806" x="7285038" y="2392363"/>
          <p14:tracePt t="10814" x="7261225" y="2400300"/>
          <p14:tracePt t="10827" x="7216775" y="2430463"/>
          <p14:tracePt t="10843" x="7116763" y="2476500"/>
          <p14:tracePt t="10860" x="7002463" y="2522538"/>
          <p14:tracePt t="10877" x="6850063" y="2590800"/>
          <p14:tracePt t="10893" x="6804025" y="2613025"/>
          <p14:tracePt t="10910" x="6797675" y="2620963"/>
          <p14:tracePt t="10949" x="6789738" y="2620963"/>
          <p14:tracePt t="10960" x="6789738" y="2636838"/>
          <p14:tracePt t="10977" x="6773863" y="2659063"/>
          <p14:tracePt t="10994" x="6743700" y="2727325"/>
          <p14:tracePt t="11011" x="6683375" y="2819400"/>
          <p14:tracePt t="11027" x="6629400" y="2911475"/>
          <p14:tracePt t="11044" x="6591300" y="2979738"/>
          <p14:tracePt t="11061" x="6575425" y="3009900"/>
          <p14:tracePt t="11077" x="6561138" y="3017838"/>
          <p14:tracePt t="11094" x="6553200" y="3040063"/>
          <p14:tracePt t="11111" x="6545263" y="3055938"/>
          <p14:tracePt t="11127" x="6530975" y="3070225"/>
          <p14:tracePt t="11144" x="6523038" y="3086100"/>
          <p14:tracePt t="11446" x="6523038" y="3094038"/>
          <p14:tracePt t="11462" x="6515100" y="3108325"/>
          <p14:tracePt t="11470" x="6492875" y="3146425"/>
          <p14:tracePt t="11479" x="6484938" y="3170238"/>
          <p14:tracePt t="11494" x="6430963" y="3238500"/>
          <p14:tracePt t="11511" x="6392863" y="3314700"/>
          <p14:tracePt t="11527" x="6340475" y="3436938"/>
          <p14:tracePt t="11544" x="6302375" y="3505200"/>
          <p14:tracePt t="11561" x="6278563" y="3543300"/>
          <p14:tracePt t="12542" x="6362700" y="3521075"/>
          <p14:tracePt t="12550" x="6645275" y="3375025"/>
          <p14:tracePt t="12561" x="6942138" y="3238500"/>
          <p14:tracePt t="12578" x="7261225" y="3063875"/>
          <p14:tracePt t="12594" x="7451725" y="2879725"/>
          <p14:tracePt t="12611" x="7680325" y="2628900"/>
          <p14:tracePt t="12627" x="7810500" y="2446338"/>
          <p14:tracePt t="12644" x="7864475" y="2324100"/>
          <p14:tracePt t="12661" x="7864475" y="2270125"/>
          <p14:tracePt t="12677" x="7870825" y="2163763"/>
          <p14:tracePt t="12694" x="7886700" y="2141538"/>
          <p14:tracePt t="12798" x="7886700" y="2125663"/>
          <p14:tracePt t="12806" x="7886700" y="2095500"/>
          <p14:tracePt t="12814" x="7886700" y="2065338"/>
          <p14:tracePt t="12828" x="7870825" y="2049463"/>
          <p14:tracePt t="12845" x="7826375" y="2003425"/>
          <p14:tracePt t="12861" x="7802563" y="1997075"/>
          <p14:tracePt t="12878" x="7780338" y="1989138"/>
          <p14:tracePt t="12894" x="7772400" y="1989138"/>
          <p14:tracePt t="12911" x="7756525" y="1989138"/>
          <p14:tracePt t="12928" x="7750175" y="1989138"/>
          <p14:tracePt t="12945" x="7742238" y="2003425"/>
          <p14:tracePt t="12961" x="7704138" y="2095500"/>
          <p14:tracePt t="12978" x="7688263" y="2141538"/>
          <p14:tracePt t="12995" x="7680325" y="2187575"/>
          <p14:tracePt t="13011" x="7680325" y="2193925"/>
          <p14:tracePt t="13094" x="7673975" y="2201863"/>
          <p14:tracePt t="13110" x="7666038" y="2201863"/>
          <p14:tracePt t="13118" x="7650163" y="2201863"/>
          <p14:tracePt t="13128" x="7642225" y="2201863"/>
          <p14:tracePt t="13144" x="7620000" y="2201863"/>
          <p14:tracePt t="13161" x="7612063" y="2201863"/>
          <p14:tracePt t="13194" x="7597775" y="2201863"/>
          <p14:tracePt t="13254" x="7589838" y="2201863"/>
          <p14:tracePt t="13318" x="7573963" y="2201863"/>
          <p14:tracePt t="13326" x="7566025" y="2201863"/>
          <p14:tracePt t="13334" x="7559675" y="2201863"/>
          <p14:tracePt t="13350" x="7543800" y="2217738"/>
          <p14:tracePt t="13361" x="7543800" y="2225675"/>
          <p14:tracePt t="13378" x="7521575" y="2263775"/>
          <p14:tracePt t="13395" x="7513638" y="2263775"/>
          <p14:tracePt t="13766" x="7513638" y="2286000"/>
          <p14:tracePt t="13774" x="7527925" y="2339975"/>
          <p14:tracePt t="13782" x="7527925" y="2362200"/>
          <p14:tracePt t="13795" x="7535863" y="2392363"/>
          <p14:tracePt t="13811" x="7551738" y="2454275"/>
          <p14:tracePt t="13828" x="7559675" y="2492375"/>
          <p14:tracePt t="13845" x="7559675" y="2514600"/>
          <p14:tracePt t="13861" x="7559675" y="2522538"/>
          <p14:tracePt t="13878" x="7559675" y="2536825"/>
          <p14:tracePt t="13895" x="7559675" y="2544763"/>
          <p14:tracePt t="13911" x="7559675" y="2552700"/>
          <p14:tracePt t="13928" x="7559675" y="2560638"/>
          <p14:tracePt t="13945" x="7559675" y="2568575"/>
          <p14:tracePt t="14566" x="7559675" y="2560638"/>
          <p14:tracePt t="14590" x="7559675" y="2552700"/>
          <p14:tracePt t="14606" x="7559675" y="2544763"/>
          <p14:tracePt t="14638" x="7559675" y="2536825"/>
          <p14:tracePt t="14678" x="7566025" y="2536825"/>
          <p14:tracePt t="14718" x="7566025" y="2530475"/>
          <p14:tracePt t="15518" x="7573963" y="2514600"/>
          <p14:tracePt t="15526" x="7573963" y="2498725"/>
          <p14:tracePt t="15542" x="7573963" y="2492375"/>
          <p14:tracePt t="15566" x="7573963" y="2484438"/>
          <p14:tracePt t="15574" x="7581900" y="2484438"/>
          <p14:tracePt t="15606" x="7581900" y="2476500"/>
          <p14:tracePt t="16998" x="7589838" y="2476500"/>
          <p14:tracePt t="17054" x="7589838" y="2468563"/>
          <p14:tracePt t="18462" x="7589838" y="2460625"/>
          <p14:tracePt t="21126" x="7604125" y="2460625"/>
          <p14:tracePt t="21134" x="7635875" y="2460625"/>
          <p14:tracePt t="21147" x="7688263" y="2468563"/>
          <p14:tracePt t="21164" x="7794625" y="2492375"/>
          <p14:tracePt t="21181" x="8016875" y="2544763"/>
          <p14:tracePt t="21198" x="8359775" y="2598738"/>
          <p14:tracePt t="21214" x="8702675" y="2636838"/>
          <p14:tracePt t="21231" x="8801100" y="2644775"/>
          <p14:tracePt t="21248" x="8831263" y="2644775"/>
          <p14:tracePt t="21390" x="8831263" y="2651125"/>
          <p14:tracePt t="21438" x="8831263" y="2659063"/>
          <p14:tracePt t="21446" x="8831263" y="2674938"/>
          <p14:tracePt t="21454" x="8831263" y="2705100"/>
          <p14:tracePt t="21464" x="8831263" y="2727325"/>
          <p14:tracePt t="21481" x="8831263" y="2743200"/>
          <p14:tracePt t="21498" x="8831263" y="2751138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90283" y="1864214"/>
            <a:ext cx="541366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80, 60,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937983" y="2578589"/>
            <a:ext cx="3815468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-20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479593" y="3717649"/>
            <a:ext cx="182614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40, 20, 0, -20</a:t>
            </a:r>
            <a:endParaRPr lang="en-US" altLang="en-US" sz="2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256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390"/>
    </mc:Choice>
    <mc:Fallback xmlns="">
      <p:transition advTm="32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82" x="6423025" y="5646738"/>
          <p14:tracePt t="2390" x="6332538" y="5502275"/>
          <p14:tracePt t="2398" x="6142038" y="5173663"/>
          <p14:tracePt t="2407" x="5943600" y="4830763"/>
          <p14:tracePt t="2424" x="5478463" y="4275138"/>
          <p14:tracePt t="2441" x="5021263" y="3763963"/>
          <p14:tracePt t="2457" x="4594225" y="3230563"/>
          <p14:tracePt t="2474" x="4335463" y="2895600"/>
          <p14:tracePt t="2491" x="4206875" y="2720975"/>
          <p14:tracePt t="2507" x="4183063" y="2667000"/>
          <p14:tracePt t="2524" x="4168775" y="2628900"/>
          <p14:tracePt t="2541" x="4137025" y="2574925"/>
          <p14:tracePt t="2557" x="4122738" y="2560638"/>
          <p14:tracePt t="2574" x="4098925" y="2530475"/>
          <p14:tracePt t="2591" x="4022725" y="2476500"/>
          <p14:tracePt t="2607" x="3810000" y="2354263"/>
          <p14:tracePt t="2624" x="3673475" y="2293938"/>
          <p14:tracePt t="2640" x="3581400" y="2255838"/>
          <p14:tracePt t="2657" x="3436938" y="2125663"/>
          <p14:tracePt t="2674" x="3178175" y="1866900"/>
          <p14:tracePt t="2691" x="3140075" y="1828800"/>
          <p14:tracePt t="2707" x="3132138" y="1812925"/>
          <p14:tracePt t="2724" x="3132138" y="1706563"/>
          <p14:tracePt t="2741" x="3132138" y="1692275"/>
          <p14:tracePt t="2757" x="3132138" y="1684338"/>
          <p14:tracePt t="3078" x="3192463" y="1706563"/>
          <p14:tracePt t="3086" x="3284538" y="1744663"/>
          <p14:tracePt t="3094" x="3375025" y="1782763"/>
          <p14:tracePt t="3108" x="3467100" y="1806575"/>
          <p14:tracePt t="3124" x="3825875" y="1951038"/>
          <p14:tracePt t="3141" x="4533900" y="2041525"/>
          <p14:tracePt t="3157" x="4678363" y="2041525"/>
          <p14:tracePt t="3174" x="4708525" y="2041525"/>
          <p14:tracePt t="3191" x="4746625" y="2041525"/>
          <p14:tracePt t="3208" x="4770438" y="2019300"/>
          <p14:tracePt t="3224" x="4854575" y="1965325"/>
          <p14:tracePt t="3241" x="5021263" y="1874838"/>
          <p14:tracePt t="3258" x="5280025" y="1820863"/>
          <p14:tracePt t="3274" x="5622925" y="1790700"/>
          <p14:tracePt t="3291" x="5883275" y="1790700"/>
          <p14:tracePt t="3308" x="6011863" y="1798638"/>
          <p14:tracePt t="3324" x="6088063" y="1828800"/>
          <p14:tracePt t="3341" x="6194425" y="1889125"/>
          <p14:tracePt t="3358" x="6316663" y="2065338"/>
          <p14:tracePt t="3374" x="6469063" y="2239963"/>
          <p14:tracePt t="3391" x="6591300" y="2370138"/>
          <p14:tracePt t="3408" x="6683375" y="2468563"/>
          <p14:tracePt t="3424" x="6727825" y="2498725"/>
          <p14:tracePt t="3518" x="6727825" y="2492375"/>
          <p14:tracePt t="3526" x="6727825" y="2468563"/>
          <p14:tracePt t="3534" x="6727825" y="2454275"/>
          <p14:tracePt t="3543" x="6713538" y="2430463"/>
          <p14:tracePt t="3558" x="6667500" y="2400300"/>
          <p14:tracePt t="3574" x="6569075" y="2354263"/>
          <p14:tracePt t="3591" x="6469063" y="2316163"/>
          <p14:tracePt t="3608" x="6454775" y="2308225"/>
          <p14:tracePt t="3653" x="6461125" y="2308225"/>
          <p14:tracePt t="3662" x="6499225" y="2308225"/>
          <p14:tracePt t="3674" x="6545263" y="2324100"/>
          <p14:tracePt t="3691" x="6689725" y="2324100"/>
          <p14:tracePt t="3708" x="6804025" y="2324100"/>
          <p14:tracePt t="3725" x="6858000" y="2301875"/>
          <p14:tracePt t="3741" x="6865938" y="2293938"/>
          <p14:tracePt t="3758" x="6865938" y="2263775"/>
          <p14:tracePt t="3774" x="6865938" y="2255838"/>
          <p14:tracePt t="3808" x="6865938" y="2239963"/>
          <p14:tracePt t="3918" x="6865938" y="2232025"/>
          <p14:tracePt t="3942" x="6850063" y="2232025"/>
          <p14:tracePt t="3950" x="6842125" y="2232025"/>
          <p14:tracePt t="3958" x="6835775" y="2232025"/>
          <p14:tracePt t="3975" x="6781800" y="2286000"/>
          <p14:tracePt t="3991" x="6773863" y="2293938"/>
          <p14:tracePt t="4008" x="6765925" y="2301875"/>
          <p14:tracePt t="4238" x="6765925" y="2293938"/>
          <p14:tracePt t="4254" x="6765925" y="2286000"/>
          <p14:tracePt t="4278" x="6759575" y="2278063"/>
          <p14:tracePt t="4286" x="6751638" y="2278063"/>
          <p14:tracePt t="4294" x="6735763" y="2278063"/>
          <p14:tracePt t="4310" x="6721475" y="2278063"/>
          <p14:tracePt t="4326" x="6705600" y="2278063"/>
          <p14:tracePt t="4341" x="6697663" y="2278063"/>
          <p14:tracePt t="4358" x="6645275" y="2286000"/>
          <p14:tracePt t="4375" x="6599238" y="2316163"/>
          <p14:tracePt t="4392" x="6561138" y="2362200"/>
          <p14:tracePt t="4408" x="6523038" y="2400300"/>
          <p14:tracePt t="4425" x="6484938" y="2430463"/>
          <p14:tracePt t="4442" x="6469063" y="2446338"/>
          <p14:tracePt t="4458" x="6461125" y="2446338"/>
          <p14:tracePt t="4534" x="6461125" y="2454275"/>
          <p14:tracePt t="4543" x="6499225" y="2454275"/>
          <p14:tracePt t="4550" x="6553200" y="2454275"/>
          <p14:tracePt t="4558" x="6629400" y="2454275"/>
          <p14:tracePt t="4575" x="6865938" y="2408238"/>
          <p14:tracePt t="4591" x="7108825" y="2370138"/>
          <p14:tracePt t="4608" x="7239000" y="2354263"/>
          <p14:tracePt t="4654" x="7246938" y="2354263"/>
          <p14:tracePt t="4686" x="7239000" y="2339975"/>
          <p14:tracePt t="4694" x="7216775" y="2339975"/>
          <p14:tracePt t="4708" x="7200900" y="2332038"/>
          <p14:tracePt t="4725" x="7086600" y="2324100"/>
          <p14:tracePt t="4741" x="7048500" y="2308225"/>
          <p14:tracePt t="4758" x="7018338" y="2308225"/>
          <p14:tracePt t="4830" x="7002463" y="2308225"/>
          <p14:tracePt t="4838" x="6994525" y="2308225"/>
          <p14:tracePt t="4854" x="6988175" y="2308225"/>
          <p14:tracePt t="4862" x="6972300" y="2301875"/>
          <p14:tracePt t="4875" x="6964363" y="2293938"/>
          <p14:tracePt t="4892" x="6950075" y="2286000"/>
          <p14:tracePt t="4908" x="6934200" y="2278063"/>
          <p14:tracePt t="4925" x="6934200" y="2255838"/>
          <p14:tracePt t="4941" x="6934200" y="2239963"/>
          <p14:tracePt t="4958" x="6934200" y="2217738"/>
          <p14:tracePt t="4975" x="6934200" y="2201863"/>
          <p14:tracePt t="4992" x="6934200" y="2187575"/>
          <p14:tracePt t="5008" x="6934200" y="2163763"/>
          <p14:tracePt t="5025" x="6934200" y="2141538"/>
          <p14:tracePt t="5042" x="6934200" y="2133600"/>
          <p14:tracePt t="5058" x="6918325" y="2117725"/>
          <p14:tracePt t="5075" x="6904038" y="2117725"/>
          <p14:tracePt t="5092" x="6896100" y="2117725"/>
          <p14:tracePt t="5108" x="6888163" y="2117725"/>
          <p14:tracePt t="5126" x="6873875" y="2141538"/>
          <p14:tracePt t="5142" x="6865938" y="2171700"/>
          <p14:tracePt t="5158" x="6865938" y="2187575"/>
          <p14:tracePt t="5175" x="6865938" y="2193925"/>
          <p14:tracePt t="5192" x="6865938" y="2201863"/>
          <p14:tracePt t="5478" x="6865938" y="2193925"/>
          <p14:tracePt t="5486" x="6888163" y="2193925"/>
          <p14:tracePt t="5494" x="6926263" y="2193925"/>
          <p14:tracePt t="5508" x="6964363" y="2193925"/>
          <p14:tracePt t="5526" x="7108825" y="2179638"/>
          <p14:tracePt t="5542" x="7132638" y="2179638"/>
          <p14:tracePt t="5670" x="7140575" y="2179638"/>
          <p14:tracePt t="5678" x="7146925" y="2179638"/>
          <p14:tracePt t="5692" x="7154863" y="2179638"/>
          <p14:tracePt t="5709" x="7162800" y="2163763"/>
          <p14:tracePt t="5725" x="7178675" y="2155825"/>
          <p14:tracePt t="5742" x="7208838" y="2141538"/>
          <p14:tracePt t="5759" x="7254875" y="2141538"/>
          <p14:tracePt t="5775" x="7369175" y="2141538"/>
          <p14:tracePt t="5792" x="7513638" y="2133600"/>
          <p14:tracePt t="5809" x="7612063" y="2133600"/>
          <p14:tracePt t="5825" x="7658100" y="2133600"/>
          <p14:tracePt t="5918" x="7673975" y="2133600"/>
          <p14:tracePt t="5950" x="7680325" y="2133600"/>
          <p14:tracePt t="5966" x="7688263" y="2141538"/>
          <p14:tracePt t="5990" x="7696200" y="2141538"/>
          <p14:tracePt t="6086" x="7688263" y="2141538"/>
          <p14:tracePt t="6094" x="7666038" y="2141538"/>
          <p14:tracePt t="6102" x="7658100" y="2141538"/>
          <p14:tracePt t="6126" x="7642225" y="2141538"/>
          <p14:tracePt t="6926" x="7635875" y="2141538"/>
          <p14:tracePt t="6934" x="7612063" y="2133600"/>
          <p14:tracePt t="6942" x="7589838" y="2133600"/>
          <p14:tracePt t="6959" x="7527925" y="2125663"/>
          <p14:tracePt t="6976" x="7483475" y="2125663"/>
          <p14:tracePt t="6992" x="7429500" y="2125663"/>
          <p14:tracePt t="7009" x="7407275" y="2125663"/>
          <p14:tracePt t="7026" x="7383463" y="2125663"/>
          <p14:tracePt t="7042" x="7375525" y="2125663"/>
          <p14:tracePt t="7059" x="7369175" y="2125663"/>
          <p14:tracePt t="7076" x="7353300" y="2125663"/>
          <p14:tracePt t="7093" x="7299325" y="2117725"/>
          <p14:tracePt t="7109" x="7200900" y="2087563"/>
          <p14:tracePt t="7126" x="7056438" y="2087563"/>
          <p14:tracePt t="7142" x="7010400" y="2087563"/>
          <p14:tracePt t="7198" x="7010400" y="2095500"/>
          <p14:tracePt t="7207" x="7018338" y="2103438"/>
          <p14:tracePt t="7214" x="7032625" y="2103438"/>
          <p14:tracePt t="7226" x="7048500" y="2103438"/>
          <p14:tracePt t="7242" x="7064375" y="2103438"/>
          <p14:tracePt t="7259" x="7102475" y="2117725"/>
          <p14:tracePt t="7276" x="7124700" y="2117725"/>
          <p14:tracePt t="7293" x="7185025" y="2125663"/>
          <p14:tracePt t="7309" x="7208838" y="2125663"/>
          <p14:tracePt t="7326" x="7216775" y="2125663"/>
          <p14:tracePt t="7374" x="7223125" y="2125663"/>
          <p14:tracePt t="7390" x="7231063" y="2117725"/>
          <p14:tracePt t="7398" x="7246938" y="2117725"/>
          <p14:tracePt t="7510" x="7223125" y="2149475"/>
          <p14:tracePt t="7518" x="7185025" y="2201863"/>
          <p14:tracePt t="7526" x="7146925" y="2232025"/>
          <p14:tracePt t="7543" x="7064375" y="2278063"/>
          <p14:tracePt t="7559" x="7032625" y="2286000"/>
          <p14:tracePt t="7576" x="7026275" y="2286000"/>
          <p14:tracePt t="7942" x="7026275" y="2278063"/>
          <p14:tracePt t="7950" x="7032625" y="2270125"/>
          <p14:tracePt t="7966" x="7032625" y="2263775"/>
          <p14:tracePt t="8006" x="7040563" y="2263775"/>
          <p14:tracePt t="8014" x="7048500" y="2263775"/>
          <p14:tracePt t="8026" x="7056438" y="2263775"/>
          <p14:tracePt t="9062" x="7064375" y="2255838"/>
          <p14:tracePt t="9070" x="7078663" y="2232025"/>
          <p14:tracePt t="9078" x="7086600" y="2217738"/>
          <p14:tracePt t="9095" x="7094538" y="2217738"/>
          <p14:tracePt t="9110" x="7102475" y="2187575"/>
          <p14:tracePt t="9126" x="7108825" y="2171700"/>
          <p14:tracePt t="9143" x="7116763" y="2163763"/>
          <p14:tracePt t="9160" x="7116763" y="2155825"/>
          <p14:tracePt t="9176" x="7124700" y="2149475"/>
          <p14:tracePt t="9382" x="7102475" y="2133600"/>
          <p14:tracePt t="9390" x="7070725" y="2133600"/>
          <p14:tracePt t="9398" x="7018338" y="2133600"/>
          <p14:tracePt t="9410" x="6926263" y="2133600"/>
          <p14:tracePt t="9427" x="6773863" y="2133600"/>
          <p14:tracePt t="9443" x="6721475" y="2133600"/>
          <p14:tracePt t="9460" x="6705600" y="2133600"/>
          <p14:tracePt t="9678" x="6713538" y="2141538"/>
          <p14:tracePt t="9686" x="6721475" y="2141538"/>
          <p14:tracePt t="9694" x="6727825" y="2141538"/>
          <p14:tracePt t="9710" x="6759575" y="2149475"/>
          <p14:tracePt t="9727" x="6811963" y="2155825"/>
          <p14:tracePt t="9743" x="6926263" y="2171700"/>
          <p14:tracePt t="9760" x="7146925" y="2171700"/>
          <p14:tracePt t="9777" x="7421563" y="2171700"/>
          <p14:tracePt t="9793" x="7666038" y="2171700"/>
          <p14:tracePt t="9810" x="7802563" y="2187575"/>
          <p14:tracePt t="9827" x="7810500" y="2187575"/>
          <p14:tracePt t="10054" x="7802563" y="2187575"/>
          <p14:tracePt t="10062" x="7750175" y="2187575"/>
          <p14:tracePt t="10070" x="7666038" y="2179638"/>
          <p14:tracePt t="10078" x="7581900" y="2171700"/>
          <p14:tracePt t="10094" x="7269163" y="2163763"/>
          <p14:tracePt t="10110" x="7026275" y="2171700"/>
          <p14:tracePt t="10127" x="6988175" y="2171700"/>
          <p14:tracePt t="10174" x="7002463" y="2171700"/>
          <p14:tracePt t="10182" x="7040563" y="2179638"/>
          <p14:tracePt t="10194" x="7064375" y="2179638"/>
          <p14:tracePt t="10210" x="7086600" y="2179638"/>
          <p14:tracePt t="10326" x="7094538" y="2179638"/>
          <p14:tracePt t="10334" x="7108825" y="2179638"/>
          <p14:tracePt t="10344" x="7146925" y="2187575"/>
          <p14:tracePt t="10360" x="7208838" y="2209800"/>
          <p14:tracePt t="10377" x="7353300" y="2209800"/>
          <p14:tracePt t="10394" x="7459663" y="2217738"/>
          <p14:tracePt t="10410" x="7497763" y="2217738"/>
          <p14:tracePt t="10510" x="7497763" y="2225675"/>
          <p14:tracePt t="10518" x="7497763" y="2239963"/>
          <p14:tracePt t="10527" x="7483475" y="2247900"/>
          <p14:tracePt t="10544" x="7421563" y="2301875"/>
          <p14:tracePt t="10560" x="7361238" y="2339975"/>
          <p14:tracePt t="10577" x="7337425" y="2346325"/>
          <p14:tracePt t="10610" x="7331075" y="2346325"/>
          <p14:tracePt t="10774" x="7323138" y="2354263"/>
          <p14:tracePt t="10798" x="7315200" y="2370138"/>
          <p14:tracePt t="10806" x="7285038" y="2392363"/>
          <p14:tracePt t="10814" x="7261225" y="2400300"/>
          <p14:tracePt t="10827" x="7216775" y="2430463"/>
          <p14:tracePt t="10843" x="7116763" y="2476500"/>
          <p14:tracePt t="10860" x="7002463" y="2522538"/>
          <p14:tracePt t="10877" x="6850063" y="2590800"/>
          <p14:tracePt t="10893" x="6804025" y="2613025"/>
          <p14:tracePt t="10910" x="6797675" y="2620963"/>
          <p14:tracePt t="10949" x="6789738" y="2620963"/>
          <p14:tracePt t="10960" x="6789738" y="2636838"/>
          <p14:tracePt t="10977" x="6773863" y="2659063"/>
          <p14:tracePt t="10994" x="6743700" y="2727325"/>
          <p14:tracePt t="11011" x="6683375" y="2819400"/>
          <p14:tracePt t="11027" x="6629400" y="2911475"/>
          <p14:tracePt t="11044" x="6591300" y="2979738"/>
          <p14:tracePt t="11061" x="6575425" y="3009900"/>
          <p14:tracePt t="11077" x="6561138" y="3017838"/>
          <p14:tracePt t="11094" x="6553200" y="3040063"/>
          <p14:tracePt t="11111" x="6545263" y="3055938"/>
          <p14:tracePt t="11127" x="6530975" y="3070225"/>
          <p14:tracePt t="11144" x="6523038" y="3086100"/>
          <p14:tracePt t="11446" x="6523038" y="3094038"/>
          <p14:tracePt t="11462" x="6515100" y="3108325"/>
          <p14:tracePt t="11470" x="6492875" y="3146425"/>
          <p14:tracePt t="11479" x="6484938" y="3170238"/>
          <p14:tracePt t="11494" x="6430963" y="3238500"/>
          <p14:tracePt t="11511" x="6392863" y="3314700"/>
          <p14:tracePt t="11527" x="6340475" y="3436938"/>
          <p14:tracePt t="11544" x="6302375" y="3505200"/>
          <p14:tracePt t="11561" x="6278563" y="3543300"/>
          <p14:tracePt t="12542" x="6362700" y="3521075"/>
          <p14:tracePt t="12550" x="6645275" y="3375025"/>
          <p14:tracePt t="12561" x="6942138" y="3238500"/>
          <p14:tracePt t="12578" x="7261225" y="3063875"/>
          <p14:tracePt t="12594" x="7451725" y="2879725"/>
          <p14:tracePt t="12611" x="7680325" y="2628900"/>
          <p14:tracePt t="12627" x="7810500" y="2446338"/>
          <p14:tracePt t="12644" x="7864475" y="2324100"/>
          <p14:tracePt t="12661" x="7864475" y="2270125"/>
          <p14:tracePt t="12677" x="7870825" y="2163763"/>
          <p14:tracePt t="12694" x="7886700" y="2141538"/>
          <p14:tracePt t="12798" x="7886700" y="2125663"/>
          <p14:tracePt t="12806" x="7886700" y="2095500"/>
          <p14:tracePt t="12814" x="7886700" y="2065338"/>
          <p14:tracePt t="12828" x="7870825" y="2049463"/>
          <p14:tracePt t="12845" x="7826375" y="2003425"/>
          <p14:tracePt t="12861" x="7802563" y="1997075"/>
          <p14:tracePt t="12878" x="7780338" y="1989138"/>
          <p14:tracePt t="12894" x="7772400" y="1989138"/>
          <p14:tracePt t="12911" x="7756525" y="1989138"/>
          <p14:tracePt t="12928" x="7750175" y="1989138"/>
          <p14:tracePt t="12945" x="7742238" y="2003425"/>
          <p14:tracePt t="12961" x="7704138" y="2095500"/>
          <p14:tracePt t="12978" x="7688263" y="2141538"/>
          <p14:tracePt t="12995" x="7680325" y="2187575"/>
          <p14:tracePt t="13011" x="7680325" y="2193925"/>
          <p14:tracePt t="13094" x="7673975" y="2201863"/>
          <p14:tracePt t="13110" x="7666038" y="2201863"/>
          <p14:tracePt t="13118" x="7650163" y="2201863"/>
          <p14:tracePt t="13128" x="7642225" y="2201863"/>
          <p14:tracePt t="13144" x="7620000" y="2201863"/>
          <p14:tracePt t="13161" x="7612063" y="2201863"/>
          <p14:tracePt t="13194" x="7597775" y="2201863"/>
          <p14:tracePt t="13254" x="7589838" y="2201863"/>
          <p14:tracePt t="13318" x="7573963" y="2201863"/>
          <p14:tracePt t="13326" x="7566025" y="2201863"/>
          <p14:tracePt t="13334" x="7559675" y="2201863"/>
          <p14:tracePt t="13350" x="7543800" y="2217738"/>
          <p14:tracePt t="13361" x="7543800" y="2225675"/>
          <p14:tracePt t="13378" x="7521575" y="2263775"/>
          <p14:tracePt t="13395" x="7513638" y="2263775"/>
          <p14:tracePt t="13766" x="7513638" y="2286000"/>
          <p14:tracePt t="13774" x="7527925" y="2339975"/>
          <p14:tracePt t="13782" x="7527925" y="2362200"/>
          <p14:tracePt t="13795" x="7535863" y="2392363"/>
          <p14:tracePt t="13811" x="7551738" y="2454275"/>
          <p14:tracePt t="13828" x="7559675" y="2492375"/>
          <p14:tracePt t="13845" x="7559675" y="2514600"/>
          <p14:tracePt t="13861" x="7559675" y="2522538"/>
          <p14:tracePt t="13878" x="7559675" y="2536825"/>
          <p14:tracePt t="13895" x="7559675" y="2544763"/>
          <p14:tracePt t="13911" x="7559675" y="2552700"/>
          <p14:tracePt t="13928" x="7559675" y="2560638"/>
          <p14:tracePt t="13945" x="7559675" y="2568575"/>
          <p14:tracePt t="14566" x="7559675" y="2560638"/>
          <p14:tracePt t="14590" x="7559675" y="2552700"/>
          <p14:tracePt t="14606" x="7559675" y="2544763"/>
          <p14:tracePt t="14638" x="7559675" y="2536825"/>
          <p14:tracePt t="14678" x="7566025" y="2536825"/>
          <p14:tracePt t="14718" x="7566025" y="2530475"/>
          <p14:tracePt t="15518" x="7573963" y="2514600"/>
          <p14:tracePt t="15526" x="7573963" y="2498725"/>
          <p14:tracePt t="15542" x="7573963" y="2492375"/>
          <p14:tracePt t="15566" x="7573963" y="2484438"/>
          <p14:tracePt t="15574" x="7581900" y="2484438"/>
          <p14:tracePt t="15606" x="7581900" y="2476500"/>
          <p14:tracePt t="16998" x="7589838" y="2476500"/>
          <p14:tracePt t="17054" x="7589838" y="2468563"/>
          <p14:tracePt t="18462" x="7589838" y="2460625"/>
          <p14:tracePt t="21126" x="7604125" y="2460625"/>
          <p14:tracePt t="21134" x="7635875" y="2460625"/>
          <p14:tracePt t="21147" x="7688263" y="2468563"/>
          <p14:tracePt t="21164" x="7794625" y="2492375"/>
          <p14:tracePt t="21181" x="8016875" y="2544763"/>
          <p14:tracePt t="21198" x="8359775" y="2598738"/>
          <p14:tracePt t="21214" x="8702675" y="2636838"/>
          <p14:tracePt t="21231" x="8801100" y="2644775"/>
          <p14:tracePt t="21248" x="8831263" y="2644775"/>
          <p14:tracePt t="21390" x="8831263" y="2651125"/>
          <p14:tracePt t="21438" x="8831263" y="2659063"/>
          <p14:tracePt t="21446" x="8831263" y="2674938"/>
          <p14:tracePt t="21454" x="8831263" y="2705100"/>
          <p14:tracePt t="21464" x="8831263" y="2727325"/>
          <p14:tracePt t="21481" x="8831263" y="2743200"/>
          <p14:tracePt t="21498" x="8831263" y="2751138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59918" y="1925812"/>
            <a:ext cx="10943200" cy="310854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 do you find any term in this sequence?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find any term in an arithmetic sequence, use the formula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b="1" baseline="-25000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a</a:t>
            </a:r>
            <a:r>
              <a:rPr lang="en-US" altLang="en-US" b="1" baseline="-25000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(n – 1)d	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b="1" dirty="0">
              <a:solidFill>
                <a:srgbClr val="063D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common difference.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298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2847"/>
    </mc:Choice>
    <mc:Fallback xmlns="">
      <p:transition advTm="928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379" x="7375525" y="4283075"/>
          <p14:tracePt t="4396" x="7246938" y="4465638"/>
          <p14:tracePt t="4412" x="7124700" y="4618038"/>
          <p14:tracePt t="4429" x="6904038" y="4754563"/>
          <p14:tracePt t="4446" x="6507163" y="4968875"/>
          <p14:tracePt t="4463" x="6264275" y="5075238"/>
          <p14:tracePt t="4479" x="6073775" y="5135563"/>
          <p14:tracePt t="4496" x="5943600" y="5173663"/>
          <p14:tracePt t="4512" x="5897563" y="5181600"/>
          <p14:tracePt t="4551" x="5889625" y="5181600"/>
          <p14:tracePt t="8064" x="5921375" y="5181600"/>
          <p14:tracePt t="8071" x="5973763" y="5173663"/>
          <p14:tracePt t="8080" x="6035675" y="5173663"/>
          <p14:tracePt t="8097" x="6088063" y="5173663"/>
          <p14:tracePt t="8114" x="6103938" y="5173663"/>
          <p14:tracePt t="8487" x="6103938" y="5165725"/>
          <p14:tracePt t="8495" x="6096000" y="5159375"/>
          <p14:tracePt t="8503" x="6088063" y="5143500"/>
          <p14:tracePt t="8514" x="6073775" y="5143500"/>
          <p14:tracePt t="8531" x="6049963" y="5127625"/>
          <p14:tracePt t="8547" x="6035675" y="5083175"/>
          <p14:tracePt t="8564" x="5981700" y="4960938"/>
          <p14:tracePt t="8581" x="5905500" y="4838700"/>
          <p14:tracePt t="8597" x="5821363" y="4702175"/>
          <p14:tracePt t="8615" x="5562600" y="4313238"/>
          <p14:tracePt t="8631" x="5303838" y="4038600"/>
          <p14:tracePt t="8647" x="5029200" y="3794125"/>
          <p14:tracePt t="8664" x="4792663" y="3521075"/>
          <p14:tracePt t="8681" x="4618038" y="3322638"/>
          <p14:tracePt t="8697" x="4487863" y="3162300"/>
          <p14:tracePt t="8714" x="4419600" y="3078163"/>
          <p14:tracePt t="8731" x="4389438" y="3025775"/>
          <p14:tracePt t="8747" x="4381500" y="3009900"/>
          <p14:tracePt t="8764" x="4373563" y="2994025"/>
          <p14:tracePt t="10079" x="4373563" y="3048000"/>
          <p14:tracePt t="10087" x="4373563" y="3254375"/>
          <p14:tracePt t="10098" x="4373563" y="3482975"/>
          <p14:tracePt t="10114" x="4419600" y="3832225"/>
          <p14:tracePt t="10131" x="4419600" y="4060825"/>
          <p14:tracePt t="10148" x="4427538" y="4267200"/>
          <p14:tracePt t="10165" x="4435475" y="4427538"/>
          <p14:tracePt t="10181" x="4435475" y="4579938"/>
          <p14:tracePt t="10185" x="4441825" y="4632325"/>
          <p14:tracePt t="10198" x="4457700" y="4678363"/>
          <p14:tracePt t="10215" x="4487863" y="4746625"/>
          <p14:tracePt t="10231" x="4495800" y="4754563"/>
          <p14:tracePt t="10335" x="4495800" y="4762500"/>
          <p14:tracePt t="10359" x="4511675" y="4762500"/>
          <p14:tracePt t="10367" x="4556125" y="4740275"/>
          <p14:tracePt t="10375" x="4618038" y="4702175"/>
          <p14:tracePt t="10383" x="4686300" y="4664075"/>
          <p14:tracePt t="10398" x="4854575" y="4610100"/>
          <p14:tracePt t="10415" x="5067300" y="4525963"/>
          <p14:tracePt t="10431" x="5235575" y="4457700"/>
          <p14:tracePt t="10448" x="5364163" y="4403725"/>
          <p14:tracePt t="10465" x="5432425" y="4359275"/>
          <p14:tracePt t="10481" x="5464175" y="4327525"/>
          <p14:tracePt t="10498" x="5464175" y="4321175"/>
          <p14:tracePt t="10515" x="5478463" y="4297363"/>
          <p14:tracePt t="10531" x="5478463" y="4289425"/>
          <p14:tracePt t="10565" x="5478463" y="4275138"/>
          <p14:tracePt t="10581" x="5478463" y="4267200"/>
          <p14:tracePt t="10598" x="5478463" y="4244975"/>
          <p14:tracePt t="10615" x="5478463" y="4221163"/>
          <p14:tracePt t="10631" x="5478463" y="4206875"/>
          <p14:tracePt t="10665" x="5478463" y="4191000"/>
          <p14:tracePt t="10681" x="5478463" y="4183063"/>
          <p14:tracePt t="10698" x="5478463" y="4160838"/>
          <p14:tracePt t="10715" x="5478463" y="4130675"/>
          <p14:tracePt t="10731" x="5486400" y="4106863"/>
          <p14:tracePt t="10748" x="5486400" y="4098925"/>
          <p14:tracePt t="10765" x="5486400" y="4084638"/>
          <p14:tracePt t="10781" x="5486400" y="4068763"/>
          <p14:tracePt t="10798" x="5486400" y="4054475"/>
          <p14:tracePt t="10814" x="5478463" y="4038600"/>
          <p14:tracePt t="10831" x="5448300" y="4016375"/>
          <p14:tracePt t="10848" x="5432425" y="4000500"/>
          <p14:tracePt t="10864" x="5410200" y="3984625"/>
          <p14:tracePt t="10881" x="5387975" y="3978275"/>
          <p14:tracePt t="10898" x="5372100" y="3970338"/>
          <p14:tracePt t="10915" x="5349875" y="3962400"/>
          <p14:tracePt t="10931" x="5341938" y="3962400"/>
          <p14:tracePt t="10948" x="5334000" y="3962400"/>
          <p14:tracePt t="10965" x="5326063" y="3962400"/>
          <p14:tracePt t="11239" x="5318125" y="3954463"/>
          <p14:tracePt t="11287" x="5311775" y="3954463"/>
          <p14:tracePt t="11295" x="5303838" y="3946525"/>
          <p14:tracePt t="11311" x="5295900" y="3940175"/>
          <p14:tracePt t="11319" x="5280025" y="3924300"/>
          <p14:tracePt t="11332" x="5273675" y="3902075"/>
          <p14:tracePt t="11348" x="5249863" y="3870325"/>
          <p14:tracePt t="11365" x="5227638" y="3802063"/>
          <p14:tracePt t="11382" x="5181600" y="3703638"/>
          <p14:tracePt t="11398" x="5105400" y="3581400"/>
          <p14:tracePt t="11415" x="5013325" y="3413125"/>
          <p14:tracePt t="11432" x="4983163" y="3368675"/>
          <p14:tracePt t="11448" x="4953000" y="3336925"/>
          <p14:tracePt t="11465" x="4930775" y="3322638"/>
          <p14:tracePt t="11482" x="4899025" y="3298825"/>
          <p14:tracePt t="11498" x="4876800" y="3292475"/>
          <p14:tracePt t="11515" x="4822825" y="3292475"/>
          <p14:tracePt t="11532" x="4816475" y="3292475"/>
          <p14:tracePt t="12087" x="4808538" y="3276600"/>
          <p14:tracePt t="13359" x="4808538" y="3254375"/>
          <p14:tracePt t="13367" x="4816475" y="3216275"/>
          <p14:tracePt t="13375" x="4854575" y="3170238"/>
          <p14:tracePt t="13384" x="4868863" y="3162300"/>
          <p14:tracePt t="13431" x="4868863" y="3154363"/>
          <p14:tracePt t="13439" x="4892675" y="3132138"/>
          <p14:tracePt t="13449" x="4930775" y="3101975"/>
          <p14:tracePt t="13466" x="5037138" y="3055938"/>
          <p14:tracePt t="13482" x="5097463" y="3025775"/>
          <p14:tracePt t="13499" x="5227638" y="2971800"/>
          <p14:tracePt t="13516" x="5402263" y="2917825"/>
          <p14:tracePt t="13533" x="5554663" y="2903538"/>
          <p14:tracePt t="13549" x="5692775" y="2879725"/>
          <p14:tracePt t="13566" x="5943600" y="2879725"/>
          <p14:tracePt t="13583" x="6096000" y="2887663"/>
          <p14:tracePt t="13599" x="6256338" y="2933700"/>
          <p14:tracePt t="13616" x="6430963" y="3009900"/>
          <p14:tracePt t="13632" x="6621463" y="3094038"/>
          <p14:tracePt t="13649" x="6759575" y="3192463"/>
          <p14:tracePt t="13666" x="6858000" y="3292475"/>
          <p14:tracePt t="13682" x="6896100" y="3360738"/>
          <p14:tracePt t="13699" x="6896100" y="3398838"/>
          <p14:tracePt t="13716" x="6896100" y="3459163"/>
          <p14:tracePt t="13733" x="6827838" y="3573463"/>
          <p14:tracePt t="13749" x="6727825" y="3673475"/>
          <p14:tracePt t="13766" x="6507163" y="3794125"/>
          <p14:tracePt t="13782" x="6354763" y="3863975"/>
          <p14:tracePt t="13799" x="6240463" y="3878263"/>
          <p14:tracePt t="13816" x="6188075" y="3878263"/>
          <p14:tracePt t="13833" x="6164263" y="3878263"/>
          <p14:tracePt t="13849" x="6149975" y="3878263"/>
          <p14:tracePt t="13866" x="6142038" y="3878263"/>
          <p14:tracePt t="13883" x="6080125" y="3878263"/>
          <p14:tracePt t="13899" x="5981700" y="3878263"/>
          <p14:tracePt t="13916" x="5859463" y="3878263"/>
          <p14:tracePt t="13933" x="5715000" y="3902075"/>
          <p14:tracePt t="13949" x="5616575" y="3924300"/>
          <p14:tracePt t="13966" x="5516563" y="4022725"/>
          <p14:tracePt t="13983" x="5502275" y="4076700"/>
          <p14:tracePt t="13999" x="5494338" y="4137025"/>
          <p14:tracePt t="14016" x="5494338" y="4175125"/>
          <p14:tracePt t="14033" x="5494338" y="4206875"/>
          <p14:tracePt t="14049" x="5494338" y="4213225"/>
          <p14:tracePt t="14066" x="5486400" y="4221163"/>
          <p14:tracePt t="14083" x="5478463" y="4229100"/>
          <p14:tracePt t="14099" x="5470525" y="4229100"/>
          <p14:tracePt t="14116" x="5448300" y="4229100"/>
          <p14:tracePt t="14133" x="5418138" y="4229100"/>
          <p14:tracePt t="14149" x="5387975" y="4229100"/>
          <p14:tracePt t="14166" x="5326063" y="4213225"/>
          <p14:tracePt t="14183" x="5295900" y="4206875"/>
          <p14:tracePt t="14199" x="5257800" y="4191000"/>
          <p14:tracePt t="17079" x="5241925" y="4191000"/>
          <p14:tracePt t="17087" x="5211763" y="4191000"/>
          <p14:tracePt t="17095" x="5181600" y="4191000"/>
          <p14:tracePt t="17103" x="5159375" y="4191000"/>
          <p14:tracePt t="17117" x="5135563" y="4183063"/>
          <p14:tracePt t="17134" x="5037138" y="4144963"/>
          <p14:tracePt t="17151" x="5013325" y="4144963"/>
          <p14:tracePt t="17167" x="4922838" y="4114800"/>
          <p14:tracePt t="17184" x="4868863" y="4098925"/>
          <p14:tracePt t="17200" x="4854575" y="4092575"/>
          <p14:tracePt t="17217" x="4846638" y="4092575"/>
          <p14:tracePt t="17251" x="4838700" y="4076700"/>
          <p14:tracePt t="17267" x="4830763" y="3978275"/>
          <p14:tracePt t="17284" x="4830763" y="3924300"/>
          <p14:tracePt t="17300" x="4830763" y="3825875"/>
          <p14:tracePt t="17317" x="4830763" y="3763963"/>
          <p14:tracePt t="17334" x="4830763" y="3687763"/>
          <p14:tracePt t="17351" x="4846638" y="3649663"/>
          <p14:tracePt t="17367" x="4854575" y="3619500"/>
          <p14:tracePt t="17384" x="4868863" y="3581400"/>
          <p14:tracePt t="17400" x="4868863" y="3573463"/>
          <p14:tracePt t="17417" x="4876800" y="3565525"/>
          <p14:tracePt t="17434" x="4892675" y="3565525"/>
          <p14:tracePt t="17639" x="4892675" y="3581400"/>
          <p14:tracePt t="17655" x="4892675" y="3603625"/>
          <p14:tracePt t="17663" x="4892675" y="3635375"/>
          <p14:tracePt t="17671" x="4892675" y="3665538"/>
          <p14:tracePt t="17684" x="4899025" y="3673475"/>
          <p14:tracePt t="17751" x="4922838" y="3679825"/>
          <p14:tracePt t="17759" x="4960938" y="3679825"/>
          <p14:tracePt t="17767" x="5045075" y="3665538"/>
          <p14:tracePt t="17784" x="5265738" y="3611563"/>
          <p14:tracePt t="17800" x="5600700" y="3521075"/>
          <p14:tracePt t="17817" x="5989638" y="3489325"/>
          <p14:tracePt t="17834" x="6256338" y="3451225"/>
          <p14:tracePt t="17850" x="6454775" y="3444875"/>
          <p14:tracePt t="17867" x="6607175" y="3413125"/>
          <p14:tracePt t="17884" x="6721475" y="3413125"/>
          <p14:tracePt t="17901" x="6842125" y="3413125"/>
          <p14:tracePt t="17917" x="6964363" y="3413125"/>
          <p14:tracePt t="17934" x="7146925" y="3436938"/>
          <p14:tracePt t="17951" x="7231063" y="3467100"/>
          <p14:tracePt t="17967" x="7269163" y="3489325"/>
          <p14:tracePt t="17984" x="7345363" y="3527425"/>
          <p14:tracePt t="18001" x="7375525" y="3543300"/>
          <p14:tracePt t="18017" x="7391400" y="3565525"/>
          <p14:tracePt t="18034" x="7483475" y="3679825"/>
          <p14:tracePt t="18051" x="7627938" y="3810000"/>
          <p14:tracePt t="18067" x="7764463" y="3932238"/>
          <p14:tracePt t="18084" x="7864475" y="4054475"/>
          <p14:tracePt t="18101" x="7902575" y="4114800"/>
          <p14:tracePt t="18118" x="7924800" y="4183063"/>
          <p14:tracePt t="18134" x="7940675" y="4244975"/>
          <p14:tracePt t="18151" x="7940675" y="4289425"/>
          <p14:tracePt t="18167" x="7940675" y="4327525"/>
          <p14:tracePt t="18184" x="7940675" y="4373563"/>
          <p14:tracePt t="18201" x="7940675" y="4441825"/>
          <p14:tracePt t="18217" x="7924800" y="4525963"/>
          <p14:tracePt t="18234" x="7856538" y="4618038"/>
          <p14:tracePt t="18251" x="7772400" y="4702175"/>
          <p14:tracePt t="18267" x="7642225" y="4778375"/>
          <p14:tracePt t="18284" x="7437438" y="4830763"/>
          <p14:tracePt t="18301" x="7132638" y="4846638"/>
          <p14:tracePt t="18318" x="6697663" y="4846638"/>
          <p14:tracePt t="18334" x="5768975" y="4846638"/>
          <p14:tracePt t="18351" x="5135563" y="4800600"/>
          <p14:tracePt t="18368" x="4640263" y="4724400"/>
          <p14:tracePt t="18384" x="4305300" y="4632325"/>
          <p14:tracePt t="18401" x="4152900" y="4579938"/>
          <p14:tracePt t="18418" x="4092575" y="4541838"/>
          <p14:tracePt t="18434" x="4076700" y="4525963"/>
          <p14:tracePt t="18468" x="4076700" y="4495800"/>
          <p14:tracePt t="18484" x="4068763" y="4435475"/>
          <p14:tracePt t="18501" x="4068763" y="4389438"/>
          <p14:tracePt t="18518" x="4068763" y="4351338"/>
          <p14:tracePt t="18534" x="4068763" y="4327525"/>
          <p14:tracePt t="18551" x="4068763" y="4313238"/>
          <p14:tracePt t="18568" x="4068763" y="4305300"/>
          <p14:tracePt t="18584" x="4076700" y="4283075"/>
          <p14:tracePt t="18601" x="4106863" y="4244975"/>
          <p14:tracePt t="18618" x="4168775" y="4191000"/>
          <p14:tracePt t="18634" x="4283075" y="4144963"/>
          <p14:tracePt t="18651" x="4419600" y="4098925"/>
          <p14:tracePt t="18668" x="4594225" y="4068763"/>
          <p14:tracePt t="18684" x="4746625" y="4054475"/>
          <p14:tracePt t="18687" x="4822825" y="4054475"/>
          <p14:tracePt t="18701" x="4899025" y="4046538"/>
          <p14:tracePt t="18719" x="4991100" y="4046538"/>
          <p14:tracePt t="18767" x="4999038" y="4046538"/>
          <p14:tracePt t="18798" x="4999038" y="4054475"/>
          <p14:tracePt t="18806" x="5013325" y="4114800"/>
          <p14:tracePt t="18814" x="5045075" y="4206875"/>
          <p14:tracePt t="18823" x="5089525" y="4283075"/>
          <p14:tracePt t="18834" x="5097463" y="4321175"/>
          <p14:tracePt t="18851" x="5127625" y="4381500"/>
          <p14:tracePt t="18867" x="5135563" y="4427538"/>
          <p14:tracePt t="18884" x="5159375" y="4479925"/>
          <p14:tracePt t="18935" x="5165725" y="4487863"/>
          <p14:tracePt t="18943" x="5173663" y="4487863"/>
          <p14:tracePt t="18951" x="5211763" y="4427538"/>
          <p14:tracePt t="18968" x="5257800" y="4289425"/>
          <p14:tracePt t="18984" x="5287963" y="4206875"/>
          <p14:tracePt t="19001" x="5295900" y="4152900"/>
          <p14:tracePt t="19087" x="5287963" y="4144963"/>
          <p14:tracePt t="19095" x="5280025" y="4144963"/>
          <p14:tracePt t="19103" x="5257800" y="4144963"/>
          <p14:tracePt t="19118" x="5241925" y="4144963"/>
          <p14:tracePt t="19134" x="5235575" y="4144963"/>
          <p14:tracePt t="19151" x="5203825" y="4168775"/>
          <p14:tracePt t="19511" x="5189538" y="4168775"/>
          <p14:tracePt t="19519" x="5181600" y="4168775"/>
          <p14:tracePt t="19527" x="5173663" y="4168775"/>
          <p14:tracePt t="19535" x="5165725" y="4168775"/>
          <p14:tracePt t="19655" x="5159375" y="4168775"/>
          <p14:tracePt t="19695" x="5151438" y="4175125"/>
          <p14:tracePt t="19703" x="5151438" y="4213225"/>
          <p14:tracePt t="19711" x="5143500" y="4229100"/>
          <p14:tracePt t="19719" x="5143500" y="4237038"/>
          <p14:tracePt t="19735" x="5143500" y="4259263"/>
          <p14:tracePt t="19751" x="5135563" y="4275138"/>
          <p14:tracePt t="19768" x="5127625" y="4283075"/>
          <p14:tracePt t="19863" x="5121275" y="4283075"/>
          <p14:tracePt t="19871" x="5113338" y="4275138"/>
          <p14:tracePt t="19879" x="5113338" y="4267200"/>
          <p14:tracePt t="19887" x="5105400" y="4259263"/>
          <p14:tracePt t="19903" x="5105400" y="4251325"/>
          <p14:tracePt t="19919" x="5105400" y="4244975"/>
          <p14:tracePt t="19951" x="5105400" y="4237038"/>
          <p14:tracePt t="19967" x="5105400" y="4221163"/>
          <p14:tracePt t="19975" x="5105400" y="4213225"/>
          <p14:tracePt t="19985" x="5105400" y="4198938"/>
          <p14:tracePt t="20001" x="5105400" y="4183063"/>
          <p14:tracePt t="20018" x="5105400" y="4168775"/>
          <p14:tracePt t="20035" x="5105400" y="4144963"/>
          <p14:tracePt t="20135" x="5105400" y="4152900"/>
          <p14:tracePt t="20143" x="5105400" y="4206875"/>
          <p14:tracePt t="20152" x="5105400" y="4267200"/>
          <p14:tracePt t="20168" x="5127625" y="4403725"/>
          <p14:tracePt t="20185" x="5151438" y="4518025"/>
          <p14:tracePt t="20202" x="5173663" y="4572000"/>
          <p14:tracePt t="20218" x="5189538" y="4579938"/>
          <p14:tracePt t="20271" x="5189538" y="4541838"/>
          <p14:tracePt t="20279" x="5203825" y="4511675"/>
          <p14:tracePt t="20287" x="5203825" y="4487863"/>
          <p14:tracePt t="20303" x="5211763" y="4457700"/>
          <p14:tracePt t="20318" x="5211763" y="4441825"/>
          <p14:tracePt t="20335" x="5211763" y="4419600"/>
          <p14:tracePt t="20352" x="5211763" y="4397375"/>
          <p14:tracePt t="20368" x="5211763" y="4381500"/>
          <p14:tracePt t="20385" x="5203825" y="4343400"/>
          <p14:tracePt t="20402" x="5197475" y="4305300"/>
          <p14:tracePt t="20418" x="5173663" y="4275138"/>
          <p14:tracePt t="20435" x="5165725" y="4244975"/>
          <p14:tracePt t="20452" x="5151438" y="4237038"/>
          <p14:tracePt t="20468" x="5151438" y="4229100"/>
          <p14:tracePt t="20623" x="5151438" y="4221163"/>
          <p14:tracePt t="27015" x="5159375" y="4206875"/>
          <p14:tracePt t="27023" x="5173663" y="4183063"/>
          <p14:tracePt t="27031" x="5203825" y="4168775"/>
          <p14:tracePt t="27039" x="5219700" y="4160838"/>
          <p14:tracePt t="27054" x="5265738" y="4144963"/>
          <p14:tracePt t="27071" x="5303838" y="4122738"/>
          <p14:tracePt t="27088" x="5311775" y="4122738"/>
          <p14:tracePt t="27223" x="5303838" y="4122738"/>
          <p14:tracePt t="27231" x="5287963" y="4130675"/>
          <p14:tracePt t="27239" x="5265738" y="4144963"/>
          <p14:tracePt t="27254" x="5265738" y="4160838"/>
          <p14:tracePt t="27271" x="5249863" y="4168775"/>
          <p14:tracePt t="27655" x="5241925" y="4168775"/>
          <p14:tracePt t="28143" x="5227638" y="4168775"/>
          <p14:tracePt t="28151" x="5219700" y="4168775"/>
          <p14:tracePt t="28159" x="5203825" y="4168775"/>
          <p14:tracePt t="28171" x="5197475" y="4168775"/>
          <p14:tracePt t="28551" x="5249863" y="4183063"/>
          <p14:tracePt t="28559" x="5334000" y="4206875"/>
          <p14:tracePt t="28567" x="5394325" y="4237038"/>
          <p14:tracePt t="28575" x="5456238" y="4244975"/>
          <p14:tracePt t="28588" x="5494338" y="4244975"/>
          <p14:tracePt t="28605" x="5524500" y="4259263"/>
          <p14:tracePt t="28621" x="5616575" y="4259263"/>
          <p14:tracePt t="28638" x="5668963" y="4237038"/>
          <p14:tracePt t="28672" x="5684838" y="4213225"/>
          <p14:tracePt t="28688" x="5699125" y="4175125"/>
          <p14:tracePt t="28705" x="5699125" y="4168775"/>
          <p14:tracePt t="28721" x="5707063" y="4130675"/>
          <p14:tracePt t="28738" x="5715000" y="4122738"/>
          <p14:tracePt t="28755" x="5715000" y="4114800"/>
          <p14:tracePt t="28771" x="5722938" y="4098925"/>
          <p14:tracePt t="28788" x="5722938" y="4084638"/>
          <p14:tracePt t="28839" x="5722938" y="4076700"/>
          <p14:tracePt t="28847" x="5722938" y="4068763"/>
          <p14:tracePt t="28975" x="5699125" y="4068763"/>
          <p14:tracePt t="28983" x="5661025" y="4114800"/>
          <p14:tracePt t="28991" x="5616575" y="4160838"/>
          <p14:tracePt t="29005" x="5584825" y="4175125"/>
          <p14:tracePt t="29021" x="5494338" y="4206875"/>
          <p14:tracePt t="29038" x="5456238" y="4206875"/>
          <p14:tracePt t="29055" x="5440363" y="4206875"/>
          <p14:tracePt t="29111" x="5440363" y="4183063"/>
          <p14:tracePt t="29119" x="5440363" y="4160838"/>
          <p14:tracePt t="29127" x="5440363" y="4152900"/>
          <p14:tracePt t="29138" x="5440363" y="4130675"/>
          <p14:tracePt t="29155" x="5464175" y="4084638"/>
          <p14:tracePt t="29171" x="5478463" y="4068763"/>
          <p14:tracePt t="29189" x="5486400" y="4054475"/>
          <p14:tracePt t="29335" x="5486400" y="4068763"/>
          <p14:tracePt t="29343" x="5464175" y="4084638"/>
          <p14:tracePt t="29355" x="5440363" y="4098925"/>
          <p14:tracePt t="29372" x="5402263" y="4106863"/>
          <p14:tracePt t="29388" x="5349875" y="4106863"/>
          <p14:tracePt t="29405" x="5318125" y="4106863"/>
          <p14:tracePt t="29440" x="5311775" y="4106863"/>
          <p14:tracePt t="29463" x="5311775" y="4098925"/>
          <p14:tracePt t="29471" x="5311775" y="4076700"/>
          <p14:tracePt t="29488" x="5311775" y="4060825"/>
          <p14:tracePt t="29505" x="5311775" y="4046538"/>
          <p14:tracePt t="29615" x="5295900" y="4060825"/>
          <p14:tracePt t="29623" x="5265738" y="4084638"/>
          <p14:tracePt t="29631" x="5241925" y="4098925"/>
          <p14:tracePt t="29640" x="5219700" y="4114800"/>
          <p14:tracePt t="29655" x="5197475" y="4114800"/>
          <p14:tracePt t="29672" x="5189538" y="4114800"/>
          <p14:tracePt t="29695" x="5197475" y="4114800"/>
          <p14:tracePt t="29705" x="5219700" y="4098925"/>
          <p14:tracePt t="29722" x="5334000" y="4022725"/>
          <p14:tracePt t="29738" x="5387975" y="3946525"/>
          <p14:tracePt t="29755" x="5410200" y="3863975"/>
          <p14:tracePt t="29772" x="5410200" y="3779838"/>
          <p14:tracePt t="29788" x="5372100" y="3687763"/>
          <p14:tracePt t="29805" x="5265738" y="3603625"/>
          <p14:tracePt t="29822" x="5075238" y="3535363"/>
          <p14:tracePt t="29838" x="5006975" y="3521075"/>
          <p14:tracePt t="29855" x="4784725" y="3513138"/>
          <p14:tracePt t="29872" x="4678363" y="3573463"/>
          <p14:tracePt t="29888" x="4602163" y="3711575"/>
          <p14:tracePt t="29905" x="4572000" y="3870325"/>
          <p14:tracePt t="29922" x="4572000" y="4016375"/>
          <p14:tracePt t="29938" x="4602163" y="4130675"/>
          <p14:tracePt t="29955" x="4670425" y="4213225"/>
          <p14:tracePt t="29972" x="4754563" y="4267200"/>
          <p14:tracePt t="29988" x="4868863" y="4275138"/>
          <p14:tracePt t="30005" x="5075238" y="4237038"/>
          <p14:tracePt t="30022" x="5211763" y="4068763"/>
          <p14:tracePt t="30038" x="5235575" y="4016375"/>
          <p14:tracePt t="30055" x="5241925" y="3878263"/>
          <p14:tracePt t="30072" x="5173663" y="3794125"/>
          <p14:tracePt t="30089" x="5083175" y="3763963"/>
          <p14:tracePt t="30105" x="5006975" y="3756025"/>
          <p14:tracePt t="30122" x="4892675" y="3756025"/>
          <p14:tracePt t="30139" x="4708525" y="3863975"/>
          <p14:tracePt t="30155" x="4618038" y="3992563"/>
          <p14:tracePt t="30172" x="4587875" y="4098925"/>
          <p14:tracePt t="30189" x="4610100" y="4191000"/>
          <p14:tracePt t="30192" x="4656138" y="4213225"/>
          <p14:tracePt t="30205" x="4740275" y="4229100"/>
          <p14:tracePt t="30222" x="5241925" y="4221163"/>
          <p14:tracePt t="30239" x="5494338" y="4114800"/>
          <p14:tracePt t="30255" x="5592763" y="3978275"/>
          <p14:tracePt t="30272" x="5600700" y="3863975"/>
          <p14:tracePt t="30289" x="5532438" y="3733800"/>
          <p14:tracePt t="30305" x="5364163" y="3649663"/>
          <p14:tracePt t="30322" x="5059363" y="3589338"/>
          <p14:tracePt t="30339" x="4854575" y="3603625"/>
          <p14:tracePt t="30355" x="4678363" y="3741738"/>
          <p14:tracePt t="30372" x="4610100" y="3924300"/>
          <p14:tracePt t="30389" x="4594225" y="4106863"/>
          <p14:tracePt t="30405" x="4632325" y="4213225"/>
          <p14:tracePt t="30422" x="4778375" y="4251325"/>
          <p14:tracePt t="30439" x="4937125" y="4251325"/>
          <p14:tracePt t="30455" x="5089525" y="4130675"/>
          <p14:tracePt t="30472" x="5165725" y="3970338"/>
          <p14:tracePt t="30489" x="5173663" y="3870325"/>
          <p14:tracePt t="30505" x="5165725" y="3771900"/>
          <p14:tracePt t="30522" x="5083175" y="3733800"/>
          <p14:tracePt t="30539" x="4983163" y="3717925"/>
          <p14:tracePt t="30555" x="4876800" y="3725863"/>
          <p14:tracePt t="30572" x="4770438" y="3870325"/>
          <p14:tracePt t="30589" x="4732338" y="4016375"/>
          <p14:tracePt t="30605" x="4724400" y="4152900"/>
          <p14:tracePt t="30622" x="4860925" y="4244975"/>
          <p14:tracePt t="30639" x="5075238" y="4244975"/>
          <p14:tracePt t="30655" x="5249863" y="4183063"/>
          <p14:tracePt t="30672" x="5318125" y="4092575"/>
          <p14:tracePt t="30689" x="5326063" y="4030663"/>
          <p14:tracePt t="30705" x="5287963" y="3984625"/>
          <p14:tracePt t="30722" x="5165725" y="3954463"/>
          <p14:tracePt t="30739" x="4983163" y="3954463"/>
          <p14:tracePt t="30755" x="4762500" y="4016375"/>
          <p14:tracePt t="30772" x="4618038" y="4130675"/>
          <p14:tracePt t="30788" x="4587875" y="4198938"/>
          <p14:tracePt t="30805" x="4587875" y="4229100"/>
          <p14:tracePt t="30822" x="4792663" y="4251325"/>
          <p14:tracePt t="30838" x="5006975" y="4191000"/>
          <p14:tracePt t="30855" x="5151438" y="4076700"/>
          <p14:tracePt t="30872" x="5197475" y="3962400"/>
          <p14:tracePt t="30889" x="5197475" y="3886200"/>
          <p14:tracePt t="30905" x="5097463" y="3825875"/>
          <p14:tracePt t="30922" x="4937125" y="3763963"/>
          <p14:tracePt t="30939" x="4770438" y="3756025"/>
          <p14:tracePt t="30956" x="4648200" y="3787775"/>
          <p14:tracePt t="30972" x="4556125" y="3894138"/>
          <p14:tracePt t="30989" x="4533900" y="4000500"/>
          <p14:tracePt t="31006" x="4549775" y="4098925"/>
          <p14:tracePt t="31022" x="4708525" y="4168775"/>
          <p14:tracePt t="31039" x="4860925" y="4175125"/>
          <p14:tracePt t="31056" x="5013325" y="4114800"/>
          <p14:tracePt t="31072" x="5083175" y="3992563"/>
          <p14:tracePt t="31089" x="5113338" y="3848100"/>
          <p14:tracePt t="31106" x="5105400" y="3756025"/>
          <p14:tracePt t="31122" x="5021263" y="3673475"/>
          <p14:tracePt t="31139" x="4930775" y="3635375"/>
          <p14:tracePt t="31156" x="4830763" y="3611563"/>
          <p14:tracePt t="31172" x="4740275" y="3611563"/>
          <p14:tracePt t="31189" x="4610100" y="3695700"/>
          <p14:tracePt t="31192" x="4556125" y="3749675"/>
          <p14:tracePt t="31206" x="4503738" y="3840163"/>
          <p14:tracePt t="31222" x="4465638" y="3970338"/>
          <p14:tracePt t="31239" x="4465638" y="4076700"/>
          <p14:tracePt t="31256" x="4511675" y="4114800"/>
          <p14:tracePt t="31272" x="4678363" y="4130675"/>
          <p14:tracePt t="31289" x="4968875" y="4076700"/>
          <p14:tracePt t="31306" x="5113338" y="3962400"/>
          <p14:tracePt t="31322" x="5189538" y="3856038"/>
          <p14:tracePt t="31339" x="5189538" y="3825875"/>
          <p14:tracePt t="31356" x="5173663" y="3756025"/>
          <p14:tracePt t="31372" x="5013325" y="3717925"/>
          <p14:tracePt t="31389" x="4686300" y="3703638"/>
          <p14:tracePt t="31406" x="4251325" y="3771900"/>
          <p14:tracePt t="31422" x="3771900" y="4000500"/>
          <p14:tracePt t="31439" x="3695700" y="4098925"/>
          <p14:tracePt t="31456" x="3687763" y="4130675"/>
          <p14:tracePt t="31472" x="3779838" y="4191000"/>
          <p14:tracePt t="31489" x="4114800" y="4213225"/>
          <p14:tracePt t="31506" x="4778375" y="4206875"/>
          <p14:tracePt t="31522" x="5135563" y="4114800"/>
          <p14:tracePt t="31539" x="5265738" y="4008438"/>
          <p14:tracePt t="31556" x="5280025" y="3992563"/>
          <p14:tracePt t="31572" x="5235575" y="3908425"/>
          <p14:tracePt t="31589" x="5021263" y="3832225"/>
          <p14:tracePt t="31606" x="4465638" y="3802063"/>
          <p14:tracePt t="31622" x="4038600" y="3962400"/>
          <p14:tracePt t="31639" x="3717925" y="4221163"/>
          <p14:tracePt t="31656" x="3581400" y="4411663"/>
          <p14:tracePt t="31672" x="3573463" y="4495800"/>
          <p14:tracePt t="31689" x="3733800" y="4541838"/>
          <p14:tracePt t="31706" x="4297363" y="4556125"/>
          <p14:tracePt t="31722" x="4937125" y="4495800"/>
          <p14:tracePt t="31739" x="5356225" y="4267200"/>
          <p14:tracePt t="31756" x="5502275" y="4122738"/>
          <p14:tracePt t="31772" x="5502275" y="4060825"/>
          <p14:tracePt t="31789" x="5387975" y="3970338"/>
          <p14:tracePt t="31806" x="4914900" y="3894138"/>
          <p14:tracePt t="31822" x="4564063" y="3932238"/>
          <p14:tracePt t="31839" x="4321175" y="4054475"/>
          <p14:tracePt t="31856" x="4229100" y="4183063"/>
          <p14:tracePt t="31873" x="4229100" y="4289425"/>
          <p14:tracePt t="31889" x="4351338" y="4359275"/>
          <p14:tracePt t="31906" x="4640263" y="4381500"/>
          <p14:tracePt t="31923" x="5105400" y="4365625"/>
          <p14:tracePt t="31939" x="5265738" y="4275138"/>
          <p14:tracePt t="31956" x="5318125" y="4198938"/>
          <p14:tracePt t="31973" x="5318125" y="4152900"/>
          <p14:tracePt t="31989" x="5241925" y="4084638"/>
          <p14:tracePt t="32006" x="5021263" y="4022725"/>
          <p14:tracePt t="32023" x="4846638" y="4038600"/>
          <p14:tracePt t="32039" x="4716463" y="4130675"/>
          <p14:tracePt t="32056" x="4648200" y="4237038"/>
          <p14:tracePt t="32073" x="4640263" y="4289425"/>
          <p14:tracePt t="32089" x="4640263" y="4335463"/>
          <p14:tracePt t="32106" x="4876800" y="4365625"/>
          <p14:tracePt t="32123" x="5364163" y="4359275"/>
          <p14:tracePt t="32139" x="5692775" y="4229100"/>
          <p14:tracePt t="32156" x="5821363" y="4076700"/>
          <p14:tracePt t="32173" x="5837238" y="3962400"/>
          <p14:tracePt t="32189" x="5745163" y="3817938"/>
          <p14:tracePt t="32193" x="5638800" y="3763963"/>
          <p14:tracePt t="32206" x="5265738" y="3673475"/>
          <p14:tracePt t="32223" x="4854575" y="3673475"/>
          <p14:tracePt t="32239" x="4594225" y="3741738"/>
          <p14:tracePt t="32256" x="4465638" y="3863975"/>
          <p14:tracePt t="32273" x="4449763" y="3954463"/>
          <p14:tracePt t="32289" x="4525963" y="4030663"/>
          <p14:tracePt t="32306" x="4800600" y="4092575"/>
          <p14:tracePt t="32323" x="5295900" y="4092575"/>
          <p14:tracePt t="32339" x="5546725" y="4000500"/>
          <p14:tracePt t="32356" x="5600700" y="3908425"/>
          <p14:tracePt t="32373" x="5608638" y="3825875"/>
          <p14:tracePt t="32389" x="5448300" y="3711575"/>
          <p14:tracePt t="32406" x="4991100" y="3627438"/>
          <p14:tracePt t="32423" x="4784725" y="3665538"/>
          <p14:tracePt t="32439" x="4678363" y="3794125"/>
          <p14:tracePt t="32456" x="4664075" y="3954463"/>
          <p14:tracePt t="32473" x="4770438" y="4130675"/>
          <p14:tracePt t="32489" x="5075238" y="4251325"/>
          <p14:tracePt t="32506" x="5394325" y="4259263"/>
          <p14:tracePt t="32523" x="5570538" y="4213225"/>
          <p14:tracePt t="32539" x="5608638" y="4092575"/>
          <p14:tracePt t="32556" x="5584825" y="3932238"/>
          <p14:tracePt t="32573" x="5387975" y="3756025"/>
          <p14:tracePt t="32589" x="5127625" y="3665538"/>
          <p14:tracePt t="32606" x="4868863" y="3679825"/>
          <p14:tracePt t="32623" x="4800600" y="3802063"/>
          <p14:tracePt t="32639" x="4800600" y="3992563"/>
          <p14:tracePt t="32656" x="4884738" y="4183063"/>
          <p14:tracePt t="32673" x="5089525" y="4321175"/>
          <p14:tracePt t="32689" x="5287963" y="4351338"/>
          <p14:tracePt t="32706" x="5426075" y="4313238"/>
          <p14:tracePt t="32723" x="5478463" y="4183063"/>
          <p14:tracePt t="32739" x="5494338" y="4016375"/>
          <p14:tracePt t="32756" x="5394325" y="3848100"/>
          <p14:tracePt t="32773" x="5280025" y="3763963"/>
          <p14:tracePt t="32789" x="5165725" y="3741738"/>
          <p14:tracePt t="32806" x="5075238" y="3733800"/>
          <p14:tracePt t="32823" x="4975225" y="3817938"/>
          <p14:tracePt t="32840" x="4953000" y="3924300"/>
          <p14:tracePt t="32856" x="4953000" y="3992563"/>
          <p14:tracePt t="32873" x="5021263" y="4030663"/>
          <p14:tracePt t="32890" x="5113338" y="4038600"/>
          <p14:tracePt t="32906" x="5303838" y="4000500"/>
          <p14:tracePt t="32923" x="5418138" y="3894138"/>
          <p14:tracePt t="32940" x="5448300" y="3817938"/>
          <p14:tracePt t="32956" x="5448300" y="3794125"/>
          <p14:tracePt t="32973" x="5418138" y="3763963"/>
          <p14:tracePt t="32990" x="5303838" y="3756025"/>
          <p14:tracePt t="33007" x="5219700" y="3771900"/>
          <p14:tracePt t="33023" x="5127625" y="3946525"/>
          <p14:tracePt t="33040" x="5089525" y="4098925"/>
          <p14:tracePt t="33056" x="5083175" y="4160838"/>
          <p14:tracePt t="33073" x="5097463" y="4183063"/>
          <p14:tracePt t="33090" x="5127625" y="4183063"/>
          <p14:tracePt t="33106" x="5143500" y="4183063"/>
          <p14:tracePt t="33123" x="5181600" y="4168775"/>
          <p14:tracePt t="33140" x="5189538" y="4130675"/>
          <p14:tracePt t="33156" x="5189538" y="4114800"/>
          <p14:tracePt t="33383" x="5197475" y="4114800"/>
          <p14:tracePt t="33391" x="5203825" y="4114800"/>
          <p14:tracePt t="33399" x="5235575" y="4114800"/>
          <p14:tracePt t="33408" x="5265738" y="4114800"/>
          <p14:tracePt t="33423" x="5349875" y="4137025"/>
          <p14:tracePt t="33440" x="5470525" y="4168775"/>
          <p14:tracePt t="33457" x="5745163" y="4191000"/>
          <p14:tracePt t="33473" x="5875338" y="4191000"/>
          <p14:tracePt t="33506" x="5889625" y="4183063"/>
          <p14:tracePt t="33523" x="5889625" y="4144963"/>
          <p14:tracePt t="33540" x="5889625" y="4122738"/>
          <p14:tracePt t="33556" x="5889625" y="4106863"/>
          <p14:tracePt t="33591" x="5883275" y="4106863"/>
          <p14:tracePt t="33608" x="5875338" y="4106863"/>
          <p14:tracePt t="33623" x="5867400" y="4106863"/>
          <p14:tracePt t="33640" x="5851525" y="4137025"/>
          <p14:tracePt t="33657" x="5851525" y="4175125"/>
          <p14:tracePt t="33673" x="5851525" y="4191000"/>
          <p14:tracePt t="33707" x="5851525" y="4198938"/>
          <p14:tracePt t="33727" x="5859463" y="4198938"/>
          <p14:tracePt t="33815" x="5837238" y="4191000"/>
          <p14:tracePt t="33823" x="5799138" y="4191000"/>
          <p14:tracePt t="33831" x="5783263" y="4175125"/>
          <p14:tracePt t="33847" x="5775325" y="4175125"/>
          <p14:tracePt t="33895" x="5837238" y="4191000"/>
          <p14:tracePt t="33903" x="5883275" y="4191000"/>
          <p14:tracePt t="33911" x="5951538" y="4206875"/>
          <p14:tracePt t="33923" x="5989638" y="4213225"/>
          <p14:tracePt t="33940" x="6065838" y="4221163"/>
          <p14:tracePt t="33957" x="6080125" y="4221163"/>
          <p14:tracePt t="33990" x="5951538" y="4198938"/>
          <p14:tracePt t="34007" x="5722938" y="4198938"/>
          <p14:tracePt t="34023" x="5364163" y="4191000"/>
          <p14:tracePt t="34040" x="5211763" y="4152900"/>
          <p14:tracePt t="34073" x="5273675" y="4152900"/>
          <p14:tracePt t="34090" x="5494338" y="4152900"/>
          <p14:tracePt t="34107" x="5807075" y="4152900"/>
          <p14:tracePt t="34123" x="5875338" y="4152900"/>
          <p14:tracePt t="34157" x="5837238" y="4152900"/>
          <p14:tracePt t="34173" x="5608638" y="4137025"/>
          <p14:tracePt t="34190" x="5189538" y="4114800"/>
          <p14:tracePt t="34207" x="5151438" y="4106863"/>
          <p14:tracePt t="34240" x="5241925" y="4106863"/>
          <p14:tracePt t="34257" x="5478463" y="4106863"/>
          <p14:tracePt t="34273" x="5661025" y="4114800"/>
          <p14:tracePt t="34319" x="5638800" y="4114800"/>
          <p14:tracePt t="34327" x="5600700" y="4114800"/>
          <p14:tracePt t="34340" x="5584825" y="4114800"/>
          <p14:tracePt t="34357" x="5570538" y="4114800"/>
          <p14:tracePt t="34390" x="5570538" y="4106863"/>
          <p14:tracePt t="34527" x="5600700" y="4106863"/>
          <p14:tracePt t="34535" x="5654675" y="4130675"/>
          <p14:tracePt t="34543" x="5707063" y="4144963"/>
          <p14:tracePt t="34557" x="5730875" y="4160838"/>
          <p14:tracePt t="34574" x="5768975" y="4160838"/>
          <p14:tracePt t="34607" x="5768975" y="4168775"/>
          <p14:tracePt t="34631" x="5768975" y="4191000"/>
          <p14:tracePt t="34695" x="5783263" y="4198938"/>
          <p14:tracePt t="34703" x="5829300" y="4213225"/>
          <p14:tracePt t="34711" x="5875338" y="4229100"/>
          <p14:tracePt t="34724" x="5897563" y="4229100"/>
          <p14:tracePt t="34740" x="5927725" y="4229100"/>
          <p14:tracePt t="34757" x="5943600" y="4237038"/>
          <p14:tracePt t="34773" x="5935663" y="4244975"/>
          <p14:tracePt t="34790" x="5859463" y="4244975"/>
          <p14:tracePt t="34806" x="5730875" y="4251325"/>
          <p14:tracePt t="34823" x="5699125" y="4251325"/>
          <p14:tracePt t="34879" x="5715000" y="4259263"/>
          <p14:tracePt t="34887" x="5745163" y="4259263"/>
          <p14:tracePt t="34895" x="5783263" y="4275138"/>
          <p14:tracePt t="34907" x="5791200" y="4275138"/>
          <p14:tracePt t="36719" x="5807075" y="4275138"/>
          <p14:tracePt t="36727" x="5821363" y="4275138"/>
          <p14:tracePt t="36735" x="5927725" y="4221163"/>
          <p14:tracePt t="36743" x="6011863" y="4191000"/>
          <p14:tracePt t="36758" x="6096000" y="4152900"/>
          <p14:tracePt t="36775" x="6164263" y="4106863"/>
          <p14:tracePt t="36791" x="6194425" y="4098925"/>
          <p14:tracePt t="36808" x="6194425" y="4092575"/>
          <p14:tracePt t="36824" x="6218238" y="4060825"/>
          <p14:tracePt t="36841" x="6226175" y="4030663"/>
          <p14:tracePt t="36858" x="6226175" y="4022725"/>
          <p14:tracePt t="36874" x="6232525" y="4016375"/>
          <p14:tracePt t="36891" x="6232525" y="4008438"/>
          <p14:tracePt t="37487" x="6256338" y="4008438"/>
          <p14:tracePt t="37495" x="6302375" y="4016375"/>
          <p14:tracePt t="37503" x="6316663" y="4016375"/>
          <p14:tracePt t="37511" x="6354763" y="4030663"/>
          <p14:tracePt t="37525" x="6370638" y="4038600"/>
          <p14:tracePt t="37541" x="6384925" y="4038600"/>
          <p14:tracePt t="37558" x="6492875" y="4084638"/>
          <p14:tracePt t="37935" x="6499225" y="4084638"/>
          <p14:tracePt t="37943" x="6507163" y="4068763"/>
          <p14:tracePt t="37983" x="6507163" y="4054475"/>
          <p14:tracePt t="37991" x="6507163" y="4046538"/>
          <p14:tracePt t="38183" x="6515100" y="4046538"/>
          <p14:tracePt t="39767" x="6523038" y="4038600"/>
          <p14:tracePt t="39775" x="6530975" y="4000500"/>
          <p14:tracePt t="39782" x="6607175" y="3970338"/>
          <p14:tracePt t="39792" x="6637338" y="3962400"/>
          <p14:tracePt t="39808" x="6721475" y="3954463"/>
          <p14:tracePt t="39825" x="6781800" y="3946525"/>
          <p14:tracePt t="39842" x="6827838" y="3946525"/>
          <p14:tracePt t="39943" x="6835775" y="3946525"/>
          <p14:tracePt t="39951" x="6858000" y="3946525"/>
          <p14:tracePt t="39959" x="6896100" y="3946525"/>
          <p14:tracePt t="39975" x="6926263" y="3962400"/>
          <p14:tracePt t="39992" x="6956425" y="3970338"/>
          <p14:tracePt t="40009" x="6980238" y="3992563"/>
          <p14:tracePt t="40042" x="6988175" y="3992563"/>
          <p14:tracePt t="40135" x="6980238" y="3992563"/>
          <p14:tracePt t="40152" x="6972300" y="3992563"/>
          <p14:tracePt t="40191" x="6964363" y="4000500"/>
          <p14:tracePt t="40775" x="6964363" y="3962400"/>
          <p14:tracePt t="40782" x="6972300" y="3946525"/>
          <p14:tracePt t="40792" x="6980238" y="3946525"/>
          <p14:tracePt t="40809" x="7002463" y="3902075"/>
          <p14:tracePt t="40826" x="7018338" y="3870325"/>
          <p14:tracePt t="40842" x="7018338" y="3863975"/>
          <p14:tracePt t="40859" x="7040563" y="3817938"/>
          <p14:tracePt t="40991" x="7064375" y="3817938"/>
          <p14:tracePt t="40999" x="7078663" y="3817938"/>
          <p14:tracePt t="41009" x="7108825" y="3825875"/>
          <p14:tracePt t="41026" x="7192963" y="3924300"/>
          <p14:tracePt t="41043" x="7254875" y="4016375"/>
          <p14:tracePt t="41059" x="7277100" y="4060825"/>
          <p14:tracePt t="41076" x="7285038" y="4060825"/>
          <p14:tracePt t="41093" x="7285038" y="4084638"/>
          <p14:tracePt t="41109" x="7254875" y="4144963"/>
          <p14:tracePt t="41126" x="7140575" y="4198938"/>
          <p14:tracePt t="41142" x="6964363" y="4237038"/>
          <p14:tracePt t="41159" x="6645275" y="4267200"/>
          <p14:tracePt t="41176" x="6362700" y="4267200"/>
          <p14:tracePt t="41193" x="6111875" y="4259263"/>
          <p14:tracePt t="41209" x="5981700" y="4191000"/>
          <p14:tracePt t="41226" x="5921375" y="4137025"/>
          <p14:tracePt t="41243" x="5883275" y="4046538"/>
          <p14:tracePt t="41259" x="5875338" y="3954463"/>
          <p14:tracePt t="41276" x="5875338" y="3870325"/>
          <p14:tracePt t="41293" x="5875338" y="3817938"/>
          <p14:tracePt t="41326" x="5875338" y="3810000"/>
          <p14:tracePt t="41399" x="5875338" y="3894138"/>
          <p14:tracePt t="41407" x="5875338" y="4016375"/>
          <p14:tracePt t="41415" x="5897563" y="4106863"/>
          <p14:tracePt t="41426" x="5943600" y="4183063"/>
          <p14:tracePt t="41443" x="6035675" y="4275138"/>
          <p14:tracePt t="41459" x="6226175" y="4327525"/>
          <p14:tracePt t="41476" x="6667500" y="4373563"/>
          <p14:tracePt t="41493" x="7102475" y="4373563"/>
          <p14:tracePt t="41509" x="7421563" y="4343400"/>
          <p14:tracePt t="41527" x="7620000" y="4244975"/>
          <p14:tracePt t="41679" x="7620000" y="4237038"/>
          <p14:tracePt t="41687" x="7666038" y="4237038"/>
          <p14:tracePt t="41695" x="7680325" y="4237038"/>
          <p14:tracePt t="41709" x="7712075" y="4237038"/>
          <p14:tracePt t="41726" x="7734300" y="4237038"/>
          <p14:tracePt t="41791" x="7764463" y="4244975"/>
          <p14:tracePt t="41799" x="7772400" y="4244975"/>
          <p14:tracePt t="41823" x="7780338" y="4244975"/>
          <p14:tracePt t="42247" x="7788275" y="4244975"/>
          <p14:tracePt t="42319" x="7794625" y="4244975"/>
          <p14:tracePt t="42447" x="7794625" y="4229100"/>
          <p14:tracePt t="42455" x="7788275" y="4229100"/>
          <p14:tracePt t="42463" x="7780338" y="4221163"/>
          <p14:tracePt t="42487" x="7764463" y="4221163"/>
          <p14:tracePt t="42495" x="7756525" y="4221163"/>
          <p14:tracePt t="42510" x="7718425" y="4213225"/>
          <p14:tracePt t="42527" x="7696200" y="4213225"/>
          <p14:tracePt t="42543" x="7650163" y="4206875"/>
          <p14:tracePt t="42560" x="7620000" y="4198938"/>
          <p14:tracePt t="42576" x="7612063" y="4198938"/>
          <p14:tracePt t="42593" x="7612063" y="4191000"/>
          <p14:tracePt t="42632" x="7597775" y="4183063"/>
          <p14:tracePt t="42655" x="7589838" y="4175125"/>
          <p14:tracePt t="42663" x="7589838" y="4168775"/>
          <p14:tracePt t="42676" x="7559675" y="4144963"/>
          <p14:tracePt t="42693" x="7521575" y="4114800"/>
          <p14:tracePt t="42710" x="7437438" y="4068763"/>
          <p14:tracePt t="42727" x="7407275" y="4060825"/>
          <p14:tracePt t="42919" x="7399338" y="4060825"/>
          <p14:tracePt t="42991" x="7399338" y="4068763"/>
          <p14:tracePt t="43127" x="7399338" y="4076700"/>
          <p14:tracePt t="43144" x="7399338" y="4084638"/>
          <p14:tracePt t="43151" x="7399338" y="4092575"/>
          <p14:tracePt t="43183" x="7399338" y="4098925"/>
          <p14:tracePt t="43191" x="7399338" y="4106863"/>
          <p14:tracePt t="43943" x="7375525" y="4144963"/>
          <p14:tracePt t="43951" x="7323138" y="4221163"/>
          <p14:tracePt t="43960" x="7285038" y="4267200"/>
          <p14:tracePt t="43977" x="7185025" y="4327525"/>
          <p14:tracePt t="43994" x="7064375" y="4373563"/>
          <p14:tracePt t="44010" x="6988175" y="4397375"/>
          <p14:tracePt t="44027" x="6918325" y="4397375"/>
          <p14:tracePt t="44044" x="6850063" y="4389438"/>
          <p14:tracePt t="44060" x="6705600" y="4351338"/>
          <p14:tracePt t="44077" x="6575425" y="4289425"/>
          <p14:tracePt t="44094" x="6270625" y="4144963"/>
          <p14:tracePt t="44110" x="6194425" y="4122738"/>
          <p14:tracePt t="44127" x="6049963" y="4054475"/>
          <p14:tracePt t="44144" x="6027738" y="4030663"/>
          <p14:tracePt t="44160" x="6011863" y="4022725"/>
          <p14:tracePt t="44177" x="6011863" y="4008438"/>
          <p14:tracePt t="44194" x="6011863" y="3992563"/>
          <p14:tracePt t="44210" x="6003925" y="3978275"/>
          <p14:tracePt t="44227" x="5997575" y="3978275"/>
          <p14:tracePt t="44244" x="5981700" y="3970338"/>
          <p14:tracePt t="44260" x="5943600" y="3954463"/>
          <p14:tracePt t="44277" x="5913438" y="3946525"/>
          <p14:tracePt t="44294" x="5883275" y="3940175"/>
          <p14:tracePt t="44310" x="5867400" y="3940175"/>
          <p14:tracePt t="44327" x="5859463" y="3932238"/>
          <p14:tracePt t="44360" x="5859463" y="3924300"/>
          <p14:tracePt t="44377" x="5859463" y="3902075"/>
          <p14:tracePt t="44394" x="5859463" y="3870325"/>
          <p14:tracePt t="44410" x="5859463" y="3840163"/>
          <p14:tracePt t="44427" x="5859463" y="3825875"/>
          <p14:tracePt t="44444" x="5845175" y="3794125"/>
          <p14:tracePt t="44460" x="5821363" y="3763963"/>
          <p14:tracePt t="44477" x="5799138" y="3741738"/>
          <p14:tracePt t="44494" x="5745163" y="3703638"/>
          <p14:tracePt t="44510" x="5722938" y="3695700"/>
          <p14:tracePt t="44527" x="5699125" y="3695700"/>
          <p14:tracePt t="44567" x="5692775" y="3695700"/>
          <p14:tracePt t="44577" x="5668963" y="3711575"/>
          <p14:tracePt t="44593" x="5622925" y="3756025"/>
          <p14:tracePt t="44610" x="5592763" y="3810000"/>
          <p14:tracePt t="44627" x="5570538" y="3848100"/>
          <p14:tracePt t="44644" x="5554663" y="3878263"/>
          <p14:tracePt t="44661" x="5540375" y="3908425"/>
          <p14:tracePt t="44677" x="5540375" y="3916363"/>
          <p14:tracePt t="44694" x="5540375" y="3924300"/>
          <p14:tracePt t="44719" x="5540375" y="3940175"/>
          <p14:tracePt t="44728" x="5540375" y="3954463"/>
          <p14:tracePt t="44744" x="5540375" y="4000500"/>
          <p14:tracePt t="44761" x="5562600" y="4038600"/>
          <p14:tracePt t="44777" x="5592763" y="4060825"/>
          <p14:tracePt t="44794" x="5616575" y="4084638"/>
          <p14:tracePt t="44810" x="5646738" y="4098925"/>
          <p14:tracePt t="44827" x="5654675" y="4098925"/>
          <p14:tracePt t="44935" x="5668963" y="4098925"/>
          <p14:tracePt t="44943" x="5676900" y="4098925"/>
          <p14:tracePt t="44951" x="5699125" y="4098925"/>
          <p14:tracePt t="44967" x="5707063" y="4098925"/>
          <p14:tracePt t="45007" x="5715000" y="4092575"/>
          <p14:tracePt t="45015" x="5737225" y="4068763"/>
          <p14:tracePt t="45023" x="5753100" y="4054475"/>
          <p14:tracePt t="45031" x="5768975" y="4038600"/>
          <p14:tracePt t="45044" x="5791200" y="4016375"/>
          <p14:tracePt t="45061" x="5829300" y="3978275"/>
          <p14:tracePt t="45077" x="5845175" y="3940175"/>
          <p14:tracePt t="45094" x="5851525" y="3902075"/>
          <p14:tracePt t="45111" x="5851525" y="3825875"/>
          <p14:tracePt t="45127" x="5851525" y="3794125"/>
          <p14:tracePt t="45144" x="5829300" y="3741738"/>
          <p14:tracePt t="45161" x="5807075" y="3711575"/>
          <p14:tracePt t="45177" x="5783263" y="3711575"/>
          <p14:tracePt t="45194" x="5753100" y="3703638"/>
          <p14:tracePt t="45211" x="5722938" y="3695700"/>
          <p14:tracePt t="45227" x="5707063" y="3695700"/>
          <p14:tracePt t="45431" x="5699125" y="3695700"/>
          <p14:tracePt t="45439" x="5699125" y="3703638"/>
          <p14:tracePt t="45447" x="5722938" y="3717925"/>
          <p14:tracePt t="45461" x="5745163" y="3741738"/>
          <p14:tracePt t="45478" x="5905500" y="3924300"/>
          <p14:tracePt t="45494" x="6019800" y="3984625"/>
          <p14:tracePt t="45511" x="6408738" y="4144963"/>
          <p14:tracePt t="45528" x="6811963" y="4213225"/>
          <p14:tracePt t="45544" x="7140575" y="4244975"/>
          <p14:tracePt t="45561" x="7323138" y="4244975"/>
          <p14:tracePt t="45578" x="7413625" y="4244975"/>
          <p14:tracePt t="45594" x="7445375" y="4244975"/>
          <p14:tracePt t="45628" x="7451725" y="4244975"/>
          <p14:tracePt t="45644" x="7483475" y="4213225"/>
          <p14:tracePt t="45661" x="7505700" y="4198938"/>
          <p14:tracePt t="45678" x="7551738" y="4152900"/>
          <p14:tracePt t="45694" x="7581900" y="4122738"/>
          <p14:tracePt t="45697" x="7597775" y="4106863"/>
          <p14:tracePt t="45711" x="7620000" y="4084638"/>
          <p14:tracePt t="45728" x="7627938" y="4076700"/>
          <p14:tracePt t="45744" x="7635875" y="4060825"/>
          <p14:tracePt t="45761" x="7642225" y="4030663"/>
          <p14:tracePt t="45778" x="7650163" y="3992563"/>
          <p14:tracePt t="45794" x="7650163" y="3946525"/>
          <p14:tracePt t="45811" x="7650163" y="3902075"/>
          <p14:tracePt t="45828" x="7642225" y="3856038"/>
          <p14:tracePt t="45844" x="7620000" y="3810000"/>
          <p14:tracePt t="45861" x="7589838" y="3763963"/>
          <p14:tracePt t="45878" x="7566025" y="3733800"/>
          <p14:tracePt t="45894" x="7551738" y="3717925"/>
          <p14:tracePt t="45911" x="7505700" y="3687763"/>
          <p14:tracePt t="45928" x="7489825" y="3679825"/>
          <p14:tracePt t="45944" x="7467600" y="3673475"/>
          <p14:tracePt t="45961" x="7445375" y="3665538"/>
          <p14:tracePt t="46023" x="7437438" y="3665538"/>
          <p14:tracePt t="46031" x="7429500" y="3665538"/>
          <p14:tracePt t="46039" x="7421563" y="3665538"/>
          <p14:tracePt t="46047" x="7407275" y="3665538"/>
          <p14:tracePt t="46061" x="7399338" y="3657600"/>
          <p14:tracePt t="46078" x="7383463" y="3657600"/>
          <p14:tracePt t="46094" x="7375525" y="3657600"/>
          <p14:tracePt t="46111" x="7369175" y="3657600"/>
          <p14:tracePt t="46151" x="7353300" y="3665538"/>
          <p14:tracePt t="46161" x="7307263" y="3711575"/>
          <p14:tracePt t="46178" x="7299325" y="3717925"/>
          <p14:tracePt t="46194" x="7285038" y="3749675"/>
          <p14:tracePt t="46211" x="7269163" y="3779838"/>
          <p14:tracePt t="46228" x="7254875" y="3840163"/>
          <p14:tracePt t="46245" x="7246938" y="3908425"/>
          <p14:tracePt t="46261" x="7246938" y="3954463"/>
          <p14:tracePt t="46278" x="7246938" y="4000500"/>
          <p14:tracePt t="46295" x="7246938" y="4022725"/>
          <p14:tracePt t="46311" x="7246938" y="4046538"/>
          <p14:tracePt t="46345" x="7246938" y="4060825"/>
          <p14:tracePt t="46361" x="7277100" y="4114800"/>
          <p14:tracePt t="46378" x="7323138" y="4160838"/>
          <p14:tracePt t="46395" x="7353300" y="4175125"/>
          <p14:tracePt t="46411" x="7445375" y="4229100"/>
          <p14:tracePt t="46428" x="7551738" y="4244975"/>
          <p14:tracePt t="46445" x="7589838" y="4244975"/>
          <p14:tracePt t="46461" x="7612063" y="4244975"/>
          <p14:tracePt t="46478" x="7620000" y="4244975"/>
          <p14:tracePt t="46495" x="7642225" y="4213225"/>
          <p14:tracePt t="46511" x="7658100" y="4144963"/>
          <p14:tracePt t="46528" x="7673975" y="4060825"/>
          <p14:tracePt t="46545" x="7680325" y="3992563"/>
          <p14:tracePt t="46561" x="7680325" y="3932238"/>
          <p14:tracePt t="46578" x="7680325" y="3886200"/>
          <p14:tracePt t="46595" x="7680325" y="3832225"/>
          <p14:tracePt t="46611" x="7680325" y="3802063"/>
          <p14:tracePt t="46628" x="7673975" y="3771900"/>
          <p14:tracePt t="46645" x="7658100" y="3741738"/>
          <p14:tracePt t="46661" x="7650163" y="3741738"/>
          <p14:tracePt t="46678" x="7604125" y="3717925"/>
          <p14:tracePt t="46695" x="7573963" y="3711575"/>
          <p14:tracePt t="46711" x="7535863" y="3703638"/>
          <p14:tracePt t="46728" x="7475538" y="3679825"/>
          <p14:tracePt t="46745" x="7459663" y="3679825"/>
          <p14:tracePt t="47103" x="7437438" y="3679825"/>
          <p14:tracePt t="47111" x="7369175" y="3741738"/>
          <p14:tracePt t="47119" x="7285038" y="3840163"/>
          <p14:tracePt t="47128" x="7200900" y="3916363"/>
          <p14:tracePt t="47145" x="7018338" y="4046538"/>
          <p14:tracePt t="47161" x="6896100" y="4122738"/>
          <p14:tracePt t="47178" x="6827838" y="4137025"/>
          <p14:tracePt t="47195" x="6797675" y="4160838"/>
          <p14:tracePt t="47211" x="6797675" y="4168775"/>
          <p14:tracePt t="47279" x="6789738" y="4168775"/>
          <p14:tracePt t="47351" x="6781800" y="4168775"/>
          <p14:tracePt t="47367" x="6773863" y="4168775"/>
          <p14:tracePt t="47375" x="6773863" y="4160838"/>
          <p14:tracePt t="47383" x="6765925" y="4152900"/>
          <p14:tracePt t="47395" x="6751638" y="4137025"/>
          <p14:tracePt t="47412" x="6743700" y="4137025"/>
          <p14:tracePt t="47428" x="6735763" y="4137025"/>
          <p14:tracePt t="47445" x="6721475" y="4122738"/>
          <p14:tracePt t="47479" x="6713538" y="4114800"/>
          <p14:tracePt t="47495" x="6705600" y="4106863"/>
          <p14:tracePt t="47512" x="6705600" y="4084638"/>
          <p14:tracePt t="47528" x="6705600" y="4054475"/>
          <p14:tracePt t="47545" x="6697663" y="4016375"/>
          <p14:tracePt t="47562" x="6697663" y="4000500"/>
          <p14:tracePt t="47578" x="6683375" y="3970338"/>
          <p14:tracePt t="47595" x="6683375" y="3946525"/>
          <p14:tracePt t="47612" x="6667500" y="3916363"/>
          <p14:tracePt t="47628" x="6651625" y="3894138"/>
          <p14:tracePt t="47645" x="6629400" y="3863975"/>
          <p14:tracePt t="47663" x="6599238" y="3825875"/>
          <p14:tracePt t="47678" x="6591300" y="3810000"/>
          <p14:tracePt t="47695" x="6575425" y="3794125"/>
          <p14:tracePt t="47712" x="6569075" y="3794125"/>
          <p14:tracePt t="47728" x="6561138" y="3794125"/>
          <p14:tracePt t="47762" x="6553200" y="3794125"/>
          <p14:tracePt t="47791" x="6537325" y="3794125"/>
          <p14:tracePt t="47807" x="6530975" y="3794125"/>
          <p14:tracePt t="47815" x="6499225" y="3817938"/>
          <p14:tracePt t="47828" x="6484938" y="3832225"/>
          <p14:tracePt t="47845" x="6454775" y="3863975"/>
          <p14:tracePt t="47863" x="6416675" y="3908425"/>
          <p14:tracePt t="47878" x="6408738" y="3924300"/>
          <p14:tracePt t="47895" x="6392863" y="3954463"/>
          <p14:tracePt t="47912" x="6392863" y="3992563"/>
          <p14:tracePt t="47928" x="6392863" y="4046538"/>
          <p14:tracePt t="47945" x="6392863" y="4076700"/>
          <p14:tracePt t="47962" x="6400800" y="4114800"/>
          <p14:tracePt t="47978" x="6454775" y="4144963"/>
          <p14:tracePt t="47995" x="6537325" y="4183063"/>
          <p14:tracePt t="48012" x="6637338" y="4213225"/>
          <p14:tracePt t="48028" x="6645275" y="4213225"/>
          <p14:tracePt t="48062" x="6675438" y="4206875"/>
          <p14:tracePt t="48079" x="6689725" y="4152900"/>
          <p14:tracePt t="48095" x="6697663" y="4068763"/>
          <p14:tracePt t="48112" x="6697663" y="4016375"/>
          <p14:tracePt t="48128" x="6697663" y="3962400"/>
          <p14:tracePt t="48145" x="6689725" y="3932238"/>
          <p14:tracePt t="48162" x="6659563" y="3902075"/>
          <p14:tracePt t="48207" x="6645275" y="3894138"/>
          <p14:tracePt t="48223" x="6621463" y="3894138"/>
          <p14:tracePt t="48231" x="6599238" y="3894138"/>
          <p14:tracePt t="48245" x="6583363" y="3886200"/>
          <p14:tracePt t="48263" x="6438900" y="3886200"/>
          <p14:tracePt t="48279" x="6416675" y="3886200"/>
          <p14:tracePt t="48295" x="6378575" y="3886200"/>
          <p14:tracePt t="48312" x="6370638" y="3894138"/>
          <p14:tracePt t="48367" x="6370638" y="3902075"/>
          <p14:tracePt t="48615" x="6370638" y="3916363"/>
          <p14:tracePt t="48623" x="6370638" y="3954463"/>
          <p14:tracePt t="48631" x="6362700" y="3992563"/>
          <p14:tracePt t="48645" x="6346825" y="4046538"/>
          <p14:tracePt t="48662" x="6240463" y="4213225"/>
          <p14:tracePt t="48679" x="6118225" y="4283075"/>
          <p14:tracePt t="48695" x="5973763" y="4327525"/>
          <p14:tracePt t="48712" x="5807075" y="4335463"/>
          <p14:tracePt t="48729" x="5638800" y="4335463"/>
          <p14:tracePt t="48745" x="5432425" y="4335463"/>
          <p14:tracePt t="48762" x="5265738" y="4335463"/>
          <p14:tracePt t="48779" x="5135563" y="4321175"/>
          <p14:tracePt t="48795" x="5083175" y="4305300"/>
          <p14:tracePt t="48863" x="5075238" y="4297363"/>
          <p14:tracePt t="48935" x="5083175" y="4289425"/>
          <p14:tracePt t="48943" x="5121275" y="4289425"/>
          <p14:tracePt t="48951" x="5203825" y="4289425"/>
          <p14:tracePt t="48962" x="5311775" y="4283075"/>
          <p14:tracePt t="48979" x="5807075" y="4283075"/>
          <p14:tracePt t="48995" x="6689725" y="4283075"/>
          <p14:tracePt t="49012" x="7620000" y="4289425"/>
          <p14:tracePt t="49029" x="8526463" y="4397375"/>
          <p14:tracePt t="49046" x="9059863" y="4457700"/>
          <p14:tracePt t="49062" x="9166225" y="4487863"/>
          <p14:tracePt t="49119" x="9136063" y="4487863"/>
          <p14:tracePt t="49127" x="9067800" y="4487863"/>
          <p14:tracePt t="49135" x="8975725" y="4473575"/>
          <p14:tracePt t="49146" x="8747125" y="4473575"/>
          <p14:tracePt t="49162" x="7902575" y="4473575"/>
          <p14:tracePt t="49179" x="6956425" y="4351338"/>
          <p14:tracePt t="49196" x="6003925" y="4229100"/>
          <p14:tracePt t="49198" x="5584825" y="4168775"/>
          <p14:tracePt t="49212" x="5219700" y="4106863"/>
          <p14:tracePt t="49229" x="4899025" y="4054475"/>
          <p14:tracePt t="49246" x="4854575" y="4030663"/>
          <p14:tracePt t="49279" x="4930775" y="4022725"/>
          <p14:tracePt t="49296" x="5387975" y="4022725"/>
          <p14:tracePt t="49312" x="6270625" y="4022725"/>
          <p14:tracePt t="49329" x="7261225" y="4022725"/>
          <p14:tracePt t="49346" x="8199438" y="4060825"/>
          <p14:tracePt t="49362" x="8656638" y="4137025"/>
          <p14:tracePt t="49379" x="8664575" y="4137025"/>
          <p14:tracePt t="49396" x="8664575" y="4144963"/>
          <p14:tracePt t="49412" x="8085138" y="4144963"/>
          <p14:tracePt t="49429" x="6980238" y="4144963"/>
          <p14:tracePt t="49446" x="5494338" y="4144963"/>
          <p14:tracePt t="49462" x="5121275" y="4144963"/>
          <p14:tracePt t="49479" x="4686300" y="4137025"/>
          <p14:tracePt t="49519" x="4746625" y="4130675"/>
          <p14:tracePt t="49529" x="4960938" y="4130675"/>
          <p14:tracePt t="49546" x="5783263" y="4130675"/>
          <p14:tracePt t="49562" x="6484938" y="4137025"/>
          <p14:tracePt t="49579" x="6865938" y="4198938"/>
          <p14:tracePt t="49596" x="6918325" y="4221163"/>
          <p14:tracePt t="49612" x="6911975" y="4229100"/>
          <p14:tracePt t="49629" x="6621463" y="4259263"/>
          <p14:tracePt t="49646" x="5470525" y="4259263"/>
          <p14:tracePt t="49662" x="5135563" y="4259263"/>
          <p14:tracePt t="49679" x="4473575" y="4259263"/>
          <p14:tracePt t="49696" x="4403725" y="4259263"/>
          <p14:tracePt t="49712" x="4403725" y="4267200"/>
          <p14:tracePt t="49775" x="4411663" y="4267200"/>
          <p14:tracePt t="49782" x="4419600" y="4267200"/>
          <p14:tracePt t="49790" x="4427538" y="4267200"/>
          <p14:tracePt t="50143" x="4435475" y="4283075"/>
          <p14:tracePt t="50151" x="4449763" y="4297363"/>
          <p14:tracePt t="50163" x="4465638" y="4313238"/>
          <p14:tracePt t="50179" x="4495800" y="4343400"/>
          <p14:tracePt t="50196" x="4511675" y="4351338"/>
          <p14:tracePt t="50199" x="4518025" y="4351338"/>
          <p14:tracePt t="50213" x="4525963" y="4351338"/>
          <p14:tracePt t="50229" x="4572000" y="4351338"/>
          <p14:tracePt t="50247" x="4648200" y="4351338"/>
          <p14:tracePt t="50263" x="4656138" y="4351338"/>
          <p14:tracePt t="67136" x="4664075" y="4351338"/>
          <p14:tracePt t="67247" x="4670425" y="4351338"/>
          <p14:tracePt t="67255" x="4664075" y="4335463"/>
          <p14:tracePt t="67263" x="4549775" y="4297363"/>
          <p14:tracePt t="67271" x="4359275" y="4251325"/>
          <p14:tracePt t="67286" x="3946525" y="4130675"/>
          <p14:tracePt t="67303" x="3695700" y="4060825"/>
          <p14:tracePt t="67319" x="3627438" y="4022725"/>
          <p14:tracePt t="67352" x="3627438" y="3992563"/>
          <p14:tracePt t="67369" x="3878263" y="3649663"/>
          <p14:tracePt t="67386" x="4359275" y="3467100"/>
          <p14:tracePt t="67402" x="4465638" y="3482975"/>
          <p14:tracePt t="67419" x="4511675" y="3513138"/>
          <p14:tracePt t="67436" x="4533900" y="3513138"/>
          <p14:tracePt t="67452" x="4564063" y="3535363"/>
          <p14:tracePt t="67469" x="4610100" y="3535363"/>
          <p14:tracePt t="67486" x="4632325" y="3543300"/>
          <p14:tracePt t="67502" x="4656138" y="3559175"/>
          <p14:tracePt t="67535" x="4670425" y="3559175"/>
          <p14:tracePt t="67543" x="4686300" y="3559175"/>
          <p14:tracePt t="67552" x="4762500" y="3559175"/>
          <p14:tracePt t="67569" x="5045075" y="3513138"/>
          <p14:tracePt t="67586" x="5273675" y="3513138"/>
          <p14:tracePt t="67602" x="5432425" y="3559175"/>
          <p14:tracePt t="67619" x="5807075" y="3673475"/>
          <p14:tracePt t="67636" x="6324600" y="3832225"/>
          <p14:tracePt t="67652" x="6430963" y="3886200"/>
          <p14:tracePt t="67703" x="6438900" y="3886200"/>
          <p14:tracePt t="67719" x="6423025" y="3886200"/>
          <p14:tracePt t="67727" x="6378575" y="3886200"/>
          <p14:tracePt t="67736" x="6346825" y="3878263"/>
          <p14:tracePt t="67752" x="6316663" y="3878263"/>
          <p14:tracePt t="67951" x="6302375" y="3878263"/>
          <p14:tracePt t="67959" x="6264275" y="3886200"/>
          <p14:tracePt t="67969" x="6194425" y="3954463"/>
          <p14:tracePt t="67986" x="6103938" y="4030663"/>
          <p14:tracePt t="68002" x="6073775" y="4030663"/>
          <p14:tracePt t="68019" x="6049963" y="4030663"/>
          <p14:tracePt t="68036" x="6019800" y="4016375"/>
          <p14:tracePt t="68052" x="6003925" y="4008438"/>
          <p14:tracePt t="68069" x="5989638" y="4008438"/>
          <p14:tracePt t="68085" x="5959475" y="3992563"/>
          <p14:tracePt t="68102" x="5921375" y="3984625"/>
          <p14:tracePt t="68119" x="5883275" y="3984625"/>
          <p14:tracePt t="68135" x="5791200" y="4000500"/>
          <p14:tracePt t="68152" x="5730875" y="4046538"/>
          <p14:tracePt t="68169" x="5707063" y="4076700"/>
          <p14:tracePt t="68185" x="5699125" y="4076700"/>
          <p14:tracePt t="68711" x="5699125" y="4084638"/>
          <p14:tracePt t="68719" x="5761038" y="4084638"/>
          <p14:tracePt t="68727" x="5821363" y="4084638"/>
          <p14:tracePt t="68736" x="5897563" y="4084638"/>
          <p14:tracePt t="68753" x="6065838" y="4084638"/>
          <p14:tracePt t="68769" x="6278563" y="4084638"/>
          <p14:tracePt t="68786" x="6430963" y="4068763"/>
          <p14:tracePt t="68802" x="6561138" y="4038600"/>
          <p14:tracePt t="68819" x="6637338" y="4008438"/>
          <p14:tracePt t="68836" x="6659563" y="3992563"/>
          <p14:tracePt t="68871" x="6667500" y="3984625"/>
          <p14:tracePt t="68919" x="6675438" y="3978275"/>
          <p14:tracePt t="68927" x="6675438" y="3970338"/>
          <p14:tracePt t="68936" x="6683375" y="3970338"/>
          <p14:tracePt t="68967" x="6689725" y="3962400"/>
          <p14:tracePt t="69078" x="6689725" y="3978275"/>
          <p14:tracePt t="69086" x="6689725" y="4016375"/>
          <p14:tracePt t="69094" x="6689725" y="4060825"/>
          <p14:tracePt t="69102" x="6689725" y="4084638"/>
          <p14:tracePt t="69119" x="6683375" y="4122738"/>
          <p14:tracePt t="69192" x="6689725" y="4076700"/>
          <p14:tracePt t="69199" x="6705600" y="4038600"/>
          <p14:tracePt t="69207" x="6713538" y="3992563"/>
          <p14:tracePt t="69220" x="6721475" y="3932238"/>
          <p14:tracePt t="69236" x="6727825" y="3825875"/>
          <p14:tracePt t="69253" x="6727825" y="3756025"/>
          <p14:tracePt t="69270" x="6727825" y="3687763"/>
          <p14:tracePt t="69286" x="6705600" y="3665538"/>
          <p14:tracePt t="69303" x="6651625" y="3627438"/>
          <p14:tracePt t="69320" x="6621463" y="3619500"/>
          <p14:tracePt t="69336" x="6599238" y="3619500"/>
          <p14:tracePt t="69353" x="6569075" y="3603625"/>
          <p14:tracePt t="69370" x="6545263" y="3603625"/>
          <p14:tracePt t="69386" x="6492875" y="3603625"/>
          <p14:tracePt t="69403" x="6416675" y="3619500"/>
          <p14:tracePt t="69420" x="6324600" y="3687763"/>
          <p14:tracePt t="69436" x="6232525" y="3763963"/>
          <p14:tracePt t="69453" x="6180138" y="3840163"/>
          <p14:tracePt t="69470" x="6164263" y="3916363"/>
          <p14:tracePt t="69486" x="6164263" y="3924300"/>
          <p14:tracePt t="69503" x="6172200" y="3984625"/>
          <p14:tracePt t="69520" x="6248400" y="4060825"/>
          <p14:tracePt t="69536" x="6308725" y="4106863"/>
          <p14:tracePt t="69553" x="6362700" y="4114800"/>
          <p14:tracePt t="69570" x="6408738" y="4122738"/>
          <p14:tracePt t="69586" x="6454775" y="4122738"/>
          <p14:tracePt t="69603" x="6484938" y="4106863"/>
          <p14:tracePt t="69620" x="6515100" y="4054475"/>
          <p14:tracePt t="69636" x="6523038" y="3984625"/>
          <p14:tracePt t="69653" x="6523038" y="3924300"/>
          <p14:tracePt t="69670" x="6515100" y="3848100"/>
          <p14:tracePt t="69686" x="6492875" y="3825875"/>
          <p14:tracePt t="69703" x="6454775" y="3810000"/>
          <p14:tracePt t="69720" x="6430963" y="3810000"/>
          <p14:tracePt t="69753" x="6400800" y="3817938"/>
          <p14:tracePt t="69770" x="6378575" y="3894138"/>
          <p14:tracePt t="69786" x="6370638" y="3984625"/>
          <p14:tracePt t="69803" x="6370638" y="4016375"/>
          <p14:tracePt t="69819" x="6384925" y="4038600"/>
          <p14:tracePt t="69836" x="6423025" y="4038600"/>
          <p14:tracePt t="69853" x="6454775" y="4038600"/>
          <p14:tracePt t="69869" x="6484938" y="4038600"/>
          <p14:tracePt t="69886" x="6492875" y="4000500"/>
          <p14:tracePt t="70183" x="6523038" y="4022725"/>
          <p14:tracePt t="70191" x="6583363" y="4084638"/>
          <p14:tracePt t="70199" x="6651625" y="4152900"/>
          <p14:tracePt t="70207" x="6743700" y="4191000"/>
          <p14:tracePt t="70220" x="6865938" y="4244975"/>
          <p14:tracePt t="70237" x="7170738" y="4351338"/>
          <p14:tracePt t="70239" x="7261225" y="4365625"/>
          <p14:tracePt t="70253" x="7391400" y="4381500"/>
          <p14:tracePt t="70270" x="7704138" y="4397375"/>
          <p14:tracePt t="70287" x="7794625" y="4381500"/>
          <p14:tracePt t="70303" x="7832725" y="4335463"/>
          <p14:tracePt t="70320" x="7840663" y="4244975"/>
          <p14:tracePt t="70337" x="7826375" y="4114800"/>
          <p14:tracePt t="70353" x="7742238" y="3970338"/>
          <p14:tracePt t="70370" x="7642225" y="3794125"/>
          <p14:tracePt t="70387" x="7543800" y="3679825"/>
          <p14:tracePt t="70403" x="7513638" y="3641725"/>
          <p14:tracePt t="70420" x="7505700" y="3635375"/>
          <p14:tracePt t="70471" x="7497763" y="3635375"/>
          <p14:tracePt t="70479" x="7489825" y="3635375"/>
          <p14:tracePt t="70487" x="7483475" y="3635375"/>
          <p14:tracePt t="70503" x="7407275" y="3695700"/>
          <p14:tracePt t="70520" x="7299325" y="3863975"/>
          <p14:tracePt t="70537" x="7254875" y="3978275"/>
          <p14:tracePt t="70553" x="7223125" y="4054475"/>
          <p14:tracePt t="70570" x="7223125" y="4092575"/>
          <p14:tracePt t="70587" x="7246938" y="4122738"/>
          <p14:tracePt t="70603" x="7307263" y="4122738"/>
          <p14:tracePt t="70620" x="7391400" y="4122738"/>
          <p14:tracePt t="70637" x="7505700" y="4092575"/>
          <p14:tracePt t="70653" x="7581900" y="4008438"/>
          <p14:tracePt t="70671" x="7597775" y="3916363"/>
          <p14:tracePt t="70687" x="7597775" y="3886200"/>
          <p14:tracePt t="70703" x="7527925" y="3840163"/>
          <p14:tracePt t="70720" x="7445375" y="3825875"/>
          <p14:tracePt t="70737" x="7399338" y="3825875"/>
          <p14:tracePt t="70753" x="7375525" y="3825875"/>
          <p14:tracePt t="70770" x="7361238" y="3848100"/>
          <p14:tracePt t="70787" x="7353300" y="3870325"/>
          <p14:tracePt t="70804" x="7353300" y="3894138"/>
          <p14:tracePt t="70820" x="7353300" y="3902075"/>
          <p14:tracePt t="70837" x="7361238" y="3902075"/>
          <p14:tracePt t="70854" x="7369175" y="3902075"/>
          <p14:tracePt t="71183" x="7375525" y="3902075"/>
          <p14:tracePt t="71191" x="7399338" y="3902075"/>
          <p14:tracePt t="71199" x="7437438" y="3902075"/>
          <p14:tracePt t="71207" x="7475538" y="3908425"/>
          <p14:tracePt t="71220" x="7535863" y="3932238"/>
          <p14:tracePt t="71237" x="7620000" y="3940175"/>
          <p14:tracePt t="71240" x="7650163" y="3940175"/>
          <p14:tracePt t="71254" x="7726363" y="3940175"/>
          <p14:tracePt t="71270" x="7750175" y="3932238"/>
          <p14:tracePt t="71304" x="7756525" y="3870325"/>
          <p14:tracePt t="71320" x="7756525" y="3810000"/>
          <p14:tracePt t="71337" x="7742238" y="3749675"/>
          <p14:tracePt t="71354" x="7673975" y="3679825"/>
          <p14:tracePt t="71371" x="7612063" y="3619500"/>
          <p14:tracePt t="71387" x="7543800" y="3573463"/>
          <p14:tracePt t="71404" x="7467600" y="3535363"/>
          <p14:tracePt t="71420" x="7337425" y="3489325"/>
          <p14:tracePt t="71437" x="7140575" y="3436938"/>
          <p14:tracePt t="71454" x="6797675" y="3390900"/>
          <p14:tracePt t="71470" x="6689725" y="3382963"/>
          <p14:tracePt t="71487" x="6354763" y="3368675"/>
          <p14:tracePt t="71504" x="6172200" y="3368675"/>
          <p14:tracePt t="71520" x="5997575" y="3368675"/>
          <p14:tracePt t="71537" x="5867400" y="3375025"/>
          <p14:tracePt t="71554" x="5737225" y="3406775"/>
          <p14:tracePt t="71571" x="5668963" y="3436938"/>
          <p14:tracePt t="71604" x="5654675" y="3436938"/>
          <p14:tracePt t="71620" x="5608638" y="3444875"/>
          <p14:tracePt t="71637" x="5524500" y="3475038"/>
          <p14:tracePt t="71654" x="5311775" y="3521075"/>
          <p14:tracePt t="71670" x="5219700" y="3527425"/>
          <p14:tracePt t="71687" x="4975225" y="3573463"/>
          <p14:tracePt t="71704" x="4854575" y="3603625"/>
          <p14:tracePt t="71721" x="4800600" y="3635375"/>
          <p14:tracePt t="71737" x="4762500" y="3649663"/>
          <p14:tracePt t="71754" x="4740275" y="3673475"/>
          <p14:tracePt t="71770" x="4702175" y="3733800"/>
          <p14:tracePt t="71787" x="4610100" y="3832225"/>
          <p14:tracePt t="71803" x="4541838" y="3924300"/>
          <p14:tracePt t="71821" x="4487863" y="4022725"/>
          <p14:tracePt t="71837" x="4457700" y="4068763"/>
          <p14:tracePt t="71854" x="4457700" y="4076700"/>
          <p14:tracePt t="71911" x="4457700" y="4084638"/>
          <p14:tracePt t="71919" x="4457700" y="4114800"/>
          <p14:tracePt t="71927" x="4457700" y="4206875"/>
          <p14:tracePt t="71937" x="4479925" y="4313238"/>
          <p14:tracePt t="71954" x="4541838" y="4465638"/>
          <p14:tracePt t="71971" x="4656138" y="4618038"/>
          <p14:tracePt t="71987" x="4740275" y="4716463"/>
          <p14:tracePt t="72004" x="4860925" y="4816475"/>
          <p14:tracePt t="72021" x="4953000" y="4868863"/>
          <p14:tracePt t="72037" x="5045075" y="4906963"/>
          <p14:tracePt t="72055" x="5349875" y="4945063"/>
          <p14:tracePt t="72071" x="5829300" y="4960938"/>
          <p14:tracePt t="72087" x="6324600" y="4960938"/>
          <p14:tracePt t="72104" x="6942138" y="4960938"/>
          <p14:tracePt t="72121" x="7581900" y="4899025"/>
          <p14:tracePt t="72137" x="8047038" y="4800600"/>
          <p14:tracePt t="72154" x="8397875" y="4708525"/>
          <p14:tracePt t="72171" x="8640763" y="4610100"/>
          <p14:tracePt t="72187" x="8763000" y="4549775"/>
          <p14:tracePt t="72204" x="8847138" y="4487863"/>
          <p14:tracePt t="72221" x="8877300" y="4449763"/>
          <p14:tracePt t="72237" x="8915400" y="4359275"/>
          <p14:tracePt t="72240" x="8945563" y="4297363"/>
          <p14:tracePt t="72254" x="8961438" y="4229100"/>
          <p14:tracePt t="72271" x="8983663" y="4144963"/>
          <p14:tracePt t="72287" x="8991600" y="4038600"/>
          <p14:tracePt t="72304" x="8991600" y="3946525"/>
          <p14:tracePt t="72321" x="8975725" y="3840163"/>
          <p14:tracePt t="72337" x="8923338" y="3733800"/>
          <p14:tracePt t="72354" x="8839200" y="3619500"/>
          <p14:tracePt t="72371" x="8785225" y="3565525"/>
          <p14:tracePt t="72387" x="8716963" y="3521075"/>
          <p14:tracePt t="72404" x="8626475" y="3489325"/>
          <p14:tracePt t="72421" x="8496300" y="3436938"/>
          <p14:tracePt t="72437" x="8343900" y="3390900"/>
          <p14:tracePt t="72454" x="8207375" y="3352800"/>
          <p14:tracePt t="72471" x="7642225" y="3292475"/>
          <p14:tracePt t="72487" x="7459663" y="3246438"/>
          <p14:tracePt t="72504" x="7026275" y="3230563"/>
          <p14:tracePt t="72521" x="6727825" y="3192463"/>
          <p14:tracePt t="72538" x="6515100" y="3192463"/>
          <p14:tracePt t="72554" x="6316663" y="3192463"/>
          <p14:tracePt t="72571" x="6142038" y="3184525"/>
          <p14:tracePt t="72588" x="5913438" y="3184525"/>
          <p14:tracePt t="72604" x="5661025" y="3222625"/>
          <p14:tracePt t="72621" x="5387975" y="3276600"/>
          <p14:tracePt t="72638" x="5006975" y="3390900"/>
          <p14:tracePt t="72654" x="4473575" y="3543300"/>
          <p14:tracePt t="72671" x="4206875" y="3597275"/>
          <p14:tracePt t="72688" x="3984625" y="3665538"/>
          <p14:tracePt t="72704" x="3779838" y="3733800"/>
          <p14:tracePt t="72721" x="3627438" y="3825875"/>
          <p14:tracePt t="72738" x="3489325" y="3946525"/>
          <p14:tracePt t="72754" x="3352800" y="4060825"/>
          <p14:tracePt t="72771" x="3298825" y="4144963"/>
          <p14:tracePt t="72787" x="3292475" y="4168775"/>
          <p14:tracePt t="72804" x="3284538" y="4259263"/>
          <p14:tracePt t="72821" x="3284538" y="4343400"/>
          <p14:tracePt t="72838" x="3344863" y="4487863"/>
          <p14:tracePt t="72855" x="3429000" y="4602163"/>
          <p14:tracePt t="72871" x="3573463" y="4746625"/>
          <p14:tracePt t="72888" x="3848100" y="4914900"/>
          <p14:tracePt t="72904" x="4321175" y="5097463"/>
          <p14:tracePt t="72921" x="5006975" y="5241925"/>
          <p14:tracePt t="72938" x="5684838" y="5311775"/>
          <p14:tracePt t="72954" x="6324600" y="5311775"/>
          <p14:tracePt t="72971" x="6972300" y="5280025"/>
          <p14:tracePt t="72988" x="7627938" y="5135563"/>
          <p14:tracePt t="73005" x="8229600" y="4937125"/>
          <p14:tracePt t="73021" x="8602663" y="4754563"/>
          <p14:tracePt t="73038" x="8953500" y="4541838"/>
          <p14:tracePt t="73054" x="9013825" y="4487863"/>
          <p14:tracePt t="73071" x="9090025" y="4359275"/>
          <p14:tracePt t="73087" x="9097963" y="4297363"/>
          <p14:tracePt t="73104" x="9105900" y="4213225"/>
          <p14:tracePt t="73121" x="9105900" y="4144963"/>
          <p14:tracePt t="73138" x="9105900" y="4060825"/>
          <p14:tracePt t="73154" x="9083675" y="3984625"/>
          <p14:tracePt t="73171" x="9021763" y="3878263"/>
          <p14:tracePt t="73188" x="8915400" y="3749675"/>
          <p14:tracePt t="73204" x="8747125" y="3627438"/>
          <p14:tracePt t="73221" x="8550275" y="3513138"/>
          <p14:tracePt t="73238" x="7970838" y="3276600"/>
          <p14:tracePt t="73254" x="7627938" y="3216275"/>
          <p14:tracePt t="73271" x="7299325" y="3170238"/>
          <p14:tracePt t="73288" x="7018338" y="3162300"/>
          <p14:tracePt t="73304" x="6683375" y="3162300"/>
          <p14:tracePt t="73321" x="6430963" y="3162300"/>
          <p14:tracePt t="73338" x="6142038" y="3162300"/>
          <p14:tracePt t="73354" x="5761038" y="3178175"/>
          <p14:tracePt t="73371" x="5257800" y="3254375"/>
          <p14:tracePt t="73388" x="4822825" y="3314700"/>
          <p14:tracePt t="73404" x="4365625" y="3375025"/>
          <p14:tracePt t="73421" x="3932238" y="3497263"/>
          <p14:tracePt t="73438" x="3559175" y="3649663"/>
          <p14:tracePt t="73455" x="3406775" y="3749675"/>
          <p14:tracePt t="73471" x="3306763" y="3840163"/>
          <p14:tracePt t="73488" x="3192463" y="3984625"/>
          <p14:tracePt t="73504" x="3116263" y="4160838"/>
          <p14:tracePt t="73521" x="3070225" y="4343400"/>
          <p14:tracePt t="73538" x="3070225" y="4511675"/>
          <p14:tracePt t="73555" x="3070225" y="4640263"/>
          <p14:tracePt t="73571" x="3108325" y="4770438"/>
          <p14:tracePt t="73588" x="3230563" y="4906963"/>
          <p14:tracePt t="73605" x="3467100" y="5029200"/>
          <p14:tracePt t="73621" x="3908425" y="5181600"/>
          <p14:tracePt t="73639" x="4906963" y="5295900"/>
          <p14:tracePt t="73654" x="5730875" y="5295900"/>
          <p14:tracePt t="73671" x="6765925" y="5265738"/>
          <p14:tracePt t="73688" x="7832725" y="4975225"/>
          <p14:tracePt t="73705" x="8747125" y="4632325"/>
          <p14:tracePt t="73721" x="9296400" y="4335463"/>
          <p14:tracePt t="73738" x="9571038" y="4137025"/>
          <p14:tracePt t="73755" x="9631363" y="4016375"/>
          <p14:tracePt t="73771" x="9631363" y="3924300"/>
          <p14:tracePt t="73788" x="9609138" y="3779838"/>
          <p14:tracePt t="73805" x="9502775" y="3611563"/>
          <p14:tracePt t="73821" x="9380538" y="3497263"/>
          <p14:tracePt t="73839" x="9159875" y="3375025"/>
          <p14:tracePt t="73855" x="8861425" y="3260725"/>
          <p14:tracePt t="73871" x="8374063" y="3132138"/>
          <p14:tracePt t="73888" x="7886700" y="3025775"/>
          <p14:tracePt t="73905" x="7285038" y="2933700"/>
          <p14:tracePt t="73921" x="6811963" y="2895600"/>
          <p14:tracePt t="73938" x="6469063" y="2873375"/>
          <p14:tracePt t="73955" x="6194425" y="2873375"/>
          <p14:tracePt t="73971" x="5897563" y="2917825"/>
          <p14:tracePt t="73988" x="5570538" y="3001963"/>
          <p14:tracePt t="74005" x="5311775" y="3108325"/>
          <p14:tracePt t="74021" x="4999038" y="3254375"/>
          <p14:tracePt t="74038" x="4556125" y="3421063"/>
          <p14:tracePt t="74055" x="4289425" y="3497263"/>
          <p14:tracePt t="74071" x="4060825" y="3565525"/>
          <p14:tracePt t="74088" x="3878263" y="3611563"/>
          <p14:tracePt t="74105" x="3733800" y="3657600"/>
          <p14:tracePt t="74121" x="3603625" y="3703638"/>
          <p14:tracePt t="74138" x="3475038" y="3756025"/>
          <p14:tracePt t="74155" x="3360738" y="3817938"/>
          <p14:tracePt t="74171" x="3284538" y="3870325"/>
          <p14:tracePt t="74188" x="3238500" y="3916363"/>
          <p14:tracePt t="74205" x="3238500" y="3954463"/>
          <p14:tracePt t="74222" x="3238500" y="4022725"/>
          <p14:tracePt t="74239" x="3292475" y="4275138"/>
          <p14:tracePt t="74255" x="3398838" y="4457700"/>
          <p14:tracePt t="74271" x="3543300" y="4664075"/>
          <p14:tracePt t="74288" x="3717925" y="4830763"/>
          <p14:tracePt t="74305" x="4022725" y="4960938"/>
          <p14:tracePt t="74321" x="4594225" y="5083175"/>
          <p14:tracePt t="74338" x="5387975" y="5143500"/>
          <p14:tracePt t="74355" x="6232525" y="5143500"/>
          <p14:tracePt t="74372" x="7146925" y="5013325"/>
          <p14:tracePt t="74388" x="7962900" y="4670425"/>
          <p14:tracePt t="74405" x="8626475" y="4351338"/>
          <p14:tracePt t="74422" x="8999538" y="4084638"/>
          <p14:tracePt t="74439" x="9159875" y="3902075"/>
          <p14:tracePt t="74455" x="9159875" y="3863975"/>
          <p14:tracePt t="74472" x="9159875" y="3756025"/>
          <p14:tracePt t="74488" x="9067800" y="3619500"/>
          <p14:tracePt t="74505" x="8983663" y="3535363"/>
          <p14:tracePt t="74522" x="8915400" y="3505200"/>
          <p14:tracePt t="74538" x="8893175" y="3489325"/>
          <p14:tracePt t="74555" x="8869363" y="3489325"/>
          <p14:tracePt t="74572" x="8855075" y="3489325"/>
          <p14:tracePt t="74588" x="8839200" y="3489325"/>
          <p14:tracePt t="83687" x="8831263" y="3489325"/>
          <p14:tracePt t="83703" x="8823325" y="3489325"/>
          <p14:tracePt t="83735" x="8816975" y="3489325"/>
          <p14:tracePt t="83743" x="8793163" y="3505200"/>
          <p14:tracePt t="83751" x="8755063" y="3573463"/>
          <p14:tracePt t="83760" x="8724900" y="3611563"/>
          <p14:tracePt t="83775" x="8702675" y="3635375"/>
          <p14:tracePt t="84095" x="8678863" y="3635375"/>
          <p14:tracePt t="84103" x="8572500" y="3725863"/>
          <p14:tracePt t="84111" x="8420100" y="3870325"/>
          <p14:tracePt t="84125" x="8283575" y="3978275"/>
          <p14:tracePt t="84142" x="7954963" y="4198938"/>
          <p14:tracePt t="84159" x="7734300" y="4297363"/>
          <p14:tracePt t="84175" x="7551738" y="4343400"/>
          <p14:tracePt t="84192" x="7361238" y="4359275"/>
          <p14:tracePt t="84208" x="7178675" y="4359275"/>
          <p14:tracePt t="84225" x="7026275" y="4359275"/>
          <p14:tracePt t="84242" x="6911975" y="4359275"/>
          <p14:tracePt t="84258" x="6827838" y="4335463"/>
          <p14:tracePt t="84275" x="6743700" y="4305300"/>
          <p14:tracePt t="84292" x="6591300" y="4305300"/>
          <p14:tracePt t="84308" x="6430963" y="4305300"/>
          <p14:tracePt t="84325" x="6264275" y="4313238"/>
          <p14:tracePt t="84342" x="5951538" y="4411663"/>
          <p14:tracePt t="84359" x="5692775" y="4503738"/>
          <p14:tracePt t="84375" x="5494338" y="4579938"/>
          <p14:tracePt t="84392" x="5334000" y="4625975"/>
          <p14:tracePt t="84409" x="5227638" y="4632325"/>
          <p14:tracePt t="84425" x="5203825" y="4632325"/>
          <p14:tracePt t="84471" x="5211763" y="4632325"/>
          <p14:tracePt t="84479" x="5227638" y="4587875"/>
          <p14:tracePt t="84492" x="5257800" y="4541838"/>
          <p14:tracePt t="84509" x="5273675" y="4511675"/>
          <p14:tracePt t="84525" x="5280025" y="4495800"/>
          <p14:tracePt t="84542" x="5295900" y="4449763"/>
          <p14:tracePt t="84559" x="5303838" y="4449763"/>
          <p14:tracePt t="84575" x="5303838" y="4441825"/>
          <p14:tracePt t="84592" x="5303838" y="4419600"/>
          <p14:tracePt t="84609" x="5318125" y="4397375"/>
          <p14:tracePt t="84625" x="5341938" y="4365625"/>
          <p14:tracePt t="84642" x="5364163" y="4335463"/>
          <p14:tracePt t="84659" x="5418138" y="4305300"/>
          <p14:tracePt t="84675" x="5432425" y="4297363"/>
          <p14:tracePt t="84692" x="5448300" y="4289425"/>
          <p14:tracePt t="84775" x="5456238" y="4283075"/>
          <p14:tracePt t="84791" x="5486400" y="4259263"/>
          <p14:tracePt t="84799" x="5508625" y="4251325"/>
          <p14:tracePt t="84808" x="5546725" y="4229100"/>
          <p14:tracePt t="84826" x="5616575" y="4206875"/>
          <p14:tracePt t="84842" x="5707063" y="4160838"/>
          <p14:tracePt t="84859" x="5737225" y="4144963"/>
          <p14:tracePt t="85791" x="5791200" y="4144963"/>
          <p14:tracePt t="85799" x="5867400" y="4152900"/>
          <p14:tracePt t="85809" x="5951538" y="4160838"/>
          <p14:tracePt t="85826" x="6134100" y="4152900"/>
          <p14:tracePt t="85842" x="6346825" y="4106863"/>
          <p14:tracePt t="85859" x="6469063" y="4106863"/>
          <p14:tracePt t="85876" x="6575425" y="4106863"/>
          <p14:tracePt t="85892" x="6697663" y="4106863"/>
          <p14:tracePt t="85909" x="6751638" y="4106863"/>
          <p14:tracePt t="86167" x="6759575" y="4106863"/>
          <p14:tracePt t="86191" x="6773863" y="4098925"/>
          <p14:tracePt t="86199" x="6789738" y="4084638"/>
          <p14:tracePt t="86209" x="6804025" y="4076700"/>
          <p14:tracePt t="86375" x="6804025" y="4068763"/>
          <p14:tracePt t="86383" x="6789738" y="4068763"/>
          <p14:tracePt t="86393" x="6773863" y="4060825"/>
          <p14:tracePt t="86409" x="6751638" y="4054475"/>
          <p14:tracePt t="86426" x="6705600" y="4038600"/>
          <p14:tracePt t="86443" x="6689725" y="4038600"/>
          <p14:tracePt t="86567" x="6683375" y="4038600"/>
          <p14:tracePt t="86663" x="6675438" y="4030663"/>
          <p14:tracePt t="86672" x="6667500" y="4030663"/>
          <p14:tracePt t="86679" x="6659563" y="4030663"/>
          <p14:tracePt t="86693" x="6651625" y="4030663"/>
          <p14:tracePt t="86709" x="6637338" y="4030663"/>
          <p14:tracePt t="86726" x="6629400" y="4030663"/>
          <p14:tracePt t="87175" x="6621463" y="4022725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503" t="32025" r="18602" b="18893"/>
          <a:stretch/>
        </p:blipFill>
        <p:spPr>
          <a:xfrm>
            <a:off x="2513149" y="1783645"/>
            <a:ext cx="6983939" cy="402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88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924"/>
    </mc:Choice>
    <mc:Fallback xmlns="">
      <p:transition advTm="1239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46" x="808038" y="5349875"/>
          <p14:tracePt t="6483" x="830263" y="5349875"/>
          <p14:tracePt t="6492" x="854075" y="5349875"/>
          <p14:tracePt t="6500" x="922338" y="5356225"/>
          <p14:tracePt t="6515" x="1158875" y="5326063"/>
          <p14:tracePt t="6531" x="1363663" y="5280025"/>
          <p14:tracePt t="6548" x="1630363" y="5227638"/>
          <p14:tracePt t="6564" x="1820863" y="5197475"/>
          <p14:tracePt t="6581" x="1973263" y="5159375"/>
          <p14:tracePt t="6598" x="2057400" y="5135563"/>
          <p14:tracePt t="6614" x="2079625" y="5135563"/>
          <p14:tracePt t="7396" x="2079625" y="5127625"/>
          <p14:tracePt t="7404" x="2239963" y="5051425"/>
          <p14:tracePt t="7415" x="2651125" y="4960938"/>
          <p14:tracePt t="7431" x="3436938" y="4838700"/>
          <p14:tracePt t="7448" x="4244975" y="4792663"/>
          <p14:tracePt t="7465" x="5029200" y="4694238"/>
          <p14:tracePt t="7481" x="5654675" y="4594225"/>
          <p14:tracePt t="7498" x="6049963" y="4533900"/>
          <p14:tracePt t="7515" x="6142038" y="4525963"/>
          <p14:tracePt t="8428" x="6149975" y="4549775"/>
          <p14:tracePt t="8436" x="6149975" y="4632325"/>
          <p14:tracePt t="8444" x="6103938" y="4702175"/>
          <p14:tracePt t="8452" x="6057900" y="4740275"/>
          <p14:tracePt t="8465" x="5981700" y="4778375"/>
          <p14:tracePt t="8482" x="5799138" y="4838700"/>
          <p14:tracePt t="8498" x="5646738" y="4846638"/>
          <p14:tracePt t="8515" x="5546725" y="4846638"/>
          <p14:tracePt t="8532" x="5532438" y="4846638"/>
          <p14:tracePt t="8580" x="5524500" y="4846638"/>
          <p14:tracePt t="9116" x="5448300" y="4846638"/>
          <p14:tracePt t="9125" x="5235575" y="4884738"/>
          <p14:tracePt t="9132" x="5037138" y="4937125"/>
          <p14:tracePt t="9149" x="4838700" y="4975225"/>
          <p14:tracePt t="9165" x="4724400" y="4975225"/>
          <p14:tracePt t="9182" x="4587875" y="4975225"/>
          <p14:tracePt t="9199" x="4411663" y="4975225"/>
          <p14:tracePt t="9215" x="4244975" y="4975225"/>
          <p14:tracePt t="9232" x="4068763" y="4975225"/>
          <p14:tracePt t="9249" x="3856038" y="4968875"/>
          <p14:tracePt t="9265" x="3673475" y="4937125"/>
          <p14:tracePt t="9282" x="3421063" y="4906963"/>
          <p14:tracePt t="9299" x="3276600" y="4899025"/>
          <p14:tracePt t="9315" x="3200400" y="4899025"/>
          <p14:tracePt t="9332" x="3184525" y="4899025"/>
          <p14:tracePt t="11118" x="3192463" y="4899025"/>
          <p14:tracePt t="11124" x="3208338" y="4899025"/>
          <p14:tracePt t="11133" x="3284538" y="4899025"/>
          <p14:tracePt t="11149" x="3382963" y="4899025"/>
          <p14:tracePt t="11166" x="3421063" y="4899025"/>
          <p14:tracePt t="11183" x="3429000" y="4906963"/>
          <p14:tracePt t="11199" x="3436938" y="4906963"/>
          <p14:tracePt t="16220" x="3459163" y="4922838"/>
          <p14:tracePt t="16228" x="3543300" y="4937125"/>
          <p14:tracePt t="16237" x="3635375" y="4968875"/>
          <p14:tracePt t="16251" x="4244975" y="5105400"/>
          <p14:tracePt t="16268" x="4746625" y="5127625"/>
          <p14:tracePt t="16285" x="5334000" y="5159375"/>
          <p14:tracePt t="16301" x="5851525" y="5159375"/>
          <p14:tracePt t="16318" x="6248400" y="5159375"/>
          <p14:tracePt t="16335" x="6537325" y="5127625"/>
          <p14:tracePt t="16351" x="6735763" y="5067300"/>
          <p14:tracePt t="16368" x="6865938" y="5021263"/>
          <p14:tracePt t="16385" x="6950075" y="4991100"/>
          <p14:tracePt t="16401" x="6956425" y="4983163"/>
          <p14:tracePt t="16517" x="7010400" y="4983163"/>
          <p14:tracePt t="16524" x="7070725" y="4983163"/>
          <p14:tracePt t="16535" x="7140575" y="4999038"/>
          <p14:tracePt t="16551" x="7323138" y="4999038"/>
          <p14:tracePt t="16568" x="7361238" y="4999038"/>
          <p14:tracePt t="16621" x="7331075" y="4999038"/>
          <p14:tracePt t="16628" x="7261225" y="4991100"/>
          <p14:tracePt t="16637" x="7208838" y="4983163"/>
          <p14:tracePt t="16651" x="7078663" y="4983163"/>
          <p14:tracePt t="16668" x="7040563" y="4983163"/>
          <p14:tracePt t="16764" x="7026275" y="4983163"/>
          <p14:tracePt t="16772" x="7010400" y="4983163"/>
          <p14:tracePt t="16780" x="7002463" y="4983163"/>
          <p14:tracePt t="16788" x="6988175" y="4983163"/>
          <p14:tracePt t="16801" x="6980238" y="4983163"/>
          <p14:tracePt t="16836" x="6972300" y="4983163"/>
          <p14:tracePt t="16860" x="6964363" y="4983163"/>
          <p14:tracePt t="16924" x="6950075" y="4983163"/>
          <p14:tracePt t="16932" x="6934200" y="5006975"/>
          <p14:tracePt t="16940" x="6918325" y="5013325"/>
          <p14:tracePt t="16951" x="6904038" y="5029200"/>
          <p14:tracePt t="16968" x="6888163" y="5037138"/>
          <p14:tracePt t="16985" x="6873875" y="5051425"/>
          <p14:tracePt t="17002" x="6865938" y="5051425"/>
          <p14:tracePt t="17067" x="6858000" y="5045075"/>
          <p14:tracePt t="17075" x="6850063" y="5045075"/>
          <p14:tracePt t="17084" x="6850063" y="5037138"/>
          <p14:tracePt t="17164" x="6850063" y="5029200"/>
          <p14:tracePt t="17252" x="6850063" y="5021263"/>
          <p14:tracePt t="17260" x="6850063" y="5013325"/>
          <p14:tracePt t="17276" x="6850063" y="5006975"/>
          <p14:tracePt t="17285" x="6850063" y="4991100"/>
          <p14:tracePt t="17316" x="6842125" y="4983163"/>
          <p14:tracePt t="17324" x="6842125" y="4975225"/>
          <p14:tracePt t="17348" x="6842125" y="4968875"/>
          <p14:tracePt t="17356" x="6835775" y="4960938"/>
          <p14:tracePt t="17368" x="6835775" y="4953000"/>
          <p14:tracePt t="17385" x="6827838" y="4937125"/>
          <p14:tracePt t="17404" x="6819900" y="4930775"/>
          <p14:tracePt t="17596" x="6819900" y="4937125"/>
          <p14:tracePt t="17604" x="6819900" y="4945063"/>
          <p14:tracePt t="20148" x="6827838" y="4945063"/>
          <p14:tracePt t="20156" x="6858000" y="4945063"/>
          <p14:tracePt t="20164" x="6904038" y="4968875"/>
          <p14:tracePt t="20172" x="6950075" y="4975225"/>
          <p14:tracePt t="20186" x="7094538" y="4999038"/>
          <p14:tracePt t="20203" x="7285038" y="4999038"/>
          <p14:tracePt t="20219" x="7315200" y="5006975"/>
          <p14:tracePt t="20300" x="7323138" y="5006975"/>
          <p14:tracePt t="20316" x="7345363" y="4983163"/>
          <p14:tracePt t="20324" x="7369175" y="4953000"/>
          <p14:tracePt t="20336" x="7375525" y="4945063"/>
          <p14:tracePt t="20353" x="7391400" y="4930775"/>
          <p14:tracePt t="20369" x="7407275" y="4914900"/>
          <p14:tracePt t="20556" x="7407275" y="4906963"/>
          <p14:tracePt t="20620" x="7399338" y="4906963"/>
          <p14:tracePt t="20637" x="7399338" y="4922838"/>
          <p14:tracePt t="20644" x="7391400" y="4945063"/>
          <p14:tracePt t="20660" x="7383463" y="4953000"/>
          <p14:tracePt t="20676" x="7383463" y="4960938"/>
          <p14:tracePt t="20964" x="7383463" y="4953000"/>
          <p14:tracePt t="21092" x="7383463" y="4960938"/>
          <p14:tracePt t="21100" x="7391400" y="5006975"/>
          <p14:tracePt t="21108" x="7391400" y="5013325"/>
          <p14:tracePt t="21252" x="7391400" y="4999038"/>
          <p14:tracePt t="21260" x="7391400" y="4975225"/>
          <p14:tracePt t="21284" x="7391400" y="4968875"/>
          <p14:tracePt t="21300" x="7407275" y="4937125"/>
          <p14:tracePt t="21308" x="7407275" y="4922838"/>
          <p14:tracePt t="21724" x="7407275" y="4930775"/>
          <p14:tracePt t="21732" x="7413625" y="4960938"/>
          <p14:tracePt t="21740" x="7421563" y="4983163"/>
          <p14:tracePt t="21772" x="7445375" y="5013325"/>
          <p14:tracePt t="21780" x="7459663" y="5021263"/>
          <p14:tracePt t="21860" x="7467600" y="5021263"/>
          <p14:tracePt t="21868" x="7483475" y="5013325"/>
          <p14:tracePt t="21876" x="7505700" y="4975225"/>
          <p14:tracePt t="21887" x="7513638" y="4953000"/>
          <p14:tracePt t="21903" x="7543800" y="4914900"/>
          <p14:tracePt t="21920" x="7573963" y="4868863"/>
          <p14:tracePt t="22116" x="7581900" y="4860925"/>
          <p14:tracePt t="22124" x="7589838" y="4860925"/>
          <p14:tracePt t="22132" x="7597775" y="4860925"/>
          <p14:tracePt t="22140" x="7604125" y="4860925"/>
          <p14:tracePt t="22153" x="7627938" y="4868863"/>
          <p14:tracePt t="22171" x="7650163" y="4868863"/>
          <p14:tracePt t="22268" x="7658100" y="4868863"/>
          <p14:tracePt t="22276" x="7688263" y="4854575"/>
          <p14:tracePt t="22287" x="7718425" y="4822825"/>
          <p14:tracePt t="22303" x="7742238" y="4808538"/>
          <p14:tracePt t="22320" x="7794625" y="4792663"/>
          <p14:tracePt t="22337" x="7818438" y="4784725"/>
          <p14:tracePt t="22412" x="7826375" y="4784725"/>
          <p14:tracePt t="22420" x="7832725" y="4784725"/>
          <p14:tracePt t="22436" x="7840663" y="4784725"/>
          <p14:tracePt t="22468" x="7856538" y="4800600"/>
          <p14:tracePt t="22476" x="7878763" y="4854575"/>
          <p14:tracePt t="22487" x="7902575" y="4884738"/>
          <p14:tracePt t="22503" x="7940675" y="4914900"/>
          <p14:tracePt t="22520" x="7954963" y="4922838"/>
          <p14:tracePt t="22537" x="7985125" y="4953000"/>
          <p14:tracePt t="22554" x="8016875" y="4960938"/>
          <p14:tracePt t="22629" x="8023225" y="4960938"/>
          <p14:tracePt t="22636" x="8047038" y="4960938"/>
          <p14:tracePt t="22644" x="8047038" y="4953000"/>
          <p14:tracePt t="22660" x="8047038" y="4945063"/>
          <p14:tracePt t="22670" x="8061325" y="4937125"/>
          <p14:tracePt t="22687" x="8061325" y="4922838"/>
          <p14:tracePt t="22708" x="8069263" y="4906963"/>
          <p14:tracePt t="22720" x="8077200" y="4899025"/>
          <p14:tracePt t="22737" x="8085138" y="4892675"/>
          <p14:tracePt t="22804" x="8107363" y="4892675"/>
          <p14:tracePt t="22811" x="8115300" y="4892675"/>
          <p14:tracePt t="22820" x="8131175" y="4892675"/>
          <p14:tracePt t="22837" x="8153400" y="4892675"/>
          <p14:tracePt t="22853" x="8199438" y="4899025"/>
          <p14:tracePt t="22870" x="8259763" y="4922838"/>
          <p14:tracePt t="22887" x="8267700" y="4922838"/>
          <p14:tracePt t="22903" x="8283575" y="4922838"/>
          <p14:tracePt t="22920" x="8289925" y="4922838"/>
          <p14:tracePt t="22955" x="8297863" y="4922838"/>
          <p14:tracePt t="22970" x="8297863" y="4906963"/>
          <p14:tracePt t="22987" x="8297863" y="4860925"/>
          <p14:tracePt t="23003" x="8297863" y="4822825"/>
          <p14:tracePt t="23134" x="8297863" y="4816475"/>
          <p14:tracePt t="23140" x="8297863" y="4800600"/>
          <p14:tracePt t="23154" x="8297863" y="4784725"/>
          <p14:tracePt t="23170" x="8297863" y="4778375"/>
          <p14:tracePt t="23187" x="8313738" y="4740275"/>
          <p14:tracePt t="23204" x="8313738" y="4732338"/>
          <p14:tracePt t="23221" x="8321675" y="4702175"/>
          <p14:tracePt t="23348" x="8328025" y="4702175"/>
          <p14:tracePt t="23356" x="8335963" y="4702175"/>
          <p14:tracePt t="23364" x="8335963" y="4708525"/>
          <p14:tracePt t="23372" x="8343900" y="4754563"/>
          <p14:tracePt t="23387" x="8351838" y="4778375"/>
          <p14:tracePt t="23404" x="8351838" y="4784725"/>
          <p14:tracePt t="23428" x="8351838" y="4792663"/>
          <p14:tracePt t="23437" x="8366125" y="4838700"/>
          <p14:tracePt t="23454" x="8366125" y="4876800"/>
          <p14:tracePt t="23471" x="8366125" y="4922838"/>
          <p14:tracePt t="23504" x="8366125" y="4930775"/>
          <p14:tracePt t="23521" x="8366125" y="4945063"/>
          <p14:tracePt t="23604" x="8428038" y="4953000"/>
          <p14:tracePt t="23612" x="8534400" y="4953000"/>
          <p14:tracePt t="23620" x="8618538" y="4953000"/>
          <p14:tracePt t="23637" x="8785225" y="4930775"/>
          <p14:tracePt t="23654" x="9013825" y="4899025"/>
          <p14:tracePt t="23671" x="9128125" y="4868863"/>
          <p14:tracePt t="23687" x="9182100" y="4854575"/>
          <p14:tracePt t="23748" x="9182100" y="4846638"/>
          <p14:tracePt t="23772" x="9174163" y="4846638"/>
          <p14:tracePt t="23780" x="9159875" y="4846638"/>
          <p14:tracePt t="23788" x="9144000" y="4846638"/>
          <p14:tracePt t="23804" x="9067800" y="4846638"/>
          <p14:tracePt t="23821" x="8953500" y="4899025"/>
          <p14:tracePt t="23837" x="8855075" y="4937125"/>
          <p14:tracePt t="23854" x="8763000" y="4968875"/>
          <p14:tracePt t="23871" x="8716963" y="4983163"/>
          <p14:tracePt t="23887" x="8702675" y="4983163"/>
          <p14:tracePt t="23980" x="8702675" y="4968875"/>
          <p14:tracePt t="23988" x="8702675" y="4960938"/>
          <p14:tracePt t="24012" x="8702675" y="4945063"/>
          <p14:tracePt t="24028" x="8694738" y="4945063"/>
          <p14:tracePt t="24036" x="8694738" y="4937125"/>
          <p14:tracePt t="24044" x="8686800" y="4937125"/>
          <p14:tracePt t="24054" x="8678863" y="4937125"/>
          <p14:tracePt t="24116" x="8670925" y="4937125"/>
          <p14:tracePt t="24548" x="8632825" y="4930775"/>
          <p14:tracePt t="24556" x="8580438" y="4930775"/>
          <p14:tracePt t="24564" x="8518525" y="4930775"/>
          <p14:tracePt t="24572" x="8435975" y="4930775"/>
          <p14:tracePt t="24588" x="8275638" y="4960938"/>
          <p14:tracePt t="24604" x="8077200" y="4999038"/>
          <p14:tracePt t="24621" x="7886700" y="5006975"/>
          <p14:tracePt t="24638" x="7780338" y="5013325"/>
          <p14:tracePt t="24654" x="7742238" y="5013325"/>
          <p14:tracePt t="24788" x="7742238" y="4999038"/>
          <p14:tracePt t="24796" x="7742238" y="4968875"/>
          <p14:tracePt t="24804" x="7742238" y="4953000"/>
          <p14:tracePt t="24821" x="7734300" y="4945063"/>
          <p14:tracePt t="24844" x="7734300" y="4930775"/>
          <p14:tracePt t="24854" x="7734300" y="4922838"/>
          <p14:tracePt t="24892" x="7734300" y="4892675"/>
          <p14:tracePt t="24900" x="7764463" y="4884738"/>
          <p14:tracePt t="24908" x="7810500" y="4860925"/>
          <p14:tracePt t="24921" x="7864475" y="4854575"/>
          <p14:tracePt t="24938" x="8107363" y="4838700"/>
          <p14:tracePt t="24954" x="8161338" y="4838700"/>
          <p14:tracePt t="24971" x="8207375" y="4822825"/>
          <p14:tracePt t="25067" x="8199438" y="4822825"/>
          <p14:tracePt t="25075" x="8183563" y="4822825"/>
          <p14:tracePt t="25083" x="8161338" y="4822825"/>
          <p14:tracePt t="25091" x="8123238" y="4822825"/>
          <p14:tracePt t="25104" x="8093075" y="4822825"/>
          <p14:tracePt t="25121" x="7993063" y="4860925"/>
          <p14:tracePt t="25138" x="7894638" y="4892675"/>
          <p14:tracePt t="25154" x="7878763" y="4892675"/>
          <p14:tracePt t="26004" x="7886700" y="4892675"/>
          <p14:tracePt t="26012" x="7947025" y="4892675"/>
          <p14:tracePt t="26021" x="8016875" y="4892675"/>
          <p14:tracePt t="26038" x="8213725" y="4876800"/>
          <p14:tracePt t="26054" x="8389938" y="4854575"/>
          <p14:tracePt t="26071" x="8518525" y="4838700"/>
          <p14:tracePt t="26088" x="8564563" y="4830763"/>
          <p14:tracePt t="26732" x="8564563" y="4868863"/>
          <p14:tracePt t="26739" x="8564563" y="4884738"/>
          <p14:tracePt t="26747" x="8564563" y="4899025"/>
          <p14:tracePt t="27693" x="8556625" y="4906963"/>
          <p14:tracePt t="27700" x="8480425" y="4937125"/>
          <p14:tracePt t="27708" x="8389938" y="4945063"/>
          <p14:tracePt t="27722" x="8245475" y="4960938"/>
          <p14:tracePt t="27739" x="7688263" y="4999038"/>
          <p14:tracePt t="27755" x="7399338" y="4999038"/>
          <p14:tracePt t="27772" x="7239000" y="4999038"/>
          <p14:tracePt t="27789" x="7178675" y="4999038"/>
          <p14:tracePt t="28084" x="7200900" y="4999038"/>
          <p14:tracePt t="28092" x="7231063" y="4999038"/>
          <p14:tracePt t="28100" x="7261225" y="4999038"/>
          <p14:tracePt t="28108" x="7292975" y="4999038"/>
          <p14:tracePt t="28123" x="7353300" y="4999038"/>
          <p14:tracePt t="28139" x="7375525" y="4991100"/>
          <p14:tracePt t="30932" x="7361238" y="4991100"/>
          <p14:tracePt t="30940" x="7353300" y="4999038"/>
          <p14:tracePt t="30956" x="7331075" y="5021263"/>
          <p14:tracePt t="30964" x="7292975" y="5029200"/>
          <p14:tracePt t="30973" x="7261225" y="5045075"/>
          <p14:tracePt t="30990" x="7178675" y="5075238"/>
          <p14:tracePt t="31007" x="7048500" y="5097463"/>
          <p14:tracePt t="31023" x="6880225" y="5127625"/>
          <p14:tracePt t="31040" x="6659563" y="5165725"/>
          <p14:tracePt t="31057" x="6454775" y="5189538"/>
          <p14:tracePt t="31073" x="6226175" y="5235575"/>
          <p14:tracePt t="31090" x="5959475" y="5265738"/>
          <p14:tracePt t="31106" x="5829300" y="5295900"/>
          <p14:tracePt t="31123" x="5737225" y="5303838"/>
          <p14:tracePt t="31140" x="5668963" y="5303838"/>
          <p14:tracePt t="31157" x="5630863" y="5303838"/>
          <p14:tracePt t="31173" x="5554663" y="5303838"/>
          <p14:tracePt t="31190" x="5494338" y="5303838"/>
          <p14:tracePt t="31207" x="5448300" y="5303838"/>
          <p14:tracePt t="31223" x="5349875" y="5287963"/>
          <p14:tracePt t="31240" x="5203825" y="5249863"/>
          <p14:tracePt t="31257" x="5067300" y="5241925"/>
          <p14:tracePt t="31273" x="4945063" y="5219700"/>
          <p14:tracePt t="31290" x="4762500" y="5219700"/>
          <p14:tracePt t="31307" x="4678363" y="5219700"/>
          <p14:tracePt t="31323" x="4572000" y="5219700"/>
          <p14:tracePt t="31340" x="4503738" y="5219700"/>
          <p14:tracePt t="31357" x="4411663" y="5219700"/>
          <p14:tracePt t="31374" x="4335463" y="5235575"/>
          <p14:tracePt t="31390" x="4259263" y="5257800"/>
          <p14:tracePt t="31407" x="4237038" y="5257800"/>
          <p14:tracePt t="31423" x="4229100" y="5257800"/>
          <p14:tracePt t="31908" x="4237038" y="5257800"/>
          <p14:tracePt t="31948" x="4244975" y="5257800"/>
          <p14:tracePt t="32012" x="4244975" y="5265738"/>
          <p14:tracePt t="32028" x="4229100" y="5265738"/>
          <p14:tracePt t="32036" x="4191000" y="5265738"/>
          <p14:tracePt t="32044" x="4130675" y="5265738"/>
          <p14:tracePt t="32057" x="4084638" y="5265738"/>
          <p14:tracePt t="32074" x="3817938" y="5265738"/>
          <p14:tracePt t="32091" x="3597275" y="5265738"/>
          <p14:tracePt t="32107" x="3360738" y="5265738"/>
          <p14:tracePt t="32124" x="3146425" y="5287963"/>
          <p14:tracePt t="32140" x="2994025" y="5334000"/>
          <p14:tracePt t="32157" x="2903538" y="5380038"/>
          <p14:tracePt t="32174" x="2849563" y="5432425"/>
          <p14:tracePt t="32190" x="2849563" y="5494338"/>
          <p14:tracePt t="32207" x="2849563" y="5532438"/>
          <p14:tracePt t="32224" x="2849563" y="5546725"/>
          <p14:tracePt t="32240" x="2849563" y="5562600"/>
          <p14:tracePt t="32340" x="2849563" y="5570538"/>
          <p14:tracePt t="32348" x="2849563" y="5578475"/>
          <p14:tracePt t="32372" x="2849563" y="5592763"/>
          <p14:tracePt t="33107" x="2873375" y="5592763"/>
          <p14:tracePt t="33116" x="2971800" y="5562600"/>
          <p14:tracePt t="33124" x="3070225" y="5532438"/>
          <p14:tracePt t="33141" x="3314700" y="5516563"/>
          <p14:tracePt t="33157" x="3635375" y="5516563"/>
          <p14:tracePt t="33174" x="3970338" y="5516563"/>
          <p14:tracePt t="33191" x="4427538" y="5516563"/>
          <p14:tracePt t="33207" x="4899025" y="5516563"/>
          <p14:tracePt t="33224" x="5318125" y="5516563"/>
          <p14:tracePt t="33241" x="5592763" y="5516563"/>
          <p14:tracePt t="33257" x="5845175" y="5516563"/>
          <p14:tracePt t="33275" x="6164263" y="5508625"/>
          <p14:tracePt t="33291" x="6340475" y="5478463"/>
          <p14:tracePt t="33307" x="6423025" y="5464175"/>
          <p14:tracePt t="33324" x="6492875" y="5432425"/>
          <p14:tracePt t="33341" x="6507163" y="5426075"/>
          <p14:tracePt t="33359" x="6515100" y="5426075"/>
          <p14:tracePt t="33374" x="6545263" y="5410200"/>
          <p14:tracePt t="33391" x="6637338" y="5372100"/>
          <p14:tracePt t="33408" x="6743700" y="5349875"/>
          <p14:tracePt t="33424" x="6858000" y="5318125"/>
          <p14:tracePt t="33441" x="7032625" y="5287963"/>
          <p14:tracePt t="33458" x="7192963" y="5287963"/>
          <p14:tracePt t="33475" x="7375525" y="5287963"/>
          <p14:tracePt t="33491" x="7429500" y="5280025"/>
          <p14:tracePt t="33588" x="7437438" y="5280025"/>
          <p14:tracePt t="33604" x="7445375" y="5280025"/>
          <p14:tracePt t="33612" x="7451725" y="5280025"/>
          <p14:tracePt t="33624" x="7467600" y="5280025"/>
          <p14:tracePt t="33641" x="7475538" y="5280025"/>
          <p14:tracePt t="33658" x="7489825" y="5280025"/>
          <p14:tracePt t="33740" x="7497763" y="5280025"/>
          <p14:tracePt t="33748" x="7497763" y="5287963"/>
          <p14:tracePt t="33758" x="7521575" y="5341938"/>
          <p14:tracePt t="33775" x="7559675" y="5440363"/>
          <p14:tracePt t="33791" x="7589838" y="5502275"/>
          <p14:tracePt t="33808" x="7597775" y="5516563"/>
          <p14:tracePt t="33908" x="7597775" y="5524500"/>
          <p14:tracePt t="38724" x="7620000" y="5524500"/>
          <p14:tracePt t="38732" x="7650163" y="5532438"/>
          <p14:tracePt t="38743" x="7680325" y="5540375"/>
          <p14:tracePt t="38759" x="7756525" y="5540375"/>
          <p14:tracePt t="38776" x="7886700" y="5516563"/>
          <p14:tracePt t="38793" x="7954963" y="5502275"/>
          <p14:tracePt t="38809" x="8001000" y="5486400"/>
          <p14:tracePt t="38826" x="8016875" y="5486400"/>
          <p14:tracePt t="40052" x="8016875" y="5478463"/>
          <p14:tracePt t="40076" x="8031163" y="5448300"/>
          <p14:tracePt t="40083" x="8069263" y="5356225"/>
          <p14:tracePt t="40093" x="8115300" y="5287963"/>
          <p14:tracePt t="40110" x="8153400" y="5227638"/>
          <p14:tracePt t="40126" x="8207375" y="5135563"/>
          <p14:tracePt t="40143" x="8221663" y="5097463"/>
          <p14:tracePt t="40164" x="8221663" y="5089525"/>
          <p14:tracePt t="40177" x="8221663" y="5075238"/>
          <p14:tracePt t="40193" x="8221663" y="5059363"/>
          <p14:tracePt t="40460" x="8221663" y="5075238"/>
          <p14:tracePt t="40469" x="8221663" y="5189538"/>
          <p14:tracePt t="40477" x="8221663" y="5257800"/>
          <p14:tracePt t="40493" x="8213725" y="5380038"/>
          <p14:tracePt t="40510" x="8199438" y="5516563"/>
          <p14:tracePt t="40527" x="8169275" y="5622925"/>
          <p14:tracePt t="40543" x="8161338" y="5722938"/>
          <p14:tracePt t="40560" x="8153400" y="5799138"/>
          <p14:tracePt t="40577" x="8153400" y="5829300"/>
          <p14:tracePt t="40594" x="8153400" y="5845175"/>
          <p14:tracePt t="40724" x="8153400" y="5851525"/>
          <p14:tracePt t="40732" x="8153400" y="5875338"/>
          <p14:tracePt t="40744" x="8153400" y="5897563"/>
          <p14:tracePt t="40760" x="8153400" y="5913438"/>
          <p14:tracePt t="40812" x="8169275" y="5913438"/>
          <p14:tracePt t="40820" x="8199438" y="5913438"/>
          <p14:tracePt t="40828" x="8229600" y="5867400"/>
          <p14:tracePt t="40844" x="8267700" y="5807075"/>
          <p14:tracePt t="40860" x="8305800" y="5722938"/>
          <p14:tracePt t="40877" x="8328025" y="5654675"/>
          <p14:tracePt t="40894" x="8343900" y="5616575"/>
          <p14:tracePt t="40910" x="8359775" y="5562600"/>
          <p14:tracePt t="40927" x="8366125" y="5524500"/>
          <p14:tracePt t="40944" x="8389938" y="5494338"/>
          <p14:tracePt t="40960" x="8404225" y="5470525"/>
          <p14:tracePt t="40977" x="8450263" y="5448300"/>
          <p14:tracePt t="40994" x="8474075" y="5432425"/>
          <p14:tracePt t="41010" x="8526463" y="5410200"/>
          <p14:tracePt t="41027" x="8580438" y="5410200"/>
          <p14:tracePt t="41044" x="8588375" y="5410200"/>
          <p14:tracePt t="41244" x="8588375" y="5418138"/>
          <p14:tracePt t="41252" x="8556625" y="5448300"/>
          <p14:tracePt t="41260" x="8542338" y="5470525"/>
          <p14:tracePt t="41277" x="8512175" y="5502275"/>
          <p14:tracePt t="41294" x="8466138" y="5532438"/>
          <p14:tracePt t="41310" x="8458200" y="5540375"/>
          <p14:tracePt t="41508" x="8458200" y="5546725"/>
          <p14:tracePt t="41516" x="8450263" y="5546725"/>
          <p14:tracePt t="41532" x="8442325" y="5546725"/>
          <p14:tracePt t="42004" x="8450263" y="5546725"/>
          <p14:tracePt t="42012" x="8504238" y="5546725"/>
          <p14:tracePt t="42020" x="8572500" y="5546725"/>
          <p14:tracePt t="42028" x="8664575" y="5546725"/>
          <p14:tracePt t="42044" x="8778875" y="5546725"/>
          <p14:tracePt t="42061" x="8869363" y="5546725"/>
          <p14:tracePt t="42077" x="8893175" y="5546725"/>
          <p14:tracePt t="42172" x="8907463" y="5546725"/>
          <p14:tracePt t="42180" x="8923338" y="5546725"/>
          <p14:tracePt t="42188" x="8945563" y="5546725"/>
          <p14:tracePt t="42196" x="8961438" y="5554663"/>
          <p14:tracePt t="42211" x="8975725" y="5562600"/>
          <p14:tracePt t="42227" x="8991600" y="5562600"/>
          <p14:tracePt t="42828" x="8945563" y="5562600"/>
          <p14:tracePt t="42836" x="8899525" y="5554663"/>
          <p14:tracePt t="42844" x="8861425" y="5540375"/>
          <p14:tracePt t="42861" x="8793163" y="5516563"/>
          <p14:tracePt t="42878" x="8755063" y="5516563"/>
          <p14:tracePt t="42894" x="8740775" y="5516563"/>
          <p14:tracePt t="42948" x="8732838" y="5516563"/>
          <p14:tracePt t="42956" x="8724900" y="5516563"/>
          <p14:tracePt t="42964" x="8716963" y="5516563"/>
          <p14:tracePt t="42978" x="8694738" y="5516563"/>
          <p14:tracePt t="42995" x="8664575" y="5516563"/>
          <p14:tracePt t="43011" x="8648700" y="5516563"/>
          <p14:tracePt t="43028" x="8640763" y="5516563"/>
          <p14:tracePt t="43061" x="8632825" y="5516563"/>
          <p14:tracePt t="43078" x="8626475" y="5516563"/>
          <p14:tracePt t="43094" x="8618538" y="5516563"/>
          <p14:tracePt t="43111" x="8610600" y="5516563"/>
          <p14:tracePt t="43127" x="8594725" y="5516563"/>
          <p14:tracePt t="43144" x="8588375" y="5516563"/>
          <p14:tracePt t="43161" x="8580438" y="5508625"/>
          <p14:tracePt t="43179" x="8504238" y="5508625"/>
          <p14:tracePt t="43194" x="8474075" y="5508625"/>
          <p14:tracePt t="43211" x="8442325" y="5502275"/>
          <p14:tracePt t="43228" x="8435975" y="5502275"/>
          <p14:tracePt t="43244" x="8412163" y="5502275"/>
          <p14:tracePt t="43261" x="8359775" y="5502275"/>
          <p14:tracePt t="43278" x="8351838" y="5502275"/>
          <p14:tracePt t="43604" x="8359775" y="5502275"/>
          <p14:tracePt t="43612" x="8366125" y="5502275"/>
          <p14:tracePt t="43620" x="8389938" y="5502275"/>
          <p14:tracePt t="43772" x="8389938" y="5508625"/>
          <p14:tracePt t="43788" x="8404225" y="5540375"/>
          <p14:tracePt t="43796" x="8428038" y="5570538"/>
          <p14:tracePt t="43804" x="8442325" y="5584825"/>
          <p14:tracePt t="44068" x="8450263" y="5584825"/>
          <p14:tracePt t="44076" x="8474075" y="5578475"/>
          <p14:tracePt t="44084" x="8518525" y="5570538"/>
          <p14:tracePt t="44095" x="8550275" y="5562600"/>
          <p14:tracePt t="44111" x="8686800" y="5540375"/>
          <p14:tracePt t="44128" x="8831263" y="5524500"/>
          <p14:tracePt t="44145" x="8915400" y="5508625"/>
          <p14:tracePt t="44276" x="8923338" y="5508625"/>
          <p14:tracePt t="44284" x="8931275" y="5508625"/>
          <p14:tracePt t="44295" x="8953500" y="5508625"/>
          <p14:tracePt t="46613" x="8931275" y="5502275"/>
          <p14:tracePt t="46620" x="8869363" y="5486400"/>
          <p14:tracePt t="46629" x="8823325" y="5470525"/>
          <p14:tracePt t="46646" x="8785225" y="5464175"/>
          <p14:tracePt t="46662" x="8755063" y="5448300"/>
          <p14:tracePt t="46679" x="8732838" y="5440363"/>
          <p14:tracePt t="46696" x="8716963" y="5440363"/>
          <p14:tracePt t="46712" x="8656638" y="5418138"/>
          <p14:tracePt t="46729" x="8512175" y="5334000"/>
          <p14:tracePt t="46746" x="8305800" y="5273675"/>
          <p14:tracePt t="46763" x="8275638" y="5257800"/>
          <p14:tracePt t="46779" x="8191500" y="5241925"/>
          <p14:tracePt t="46796" x="8161338" y="5241925"/>
          <p14:tracePt t="46884" x="8153400" y="5235575"/>
          <p14:tracePt t="46892" x="8145463" y="5227638"/>
          <p14:tracePt t="46900" x="8137525" y="5227638"/>
          <p14:tracePt t="46912" x="8131175" y="5227638"/>
          <p14:tracePt t="46932" x="8115300" y="5219700"/>
          <p14:tracePt t="46946" x="8093075" y="5211763"/>
          <p14:tracePt t="46962" x="8061325" y="5197475"/>
          <p14:tracePt t="46979" x="8039100" y="5189538"/>
          <p14:tracePt t="47300" x="8039100" y="5197475"/>
          <p14:tracePt t="47316" x="8047038" y="5197475"/>
          <p14:tracePt t="47324" x="8047038" y="5203825"/>
          <p14:tracePt t="47844" x="8054975" y="5203825"/>
          <p14:tracePt t="47852" x="8016875" y="5203825"/>
          <p14:tracePt t="47863" x="7940675" y="5181600"/>
          <p14:tracePt t="47879" x="7832725" y="5135563"/>
          <p14:tracePt t="47896" x="7764463" y="5097463"/>
          <p14:tracePt t="47913" x="7688263" y="5067300"/>
          <p14:tracePt t="47929" x="7581900" y="5029200"/>
          <p14:tracePt t="47947" x="7170738" y="4922838"/>
          <p14:tracePt t="47963" x="6804025" y="4762500"/>
          <p14:tracePt t="47980" x="6469063" y="4587875"/>
          <p14:tracePt t="47996" x="6103938" y="4381500"/>
          <p14:tracePt t="48013" x="5845175" y="4183063"/>
          <p14:tracePt t="48030" x="5753100" y="4098925"/>
          <p14:tracePt t="48046" x="5737225" y="4084638"/>
          <p14:tracePt t="48080" x="5737225" y="4076700"/>
          <p14:tracePt t="48236" x="5737225" y="4054475"/>
          <p14:tracePt t="48244" x="5737225" y="3984625"/>
          <p14:tracePt t="48252" x="5715000" y="3924300"/>
          <p14:tracePt t="48263" x="5684838" y="3856038"/>
          <p14:tracePt t="48280" x="5661025" y="3725863"/>
          <p14:tracePt t="48296" x="5592763" y="3521075"/>
          <p14:tracePt t="48313" x="5524500" y="3276600"/>
          <p14:tracePt t="48330" x="5448300" y="3040063"/>
          <p14:tracePt t="48347" x="5372100" y="2819400"/>
          <p14:tracePt t="48363" x="5372100" y="2789238"/>
          <p14:tracePt t="48396" x="5372100" y="2781300"/>
          <p14:tracePt t="48413" x="5356225" y="2705100"/>
          <p14:tracePt t="48430" x="5341938" y="2651125"/>
          <p14:tracePt t="48446" x="5334000" y="2636838"/>
          <p14:tracePt t="48463" x="5334000" y="2590800"/>
          <p14:tracePt t="48480" x="5303838" y="2498725"/>
          <p14:tracePt t="48496" x="5303838" y="2468563"/>
          <p14:tracePt t="48530" x="5303838" y="2454275"/>
          <p14:tracePt t="48546" x="5303838" y="2446338"/>
          <p14:tracePt t="49044" x="5295900" y="2446338"/>
          <p14:tracePt t="49052" x="5280025" y="2446338"/>
          <p14:tracePt t="49068" x="5273675" y="2446338"/>
          <p14:tracePt t="49091" x="5265738" y="2446338"/>
          <p14:tracePt t="49099" x="5249863" y="2446338"/>
          <p14:tracePt t="49113" x="5181600" y="2446338"/>
          <p14:tracePt t="49131" x="5051425" y="2552700"/>
          <p14:tracePt t="49147" x="5037138" y="2582863"/>
          <p14:tracePt t="49150" x="5013325" y="2628900"/>
          <p14:tracePt t="49163" x="4983163" y="2667000"/>
          <p14:tracePt t="49180" x="4983163" y="2713038"/>
          <p14:tracePt t="49197" x="4983163" y="2735263"/>
          <p14:tracePt t="49213" x="4983163" y="2743200"/>
          <p14:tracePt t="49276" x="5006975" y="2720975"/>
          <p14:tracePt t="49284" x="5037138" y="2644775"/>
          <p14:tracePt t="49292" x="5075238" y="2560638"/>
          <p14:tracePt t="49300" x="5083175" y="2498725"/>
          <p14:tracePt t="49313" x="5083175" y="2430463"/>
          <p14:tracePt t="49331" x="5083175" y="2301875"/>
          <p14:tracePt t="49347" x="5083175" y="2286000"/>
          <p14:tracePt t="49428" x="5083175" y="2301875"/>
          <p14:tracePt t="49436" x="5083175" y="2408238"/>
          <p14:tracePt t="49447" x="5089525" y="2544763"/>
          <p14:tracePt t="49463" x="5121275" y="2827338"/>
          <p14:tracePt t="49480" x="5135563" y="3055938"/>
          <p14:tracePt t="49497" x="5143500" y="3146425"/>
          <p14:tracePt t="49513" x="5151438" y="3154363"/>
          <p14:tracePt t="49556" x="5159375" y="3086100"/>
          <p14:tracePt t="49564" x="5159375" y="2971800"/>
          <p14:tracePt t="49572" x="5159375" y="2865438"/>
          <p14:tracePt t="49580" x="5151438" y="2735263"/>
          <p14:tracePt t="49597" x="5121275" y="2522538"/>
          <p14:tracePt t="49614" x="5113338" y="2430463"/>
          <p14:tracePt t="49630" x="5113338" y="2422525"/>
          <p14:tracePt t="49676" x="5113338" y="2476500"/>
          <p14:tracePt t="49684" x="5113338" y="2628900"/>
          <p14:tracePt t="49692" x="5113338" y="2819400"/>
          <p14:tracePt t="49700" x="5121275" y="3032125"/>
          <p14:tracePt t="49714" x="5121275" y="3238500"/>
          <p14:tracePt t="49731" x="5159375" y="3559175"/>
          <p14:tracePt t="49747" x="5165725" y="3565525"/>
          <p14:tracePt t="49764" x="5173663" y="3565525"/>
          <p14:tracePt t="49780" x="5197475" y="3421063"/>
          <p14:tracePt t="49797" x="5219700" y="3094038"/>
          <p14:tracePt t="49814" x="5219700" y="2759075"/>
          <p14:tracePt t="49830" x="5219700" y="2514600"/>
          <p14:tracePt t="49847" x="5219700" y="2416175"/>
          <p14:tracePt t="49864" x="5211763" y="2416175"/>
          <p14:tracePt t="49900" x="5203825" y="2422525"/>
          <p14:tracePt t="49914" x="5197475" y="2552700"/>
          <p14:tracePt t="49931" x="5135563" y="3048000"/>
          <p14:tracePt t="49947" x="5105400" y="3230563"/>
          <p14:tracePt t="49964" x="5089525" y="3298825"/>
          <p14:tracePt t="50005" x="5089525" y="3246438"/>
          <p14:tracePt t="50014" x="5089525" y="3132138"/>
          <p14:tracePt t="50030" x="5075238" y="2925763"/>
          <p14:tracePt t="50047" x="5045075" y="2765425"/>
          <p14:tracePt t="50064" x="5029200" y="2682875"/>
          <p14:tracePt t="50134" x="5029200" y="2727325"/>
          <p14:tracePt t="50140" x="5029200" y="2841625"/>
          <p14:tracePt t="50148" x="5029200" y="2963863"/>
          <p14:tracePt t="50164" x="5029200" y="3208338"/>
          <p14:tracePt t="50180" x="5029200" y="3398838"/>
          <p14:tracePt t="50197" x="5029200" y="3513138"/>
          <p14:tracePt t="50214" x="5029200" y="3559175"/>
          <p14:tracePt t="50230" x="5029200" y="3565525"/>
          <p14:tracePt t="50247" x="5037138" y="3565525"/>
          <p14:tracePt t="50264" x="5075238" y="3565525"/>
          <p14:tracePt t="50280" x="5189538" y="3482975"/>
          <p14:tracePt t="50297" x="5341938" y="3352800"/>
          <p14:tracePt t="50314" x="5562600" y="3101975"/>
          <p14:tracePt t="50330" x="5630863" y="3025775"/>
          <p14:tracePt t="50347" x="5722938" y="2819400"/>
          <p14:tracePt t="50364" x="5722938" y="2751138"/>
          <p14:tracePt t="50380" x="5692775" y="2667000"/>
          <p14:tracePt t="50397" x="5600700" y="2628900"/>
          <p14:tracePt t="50414" x="5478463" y="2590800"/>
          <p14:tracePt t="50430" x="5311775" y="2568575"/>
          <p14:tracePt t="50447" x="4884738" y="2636838"/>
          <p14:tracePt t="50464" x="4572000" y="2803525"/>
          <p14:tracePt t="50480" x="4283075" y="3108325"/>
          <p14:tracePt t="50497" x="4084638" y="3429000"/>
          <p14:tracePt t="50514" x="3992563" y="3840163"/>
          <p14:tracePt t="50530" x="3984625" y="3984625"/>
          <p14:tracePt t="50547" x="4038600" y="4511675"/>
          <p14:tracePt t="50564" x="4191000" y="4876800"/>
          <p14:tracePt t="50581" x="4403725" y="5257800"/>
          <p14:tracePt t="50597" x="4686300" y="5570538"/>
          <p14:tracePt t="50614" x="5067300" y="5851525"/>
          <p14:tracePt t="50631" x="5540375" y="5973763"/>
          <p14:tracePt t="50647" x="6126163" y="6003925"/>
          <p14:tracePt t="50664" x="6918325" y="5845175"/>
          <p14:tracePt t="50681" x="7704138" y="5508625"/>
          <p14:tracePt t="50697" x="8305800" y="5083175"/>
          <p14:tracePt t="50714" x="8747125" y="4564063"/>
          <p14:tracePt t="50730" x="8801100" y="4479925"/>
          <p14:tracePt t="50747" x="8855075" y="4251325"/>
          <p14:tracePt t="50764" x="8855075" y="4160838"/>
          <p14:tracePt t="50781" x="8831263" y="4098925"/>
          <p14:tracePt t="50797" x="8755063" y="4046538"/>
          <p14:tracePt t="50814" x="8618538" y="4016375"/>
          <p14:tracePt t="50831" x="8412163" y="4000500"/>
          <p14:tracePt t="50847" x="7802563" y="4030663"/>
          <p14:tracePt t="50864" x="7254875" y="4221163"/>
          <p14:tracePt t="50881" x="6759575" y="4465638"/>
          <p14:tracePt t="50897" x="6400800" y="4740275"/>
          <p14:tracePt t="50915" x="6248400" y="5021263"/>
          <p14:tracePt t="50931" x="6248400" y="5113338"/>
          <p14:tracePt t="50947" x="6362700" y="5410200"/>
          <p14:tracePt t="50964" x="6591300" y="5622925"/>
          <p14:tracePt t="50981" x="7026275" y="5813425"/>
          <p14:tracePt t="50997" x="7620000" y="5935663"/>
          <p14:tracePt t="51014" x="8259763" y="5935663"/>
          <p14:tracePt t="51031" x="8877300" y="5775325"/>
          <p14:tracePt t="51047" x="9410700" y="5440363"/>
          <p14:tracePt t="51064" x="9723438" y="5105400"/>
          <p14:tracePt t="51081" x="9799638" y="4816475"/>
          <p14:tracePt t="51097" x="9769475" y="4602163"/>
          <p14:tracePt t="51114" x="9236075" y="4152900"/>
          <p14:tracePt t="51131" x="8610600" y="3940175"/>
          <p14:tracePt t="51147" x="7902575" y="3825875"/>
          <p14:tracePt t="51164" x="7216775" y="3832225"/>
          <p14:tracePt t="51181" x="6569075" y="4076700"/>
          <p14:tracePt t="51197" x="6111875" y="4457700"/>
          <p14:tracePt t="51214" x="5905500" y="4838700"/>
          <p14:tracePt t="51231" x="5845175" y="5197475"/>
          <p14:tracePt t="51247" x="5905500" y="5554663"/>
          <p14:tracePt t="51264" x="6134100" y="5837238"/>
          <p14:tracePt t="51281" x="6523038" y="6011863"/>
          <p14:tracePt t="51297" x="7086600" y="6019800"/>
          <p14:tracePt t="51314" x="8085138" y="5799138"/>
          <p14:tracePt t="51331" x="8755063" y="5426075"/>
          <p14:tracePt t="51347" x="9159875" y="5173663"/>
          <p14:tracePt t="51364" x="9288463" y="4960938"/>
          <p14:tracePt t="51381" x="9304338" y="4778375"/>
          <p14:tracePt t="51397" x="9274175" y="4618038"/>
          <p14:tracePt t="51414" x="9159875" y="4487863"/>
          <p14:tracePt t="51431" x="9007475" y="4397375"/>
          <p14:tracePt t="51447" x="8869363" y="4351338"/>
          <p14:tracePt t="51464" x="8740775" y="4343400"/>
          <p14:tracePt t="51481" x="8664575" y="4359275"/>
          <p14:tracePt t="51498" x="8580438" y="4435475"/>
          <p14:tracePt t="51514" x="8496300" y="4541838"/>
          <p14:tracePt t="51531" x="8404225" y="4740275"/>
          <p14:tracePt t="51548" x="8366125" y="4860925"/>
          <p14:tracePt t="51564" x="8366125" y="4922838"/>
          <p14:tracePt t="51581" x="8412163" y="4960938"/>
          <p14:tracePt t="51597" x="8512175" y="4983163"/>
          <p14:tracePt t="51614" x="8640763" y="4983163"/>
          <p14:tracePt t="51631" x="8839200" y="4968875"/>
          <p14:tracePt t="51648" x="8969375" y="4906963"/>
          <p14:tracePt t="51664" x="8983663" y="4884738"/>
          <p14:tracePt t="51681" x="8983663" y="4868863"/>
          <p14:tracePt t="51698" x="8983663" y="4830763"/>
          <p14:tracePt t="51714" x="8823325" y="4778375"/>
          <p14:tracePt t="51731" x="8191500" y="4724400"/>
          <p14:tracePt t="51748" x="7642225" y="4754563"/>
          <p14:tracePt t="51764" x="7192963" y="4937125"/>
          <p14:tracePt t="51781" x="6858000" y="5159375"/>
          <p14:tracePt t="51798" x="6721475" y="5326063"/>
          <p14:tracePt t="51814" x="6705600" y="5464175"/>
          <p14:tracePt t="51831" x="6773863" y="5546725"/>
          <p14:tracePt t="51848" x="6934200" y="5600700"/>
          <p14:tracePt t="51864" x="7146925" y="5608638"/>
          <p14:tracePt t="51881" x="7315200" y="5608638"/>
          <p14:tracePt t="51898" x="7399338" y="5608638"/>
          <p14:tracePt t="51914" x="7413625" y="5608638"/>
          <p14:tracePt t="53796" x="7369175" y="5592763"/>
          <p14:tracePt t="53804" x="7307263" y="5570538"/>
          <p14:tracePt t="53815" x="7239000" y="5546725"/>
          <p14:tracePt t="53832" x="7056438" y="5426075"/>
          <p14:tracePt t="53848" x="6858000" y="5287963"/>
          <p14:tracePt t="53865" x="6537325" y="5165725"/>
          <p14:tracePt t="53882" x="5851525" y="5029200"/>
          <p14:tracePt t="53898" x="5608638" y="4991100"/>
          <p14:tracePt t="53915" x="4968875" y="4991100"/>
          <p14:tracePt t="53932" x="4746625" y="4991100"/>
          <p14:tracePt t="53949" x="4648200" y="4999038"/>
          <p14:tracePt t="53965" x="4610100" y="5021263"/>
          <p14:tracePt t="53982" x="4610100" y="5037138"/>
          <p14:tracePt t="53998" x="4587875" y="5089525"/>
          <p14:tracePt t="54015" x="4579938" y="5197475"/>
          <p14:tracePt t="54032" x="4564063" y="5318125"/>
          <p14:tracePt t="54048" x="4564063" y="5464175"/>
          <p14:tracePt t="54065" x="4564063" y="5532438"/>
          <p14:tracePt t="54082" x="4564063" y="5540375"/>
          <p14:tracePt t="54157" x="4564063" y="5546725"/>
          <p14:tracePt t="54164" x="4587875" y="5532438"/>
          <p14:tracePt t="54172" x="4632325" y="5494338"/>
          <p14:tracePt t="54182" x="4656138" y="5486400"/>
          <p14:tracePt t="54198" x="4664075" y="5478463"/>
          <p14:tracePt t="54980" x="4664075" y="5470525"/>
          <p14:tracePt t="54988" x="4716463" y="5478463"/>
          <p14:tracePt t="54999" x="4922838" y="5524500"/>
          <p14:tracePt t="55015" x="5951538" y="5630863"/>
          <p14:tracePt t="55032" x="7078663" y="5630863"/>
          <p14:tracePt t="55049" x="8008938" y="5630863"/>
          <p14:tracePt t="55065" x="8709025" y="5630863"/>
          <p14:tracePt t="55082" x="9204325" y="5630863"/>
          <p14:tracePt t="55099" x="9304338" y="5638800"/>
          <p14:tracePt t="55396" x="9274175" y="5638800"/>
          <p14:tracePt t="55404" x="9220200" y="5630863"/>
          <p14:tracePt t="55416" x="9159875" y="5616575"/>
          <p14:tracePt t="55432" x="9067800" y="5592763"/>
          <p14:tracePt t="55449" x="8983663" y="5562600"/>
          <p14:tracePt t="55466" x="8961438" y="5546725"/>
          <p14:tracePt t="55482" x="8953500" y="5546725"/>
          <p14:tracePt t="55564" x="8931275" y="5540375"/>
          <p14:tracePt t="55572" x="8923338" y="5532438"/>
          <p14:tracePt t="55582" x="8907463" y="5532438"/>
          <p14:tracePt t="55599" x="8778875" y="5554663"/>
          <p14:tracePt t="55616" x="8602663" y="5584825"/>
          <p14:tracePt t="55632" x="8435975" y="5584825"/>
          <p14:tracePt t="55636" x="8328025" y="5584825"/>
          <p14:tracePt t="55649" x="8229600" y="5584825"/>
          <p14:tracePt t="55666" x="8069263" y="5546725"/>
          <p14:tracePt t="55682" x="7932738" y="5494338"/>
          <p14:tracePt t="55699" x="7764463" y="5341938"/>
          <p14:tracePt t="55716" x="7688263" y="5227638"/>
          <p14:tracePt t="55732" x="7642225" y="5165725"/>
          <p14:tracePt t="55749" x="7635875" y="5159375"/>
          <p14:tracePt t="55804" x="7627938" y="5151438"/>
          <p14:tracePt t="55812" x="7612063" y="5143500"/>
          <p14:tracePt t="55820" x="7581900" y="5135563"/>
          <p14:tracePt t="55832" x="7535863" y="5127625"/>
          <p14:tracePt t="55849" x="7315200" y="5121275"/>
          <p14:tracePt t="55866" x="6880225" y="5121275"/>
          <p14:tracePt t="55882" x="6523038" y="5121275"/>
          <p14:tracePt t="55899" x="6073775" y="5051425"/>
          <p14:tracePt t="55916" x="5883275" y="5021263"/>
          <p14:tracePt t="55932" x="5821363" y="5006975"/>
          <p14:tracePt t="56428" x="5889625" y="5013325"/>
          <p14:tracePt t="56436" x="5997575" y="5051425"/>
          <p14:tracePt t="56444" x="6156325" y="5083175"/>
          <p14:tracePt t="56452" x="6400800" y="5083175"/>
          <p14:tracePt t="56466" x="6858000" y="5083175"/>
          <p14:tracePt t="56483" x="7170738" y="5083175"/>
          <p14:tracePt t="56499" x="7391400" y="5083175"/>
          <p14:tracePt t="56516" x="7589838" y="5083175"/>
          <p14:tracePt t="56533" x="7658100" y="5083175"/>
          <p14:tracePt t="56549" x="7666038" y="5083175"/>
          <p14:tracePt t="56636" x="7696200" y="5083175"/>
          <p14:tracePt t="56644" x="7802563" y="5051425"/>
          <p14:tracePt t="56652" x="7902575" y="5045075"/>
          <p14:tracePt t="56666" x="8023225" y="5045075"/>
          <p14:tracePt t="56683" x="8389938" y="5045075"/>
          <p14:tracePt t="56699" x="8664575" y="5045075"/>
          <p14:tracePt t="56716" x="8801100" y="5045075"/>
          <p14:tracePt t="56733" x="8831263" y="5045075"/>
          <p14:tracePt t="56971" x="8831263" y="5037138"/>
          <p14:tracePt t="56979" x="8809038" y="5021263"/>
          <p14:tracePt t="56987" x="8747125" y="5013325"/>
          <p14:tracePt t="56999" x="8694738" y="4991100"/>
          <p14:tracePt t="57016" x="8542338" y="4945063"/>
          <p14:tracePt t="57033" x="8283575" y="4945063"/>
          <p14:tracePt t="57050" x="8069263" y="4930775"/>
          <p14:tracePt t="57067" x="7908925" y="4906963"/>
          <p14:tracePt t="58099" x="7932738" y="4906963"/>
          <p14:tracePt t="58107" x="8008938" y="4914900"/>
          <p14:tracePt t="58116" x="8039100" y="4937125"/>
          <p14:tracePt t="58133" x="8115300" y="4975225"/>
          <p14:tracePt t="58404" x="8093075" y="4960938"/>
          <p14:tracePt t="58412" x="8039100" y="4922838"/>
          <p14:tracePt t="58420" x="8016875" y="4899025"/>
          <p14:tracePt t="58433" x="7985125" y="4860925"/>
          <p14:tracePt t="58450" x="7878763" y="4754563"/>
          <p14:tracePt t="58467" x="7635875" y="4511675"/>
          <p14:tracePt t="58483" x="7299325" y="4275138"/>
          <p14:tracePt t="58500" x="6797675" y="3908425"/>
          <p14:tracePt t="58517" x="6400800" y="3611563"/>
          <p14:tracePt t="58533" x="6126163" y="3352800"/>
          <p14:tracePt t="58550" x="5935663" y="3146425"/>
          <p14:tracePt t="58567" x="5783263" y="2955925"/>
          <p14:tracePt t="58583" x="5592763" y="2759075"/>
          <p14:tracePt t="58600" x="5394325" y="2606675"/>
          <p14:tracePt t="58617" x="5203825" y="2460625"/>
          <p14:tracePt t="58633" x="5029200" y="2339975"/>
          <p14:tracePt t="58651" x="4770438" y="2217738"/>
          <p14:tracePt t="58667" x="4640263" y="2171700"/>
          <p14:tracePt t="58683" x="4518025" y="2117725"/>
          <p14:tracePt t="58700" x="4419600" y="2073275"/>
          <p14:tracePt t="58717" x="4359275" y="2035175"/>
          <p14:tracePt t="58733" x="4359275" y="2027238"/>
          <p14:tracePt t="58812" x="4351338" y="2027238"/>
          <p14:tracePt t="58852" x="4351338" y="2035175"/>
          <p14:tracePt t="58860" x="4351338" y="2065338"/>
          <p14:tracePt t="58868" x="4351338" y="2103438"/>
          <p14:tracePt t="58884" x="4365625" y="2209800"/>
          <p14:tracePt t="58900" x="4427538" y="2339975"/>
          <p14:tracePt t="58917" x="4479925" y="2430463"/>
          <p14:tracePt t="58934" x="4518025" y="2492375"/>
          <p14:tracePt t="58950" x="4594225" y="2560638"/>
          <p14:tracePt t="58967" x="4656138" y="2590800"/>
          <p14:tracePt t="58984" x="4724400" y="2598738"/>
          <p14:tracePt t="59000" x="4762500" y="2598738"/>
          <p14:tracePt t="59017" x="4784725" y="2598738"/>
          <p14:tracePt t="59034" x="4792663" y="2598738"/>
          <p14:tracePt t="59067" x="4800600" y="2598738"/>
          <p14:tracePt t="59116" x="4808538" y="2598738"/>
          <p14:tracePt t="59124" x="4816475" y="2598738"/>
          <p14:tracePt t="59134" x="4838700" y="2598738"/>
          <p14:tracePt t="59150" x="4860925" y="2606675"/>
          <p14:tracePt t="59167" x="4899025" y="2628900"/>
          <p14:tracePt t="59184" x="4922838" y="2651125"/>
          <p14:tracePt t="59200" x="4953000" y="2674938"/>
          <p14:tracePt t="59556" x="4953000" y="2682875"/>
          <p14:tracePt t="59564" x="4991100" y="2751138"/>
          <p14:tracePt t="59572" x="5037138" y="2827338"/>
          <p14:tracePt t="59584" x="5097463" y="2925763"/>
          <p14:tracePt t="59600" x="5241925" y="3154363"/>
          <p14:tracePt t="59617" x="5440363" y="3382963"/>
          <p14:tracePt t="59635" x="5722938" y="3603625"/>
          <p14:tracePt t="59650" x="5791200" y="3641725"/>
          <p14:tracePt t="59653" x="5837238" y="3673475"/>
          <p14:tracePt t="59667" x="5859463" y="3687763"/>
          <p14:tracePt t="59740" x="5859463" y="3619500"/>
          <p14:tracePt t="59748" x="5859463" y="3521075"/>
          <p14:tracePt t="59756" x="5859463" y="3436938"/>
          <p14:tracePt t="59767" x="5829300" y="3375025"/>
          <p14:tracePt t="59784" x="5761038" y="3216275"/>
          <p14:tracePt t="59801" x="5616575" y="2994025"/>
          <p14:tracePt t="59817" x="5440363" y="2759075"/>
          <p14:tracePt t="59835" x="5273675" y="2536825"/>
          <p14:tracePt t="59850" x="5249863" y="2484438"/>
          <p14:tracePt t="59867" x="5235575" y="2416175"/>
          <p14:tracePt t="59884" x="5235575" y="2400300"/>
          <p14:tracePt t="59948" x="5235575" y="2392363"/>
          <p14:tracePt t="59964" x="5249863" y="2392363"/>
          <p14:tracePt t="59972" x="5265738" y="2430463"/>
          <p14:tracePt t="59984" x="5303838" y="2498725"/>
          <p14:tracePt t="60001" x="5372100" y="2606675"/>
          <p14:tracePt t="60017" x="5464175" y="2697163"/>
          <p14:tracePt t="60034" x="5638800" y="2797175"/>
          <p14:tracePt t="60051" x="5730875" y="2827338"/>
          <p14:tracePt t="60067" x="5753100" y="2827338"/>
          <p14:tracePt t="60101" x="5761038" y="2827338"/>
          <p14:tracePt t="60124" x="5775325" y="2803525"/>
          <p14:tracePt t="60134" x="5775325" y="2797175"/>
          <p14:tracePt t="60151" x="5775325" y="2789238"/>
          <p14:tracePt t="60167" x="5783263" y="2773363"/>
          <p14:tracePt t="60184" x="5807075" y="2735263"/>
          <p14:tracePt t="60217" x="5845175" y="2689225"/>
          <p14:tracePt t="60235" x="5921375" y="2644775"/>
          <p14:tracePt t="60251" x="6049963" y="2628900"/>
          <p14:tracePt t="60267" x="6226175" y="2628900"/>
          <p14:tracePt t="60284" x="6416675" y="2628900"/>
          <p14:tracePt t="60301" x="6561138" y="2628900"/>
          <p14:tracePt t="60317" x="6705600" y="2674938"/>
          <p14:tracePt t="60334" x="6773863" y="2689225"/>
          <p14:tracePt t="60532" x="6743700" y="2689225"/>
          <p14:tracePt t="60540" x="6683375" y="2689225"/>
          <p14:tracePt t="60551" x="6591300" y="2735263"/>
          <p14:tracePt t="60568" x="6354763" y="2789238"/>
          <p14:tracePt t="60584" x="5943600" y="2887663"/>
          <p14:tracePt t="60601" x="5592763" y="2941638"/>
          <p14:tracePt t="60618" x="5280025" y="2971800"/>
          <p14:tracePt t="60635" x="5045075" y="3009900"/>
          <p14:tracePt t="60651" x="4991100" y="3040063"/>
          <p14:tracePt t="60668" x="4983163" y="3048000"/>
          <p14:tracePt t="60684" x="4975225" y="3063875"/>
          <p14:tracePt t="60701" x="4968875" y="3094038"/>
          <p14:tracePt t="60718" x="4960938" y="3116263"/>
          <p14:tracePt t="60734" x="4960938" y="3124200"/>
          <p14:tracePt t="60751" x="4953000" y="3132138"/>
          <p14:tracePt t="60828" x="4953000" y="3140075"/>
          <p14:tracePt t="60836" x="4945063" y="3140075"/>
          <p14:tracePt t="60844" x="4930775" y="3140075"/>
          <p14:tracePt t="60852" x="4922838" y="3140075"/>
          <p14:tracePt t="60868" x="4906963" y="3132138"/>
          <p14:tracePt t="60916" x="4906963" y="3124200"/>
          <p14:tracePt t="60924" x="4906963" y="3108325"/>
          <p14:tracePt t="60934" x="4906963" y="3094038"/>
          <p14:tracePt t="60964" x="4906963" y="3086100"/>
          <p14:tracePt t="60972" x="4914900" y="3086100"/>
          <p14:tracePt t="60988" x="4914900" y="3078163"/>
          <p14:tracePt t="61001" x="4930775" y="3070225"/>
          <p14:tracePt t="61018" x="4975225" y="3055938"/>
          <p14:tracePt t="61034" x="5051425" y="3055938"/>
          <p14:tracePt t="61051" x="5257800" y="3055938"/>
          <p14:tracePt t="61068" x="5380038" y="3055938"/>
          <p14:tracePt t="61084" x="5516563" y="3063875"/>
          <p14:tracePt t="61101" x="5600700" y="3086100"/>
          <p14:tracePt t="61118" x="5654675" y="3094038"/>
          <p14:tracePt t="61204" x="5668963" y="3086100"/>
          <p14:tracePt t="61212" x="5668963" y="3070225"/>
          <p14:tracePt t="61220" x="5668963" y="3063875"/>
          <p14:tracePt t="61234" x="5668963" y="3055938"/>
          <p14:tracePt t="61251" x="5692775" y="3017838"/>
          <p14:tracePt t="61292" x="5692775" y="3009900"/>
          <p14:tracePt t="61301" x="5692775" y="3001963"/>
          <p14:tracePt t="61396" x="5707063" y="3001963"/>
          <p14:tracePt t="61460" x="5715000" y="3001963"/>
          <p14:tracePt t="61516" x="5715000" y="3009900"/>
          <p14:tracePt t="61540" x="5707063" y="3017838"/>
          <p14:tracePt t="61564" x="5699125" y="3032125"/>
          <p14:tracePt t="61588" x="5692775" y="3032125"/>
          <p14:tracePt t="61604" x="5684838" y="3032125"/>
          <p14:tracePt t="61660" x="5676900" y="3032125"/>
          <p14:tracePt t="61836" x="5684838" y="3032125"/>
          <p14:tracePt t="61844" x="5699125" y="3032125"/>
          <p14:tracePt t="61852" x="5715000" y="3032125"/>
          <p14:tracePt t="61868" x="5753100" y="3040063"/>
          <p14:tracePt t="61885" x="5768975" y="3040063"/>
          <p14:tracePt t="61980" x="5775325" y="3040063"/>
          <p14:tracePt t="61988" x="5791200" y="3040063"/>
          <p14:tracePt t="61996" x="5791200" y="3032125"/>
          <p14:tracePt t="62020" x="5807075" y="3025775"/>
          <p14:tracePt t="62028" x="5807075" y="3009900"/>
          <p14:tracePt t="62036" x="5813425" y="3001963"/>
          <p14:tracePt t="62052" x="5821363" y="2994025"/>
          <p14:tracePt t="62068" x="5859463" y="2979738"/>
          <p14:tracePt t="62085" x="5897563" y="2971800"/>
          <p14:tracePt t="62101" x="5965825" y="2971800"/>
          <p14:tracePt t="62118" x="6035675" y="2971800"/>
          <p14:tracePt t="62135" x="6073775" y="2971800"/>
          <p14:tracePt t="62151" x="6088063" y="2971800"/>
          <p14:tracePt t="62196" x="6096000" y="2971800"/>
          <p14:tracePt t="62204" x="6103938" y="2971800"/>
          <p14:tracePt t="62212" x="6126163" y="2971800"/>
          <p14:tracePt t="62228" x="6142038" y="2971800"/>
          <p14:tracePt t="62236" x="6156325" y="2987675"/>
          <p14:tracePt t="62251" x="6172200" y="2987675"/>
          <p14:tracePt t="62285" x="6188075" y="2994025"/>
          <p14:tracePt t="62302" x="6194425" y="2994025"/>
          <p14:tracePt t="62318" x="6218238" y="3001963"/>
          <p14:tracePt t="62335" x="6264275" y="3025775"/>
          <p14:tracePt t="62352" x="6270625" y="3025775"/>
          <p14:tracePt t="62436" x="6264275" y="3025775"/>
          <p14:tracePt t="62444" x="6248400" y="3025775"/>
          <p14:tracePt t="62460" x="6240463" y="3025775"/>
          <p14:tracePt t="62468" x="6232525" y="3025775"/>
          <p14:tracePt t="62485" x="6226175" y="3025775"/>
          <p14:tracePt t="62508" x="6210300" y="3040063"/>
          <p14:tracePt t="62518" x="6202363" y="3040063"/>
          <p14:tracePt t="62535" x="6188075" y="3048000"/>
          <p14:tracePt t="62552" x="6172200" y="3063875"/>
          <p14:tracePt t="62568" x="6142038" y="3078163"/>
          <p14:tracePt t="62585" x="6126163" y="3094038"/>
          <p14:tracePt t="62602" x="6080125" y="3116263"/>
          <p14:tracePt t="62619" x="6011863" y="3154363"/>
          <p14:tracePt t="62635" x="5935663" y="3192463"/>
          <p14:tracePt t="62652" x="5845175" y="3230563"/>
          <p14:tracePt t="62668" x="5753100" y="3238500"/>
          <p14:tracePt t="62685" x="5654675" y="3268663"/>
          <p14:tracePt t="62702" x="5516563" y="3306763"/>
          <p14:tracePt t="62718" x="5394325" y="3322638"/>
          <p14:tracePt t="62735" x="5257800" y="3344863"/>
          <p14:tracePt t="62752" x="5135563" y="3360738"/>
          <p14:tracePt t="62768" x="5051425" y="3390900"/>
          <p14:tracePt t="62785" x="5037138" y="3390900"/>
          <p14:tracePt t="62844" x="5029200" y="3398838"/>
          <p14:tracePt t="62892" x="5029200" y="3406775"/>
          <p14:tracePt t="62908" x="5029200" y="3421063"/>
          <p14:tracePt t="62924" x="5021263" y="3436938"/>
          <p14:tracePt t="62932" x="5021263" y="3444875"/>
          <p14:tracePt t="62948" x="5021263" y="3451225"/>
          <p14:tracePt t="63300" x="5037138" y="3459163"/>
          <p14:tracePt t="63308" x="5121275" y="3459163"/>
          <p14:tracePt t="63319" x="5235575" y="3459163"/>
          <p14:tracePt t="63335" x="5410200" y="3459163"/>
          <p14:tracePt t="63352" x="5608638" y="3459163"/>
          <p14:tracePt t="63369" x="5730875" y="3459163"/>
          <p14:tracePt t="63385" x="5783263" y="3444875"/>
          <p14:tracePt t="63516" x="5799138" y="3444875"/>
          <p14:tracePt t="63524" x="5829300" y="3444875"/>
          <p14:tracePt t="63535" x="5897563" y="3444875"/>
          <p14:tracePt t="63552" x="6096000" y="3444875"/>
          <p14:tracePt t="63569" x="6340475" y="3444875"/>
          <p14:tracePt t="63585" x="6607175" y="3444875"/>
          <p14:tracePt t="63602" x="6888163" y="3444875"/>
          <p14:tracePt t="63619" x="6926263" y="3444875"/>
          <p14:tracePt t="63635" x="6988175" y="3436938"/>
          <p14:tracePt t="63676" x="6994525" y="3436938"/>
          <p14:tracePt t="63692" x="7010400" y="3436938"/>
          <p14:tracePt t="63702" x="7026275" y="3436938"/>
          <p14:tracePt t="63719" x="7086600" y="3436938"/>
          <p14:tracePt t="63735" x="7170738" y="3436938"/>
          <p14:tracePt t="63752" x="7216775" y="3436938"/>
          <p14:tracePt t="63769" x="7231063" y="3436938"/>
          <p14:tracePt t="63802" x="7246938" y="3436938"/>
          <p14:tracePt t="63819" x="7261225" y="3444875"/>
          <p14:tracePt t="63835" x="7269163" y="3444875"/>
          <p14:tracePt t="63852" x="7277100" y="3444875"/>
          <p14:tracePt t="64075" x="7277100" y="3451225"/>
          <p14:tracePt t="64083" x="7254875" y="3451225"/>
          <p14:tracePt t="64091" x="7178675" y="3451225"/>
          <p14:tracePt t="64102" x="7102475" y="3444875"/>
          <p14:tracePt t="64118" x="6727825" y="3459163"/>
          <p14:tracePt t="64136" x="6286500" y="3521075"/>
          <p14:tracePt t="64140" x="6065838" y="3559175"/>
          <p14:tracePt t="64152" x="5851525" y="3581400"/>
          <p14:tracePt t="64169" x="5524500" y="3665538"/>
          <p14:tracePt t="64185" x="5303838" y="3717925"/>
          <p14:tracePt t="64202" x="5173663" y="3779838"/>
          <p14:tracePt t="64219" x="5097463" y="3832225"/>
          <p14:tracePt t="64236" x="5089525" y="3856038"/>
          <p14:tracePt t="64252" x="5083175" y="3856038"/>
          <p14:tracePt t="64269" x="5083175" y="3863975"/>
          <p14:tracePt t="64286" x="5075238" y="3878263"/>
          <p14:tracePt t="64302" x="5059363" y="3886200"/>
          <p14:tracePt t="64319" x="5045075" y="3894138"/>
          <p14:tracePt t="64336" x="5013325" y="3902075"/>
          <p14:tracePt t="64352" x="4953000" y="3902075"/>
          <p14:tracePt t="64369" x="4860925" y="3902075"/>
          <p14:tracePt t="64386" x="4762500" y="3902075"/>
          <p14:tracePt t="64403" x="4694238" y="3902075"/>
          <p14:tracePt t="64564" x="4702175" y="3902075"/>
          <p14:tracePt t="64572" x="4708525" y="3902075"/>
          <p14:tracePt t="64580" x="4724400" y="3902075"/>
          <p14:tracePt t="64588" x="4746625" y="3902075"/>
          <p14:tracePt t="64602" x="4778375" y="3902075"/>
          <p14:tracePt t="64619" x="4945063" y="3902075"/>
          <p14:tracePt t="64636" x="5089525" y="3894138"/>
          <p14:tracePt t="64652" x="5219700" y="3878263"/>
          <p14:tracePt t="64669" x="5303838" y="3863975"/>
          <p14:tracePt t="64686" x="5311775" y="3863975"/>
          <p14:tracePt t="64748" x="5318125" y="3863975"/>
          <p14:tracePt t="64756" x="5341938" y="3863975"/>
          <p14:tracePt t="64764" x="5372100" y="3863975"/>
          <p14:tracePt t="64772" x="5394325" y="3863975"/>
          <p14:tracePt t="64786" x="5418138" y="3863975"/>
          <p14:tracePt t="64802" x="5516563" y="3902075"/>
          <p14:tracePt t="64819" x="5707063" y="3978275"/>
          <p14:tracePt t="64836" x="5829300" y="4008438"/>
          <p14:tracePt t="64852" x="5875338" y="4008438"/>
          <p14:tracePt t="64900" x="5883275" y="4008438"/>
          <p14:tracePt t="64916" x="5889625" y="3984625"/>
          <p14:tracePt t="64924" x="5889625" y="3970338"/>
          <p14:tracePt t="64936" x="5889625" y="3962400"/>
          <p14:tracePt t="64952" x="5897563" y="3946525"/>
          <p14:tracePt t="64969" x="5905500" y="3932238"/>
          <p14:tracePt t="65044" x="5913438" y="3932238"/>
          <p14:tracePt t="65052" x="5927725" y="3932238"/>
          <p14:tracePt t="65060" x="5951538" y="3932238"/>
          <p14:tracePt t="65069" x="6003925" y="3932238"/>
          <p14:tracePt t="65085" x="6126163" y="3932238"/>
          <p14:tracePt t="65102" x="6256338" y="3932238"/>
          <p14:tracePt t="65119" x="6354763" y="3932238"/>
          <p14:tracePt t="65136" x="6392863" y="3932238"/>
          <p14:tracePt t="65308" x="6400800" y="3924300"/>
          <p14:tracePt t="65316" x="6430963" y="3916363"/>
          <p14:tracePt t="65324" x="6454775" y="3916363"/>
          <p14:tracePt t="65336" x="6477000" y="3908425"/>
          <p14:tracePt t="65353" x="6537325" y="3902075"/>
          <p14:tracePt t="65369" x="6613525" y="3902075"/>
          <p14:tracePt t="65387" x="6667500" y="3902075"/>
          <p14:tracePt t="65403" x="6675438" y="3902075"/>
          <p14:tracePt t="65419" x="6689725" y="3902075"/>
          <p14:tracePt t="65460" x="6697663" y="3902075"/>
          <p14:tracePt t="65484" x="6713538" y="3902075"/>
          <p14:tracePt t="65508" x="6713538" y="3894138"/>
          <p14:tracePt t="66180" x="6735763" y="3878263"/>
          <p14:tracePt t="66189" x="6811963" y="3848100"/>
          <p14:tracePt t="66196" x="6858000" y="3848100"/>
          <p14:tracePt t="66204" x="6918325" y="3848100"/>
          <p14:tracePt t="66220" x="7064375" y="3832225"/>
          <p14:tracePt t="66236" x="7178675" y="3832225"/>
          <p14:tracePt t="66253" x="7208838" y="3832225"/>
          <p14:tracePt t="66270" x="7223125" y="3832225"/>
          <p14:tracePt t="66348" x="7231063" y="3832225"/>
          <p14:tracePt t="66356" x="7246938" y="3832225"/>
          <p14:tracePt t="67036" x="7239000" y="3848100"/>
          <p14:tracePt t="67044" x="7200900" y="3908425"/>
          <p14:tracePt t="67053" x="7170738" y="3946525"/>
          <p14:tracePt t="67070" x="7010400" y="4060825"/>
          <p14:tracePt t="67087" x="6629400" y="4283075"/>
          <p14:tracePt t="67104" x="6164263" y="4503738"/>
          <p14:tracePt t="67120" x="5737225" y="4686300"/>
          <p14:tracePt t="67137" x="5448300" y="4762500"/>
          <p14:tracePt t="67141" x="5311775" y="4784725"/>
          <p14:tracePt t="67153" x="5219700" y="4784725"/>
          <p14:tracePt t="67170" x="5105400" y="4792663"/>
          <p14:tracePt t="67187" x="5037138" y="4784725"/>
          <p14:tracePt t="67203" x="4983163" y="4740275"/>
          <p14:tracePt t="67220" x="4960938" y="4716463"/>
          <p14:tracePt t="67237" x="4960938" y="4694238"/>
          <p14:tracePt t="67253" x="4945063" y="4640263"/>
          <p14:tracePt t="67270" x="4945063" y="4594225"/>
          <p14:tracePt t="67287" x="4945063" y="4541838"/>
          <p14:tracePt t="67303" x="4945063" y="4518025"/>
          <p14:tracePt t="67320" x="4945063" y="4495800"/>
          <p14:tracePt t="67337" x="4937125" y="4487863"/>
          <p14:tracePt t="67353" x="4930775" y="4487863"/>
          <p14:tracePt t="67371" x="4922838" y="4479925"/>
          <p14:tracePt t="67387" x="4906963" y="4473575"/>
          <p14:tracePt t="67452" x="4899025" y="4465638"/>
          <p14:tracePt t="67460" x="4899025" y="4449763"/>
          <p14:tracePt t="67470" x="4899025" y="4435475"/>
          <p14:tracePt t="67487" x="4922838" y="4403725"/>
          <p14:tracePt t="67503" x="4960938" y="4359275"/>
          <p14:tracePt t="67520" x="4983163" y="4335463"/>
          <p14:tracePt t="67537" x="4983163" y="4327525"/>
          <p14:tracePt t="67636" x="5013325" y="4327525"/>
          <p14:tracePt t="67644" x="5059363" y="4327525"/>
          <p14:tracePt t="67653" x="5089525" y="4327525"/>
          <p14:tracePt t="67670" x="5303838" y="4365625"/>
          <p14:tracePt t="67687" x="5684838" y="4427538"/>
          <p14:tracePt t="67704" x="6049963" y="4457700"/>
          <p14:tracePt t="67720" x="6430963" y="4479925"/>
          <p14:tracePt t="67737" x="6705600" y="4479925"/>
          <p14:tracePt t="67753" x="6904038" y="4479925"/>
          <p14:tracePt t="67771" x="7026275" y="4479925"/>
          <p14:tracePt t="67787" x="7040563" y="4473575"/>
          <p14:tracePt t="67836" x="7056438" y="4465638"/>
          <p14:tracePt t="67844" x="7070725" y="4449763"/>
          <p14:tracePt t="67853" x="7094538" y="4441825"/>
          <p14:tracePt t="67870" x="7132638" y="4441825"/>
          <p14:tracePt t="67887" x="7146925" y="4435475"/>
          <p14:tracePt t="69172" x="7154863" y="4435475"/>
          <p14:tracePt t="69180" x="7154863" y="4541838"/>
          <p14:tracePt t="69188" x="7170738" y="4648200"/>
          <p14:tracePt t="69204" x="7170738" y="4702175"/>
          <p14:tracePt t="69436" x="7178675" y="4746625"/>
          <p14:tracePt t="69444" x="7216775" y="4838700"/>
          <p14:tracePt t="69454" x="7246938" y="4892675"/>
          <p14:tracePt t="69471" x="7277100" y="4937125"/>
          <p14:tracePt t="69487" x="7285038" y="4975225"/>
          <p14:tracePt t="69504" x="7307263" y="4999038"/>
          <p14:tracePt t="69521" x="7307263" y="5013325"/>
          <p14:tracePt t="80300" x="7315200" y="5013325"/>
          <p14:tracePt t="80404" x="7323138" y="5013325"/>
          <p14:tracePt t="80460" x="7331075" y="5013325"/>
          <p14:tracePt t="80468" x="7345363" y="5013325"/>
          <p14:tracePt t="80476" x="7383463" y="5013325"/>
          <p14:tracePt t="80492" x="7840663" y="4899025"/>
          <p14:tracePt t="80508" x="8283575" y="4822825"/>
          <p14:tracePt t="80525" x="8466138" y="4784725"/>
          <p14:tracePt t="80542" x="8618538" y="4746625"/>
          <p14:tracePt t="80558" x="8648700" y="4740275"/>
          <p14:tracePt t="80764" x="8632825" y="4724400"/>
          <p14:tracePt t="80772" x="8618538" y="4716463"/>
          <p14:tracePt t="80780" x="8610600" y="4716463"/>
          <p14:tracePt t="80792" x="8602663" y="4716463"/>
          <p14:tracePt t="80956" x="8588375" y="4716463"/>
          <p14:tracePt t="80964" x="8556625" y="4702175"/>
          <p14:tracePt t="80975" x="8542338" y="4702175"/>
          <p14:tracePt t="80992" x="8518525" y="4694238"/>
          <p14:tracePt t="81008" x="8488363" y="4694238"/>
          <p14:tracePt t="81025" x="8412163" y="4670425"/>
          <p14:tracePt t="81042" x="8335963" y="4648200"/>
          <p14:tracePt t="81058" x="8267700" y="4648200"/>
          <p14:tracePt t="81075" x="8237538" y="4648200"/>
          <p14:tracePt t="81091" x="8207375" y="4648200"/>
          <p14:tracePt t="81180" x="8191500" y="4656138"/>
          <p14:tracePt t="81188" x="8183563" y="4664075"/>
          <p14:tracePt t="81196" x="8175625" y="4664075"/>
          <p14:tracePt t="81208" x="8169275" y="4670425"/>
          <p14:tracePt t="81225" x="8131175" y="4686300"/>
          <p14:tracePt t="81243" x="8061325" y="4716463"/>
          <p14:tracePt t="81258" x="8031163" y="4732338"/>
          <p14:tracePt t="81275" x="7954963" y="4754563"/>
          <p14:tracePt t="81292" x="7916863" y="4778375"/>
          <p14:tracePt t="81308" x="7894638" y="4778375"/>
          <p14:tracePt t="81492" x="7886700" y="4778375"/>
          <p14:tracePt t="81500" x="7856538" y="4778375"/>
          <p14:tracePt t="81508" x="7826375" y="4778375"/>
          <p14:tracePt t="81525" x="7726363" y="4792663"/>
          <p14:tracePt t="81542" x="7673975" y="4816475"/>
          <p14:tracePt t="81559" x="7581900" y="4830763"/>
          <p14:tracePt t="81575" x="7521575" y="4846638"/>
          <p14:tracePt t="81592" x="7489825" y="4846638"/>
          <p14:tracePt t="81628" x="7483475" y="4854575"/>
          <p14:tracePt t="81668" x="7467600" y="4854575"/>
          <p14:tracePt t="81676" x="7437438" y="4868863"/>
          <p14:tracePt t="81684" x="7399338" y="4876800"/>
          <p14:tracePt t="81692" x="7361238" y="4876800"/>
          <p14:tracePt t="81709" x="7269163" y="4892675"/>
          <p14:tracePt t="81725" x="7178675" y="4906963"/>
          <p14:tracePt t="81742" x="7094538" y="4914900"/>
          <p14:tracePt t="81759" x="7048500" y="4922838"/>
          <p14:tracePt t="81775" x="7032625" y="4922838"/>
          <p14:tracePt t="82011" x="7040563" y="4930775"/>
          <p14:tracePt t="82019" x="7094538" y="4930775"/>
          <p14:tracePt t="82026" x="7140575" y="4945063"/>
          <p14:tracePt t="82042" x="7170738" y="4945063"/>
          <p14:tracePt t="82058" x="7192963" y="4945063"/>
          <p14:tracePt t="82075" x="7200900" y="4945063"/>
          <p14:tracePt t="82098" x="7200900" y="4930775"/>
          <p14:tracePt t="82108" x="7200900" y="4906963"/>
          <p14:tracePt t="82125" x="7116763" y="4860925"/>
          <p14:tracePt t="82142" x="7032625" y="4822825"/>
          <p14:tracePt t="82159" x="6988175" y="4808538"/>
          <p14:tracePt t="82175" x="6964363" y="4808538"/>
          <p14:tracePt t="82192" x="6950075" y="4800600"/>
          <p14:tracePt t="82209" x="6934200" y="4800600"/>
          <p14:tracePt t="82225" x="6926263" y="4808538"/>
          <p14:tracePt t="82242" x="6918325" y="4816475"/>
          <p14:tracePt t="82259" x="6911975" y="4816475"/>
          <p14:tracePt t="82275" x="6911975" y="4822825"/>
          <p14:tracePt t="82292" x="6896100" y="4822825"/>
          <p14:tracePt t="82309" x="6873875" y="4860925"/>
          <p14:tracePt t="82325" x="6850063" y="4892675"/>
          <p14:tracePt t="82342" x="6811963" y="4937125"/>
          <p14:tracePt t="82359" x="6765925" y="4968875"/>
          <p14:tracePt t="82375" x="6751638" y="4983163"/>
          <p14:tracePt t="82596" x="6765925" y="4968875"/>
          <p14:tracePt t="82612" x="6765925" y="4960938"/>
          <p14:tracePt t="82628" x="6781800" y="4953000"/>
          <p14:tracePt t="82636" x="6797675" y="4937125"/>
          <p14:tracePt t="82644" x="6804025" y="4937125"/>
          <p14:tracePt t="82659" x="6835775" y="4922838"/>
          <p14:tracePt t="83156" x="6842125" y="4922838"/>
          <p14:tracePt t="83166" x="6873875" y="4922838"/>
          <p14:tracePt t="83176" x="6896100" y="4922838"/>
          <p14:tracePt t="83192" x="6972300" y="4922838"/>
          <p14:tracePt t="83210" x="7086600" y="4899025"/>
          <p14:tracePt t="83226" x="7185025" y="4876800"/>
          <p14:tracePt t="83242" x="7192963" y="4876800"/>
          <p14:tracePt t="83259" x="7200900" y="4868863"/>
          <p14:tracePt t="83308" x="7208838" y="4854575"/>
          <p14:tracePt t="83316" x="7216775" y="4846638"/>
          <p14:tracePt t="83326" x="7223125" y="4846638"/>
          <p14:tracePt t="83343" x="7246938" y="4822825"/>
          <p14:tracePt t="83359" x="7292975" y="4816475"/>
          <p14:tracePt t="83376" x="7323138" y="4808538"/>
          <p14:tracePt t="83393" x="7345363" y="4800600"/>
          <p14:tracePt t="83409" x="7361238" y="4800600"/>
          <p14:tracePt t="83612" x="7369175" y="4800600"/>
          <p14:tracePt t="83620" x="7383463" y="4800600"/>
          <p14:tracePt t="83628" x="7407275" y="4822825"/>
          <p14:tracePt t="83643" x="7445375" y="4868863"/>
          <p14:tracePt t="83659" x="7573963" y="4960938"/>
          <p14:tracePt t="83676" x="7658100" y="4999038"/>
          <p14:tracePt t="83693" x="7764463" y="5013325"/>
          <p14:tracePt t="83709" x="7840663" y="5021263"/>
          <p14:tracePt t="83726" x="7886700" y="5021263"/>
          <p14:tracePt t="83743" x="7894638" y="5021263"/>
          <p14:tracePt t="83776" x="7902575" y="5021263"/>
          <p14:tracePt t="83793" x="7902575" y="5006975"/>
          <p14:tracePt t="83809" x="7908925" y="4991100"/>
          <p14:tracePt t="83826" x="7916863" y="4975225"/>
          <p14:tracePt t="83924" x="7916863" y="4968875"/>
          <p14:tracePt t="83964" x="7916863" y="4945063"/>
          <p14:tracePt t="83972" x="7916863" y="4930775"/>
          <p14:tracePt t="84012" x="7916863" y="4914900"/>
          <p14:tracePt t="84020" x="7916863" y="4906963"/>
          <p14:tracePt t="84099" x="7932738" y="4899025"/>
          <p14:tracePt t="84107" x="7985125" y="4899025"/>
          <p14:tracePt t="84116" x="8069263" y="4899025"/>
          <p14:tracePt t="84126" x="8169275" y="4899025"/>
          <p14:tracePt t="84143" x="8359775" y="4899025"/>
          <p14:tracePt t="84159" x="8512175" y="4884738"/>
          <p14:tracePt t="84176" x="8648700" y="4868863"/>
          <p14:tracePt t="84180" x="8656638" y="4868863"/>
          <p14:tracePt t="84228" x="8664575" y="4860925"/>
          <p14:tracePt t="84804" x="8664575" y="4876800"/>
          <p14:tracePt t="84812" x="8640763" y="4991100"/>
          <p14:tracePt t="84820" x="8594725" y="5105400"/>
          <p14:tracePt t="84828" x="8564563" y="5197475"/>
          <p14:tracePt t="84843" x="8496300" y="5356225"/>
          <p14:tracePt t="84859" x="8389938" y="5554663"/>
          <p14:tracePt t="84876" x="8259763" y="5775325"/>
          <p14:tracePt t="84893" x="8153400" y="5959475"/>
          <p14:tracePt t="84909" x="8085138" y="6149975"/>
          <p14:tracePt t="84926" x="8047038" y="6294438"/>
          <p14:tracePt t="84943" x="8023225" y="6370638"/>
          <p14:tracePt t="84960" x="8016875" y="6392863"/>
          <p14:tracePt t="85076" x="8016875" y="6378575"/>
          <p14:tracePt t="85084" x="8016875" y="6362700"/>
          <p14:tracePt t="85093" x="8016875" y="6354763"/>
          <p14:tracePt t="89564" x="8016875" y="6346825"/>
          <p14:tracePt t="89604" x="8016875" y="6340475"/>
          <p14:tracePt t="89612" x="8039100" y="6340475"/>
          <p14:tracePt t="89620" x="8123238" y="6340475"/>
          <p14:tracePt t="89628" x="8213725" y="6346825"/>
          <p14:tracePt t="89645" x="8572500" y="6362700"/>
          <p14:tracePt t="89662" x="8861425" y="6270625"/>
          <p14:tracePt t="89678" x="8885238" y="6248400"/>
          <p14:tracePt t="89708" x="8893175" y="6248400"/>
          <p14:tracePt t="89716" x="8899525" y="6218238"/>
          <p14:tracePt t="89728" x="8923338" y="6011863"/>
          <p14:tracePt t="89745" x="8937625" y="5578475"/>
          <p14:tracePt t="89762" x="8899525" y="5470525"/>
          <p14:tracePt t="89778" x="8893175" y="5470525"/>
          <p14:tracePt t="89795" x="8877300" y="5448300"/>
          <p14:tracePt t="89812" x="8831263" y="5287963"/>
          <p14:tracePt t="89828" x="8809038" y="5249863"/>
          <p14:tracePt t="90204" x="8801100" y="5235575"/>
          <p14:tracePt t="90212" x="8778875" y="5159375"/>
          <p14:tracePt t="90220" x="8770938" y="5121275"/>
          <p14:tracePt t="90228" x="8755063" y="5089525"/>
          <p14:tracePt t="90245" x="8740775" y="5067300"/>
          <p14:tracePt t="90262" x="8716963" y="5029200"/>
          <p14:tracePt t="90278" x="8686800" y="4991100"/>
          <p14:tracePt t="90295" x="8656638" y="4960938"/>
          <p14:tracePt t="90312" x="8632825" y="4937125"/>
          <p14:tracePt t="90328" x="8610600" y="4914900"/>
          <p14:tracePt t="90345" x="8594725" y="4906963"/>
          <p14:tracePt t="90362" x="8588375" y="4906963"/>
          <p14:tracePt t="90420" x="8580438" y="4906963"/>
          <p14:tracePt t="90444" x="8572500" y="4906963"/>
          <p14:tracePt t="90452" x="8564563" y="4906963"/>
          <p14:tracePt t="90462" x="8556625" y="4899025"/>
          <p14:tracePt t="90478" x="8556625" y="4876800"/>
          <p14:tracePt t="90495" x="8556625" y="4860925"/>
          <p14:tracePt t="90512" x="8550275" y="4854575"/>
          <p14:tracePt t="90545" x="8550275" y="4846638"/>
          <p14:tracePt t="90572" x="8542338" y="4846638"/>
          <p14:tracePt t="90596" x="8534400" y="4846638"/>
          <p14:tracePt t="90612" x="8512175" y="4854575"/>
          <p14:tracePt t="90620" x="8474075" y="4868863"/>
          <p14:tracePt t="90628" x="8428038" y="4892675"/>
          <p14:tracePt t="90645" x="8321675" y="4922838"/>
          <p14:tracePt t="90662" x="8199438" y="4930775"/>
          <p14:tracePt t="90679" x="8069263" y="4953000"/>
          <p14:tracePt t="90695" x="7962900" y="4953000"/>
          <p14:tracePt t="90699" x="7908925" y="4953000"/>
          <p14:tracePt t="90712" x="7878763" y="4953000"/>
          <p14:tracePt t="90729" x="7840663" y="4953000"/>
          <p14:tracePt t="90745" x="7756525" y="4953000"/>
          <p14:tracePt t="90763" x="7604125" y="4953000"/>
          <p14:tracePt t="90779" x="7527925" y="4953000"/>
          <p14:tracePt t="90795" x="7246938" y="4953000"/>
          <p14:tracePt t="90812" x="7116763" y="4953000"/>
          <p14:tracePt t="90829" x="7002463" y="4953000"/>
          <p14:tracePt t="90845" x="6896100" y="4937125"/>
          <p14:tracePt t="90862" x="6804025" y="4937125"/>
          <p14:tracePt t="90879" x="6735763" y="4937125"/>
          <p14:tracePt t="90895" x="6697663" y="4937125"/>
          <p14:tracePt t="90912" x="6667500" y="4937125"/>
          <p14:tracePt t="90929" x="6613525" y="4937125"/>
          <p14:tracePt t="90945" x="6583363" y="4937125"/>
          <p14:tracePt t="90962" x="6408738" y="4937125"/>
          <p14:tracePt t="90979" x="6226175" y="4937125"/>
          <p14:tracePt t="90995" x="6057900" y="4937125"/>
          <p14:tracePt t="91012" x="5913438" y="4937125"/>
          <p14:tracePt t="91029" x="5807075" y="4937125"/>
          <p14:tracePt t="91045" x="5753100" y="4930775"/>
          <p14:tracePt t="91062" x="5753100" y="4922838"/>
          <p14:tracePt t="91548" x="5768975" y="4922838"/>
          <p14:tracePt t="91556" x="5859463" y="4922838"/>
          <p14:tracePt t="91564" x="5959475" y="4922838"/>
          <p14:tracePt t="91579" x="6164263" y="4906963"/>
          <p14:tracePt t="91596" x="6324600" y="4899025"/>
          <p14:tracePt t="91612" x="6523038" y="4868863"/>
          <p14:tracePt t="91629" x="6743700" y="4838700"/>
          <p14:tracePt t="91646" x="6880225" y="4830763"/>
          <p14:tracePt t="91662" x="6942138" y="4822825"/>
          <p14:tracePt t="91679" x="6994525" y="4808538"/>
          <p14:tracePt t="91696" x="7002463" y="4800600"/>
          <p14:tracePt t="91757" x="7010400" y="4800600"/>
          <p14:tracePt t="91765" x="7026275" y="4792663"/>
          <p14:tracePt t="91773" x="7070725" y="4778375"/>
          <p14:tracePt t="91780" x="7078663" y="4770438"/>
          <p14:tracePt t="91884" x="7078663" y="4778375"/>
          <p14:tracePt t="91892" x="7064375" y="4816475"/>
          <p14:tracePt t="91900" x="7056438" y="4830763"/>
          <p14:tracePt t="91912" x="7048500" y="4846638"/>
          <p14:tracePt t="91929" x="7032625" y="4860925"/>
          <p14:tracePt t="91946" x="7018338" y="4876800"/>
          <p14:tracePt t="91962" x="7002463" y="4899025"/>
          <p14:tracePt t="91979" x="6972300" y="4930775"/>
          <p14:tracePt t="91996" x="6956425" y="4937125"/>
          <p14:tracePt t="92012" x="6942138" y="4953000"/>
          <p14:tracePt t="92029" x="6934200" y="4953000"/>
          <p14:tracePt t="92046" x="6918325" y="4953000"/>
          <p14:tracePt t="92063" x="6904038" y="4960938"/>
          <p14:tracePt t="92079" x="6888163" y="4968875"/>
          <p14:tracePt t="92095" x="6880225" y="4968875"/>
          <p14:tracePt t="92260" x="6888163" y="4968875"/>
          <p14:tracePt t="92268" x="6918325" y="4968875"/>
          <p14:tracePt t="92279" x="6942138" y="4968875"/>
          <p14:tracePt t="92296" x="7064375" y="4945063"/>
          <p14:tracePt t="92313" x="7200900" y="4930775"/>
          <p14:tracePt t="92329" x="7331075" y="4899025"/>
          <p14:tracePt t="92347" x="7429500" y="4868863"/>
          <p14:tracePt t="92612" x="7421563" y="4868863"/>
          <p14:tracePt t="92620" x="7413625" y="4868863"/>
          <p14:tracePt t="92636" x="7399338" y="4868863"/>
          <p14:tracePt t="92646" x="7391400" y="4868863"/>
          <p14:tracePt t="92820" x="7413625" y="4868863"/>
          <p14:tracePt t="92828" x="7445375" y="4876800"/>
          <p14:tracePt t="92836" x="7483475" y="4884738"/>
          <p14:tracePt t="92846" x="7505700" y="4892675"/>
          <p14:tracePt t="92863" x="7597775" y="4899025"/>
          <p14:tracePt t="92879" x="7756525" y="4899025"/>
          <p14:tracePt t="92896" x="7818438" y="4906963"/>
          <p14:tracePt t="92988" x="7832725" y="4899025"/>
          <p14:tracePt t="92996" x="7832725" y="4876800"/>
          <p14:tracePt t="93044" x="7832725" y="4868863"/>
          <p14:tracePt t="93252" x="7848600" y="4868863"/>
          <p14:tracePt t="93260" x="7878763" y="4868863"/>
          <p14:tracePt t="93268" x="7924800" y="4876800"/>
          <p14:tracePt t="93280" x="7954963" y="4876800"/>
          <p14:tracePt t="93296" x="8031163" y="4892675"/>
          <p14:tracePt t="93313" x="8183563" y="4892675"/>
          <p14:tracePt t="93330" x="8213725" y="4906963"/>
          <p14:tracePt t="93380" x="8229600" y="4906963"/>
          <p14:tracePt t="93388" x="8251825" y="4876800"/>
          <p14:tracePt t="93396" x="8259763" y="4854575"/>
          <p14:tracePt t="93413" x="8267700" y="4846638"/>
          <p14:tracePt t="93430" x="8289925" y="4830763"/>
          <p14:tracePt t="93446" x="8297863" y="4822825"/>
          <p14:tracePt t="93463" x="8305800" y="4816475"/>
          <p14:tracePt t="93480" x="8321675" y="4816475"/>
          <p14:tracePt t="93496" x="8343900" y="4816475"/>
          <p14:tracePt t="93513" x="8351838" y="4816475"/>
          <p14:tracePt t="93596" x="8366125" y="4816475"/>
          <p14:tracePt t="93612" x="8382000" y="4816475"/>
          <p14:tracePt t="93620" x="8397875" y="4816475"/>
          <p14:tracePt t="93630" x="8420100" y="4816475"/>
          <p14:tracePt t="93646" x="8435975" y="4822825"/>
          <p14:tracePt t="93663" x="8450263" y="4822825"/>
          <p14:tracePt t="93680" x="8458200" y="4822825"/>
          <p14:tracePt t="93836" x="8466138" y="4830763"/>
          <p14:tracePt t="93860" x="8474075" y="4830763"/>
          <p14:tracePt t="93868" x="8488363" y="4846638"/>
          <p14:tracePt t="93880" x="8496300" y="4846638"/>
          <p14:tracePt t="93896" x="8512175" y="4860925"/>
          <p14:tracePt t="93913" x="8556625" y="4930775"/>
          <p14:tracePt t="93930" x="8618538" y="4991100"/>
          <p14:tracePt t="93947" x="8648700" y="5029200"/>
          <p14:tracePt t="93963" x="8670925" y="5051425"/>
          <p14:tracePt t="99452" x="8618538" y="5045075"/>
          <p14:tracePt t="99460" x="8526463" y="5021263"/>
          <p14:tracePt t="99468" x="8442325" y="4999038"/>
          <p14:tracePt t="99483" x="8335963" y="4960938"/>
          <p14:tracePt t="99499" x="8313738" y="4960938"/>
          <p14:tracePt t="99515" x="8107363" y="5013325"/>
          <p14:tracePt t="99532" x="8061325" y="5037138"/>
          <p14:tracePt t="99549" x="7978775" y="5051425"/>
          <p14:tracePt t="99565" x="7878763" y="5113338"/>
          <p14:tracePt t="99582" x="7772400" y="5151438"/>
          <p14:tracePt t="99599" x="7658100" y="5165725"/>
          <p14:tracePt t="99615" x="7543800" y="5181600"/>
          <p14:tracePt t="99632" x="7445375" y="5189538"/>
          <p14:tracePt t="99649" x="7413625" y="5203825"/>
          <p14:tracePt t="99665" x="7375525" y="5219700"/>
          <p14:tracePt t="99683" x="7331075" y="5227638"/>
          <p14:tracePt t="99699" x="7307263" y="5227638"/>
          <p14:tracePt t="99715" x="7239000" y="5241925"/>
          <p14:tracePt t="99732" x="7200900" y="5241925"/>
          <p14:tracePt t="99749" x="7178675" y="5241925"/>
          <p14:tracePt t="99765" x="7162800" y="5241925"/>
          <p14:tracePt t="99860" x="7140575" y="5241925"/>
          <p14:tracePt t="99868" x="7124700" y="5235575"/>
          <p14:tracePt t="99876" x="7116763" y="5235575"/>
          <p14:tracePt t="99884" x="7108825" y="5235575"/>
          <p14:tracePt t="99900" x="7102475" y="5227638"/>
          <p14:tracePt t="99917" x="7094538" y="5227638"/>
          <p14:tracePt t="99932" x="7086600" y="5219700"/>
          <p14:tracePt t="99949" x="7078663" y="5211763"/>
          <p14:tracePt t="99965" x="7048500" y="5197475"/>
          <p14:tracePt t="99982" x="7040563" y="5181600"/>
          <p14:tracePt t="99999" x="7040563" y="5159375"/>
          <p14:tracePt t="100015" x="7026275" y="5151438"/>
          <p14:tracePt t="100032" x="7018338" y="5135563"/>
          <p14:tracePt t="100049" x="6994525" y="5121275"/>
          <p14:tracePt t="100065" x="6972300" y="5097463"/>
          <p14:tracePt t="100082" x="6888163" y="5051425"/>
          <p14:tracePt t="100099" x="6804025" y="5013325"/>
          <p14:tracePt t="100115" x="6773863" y="4991100"/>
          <p14:tracePt t="100676" x="6751638" y="4983163"/>
          <p14:tracePt t="100685" x="6705600" y="4960938"/>
          <p14:tracePt t="100692" x="6667500" y="4953000"/>
          <p14:tracePt t="100700" x="6651625" y="4953000"/>
          <p14:tracePt t="100732" x="6645275" y="4953000"/>
          <p14:tracePt t="100740" x="6629400" y="4945063"/>
          <p14:tracePt t="100749" x="6607175" y="4937125"/>
          <p14:tracePt t="100766" x="6583363" y="4930775"/>
          <p14:tracePt t="100782" x="6569075" y="4922838"/>
          <p14:tracePt t="100799" x="6561138" y="4922838"/>
          <p14:tracePt t="100844" x="6545263" y="4922838"/>
          <p14:tracePt t="100924" x="6537325" y="4922838"/>
          <p14:tracePt t="100932" x="6545263" y="4930775"/>
          <p14:tracePt t="100940" x="6553200" y="4930775"/>
          <p14:tracePt t="101012" x="6569075" y="4937125"/>
          <p14:tracePt t="101084" x="6575425" y="4937125"/>
          <p14:tracePt t="101740" x="6583363" y="4937125"/>
          <p14:tracePt t="101748" x="6607175" y="4937125"/>
          <p14:tracePt t="101756" x="6629400" y="4945063"/>
          <p14:tracePt t="101766" x="6651625" y="4953000"/>
          <p14:tracePt t="101783" x="6683375" y="4960938"/>
          <p14:tracePt t="101799" x="6689725" y="4960938"/>
          <p14:tracePt t="101972" x="6713538" y="4968875"/>
          <p14:tracePt t="101988" x="6721475" y="4968875"/>
          <p14:tracePt t="102108" x="6721475" y="4975225"/>
          <p14:tracePt t="102148" x="6721475" y="4983163"/>
          <p14:tracePt t="102156" x="6713538" y="4983163"/>
          <p14:tracePt t="102166" x="6675438" y="5006975"/>
          <p14:tracePt t="102183" x="6651625" y="5013325"/>
          <p14:tracePt t="102199" x="6645275" y="5013325"/>
          <p14:tracePt t="102252" x="6645275" y="5021263"/>
          <p14:tracePt t="102268" x="6645275" y="5037138"/>
          <p14:tracePt t="102276" x="6645275" y="5045075"/>
          <p14:tracePt t="102284" x="6659563" y="5059363"/>
          <p14:tracePt t="102299" x="6683375" y="5067300"/>
          <p14:tracePt t="102316" x="6689725" y="5075238"/>
          <p14:tracePt t="102333" x="6697663" y="5075238"/>
          <p14:tracePt t="102372" x="6705600" y="5075238"/>
          <p14:tracePt t="102588" x="6705600" y="5059363"/>
          <p14:tracePt t="102596" x="6705600" y="5029200"/>
          <p14:tracePt t="102604" x="6705600" y="4999038"/>
          <p14:tracePt t="102616" x="6727825" y="4968875"/>
          <p14:tracePt t="102633" x="6751638" y="4945063"/>
          <p14:tracePt t="102650" x="6773863" y="4906963"/>
          <p14:tracePt t="102666" x="6773863" y="4892675"/>
          <p14:tracePt t="102884" x="6781800" y="4892675"/>
          <p14:tracePt t="102892" x="6789738" y="4892675"/>
          <p14:tracePt t="102900" x="6789738" y="4906963"/>
          <p14:tracePt t="102916" x="6789738" y="4930775"/>
          <p14:tracePt t="102933" x="6789738" y="4960938"/>
          <p14:tracePt t="102972" x="6789738" y="4968875"/>
          <p14:tracePt t="103075" x="6773863" y="4968875"/>
          <p14:tracePt t="103116" x="6765925" y="4968875"/>
          <p14:tracePt t="105652" x="6765925" y="4975225"/>
          <p14:tracePt t="105724" x="6765925" y="4983163"/>
          <p14:tracePt t="105732" x="6765925" y="4991100"/>
          <p14:tracePt t="105756" x="6765925" y="4999038"/>
          <p14:tracePt t="105764" x="6773863" y="5006975"/>
          <p14:tracePt t="105780" x="6773863" y="5013325"/>
          <p14:tracePt t="105796" x="6781800" y="5013325"/>
          <p14:tracePt t="105804" x="6789738" y="5021263"/>
          <p14:tracePt t="105817" x="6797675" y="5029200"/>
          <p14:tracePt t="106460" x="6827838" y="5029200"/>
          <p14:tracePt t="106468" x="6911975" y="5029200"/>
          <p14:tracePt t="106476" x="7032625" y="5021263"/>
          <p14:tracePt t="106484" x="7154863" y="4991100"/>
          <p14:tracePt t="106501" x="7399338" y="4968875"/>
          <p14:tracePt t="106518" x="7627938" y="4930775"/>
          <p14:tracePt t="106534" x="7756525" y="4906963"/>
          <p14:tracePt t="106551" x="7764463" y="4899025"/>
          <p14:tracePt t="106676" x="7756525" y="4899025"/>
          <p14:tracePt t="106684" x="7750175" y="4899025"/>
          <p14:tracePt t="106692" x="7726363" y="4899025"/>
          <p14:tracePt t="106701" x="7704138" y="4899025"/>
          <p14:tracePt t="106718" x="7658100" y="4930775"/>
          <p14:tracePt t="106735" x="7604125" y="4945063"/>
          <p14:tracePt t="106751" x="7581900" y="4960938"/>
          <p14:tracePt t="106768" x="7573963" y="4960938"/>
          <p14:tracePt t="106820" x="7566025" y="4960938"/>
          <p14:tracePt t="106828" x="7559675" y="4960938"/>
          <p14:tracePt t="106837" x="7543800" y="4960938"/>
          <p14:tracePt t="106851" x="7497763" y="4953000"/>
          <p14:tracePt t="106868" x="7399338" y="4930775"/>
          <p14:tracePt t="106885" x="7315200" y="4922838"/>
          <p14:tracePt t="106901" x="7269163" y="4922838"/>
          <p14:tracePt t="106918" x="7261225" y="4922838"/>
          <p14:tracePt t="107420" x="7277100" y="4930775"/>
          <p14:tracePt t="107428" x="7292975" y="4930775"/>
          <p14:tracePt t="107437" x="7307263" y="4930775"/>
          <p14:tracePt t="107451" x="7361238" y="4930775"/>
          <p14:tracePt t="107468" x="7375525" y="4930775"/>
          <p14:tracePt t="107485" x="7383463" y="4930775"/>
          <p14:tracePt t="107501" x="7399338" y="4906963"/>
          <p14:tracePt t="107518" x="7421563" y="4884738"/>
          <p14:tracePt t="107535" x="7451725" y="4846638"/>
          <p14:tracePt t="107551" x="7467600" y="4830763"/>
          <p14:tracePt t="107568" x="7475538" y="4822825"/>
          <p14:tracePt t="107585" x="7505700" y="4800600"/>
          <p14:tracePt t="107601" x="7527925" y="4784725"/>
          <p14:tracePt t="107618" x="7589838" y="4784725"/>
          <p14:tracePt t="107635" x="7635875" y="4784725"/>
          <p14:tracePt t="107652" x="7650163" y="4784725"/>
          <p14:tracePt t="107716" x="7658100" y="4784725"/>
          <p14:tracePt t="107740" x="7666038" y="4784725"/>
          <p14:tracePt t="107764" x="7673975" y="4784725"/>
          <p14:tracePt t="107804" x="7680325" y="4800600"/>
          <p14:tracePt t="107812" x="7688263" y="4800600"/>
          <p14:tracePt t="107821" x="7696200" y="4816475"/>
          <p14:tracePt t="107836" x="7704138" y="4822825"/>
          <p14:tracePt t="107852" x="7718425" y="4822825"/>
          <p14:tracePt t="107868" x="7726363" y="4822825"/>
          <p14:tracePt t="107932" x="7734300" y="4822825"/>
          <p14:tracePt t="107956" x="7742238" y="4822825"/>
          <p14:tracePt t="107972" x="7756525" y="4822825"/>
          <p14:tracePt t="107988" x="7772400" y="4838700"/>
          <p14:tracePt t="108004" x="7780338" y="4838700"/>
          <p14:tracePt t="108012" x="7788275" y="4838700"/>
          <p14:tracePt t="108028" x="7794625" y="4838700"/>
          <p14:tracePt t="108036" x="7810500" y="4846638"/>
          <p14:tracePt t="108060" x="7826375" y="4846638"/>
          <p14:tracePt t="108068" x="7840663" y="4868863"/>
          <p14:tracePt t="108085" x="7908925" y="4906963"/>
          <p14:tracePt t="108101" x="7924800" y="4906963"/>
          <p14:tracePt t="108180" x="7932738" y="4906963"/>
          <p14:tracePt t="108188" x="7947025" y="4906963"/>
          <p14:tracePt t="108196" x="7962900" y="4906963"/>
          <p14:tracePt t="108204" x="7978775" y="4906963"/>
          <p14:tracePt t="108228" x="7985125" y="4906963"/>
          <p14:tracePt t="108236" x="8008938" y="4906963"/>
          <p14:tracePt t="108252" x="8023225" y="4892675"/>
          <p14:tracePt t="108268" x="8047038" y="4876800"/>
          <p14:tracePt t="108285" x="8093075" y="4846638"/>
          <p14:tracePt t="108302" x="8131175" y="4838700"/>
          <p14:tracePt t="108318" x="8169275" y="4822825"/>
          <p14:tracePt t="108428" x="8175625" y="4822825"/>
          <p14:tracePt t="108436" x="8191500" y="4822825"/>
          <p14:tracePt t="108444" x="8213725" y="4822825"/>
          <p14:tracePt t="108452" x="8221663" y="4822825"/>
          <p14:tracePt t="108469" x="8245475" y="4830763"/>
          <p14:tracePt t="108485" x="8321675" y="4860925"/>
          <p14:tracePt t="108502" x="8359775" y="4876800"/>
          <p14:tracePt t="108518" x="8366125" y="4876800"/>
          <p14:tracePt t="108676" x="8374063" y="4876800"/>
          <p14:tracePt t="108684" x="8404225" y="4876800"/>
          <p14:tracePt t="108692" x="8466138" y="4876800"/>
          <p14:tracePt t="108702" x="8534400" y="4876800"/>
          <p14:tracePt t="108719" x="8678863" y="4876800"/>
          <p14:tracePt t="108735" x="8869363" y="4876800"/>
          <p14:tracePt t="108752" x="8937625" y="4884738"/>
          <p14:tracePt t="108924" x="8915400" y="4884738"/>
          <p14:tracePt t="108940" x="8899525" y="4884738"/>
          <p14:tracePt t="108948" x="8885238" y="4884738"/>
          <p14:tracePt t="108956" x="8861425" y="4884738"/>
          <p14:tracePt t="108969" x="8793163" y="4906963"/>
          <p14:tracePt t="108985" x="8709025" y="4953000"/>
          <p14:tracePt t="109002" x="8648700" y="4968875"/>
          <p14:tracePt t="109019" x="8618538" y="4968875"/>
          <p14:tracePt t="109276" x="8580438" y="4968875"/>
          <p14:tracePt t="109284" x="8488363" y="4968875"/>
          <p14:tracePt t="109292" x="8335963" y="4991100"/>
          <p14:tracePt t="109302" x="8191500" y="4999038"/>
          <p14:tracePt t="109319" x="7788275" y="5013325"/>
          <p14:tracePt t="109335" x="7345363" y="4999038"/>
          <p14:tracePt t="109352" x="6950075" y="4876800"/>
          <p14:tracePt t="109369" x="6797675" y="4830763"/>
          <p14:tracePt t="109385" x="6751638" y="4800600"/>
          <p14:tracePt t="109660" x="6765925" y="4800600"/>
          <p14:tracePt t="109668" x="6819900" y="4808538"/>
          <p14:tracePt t="109676" x="6880225" y="4808538"/>
          <p14:tracePt t="109686" x="6964363" y="4808538"/>
          <p14:tracePt t="109702" x="7056438" y="4792663"/>
          <p14:tracePt t="109719" x="7108825" y="4754563"/>
          <p14:tracePt t="109736" x="7116763" y="4740275"/>
          <p14:tracePt t="109752" x="7116763" y="4724400"/>
          <p14:tracePt t="109769" x="7094538" y="4686300"/>
          <p14:tracePt t="109772" x="7056438" y="4670425"/>
          <p14:tracePt t="109786" x="7032625" y="4664075"/>
          <p14:tracePt t="109802" x="6956425" y="4640263"/>
          <p14:tracePt t="109819" x="6759575" y="4632325"/>
          <p14:tracePt t="109836" x="6637338" y="4632325"/>
          <p14:tracePt t="109852" x="6507163" y="4702175"/>
          <p14:tracePt t="109869" x="6423025" y="4770438"/>
          <p14:tracePt t="109886" x="6392863" y="4808538"/>
          <p14:tracePt t="109902" x="6384925" y="4846638"/>
          <p14:tracePt t="109919" x="6384925" y="4860925"/>
          <p14:tracePt t="109935" x="6400800" y="4884738"/>
          <p14:tracePt t="109952" x="6446838" y="4892675"/>
          <p14:tracePt t="109969" x="6477000" y="4892675"/>
          <p14:tracePt t="109986" x="6530975" y="4892675"/>
          <p14:tracePt t="110003" x="6591300" y="4854575"/>
          <p14:tracePt t="110019" x="6621463" y="4808538"/>
          <p14:tracePt t="110052" x="6621463" y="4800600"/>
          <p14:tracePt t="110107" x="6613525" y="4792663"/>
          <p14:tracePt t="110115" x="6607175" y="4792663"/>
          <p14:tracePt t="110123" x="6575425" y="4792663"/>
          <p14:tracePt t="110135" x="6530975" y="4792663"/>
          <p14:tracePt t="110152" x="6461125" y="4906963"/>
          <p14:tracePt t="110169" x="6438900" y="5006975"/>
          <p14:tracePt t="110186" x="6454775" y="5121275"/>
          <p14:tracePt t="110202" x="6477000" y="5143500"/>
          <p14:tracePt t="110219" x="6667500" y="5165725"/>
          <p14:tracePt t="110236" x="6827838" y="5151438"/>
          <p14:tracePt t="110252" x="6942138" y="5059363"/>
          <p14:tracePt t="110269" x="6980238" y="4983163"/>
          <p14:tracePt t="110286" x="6980238" y="4884738"/>
          <p14:tracePt t="110302" x="6980238" y="4792663"/>
          <p14:tracePt t="110319" x="6956425" y="4746625"/>
          <p14:tracePt t="110336" x="6942138" y="4732338"/>
          <p14:tracePt t="110369" x="6934200" y="4732338"/>
          <p14:tracePt t="110386" x="6873875" y="4732338"/>
          <p14:tracePt t="110403" x="6819900" y="4778375"/>
          <p14:tracePt t="110419" x="6705600" y="4983163"/>
          <p14:tracePt t="110436" x="6689725" y="5051425"/>
          <p14:tracePt t="110453" x="6689725" y="5067300"/>
          <p14:tracePt t="110469" x="6735763" y="5083175"/>
          <p14:tracePt t="110486" x="6858000" y="5083175"/>
          <p14:tracePt t="110503" x="7040563" y="5013325"/>
          <p14:tracePt t="110519" x="7140575" y="4914900"/>
          <p14:tracePt t="110536" x="7154863" y="4838700"/>
          <p14:tracePt t="110553" x="7154863" y="4800600"/>
          <p14:tracePt t="110569" x="7102475" y="4746625"/>
          <p14:tracePt t="110587" x="6888163" y="4724400"/>
          <p14:tracePt t="110602" x="6773863" y="4724400"/>
          <p14:tracePt t="110619" x="6446838" y="4762500"/>
          <p14:tracePt t="110636" x="6302375" y="4838700"/>
          <p14:tracePt t="110653" x="6286500" y="4846638"/>
          <p14:tracePt t="110692" x="6286500" y="4868863"/>
          <p14:tracePt t="110703" x="6340475" y="4892675"/>
          <p14:tracePt t="110719" x="6507163" y="4914900"/>
          <p14:tracePt t="110736" x="6735763" y="4914900"/>
          <p14:tracePt t="110753" x="6811963" y="4892675"/>
          <p14:tracePt t="110756" x="6835775" y="4876800"/>
          <p14:tracePt t="110772" x="6835775" y="4868863"/>
          <p14:tracePt t="110796" x="6835775" y="4860925"/>
          <p14:tracePt t="110805" x="6765925" y="4830763"/>
          <p14:tracePt t="110819" x="6651625" y="4808538"/>
          <p14:tracePt t="110836" x="6469063" y="4816475"/>
          <p14:tracePt t="110853" x="6332538" y="4860925"/>
          <p14:tracePt t="110869" x="6302375" y="4892675"/>
          <p14:tracePt t="110886" x="6302375" y="4899025"/>
          <p14:tracePt t="110903" x="6302375" y="4953000"/>
          <p14:tracePt t="110920" x="6492875" y="4983163"/>
          <p14:tracePt t="110936" x="6727825" y="4999038"/>
          <p14:tracePt t="110953" x="6842125" y="4999038"/>
          <p14:tracePt t="110969" x="6850063" y="4999038"/>
          <p14:tracePt t="110996" x="6850063" y="4968875"/>
          <p14:tracePt t="111005" x="6827838" y="4914900"/>
          <p14:tracePt t="111019" x="6667500" y="4846638"/>
          <p14:tracePt t="111036" x="6607175" y="4838700"/>
          <p14:tracePt t="111053" x="6575425" y="4838700"/>
          <p14:tracePt t="111092" x="6583363" y="4860925"/>
          <p14:tracePt t="111102" x="6607175" y="4899025"/>
          <p14:tracePt t="111119" x="6629400" y="4906963"/>
          <p14:tracePt t="111292" x="6645275" y="4922838"/>
          <p14:tracePt t="111300" x="6675438" y="4975225"/>
          <p14:tracePt t="111308" x="6721475" y="5045075"/>
          <p14:tracePt t="111319" x="6781800" y="5089525"/>
          <p14:tracePt t="111336" x="6911975" y="5173663"/>
          <p14:tracePt t="111353" x="7040563" y="5203825"/>
          <p14:tracePt t="111369" x="7208838" y="5219700"/>
          <p14:tracePt t="111387" x="7375525" y="5219700"/>
          <p14:tracePt t="111403" x="7421563" y="5181600"/>
          <p14:tracePt t="111420" x="7445375" y="5113338"/>
          <p14:tracePt t="111436" x="7451725" y="5029200"/>
          <p14:tracePt t="111453" x="7451725" y="4937125"/>
          <p14:tracePt t="111470" x="7451725" y="4899025"/>
          <p14:tracePt t="111503" x="7451725" y="4868863"/>
          <p14:tracePt t="111520" x="7451725" y="4860925"/>
          <p14:tracePt t="111536" x="7451725" y="4846638"/>
          <p14:tracePt t="111553" x="7437438" y="4800600"/>
          <p14:tracePt t="111569" x="7421563" y="4784725"/>
          <p14:tracePt t="111587" x="7399338" y="4762500"/>
          <p14:tracePt t="111603" x="7345363" y="4716463"/>
          <p14:tracePt t="111620" x="7269163" y="4670425"/>
          <p14:tracePt t="111636" x="7140575" y="4625975"/>
          <p14:tracePt t="111653" x="7032625" y="4579938"/>
          <p14:tracePt t="111670" x="6950075" y="4549775"/>
          <p14:tracePt t="111686" x="6896100" y="4549775"/>
          <p14:tracePt t="111703" x="6888163" y="4549775"/>
          <p14:tracePt t="111720" x="6880225" y="4549775"/>
          <p14:tracePt t="111753" x="6865938" y="4594225"/>
          <p14:tracePt t="111769" x="6835775" y="4702175"/>
          <p14:tracePt t="111770" x="6827838" y="4746625"/>
          <p14:tracePt t="111786" x="6827838" y="4854575"/>
          <p14:tracePt t="111803" x="6835775" y="4945063"/>
          <p14:tracePt t="111819" x="6911975" y="5021263"/>
          <p14:tracePt t="111836" x="7018338" y="5067300"/>
          <p14:tracePt t="111853" x="7178675" y="5097463"/>
          <p14:tracePt t="111869" x="7361238" y="5097463"/>
          <p14:tracePt t="111886" x="7505700" y="5083175"/>
          <p14:tracePt t="111903" x="7612063" y="5029200"/>
          <p14:tracePt t="111919" x="7642225" y="4975225"/>
          <p14:tracePt t="111936" x="7666038" y="4892675"/>
          <p14:tracePt t="111953" x="7658100" y="4778375"/>
          <p14:tracePt t="111970" x="7612063" y="4678363"/>
          <p14:tracePt t="111987" x="7527925" y="4587875"/>
          <p14:tracePt t="112003" x="7345363" y="4511675"/>
          <p14:tracePt t="112020" x="7208838" y="4495800"/>
          <p14:tracePt t="112036" x="7116763" y="4495800"/>
          <p14:tracePt t="112053" x="7018338" y="4518025"/>
          <p14:tracePt t="112070" x="6980238" y="4572000"/>
          <p14:tracePt t="112086" x="6964363" y="4664075"/>
          <p14:tracePt t="112103" x="6964363" y="4754563"/>
          <p14:tracePt t="112119" x="7010400" y="4846638"/>
          <p14:tracePt t="112136" x="7094538" y="4892675"/>
          <p14:tracePt t="112153" x="7185025" y="4914900"/>
          <p14:tracePt t="112170" x="7323138" y="4906963"/>
          <p14:tracePt t="112187" x="7337425" y="4899025"/>
          <p14:tracePt t="112203" x="7369175" y="4822825"/>
          <p14:tracePt t="112220" x="7369175" y="4762500"/>
          <p14:tracePt t="112237" x="7369175" y="4732338"/>
          <p14:tracePt t="112253" x="7353300" y="4716463"/>
          <p14:tracePt t="112270" x="7323138" y="4716463"/>
          <p14:tracePt t="112287" x="7285038" y="4716463"/>
          <p14:tracePt t="112303" x="7208838" y="4740275"/>
          <p14:tracePt t="112320" x="7154863" y="4822825"/>
          <p14:tracePt t="112337" x="7124700" y="4922838"/>
          <p14:tracePt t="112353" x="7124700" y="4960938"/>
          <p14:tracePt t="112371" x="7223125" y="5006975"/>
          <p14:tracePt t="112387" x="7307263" y="5029200"/>
          <p14:tracePt t="112403" x="7551738" y="5029200"/>
          <p14:tracePt t="112420" x="7635875" y="4983163"/>
          <p14:tracePt t="112437" x="7658100" y="4953000"/>
          <p14:tracePt t="112453" x="7658100" y="4937125"/>
          <p14:tracePt t="112470" x="7627938" y="4884738"/>
          <p14:tracePt t="112487" x="7543800" y="4868863"/>
          <p14:tracePt t="112503" x="7429500" y="4860925"/>
          <p14:tracePt t="112520" x="7331075" y="4860925"/>
          <p14:tracePt t="112537" x="7277100" y="4906963"/>
          <p14:tracePt t="112553" x="7269163" y="4922838"/>
          <p14:tracePt t="112620" x="7277100" y="4922838"/>
          <p14:tracePt t="112956" x="7292975" y="4922838"/>
          <p14:tracePt t="112964" x="7345363" y="4968875"/>
          <p14:tracePt t="112972" x="7391400" y="4999038"/>
          <p14:tracePt t="112987" x="7589838" y="5059363"/>
          <p14:tracePt t="113003" x="7794625" y="5089525"/>
          <p14:tracePt t="113020" x="8001000" y="5097463"/>
          <p14:tracePt t="113037" x="8115300" y="5097463"/>
          <p14:tracePt t="113053" x="8145463" y="5083175"/>
          <p14:tracePt t="113070" x="8145463" y="5029200"/>
          <p14:tracePt t="113087" x="8115300" y="4922838"/>
          <p14:tracePt t="113104" x="8054975" y="4830763"/>
          <p14:tracePt t="113120" x="8008938" y="4770438"/>
          <p14:tracePt t="113137" x="7970838" y="4732338"/>
          <p14:tracePt t="113154" x="7954963" y="4716463"/>
          <p14:tracePt t="113220" x="7947025" y="4716463"/>
          <p14:tracePt t="113228" x="7932738" y="4716463"/>
          <p14:tracePt t="113244" x="7916863" y="4716463"/>
          <p14:tracePt t="113254" x="7902575" y="4716463"/>
          <p14:tracePt t="113270" x="7818438" y="4716463"/>
          <p14:tracePt t="113287" x="7734300" y="4754563"/>
          <p14:tracePt t="113291" x="7696200" y="4778375"/>
          <p14:tracePt t="113304" x="7666038" y="4800600"/>
          <p14:tracePt t="113320" x="7666038" y="4816475"/>
          <p14:tracePt t="113337" x="7666038" y="4822825"/>
          <p14:tracePt t="113354" x="7666038" y="4846638"/>
          <p14:tracePt t="113370" x="7726363" y="4846638"/>
          <p14:tracePt t="113387" x="7962900" y="4838700"/>
          <p14:tracePt t="113404" x="8016875" y="4808538"/>
          <p14:tracePt t="113420" x="8039100" y="4754563"/>
          <p14:tracePt t="113437" x="8039100" y="4732338"/>
          <p14:tracePt t="113454" x="8001000" y="4686300"/>
          <p14:tracePt t="113470" x="7947025" y="4678363"/>
          <p14:tracePt t="113487" x="7902575" y="4670425"/>
          <p14:tracePt t="113504" x="7788275" y="4670425"/>
          <p14:tracePt t="113520" x="7734300" y="4702175"/>
          <p14:tracePt t="113537" x="7673975" y="4754563"/>
          <p14:tracePt t="113554" x="7666038" y="4778375"/>
          <p14:tracePt t="113596" x="7680325" y="4784725"/>
          <p14:tracePt t="113604" x="7696200" y="4784725"/>
          <p14:tracePt t="113621" x="7726363" y="4784725"/>
          <p14:tracePt t="113637" x="7750175" y="4778375"/>
          <p14:tracePt t="113654" x="7756525" y="4770438"/>
          <p14:tracePt t="113670" x="7756525" y="4762500"/>
          <p14:tracePt t="113716" x="7756525" y="4754563"/>
          <p14:tracePt t="113732" x="7734300" y="4778375"/>
          <p14:tracePt t="113740" x="7726363" y="4792663"/>
          <p14:tracePt t="113754" x="7718425" y="4808538"/>
          <p14:tracePt t="113770" x="7718425" y="4816475"/>
          <p14:tracePt t="113787" x="7726363" y="4822825"/>
          <p14:tracePt t="113804" x="7772400" y="4822825"/>
          <p14:tracePt t="113820" x="7832725" y="4822825"/>
          <p14:tracePt t="113837" x="7840663" y="4822825"/>
          <p14:tracePt t="113854" x="7848600" y="4822825"/>
          <p14:tracePt t="113924" x="7848600" y="4830763"/>
          <p14:tracePt t="113932" x="7848600" y="4860925"/>
          <p14:tracePt t="113940" x="7848600" y="4876800"/>
          <p14:tracePt t="113954" x="7848600" y="4892675"/>
          <p14:tracePt t="113970" x="7848600" y="4906963"/>
          <p14:tracePt t="113987" x="7894638" y="4906963"/>
          <p14:tracePt t="114004" x="7978775" y="4899025"/>
          <p14:tracePt t="114020" x="8023225" y="4854575"/>
          <p14:tracePt t="114037" x="8031163" y="4822825"/>
          <p14:tracePt t="114054" x="8031163" y="4800600"/>
          <p14:tracePt t="114070" x="8031163" y="4770438"/>
          <p14:tracePt t="114087" x="7978775" y="4762500"/>
          <p14:tracePt t="114104" x="7886700" y="4762500"/>
          <p14:tracePt t="114121" x="7788275" y="4762500"/>
          <p14:tracePt t="114137" x="7712075" y="4808538"/>
          <p14:tracePt t="114154" x="7688263" y="4838700"/>
          <p14:tracePt t="114171" x="7688263" y="4854575"/>
          <p14:tracePt t="114187" x="7718425" y="4860925"/>
          <p14:tracePt t="114204" x="7864475" y="4868863"/>
          <p14:tracePt t="114221" x="7978775" y="4868863"/>
          <p14:tracePt t="114237" x="8008938" y="4860925"/>
          <p14:tracePt t="114271" x="8008938" y="4838700"/>
          <p14:tracePt t="114287" x="7954963" y="4830763"/>
          <p14:tracePt t="114291" x="7916863" y="4816475"/>
          <p14:tracePt t="114304" x="7864475" y="4816475"/>
          <p14:tracePt t="114321" x="7772400" y="4816475"/>
          <p14:tracePt t="114337" x="7718425" y="4838700"/>
          <p14:tracePt t="114354" x="7704138" y="4854575"/>
          <p14:tracePt t="114371" x="7712075" y="4876800"/>
          <p14:tracePt t="114387" x="7734300" y="4876800"/>
          <p14:tracePt t="114404" x="7788275" y="4876800"/>
          <p14:tracePt t="114421" x="7856538" y="4876800"/>
          <p14:tracePt t="114437" x="7878763" y="4876800"/>
          <p14:tracePt t="114454" x="7886700" y="4846638"/>
          <p14:tracePt t="114471" x="7886700" y="4822825"/>
          <p14:tracePt t="114487" x="7864475" y="4808538"/>
          <p14:tracePt t="114504" x="7832725" y="4808538"/>
          <p14:tracePt t="114521" x="7818438" y="4808538"/>
          <p14:tracePt t="114537" x="7802563" y="4808538"/>
          <p14:tracePt t="114554" x="7788275" y="4822825"/>
          <p14:tracePt t="114571" x="7788275" y="4830763"/>
          <p14:tracePt t="114587" x="7788275" y="4838700"/>
          <p14:tracePt t="114604" x="7802563" y="4838700"/>
          <p14:tracePt t="114621" x="7826375" y="4838700"/>
          <p14:tracePt t="114637" x="7832725" y="4838700"/>
          <p14:tracePt t="114892" x="7832725" y="4854575"/>
          <p14:tracePt t="114908" x="7840663" y="4860925"/>
          <p14:tracePt t="114924" x="7848600" y="4860925"/>
          <p14:tracePt t="114932" x="7856538" y="4868863"/>
          <p14:tracePt t="114948" x="7864475" y="4868863"/>
          <p14:tracePt t="117980" x="7870825" y="4868863"/>
          <p14:tracePt t="117988" x="7916863" y="4868863"/>
          <p14:tracePt t="117996" x="8047038" y="4868863"/>
          <p14:tracePt t="118005" x="8207375" y="4868863"/>
          <p14:tracePt t="118022" x="8466138" y="4868863"/>
          <p14:tracePt t="118039" x="8580438" y="4868863"/>
          <p14:tracePt t="118055" x="8632825" y="4884738"/>
          <p14:tracePt t="118072" x="8640763" y="4884738"/>
          <p14:tracePt t="118284" x="8640763" y="4892675"/>
          <p14:tracePt t="118340" x="8626475" y="4899025"/>
          <p14:tracePt t="118348" x="8618538" y="4906963"/>
          <p14:tracePt t="118380" x="8610600" y="4906963"/>
          <p14:tracePt t="118412" x="8602663" y="4906963"/>
          <p14:tracePt t="118428" x="8594725" y="4906963"/>
          <p14:tracePt t="118436" x="8588375" y="4906963"/>
          <p14:tracePt t="118468" x="8580438" y="4906963"/>
          <p14:tracePt t="121780" x="8580438" y="4899025"/>
          <p14:tracePt t="121788" x="8580438" y="4822825"/>
          <p14:tracePt t="121796" x="8626475" y="4740275"/>
          <p14:tracePt t="121807" x="8664575" y="4686300"/>
          <p14:tracePt t="121823" x="8709025" y="4618038"/>
          <p14:tracePt t="121840" x="8770938" y="4511675"/>
          <p14:tracePt t="121857" x="8801100" y="4427538"/>
          <p14:tracePt t="121873" x="8816975" y="4321175"/>
          <p14:tracePt t="121891" x="8816975" y="4183063"/>
          <p14:tracePt t="121907" x="8816975" y="4160838"/>
          <p14:tracePt t="121923" x="8816975" y="4130675"/>
          <p14:tracePt t="121940" x="8809038" y="4092575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494688" y="2577357"/>
            <a:ext cx="6952593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+mn-lt"/>
              </a:rPr>
              <a:t>Find the 14</a:t>
            </a:r>
            <a:r>
              <a:rPr lang="en-US" altLang="en-US" baseline="30000" dirty="0">
                <a:latin typeface="+mn-lt"/>
              </a:rPr>
              <a:t>th</a:t>
            </a:r>
            <a:r>
              <a:rPr lang="en-US" altLang="en-US" dirty="0">
                <a:latin typeface="+mn-lt"/>
              </a:rPr>
              <a:t> term of the arithmetic sequence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788380" y="3789705"/>
            <a:ext cx="2819400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4, 7, 10, 13,……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734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1399"/>
    </mc:Choice>
    <mc:Fallback xmlns="">
      <p:transition advTm="91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/>
      <p:bldP spid="10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519" x="8778875" y="4084638"/>
          <p14:tracePt t="2527" x="8740775" y="4068763"/>
          <p14:tracePt t="2536" x="8702675" y="4054475"/>
          <p14:tracePt t="2550" x="8648700" y="4046538"/>
          <p14:tracePt t="2567" x="8610600" y="4030663"/>
          <p14:tracePt t="2583" x="8594725" y="4022725"/>
          <p14:tracePt t="4015" x="8534400" y="4022725"/>
          <p14:tracePt t="4023" x="8382000" y="4022725"/>
          <p14:tracePt t="4034" x="7840663" y="4068763"/>
          <p14:tracePt t="4051" x="6804025" y="4130675"/>
          <p14:tracePt t="4067" x="5753100" y="4130675"/>
          <p14:tracePt t="4084" x="4762500" y="4130675"/>
          <p14:tracePt t="4102" x="3459163" y="3970338"/>
          <p14:tracePt t="4118" x="3063875" y="3848100"/>
          <p14:tracePt t="4134" x="2987675" y="3787775"/>
          <p14:tracePt t="4151" x="2987675" y="3756025"/>
          <p14:tracePt t="4167" x="3032125" y="3665538"/>
          <p14:tracePt t="4184" x="3094038" y="3559175"/>
          <p14:tracePt t="4201" x="3116263" y="3497263"/>
          <p14:tracePt t="4217" x="3124200" y="3459163"/>
          <p14:tracePt t="4234" x="3132138" y="3429000"/>
          <p14:tracePt t="4251" x="3132138" y="3398838"/>
          <p14:tracePt t="4267" x="3132138" y="3390900"/>
          <p14:tracePt t="4303" x="3132138" y="3382963"/>
          <p14:tracePt t="4327" x="3140075" y="3375025"/>
          <p14:tracePt t="4335" x="3146425" y="3360738"/>
          <p14:tracePt t="4351" x="3154363" y="3336925"/>
          <p14:tracePt t="4367" x="3184525" y="3306763"/>
          <p14:tracePt t="4384" x="3222625" y="3284538"/>
          <p14:tracePt t="4401" x="3330575" y="3254375"/>
          <p14:tracePt t="4417" x="3459163" y="3222625"/>
          <p14:tracePt t="4421" x="3521075" y="3208338"/>
          <p14:tracePt t="4434" x="3573463" y="3184525"/>
          <p14:tracePt t="4451" x="3665538" y="3162300"/>
          <p14:tracePt t="4467" x="3673475" y="3154363"/>
          <p14:tracePt t="4607" x="3679825" y="3154363"/>
          <p14:tracePt t="4615" x="3687763" y="3154363"/>
          <p14:tracePt t="4624" x="3695700" y="3154363"/>
          <p14:tracePt t="5047" x="3703638" y="3146425"/>
          <p14:tracePt t="5055" x="3703638" y="3132138"/>
          <p14:tracePt t="5063" x="3703638" y="3124200"/>
          <p14:tracePt t="5071" x="3703638" y="3108325"/>
          <p14:tracePt t="5084" x="3717925" y="3094038"/>
          <p14:tracePt t="5102" x="3756025" y="3040063"/>
          <p14:tracePt t="5118" x="3763963" y="3017838"/>
          <p14:tracePt t="5134" x="3787775" y="2987675"/>
          <p14:tracePt t="5151" x="3825875" y="2933700"/>
          <p14:tracePt t="5168" x="3848100" y="2895600"/>
          <p14:tracePt t="5184" x="3902075" y="2827338"/>
          <p14:tracePt t="5201" x="3954463" y="2773363"/>
          <p14:tracePt t="5217" x="4008438" y="2735263"/>
          <p14:tracePt t="5234" x="4054475" y="2697163"/>
          <p14:tracePt t="5251" x="4084638" y="2689225"/>
          <p14:tracePt t="5267" x="4114800" y="2689225"/>
          <p14:tracePt t="5284" x="4175125" y="2689225"/>
          <p14:tracePt t="5301" x="4373563" y="2705100"/>
          <p14:tracePt t="5317" x="4618038" y="2781300"/>
          <p14:tracePt t="5334" x="4914900" y="2873375"/>
          <p14:tracePt t="5351" x="5303838" y="3048000"/>
          <p14:tracePt t="5368" x="5494338" y="3132138"/>
          <p14:tracePt t="5385" x="5608638" y="3184525"/>
          <p14:tracePt t="5401" x="5616575" y="3192463"/>
          <p14:tracePt t="5471" x="5616575" y="3178175"/>
          <p14:tracePt t="5479" x="5616575" y="3154363"/>
          <p14:tracePt t="5487" x="5608638" y="3140075"/>
          <p14:tracePt t="5502" x="5578475" y="3086100"/>
          <p14:tracePt t="5518" x="5562600" y="3055938"/>
          <p14:tracePt t="5534" x="5562600" y="3048000"/>
          <p14:tracePt t="5551" x="5562600" y="3040063"/>
          <p14:tracePt t="5568" x="5562600" y="3032125"/>
          <p14:tracePt t="5585" x="5562600" y="3025775"/>
          <p14:tracePt t="5601" x="5562600" y="3009900"/>
          <p14:tracePt t="5663" x="5554663" y="3001963"/>
          <p14:tracePt t="5671" x="5540375" y="2994025"/>
          <p14:tracePt t="5679" x="5532438" y="2994025"/>
          <p14:tracePt t="5687" x="5516563" y="2994025"/>
          <p14:tracePt t="5702" x="5470525" y="2994025"/>
          <p14:tracePt t="5718" x="5426075" y="3009900"/>
          <p14:tracePt t="5735" x="5387975" y="3040063"/>
          <p14:tracePt t="5751" x="5372100" y="3055938"/>
          <p14:tracePt t="5768" x="5356225" y="3055938"/>
          <p14:tracePt t="5785" x="5341938" y="3063875"/>
          <p14:tracePt t="5801" x="5318125" y="3063875"/>
          <p14:tracePt t="5818" x="5295900" y="3063875"/>
          <p14:tracePt t="5835" x="5265738" y="3063875"/>
          <p14:tracePt t="5851" x="5203825" y="3055938"/>
          <p14:tracePt t="5868" x="5189538" y="3040063"/>
          <p14:tracePt t="5951" x="5189538" y="3032125"/>
          <p14:tracePt t="5959" x="5189538" y="3025775"/>
          <p14:tracePt t="5968" x="5189538" y="3017838"/>
          <p14:tracePt t="5985" x="5189538" y="2994025"/>
          <p14:tracePt t="6001" x="5189538" y="2987675"/>
          <p14:tracePt t="6018" x="5197475" y="2963863"/>
          <p14:tracePt t="6035" x="5203825" y="2955925"/>
          <p14:tracePt t="6068" x="5203825" y="2949575"/>
          <p14:tracePt t="6167" x="5211763" y="2955925"/>
          <p14:tracePt t="6175" x="5219700" y="3001963"/>
          <p14:tracePt t="6185" x="5227638" y="3017838"/>
          <p14:tracePt t="6201" x="5241925" y="3048000"/>
          <p14:tracePt t="6218" x="5257800" y="3063875"/>
          <p14:tracePt t="6312" x="5257800" y="3070225"/>
          <p14:tracePt t="6327" x="5265738" y="3070225"/>
          <p14:tracePt t="6335" x="5273675" y="3063875"/>
          <p14:tracePt t="6343" x="5287963" y="3048000"/>
          <p14:tracePt t="6351" x="5303838" y="3048000"/>
          <p14:tracePt t="6368" x="5318125" y="3032125"/>
          <p14:tracePt t="6385" x="5334000" y="3025775"/>
          <p14:tracePt t="6727" x="5326063" y="3025775"/>
          <p14:tracePt t="6735" x="5311775" y="3025775"/>
          <p14:tracePt t="6743" x="5311775" y="3032125"/>
          <p14:tracePt t="6751" x="5303838" y="3040063"/>
          <p14:tracePt t="6768" x="5287963" y="3048000"/>
          <p14:tracePt t="6785" x="5287963" y="3055938"/>
          <p14:tracePt t="6991" x="5273675" y="3055938"/>
          <p14:tracePt t="7023" x="5265738" y="3055938"/>
          <p14:tracePt t="7031" x="5249863" y="3055938"/>
          <p14:tracePt t="7039" x="5241925" y="3055938"/>
          <p14:tracePt t="7052" x="5227638" y="3055938"/>
          <p14:tracePt t="7068" x="5189538" y="3055938"/>
          <p14:tracePt t="7085" x="5165725" y="3055938"/>
          <p14:tracePt t="7102" x="5151438" y="3055938"/>
          <p14:tracePt t="7176" x="5143500" y="3048000"/>
          <p14:tracePt t="7207" x="5135563" y="3032125"/>
          <p14:tracePt t="7214" x="5135563" y="3009900"/>
          <p14:tracePt t="7222" x="5135563" y="3001963"/>
          <p14:tracePt t="7235" x="5127625" y="2987675"/>
          <p14:tracePt t="7251" x="5127625" y="2955925"/>
          <p14:tracePt t="7268" x="5127625" y="2941638"/>
          <p14:tracePt t="7285" x="5127625" y="2917825"/>
          <p14:tracePt t="7301" x="5127625" y="2903538"/>
          <p14:tracePt t="7318" x="5127625" y="2887663"/>
          <p14:tracePt t="7335" x="5135563" y="2873375"/>
          <p14:tracePt t="7351" x="5143500" y="2841625"/>
          <p14:tracePt t="7368" x="5165725" y="2819400"/>
          <p14:tracePt t="7385" x="5197475" y="2797175"/>
          <p14:tracePt t="7402" x="5227638" y="2773363"/>
          <p14:tracePt t="7419" x="5257800" y="2759075"/>
          <p14:tracePt t="7423" x="5280025" y="2743200"/>
          <p14:tracePt t="7435" x="5311775" y="2727325"/>
          <p14:tracePt t="7452" x="5372100" y="2705100"/>
          <p14:tracePt t="7469" x="5432425" y="2674938"/>
          <p14:tracePt t="7485" x="5478463" y="2644775"/>
          <p14:tracePt t="7502" x="5532438" y="2598738"/>
          <p14:tracePt t="7519" x="5546725" y="2582863"/>
          <p14:tracePt t="7623" x="5546725" y="2574925"/>
          <p14:tracePt t="7639" x="5554663" y="2574925"/>
          <p14:tracePt t="7648" x="5578475" y="2574925"/>
          <p14:tracePt t="7655" x="5584825" y="2574925"/>
          <p14:tracePt t="7669" x="5592763" y="2574925"/>
          <p14:tracePt t="7815" x="5630863" y="2574925"/>
          <p14:tracePt t="7823" x="5646738" y="2574925"/>
          <p14:tracePt t="7831" x="5676900" y="2574925"/>
          <p14:tracePt t="7839" x="5722938" y="2582863"/>
          <p14:tracePt t="7852" x="5791200" y="2590800"/>
          <p14:tracePt t="7869" x="6080125" y="2636838"/>
          <p14:tracePt t="7885" x="6111875" y="2644775"/>
          <p14:tracePt t="7902" x="6294438" y="2651125"/>
          <p14:tracePt t="7919" x="6302375" y="2659063"/>
          <p14:tracePt t="7959" x="6308725" y="2667000"/>
          <p14:tracePt t="7967" x="6316663" y="2667000"/>
          <p14:tracePt t="7975" x="6316663" y="2674938"/>
          <p14:tracePt t="7985" x="6332538" y="2682875"/>
          <p14:tracePt t="8002" x="6354763" y="2765425"/>
          <p14:tracePt t="8019" x="6370638" y="2835275"/>
          <p14:tracePt t="8035" x="6378575" y="2925763"/>
          <p14:tracePt t="8052" x="6378575" y="3001963"/>
          <p14:tracePt t="8069" x="6378575" y="3032125"/>
          <p14:tracePt t="8085" x="6370638" y="3070225"/>
          <p14:tracePt t="8102" x="6324600" y="3116263"/>
          <p14:tracePt t="8119" x="6270625" y="3116263"/>
          <p14:tracePt t="8135" x="6218238" y="3116263"/>
          <p14:tracePt t="8152" x="6149975" y="3116263"/>
          <p14:tracePt t="8169" x="6011863" y="3116263"/>
          <p14:tracePt t="8186" x="5851525" y="3116263"/>
          <p14:tracePt t="8202" x="5661025" y="3116263"/>
          <p14:tracePt t="8219" x="5464175" y="3116263"/>
          <p14:tracePt t="8236" x="5287963" y="3116263"/>
          <p14:tracePt t="8252" x="5159375" y="3116263"/>
          <p14:tracePt t="8269" x="5067300" y="3116263"/>
          <p14:tracePt t="8286" x="5045075" y="3116263"/>
          <p14:tracePt t="8302" x="5013325" y="3108325"/>
          <p14:tracePt t="8319" x="4983163" y="3101975"/>
          <p14:tracePt t="8336" x="4930775" y="3070225"/>
          <p14:tracePt t="8352" x="4830763" y="2994025"/>
          <p14:tracePt t="8369" x="4770438" y="2925763"/>
          <p14:tracePt t="8386" x="4702175" y="2811463"/>
          <p14:tracePt t="8402" x="4648200" y="2682875"/>
          <p14:tracePt t="8406" x="4625975" y="2628900"/>
          <p14:tracePt t="8419" x="4618038" y="2590800"/>
          <p14:tracePt t="8436" x="4610100" y="2522538"/>
          <p14:tracePt t="8452" x="4610100" y="2468563"/>
          <p14:tracePt t="8470" x="4625975" y="2400300"/>
          <p14:tracePt t="8486" x="4664075" y="2370138"/>
          <p14:tracePt t="8502" x="4746625" y="2346325"/>
          <p14:tracePt t="8519" x="4854575" y="2324100"/>
          <p14:tracePt t="8536" x="4983163" y="2316163"/>
          <p14:tracePt t="8552" x="5097463" y="2316163"/>
          <p14:tracePt t="8569" x="5211763" y="2316163"/>
          <p14:tracePt t="8586" x="5280025" y="2332038"/>
          <p14:tracePt t="8602" x="5311775" y="2339975"/>
          <p14:tracePt t="8619" x="5341938" y="2354263"/>
          <p14:tracePt t="8636" x="5356225" y="2362200"/>
          <p14:tracePt t="8652" x="5372100" y="2400300"/>
          <p14:tracePt t="8670" x="5440363" y="2598738"/>
          <p14:tracePt t="8686" x="5440363" y="2727325"/>
          <p14:tracePt t="8702" x="5440363" y="2819400"/>
          <p14:tracePt t="8719" x="5418138" y="2949575"/>
          <p14:tracePt t="8736" x="5341938" y="3070225"/>
          <p14:tracePt t="8752" x="5181600" y="3170238"/>
          <p14:tracePt t="8769" x="5006975" y="3216275"/>
          <p14:tracePt t="8786" x="4838700" y="3216275"/>
          <p14:tracePt t="8802" x="4686300" y="3208338"/>
          <p14:tracePt t="8819" x="4549775" y="3132138"/>
          <p14:tracePt t="8836" x="4449763" y="3025775"/>
          <p14:tracePt t="8852" x="4389438" y="2895600"/>
          <p14:tracePt t="8869" x="4327525" y="2689225"/>
          <p14:tracePt t="8886" x="4327525" y="2568575"/>
          <p14:tracePt t="8902" x="4359275" y="2446338"/>
          <p14:tracePt t="8919" x="4457700" y="2362200"/>
          <p14:tracePt t="8936" x="4602163" y="2316163"/>
          <p14:tracePt t="8952" x="4778375" y="2301875"/>
          <p14:tracePt t="8969" x="4968875" y="2301875"/>
          <p14:tracePt t="8986" x="5151438" y="2332038"/>
          <p14:tracePt t="9002" x="5326063" y="2400300"/>
          <p14:tracePt t="9019" x="5502275" y="2506663"/>
          <p14:tracePt t="9036" x="5578475" y="2628900"/>
          <p14:tracePt t="9053" x="5616575" y="2803525"/>
          <p14:tracePt t="9070" x="5608638" y="3146425"/>
          <p14:tracePt t="9086" x="5554663" y="3330575"/>
          <p14:tracePt t="9103" x="5440363" y="3467100"/>
          <p14:tracePt t="9119" x="5303838" y="3521075"/>
          <p14:tracePt t="9136" x="5113338" y="3527425"/>
          <p14:tracePt t="9153" x="4899025" y="3505200"/>
          <p14:tracePt t="9169" x="4610100" y="3360738"/>
          <p14:tracePt t="9186" x="4351338" y="3154363"/>
          <p14:tracePt t="9203" x="4198938" y="2955925"/>
          <p14:tracePt t="9219" x="4144963" y="2781300"/>
          <p14:tracePt t="9236" x="4137025" y="2628900"/>
          <p14:tracePt t="9252" x="4221163" y="2492375"/>
          <p14:tracePt t="9269" x="4403725" y="2400300"/>
          <p14:tracePt t="9286" x="4822825" y="2332038"/>
          <p14:tracePt t="9303" x="5219700" y="2332038"/>
          <p14:tracePt t="9319" x="5600700" y="2408238"/>
          <p14:tracePt t="9336" x="5951538" y="2574925"/>
          <p14:tracePt t="9353" x="6226175" y="2803525"/>
          <p14:tracePt t="9369" x="6354763" y="3063875"/>
          <p14:tracePt t="9386" x="6392863" y="3336925"/>
          <p14:tracePt t="9403" x="6384925" y="3521075"/>
          <p14:tracePt t="9419" x="6294438" y="3665538"/>
          <p14:tracePt t="9424" x="6218238" y="3703638"/>
          <p14:tracePt t="9436" x="6142038" y="3717925"/>
          <p14:tracePt t="9453" x="5981700" y="3711575"/>
          <p14:tracePt t="9469" x="5707063" y="3603625"/>
          <p14:tracePt t="9486" x="5159375" y="3352800"/>
          <p14:tracePt t="9503" x="5021263" y="3238500"/>
          <p14:tracePt t="9519" x="4999038" y="3170238"/>
          <p14:tracePt t="9536" x="5021263" y="3101975"/>
          <p14:tracePt t="9553" x="5127625" y="3032125"/>
          <p14:tracePt t="9569" x="5257800" y="3017838"/>
          <p14:tracePt t="9586" x="5349875" y="3009900"/>
          <p14:tracePt t="9991" x="5372100" y="3009900"/>
          <p14:tracePt t="9999" x="5418138" y="3009900"/>
          <p14:tracePt t="10007" x="5470525" y="3009900"/>
          <p14:tracePt t="10019" x="5546725" y="3025775"/>
          <p14:tracePt t="10036" x="5867400" y="3025775"/>
          <p14:tracePt t="10054" x="6232525" y="3025775"/>
          <p14:tracePt t="10070" x="6378575" y="3025775"/>
          <p14:tracePt t="10086" x="6659563" y="3025775"/>
          <p14:tracePt t="10103" x="6727825" y="3017838"/>
          <p14:tracePt t="10120" x="6751638" y="3009900"/>
          <p14:tracePt t="10136" x="6759575" y="3009900"/>
          <p14:tracePt t="10170" x="6759575" y="2979738"/>
          <p14:tracePt t="10187" x="6789738" y="2941638"/>
          <p14:tracePt t="10203" x="6835775" y="2903538"/>
          <p14:tracePt t="10220" x="6880225" y="2873375"/>
          <p14:tracePt t="10236" x="6926263" y="2841625"/>
          <p14:tracePt t="10253" x="7010400" y="2811463"/>
          <p14:tracePt t="10269" x="7200900" y="2803525"/>
          <p14:tracePt t="10286" x="7421563" y="2803525"/>
          <p14:tracePt t="10303" x="7718425" y="2811463"/>
          <p14:tracePt t="10319" x="7962900" y="2841625"/>
          <p14:tracePt t="10336" x="8123238" y="2857500"/>
          <p14:tracePt t="10353" x="8251825" y="2895600"/>
          <p14:tracePt t="10369" x="8335963" y="2917825"/>
          <p14:tracePt t="10386" x="8374063" y="2933700"/>
          <p14:tracePt t="10403" x="8397875" y="2933700"/>
          <p14:tracePt t="10419" x="8442325" y="2949575"/>
          <p14:tracePt t="10436" x="8618538" y="2949575"/>
          <p14:tracePt t="10438" x="8709025" y="2963863"/>
          <p14:tracePt t="10453" x="8861425" y="2963863"/>
          <p14:tracePt t="10469" x="9051925" y="2963863"/>
          <p14:tracePt t="10486" x="9236075" y="2971800"/>
          <p14:tracePt t="10503" x="9410700" y="2979738"/>
          <p14:tracePt t="10519" x="9578975" y="2979738"/>
          <p14:tracePt t="10536" x="9707563" y="2987675"/>
          <p14:tracePt t="10553" x="9769475" y="2987675"/>
          <p14:tracePt t="10569" x="9783763" y="2987675"/>
          <p14:tracePt t="10631" x="9791700" y="2987675"/>
          <p14:tracePt t="10639" x="9813925" y="2979738"/>
          <p14:tracePt t="10647" x="9837738" y="2971800"/>
          <p14:tracePt t="10655" x="9852025" y="2955925"/>
          <p14:tracePt t="10670" x="9883775" y="2949575"/>
          <p14:tracePt t="10686" x="9966325" y="2917825"/>
          <p14:tracePt t="10703" x="10036175" y="2903538"/>
          <p14:tracePt t="10720" x="10088563" y="2887663"/>
          <p14:tracePt t="10736" x="10088563" y="2879725"/>
          <p14:tracePt t="10770" x="10096500" y="2879725"/>
          <p14:tracePt t="10786" x="10112375" y="2879725"/>
          <p14:tracePt t="10803" x="10134600" y="2879725"/>
          <p14:tracePt t="10820" x="10180638" y="2895600"/>
          <p14:tracePt t="10836" x="10248900" y="2963863"/>
          <p14:tracePt t="10853" x="10317163" y="3032125"/>
          <p14:tracePt t="10870" x="10325100" y="3040063"/>
          <p14:tracePt t="10967" x="10317163" y="3040063"/>
          <p14:tracePt t="10975" x="10294938" y="3040063"/>
          <p14:tracePt t="10983" x="10264775" y="3040063"/>
          <p14:tracePt t="10991" x="10226675" y="3032125"/>
          <p14:tracePt t="11003" x="10202863" y="3025775"/>
          <p14:tracePt t="11020" x="10074275" y="3025775"/>
          <p14:tracePt t="11036" x="9875838" y="3078163"/>
          <p14:tracePt t="11053" x="9280525" y="3246438"/>
          <p14:tracePt t="11070" x="8626475" y="3413125"/>
          <p14:tracePt t="11086" x="7962900" y="3603625"/>
          <p14:tracePt t="11103" x="7140575" y="3832225"/>
          <p14:tracePt t="11120" x="6172200" y="4098925"/>
          <p14:tracePt t="11137" x="5211763" y="4365625"/>
          <p14:tracePt t="11153" x="4525963" y="4487863"/>
          <p14:tracePt t="11170" x="4175125" y="4533900"/>
          <p14:tracePt t="11187" x="4016375" y="4556125"/>
          <p14:tracePt t="11203" x="3954463" y="4556125"/>
          <p14:tracePt t="11220" x="3946525" y="4556125"/>
          <p14:tracePt t="11255" x="3940175" y="4556125"/>
          <p14:tracePt t="11270" x="3932238" y="4549775"/>
          <p14:tracePt t="11278" x="3924300" y="4541838"/>
          <p14:tracePt t="11286" x="3924300" y="4518025"/>
          <p14:tracePt t="11303" x="3908425" y="4487863"/>
          <p14:tracePt t="11320" x="3908425" y="4479925"/>
          <p14:tracePt t="11687" x="3908425" y="4449763"/>
          <p14:tracePt t="11695" x="3962400" y="4381500"/>
          <p14:tracePt t="11703" x="4016375" y="4327525"/>
          <p14:tracePt t="11720" x="4060825" y="4289425"/>
          <p14:tracePt t="11737" x="4137025" y="4191000"/>
          <p14:tracePt t="11753" x="4191000" y="4106863"/>
          <p14:tracePt t="11770" x="4244975" y="4030663"/>
          <p14:tracePt t="11787" x="4289425" y="3946525"/>
          <p14:tracePt t="11803" x="4321175" y="3902075"/>
          <p14:tracePt t="11820" x="4351338" y="3856038"/>
          <p14:tracePt t="11837" x="4487863" y="3794125"/>
          <p14:tracePt t="11854" x="4549775" y="3779838"/>
          <p14:tracePt t="11870" x="4808538" y="3741738"/>
          <p14:tracePt t="11887" x="5029200" y="3741738"/>
          <p14:tracePt t="11904" x="5241925" y="3741738"/>
          <p14:tracePt t="11920" x="5432425" y="3741738"/>
          <p14:tracePt t="11937" x="5584825" y="3741738"/>
          <p14:tracePt t="11954" x="5707063" y="3741738"/>
          <p14:tracePt t="11970" x="5821363" y="3741738"/>
          <p14:tracePt t="11987" x="5921375" y="3741738"/>
          <p14:tracePt t="12004" x="6035675" y="3741738"/>
          <p14:tracePt t="12020" x="6156325" y="3741738"/>
          <p14:tracePt t="12038" x="6400800" y="3741738"/>
          <p14:tracePt t="12054" x="6477000" y="3741738"/>
          <p14:tracePt t="12070" x="6713538" y="3741738"/>
          <p14:tracePt t="12087" x="6865938" y="3741738"/>
          <p14:tracePt t="12104" x="6980238" y="3741738"/>
          <p14:tracePt t="12120" x="7040563" y="3741738"/>
          <p14:tracePt t="12137" x="7070725" y="3741738"/>
          <p14:tracePt t="12154" x="7094538" y="3741738"/>
          <p14:tracePt t="12170" x="7140575" y="3741738"/>
          <p14:tracePt t="12187" x="7208838" y="3741738"/>
          <p14:tracePt t="12204" x="7246938" y="3741738"/>
          <p14:tracePt t="12220" x="7299325" y="3749675"/>
          <p14:tracePt t="12238" x="7361238" y="3771900"/>
          <p14:tracePt t="12272" x="7369175" y="3771900"/>
          <p14:tracePt t="12287" x="7375525" y="3802063"/>
          <p14:tracePt t="12304" x="7407275" y="3886200"/>
          <p14:tracePt t="12320" x="7429500" y="3954463"/>
          <p14:tracePt t="12337" x="7445375" y="4016375"/>
          <p14:tracePt t="12354" x="7451725" y="4060825"/>
          <p14:tracePt t="12370" x="7451725" y="4106863"/>
          <p14:tracePt t="12387" x="7451725" y="4144963"/>
          <p14:tracePt t="12404" x="7451725" y="4183063"/>
          <p14:tracePt t="12420" x="7451725" y="4206875"/>
          <p14:tracePt t="12438" x="7407275" y="4244975"/>
          <p14:tracePt t="12454" x="7323138" y="4259263"/>
          <p14:tracePt t="12470" x="7178675" y="4283075"/>
          <p14:tracePt t="12487" x="6988175" y="4283075"/>
          <p14:tracePt t="12504" x="6773863" y="4297363"/>
          <p14:tracePt t="12521" x="6591300" y="4321175"/>
          <p14:tracePt t="12537" x="6423025" y="4327525"/>
          <p14:tracePt t="12554" x="6270625" y="4359275"/>
          <p14:tracePt t="12570" x="6142038" y="4359275"/>
          <p14:tracePt t="12587" x="5989638" y="4359275"/>
          <p14:tracePt t="12604" x="5821363" y="4359275"/>
          <p14:tracePt t="12620" x="5630863" y="4359275"/>
          <p14:tracePt t="12638" x="5356225" y="4359275"/>
          <p14:tracePt t="12654" x="5165725" y="4359275"/>
          <p14:tracePt t="12670" x="5006975" y="4359275"/>
          <p14:tracePt t="12687" x="4846638" y="4359275"/>
          <p14:tracePt t="12704" x="4702175" y="4359275"/>
          <p14:tracePt t="12721" x="4579938" y="4359275"/>
          <p14:tracePt t="12737" x="4518025" y="4359275"/>
          <p14:tracePt t="12754" x="4479925" y="4359275"/>
          <p14:tracePt t="12799" x="4479925" y="4351338"/>
          <p14:tracePt t="12807" x="4479925" y="4335463"/>
          <p14:tracePt t="12821" x="4479925" y="4297363"/>
          <p14:tracePt t="12837" x="4479925" y="4229100"/>
          <p14:tracePt t="12854" x="4479925" y="4092575"/>
          <p14:tracePt t="12871" x="4495800" y="4016375"/>
          <p14:tracePt t="12887" x="4511675" y="3954463"/>
          <p14:tracePt t="12904" x="4525963" y="3924300"/>
          <p14:tracePt t="12921" x="4549775" y="3902075"/>
          <p14:tracePt t="12937" x="4572000" y="3894138"/>
          <p14:tracePt t="12954" x="4632325" y="3894138"/>
          <p14:tracePt t="12971" x="4740275" y="3894138"/>
          <p14:tracePt t="12987" x="4860925" y="3894138"/>
          <p14:tracePt t="13004" x="5006975" y="3946525"/>
          <p14:tracePt t="13021" x="5135563" y="4008438"/>
          <p14:tracePt t="13037" x="5203825" y="4030663"/>
          <p14:tracePt t="13071" x="5203825" y="4038600"/>
          <p14:tracePt t="13127" x="5203825" y="4060825"/>
          <p14:tracePt t="13135" x="5173663" y="4076700"/>
          <p14:tracePt t="13143" x="5159375" y="4084638"/>
          <p14:tracePt t="13154" x="5151438" y="4092575"/>
          <p14:tracePt t="13171" x="5097463" y="4114800"/>
          <p14:tracePt t="13187" x="5059363" y="4114800"/>
          <p14:tracePt t="13246" x="5051425" y="4122738"/>
          <p14:tracePt t="13270" x="5067300" y="4122738"/>
          <p14:tracePt t="13278" x="5083175" y="4122738"/>
          <p14:tracePt t="13287" x="5113338" y="4122738"/>
          <p14:tracePt t="13304" x="5265738" y="4122738"/>
          <p14:tracePt t="13321" x="5432425" y="4122738"/>
          <p14:tracePt t="13337" x="5616575" y="4122738"/>
          <p14:tracePt t="13354" x="5807075" y="4122738"/>
          <p14:tracePt t="13371" x="5981700" y="4122738"/>
          <p14:tracePt t="13387" x="6134100" y="4122738"/>
          <p14:tracePt t="13404" x="6232525" y="4122738"/>
          <p14:tracePt t="13421" x="6378575" y="4122738"/>
          <p14:tracePt t="13437" x="6423025" y="4122738"/>
          <p14:tracePt t="13454" x="6461125" y="4122738"/>
          <p14:tracePt t="13487" x="6461125" y="4130675"/>
          <p14:tracePt t="13511" x="6446838" y="4130675"/>
          <p14:tracePt t="13521" x="6370638" y="4152900"/>
          <p14:tracePt t="13537" x="6172200" y="4206875"/>
          <p14:tracePt t="13554" x="5791200" y="4213225"/>
          <p14:tracePt t="13571" x="5273675" y="4213225"/>
          <p14:tracePt t="13587" x="4876800" y="4213225"/>
          <p14:tracePt t="13604" x="4762500" y="4213225"/>
          <p14:tracePt t="13639" x="4800600" y="4213225"/>
          <p14:tracePt t="13654" x="5037138" y="4213225"/>
          <p14:tracePt t="13671" x="5410200" y="4213225"/>
          <p14:tracePt t="13688" x="5768975" y="4213225"/>
          <p14:tracePt t="13704" x="5951538" y="4213225"/>
          <p14:tracePt t="13721" x="5965825" y="4213225"/>
          <p14:tracePt t="13754" x="5943600" y="4213225"/>
          <p14:tracePt t="13771" x="5722938" y="4229100"/>
          <p14:tracePt t="13788" x="5616575" y="4244975"/>
          <p14:tracePt t="13823" x="5630863" y="4251325"/>
          <p14:tracePt t="13838" x="5676900" y="4275138"/>
          <p14:tracePt t="13854" x="6027738" y="4283075"/>
          <p14:tracePt t="13871" x="6278563" y="4289425"/>
          <p14:tracePt t="13888" x="6438900" y="4313238"/>
          <p14:tracePt t="13904" x="6477000" y="4321175"/>
          <p14:tracePt t="13938" x="6461125" y="4321175"/>
          <p14:tracePt t="13954" x="6392863" y="4321175"/>
          <p14:tracePt t="13971" x="6340475" y="4313238"/>
          <p14:tracePt t="13988" x="6332538" y="4305300"/>
          <p14:tracePt t="14047" x="6340475" y="4305300"/>
          <p14:tracePt t="14055" x="6362700" y="4313238"/>
          <p14:tracePt t="14063" x="6384925" y="4313238"/>
          <p14:tracePt t="14072" x="6400800" y="4321175"/>
          <p14:tracePt t="14088" x="6446838" y="4321175"/>
          <p14:tracePt t="14104" x="6553200" y="4321175"/>
          <p14:tracePt t="14121" x="6637338" y="4321175"/>
          <p14:tracePt t="14138" x="6705600" y="4321175"/>
          <p14:tracePt t="14154" x="6721475" y="4321175"/>
          <p14:tracePt t="14231" x="6727825" y="4321175"/>
          <p14:tracePt t="14239" x="6727825" y="4313238"/>
          <p14:tracePt t="14247" x="6735763" y="4283075"/>
          <p14:tracePt t="14255" x="6751638" y="4259263"/>
          <p14:tracePt t="14279" x="6751638" y="4251325"/>
          <p14:tracePt t="14288" x="6751638" y="4229100"/>
          <p14:tracePt t="14304" x="6765925" y="4221163"/>
          <p14:tracePt t="14321" x="6781800" y="4191000"/>
          <p14:tracePt t="14338" x="6797675" y="4175125"/>
          <p14:tracePt t="14354" x="6797675" y="4168775"/>
          <p14:tracePt t="14371" x="6804025" y="4168775"/>
          <p14:tracePt t="14404" x="6804025" y="4160838"/>
          <p14:tracePt t="14422" x="6827838" y="4160838"/>
          <p14:tracePt t="14438" x="6858000" y="4152900"/>
          <p14:tracePt t="14455" x="6873875" y="4152900"/>
          <p14:tracePt t="14503" x="6880225" y="4152900"/>
          <p14:tracePt t="14519" x="6896100" y="4152900"/>
          <p14:tracePt t="14527" x="6904038" y="4152900"/>
          <p14:tracePt t="14538" x="6918325" y="4152900"/>
          <p14:tracePt t="14735" x="6942138" y="4152900"/>
          <p14:tracePt t="14743" x="6980238" y="4152900"/>
          <p14:tracePt t="14751" x="7102475" y="4152900"/>
          <p14:tracePt t="14759" x="7216775" y="4152900"/>
          <p14:tracePt t="14771" x="7307263" y="4160838"/>
          <p14:tracePt t="14788" x="7543800" y="4160838"/>
          <p14:tracePt t="14805" x="7788275" y="4175125"/>
          <p14:tracePt t="14821" x="8123238" y="4175125"/>
          <p14:tracePt t="14838" x="8458200" y="4175125"/>
          <p14:tracePt t="14855" x="8640763" y="4175125"/>
          <p14:tracePt t="14871" x="8763000" y="4175125"/>
          <p14:tracePt t="14888" x="8855075" y="4175125"/>
          <p14:tracePt t="14905" x="8937625" y="4175125"/>
          <p14:tracePt t="14921" x="8991600" y="4175125"/>
          <p14:tracePt t="14925" x="9007475" y="4175125"/>
          <p14:tracePt t="14938" x="9013825" y="4175125"/>
          <p14:tracePt t="14955" x="9059863" y="4175125"/>
          <p14:tracePt t="14972" x="9097963" y="4175125"/>
          <p14:tracePt t="14988" x="9204325" y="4175125"/>
          <p14:tracePt t="15005" x="9364663" y="4175125"/>
          <p14:tracePt t="15022" x="9593263" y="4160838"/>
          <p14:tracePt t="15038" x="9936163" y="4130675"/>
          <p14:tracePt t="15055" x="10112375" y="4114800"/>
          <p14:tracePt t="15071" x="10188575" y="4106863"/>
          <p14:tracePt t="15088" x="10202863" y="4106863"/>
          <p14:tracePt t="15135" x="10210800" y="4106863"/>
          <p14:tracePt t="15143" x="10226675" y="4106863"/>
          <p14:tracePt t="15155" x="10256838" y="4106863"/>
          <p14:tracePt t="15171" x="10333038" y="4098925"/>
          <p14:tracePt t="15188" x="10393363" y="4098925"/>
          <p14:tracePt t="15205" x="10499725" y="4098925"/>
          <p14:tracePt t="15221" x="10561638" y="4098925"/>
          <p14:tracePt t="15238" x="10675938" y="4098925"/>
          <p14:tracePt t="15254" x="10721975" y="4098925"/>
          <p14:tracePt t="15271" x="10728325" y="4098925"/>
          <p14:tracePt t="15503" x="10721975" y="4098925"/>
          <p14:tracePt t="15511" x="10714038" y="4084638"/>
          <p14:tracePt t="15551" x="10706100" y="4084638"/>
          <p14:tracePt t="15567" x="10698163" y="4084638"/>
          <p14:tracePt t="15575" x="10690225" y="4084638"/>
          <p14:tracePt t="15583" x="10683875" y="4084638"/>
          <p14:tracePt t="15591" x="10675938" y="4084638"/>
          <p14:tracePt t="15605" x="10668000" y="4084638"/>
          <p14:tracePt t="15622" x="10575925" y="4114800"/>
          <p14:tracePt t="15638" x="10569575" y="4114800"/>
          <p14:tracePt t="15655" x="10553700" y="4114800"/>
          <p14:tracePt t="15672" x="10499725" y="4144963"/>
          <p14:tracePt t="15688" x="10461625" y="4160838"/>
          <p14:tracePt t="15705" x="10439400" y="4168775"/>
          <p14:tracePt t="15722" x="10409238" y="4191000"/>
          <p14:tracePt t="15831" x="10401300" y="4183063"/>
          <p14:tracePt t="15839" x="10379075" y="4106863"/>
          <p14:tracePt t="15847" x="10371138" y="4046538"/>
          <p14:tracePt t="15855" x="10371138" y="4038600"/>
          <p14:tracePt t="15872" x="10363200" y="4016375"/>
          <p14:tracePt t="15888" x="10325100" y="3870325"/>
          <p14:tracePt t="15905" x="10325100" y="3863975"/>
          <p14:tracePt t="15992" x="10325100" y="4000500"/>
          <p14:tracePt t="15999" x="10325100" y="4191000"/>
          <p14:tracePt t="16007" x="10325100" y="4335463"/>
          <p14:tracePt t="16022" x="10325100" y="4479925"/>
          <p14:tracePt t="16087" x="10325100" y="4411663"/>
          <p14:tracePt t="16095" x="10325100" y="4313238"/>
          <p14:tracePt t="16105" x="10294938" y="4221163"/>
          <p14:tracePt t="16122" x="10248900" y="4092575"/>
          <p14:tracePt t="16139" x="10248900" y="4084638"/>
          <p14:tracePt t="16199" x="10248900" y="4137025"/>
          <p14:tracePt t="16208" x="10248900" y="4221163"/>
          <p14:tracePt t="16215" x="10248900" y="4251325"/>
          <p14:tracePt t="16224" x="10248900" y="4267200"/>
          <p14:tracePt t="16238" x="10248900" y="4275138"/>
          <p14:tracePt t="16271" x="10256838" y="4237038"/>
          <p14:tracePt t="16279" x="10287000" y="4144963"/>
          <p14:tracePt t="16288" x="10309225" y="4060825"/>
          <p14:tracePt t="16305" x="10325100" y="3916363"/>
          <p14:tracePt t="16322" x="10340975" y="3840163"/>
          <p14:tracePt t="16511" x="10340975" y="3832225"/>
          <p14:tracePt t="16527" x="10333038" y="3840163"/>
          <p14:tracePt t="16535" x="10325100" y="3978275"/>
          <p14:tracePt t="16543" x="10294938" y="4137025"/>
          <p14:tracePt t="16555" x="10287000" y="4237038"/>
          <p14:tracePt t="16572" x="10256838" y="4411663"/>
          <p14:tracePt t="16589" x="10256838" y="4419600"/>
          <p14:tracePt t="16615" x="10256838" y="4373563"/>
          <p14:tracePt t="16623" x="10256838" y="4275138"/>
          <p14:tracePt t="16639" x="10233025" y="4137025"/>
          <p14:tracePt t="16655" x="10202863" y="4022725"/>
          <p14:tracePt t="16672" x="10180638" y="3992563"/>
          <p14:tracePt t="16775" x="10180638" y="3984625"/>
          <p14:tracePt t="17199" x="10134600" y="3984625"/>
          <p14:tracePt t="17208" x="9998075" y="3946525"/>
          <p14:tracePt t="17215" x="9875838" y="3916363"/>
          <p14:tracePt t="17223" x="9647238" y="3916363"/>
          <p14:tracePt t="17239" x="9242425" y="3992563"/>
          <p14:tracePt t="17255" x="8793163" y="4106863"/>
          <p14:tracePt t="17272" x="8450263" y="4229100"/>
          <p14:tracePt t="17288" x="8207375" y="4313238"/>
          <p14:tracePt t="17305" x="8077200" y="4351338"/>
          <p14:tracePt t="17322" x="8016875" y="4359275"/>
          <p14:tracePt t="17339" x="7993063" y="4359275"/>
          <p14:tracePt t="17356" x="7978775" y="4359275"/>
          <p14:tracePt t="17372" x="7908925" y="4359275"/>
          <p14:tracePt t="17390" x="7680325" y="4359275"/>
          <p14:tracePt t="17406" x="7483475" y="4351338"/>
          <p14:tracePt t="17422" x="7277100" y="4343400"/>
          <p14:tracePt t="17439" x="7094538" y="4327525"/>
          <p14:tracePt t="17456" x="6964363" y="4313238"/>
          <p14:tracePt t="17472" x="6888163" y="4305300"/>
          <p14:tracePt t="17489" x="6865938" y="4297363"/>
          <p14:tracePt t="17522" x="6865938" y="4289425"/>
          <p14:tracePt t="17539" x="6850063" y="4229100"/>
          <p14:tracePt t="17556" x="6842125" y="4198938"/>
          <p14:tracePt t="17572" x="6819900" y="4152900"/>
          <p14:tracePt t="17590" x="6773863" y="4106863"/>
          <p14:tracePt t="17606" x="6765925" y="4106863"/>
          <p14:tracePt t="17622" x="6759575" y="4098925"/>
          <p14:tracePt t="17671" x="6751638" y="4098925"/>
          <p14:tracePt t="17687" x="6743700" y="4098925"/>
          <p14:tracePt t="17711" x="6743700" y="4106863"/>
          <p14:tracePt t="17743" x="6743700" y="4122738"/>
          <p14:tracePt t="17775" x="6743700" y="4130675"/>
          <p14:tracePt t="17831" x="6735763" y="4137025"/>
          <p14:tracePt t="17855" x="6727825" y="4144963"/>
          <p14:tracePt t="17863" x="6727825" y="4152900"/>
          <p14:tracePt t="17872" x="6721475" y="4152900"/>
          <p14:tracePt t="17889" x="6675438" y="4168775"/>
          <p14:tracePt t="17906" x="6667500" y="4175125"/>
          <p14:tracePt t="18223" x="6675438" y="4175125"/>
          <p14:tracePt t="18359" x="6683375" y="4175125"/>
          <p14:tracePt t="18367" x="6689725" y="4175125"/>
          <p14:tracePt t="18375" x="6713538" y="4175125"/>
          <p14:tracePt t="18389" x="6751638" y="4183063"/>
          <p14:tracePt t="18406" x="6880225" y="4221163"/>
          <p14:tracePt t="18423" x="7002463" y="4244975"/>
          <p14:tracePt t="18440" x="7102475" y="4251325"/>
          <p14:tracePt t="18456" x="7162800" y="4251325"/>
          <p14:tracePt t="18473" x="7200900" y="4251325"/>
          <p14:tracePt t="18489" x="7254875" y="4251325"/>
          <p14:tracePt t="18506" x="7292975" y="4244975"/>
          <p14:tracePt t="18523" x="7345363" y="4213225"/>
          <p14:tracePt t="18539" x="7413625" y="4206875"/>
          <p14:tracePt t="18556" x="7467600" y="4183063"/>
          <p14:tracePt t="18573" x="7513638" y="4183063"/>
          <p14:tracePt t="18590" x="7566025" y="4175125"/>
          <p14:tracePt t="18606" x="7581900" y="4175125"/>
          <p14:tracePt t="18640" x="7589838" y="4175125"/>
          <p14:tracePt t="18656" x="7650163" y="4175125"/>
          <p14:tracePt t="18673" x="7826375" y="4183063"/>
          <p14:tracePt t="18689" x="8069263" y="4183063"/>
          <p14:tracePt t="18706" x="8313738" y="4191000"/>
          <p14:tracePt t="18723" x="8518525" y="4198938"/>
          <p14:tracePt t="18740" x="8678863" y="4229100"/>
          <p14:tracePt t="18756" x="8770938" y="4229100"/>
          <p14:tracePt t="18773" x="8809038" y="4229100"/>
          <p14:tracePt t="18790" x="8847138" y="4229100"/>
          <p14:tracePt t="18806" x="9013825" y="4229100"/>
          <p14:tracePt t="18823" x="9197975" y="4229100"/>
          <p14:tracePt t="18840" x="9426575" y="4229100"/>
          <p14:tracePt t="18856" x="9655175" y="4229100"/>
          <p14:tracePt t="18873" x="9852025" y="4229100"/>
          <p14:tracePt t="18889" x="10004425" y="4229100"/>
          <p14:tracePt t="18906" x="10172700" y="4229100"/>
          <p14:tracePt t="18923" x="10347325" y="4229100"/>
          <p14:tracePt t="18926" x="10431463" y="4229100"/>
          <p14:tracePt t="18940" x="10523538" y="4229100"/>
          <p14:tracePt t="18956" x="10721975" y="4229100"/>
          <p14:tracePt t="18973" x="10972800" y="4229100"/>
          <p14:tracePt t="18990" x="11353800" y="4229100"/>
          <p14:tracePt t="19006" x="12055475" y="4229100"/>
          <p14:tracePt t="19023" x="12184063" y="4229100"/>
          <p14:tracePt t="19103" x="12184063" y="4221163"/>
          <p14:tracePt t="19335" x="12069763" y="4237038"/>
          <p14:tracePt t="19343" x="11795125" y="4321175"/>
          <p14:tracePt t="19351" x="11452225" y="4373563"/>
          <p14:tracePt t="19359" x="11041063" y="4403725"/>
          <p14:tracePt t="19373" x="9982200" y="4435475"/>
          <p14:tracePt t="19390" x="8953500" y="4435475"/>
          <p14:tracePt t="19406" x="8785225" y="4435475"/>
          <p14:tracePt t="19967" x="8770938" y="4435475"/>
          <p14:tracePt t="19983" x="8747125" y="4419600"/>
          <p14:tracePt t="19991" x="8740775" y="4419600"/>
          <p14:tracePt t="20007" x="8732838" y="4419600"/>
          <p14:tracePt t="20015" x="8732838" y="4411663"/>
          <p14:tracePt t="22175" x="8724900" y="4411663"/>
          <p14:tracePt t="22183" x="8678863" y="4411663"/>
          <p14:tracePt t="22191" x="8602663" y="4389438"/>
          <p14:tracePt t="22207" x="8534400" y="4373563"/>
          <p14:tracePt t="22224" x="8458200" y="4351338"/>
          <p14:tracePt t="22241" x="8229600" y="4343400"/>
          <p14:tracePt t="22257" x="7734300" y="4389438"/>
          <p14:tracePt t="22274" x="7353300" y="4411663"/>
          <p14:tracePt t="22291" x="7140575" y="4435475"/>
          <p14:tracePt t="22307" x="6994525" y="4479925"/>
          <p14:tracePt t="22324" x="6934200" y="4503738"/>
          <p14:tracePt t="22341" x="6918325" y="4503738"/>
          <p14:tracePt t="22357" x="6918325" y="4511675"/>
          <p14:tracePt t="25064" x="6880225" y="4511675"/>
          <p14:tracePt t="25071" x="6751638" y="4473575"/>
          <p14:tracePt t="25079" x="6607175" y="4427538"/>
          <p14:tracePt t="25092" x="6454775" y="4389438"/>
          <p14:tracePt t="25109" x="6210300" y="4389438"/>
          <p14:tracePt t="25126" x="5638800" y="4381500"/>
          <p14:tracePt t="25142" x="5143500" y="4297363"/>
          <p14:tracePt t="25158" x="4838700" y="4229100"/>
          <p14:tracePt t="25175" x="4746625" y="4183063"/>
          <p14:tracePt t="25192" x="4686300" y="4130675"/>
          <p14:tracePt t="25208" x="4602163" y="4038600"/>
          <p14:tracePt t="25225" x="4587875" y="3978275"/>
          <p14:tracePt t="25242" x="4564063" y="3870325"/>
          <p14:tracePt t="25258" x="4556125" y="3733800"/>
          <p14:tracePt t="25275" x="4556125" y="3657600"/>
          <p14:tracePt t="25291" x="4556125" y="3589338"/>
          <p14:tracePt t="25308" x="4602163" y="3482975"/>
          <p14:tracePt t="25326" x="4732338" y="3360738"/>
          <p14:tracePt t="25342" x="4899025" y="3298825"/>
          <p14:tracePt t="25359" x="5159375" y="3254375"/>
          <p14:tracePt t="25375" x="5654675" y="3254375"/>
          <p14:tracePt t="25392" x="6232525" y="3254375"/>
          <p14:tracePt t="25409" x="6811963" y="3314700"/>
          <p14:tracePt t="25425" x="7369175" y="3497263"/>
          <p14:tracePt t="25442" x="7718425" y="3711575"/>
          <p14:tracePt t="25459" x="7940675" y="3894138"/>
          <p14:tracePt t="25475" x="8023225" y="4016375"/>
          <p14:tracePt t="25492" x="8054975" y="4130675"/>
          <p14:tracePt t="25509" x="8054975" y="4244975"/>
          <p14:tracePt t="25526" x="7985125" y="4389438"/>
          <p14:tracePt t="25542" x="7734300" y="4602163"/>
          <p14:tracePt t="25559" x="7407275" y="4740275"/>
          <p14:tracePt t="25575" x="7010400" y="4792663"/>
          <p14:tracePt t="25592" x="6569075" y="4808538"/>
          <p14:tracePt t="25609" x="6088063" y="4808538"/>
          <p14:tracePt t="25625" x="5661025" y="4762500"/>
          <p14:tracePt t="25642" x="5334000" y="4632325"/>
          <p14:tracePt t="25659" x="5181600" y="4533900"/>
          <p14:tracePt t="25675" x="5089525" y="4381500"/>
          <p14:tracePt t="25692" x="5059363" y="4206875"/>
          <p14:tracePt t="25709" x="5045075" y="3978275"/>
          <p14:tracePt t="25726" x="5135563" y="3695700"/>
          <p14:tracePt t="25742" x="5249863" y="3551238"/>
          <p14:tracePt t="25759" x="5418138" y="3467100"/>
          <p14:tracePt t="25775" x="5699125" y="3390900"/>
          <p14:tracePt t="25792" x="6080125" y="3368675"/>
          <p14:tracePt t="25809" x="6537325" y="3368675"/>
          <p14:tracePt t="25825" x="7048500" y="3398838"/>
          <p14:tracePt t="25842" x="7543800" y="3527425"/>
          <p14:tracePt t="25859" x="7856538" y="3635375"/>
          <p14:tracePt t="25875" x="8054975" y="3733800"/>
          <p14:tracePt t="25892" x="8107363" y="3763963"/>
          <p14:tracePt t="25909" x="8137525" y="3771900"/>
          <p14:tracePt t="25926" x="8137525" y="3848100"/>
          <p14:tracePt t="25942" x="8039100" y="4160838"/>
          <p14:tracePt t="25959" x="7826375" y="4457700"/>
          <p14:tracePt t="25976" x="7483475" y="4724400"/>
          <p14:tracePt t="25992" x="7010400" y="4906963"/>
          <p14:tracePt t="26009" x="6384925" y="5029200"/>
          <p14:tracePt t="26025" x="5676900" y="5045075"/>
          <p14:tracePt t="26042" x="4930775" y="5021263"/>
          <p14:tracePt t="26059" x="4305300" y="4838700"/>
          <p14:tracePt t="26075" x="3902075" y="4618038"/>
          <p14:tracePt t="26092" x="3725863" y="4411663"/>
          <p14:tracePt t="26109" x="3665538" y="4160838"/>
          <p14:tracePt t="26125" x="3673475" y="3970338"/>
          <p14:tracePt t="26142" x="4008438" y="3717925"/>
          <p14:tracePt t="26159" x="4579938" y="3597275"/>
          <p14:tracePt t="26175" x="5349875" y="3573463"/>
          <p14:tracePt t="26192" x="6172200" y="3573463"/>
          <p14:tracePt t="26209" x="6942138" y="3581400"/>
          <p14:tracePt t="26225" x="7581900" y="3687763"/>
          <p14:tracePt t="26242" x="8061325" y="3848100"/>
          <p14:tracePt t="26259" x="8428038" y="4054475"/>
          <p14:tracePt t="26276" x="8580438" y="4237038"/>
          <p14:tracePt t="26292" x="8610600" y="4419600"/>
          <p14:tracePt t="26309" x="8466138" y="4838700"/>
          <p14:tracePt t="26326" x="8047038" y="5127625"/>
          <p14:tracePt t="26342" x="7445375" y="5287963"/>
          <p14:tracePt t="26359" x="6811963" y="5341938"/>
          <p14:tracePt t="26376" x="6188075" y="5326063"/>
          <p14:tracePt t="26392" x="5730875" y="5181600"/>
          <p14:tracePt t="26409" x="5494338" y="5037138"/>
          <p14:tracePt t="26426" x="5456238" y="4930775"/>
          <p14:tracePt t="26442" x="5470525" y="4792663"/>
          <p14:tracePt t="26446" x="5524500" y="4702175"/>
          <p14:tracePt t="26459" x="5616575" y="4587875"/>
          <p14:tracePt t="26476" x="5768975" y="4473575"/>
          <p14:tracePt t="26492" x="5951538" y="4397375"/>
          <p14:tracePt t="26509" x="5989638" y="4381500"/>
          <p14:tracePt t="26727" x="5997575" y="4381500"/>
          <p14:tracePt t="26735" x="6035675" y="4381500"/>
          <p14:tracePt t="26743" x="6126163" y="4397375"/>
          <p14:tracePt t="26759" x="6362700" y="4473575"/>
          <p14:tracePt t="26776" x="6743700" y="4549775"/>
          <p14:tracePt t="26792" x="7521575" y="4610100"/>
          <p14:tracePt t="26809" x="7916863" y="4610100"/>
          <p14:tracePt t="26826" x="8131175" y="4610100"/>
          <p14:tracePt t="26842" x="8175625" y="4610100"/>
          <p14:tracePt t="26879" x="8099425" y="4594225"/>
          <p14:tracePt t="26892" x="7970838" y="4587875"/>
          <p14:tracePt t="26910" x="7140575" y="4656138"/>
          <p14:tracePt t="26926" x="6392863" y="4770438"/>
          <p14:tracePt t="26942" x="5661025" y="4846638"/>
          <p14:tracePt t="26959" x="5083175" y="4846638"/>
          <p14:tracePt t="26976" x="4778375" y="4784725"/>
          <p14:tracePt t="26992" x="4602163" y="4686300"/>
          <p14:tracePt t="27009" x="4518025" y="4564063"/>
          <p14:tracePt t="27026" x="4518025" y="4449763"/>
          <p14:tracePt t="27042" x="4541838" y="4283075"/>
          <p14:tracePt t="27059" x="4602163" y="4144963"/>
          <p14:tracePt t="27076" x="4686300" y="4030663"/>
          <p14:tracePt t="27092" x="4778375" y="3932238"/>
          <p14:tracePt t="27110" x="4968875" y="3817938"/>
          <p14:tracePt t="27126" x="5181600" y="3749675"/>
          <p14:tracePt t="27142" x="5562600" y="3695700"/>
          <p14:tracePt t="27159" x="6065838" y="3679825"/>
          <p14:tracePt t="27176" x="6545263" y="3687763"/>
          <p14:tracePt t="27193" x="6994525" y="3794125"/>
          <p14:tracePt t="27209" x="7315200" y="3970338"/>
          <p14:tracePt t="27226" x="7513638" y="4130675"/>
          <p14:tracePt t="27243" x="7650163" y="4373563"/>
          <p14:tracePt t="27259" x="7718425" y="4564063"/>
          <p14:tracePt t="27276" x="7734300" y="4702175"/>
          <p14:tracePt t="27293" x="7718425" y="4800600"/>
          <p14:tracePt t="27310" x="7489825" y="4884738"/>
          <p14:tracePt t="27326" x="7078663" y="4884738"/>
          <p14:tracePt t="27343" x="6454775" y="4868863"/>
          <p14:tracePt t="27359" x="5707063" y="4664075"/>
          <p14:tracePt t="27376" x="5173663" y="4427538"/>
          <p14:tracePt t="27393" x="5013325" y="4305300"/>
          <p14:tracePt t="27409" x="5006975" y="4259263"/>
          <p14:tracePt t="27426" x="5127625" y="4152900"/>
          <p14:tracePt t="27443" x="5464175" y="4060825"/>
          <p14:tracePt t="27446" x="5807075" y="4030663"/>
          <p14:tracePt t="27459" x="6118225" y="4016375"/>
          <p14:tracePt t="27476" x="6613525" y="4016375"/>
          <p14:tracePt t="27493" x="6842125" y="4016375"/>
          <p14:tracePt t="27535" x="6850063" y="4016375"/>
          <p14:tracePt t="27551" x="6842125" y="4038600"/>
          <p14:tracePt t="27559" x="6804025" y="4114800"/>
          <p14:tracePt t="27576" x="6759575" y="4206875"/>
          <p14:tracePt t="27593" x="6705600" y="4297363"/>
          <p14:tracePt t="27609" x="6683375" y="4335463"/>
          <p14:tracePt t="27626" x="6683375" y="4343400"/>
          <p14:tracePt t="27663" x="6683375" y="4351338"/>
          <p14:tracePt t="27676" x="6689725" y="4359275"/>
          <p14:tracePt t="27693" x="6765925" y="4389438"/>
          <p14:tracePt t="27710" x="6827838" y="4397375"/>
          <p14:tracePt t="27726" x="6842125" y="4397375"/>
          <p14:tracePt t="28039" x="6850063" y="4403725"/>
          <p14:tracePt t="28047" x="6835775" y="4419600"/>
          <p14:tracePt t="28055" x="6645275" y="4533900"/>
          <p14:tracePt t="28063" x="6454775" y="4670425"/>
          <p14:tracePt t="28076" x="6340475" y="4778375"/>
          <p14:tracePt t="28094" x="6103938" y="4914900"/>
          <p14:tracePt t="28110" x="6027738" y="4945063"/>
          <p14:tracePt t="28126" x="5775325" y="4983163"/>
          <p14:tracePt t="28143" x="5608638" y="5013325"/>
          <p14:tracePt t="28160" x="5486400" y="5021263"/>
          <p14:tracePt t="28176" x="5432425" y="5021263"/>
          <p14:tracePt t="28193" x="5426075" y="5021263"/>
          <p14:tracePt t="41367" x="5349875" y="5021263"/>
          <p14:tracePt t="41375" x="5211763" y="4991100"/>
          <p14:tracePt t="41383" x="5006975" y="4930775"/>
          <p14:tracePt t="41398" x="4632325" y="4822825"/>
          <p14:tracePt t="41414" x="4511675" y="4784725"/>
          <p14:tracePt t="41775" x="4525963" y="4784725"/>
          <p14:tracePt t="41784" x="4610100" y="4800600"/>
          <p14:tracePt t="41791" x="4702175" y="4822825"/>
          <p14:tracePt t="41799" x="4778375" y="4838700"/>
          <p14:tracePt t="41815" x="4884738" y="4868863"/>
          <p14:tracePt t="41831" x="4983163" y="4906963"/>
          <p14:tracePt t="41848" x="4991100" y="4906963"/>
          <p14:tracePt t="41919" x="4999038" y="4868863"/>
          <p14:tracePt t="41927" x="4999038" y="4732338"/>
          <p14:tracePt t="41935" x="4999038" y="4587875"/>
          <p14:tracePt t="41948" x="4999038" y="4503738"/>
          <p14:tracePt t="41965" x="4999038" y="4479925"/>
          <p14:tracePt t="41983" x="4999038" y="4473575"/>
          <p14:tracePt t="42015" x="4999038" y="4411663"/>
          <p14:tracePt t="42023" x="5013325" y="4327525"/>
          <p14:tracePt t="42031" x="5013325" y="4267200"/>
          <p14:tracePt t="42048" x="5029200" y="4175125"/>
          <p14:tracePt t="42065" x="5075238" y="4030663"/>
          <p14:tracePt t="42081" x="5143500" y="3908425"/>
          <p14:tracePt t="42098" x="5235575" y="3779838"/>
          <p14:tracePt t="42115" x="5349875" y="3665538"/>
          <p14:tracePt t="42131" x="5464175" y="3573463"/>
          <p14:tracePt t="42148" x="5578475" y="3527425"/>
          <p14:tracePt t="42165" x="5661025" y="3521075"/>
          <p14:tracePt t="42182" x="5791200" y="3535363"/>
          <p14:tracePt t="42198" x="5951538" y="3589338"/>
          <p14:tracePt t="42215" x="6049963" y="3627438"/>
          <p14:tracePt t="42231" x="6180138" y="3665538"/>
          <p14:tracePt t="42248" x="6484938" y="3756025"/>
          <p14:tracePt t="42265" x="6667500" y="3810000"/>
          <p14:tracePt t="42281" x="6797675" y="3848100"/>
          <p14:tracePt t="42298" x="7018338" y="3908425"/>
          <p14:tracePt t="42315" x="7307263" y="3992563"/>
          <p14:tracePt t="42332" x="7459663" y="4038600"/>
          <p14:tracePt t="42348" x="7535863" y="4068763"/>
          <p14:tracePt t="42365" x="7543800" y="4068763"/>
          <p14:tracePt t="42407" x="7543800" y="4076700"/>
          <p14:tracePt t="42455" x="7543800" y="4084638"/>
          <p14:tracePt t="42463" x="7527925" y="4130675"/>
          <p14:tracePt t="42471" x="7521575" y="4175125"/>
          <p14:tracePt t="42481" x="7505700" y="4206875"/>
          <p14:tracePt t="42832" x="7475538" y="4206875"/>
          <p14:tracePt t="42839" x="7437438" y="4198938"/>
          <p14:tracePt t="42848" x="7399338" y="4198938"/>
          <p14:tracePt t="42865" x="7216775" y="4221163"/>
          <p14:tracePt t="42882" x="6994525" y="4313238"/>
          <p14:tracePt t="42898" x="6804025" y="4397375"/>
          <p14:tracePt t="42915" x="6545263" y="4518025"/>
          <p14:tracePt t="42932" x="6278563" y="4602163"/>
          <p14:tracePt t="42948" x="6057900" y="4648200"/>
          <p14:tracePt t="42952" x="5981700" y="4648200"/>
          <p14:tracePt t="42965" x="5897563" y="4664075"/>
          <p14:tracePt t="42982" x="5707063" y="4664075"/>
          <p14:tracePt t="42998" x="5668963" y="4664075"/>
          <p14:tracePt t="43087" x="5661025" y="4664075"/>
          <p14:tracePt t="43095" x="5654675" y="4664075"/>
          <p14:tracePt t="43103" x="5646738" y="4664075"/>
          <p14:tracePt t="43135" x="5646738" y="4670425"/>
          <p14:tracePt t="43448" x="5638800" y="4670425"/>
          <p14:tracePt t="43511" x="5638800" y="4656138"/>
          <p14:tracePt t="43519" x="5638800" y="4648200"/>
          <p14:tracePt t="43527" x="5638800" y="4640263"/>
          <p14:tracePt t="43535" x="5638800" y="4632325"/>
          <p14:tracePt t="43549" x="5616575" y="4625975"/>
          <p14:tracePt t="43565" x="5592763" y="4610100"/>
          <p14:tracePt t="43582" x="5546725" y="4602163"/>
          <p14:tracePt t="43599" x="5524500" y="4602163"/>
          <p14:tracePt t="44271" x="5516563" y="4602163"/>
          <p14:tracePt t="44279" x="5508625" y="4602163"/>
          <p14:tracePt t="44287" x="5486400" y="4587875"/>
          <p14:tracePt t="44303" x="5478463" y="4587875"/>
          <p14:tracePt t="44315" x="5464175" y="4587875"/>
          <p14:tracePt t="44332" x="5440363" y="4594225"/>
          <p14:tracePt t="44349" x="5426075" y="4610100"/>
          <p14:tracePt t="44365" x="5410200" y="4610100"/>
          <p14:tracePt t="44382" x="5410200" y="4618038"/>
          <p14:tracePt t="44407" x="5402263" y="4618038"/>
          <p14:tracePt t="44415" x="5387975" y="4618038"/>
          <p14:tracePt t="44432" x="5372100" y="4618038"/>
          <p14:tracePt t="44449" x="5341938" y="4618038"/>
          <p14:tracePt t="44466" x="5295900" y="4618038"/>
          <p14:tracePt t="44482" x="5249863" y="4618038"/>
          <p14:tracePt t="44499" x="5211763" y="4618038"/>
          <p14:tracePt t="44516" x="5165725" y="4602163"/>
          <p14:tracePt t="44532" x="5127625" y="4602163"/>
          <p14:tracePt t="44550" x="5105400" y="4579938"/>
          <p14:tracePt t="44566" x="5097463" y="4564063"/>
          <p14:tracePt t="44582" x="5089525" y="4549775"/>
          <p14:tracePt t="44599" x="5083175" y="4518025"/>
          <p14:tracePt t="44616" x="5083175" y="4495800"/>
          <p14:tracePt t="44632" x="5067300" y="4465638"/>
          <p14:tracePt t="44649" x="5067300" y="4457700"/>
          <p14:tracePt t="44751" x="5059363" y="4441825"/>
          <p14:tracePt t="44768" x="5051425" y="4441825"/>
          <p14:tracePt t="44839" x="5045075" y="4441825"/>
          <p14:tracePt t="44919" x="5037138" y="4441825"/>
          <p14:tracePt t="44983" x="5029200" y="4449763"/>
          <p14:tracePt t="44991" x="5021263" y="4457700"/>
          <p14:tracePt t="44999" x="5021263" y="4465638"/>
          <p14:tracePt t="45016" x="5013325" y="4479925"/>
          <p14:tracePt t="45032" x="5006975" y="4487863"/>
          <p14:tracePt t="45066" x="5006975" y="4495800"/>
          <p14:tracePt t="45335" x="4999038" y="4479925"/>
          <p14:tracePt t="45343" x="4983163" y="4449763"/>
          <p14:tracePt t="45352" x="4983163" y="4427538"/>
          <p14:tracePt t="45366" x="4983163" y="4365625"/>
          <p14:tracePt t="45383" x="4975225" y="4305300"/>
          <p14:tracePt t="45399" x="4953000" y="4244975"/>
          <p14:tracePt t="45416" x="4945063" y="4221163"/>
          <p14:tracePt t="45433" x="4945063" y="4206875"/>
          <p14:tracePt t="45449" x="4945063" y="4198938"/>
          <p14:tracePt t="45575" x="4953000" y="4198938"/>
          <p14:tracePt t="45583" x="4953000" y="4213225"/>
          <p14:tracePt t="45591" x="4953000" y="4251325"/>
          <p14:tracePt t="45599" x="4953000" y="4283075"/>
          <p14:tracePt t="45616" x="4968875" y="4359275"/>
          <p14:tracePt t="45633" x="4983163" y="4427538"/>
          <p14:tracePt t="45650" x="4999038" y="4479925"/>
          <p14:tracePt t="45666" x="4999038" y="4503738"/>
          <p14:tracePt t="45700" x="4999038" y="4511675"/>
          <p14:tracePt t="45759" x="5006975" y="4495800"/>
          <p14:tracePt t="45767" x="5013325" y="4441825"/>
          <p14:tracePt t="45775" x="5013325" y="4427538"/>
          <p14:tracePt t="45783" x="5013325" y="4411663"/>
          <p14:tracePt t="45799" x="5013325" y="4381500"/>
          <p14:tracePt t="45816" x="5013325" y="4351338"/>
          <p14:tracePt t="45833" x="5013325" y="4343400"/>
          <p14:tracePt t="45849" x="5013325" y="4327525"/>
          <p14:tracePt t="45866" x="5013325" y="4321175"/>
          <p14:tracePt t="45899" x="5021263" y="4313238"/>
          <p14:tracePt t="46143" x="5021263" y="4305300"/>
          <p14:tracePt t="46152" x="5045075" y="4275138"/>
          <p14:tracePt t="46159" x="5051425" y="4267200"/>
          <p14:tracePt t="46167" x="5051425" y="4251325"/>
          <p14:tracePt t="46183" x="5105400" y="4168775"/>
          <p14:tracePt t="46199" x="5121275" y="4130675"/>
          <p14:tracePt t="46216" x="5135563" y="4068763"/>
          <p14:tracePt t="46233" x="5143500" y="4038600"/>
          <p14:tracePt t="46249" x="5143500" y="4000500"/>
          <p14:tracePt t="46266" x="5143500" y="3978275"/>
          <p14:tracePt t="46283" x="5151438" y="3954463"/>
          <p14:tracePt t="46300" x="5151438" y="3946525"/>
          <p14:tracePt t="46316" x="5151438" y="3902075"/>
          <p14:tracePt t="46334" x="5151438" y="3878263"/>
          <p14:tracePt t="46350" x="5151438" y="3856038"/>
          <p14:tracePt t="46366" x="5151438" y="3832225"/>
          <p14:tracePt t="46383" x="5143500" y="3817938"/>
          <p14:tracePt t="46400" x="5135563" y="3802063"/>
          <p14:tracePt t="46416" x="5127625" y="3802063"/>
          <p14:tracePt t="46433" x="5113338" y="3779838"/>
          <p14:tracePt t="46511" x="5097463" y="3779838"/>
          <p14:tracePt t="46519" x="5083175" y="3779838"/>
          <p14:tracePt t="46543" x="5075238" y="3779838"/>
          <p14:tracePt t="46551" x="5067300" y="3779838"/>
          <p14:tracePt t="46559" x="5059363" y="3779838"/>
          <p14:tracePt t="46567" x="5045075" y="3771900"/>
          <p14:tracePt t="46599" x="5037138" y="3771900"/>
          <p14:tracePt t="46607" x="5029200" y="3771900"/>
          <p14:tracePt t="46616" x="5021263" y="3771900"/>
          <p14:tracePt t="46633" x="5013325" y="3763963"/>
          <p14:tracePt t="46650" x="5006975" y="3763963"/>
          <p14:tracePt t="46666" x="4999038" y="3763963"/>
          <p14:tracePt t="46687" x="4991100" y="3763963"/>
          <p14:tracePt t="46719" x="4983163" y="3763963"/>
          <p14:tracePt t="46743" x="4968875" y="3763963"/>
          <p14:tracePt t="46752" x="4914900" y="3794125"/>
          <p14:tracePt t="46759" x="4884738" y="3802063"/>
          <p14:tracePt t="46767" x="4868863" y="3802063"/>
          <p14:tracePt t="46783" x="4830763" y="3810000"/>
          <p14:tracePt t="46800" x="4770438" y="3848100"/>
          <p14:tracePt t="46816" x="4762500" y="3848100"/>
          <p14:tracePt t="46833" x="4754563" y="3848100"/>
          <p14:tracePt t="46850" x="4746625" y="3856038"/>
          <p14:tracePt t="46887" x="4732338" y="3870325"/>
          <p14:tracePt t="46927" x="4732338" y="3878263"/>
          <p14:tracePt t="46935" x="4732338" y="3924300"/>
          <p14:tracePt t="46943" x="4716463" y="3962400"/>
          <p14:tracePt t="46967" x="4716463" y="3978275"/>
          <p14:tracePt t="46975" x="4716463" y="4016375"/>
          <p14:tracePt t="46983" x="4716463" y="4030663"/>
          <p14:tracePt t="47000" x="4716463" y="4076700"/>
          <p14:tracePt t="47016" x="4716463" y="4114800"/>
          <p14:tracePt t="47033" x="4716463" y="4144963"/>
          <p14:tracePt t="47050" x="4716463" y="4175125"/>
          <p14:tracePt t="47066" x="4716463" y="4221163"/>
          <p14:tracePt t="47083" x="4732338" y="4283075"/>
          <p14:tracePt t="47100" x="4746625" y="4313238"/>
          <p14:tracePt t="47117" x="4762500" y="4335463"/>
          <p14:tracePt t="47134" x="4800600" y="4411663"/>
          <p14:tracePt t="47150" x="4822825" y="4435475"/>
          <p14:tracePt t="47255" x="4830763" y="4435475"/>
          <p14:tracePt t="47263" x="4846638" y="4435475"/>
          <p14:tracePt t="47271" x="4876800" y="4435475"/>
          <p14:tracePt t="47283" x="4914900" y="4435475"/>
          <p14:tracePt t="47300" x="5013325" y="4419600"/>
          <p14:tracePt t="47316" x="5097463" y="4389438"/>
          <p14:tracePt t="47333" x="5181600" y="4359275"/>
          <p14:tracePt t="47350" x="5189538" y="4351338"/>
          <p14:tracePt t="47366" x="5189538" y="4327525"/>
          <p14:tracePt t="47383" x="5203825" y="4267200"/>
          <p14:tracePt t="47400" x="5219700" y="4237038"/>
          <p14:tracePt t="47416" x="5249863" y="4130675"/>
          <p14:tracePt t="47433" x="5257800" y="4054475"/>
          <p14:tracePt t="47450" x="5257800" y="3962400"/>
          <p14:tracePt t="47466" x="5257800" y="3886200"/>
          <p14:tracePt t="47483" x="5257800" y="3825875"/>
          <p14:tracePt t="47500" x="5257800" y="3787775"/>
          <p14:tracePt t="47516" x="5241925" y="3741738"/>
          <p14:tracePt t="47533" x="5227638" y="3703638"/>
          <p14:tracePt t="47550" x="5219700" y="3687763"/>
          <p14:tracePt t="47566" x="5211763" y="3687763"/>
          <p14:tracePt t="47583" x="5203825" y="3679825"/>
          <p14:tracePt t="47600" x="5181600" y="3673475"/>
          <p14:tracePt t="47617" x="5159375" y="3673475"/>
          <p14:tracePt t="47633" x="5143500" y="3657600"/>
          <p14:tracePt t="47650" x="5127625" y="3657600"/>
          <p14:tracePt t="47667" x="5113338" y="3657600"/>
          <p14:tracePt t="47683" x="5105400" y="3657600"/>
          <p14:tracePt t="47700" x="5089525" y="3657600"/>
          <p14:tracePt t="47717" x="5083175" y="3657600"/>
          <p14:tracePt t="47734" x="5059363" y="3657600"/>
          <p14:tracePt t="47750" x="4960938" y="3665538"/>
          <p14:tracePt t="47767" x="4899025" y="3673475"/>
          <p14:tracePt t="47783" x="4770438" y="3711575"/>
          <p14:tracePt t="47800" x="4702175" y="3749675"/>
          <p14:tracePt t="47817" x="4670425" y="3763963"/>
          <p14:tracePt t="47833" x="4656138" y="3779838"/>
          <p14:tracePt t="47850" x="4648200" y="3787775"/>
          <p14:tracePt t="47867" x="4625975" y="3832225"/>
          <p14:tracePt t="47883" x="4610100" y="3878263"/>
          <p14:tracePt t="47900" x="4610100" y="3902075"/>
          <p14:tracePt t="47917" x="4594225" y="3940175"/>
          <p14:tracePt t="47933" x="4587875" y="3984625"/>
          <p14:tracePt t="47950" x="4587875" y="4022725"/>
          <p14:tracePt t="47967" x="4587875" y="4046538"/>
          <p14:tracePt t="47983" x="4587875" y="4076700"/>
          <p14:tracePt t="48000" x="4594225" y="4130675"/>
          <p14:tracePt t="48017" x="4618038" y="4191000"/>
          <p14:tracePt t="48034" x="4640263" y="4237038"/>
          <p14:tracePt t="48050" x="4670425" y="4289425"/>
          <p14:tracePt t="48067" x="4702175" y="4327525"/>
          <p14:tracePt t="48084" x="4708525" y="4343400"/>
          <p14:tracePt t="48100" x="4716463" y="4351338"/>
          <p14:tracePt t="48151" x="4740275" y="4359275"/>
          <p14:tracePt t="48159" x="4770438" y="4365625"/>
          <p14:tracePt t="48167" x="4800600" y="4373563"/>
          <p14:tracePt t="48184" x="4906963" y="4381500"/>
          <p14:tracePt t="48200" x="5021263" y="4381500"/>
          <p14:tracePt t="48217" x="5083175" y="4381500"/>
          <p14:tracePt t="48234" x="5105400" y="4381500"/>
          <p14:tracePt t="48267" x="5113338" y="4359275"/>
          <p14:tracePt t="48283" x="5127625" y="4313238"/>
          <p14:tracePt t="48300" x="5151438" y="4229100"/>
          <p14:tracePt t="48317" x="5189538" y="4130675"/>
          <p14:tracePt t="48333" x="5197475" y="3992563"/>
          <p14:tracePt t="48350" x="5197475" y="3924300"/>
          <p14:tracePt t="48367" x="5197475" y="3886200"/>
          <p14:tracePt t="48384" x="5197475" y="3840163"/>
          <p14:tracePt t="48400" x="5197475" y="3817938"/>
          <p14:tracePt t="48417" x="5197475" y="3802063"/>
          <p14:tracePt t="48434" x="5197475" y="3794125"/>
          <p14:tracePt t="48450" x="5197475" y="3771900"/>
          <p14:tracePt t="48467" x="5159375" y="3741738"/>
          <p14:tracePt t="48470" x="5143500" y="3741738"/>
          <p14:tracePt t="48484" x="5135563" y="3733800"/>
          <p14:tracePt t="48500" x="5097463" y="3717925"/>
          <p14:tracePt t="48518" x="5075238" y="3717925"/>
          <p14:tracePt t="48534" x="5059363" y="3711575"/>
          <p14:tracePt t="48550" x="5051425" y="3711575"/>
          <p14:tracePt t="48567" x="5029200" y="3711575"/>
          <p14:tracePt t="48584" x="5006975" y="3711575"/>
          <p14:tracePt t="48600" x="4968875" y="3711575"/>
          <p14:tracePt t="48617" x="4884738" y="3725863"/>
          <p14:tracePt t="48634" x="4830763" y="3756025"/>
          <p14:tracePt t="48650" x="4754563" y="3810000"/>
          <p14:tracePt t="48667" x="4724400" y="3840163"/>
          <p14:tracePt t="48684" x="4694238" y="3870325"/>
          <p14:tracePt t="48700" x="4686300" y="3878263"/>
          <p14:tracePt t="48735" x="4678363" y="3886200"/>
          <p14:tracePt t="48743" x="4678363" y="3894138"/>
          <p14:tracePt t="48751" x="4664075" y="3932238"/>
          <p14:tracePt t="48767" x="4664075" y="3940175"/>
          <p14:tracePt t="48784" x="4656138" y="3970338"/>
          <p14:tracePt t="48800" x="4656138" y="3992563"/>
          <p14:tracePt t="48817" x="4648200" y="4008438"/>
          <p14:tracePt t="48834" x="4648200" y="4038600"/>
          <p14:tracePt t="48850" x="4648200" y="4084638"/>
          <p14:tracePt t="48867" x="4648200" y="4122738"/>
          <p14:tracePt t="48884" x="4648200" y="4137025"/>
          <p14:tracePt t="48901" x="4648200" y="4144963"/>
          <p14:tracePt t="49007" x="4648200" y="4160838"/>
          <p14:tracePt t="49015" x="4648200" y="4168775"/>
          <p14:tracePt t="49295" x="4648200" y="4175125"/>
          <p14:tracePt t="49303" x="4648200" y="4183063"/>
          <p14:tracePt t="49311" x="4656138" y="4198938"/>
          <p14:tracePt t="49320" x="4664075" y="4213225"/>
          <p14:tracePt t="49334" x="4702175" y="4229100"/>
          <p14:tracePt t="49351" x="4724400" y="4229100"/>
          <p14:tracePt t="49367" x="4732338" y="4229100"/>
          <p14:tracePt t="50631" x="4740275" y="4237038"/>
          <p14:tracePt t="52023" x="4740275" y="4244975"/>
          <p14:tracePt t="52031" x="4770438" y="4251325"/>
          <p14:tracePt t="52039" x="4808538" y="4259263"/>
          <p14:tracePt t="52051" x="4846638" y="4275138"/>
          <p14:tracePt t="52068" x="4937125" y="4297363"/>
          <p14:tracePt t="52085" x="5211763" y="4403725"/>
          <p14:tracePt t="52101" x="5235575" y="4403725"/>
          <p14:tracePt t="52118" x="5235575" y="4411663"/>
          <p14:tracePt t="52294" x="5241925" y="4403725"/>
          <p14:tracePt t="52327" x="5241925" y="4389438"/>
          <p14:tracePt t="52463" x="5241925" y="4381500"/>
          <p14:tracePt t="52471" x="5265738" y="4365625"/>
          <p14:tracePt t="52480" x="5280025" y="4359275"/>
          <p14:tracePt t="52487" x="5303838" y="4351338"/>
          <p14:tracePt t="52502" x="5334000" y="4335463"/>
          <p14:tracePt t="52518" x="5341938" y="4335463"/>
          <p14:tracePt t="52623" x="5287963" y="4327525"/>
          <p14:tracePt t="52631" x="5181600" y="4327525"/>
          <p14:tracePt t="52639" x="5045075" y="4327525"/>
          <p14:tracePt t="52652" x="4816475" y="4327525"/>
          <p14:tracePt t="52669" x="4381500" y="4327525"/>
          <p14:tracePt t="52685" x="4198938" y="4327525"/>
          <p14:tracePt t="52719" x="4327525" y="4327525"/>
          <p14:tracePt t="52735" x="4656138" y="4327525"/>
          <p14:tracePt t="52752" x="5127625" y="4359275"/>
          <p14:tracePt t="52769" x="5364163" y="4373563"/>
          <p14:tracePt t="52785" x="5432425" y="4381500"/>
          <p14:tracePt t="52823" x="5410200" y="4381500"/>
          <p14:tracePt t="52835" x="5372100" y="4381500"/>
          <p14:tracePt t="52852" x="5334000" y="4381500"/>
          <p14:tracePt t="52869" x="5318125" y="4381500"/>
          <p14:tracePt t="52912" x="5326063" y="4381500"/>
          <p14:tracePt t="52919" x="5364163" y="4389438"/>
          <p14:tracePt t="52935" x="5402263" y="4389438"/>
          <p14:tracePt t="53007" x="5372100" y="4389438"/>
          <p14:tracePt t="53015" x="5334000" y="4389438"/>
          <p14:tracePt t="53023" x="5295900" y="4373563"/>
          <p14:tracePt t="53035" x="5257800" y="4359275"/>
          <p14:tracePt t="53052" x="5227638" y="4351338"/>
          <p14:tracePt t="53351" x="5249863" y="4359275"/>
          <p14:tracePt t="53359" x="5280025" y="4359275"/>
          <p14:tracePt t="53369" x="5318125" y="4365625"/>
          <p14:tracePt t="53385" x="5380038" y="4365625"/>
          <p14:tracePt t="53402" x="5426075" y="4365625"/>
          <p14:tracePt t="53419" x="5432425" y="4365625"/>
          <p14:tracePt t="53472" x="5440363" y="4365625"/>
          <p14:tracePt t="53479" x="5448300" y="4359275"/>
          <p14:tracePt t="53488" x="5470525" y="4351338"/>
          <p14:tracePt t="53502" x="5540375" y="4327525"/>
          <p14:tracePt t="53519" x="5616575" y="4313238"/>
          <p14:tracePt t="53536" x="5730875" y="4289425"/>
          <p14:tracePt t="53552" x="5889625" y="4275138"/>
          <p14:tracePt t="53569" x="6003925" y="4251325"/>
          <p14:tracePt t="53586" x="6065838" y="4244975"/>
          <p14:tracePt t="53602" x="6073775" y="4244975"/>
          <p14:tracePt t="53647" x="6042025" y="4244975"/>
          <p14:tracePt t="53655" x="6003925" y="4237038"/>
          <p14:tracePt t="53669" x="5845175" y="4237038"/>
          <p14:tracePt t="53686" x="5638800" y="4237038"/>
          <p14:tracePt t="53702" x="5494338" y="4251325"/>
          <p14:tracePt t="53719" x="5470525" y="4251325"/>
          <p14:tracePt t="53759" x="5494338" y="4259263"/>
          <p14:tracePt t="53769" x="5532438" y="4259263"/>
          <p14:tracePt t="53786" x="5562600" y="4259263"/>
          <p14:tracePt t="53846" x="5562600" y="4267200"/>
          <p14:tracePt t="54167" x="5562600" y="4275138"/>
          <p14:tracePt t="54175" x="5608638" y="4283075"/>
          <p14:tracePt t="54186" x="5661025" y="4297363"/>
          <p14:tracePt t="54202" x="5768975" y="4313238"/>
          <p14:tracePt t="54219" x="5927725" y="4313238"/>
          <p14:tracePt t="54236" x="5951538" y="4321175"/>
          <p14:tracePt t="54319" x="5959475" y="4321175"/>
          <p14:tracePt t="54343" x="5989638" y="4321175"/>
          <p14:tracePt t="54351" x="6073775" y="4321175"/>
          <p14:tracePt t="54359" x="6149975" y="4321175"/>
          <p14:tracePt t="54369" x="6232525" y="4321175"/>
          <p14:tracePt t="54386" x="6392863" y="4321175"/>
          <p14:tracePt t="54402" x="6469063" y="4321175"/>
          <p14:tracePt t="54767" x="6408738" y="4313238"/>
          <p14:tracePt t="54775" x="6346825" y="4305300"/>
          <p14:tracePt t="54786" x="6264275" y="4305300"/>
          <p14:tracePt t="54803" x="6011863" y="4305300"/>
          <p14:tracePt t="54819" x="5768975" y="4321175"/>
          <p14:tracePt t="54836" x="5608638" y="4321175"/>
          <p14:tracePt t="54853" x="5554663" y="4321175"/>
          <p14:tracePt t="54869" x="5546725" y="4321175"/>
          <p14:tracePt t="54975" x="5540375" y="4321175"/>
          <p14:tracePt t="54983" x="5508625" y="4321175"/>
          <p14:tracePt t="54991" x="5478463" y="4321175"/>
          <p14:tracePt t="55003" x="5464175" y="4321175"/>
          <p14:tracePt t="55019" x="5341938" y="4321175"/>
          <p14:tracePt t="55036" x="5219700" y="4305300"/>
          <p14:tracePt t="55053" x="5113338" y="4289425"/>
          <p14:tracePt t="55069" x="5051425" y="4275138"/>
          <p14:tracePt t="55135" x="5045075" y="4267200"/>
          <p14:tracePt t="55143" x="5037138" y="4251325"/>
          <p14:tracePt t="55153" x="5021263" y="4213225"/>
          <p14:tracePt t="55169" x="5013325" y="4198938"/>
          <p14:tracePt t="55186" x="4991100" y="4137025"/>
          <p14:tracePt t="55203" x="4991100" y="4092575"/>
          <p14:tracePt t="55220" x="4991100" y="4038600"/>
          <p14:tracePt t="55236" x="4991100" y="3954463"/>
          <p14:tracePt t="55253" x="4991100" y="3908425"/>
          <p14:tracePt t="55270" x="5021263" y="3848100"/>
          <p14:tracePt t="55286" x="5083175" y="3787775"/>
          <p14:tracePt t="55303" x="5173663" y="3741738"/>
          <p14:tracePt t="55320" x="5311775" y="3711575"/>
          <p14:tracePt t="55336" x="5440363" y="3703638"/>
          <p14:tracePt t="55353" x="5546725" y="3679825"/>
          <p14:tracePt t="55369" x="5600700" y="3679825"/>
          <p14:tracePt t="55386" x="5616575" y="3679825"/>
          <p14:tracePt t="55403" x="5622925" y="3679825"/>
          <p14:tracePt t="55419" x="5638800" y="3679825"/>
          <p14:tracePt t="55436" x="5661025" y="3703638"/>
          <p14:tracePt t="55454" x="5692775" y="3733800"/>
          <p14:tracePt t="55470" x="5722938" y="3825875"/>
          <p14:tracePt t="55486" x="5745163" y="4054475"/>
          <p14:tracePt t="55503" x="5745163" y="4168775"/>
          <p14:tracePt t="55520" x="5699125" y="4267200"/>
          <p14:tracePt t="55536" x="5616575" y="4343400"/>
          <p14:tracePt t="55553" x="5464175" y="4373563"/>
          <p14:tracePt t="55570" x="5273675" y="4389438"/>
          <p14:tracePt t="55586" x="5021263" y="4389438"/>
          <p14:tracePt t="55603" x="4800600" y="4343400"/>
          <p14:tracePt t="55620" x="4549775" y="4229100"/>
          <p14:tracePt t="55636" x="4419600" y="4114800"/>
          <p14:tracePt t="55653" x="4351338" y="3954463"/>
          <p14:tracePt t="55670" x="4351338" y="3840163"/>
          <p14:tracePt t="55686" x="4389438" y="3741738"/>
          <p14:tracePt t="55703" x="4465638" y="3657600"/>
          <p14:tracePt t="55720" x="4610100" y="3589338"/>
          <p14:tracePt t="55736" x="4778375" y="3573463"/>
          <p14:tracePt t="55753" x="4953000" y="3559175"/>
          <p14:tracePt t="55770" x="5121275" y="3559175"/>
          <p14:tracePt t="55786" x="5181600" y="3565525"/>
          <p14:tracePt t="55803" x="5203825" y="3581400"/>
          <p14:tracePt t="55820" x="5227638" y="3619500"/>
          <p14:tracePt t="55836" x="5257800" y="3787775"/>
          <p14:tracePt t="55854" x="5265738" y="4022725"/>
          <p14:tracePt t="55870" x="5265738" y="4084638"/>
          <p14:tracePt t="55886" x="5211763" y="4213225"/>
          <p14:tracePt t="55903" x="5143500" y="4251325"/>
          <p14:tracePt t="55920" x="5045075" y="4259263"/>
          <p14:tracePt t="55937" x="4914900" y="4259263"/>
          <p14:tracePt t="55953" x="4784725" y="4198938"/>
          <p14:tracePt t="55970" x="4708525" y="4098925"/>
          <p14:tracePt t="55986" x="4686300" y="4016375"/>
          <p14:tracePt t="56003" x="4686300" y="3932238"/>
          <p14:tracePt t="56007" x="4686300" y="3878263"/>
          <p14:tracePt t="56020" x="4708525" y="3856038"/>
          <p14:tracePt t="56036" x="4800600" y="3802063"/>
          <p14:tracePt t="56053" x="4968875" y="3779838"/>
          <p14:tracePt t="56069" x="5303838" y="3779838"/>
          <p14:tracePt t="56086" x="5508625" y="3817938"/>
          <p14:tracePt t="56103" x="5622925" y="3902075"/>
          <p14:tracePt t="56119" x="5684838" y="3962400"/>
          <p14:tracePt t="56136" x="5707063" y="4046538"/>
          <p14:tracePt t="56153" x="5692775" y="4137025"/>
          <p14:tracePt t="56169" x="5616575" y="4221163"/>
          <p14:tracePt t="56186" x="5478463" y="4297363"/>
          <p14:tracePt t="56203" x="5341938" y="4327525"/>
          <p14:tracePt t="56219" x="5211763" y="4327525"/>
          <p14:tracePt t="56236" x="5113338" y="4313238"/>
          <p14:tracePt t="56254" x="5029200" y="4244975"/>
          <p14:tracePt t="56270" x="4975225" y="4114800"/>
          <p14:tracePt t="56287" x="4975225" y="4008438"/>
          <p14:tracePt t="56303" x="4975225" y="3940175"/>
          <p14:tracePt t="56320" x="5029200" y="3870325"/>
          <p14:tracePt t="56337" x="5121275" y="3848100"/>
          <p14:tracePt t="56353" x="5211763" y="3848100"/>
          <p14:tracePt t="56370" x="5265738" y="3848100"/>
          <p14:tracePt t="56387" x="5280025" y="3856038"/>
          <p14:tracePt t="56403" x="5295900" y="3878263"/>
          <p14:tracePt t="56420" x="5356225" y="4030663"/>
          <p14:tracePt t="56437" x="5364163" y="4168775"/>
          <p14:tracePt t="56454" x="5349875" y="4305300"/>
          <p14:tracePt t="56470" x="5311775" y="4343400"/>
          <p14:tracePt t="56487" x="5249863" y="4343400"/>
          <p14:tracePt t="56503" x="5181600" y="4321175"/>
          <p14:tracePt t="56520" x="5059363" y="4213225"/>
          <p14:tracePt t="56537" x="4991100" y="4122738"/>
          <p14:tracePt t="56553" x="4953000" y="4030663"/>
          <p14:tracePt t="56570" x="4937125" y="3992563"/>
          <p14:tracePt t="56587" x="4945063" y="3962400"/>
          <p14:tracePt t="56603" x="5006975" y="3954463"/>
          <p14:tracePt t="56620" x="5127625" y="3954463"/>
          <p14:tracePt t="56637" x="5241925" y="3954463"/>
          <p14:tracePt t="56654" x="5303838" y="3962400"/>
          <p14:tracePt t="56751" x="5303838" y="3970338"/>
          <p14:tracePt t="56759" x="5287963" y="3970338"/>
          <p14:tracePt t="56770" x="5273675" y="3970338"/>
          <p14:tracePt t="56787" x="5235575" y="3970338"/>
          <p14:tracePt t="56803" x="5197475" y="3978275"/>
          <p14:tracePt t="56820" x="5181600" y="4000500"/>
          <p14:tracePt t="56847" x="5181600" y="4016375"/>
          <p14:tracePt t="56855" x="5165725" y="4030663"/>
          <p14:tracePt t="56870" x="5165725" y="4076700"/>
          <p14:tracePt t="56887" x="5159375" y="4106863"/>
          <p14:tracePt t="56903" x="5151438" y="4130675"/>
          <p14:tracePt t="56920" x="5135563" y="4160838"/>
          <p14:tracePt t="56937" x="5127625" y="4175125"/>
          <p14:tracePt t="56953" x="5113338" y="4191000"/>
          <p14:tracePt t="56987" x="5113338" y="4198938"/>
          <p14:tracePt t="57047" x="5113338" y="4191000"/>
          <p14:tracePt t="57055" x="5113338" y="4175125"/>
          <p14:tracePt t="57063" x="5105400" y="4160838"/>
          <p14:tracePt t="57072" x="5105400" y="4137025"/>
          <p14:tracePt t="57087" x="5097463" y="4106863"/>
          <p14:tracePt t="57104" x="5083175" y="4084638"/>
          <p14:tracePt t="57120" x="5083175" y="4076700"/>
          <p14:tracePt t="57137" x="5075238" y="4068763"/>
          <p14:tracePt t="57207" x="5075238" y="4106863"/>
          <p14:tracePt t="57215" x="5089525" y="4152900"/>
          <p14:tracePt t="57223" x="5097463" y="4198938"/>
          <p14:tracePt t="57238" x="5127625" y="4275138"/>
          <p14:tracePt t="57254" x="5135563" y="4321175"/>
          <p14:tracePt t="57270" x="5151438" y="4343400"/>
          <p14:tracePt t="57351" x="5159375" y="4327525"/>
          <p14:tracePt t="57359" x="5159375" y="4321175"/>
          <p14:tracePt t="57383" x="5159375" y="4305300"/>
          <p14:tracePt t="57391" x="5159375" y="4289425"/>
          <p14:tracePt t="57404" x="5159375" y="4275138"/>
          <p14:tracePt t="57423" x="5159375" y="4267200"/>
          <p14:tracePt t="57437" x="5143500" y="4244975"/>
          <p14:tracePt t="57535" x="5135563" y="4229100"/>
          <p14:tracePt t="57543" x="5127625" y="4221163"/>
          <p14:tracePt t="57554" x="5113338" y="4213225"/>
          <p14:tracePt t="57570" x="5105400" y="4198938"/>
          <p14:tracePt t="57587" x="5097463" y="4183063"/>
          <p14:tracePt t="57604" x="5097463" y="4175125"/>
          <p14:tracePt t="57620" x="5089525" y="4168775"/>
          <p14:tracePt t="57638" x="5075238" y="4144963"/>
          <p14:tracePt t="57654" x="5075238" y="4137025"/>
          <p14:tracePt t="57670" x="5075238" y="4130675"/>
          <p14:tracePt t="57687" x="5075238" y="4122738"/>
          <p14:tracePt t="57704" x="5067300" y="4114800"/>
          <p14:tracePt t="57720" x="5067300" y="4106863"/>
          <p14:tracePt t="57737" x="5059363" y="4106863"/>
          <p14:tracePt t="57807" x="5075238" y="4106863"/>
          <p14:tracePt t="57815" x="5089525" y="4106863"/>
          <p14:tracePt t="57823" x="5121275" y="4106863"/>
          <p14:tracePt t="57837" x="5173663" y="4114800"/>
          <p14:tracePt t="57854" x="5311775" y="4137025"/>
          <p14:tracePt t="57870" x="5380038" y="4137025"/>
          <p14:tracePt t="57887" x="5387975" y="4137025"/>
          <p14:tracePt t="57935" x="5394325" y="4137025"/>
          <p14:tracePt t="57975" x="5394325" y="4130675"/>
          <p14:tracePt t="57983" x="5394325" y="4122738"/>
          <p14:tracePt t="58015" x="5394325" y="4114800"/>
          <p14:tracePt t="58047" x="5394325" y="4106863"/>
          <p14:tracePt t="58055" x="5394325" y="4098925"/>
          <p14:tracePt t="58326" x="5410200" y="4092575"/>
          <p14:tracePt t="58342" x="5410200" y="4084638"/>
          <p14:tracePt t="58350" x="5372100" y="4076700"/>
          <p14:tracePt t="58358" x="5341938" y="4068763"/>
          <p14:tracePt t="58370" x="5273675" y="4068763"/>
          <p14:tracePt t="58387" x="5203825" y="4068763"/>
          <p14:tracePt t="58404" x="5135563" y="4068763"/>
          <p14:tracePt t="58420" x="5113338" y="4068763"/>
          <p14:tracePt t="58437" x="5089525" y="4068763"/>
          <p14:tracePt t="58478" x="5083175" y="4068763"/>
          <p14:tracePt t="58486" x="5075238" y="4060825"/>
          <p14:tracePt t="58494" x="5067300" y="4060825"/>
          <p14:tracePt t="58504" x="5059363" y="4060825"/>
          <p14:tracePt t="58520" x="5006975" y="4060825"/>
          <p14:tracePt t="58537" x="4953000" y="4060825"/>
          <p14:tracePt t="58554" x="4899025" y="4060825"/>
          <p14:tracePt t="58570" x="4860925" y="4060825"/>
          <p14:tracePt t="58587" x="4846638" y="4060825"/>
          <p14:tracePt t="58647" x="4854575" y="4060825"/>
          <p14:tracePt t="58655" x="4860925" y="4060825"/>
          <p14:tracePt t="58663" x="4868863" y="4060825"/>
          <p14:tracePt t="58783" x="4876800" y="4060825"/>
          <p14:tracePt t="58791" x="4884738" y="4060825"/>
          <p14:tracePt t="58815" x="4899025" y="4060825"/>
          <p14:tracePt t="58823" x="4914900" y="4060825"/>
          <p14:tracePt t="58832" x="4945063" y="4060825"/>
          <p14:tracePt t="58840" x="4999038" y="4060825"/>
          <p14:tracePt t="58854" x="5105400" y="4076700"/>
          <p14:tracePt t="58871" x="5203825" y="4106863"/>
          <p14:tracePt t="58887" x="5280025" y="4130675"/>
          <p14:tracePt t="58959" x="5280025" y="4144963"/>
          <p14:tracePt t="58967" x="5280025" y="4168775"/>
          <p14:tracePt t="58983" x="5280025" y="4191000"/>
          <p14:tracePt t="58991" x="5280025" y="4206875"/>
          <p14:tracePt t="59004" x="5280025" y="4213225"/>
          <p14:tracePt t="59021" x="5280025" y="4244975"/>
          <p14:tracePt t="59359" x="5311775" y="4259263"/>
          <p14:tracePt t="59367" x="5372100" y="4259263"/>
          <p14:tracePt t="59375" x="5464175" y="4259263"/>
          <p14:tracePt t="59388" x="5600700" y="4259263"/>
          <p14:tracePt t="59404" x="5813425" y="4259263"/>
          <p14:tracePt t="59421" x="6042025" y="4259263"/>
          <p14:tracePt t="59438" x="6073775" y="4251325"/>
          <p14:tracePt t="59471" x="6073775" y="4221163"/>
          <p14:tracePt t="59488" x="6057900" y="4198938"/>
          <p14:tracePt t="59504" x="6035675" y="4175125"/>
          <p14:tracePt t="59521" x="6035675" y="4168775"/>
          <p14:tracePt t="59855" x="6027738" y="4160838"/>
          <p14:tracePt t="59863" x="6003925" y="4152900"/>
          <p14:tracePt t="59871" x="5951538" y="4152900"/>
          <p14:tracePt t="59888" x="5783263" y="4137025"/>
          <p14:tracePt t="59904" x="5616575" y="4130675"/>
          <p14:tracePt t="59921" x="5470525" y="4114800"/>
          <p14:tracePt t="59938" x="5394325" y="4098925"/>
          <p14:tracePt t="59955" x="5356225" y="4084638"/>
          <p14:tracePt t="60047" x="5349875" y="4084638"/>
          <p14:tracePt t="60055" x="5341938" y="4084638"/>
          <p14:tracePt t="60063" x="5334000" y="4084638"/>
          <p14:tracePt t="60086" x="5326063" y="4084638"/>
          <p14:tracePt t="60134" x="5318125" y="4084638"/>
          <p14:tracePt t="60271" x="5334000" y="4092575"/>
          <p14:tracePt t="60279" x="5341938" y="4092575"/>
          <p14:tracePt t="60288" x="5364163" y="4098925"/>
          <p14:tracePt t="60305" x="5426075" y="4130675"/>
          <p14:tracePt t="60321" x="5516563" y="4183063"/>
          <p14:tracePt t="60338" x="5616575" y="4244975"/>
          <p14:tracePt t="60355" x="5676900" y="4275138"/>
          <p14:tracePt t="60455" x="5684838" y="4283075"/>
          <p14:tracePt t="60463" x="5692775" y="4297363"/>
          <p14:tracePt t="60471" x="5699125" y="4305300"/>
          <p14:tracePt t="60488" x="5707063" y="4321175"/>
          <p14:tracePt t="60631" x="5692775" y="4327525"/>
          <p14:tracePt t="60639" x="5684838" y="4327525"/>
          <p14:tracePt t="60647" x="5654675" y="4327525"/>
          <p14:tracePt t="60655" x="5608638" y="4343400"/>
          <p14:tracePt t="60671" x="5502275" y="4381500"/>
          <p14:tracePt t="60688" x="5418138" y="4411663"/>
          <p14:tracePt t="60705" x="5364163" y="4419600"/>
          <p14:tracePt t="60722" x="5341938" y="4435475"/>
          <p14:tracePt t="60738" x="5334000" y="4435475"/>
          <p14:tracePt t="60775" x="5318125" y="4435475"/>
          <p14:tracePt t="60788" x="5303838" y="4427538"/>
          <p14:tracePt t="60806" x="5219700" y="4397375"/>
          <p14:tracePt t="60822" x="5173663" y="4373563"/>
          <p14:tracePt t="60838" x="5121275" y="4373563"/>
          <p14:tracePt t="60855" x="5113338" y="4373563"/>
          <p14:tracePt t="60943" x="5105400" y="4373563"/>
          <p14:tracePt t="60967" x="5105400" y="4389438"/>
          <p14:tracePt t="60983" x="5105400" y="4403725"/>
          <p14:tracePt t="60999" x="5105400" y="4411663"/>
          <p14:tracePt t="61007" x="5105400" y="4419600"/>
          <p14:tracePt t="61015" x="5105400" y="4427538"/>
          <p14:tracePt t="61024" x="5105400" y="4441825"/>
          <p14:tracePt t="61038" x="5105400" y="4457700"/>
          <p14:tracePt t="61055" x="5105400" y="4487863"/>
          <p14:tracePt t="61072" x="5105400" y="4525963"/>
          <p14:tracePt t="61088" x="5105400" y="4572000"/>
          <p14:tracePt t="61105" x="5105400" y="4632325"/>
          <p14:tracePt t="61122" x="5105400" y="4708525"/>
          <p14:tracePt t="61138" x="5105400" y="4778375"/>
          <p14:tracePt t="61155" x="5105400" y="4846638"/>
          <p14:tracePt t="61172" x="5105400" y="4892675"/>
          <p14:tracePt t="61188" x="5105400" y="4899025"/>
          <p14:tracePt t="61231" x="5105400" y="4914900"/>
          <p14:tracePt t="61239" x="5105400" y="4945063"/>
          <p14:tracePt t="61247" x="5105400" y="4991100"/>
          <p14:tracePt t="61255" x="5089525" y="5075238"/>
          <p14:tracePt t="61272" x="5021263" y="5203825"/>
          <p14:tracePt t="61288" x="4960938" y="5364163"/>
          <p14:tracePt t="61305" x="4892675" y="5464175"/>
          <p14:tracePt t="61322" x="4830763" y="5554663"/>
          <p14:tracePt t="61338" x="4816475" y="5584825"/>
          <p14:tracePt t="61372" x="4808538" y="5592763"/>
          <p14:tracePt t="68743" x="4792663" y="5578475"/>
          <p14:tracePt t="68751" x="4792663" y="5364163"/>
          <p14:tracePt t="68759" x="4792663" y="5037138"/>
          <p14:tracePt t="68774" x="4746625" y="4579938"/>
          <p14:tracePt t="68791" x="4686300" y="4244975"/>
          <p14:tracePt t="68808" x="4664075" y="3863975"/>
          <p14:tracePt t="68825" x="4648200" y="3497263"/>
          <p14:tracePt t="68841" x="4648200" y="3254375"/>
          <p14:tracePt t="68858" x="4648200" y="3094038"/>
          <p14:tracePt t="68875" x="4648200" y="2949575"/>
          <p14:tracePt t="68891" x="4648200" y="2911475"/>
          <p14:tracePt t="68908" x="4648200" y="2895600"/>
          <p14:tracePt t="68927" x="4648200" y="2879725"/>
          <p14:tracePt t="68941" x="4670425" y="2781300"/>
          <p14:tracePt t="68958" x="4686300" y="2735263"/>
          <p14:tracePt t="68991" x="4708525" y="2735263"/>
          <p14:tracePt t="69008" x="4816475" y="2705100"/>
          <p14:tracePt t="69025" x="4945063" y="2674938"/>
          <p14:tracePt t="69041" x="5059363" y="2620963"/>
          <p14:tracePt t="69058" x="5173663" y="2598738"/>
          <p14:tracePt t="69075" x="5273675" y="2590800"/>
          <p14:tracePt t="69091" x="5287963" y="2590800"/>
          <p14:tracePt t="69191" x="5303838" y="2590800"/>
          <p14:tracePt t="69199" x="5318125" y="2590800"/>
          <p14:tracePt t="69208" x="5341938" y="2590800"/>
          <p14:tracePt t="69225" x="5372100" y="2598738"/>
          <p14:tracePt t="69241" x="5380038" y="2598738"/>
          <p14:tracePt t="69343" x="5387975" y="2598738"/>
          <p14:tracePt t="69359" x="5380038" y="2590800"/>
          <p14:tracePt t="69367" x="5364163" y="2582863"/>
          <p14:tracePt t="69375" x="5341938" y="2568575"/>
          <p14:tracePt t="69391" x="5257800" y="2552700"/>
          <p14:tracePt t="69408" x="5173663" y="2522538"/>
          <p14:tracePt t="69425" x="5075238" y="2492375"/>
          <p14:tracePt t="69441" x="4999038" y="2484438"/>
          <p14:tracePt t="69458" x="4960938" y="2468563"/>
          <p14:tracePt t="69475" x="4930775" y="2468563"/>
          <p14:tracePt t="69491" x="4906963" y="2468563"/>
          <p14:tracePt t="69508" x="4822825" y="2468563"/>
          <p14:tracePt t="69525" x="4784725" y="2468563"/>
          <p14:tracePt t="69542" x="4670425" y="2530475"/>
          <p14:tracePt t="69558" x="4618038" y="2552700"/>
          <p14:tracePt t="69575" x="4594225" y="2574925"/>
          <p14:tracePt t="69591" x="4572000" y="2606675"/>
          <p14:tracePt t="69608" x="4564063" y="2613025"/>
          <p14:tracePt t="69624" x="4556125" y="2636838"/>
          <p14:tracePt t="69641" x="4556125" y="2759075"/>
          <p14:tracePt t="69658" x="4556125" y="2841625"/>
          <p14:tracePt t="69674" x="4564063" y="2941638"/>
          <p14:tracePt t="69691" x="4594225" y="3017838"/>
          <p14:tracePt t="69708" x="4640263" y="3078163"/>
          <p14:tracePt t="69724" x="4694238" y="3162300"/>
          <p14:tracePt t="69741" x="4784725" y="3216275"/>
          <p14:tracePt t="69758" x="4876800" y="3238500"/>
          <p14:tracePt t="69774" x="5029200" y="3246438"/>
          <p14:tracePt t="69791" x="5189538" y="3208338"/>
          <p14:tracePt t="69808" x="5372100" y="3094038"/>
          <p14:tracePt t="69824" x="5516563" y="2971800"/>
          <p14:tracePt t="69841" x="5584825" y="2873375"/>
          <p14:tracePt t="69858" x="5608638" y="2827338"/>
          <p14:tracePt t="69874" x="5608638" y="2789238"/>
          <p14:tracePt t="69891" x="5608638" y="2682875"/>
          <p14:tracePt t="69908" x="5584825" y="2598738"/>
          <p14:tracePt t="69924" x="5540375" y="2506663"/>
          <p14:tracePt t="69941" x="5470525" y="2438400"/>
          <p14:tracePt t="69958" x="5456238" y="2430463"/>
          <p14:tracePt t="69974" x="5448300" y="2430463"/>
          <p14:tracePt t="69991" x="5426075" y="2430463"/>
          <p14:tracePt t="70008" x="5418138" y="2430463"/>
          <p14:tracePt t="70024" x="5402263" y="2422525"/>
          <p14:tracePt t="70041" x="5364163" y="2422525"/>
          <p14:tracePt t="70058" x="5318125" y="2422525"/>
          <p14:tracePt t="70074" x="5249863" y="2422525"/>
          <p14:tracePt t="70091" x="5083175" y="2484438"/>
          <p14:tracePt t="70108" x="4975225" y="2568575"/>
          <p14:tracePt t="70124" x="4868863" y="2682875"/>
          <p14:tracePt t="70141" x="4762500" y="2841625"/>
          <p14:tracePt t="70158" x="4732338" y="2933700"/>
          <p14:tracePt t="70175" x="4724400" y="3025775"/>
          <p14:tracePt t="70191" x="4724400" y="3063875"/>
          <p14:tracePt t="70208" x="4724400" y="3094038"/>
          <p14:tracePt t="75687" x="4724400" y="3063875"/>
          <p14:tracePt t="75696" x="4572000" y="2416175"/>
          <p14:tracePt t="75703" x="4137025" y="1303338"/>
          <p14:tracePt t="75711" x="3521075" y="0"/>
          <p14:tracePt t="75727" x="2293938" y="0"/>
          <p14:tracePt t="75744" x="1311275" y="0"/>
          <p14:tracePt t="75760" x="601663" y="0"/>
          <p14:tracePt t="76262" x="334963" y="342900"/>
          <p14:tracePt t="76270" x="419100" y="441325"/>
          <p14:tracePt t="76278" x="495300" y="517525"/>
          <p14:tracePt t="76293" x="708025" y="669925"/>
          <p14:tracePt t="76310" x="1012825" y="838200"/>
          <p14:tracePt t="76327" x="1265238" y="944563"/>
          <p14:tracePt t="76344" x="1439863" y="1020763"/>
          <p14:tracePt t="76361" x="1562100" y="1082675"/>
          <p14:tracePt t="76377" x="1608138" y="1112838"/>
          <p14:tracePt t="76411" x="1622425" y="1120775"/>
          <p14:tracePt t="76427" x="1622425" y="1143000"/>
          <p14:tracePt t="76444" x="1592263" y="1273175"/>
          <p14:tracePt t="76461" x="1546225" y="1393825"/>
          <p14:tracePt t="76478" x="1485900" y="1592263"/>
          <p14:tracePt t="76494" x="1463675" y="1806575"/>
          <p14:tracePt t="76511" x="1463675" y="2041525"/>
          <p14:tracePt t="76527" x="1463675" y="2332038"/>
          <p14:tracePt t="76544" x="1516063" y="2636838"/>
          <p14:tracePt t="76561" x="1646238" y="2873375"/>
          <p14:tracePt t="76577" x="1798638" y="3009900"/>
          <p14:tracePt t="76594" x="2003425" y="3132138"/>
          <p14:tracePt t="76611" x="2270125" y="3238500"/>
          <p14:tracePt t="76627" x="2568575" y="3336925"/>
          <p14:tracePt t="76644" x="2835275" y="3406775"/>
          <p14:tracePt t="76661" x="3025775" y="3429000"/>
          <p14:tracePt t="76678" x="3146425" y="3436938"/>
          <p14:tracePt t="77495" x="3170238" y="3444875"/>
          <p14:tracePt t="77503" x="3246438" y="3467100"/>
          <p14:tracePt t="77511" x="3306763" y="3475038"/>
          <p14:tracePt t="77528" x="3635375" y="3436938"/>
          <p14:tracePt t="77544" x="4152900" y="3292475"/>
          <p14:tracePt t="77561" x="4541838" y="3178175"/>
          <p14:tracePt t="77578" x="4860925" y="3086100"/>
          <p14:tracePt t="77594" x="5197475" y="2979738"/>
          <p14:tracePt t="77611" x="5426075" y="2917825"/>
          <p14:tracePt t="77628" x="5570538" y="2879725"/>
          <p14:tracePt t="77644" x="5616575" y="2865438"/>
          <p14:tracePt t="78079" x="5622925" y="2865438"/>
          <p14:tracePt t="78087" x="5622925" y="2941638"/>
          <p14:tracePt t="78095" x="5608638" y="3055938"/>
          <p14:tracePt t="78111" x="5562600" y="3216275"/>
          <p14:tracePt t="78128" x="5516563" y="3260725"/>
          <p14:tracePt t="78145" x="5470525" y="3276600"/>
          <p14:tracePt t="78161" x="5448300" y="3276600"/>
          <p14:tracePt t="78239" x="5440363" y="3276600"/>
          <p14:tracePt t="78255" x="5432425" y="3276600"/>
          <p14:tracePt t="78287" x="5418138" y="3268663"/>
          <p14:tracePt t="78295" x="5410200" y="3268663"/>
          <p14:tracePt t="78303" x="5402263" y="3260725"/>
          <p14:tracePt t="78311" x="5394325" y="3254375"/>
          <p14:tracePt t="78328" x="5372100" y="3222625"/>
          <p14:tracePt t="78344" x="5349875" y="3192463"/>
          <p14:tracePt t="78361" x="5326063" y="3154363"/>
          <p14:tracePt t="78378" x="5318125" y="3132138"/>
          <p14:tracePt t="78394" x="5303838" y="3094038"/>
          <p14:tracePt t="78411" x="5287963" y="3070225"/>
          <p14:tracePt t="78428" x="5287963" y="3063875"/>
          <p14:tracePt t="80895" x="5287963" y="3086100"/>
          <p14:tracePt t="80903" x="5287963" y="3268663"/>
          <p14:tracePt t="80912" x="5287963" y="3482975"/>
          <p14:tracePt t="80929" x="5257800" y="3687763"/>
          <p14:tracePt t="80946" x="5211763" y="3825875"/>
          <p14:tracePt t="80962" x="5181600" y="3962400"/>
          <p14:tracePt t="80979" x="5165725" y="4016375"/>
          <p14:tracePt t="80996" x="5165725" y="4022725"/>
          <p14:tracePt t="81055" x="5165725" y="4030663"/>
          <p14:tracePt t="81063" x="5151438" y="4092575"/>
          <p14:tracePt t="81071" x="5151438" y="4168775"/>
          <p14:tracePt t="81079" x="5135563" y="4237038"/>
          <p14:tracePt t="81096" x="5135563" y="4275138"/>
          <p14:tracePt t="81129" x="5135563" y="4283075"/>
          <p14:tracePt t="81146" x="5121275" y="4313238"/>
          <p14:tracePt t="81162" x="5113338" y="4343400"/>
          <p14:tracePt t="81179" x="5105400" y="4359275"/>
          <p14:tracePt t="81351" x="5097463" y="4359275"/>
          <p14:tracePt t="81375" x="5089525" y="4359275"/>
          <p14:tracePt t="81383" x="5083175" y="4351338"/>
          <p14:tracePt t="81391" x="5083175" y="4343400"/>
          <p14:tracePt t="81399" x="5067300" y="4321175"/>
          <p14:tracePt t="81431" x="5067300" y="4313238"/>
          <p14:tracePt t="81455" x="5059363" y="4297363"/>
          <p14:tracePt t="81463" x="5051425" y="4289425"/>
          <p14:tracePt t="81471" x="5045075" y="4275138"/>
          <p14:tracePt t="81479" x="5045075" y="4267200"/>
          <p14:tracePt t="81519" x="5037138" y="4251325"/>
          <p14:tracePt t="81527" x="5037138" y="4244975"/>
          <p14:tracePt t="81615" x="5037138" y="4237038"/>
          <p14:tracePt t="82318" x="5045075" y="4237038"/>
          <p14:tracePt t="82326" x="5105400" y="4221163"/>
          <p14:tracePt t="82334" x="5143500" y="4191000"/>
          <p14:tracePt t="82346" x="5165725" y="4175125"/>
          <p14:tracePt t="82362" x="5219700" y="4137025"/>
          <p14:tracePt t="82379" x="5273675" y="4092575"/>
          <p14:tracePt t="82396" x="5280025" y="4084638"/>
          <p14:tracePt t="82412" x="5280025" y="4076700"/>
          <p14:tracePt t="82429" x="5287963" y="4076700"/>
          <p14:tracePt t="82519" x="5287963" y="4068763"/>
          <p14:tracePt t="82527" x="5303838" y="4060825"/>
          <p14:tracePt t="82535" x="5318125" y="4054475"/>
          <p14:tracePt t="82546" x="5334000" y="4054475"/>
          <p14:tracePt t="82563" x="5349875" y="4046538"/>
          <p14:tracePt t="82703" x="5356225" y="4046538"/>
          <p14:tracePt t="82711" x="5372100" y="4046538"/>
          <p14:tracePt t="82719" x="5380038" y="4046538"/>
          <p14:tracePt t="82730" x="5387975" y="4046538"/>
          <p14:tracePt t="82746" x="5394325" y="4046538"/>
          <p14:tracePt t="84959" x="5402263" y="404653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249" t="32875" r="27636" b="18814"/>
          <a:stretch/>
        </p:blipFill>
        <p:spPr>
          <a:xfrm>
            <a:off x="2513149" y="1761065"/>
            <a:ext cx="6162322" cy="417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24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160"/>
    </mc:Choice>
    <mc:Fallback xmlns="">
      <p:transition advTm="2416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0" x="5372100" y="4046538"/>
          <p14:tracePt t="928" x="5227638" y="4038600"/>
          <p14:tracePt t="936" x="4999038" y="3962400"/>
          <p14:tracePt t="950" x="4389438" y="3856038"/>
          <p14:tracePt t="967" x="3665538" y="3856038"/>
          <p14:tracePt t="984" x="3170238" y="3856038"/>
          <p14:tracePt t="1000" x="2873375" y="3817938"/>
          <p14:tracePt t="1017" x="2743200" y="3733800"/>
          <p14:tracePt t="1034" x="2727325" y="3641725"/>
          <p14:tracePt t="1050" x="2743200" y="3513138"/>
          <p14:tracePt t="1067" x="2925763" y="3238500"/>
          <p14:tracePt t="1084" x="3230563" y="2941638"/>
          <p14:tracePt t="1101" x="3521075" y="2735263"/>
          <p14:tracePt t="1117" x="3695700" y="2606675"/>
          <p14:tracePt t="1135" x="3779838" y="2536825"/>
          <p14:tracePt t="1304" x="3779838" y="2544763"/>
          <p14:tracePt t="1312" x="3870325" y="2697163"/>
          <p14:tracePt t="1320" x="3992563" y="2903538"/>
          <p14:tracePt t="1335" x="4229100" y="3154363"/>
          <p14:tracePt t="1351" x="4365625" y="3200400"/>
          <p14:tracePt t="1368" x="4441825" y="3216275"/>
          <p14:tracePt t="1384" x="4541838" y="3216275"/>
          <p14:tracePt t="1401" x="4648200" y="3178175"/>
          <p14:tracePt t="1418" x="4664075" y="3170238"/>
          <p14:tracePt t="1434" x="4664075" y="3162300"/>
          <p14:tracePt t="1451" x="4664075" y="3040063"/>
          <p14:tracePt t="1468" x="4602163" y="2887663"/>
          <p14:tracePt t="1484" x="4541838" y="2827338"/>
          <p14:tracePt t="1501" x="4518025" y="2811463"/>
          <p14:tracePt t="1968" x="4587875" y="2797175"/>
          <p14:tracePt t="1976" x="4664075" y="2781300"/>
          <p14:tracePt t="1985" x="4762500" y="2751138"/>
          <p14:tracePt t="2001" x="4953000" y="2751138"/>
          <p14:tracePt t="2018" x="5135563" y="2751138"/>
          <p14:tracePt t="2035" x="5235575" y="2759075"/>
          <p14:tracePt t="2051" x="5257800" y="2765425"/>
          <p14:tracePt t="2068" x="5265738" y="2773363"/>
          <p14:tracePt t="2101" x="5265738" y="2781300"/>
          <p14:tracePt t="2119" x="5189538" y="2835275"/>
          <p14:tracePt t="2134" x="5151438" y="2841625"/>
          <p14:tracePt t="2137" x="5113338" y="2841625"/>
          <p14:tracePt t="2151" x="5059363" y="2841625"/>
          <p14:tracePt t="2168" x="5013325" y="2841625"/>
          <p14:tracePt t="2185" x="4983163" y="2841625"/>
          <p14:tracePt t="2201" x="4968875" y="2841625"/>
          <p14:tracePt t="2218" x="4960938" y="2841625"/>
          <p14:tracePt t="2272" x="4945063" y="2841625"/>
          <p14:tracePt t="2288" x="4930775" y="2835275"/>
          <p14:tracePt t="2296" x="4914900" y="2827338"/>
          <p14:tracePt t="2304" x="4906963" y="2827338"/>
          <p14:tracePt t="2319" x="4884738" y="2827338"/>
          <p14:tracePt t="2351" x="4860925" y="2827338"/>
          <p14:tracePt t="2368" x="4854575" y="2827338"/>
          <p14:tracePt t="2385" x="4838700" y="2849563"/>
          <p14:tracePt t="2401" x="4830763" y="2895600"/>
          <p14:tracePt t="2418" x="4808538" y="2917825"/>
          <p14:tracePt t="2435" x="4808538" y="2925763"/>
          <p14:tracePt t="2872" x="4846638" y="2879725"/>
          <p14:tracePt t="2880" x="4937125" y="2797175"/>
          <p14:tracePt t="2888" x="4999038" y="2765425"/>
          <p14:tracePt t="2901" x="5083175" y="2713038"/>
          <p14:tracePt t="2918" x="5235575" y="2659063"/>
          <p14:tracePt t="2934" x="5502275" y="2552700"/>
          <p14:tracePt t="2951" x="5646738" y="2514600"/>
          <p14:tracePt t="2968" x="5707063" y="2492375"/>
          <p14:tracePt t="3048" x="5715000" y="2492375"/>
          <p14:tracePt t="3064" x="5730875" y="2492375"/>
          <p14:tracePt t="3072" x="5737225" y="2492375"/>
          <p14:tracePt t="3085" x="5775325" y="2544763"/>
          <p14:tracePt t="3102" x="5813425" y="2705100"/>
          <p14:tracePt t="3119" x="5875338" y="2835275"/>
          <p14:tracePt t="3135" x="5889625" y="2895600"/>
          <p14:tracePt t="3240" x="5889625" y="2873375"/>
          <p14:tracePt t="3248" x="5889625" y="2835275"/>
          <p14:tracePt t="3256" x="5889625" y="2819400"/>
          <p14:tracePt t="3400" x="5883275" y="2827338"/>
          <p14:tracePt t="3408" x="5883275" y="2873375"/>
          <p14:tracePt t="3418" x="5883275" y="2911475"/>
          <p14:tracePt t="3435" x="5889625" y="2955925"/>
          <p14:tracePt t="3452" x="5889625" y="2971800"/>
          <p14:tracePt t="3504" x="5897563" y="2971800"/>
          <p14:tracePt t="3512" x="5905500" y="2971800"/>
          <p14:tracePt t="3521" x="5943600" y="2971800"/>
          <p14:tracePt t="3535" x="6057900" y="2865438"/>
          <p14:tracePt t="3552" x="6164263" y="2759075"/>
          <p14:tracePt t="3568" x="6240463" y="2674938"/>
          <p14:tracePt t="3585" x="6316663" y="2598738"/>
          <p14:tracePt t="3602" x="6340475" y="2582863"/>
          <p14:tracePt t="3672" x="6340475" y="2574925"/>
          <p14:tracePt t="3680" x="6354763" y="2574925"/>
          <p14:tracePt t="3688" x="6378575" y="2574925"/>
          <p14:tracePt t="3702" x="6416675" y="2590800"/>
          <p14:tracePt t="3718" x="6507163" y="2636838"/>
          <p14:tracePt t="3735" x="6689725" y="2743200"/>
          <p14:tracePt t="3752" x="6713538" y="2751138"/>
          <p14:tracePt t="3785" x="6721475" y="2751138"/>
          <p14:tracePt t="3976" x="6743700" y="2759075"/>
          <p14:tracePt t="3984" x="6804025" y="2765425"/>
          <p14:tracePt t="3992" x="6865938" y="2765425"/>
          <p14:tracePt t="4002" x="6888163" y="2765425"/>
          <p14:tracePt t="4128" x="6896100" y="2765425"/>
          <p14:tracePt t="4144" x="6904038" y="2759075"/>
          <p14:tracePt t="4152" x="6926263" y="2743200"/>
          <p14:tracePt t="4160" x="6950075" y="2735263"/>
          <p14:tracePt t="4169" x="6972300" y="2735263"/>
          <p14:tracePt t="4185" x="7064375" y="2705100"/>
          <p14:tracePt t="4202" x="7192963" y="2689225"/>
          <p14:tracePt t="4219" x="7299325" y="2667000"/>
          <p14:tracePt t="4235" x="7383463" y="2651125"/>
          <p14:tracePt t="4252" x="7451725" y="2628900"/>
          <p14:tracePt t="4360" x="7459663" y="2628900"/>
          <p14:tracePt t="4368" x="7467600" y="2628900"/>
          <p14:tracePt t="4376" x="7475538" y="2628900"/>
          <p14:tracePt t="4385" x="7483475" y="2628900"/>
          <p14:tracePt t="4402" x="7513638" y="2651125"/>
          <p14:tracePt t="4419" x="7543800" y="2674938"/>
          <p14:tracePt t="4435" x="7566025" y="2682875"/>
          <p14:tracePt t="4469" x="7573963" y="2682875"/>
          <p14:tracePt t="4512" x="7589838" y="2682875"/>
          <p14:tracePt t="4520" x="7604125" y="2636838"/>
          <p14:tracePt t="4528" x="7620000" y="2598738"/>
          <p14:tracePt t="4536" x="7635875" y="2568575"/>
          <p14:tracePt t="4552" x="7650163" y="2530475"/>
          <p14:tracePt t="4569" x="7658100" y="2514600"/>
          <p14:tracePt t="4688" x="7673975" y="2514600"/>
          <p14:tracePt t="4696" x="7696200" y="2522538"/>
          <p14:tracePt t="4704" x="7734300" y="2536825"/>
          <p14:tracePt t="4719" x="7818438" y="2606675"/>
          <p14:tracePt t="4736" x="7954963" y="2682875"/>
          <p14:tracePt t="4752" x="8131175" y="2759075"/>
          <p14:tracePt t="4769" x="8321675" y="2803525"/>
          <p14:tracePt t="4786" x="8450263" y="2811463"/>
          <p14:tracePt t="4802" x="8504238" y="2811463"/>
          <p14:tracePt t="5104" x="8512175" y="2819400"/>
          <p14:tracePt t="5120" x="8496300" y="2857500"/>
          <p14:tracePt t="5128" x="8450263" y="2941638"/>
          <p14:tracePt t="5136" x="8389938" y="3001963"/>
          <p14:tracePt t="5152" x="8283575" y="3132138"/>
          <p14:tracePt t="5169" x="8161338" y="3260725"/>
          <p14:tracePt t="5186" x="8061325" y="3336925"/>
          <p14:tracePt t="5202" x="8031163" y="3368675"/>
          <p14:tracePt t="5256" x="8031163" y="3375025"/>
          <p14:tracePt t="5272" x="8031163" y="3382963"/>
          <p14:tracePt t="5280" x="8031163" y="3413125"/>
          <p14:tracePt t="5288" x="8023225" y="3444875"/>
          <p14:tracePt t="5303" x="7993063" y="3482975"/>
          <p14:tracePt t="5319" x="7908925" y="3635375"/>
          <p14:tracePt t="5336" x="7802563" y="3733800"/>
          <p14:tracePt t="5352" x="7620000" y="3848100"/>
          <p14:tracePt t="5369" x="7383463" y="3932238"/>
          <p14:tracePt t="5386" x="7070725" y="3962400"/>
          <p14:tracePt t="5402" x="6743700" y="3962400"/>
          <p14:tracePt t="5419" x="6400800" y="3962400"/>
          <p14:tracePt t="5436" x="6142038" y="3908425"/>
          <p14:tracePt t="5452" x="5981700" y="3886200"/>
          <p14:tracePt t="5469" x="5897563" y="3870325"/>
          <p14:tracePt t="5486" x="5889625" y="3863975"/>
          <p14:tracePt t="5584" x="5889625" y="3856038"/>
          <p14:tracePt t="5592" x="5889625" y="3832225"/>
          <p14:tracePt t="5602" x="5889625" y="3810000"/>
          <p14:tracePt t="5619" x="5883275" y="3771900"/>
          <p14:tracePt t="5636" x="5875338" y="3749675"/>
          <p14:tracePt t="5640" x="5859463" y="3703638"/>
          <p14:tracePt t="5653" x="5859463" y="3679825"/>
          <p14:tracePt t="5669" x="5859463" y="3627438"/>
          <p14:tracePt t="5686" x="5867400" y="3559175"/>
          <p14:tracePt t="5702" x="5883275" y="3527425"/>
          <p14:tracePt t="5719" x="5905500" y="3467100"/>
          <p14:tracePt t="5736" x="5913438" y="3451225"/>
          <p14:tracePt t="5753" x="5913438" y="3436938"/>
          <p14:tracePt t="5769" x="5913438" y="3398838"/>
          <p14:tracePt t="5786" x="5913438" y="3368675"/>
          <p14:tracePt t="5803" x="5905500" y="3322638"/>
          <p14:tracePt t="5819" x="5875338" y="3268663"/>
          <p14:tracePt t="5836" x="5851525" y="3192463"/>
          <p14:tracePt t="5853" x="5791200" y="3063875"/>
          <p14:tracePt t="5869" x="5737225" y="2933700"/>
          <p14:tracePt t="5887" x="5692775" y="2773363"/>
          <p14:tracePt t="5903" x="5661025" y="2697163"/>
          <p14:tracePt t="5919" x="5654675" y="2659063"/>
          <p14:tracePt t="5968" x="5654675" y="2651125"/>
          <p14:tracePt t="6216" x="5668963" y="2713038"/>
          <p14:tracePt t="6224" x="5730875" y="2849563"/>
          <p14:tracePt t="6236" x="5775325" y="2941638"/>
          <p14:tracePt t="6253" x="5837238" y="3101975"/>
          <p14:tracePt t="6269" x="5897563" y="3230563"/>
          <p14:tracePt t="6286" x="5921375" y="3284538"/>
          <p14:tracePt t="6303" x="5927725" y="3292475"/>
          <p14:tracePt t="6336" x="5927725" y="3306763"/>
          <p14:tracePt t="6353" x="5943600" y="3406775"/>
          <p14:tracePt t="6369" x="5943600" y="3489325"/>
          <p14:tracePt t="6386" x="5943600" y="3559175"/>
          <p14:tracePt t="6403" x="5951538" y="3641725"/>
          <p14:tracePt t="6419" x="5959475" y="3725863"/>
          <p14:tracePt t="6436" x="5981700" y="3771900"/>
          <p14:tracePt t="6453" x="5981700" y="3779838"/>
          <p14:tracePt t="6504" x="5981700" y="3749675"/>
          <p14:tracePt t="6512" x="5973763" y="3695700"/>
          <p14:tracePt t="6521" x="5959475" y="3627438"/>
          <p14:tracePt t="6536" x="5927725" y="3497263"/>
          <p14:tracePt t="6553" x="5913438" y="3436938"/>
          <p14:tracePt t="6569" x="5905500" y="3398838"/>
          <p14:tracePt t="6586" x="5905500" y="3390900"/>
          <p14:tracePt t="6672" x="5905500" y="3421063"/>
          <p14:tracePt t="6680" x="5905500" y="3451225"/>
          <p14:tracePt t="6688" x="5905500" y="3467100"/>
          <p14:tracePt t="6703" x="5905500" y="3489325"/>
          <p14:tracePt t="7152" x="5921375" y="3489325"/>
          <p14:tracePt t="7160" x="5951538" y="3497263"/>
          <p14:tracePt t="7170" x="6003925" y="3505200"/>
          <p14:tracePt t="7186" x="6248400" y="3513138"/>
          <p14:tracePt t="7203" x="6651625" y="3451225"/>
          <p14:tracePt t="7220" x="7070725" y="3314700"/>
          <p14:tracePt t="7236" x="7399338" y="3162300"/>
          <p14:tracePt t="7253" x="7612063" y="3032125"/>
          <p14:tracePt t="7270" x="7704138" y="2941638"/>
          <p14:tracePt t="7320" x="7704138" y="2933700"/>
          <p14:tracePt t="7328" x="7704138" y="2925763"/>
          <p14:tracePt t="7336" x="7704138" y="2903538"/>
          <p14:tracePt t="7353" x="7704138" y="2887663"/>
          <p14:tracePt t="7376" x="7704138" y="2879725"/>
          <p14:tracePt t="7392" x="7704138" y="2873375"/>
          <p14:tracePt t="7512" x="7673975" y="2857500"/>
          <p14:tracePt t="7520" x="7635875" y="2849563"/>
          <p14:tracePt t="7528" x="7566025" y="2849563"/>
          <p14:tracePt t="7537" x="7459663" y="2849563"/>
          <p14:tracePt t="7553" x="7261225" y="2873375"/>
          <p14:tracePt t="7570" x="7056438" y="2903538"/>
          <p14:tracePt t="7587" x="6911975" y="2917825"/>
          <p14:tracePt t="7603" x="6888163" y="2917825"/>
          <p14:tracePt t="7648" x="6880225" y="2917825"/>
          <p14:tracePt t="7656" x="6880225" y="2903538"/>
          <p14:tracePt t="7670" x="6880225" y="2895600"/>
          <p14:tracePt t="7689" x="6880225" y="2887663"/>
          <p14:tracePt t="7703" x="6880225" y="2879725"/>
          <p14:tracePt t="7752" x="6880225" y="2865438"/>
          <p14:tracePt t="7760" x="6880225" y="2857500"/>
          <p14:tracePt t="7776" x="6873875" y="2841625"/>
          <p14:tracePt t="8056" x="6873875" y="2925763"/>
          <p14:tracePt t="8064" x="6873875" y="3025775"/>
          <p14:tracePt t="8072" x="6880225" y="3140075"/>
          <p14:tracePt t="8087" x="6904038" y="3268663"/>
          <p14:tracePt t="8103" x="6926263" y="3368675"/>
          <p14:tracePt t="8120" x="6942138" y="3406775"/>
          <p14:tracePt t="8137" x="6950075" y="3406775"/>
          <p14:tracePt t="8176" x="6950075" y="3413125"/>
          <p14:tracePt t="8184" x="6950075" y="3429000"/>
          <p14:tracePt t="8208" x="6950075" y="3444875"/>
          <p14:tracePt t="8224" x="6950075" y="3451225"/>
          <p14:tracePt t="8240" x="6950075" y="3467100"/>
          <p14:tracePt t="8248" x="6956425" y="3482975"/>
          <p14:tracePt t="8256" x="6956425" y="3489325"/>
          <p14:tracePt t="8272" x="6956425" y="3497263"/>
          <p14:tracePt t="8984" x="6972300" y="3505200"/>
          <p14:tracePt t="8992" x="7010400" y="3489325"/>
          <p14:tracePt t="9004" x="7094538" y="3459163"/>
          <p14:tracePt t="9020" x="7331075" y="3330575"/>
          <p14:tracePt t="9037" x="7612063" y="3162300"/>
          <p14:tracePt t="9054" x="7908925" y="2949575"/>
          <p14:tracePt t="9070" x="8137525" y="2797175"/>
          <p14:tracePt t="9087" x="8259763" y="2674938"/>
          <p14:tracePt t="9240" x="8259763" y="2667000"/>
          <p14:tracePt t="9320" x="8259763" y="2697163"/>
          <p14:tracePt t="9328" x="8251825" y="2727325"/>
          <p14:tracePt t="9337" x="8251825" y="2743200"/>
          <p14:tracePt t="9360" x="8237538" y="2751138"/>
          <p14:tracePt t="9376" x="8237538" y="2773363"/>
          <p14:tracePt t="9544" x="8229600" y="2797175"/>
          <p14:tracePt t="9552" x="8229600" y="2827338"/>
          <p14:tracePt t="9560" x="8221663" y="2835275"/>
          <p14:tracePt t="9571" x="8207375" y="2865438"/>
          <p14:tracePt t="9587" x="8175625" y="2963863"/>
          <p14:tracePt t="9604" x="8153400" y="3063875"/>
          <p14:tracePt t="9621" x="8123238" y="3162300"/>
          <p14:tracePt t="9637" x="8099425" y="3222625"/>
          <p14:tracePt t="9654" x="8085138" y="3298825"/>
          <p14:tracePt t="9658" x="8077200" y="3336925"/>
          <p14:tracePt t="9671" x="8069263" y="3390900"/>
          <p14:tracePt t="9687" x="8054975" y="3444875"/>
          <p14:tracePt t="9704" x="8023225" y="3505200"/>
          <p14:tracePt t="9721" x="7985125" y="3559175"/>
          <p14:tracePt t="9737" x="7954963" y="3627438"/>
          <p14:tracePt t="9754" x="7908925" y="3695700"/>
          <p14:tracePt t="9771" x="7870825" y="3779838"/>
          <p14:tracePt t="9787" x="7848600" y="3840163"/>
          <p14:tracePt t="9848" x="7856538" y="3832225"/>
          <p14:tracePt t="9856" x="7886700" y="3771900"/>
          <p14:tracePt t="9864" x="7908925" y="3717925"/>
          <p14:tracePt t="9872" x="7940675" y="3635375"/>
          <p14:tracePt t="9887" x="8016875" y="3482975"/>
          <p14:tracePt t="9904" x="8093075" y="3336925"/>
          <p14:tracePt t="9920" x="8131175" y="3246438"/>
          <p14:tracePt t="9937" x="8137525" y="3222625"/>
          <p14:tracePt t="10016" x="8123238" y="3230563"/>
          <p14:tracePt t="10024" x="8099425" y="3284538"/>
          <p14:tracePt t="10032" x="8085138" y="3368675"/>
          <p14:tracePt t="10040" x="8031163" y="3467100"/>
          <p14:tracePt t="10055" x="7947025" y="3635375"/>
          <p14:tracePt t="10071" x="7870825" y="3756025"/>
          <p14:tracePt t="10087" x="7826375" y="3817938"/>
          <p14:tracePt t="10104" x="7810500" y="3832225"/>
          <p14:tracePt t="10168" x="7794625" y="3870325"/>
          <p14:tracePt t="10176" x="7788275" y="3894138"/>
          <p14:tracePt t="10187" x="7756525" y="3940175"/>
          <p14:tracePt t="10204" x="7680325" y="4060825"/>
          <p14:tracePt t="10221" x="7604125" y="4160838"/>
          <p14:tracePt t="10238" x="7551738" y="4237038"/>
          <p14:tracePt t="10254" x="7513638" y="4289425"/>
          <p14:tracePt t="10271" x="7489825" y="4335463"/>
          <p14:tracePt t="10456" x="7483475" y="4335463"/>
          <p14:tracePt t="10472" x="7483475" y="4343400"/>
          <p14:tracePt t="10480" x="7475538" y="4343400"/>
          <p14:tracePt t="10488" x="7467600" y="4351338"/>
          <p14:tracePt t="10504" x="7467600" y="4359275"/>
          <p14:tracePt t="10521" x="7459663" y="4359275"/>
          <p14:tracePt t="10544" x="7451725" y="4365625"/>
          <p14:tracePt t="10656" x="7451725" y="4351338"/>
          <p14:tracePt t="10672" x="7451725" y="4343400"/>
          <p14:tracePt t="10680" x="7451725" y="4335463"/>
          <p14:tracePt t="10688" x="7451725" y="4327525"/>
          <p14:tracePt t="10704" x="7451725" y="4321175"/>
          <p14:tracePt t="10721" x="7459663" y="4297363"/>
          <p14:tracePt t="10738" x="7459663" y="4289425"/>
          <p14:tracePt t="10754" x="7467600" y="4283075"/>
          <p14:tracePt t="11416" x="7459663" y="4289425"/>
          <p14:tracePt t="11424" x="7445375" y="4305300"/>
          <p14:tracePt t="11432" x="7421563" y="4327525"/>
          <p14:tracePt t="11440" x="7383463" y="4359275"/>
          <p14:tracePt t="11455" x="7337425" y="4389438"/>
          <p14:tracePt t="11471" x="7192963" y="4473575"/>
          <p14:tracePt t="11488" x="7108825" y="4518025"/>
          <p14:tracePt t="11505" x="7040563" y="4541838"/>
          <p14:tracePt t="11521" x="6994525" y="4549775"/>
          <p14:tracePt t="11538" x="6988175" y="4549775"/>
          <p14:tracePt t="11571" x="6964363" y="4549775"/>
          <p14:tracePt t="11588" x="6904038" y="4549775"/>
          <p14:tracePt t="11605" x="6804025" y="4549775"/>
          <p14:tracePt t="11621" x="6667500" y="4533900"/>
          <p14:tracePt t="11639" x="6324600" y="4525963"/>
          <p14:tracePt t="11654" x="6103938" y="4503738"/>
          <p14:tracePt t="11671" x="5927725" y="4479925"/>
          <p14:tracePt t="11688" x="5775325" y="4457700"/>
          <p14:tracePt t="11704" x="5661025" y="4449763"/>
          <p14:tracePt t="11721" x="5600700" y="4441825"/>
          <p14:tracePt t="11738" x="5592763" y="4441825"/>
          <p14:tracePt t="11984" x="5592763" y="4435475"/>
          <p14:tracePt t="11992" x="5600700" y="4427538"/>
          <p14:tracePt t="12000" x="5630863" y="4419600"/>
          <p14:tracePt t="12008" x="5654675" y="4419600"/>
          <p14:tracePt t="12022" x="5668963" y="4411663"/>
          <p14:tracePt t="12038" x="5730875" y="4411663"/>
          <p14:tracePt t="12055" x="5883275" y="4411663"/>
          <p14:tracePt t="12072" x="5981700" y="4411663"/>
          <p14:tracePt t="12088" x="6049963" y="4411663"/>
          <p14:tracePt t="12105" x="6126163" y="4411663"/>
          <p14:tracePt t="12122" x="6180138" y="4411663"/>
          <p14:tracePt t="12138" x="6256338" y="4411663"/>
          <p14:tracePt t="12155" x="6332538" y="4411663"/>
          <p14:tracePt t="12172" x="6416675" y="4397375"/>
          <p14:tracePt t="12188" x="6507163" y="4389438"/>
          <p14:tracePt t="12205" x="6629400" y="4373563"/>
          <p14:tracePt t="12222" x="6743700" y="4351338"/>
          <p14:tracePt t="12238" x="6858000" y="4335463"/>
          <p14:tracePt t="12255" x="6972300" y="4321175"/>
          <p14:tracePt t="12272" x="7056438" y="4321175"/>
          <p14:tracePt t="12288" x="7086600" y="4321175"/>
          <p14:tracePt t="12305" x="7116763" y="4321175"/>
          <p14:tracePt t="12338" x="7140575" y="4321175"/>
          <p14:tracePt t="12355" x="7170738" y="4321175"/>
          <p14:tracePt t="12372" x="7216775" y="4313238"/>
          <p14:tracePt t="12388" x="7299325" y="4305300"/>
          <p14:tracePt t="12405" x="7451725" y="4305300"/>
          <p14:tracePt t="12422" x="7597775" y="4305300"/>
          <p14:tracePt t="12438" x="7750175" y="4305300"/>
          <p14:tracePt t="12455" x="7878763" y="4305300"/>
          <p14:tracePt t="12472" x="7886700" y="4305300"/>
          <p14:tracePt t="12488" x="7894638" y="4305300"/>
          <p14:tracePt t="12584" x="7886700" y="4305300"/>
          <p14:tracePt t="12592" x="7856538" y="4305300"/>
          <p14:tracePt t="12601" x="7826375" y="4305300"/>
          <p14:tracePt t="12608" x="7794625" y="4305300"/>
          <p14:tracePt t="12622" x="7756525" y="4305300"/>
          <p14:tracePt t="12638" x="7612063" y="4343400"/>
          <p14:tracePt t="12642" x="7497763" y="4359275"/>
          <p14:tracePt t="12655" x="7254875" y="4373563"/>
          <p14:tracePt t="12672" x="7032625" y="4373563"/>
          <p14:tracePt t="12688" x="6797675" y="4373563"/>
          <p14:tracePt t="12705" x="6575425" y="4373563"/>
          <p14:tracePt t="12722" x="6400800" y="4373563"/>
          <p14:tracePt t="12738" x="6264275" y="4373563"/>
          <p14:tracePt t="12755" x="6156325" y="4373563"/>
          <p14:tracePt t="12772" x="6073775" y="4373563"/>
          <p14:tracePt t="12788" x="6011863" y="4373563"/>
          <p14:tracePt t="12805" x="5951538" y="4373563"/>
          <p14:tracePt t="12823" x="5837238" y="4373563"/>
          <p14:tracePt t="12839" x="5807075" y="4373563"/>
          <p14:tracePt t="12855" x="5730875" y="4381500"/>
          <p14:tracePt t="12872" x="5707063" y="4389438"/>
          <p14:tracePt t="12968" x="5715000" y="4389438"/>
          <p14:tracePt t="12976" x="5768975" y="4389438"/>
          <p14:tracePt t="12984" x="5829300" y="4389438"/>
          <p14:tracePt t="12992" x="5921375" y="4381500"/>
          <p14:tracePt t="13005" x="6011863" y="4359275"/>
          <p14:tracePt t="13023" x="6362700" y="4351338"/>
          <p14:tracePt t="13039" x="6613525" y="4351338"/>
          <p14:tracePt t="13055" x="6835775" y="4351338"/>
          <p14:tracePt t="13072" x="7018338" y="4351338"/>
          <p14:tracePt t="13089" x="7146925" y="4351338"/>
          <p14:tracePt t="13105" x="7239000" y="4351338"/>
          <p14:tracePt t="13122" x="7277100" y="4351338"/>
          <p14:tracePt t="13240" x="7292975" y="4365625"/>
          <p14:tracePt t="13248" x="7292975" y="4397375"/>
          <p14:tracePt t="13257" x="7292975" y="4411663"/>
          <p14:tracePt t="13272" x="7261225" y="4465638"/>
          <p14:tracePt t="13289" x="7132638" y="4525963"/>
          <p14:tracePt t="13305" x="6964363" y="4556125"/>
          <p14:tracePt t="13322" x="6751638" y="4579938"/>
          <p14:tracePt t="13339" x="6530975" y="4579938"/>
          <p14:tracePt t="13355" x="6264275" y="4579938"/>
          <p14:tracePt t="13372" x="6065838" y="4579938"/>
          <p14:tracePt t="13389" x="5897563" y="4579938"/>
          <p14:tracePt t="13405" x="5775325" y="4579938"/>
          <p14:tracePt t="13423" x="5707063" y="4602163"/>
          <p14:tracePt t="13439" x="5692775" y="4610100"/>
          <p14:tracePt t="13472" x="5699125" y="4625975"/>
          <p14:tracePt t="13489" x="5707063" y="4648200"/>
          <p14:tracePt t="13505" x="5745163" y="4716463"/>
          <p14:tracePt t="13522" x="5791200" y="4762500"/>
          <p14:tracePt t="13539" x="5875338" y="4822825"/>
          <p14:tracePt t="13556" x="5959475" y="4838700"/>
          <p14:tracePt t="13572" x="6057900" y="4860925"/>
          <p14:tracePt t="13589" x="6134100" y="4868863"/>
          <p14:tracePt t="13605" x="6142038" y="4876800"/>
          <p14:tracePt t="13648" x="6149975" y="4884738"/>
          <p14:tracePt t="13656" x="6111875" y="4922838"/>
          <p14:tracePt t="13664" x="6057900" y="4945063"/>
          <p14:tracePt t="13673" x="6011863" y="4975225"/>
          <p14:tracePt t="13689" x="5897563" y="5051425"/>
          <p14:tracePt t="13705" x="5775325" y="5127625"/>
          <p14:tracePt t="13722" x="5699125" y="5173663"/>
          <p14:tracePt t="13739" x="5638800" y="5211763"/>
          <p14:tracePt t="13756" x="5622925" y="5219700"/>
          <p14:tracePt t="13840" x="5622925" y="5227638"/>
          <p14:tracePt t="13848" x="5638800" y="5211763"/>
          <p14:tracePt t="13856" x="5661025" y="5173663"/>
          <p14:tracePt t="13872" x="5707063" y="5083175"/>
          <p14:tracePt t="13889" x="5761038" y="4945063"/>
          <p14:tracePt t="13906" x="5837238" y="4822825"/>
          <p14:tracePt t="13922" x="5875338" y="4740275"/>
          <p14:tracePt t="13939" x="5875338" y="4708525"/>
          <p14:tracePt t="13955" x="5889625" y="4678363"/>
          <p14:tracePt t="13972" x="5897563" y="4625975"/>
          <p14:tracePt t="13989" x="5897563" y="4579938"/>
          <p14:tracePt t="14005" x="5921375" y="4511675"/>
          <p14:tracePt t="14022" x="5943600" y="4465638"/>
          <p14:tracePt t="14039" x="5959475" y="4427538"/>
          <p14:tracePt t="14055" x="5965825" y="4403725"/>
          <p14:tracePt t="14072" x="5981700" y="4365625"/>
          <p14:tracePt t="14089" x="5981700" y="4359275"/>
          <p14:tracePt t="14368" x="5981700" y="4351338"/>
          <p14:tracePt t="14496" x="5981700" y="4343400"/>
          <p14:tracePt t="14544" x="5981700" y="4365625"/>
          <p14:tracePt t="14552" x="5981700" y="4411663"/>
          <p14:tracePt t="14560" x="5973763" y="4419600"/>
          <p14:tracePt t="14572" x="5973763" y="4449763"/>
          <p14:tracePt t="14589" x="5973763" y="4518025"/>
          <p14:tracePt t="14606" x="5973763" y="4579938"/>
          <p14:tracePt t="14623" x="5973763" y="4656138"/>
          <p14:tracePt t="14639" x="5973763" y="4686300"/>
          <p14:tracePt t="14656" x="5981700" y="4740275"/>
          <p14:tracePt t="14673" x="5997575" y="4778375"/>
          <p14:tracePt t="14689" x="6003925" y="4830763"/>
          <p14:tracePt t="14706" x="6011863" y="4892675"/>
          <p14:tracePt t="14723" x="6019800" y="4953000"/>
          <p14:tracePt t="14739" x="6027738" y="4991100"/>
          <p14:tracePt t="14756" x="6035675" y="5013325"/>
          <p14:tracePt t="14773" x="6035675" y="5021263"/>
          <p14:tracePt t="14789" x="6035675" y="5029200"/>
          <p14:tracePt t="14823" x="6035675" y="5037138"/>
          <p14:tracePt t="14928" x="6042025" y="5045075"/>
          <p14:tracePt t="14936" x="6065838" y="5045075"/>
          <p14:tracePt t="14944" x="6096000" y="5045075"/>
          <p14:tracePt t="14956" x="6134100" y="5045075"/>
          <p14:tracePt t="14973" x="6240463" y="5029200"/>
          <p14:tracePt t="14989" x="6354763" y="5021263"/>
          <p14:tracePt t="15007" x="6507163" y="4991100"/>
          <p14:tracePt t="15023" x="6553200" y="4983163"/>
          <p14:tracePt t="15039" x="6575425" y="4983163"/>
          <p14:tracePt t="15104" x="6583363" y="4975225"/>
          <p14:tracePt t="15112" x="6591300" y="4975225"/>
          <p14:tracePt t="15123" x="6613525" y="4975225"/>
          <p14:tracePt t="15139" x="6697663" y="4975225"/>
          <p14:tracePt t="15156" x="6789738" y="4968875"/>
          <p14:tracePt t="15173" x="6904038" y="4960938"/>
          <p14:tracePt t="15189" x="7018338" y="4937125"/>
          <p14:tracePt t="15207" x="7146925" y="4914900"/>
          <p14:tracePt t="15223" x="7192963" y="4899025"/>
          <p14:tracePt t="15264" x="7192963" y="4892675"/>
          <p14:tracePt t="15280" x="7192963" y="4876800"/>
          <p14:tracePt t="15289" x="7192963" y="4854575"/>
          <p14:tracePt t="15306" x="7192963" y="4838700"/>
          <p14:tracePt t="15392" x="7192963" y="4830763"/>
          <p14:tracePt t="15400" x="7192963" y="4816475"/>
          <p14:tracePt t="15408" x="7192963" y="4808538"/>
          <p14:tracePt t="15488" x="7200900" y="4800600"/>
          <p14:tracePt t="15512" x="7208838" y="4808538"/>
          <p14:tracePt t="15520" x="7231063" y="4830763"/>
          <p14:tracePt t="15528" x="7239000" y="4876800"/>
          <p14:tracePt t="15539" x="7254875" y="4937125"/>
          <p14:tracePt t="15556" x="7261225" y="5021263"/>
          <p14:tracePt t="15573" x="7261225" y="5075238"/>
          <p14:tracePt t="15590" x="7261225" y="5105400"/>
          <p14:tracePt t="15607" x="7223125" y="5151438"/>
          <p14:tracePt t="15623" x="7178675" y="5159375"/>
          <p14:tracePt t="15640" x="7094538" y="5165725"/>
          <p14:tracePt t="15656" x="6994525" y="5165725"/>
          <p14:tracePt t="15673" x="6873875" y="5165725"/>
          <p14:tracePt t="15690" x="6759575" y="5189538"/>
          <p14:tracePt t="15706" x="6651625" y="5203825"/>
          <p14:tracePt t="15723" x="6545263" y="5227638"/>
          <p14:tracePt t="15740" x="6430963" y="5257800"/>
          <p14:tracePt t="15756" x="6346825" y="5303838"/>
          <p14:tracePt t="15773" x="6264275" y="5356225"/>
          <p14:tracePt t="15790" x="6194425" y="5410200"/>
          <p14:tracePt t="15807" x="6149975" y="5464175"/>
          <p14:tracePt t="15823" x="6096000" y="5554663"/>
          <p14:tracePt t="15840" x="6073775" y="5622925"/>
          <p14:tracePt t="15856" x="6057900" y="5699125"/>
          <p14:tracePt t="15873" x="6049963" y="5791200"/>
          <p14:tracePt t="15890" x="6049963" y="5867400"/>
          <p14:tracePt t="15906" x="6049963" y="5921375"/>
          <p14:tracePt t="15923" x="6049963" y="5951538"/>
          <p14:tracePt t="15940" x="6049963" y="5981700"/>
          <p14:tracePt t="15973" x="6065838" y="5989638"/>
          <p14:tracePt t="15990" x="6065838" y="5997575"/>
          <p14:tracePt t="16023" x="6118225" y="6003925"/>
          <p14:tracePt t="16040" x="6232525" y="6003925"/>
          <p14:tracePt t="16056" x="6316663" y="6003925"/>
          <p14:tracePt t="16073" x="6362700" y="5981700"/>
          <p14:tracePt t="16090" x="6392863" y="5965825"/>
          <p14:tracePt t="16106" x="6400800" y="5951538"/>
          <p14:tracePt t="16123" x="6370638" y="5889625"/>
          <p14:tracePt t="16140" x="6240463" y="5775325"/>
          <p14:tracePt t="16143" x="6111875" y="5684838"/>
          <p14:tracePt t="16156" x="5973763" y="5622925"/>
          <p14:tracePt t="16173" x="5722938" y="5524500"/>
          <p14:tracePt t="16190" x="5608638" y="5494338"/>
          <p14:tracePt t="16207" x="5546725" y="5456238"/>
          <p14:tracePt t="16240" x="5562600" y="5432425"/>
          <p14:tracePt t="16256" x="5684838" y="5402263"/>
          <p14:tracePt t="16273" x="5829300" y="5372100"/>
          <p14:tracePt t="16290" x="5935663" y="5349875"/>
          <p14:tracePt t="16306" x="6027738" y="5318125"/>
          <p14:tracePt t="16323" x="6073775" y="5295900"/>
          <p14:tracePt t="16340" x="6088063" y="5280025"/>
          <p14:tracePt t="16356" x="6096000" y="5265738"/>
          <p14:tracePt t="16373" x="6103938" y="5249863"/>
          <p14:tracePt t="16391" x="6126163" y="5227638"/>
          <p14:tracePt t="16407" x="6126163" y="5211763"/>
          <p14:tracePt t="16423" x="6134100" y="5211763"/>
          <p14:tracePt t="16544" x="6134100" y="5203825"/>
          <p14:tracePt t="16888" x="6118225" y="5203825"/>
          <p14:tracePt t="16896" x="6080125" y="5203825"/>
          <p14:tracePt t="16906" x="6035675" y="5203825"/>
          <p14:tracePt t="16923" x="5943600" y="5197475"/>
          <p14:tracePt t="16940" x="5783263" y="5273675"/>
          <p14:tracePt t="16957" x="5622925" y="5380038"/>
          <p14:tracePt t="16973" x="5456238" y="5532438"/>
          <p14:tracePt t="16991" x="5341938" y="5745163"/>
          <p14:tracePt t="17007" x="5334000" y="5829300"/>
          <p14:tracePt t="17024" x="5364163" y="6073775"/>
          <p14:tracePt t="17040" x="5516563" y="6256338"/>
          <p14:tracePt t="17057" x="5768975" y="6378575"/>
          <p14:tracePt t="17073" x="6126163" y="6430963"/>
          <p14:tracePt t="17090" x="6591300" y="6423025"/>
          <p14:tracePt t="17106" x="6918325" y="6324600"/>
          <p14:tracePt t="17123" x="7094538" y="6202363"/>
          <p14:tracePt t="17140" x="7178675" y="6080125"/>
          <p14:tracePt t="17156" x="7178675" y="5921375"/>
          <p14:tracePt t="17173" x="7154863" y="5753100"/>
          <p14:tracePt t="17190" x="6972300" y="5554663"/>
          <p14:tracePt t="17206" x="6850063" y="5494338"/>
          <p14:tracePt t="17223" x="6727825" y="5432425"/>
          <p14:tracePt t="17240" x="6683375" y="5432425"/>
          <p14:tracePt t="17257" x="6637338" y="5432425"/>
          <p14:tracePt t="17273" x="6454775" y="5502275"/>
          <p14:tracePt t="17290" x="6180138" y="5730875"/>
          <p14:tracePt t="17307" x="6011863" y="5997575"/>
          <p14:tracePt t="17323" x="5897563" y="6202363"/>
          <p14:tracePt t="17340" x="5859463" y="6294438"/>
          <p14:tracePt t="17357" x="5859463" y="6316663"/>
          <p14:tracePt t="17373" x="5867400" y="6324600"/>
          <p14:tracePt t="17390" x="6188075" y="6218238"/>
          <p14:tracePt t="17407" x="6430963" y="6080125"/>
          <p14:tracePt t="17423" x="6607175" y="5913438"/>
          <p14:tracePt t="17440" x="6667500" y="5753100"/>
          <p14:tracePt t="17457" x="6667500" y="5600700"/>
          <p14:tracePt t="17474" x="6591300" y="5486400"/>
          <p14:tracePt t="17490" x="6384925" y="5356225"/>
          <p14:tracePt t="17507" x="6096000" y="5257800"/>
          <p14:tracePt t="17524" x="5951538" y="5227638"/>
          <p14:tracePt t="17540" x="5745163" y="5241925"/>
          <p14:tracePt t="17557" x="5638800" y="5311775"/>
          <p14:tracePt t="17574" x="5608638" y="5356225"/>
          <p14:tracePt t="17590" x="5608638" y="5372100"/>
          <p14:tracePt t="17607" x="5646738" y="5418138"/>
          <p14:tracePt t="17624" x="5722938" y="5432425"/>
          <p14:tracePt t="17640" x="5813425" y="5440363"/>
          <p14:tracePt t="17657" x="5905500" y="5440363"/>
          <p14:tracePt t="17674" x="5927725" y="5440363"/>
          <p14:tracePt t="17690" x="5951538" y="5418138"/>
          <p14:tracePt t="17707" x="5951538" y="5402263"/>
          <p14:tracePt t="17724" x="5951538" y="5380038"/>
          <p14:tracePt t="17740" x="5943600" y="5311775"/>
          <p14:tracePt t="17757" x="5943600" y="5280025"/>
          <p14:tracePt t="17774" x="5943600" y="5227638"/>
          <p14:tracePt t="17791" x="5943600" y="5051425"/>
          <p14:tracePt t="17807" x="6057900" y="4762500"/>
          <p14:tracePt t="17824" x="6134100" y="4572000"/>
          <p14:tracePt t="17840" x="6188075" y="4397375"/>
          <p14:tracePt t="17857" x="6232525" y="4206875"/>
          <p14:tracePt t="17874" x="6264275" y="4092575"/>
          <p14:tracePt t="17890" x="6264275" y="4038600"/>
          <p14:tracePt t="17907" x="6264275" y="4000500"/>
          <p14:tracePt t="17924" x="6264275" y="3970338"/>
          <p14:tracePt t="17940" x="6218238" y="3908425"/>
          <p14:tracePt t="17957" x="6134100" y="3840163"/>
          <p14:tracePt t="17974" x="6003925" y="3749675"/>
          <p14:tracePt t="17991" x="5845175" y="3695700"/>
          <p14:tracePt t="18007" x="5707063" y="3665538"/>
          <p14:tracePt t="18024" x="5608638" y="3635375"/>
          <p14:tracePt t="18040" x="5524500" y="3611563"/>
          <p14:tracePt t="18057" x="5380038" y="3597275"/>
          <p14:tracePt t="18074" x="5197475" y="3627438"/>
          <p14:tracePt t="18090" x="5165725" y="3627438"/>
          <p14:tracePt t="18152" x="5159375" y="3627438"/>
          <p14:tracePt t="18208" x="5151438" y="3627438"/>
          <p14:tracePt t="18216" x="5135563" y="3627438"/>
          <p14:tracePt t="18224" x="5121275" y="3627438"/>
          <p14:tracePt t="18241" x="5006975" y="3679825"/>
          <p14:tracePt t="18257" x="4792663" y="3756025"/>
          <p14:tracePt t="18274" x="4640263" y="3794125"/>
          <p14:tracePt t="18291" x="4525963" y="3856038"/>
          <p14:tracePt t="18307" x="4365625" y="3924300"/>
          <p14:tracePt t="18324" x="4206875" y="3984625"/>
          <p14:tracePt t="18341" x="4084638" y="4076700"/>
          <p14:tracePt t="18357" x="4030663" y="4152900"/>
          <p14:tracePt t="18375" x="4008438" y="4191000"/>
          <p14:tracePt t="18391" x="4000500" y="42132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494688" y="2577357"/>
            <a:ext cx="6952593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+mn-lt"/>
              </a:rPr>
              <a:t>Find the </a:t>
            </a:r>
            <a:r>
              <a:rPr lang="en-US" altLang="en-US" dirty="0" smtClean="0">
                <a:latin typeface="+mn-lt"/>
              </a:rPr>
              <a:t>12</a:t>
            </a:r>
            <a:r>
              <a:rPr lang="en-US" altLang="en-US" baseline="30000" dirty="0" smtClean="0">
                <a:latin typeface="+mn-lt"/>
              </a:rPr>
              <a:t>th</a:t>
            </a:r>
            <a:r>
              <a:rPr lang="en-US" altLang="en-US" dirty="0" smtClean="0">
                <a:latin typeface="+mn-lt"/>
              </a:rPr>
              <a:t> </a:t>
            </a:r>
            <a:r>
              <a:rPr lang="en-US" altLang="en-US" dirty="0">
                <a:latin typeface="+mn-lt"/>
              </a:rPr>
              <a:t>term of the arithmetic sequence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788380" y="3789705"/>
            <a:ext cx="2819400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 smtClean="0">
                <a:latin typeface="Comic Sans MS" panose="030F0702030302020204" pitchFamily="66" charset="0"/>
              </a:rPr>
              <a:t>2, 6, </a:t>
            </a:r>
            <a:r>
              <a:rPr lang="en-US" altLang="en-US" dirty="0">
                <a:latin typeface="Comic Sans MS" panose="030F0702030302020204" pitchFamily="66" charset="0"/>
              </a:rPr>
              <a:t>10, </a:t>
            </a:r>
            <a:r>
              <a:rPr lang="en-US" altLang="en-US" dirty="0" smtClean="0">
                <a:latin typeface="Comic Sans MS" panose="030F0702030302020204" pitchFamily="66" charset="0"/>
              </a:rPr>
              <a:t>14,……</a:t>
            </a:r>
            <a:endParaRPr lang="en-US" altLang="en-US" dirty="0">
              <a:latin typeface="Comic Sans MS" panose="030F0702030302020204" pitchFamily="66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388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618"/>
    </mc:Choice>
    <mc:Fallback xmlns="">
      <p:transition advTm="356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/>
      <p:bldP spid="10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3944" x="349250" y="5568950"/>
          <p14:tracePt t="4037" x="1917700" y="4724400"/>
          <p14:tracePt t="4049" x="2533650" y="4191000"/>
          <p14:tracePt t="4066" x="2940050" y="3848100"/>
          <p14:tracePt t="4083" x="3181350" y="3683000"/>
          <p14:tracePt t="4099" x="3314700" y="3581400"/>
          <p14:tracePt t="4116" x="3359150" y="3511550"/>
          <p14:tracePt t="4133" x="3378200" y="3479800"/>
          <p14:tracePt t="4149" x="3378200" y="3460750"/>
          <p14:tracePt t="4226" x="3384550" y="3454400"/>
          <p14:tracePt t="16273" x="3435350" y="3454400"/>
          <p14:tracePt t="16280" x="3543300" y="3441700"/>
          <p14:tracePt t="16288" x="3625850" y="3441700"/>
          <p14:tracePt t="16303" x="3689350" y="3441700"/>
          <p14:tracePt t="16319" x="3810000" y="3441700"/>
          <p14:tracePt t="16337" x="3873500" y="3441700"/>
          <p14:tracePt t="16353" x="3917950" y="3448050"/>
          <p14:tracePt t="16370" x="3924300" y="3454400"/>
          <p14:tracePt t="16387" x="3930650" y="3454400"/>
          <p14:tracePt t="16403" x="3937000" y="3460750"/>
          <p14:tracePt t="16420" x="3956050" y="3505200"/>
          <p14:tracePt t="16437" x="3987800" y="3562350"/>
          <p14:tracePt t="16453" x="4025900" y="3638550"/>
          <p14:tracePt t="16470" x="4089400" y="3733800"/>
          <p14:tracePt t="16487" x="4146550" y="3848100"/>
          <p14:tracePt t="16503" x="4203700" y="3930650"/>
          <p14:tracePt t="16520" x="4235450" y="3975100"/>
          <p14:tracePt t="16537" x="4260850" y="4013200"/>
          <p14:tracePt t="16553" x="4286250" y="4032250"/>
          <p14:tracePt t="16570" x="4311650" y="4051300"/>
          <p14:tracePt t="16587" x="4343400" y="4070350"/>
          <p14:tracePt t="16603" x="4368800" y="4089400"/>
          <p14:tracePt t="16620" x="4387850" y="4108450"/>
          <p14:tracePt t="16637" x="4400550" y="4146550"/>
          <p14:tracePt t="16653" x="4419600" y="4191000"/>
          <p14:tracePt t="16670" x="4445000" y="4267200"/>
          <p14:tracePt t="16687" x="4451350" y="4324350"/>
          <p14:tracePt t="16703" x="4489450" y="4394200"/>
          <p14:tracePt t="16706" x="4514850" y="4432300"/>
          <p14:tracePt t="16721" x="4527550" y="4457700"/>
          <p14:tracePt t="16737" x="4552950" y="4495800"/>
          <p14:tracePt t="16753" x="4622800" y="4521200"/>
          <p14:tracePt t="16770" x="4654550" y="4527550"/>
          <p14:tracePt t="16787" x="4705350" y="4533900"/>
          <p14:tracePt t="16803" x="4743450" y="4533900"/>
          <p14:tracePt t="16820" x="4781550" y="4533900"/>
          <p14:tracePt t="16837" x="4819650" y="4533900"/>
          <p14:tracePt t="16853" x="4832350" y="4533900"/>
          <p14:tracePt t="16906" x="4845050" y="4527550"/>
          <p14:tracePt t="16938" x="4845050" y="4521200"/>
          <p14:tracePt t="17378" x="4851400" y="4495800"/>
          <p14:tracePt t="17386" x="4851400" y="4470400"/>
          <p14:tracePt t="17394" x="4851400" y="4445000"/>
          <p14:tracePt t="17404" x="4857750" y="4413250"/>
          <p14:tracePt t="17420" x="4870450" y="4400550"/>
          <p14:tracePt t="17437" x="4883150" y="4381500"/>
          <p14:tracePt t="17454" x="4895850" y="4368800"/>
          <p14:tracePt t="17487" x="4895850" y="4356100"/>
          <p14:tracePt t="17530" x="4902200" y="4356100"/>
          <p14:tracePt t="17618" x="4908550" y="4349750"/>
          <p14:tracePt t="18122" x="4953000" y="4343400"/>
          <p14:tracePt t="18131" x="5029200" y="4337050"/>
          <p14:tracePt t="18138" x="5137150" y="4324350"/>
          <p14:tracePt t="18154" x="5372100" y="4305300"/>
          <p14:tracePt t="18171" x="5676900" y="4286250"/>
          <p14:tracePt t="18187" x="5886450" y="4286250"/>
          <p14:tracePt t="18204" x="6045200" y="4273550"/>
          <p14:tracePt t="18220" x="6102350" y="4260850"/>
          <p14:tracePt t="18410" x="6096000" y="4260850"/>
          <p14:tracePt t="18418" x="6089650" y="4260850"/>
          <p14:tracePt t="18426" x="6057900" y="4260850"/>
          <p14:tracePt t="18437" x="6038850" y="4260850"/>
          <p14:tracePt t="18454" x="6000750" y="4260850"/>
          <p14:tracePt t="18471" x="5962650" y="4260850"/>
          <p14:tracePt t="18487" x="5905500" y="4267200"/>
          <p14:tracePt t="18504" x="5867400" y="4267200"/>
          <p14:tracePt t="18521" x="5829300" y="4267200"/>
          <p14:tracePt t="18537" x="5784850" y="4267200"/>
          <p14:tracePt t="18554" x="5753100" y="4267200"/>
          <p14:tracePt t="18571" x="5740400" y="4267200"/>
          <p14:tracePt t="18587" x="5734050" y="4267200"/>
          <p14:tracePt t="18850" x="5746750" y="4267200"/>
          <p14:tracePt t="18857" x="5753100" y="4267200"/>
          <p14:tracePt t="18866" x="5772150" y="4260850"/>
          <p14:tracePt t="18874" x="5791200" y="4260850"/>
          <p14:tracePt t="18887" x="5810250" y="4254500"/>
          <p14:tracePt t="18905" x="5848350" y="4241800"/>
          <p14:tracePt t="18921" x="5848350" y="4235450"/>
          <p14:tracePt t="18937" x="5854700" y="4229100"/>
          <p14:tracePt t="18971" x="5861050" y="4222750"/>
          <p14:tracePt t="19010" x="5867400" y="4222750"/>
          <p14:tracePt t="19730" x="5867400" y="4216400"/>
          <p14:tracePt t="19738" x="5924550" y="4191000"/>
          <p14:tracePt t="19746" x="6013450" y="4159250"/>
          <p14:tracePt t="19754" x="6096000" y="4146550"/>
          <p14:tracePt t="19771" x="6273800" y="4102100"/>
          <p14:tracePt t="19789" x="6375400" y="4076700"/>
          <p14:tracePt t="19804" x="6407150" y="4064000"/>
          <p14:tracePt t="19970" x="6419850" y="4064000"/>
          <p14:tracePt t="19978" x="6426200" y="4064000"/>
          <p14:tracePt t="19994" x="6432550" y="4064000"/>
          <p14:tracePt t="20004" x="6445250" y="4070350"/>
          <p14:tracePt t="20021" x="6457950" y="4089400"/>
          <p14:tracePt t="20038" x="6477000" y="4114800"/>
          <p14:tracePt t="20054" x="6477000" y="4127500"/>
          <p14:tracePt t="21106" x="6464300" y="4133850"/>
          <p14:tracePt t="21114" x="6432550" y="4152900"/>
          <p14:tracePt t="21122" x="6394450" y="4165600"/>
          <p14:tracePt t="21138" x="6273800" y="4216400"/>
          <p14:tracePt t="21155" x="6115050" y="4260850"/>
          <p14:tracePt t="21172" x="5975350" y="4324350"/>
          <p14:tracePt t="21188" x="5842000" y="4381500"/>
          <p14:tracePt t="21205" x="5727700" y="4438650"/>
          <p14:tracePt t="21221" x="5638800" y="4483100"/>
          <p14:tracePt t="21238" x="5575300" y="4514850"/>
          <p14:tracePt t="21254" x="5492750" y="4559300"/>
          <p14:tracePt t="21271" x="5448300" y="4591050"/>
          <p14:tracePt t="21288" x="5346700" y="4679950"/>
          <p14:tracePt t="21305" x="5314950" y="4711700"/>
          <p14:tracePt t="21321" x="5295900" y="4730750"/>
          <p14:tracePt t="21338" x="5283200" y="4743450"/>
          <p14:tracePt t="21442" x="5270500" y="4743450"/>
          <p14:tracePt t="21450" x="5264150" y="4749800"/>
          <p14:tracePt t="21986" x="5238750" y="4787900"/>
          <p14:tracePt t="21994" x="5181600" y="4838700"/>
          <p14:tracePt t="22005" x="5124450" y="4902200"/>
          <p14:tracePt t="22022" x="5048250" y="4991100"/>
          <p14:tracePt t="22038" x="4991100" y="5054600"/>
          <p14:tracePt t="22055" x="4972050" y="5067300"/>
          <p14:tracePt t="22072" x="4953000" y="5086350"/>
          <p14:tracePt t="22089" x="4946650" y="5086350"/>
          <p14:tracePt t="22105" x="4921250" y="5092700"/>
          <p14:tracePt t="22122" x="4902200" y="5105400"/>
          <p14:tracePt t="22138" x="4857750" y="5124450"/>
          <p14:tracePt t="22155" x="4775200" y="5181600"/>
          <p14:tracePt t="22172" x="4667250" y="5251450"/>
          <p14:tracePt t="22188" x="4578350" y="5308600"/>
          <p14:tracePt t="22205" x="4508500" y="5334000"/>
          <p14:tracePt t="22222" x="4502150" y="5334000"/>
          <p14:tracePt t="22658" x="4521200" y="5334000"/>
          <p14:tracePt t="22666" x="4540250" y="5314950"/>
          <p14:tracePt t="22674" x="4578350" y="5302250"/>
          <p14:tracePt t="22689" x="4635500" y="5283200"/>
          <p14:tracePt t="22705" x="4711700" y="5264150"/>
          <p14:tracePt t="22739" x="4724400" y="5257800"/>
          <p14:tracePt t="33338" x="4718050" y="5257800"/>
          <p14:tracePt t="33346" x="4711700" y="5257800"/>
          <p14:tracePt t="33354" x="4692650" y="5257800"/>
          <p14:tracePt t="33362" x="4686300" y="5257800"/>
          <p14:tracePt t="33375" x="4654550" y="5257800"/>
          <p14:tracePt t="33393" x="4533900" y="5257800"/>
          <p14:tracePt t="33409" x="4470400" y="5257800"/>
          <p14:tracePt t="33425" x="4324350" y="5245100"/>
          <p14:tracePt t="33442" x="4273550" y="5232400"/>
          <p14:tracePt t="33459" x="4241800" y="5232400"/>
          <p14:tracePt t="33475" x="4235450" y="5226050"/>
          <p14:tracePt t="33509" x="4222750" y="5213350"/>
          <p14:tracePt t="33525" x="4203700" y="5181600"/>
          <p14:tracePt t="33542" x="4191000" y="5162550"/>
          <p14:tracePt t="33559" x="4127500" y="5118100"/>
          <p14:tracePt t="33575" x="3981450" y="5022850"/>
          <p14:tracePt t="33592" x="3689350" y="4889500"/>
          <p14:tracePt t="33609" x="3232150" y="4616450"/>
          <p14:tracePt t="33625" x="2438400" y="4102100"/>
          <p14:tracePt t="33642" x="2089150" y="3822700"/>
          <p14:tracePt t="33659" x="1911350" y="3613150"/>
          <p14:tracePt t="33675" x="1765300" y="3289300"/>
          <p14:tracePt t="33692" x="1619250" y="2933700"/>
          <p14:tracePt t="33709" x="1466850" y="2540000"/>
          <p14:tracePt t="33725" x="1327150" y="2216150"/>
          <p14:tracePt t="33742" x="1206500" y="1930400"/>
          <p14:tracePt t="33759" x="1111250" y="1733550"/>
          <p14:tracePt t="33775" x="1066800" y="1593850"/>
          <p14:tracePt t="33792" x="1041400" y="1473200"/>
          <p14:tracePt t="33809" x="996950" y="1333500"/>
          <p14:tracePt t="33825" x="901700" y="1123950"/>
          <p14:tracePt t="33842" x="857250" y="1003300"/>
          <p14:tracePt t="33859" x="806450" y="914400"/>
          <p14:tracePt t="33875" x="787400" y="882650"/>
          <p14:tracePt t="33954" x="819150" y="908050"/>
          <p14:tracePt t="33962" x="882650" y="1009650"/>
          <p14:tracePt t="33970" x="977900" y="1149350"/>
          <p14:tracePt t="33977" x="1079500" y="1289050"/>
          <p14:tracePt t="33993" x="1314450" y="1600200"/>
          <p14:tracePt t="34009" x="1416050" y="1771650"/>
          <p14:tracePt t="34025" x="1841500" y="2305050"/>
          <p14:tracePt t="34042" x="2070100" y="2540000"/>
          <p14:tracePt t="34060" x="2266950" y="2686050"/>
          <p14:tracePt t="34076" x="2476500" y="2863850"/>
          <p14:tracePt t="34092" x="2590800" y="3003550"/>
          <p14:tracePt t="34109" x="2654300" y="3079750"/>
          <p14:tracePt t="34126" x="2679700" y="3117850"/>
          <p14:tracePt t="34142" x="2705100" y="3143250"/>
          <p14:tracePt t="34159" x="2717800" y="3155950"/>
          <p14:tracePt t="35122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0359957"/>
              </p:ext>
            </p:extLst>
          </p:nvPr>
        </p:nvGraphicFramePr>
        <p:xfrm>
          <a:off x="3823810" y="2844507"/>
          <a:ext cx="3924300" cy="238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8" name="Equation" r:id="rId5" imgW="3924000" imgH="2387520" progId="Equation.DSMT4">
                  <p:embed/>
                </p:oleObj>
              </mc:Choice>
              <mc:Fallback>
                <p:oleObj name="Equation" r:id="rId5" imgW="3924000" imgH="2387520" progId="Equation.DSMT4">
                  <p:embed/>
                  <p:pic>
                    <p:nvPicPr>
                      <p:cNvPr id="9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3810" y="2844507"/>
                        <a:ext cx="3924300" cy="238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095921" y="1747411"/>
            <a:ext cx="2819400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 smtClean="0">
                <a:latin typeface="Comic Sans MS" panose="030F0702030302020204" pitchFamily="66" charset="0"/>
              </a:rPr>
              <a:t>2, 6, </a:t>
            </a:r>
            <a:r>
              <a:rPr lang="en-US" altLang="en-US" dirty="0">
                <a:latin typeface="Comic Sans MS" panose="030F0702030302020204" pitchFamily="66" charset="0"/>
              </a:rPr>
              <a:t>10, </a:t>
            </a:r>
            <a:r>
              <a:rPr lang="en-US" altLang="en-US" dirty="0" smtClean="0">
                <a:latin typeface="Comic Sans MS" panose="030F0702030302020204" pitchFamily="66" charset="0"/>
              </a:rPr>
              <a:t>14,……</a:t>
            </a:r>
            <a:endParaRPr lang="en-US" altLang="en-US" dirty="0">
              <a:latin typeface="Comic Sans MS" panose="030F0702030302020204" pitchFamily="66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0140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468"/>
    </mc:Choice>
    <mc:Fallback xmlns="">
      <p:transition advTm="884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9044" x="450850" y="5575300"/>
          <p14:tracePt t="9084" x="457200" y="5568950"/>
          <p14:tracePt t="9092" x="469900" y="5556250"/>
          <p14:tracePt t="9108" x="476250" y="5556250"/>
          <p14:tracePt t="9116" x="514350" y="5543550"/>
          <p14:tracePt t="9124" x="546100" y="5530850"/>
          <p14:tracePt t="9137" x="584200" y="5518150"/>
          <p14:tracePt t="9154" x="723900" y="5480050"/>
          <p14:tracePt t="9170" x="990600" y="5346700"/>
          <p14:tracePt t="9187" x="1352550" y="5245100"/>
          <p14:tracePt t="9204" x="1816100" y="5105400"/>
          <p14:tracePt t="9220" x="2724150" y="4654550"/>
          <p14:tracePt t="9237" x="3270250" y="4406900"/>
          <p14:tracePt t="9254" x="3727450" y="4248150"/>
          <p14:tracePt t="9270" x="4140200" y="4057650"/>
          <p14:tracePt t="9287" x="4438650" y="3841750"/>
          <p14:tracePt t="9304" x="4686300" y="3594100"/>
          <p14:tracePt t="9321" x="4870450" y="3371850"/>
          <p14:tracePt t="9337" x="4997450" y="3162300"/>
          <p14:tracePt t="9354" x="5105400" y="2984500"/>
          <p14:tracePt t="9370" x="5156200" y="2895600"/>
          <p14:tracePt t="9387" x="5168900" y="2844800"/>
          <p14:tracePt t="9404" x="5175250" y="2838450"/>
          <p14:tracePt t="9493" x="5175250" y="2832100"/>
          <p14:tracePt t="9501" x="5175250" y="2806700"/>
          <p14:tracePt t="9509" x="5175250" y="2781300"/>
          <p14:tracePt t="9521" x="5175250" y="2762250"/>
          <p14:tracePt t="9538" x="5175250" y="2686050"/>
          <p14:tracePt t="9554" x="5156200" y="2603500"/>
          <p14:tracePt t="9571" x="5124450" y="2520950"/>
          <p14:tracePt t="9574" x="5086350" y="2482850"/>
          <p14:tracePt t="9588" x="5010150" y="2444750"/>
          <p14:tracePt t="9604" x="4965700" y="2425700"/>
          <p14:tracePt t="9621" x="4832350" y="2406650"/>
          <p14:tracePt t="9638" x="4730750" y="2393950"/>
          <p14:tracePt t="9654" x="4635500" y="2393950"/>
          <p14:tracePt t="9671" x="4540250" y="2393950"/>
          <p14:tracePt t="9688" x="4489450" y="2393950"/>
          <p14:tracePt t="9704" x="4432300" y="2393950"/>
          <p14:tracePt t="9721" x="4368800" y="2400300"/>
          <p14:tracePt t="9738" x="4330700" y="2400300"/>
          <p14:tracePt t="9754" x="4279900" y="2400300"/>
          <p14:tracePt t="9771" x="4260850" y="2400300"/>
          <p14:tracePt t="9788" x="4254500" y="2400300"/>
          <p14:tracePt t="9804" x="4241800" y="2400300"/>
          <p14:tracePt t="9821" x="4229100" y="2374900"/>
          <p14:tracePt t="9838" x="4222750" y="2362200"/>
          <p14:tracePt t="9854" x="4210050" y="2330450"/>
          <p14:tracePt t="9871" x="4203700" y="2324100"/>
          <p14:tracePt t="9888" x="4203700" y="2311400"/>
          <p14:tracePt t="9921" x="4197350" y="2298700"/>
          <p14:tracePt t="9938" x="4197350" y="2292350"/>
          <p14:tracePt t="9954" x="4197350" y="2286000"/>
          <p14:tracePt t="9971" x="4197350" y="2279650"/>
          <p14:tracePt t="9988" x="4197350" y="2266950"/>
          <p14:tracePt t="10006" x="4197350" y="2260600"/>
          <p14:tracePt t="10677" x="4235450" y="2247900"/>
          <p14:tracePt t="10685" x="4305300" y="2235200"/>
          <p14:tracePt t="10693" x="4368800" y="2235200"/>
          <p14:tracePt t="10705" x="4406900" y="2235200"/>
          <p14:tracePt t="10721" x="4648200" y="2197100"/>
          <p14:tracePt t="10738" x="4927600" y="2146300"/>
          <p14:tracePt t="10755" x="5092700" y="2127250"/>
          <p14:tracePt t="10771" x="5143500" y="2114550"/>
          <p14:tracePt t="10788" x="5149850" y="2108200"/>
          <p14:tracePt t="10966" x="5181600" y="2101850"/>
          <p14:tracePt t="10973" x="5194300" y="2095500"/>
          <p14:tracePt t="10981" x="5194300" y="2089150"/>
          <p14:tracePt t="10990" x="5213350" y="2082800"/>
          <p14:tracePt t="11005" x="5334000" y="2057400"/>
          <p14:tracePt t="11021" x="5422900" y="2038350"/>
          <p14:tracePt t="11038" x="5448300" y="2038350"/>
          <p14:tracePt t="13757" x="5454650" y="2095500"/>
          <p14:tracePt t="13765" x="5454650" y="2184400"/>
          <p14:tracePt t="13775" x="5454650" y="2279650"/>
          <p14:tracePt t="13789" x="5454650" y="2419350"/>
          <p14:tracePt t="13806" x="5454650" y="2533650"/>
          <p14:tracePt t="13822" x="5422900" y="2597150"/>
          <p14:tracePt t="13839" x="5416550" y="2641600"/>
          <p14:tracePt t="13856" x="5391150" y="2679700"/>
          <p14:tracePt t="13872" x="5372100" y="2717800"/>
          <p14:tracePt t="13889" x="5346700" y="2774950"/>
          <p14:tracePt t="13906" x="5314950" y="2800350"/>
          <p14:tracePt t="13922" x="5289550" y="2825750"/>
          <p14:tracePt t="13939" x="5276850" y="2838450"/>
          <p14:tracePt t="13956" x="5238750" y="2857500"/>
          <p14:tracePt t="13972" x="5200650" y="2876550"/>
          <p14:tracePt t="13989" x="5130800" y="2914650"/>
          <p14:tracePt t="14006" x="5067300" y="2927350"/>
          <p14:tracePt t="14022" x="4978400" y="2965450"/>
          <p14:tracePt t="14039" x="4883150" y="3016250"/>
          <p14:tracePt t="14056" x="4768850" y="3111500"/>
          <p14:tracePt t="14073" x="4673600" y="3225800"/>
          <p14:tracePt t="14089" x="4584700" y="3340100"/>
          <p14:tracePt t="14093" x="4533900" y="3416300"/>
          <p14:tracePt t="14106" x="4502150" y="3467100"/>
          <p14:tracePt t="14122" x="4425950" y="3568700"/>
          <p14:tracePt t="14139" x="4356100" y="3638550"/>
          <p14:tracePt t="14156" x="4254500" y="3670300"/>
          <p14:tracePt t="14172" x="4210050" y="3670300"/>
          <p14:tracePt t="14189" x="4133850" y="3670300"/>
          <p14:tracePt t="14206" x="4076700" y="3670300"/>
          <p14:tracePt t="14222" x="4038600" y="3657600"/>
          <p14:tracePt t="14239" x="4006850" y="3651250"/>
          <p14:tracePt t="14256" x="4000500" y="3651250"/>
          <p14:tracePt t="14272" x="3994150" y="3651250"/>
          <p14:tracePt t="14306" x="3981450" y="3651250"/>
          <p14:tracePt t="14323" x="3962400" y="3651250"/>
          <p14:tracePt t="14339" x="3937000" y="3651250"/>
          <p14:tracePt t="14356" x="3930650" y="3651250"/>
          <p14:tracePt t="14421" x="3924300" y="3638550"/>
          <p14:tracePt t="14429" x="3924300" y="3606800"/>
          <p14:tracePt t="14439" x="3930650" y="3549650"/>
          <p14:tracePt t="14456" x="3968750" y="3441700"/>
          <p14:tracePt t="14472" x="4013200" y="3282950"/>
          <p14:tracePt t="14489" x="4044950" y="3130550"/>
          <p14:tracePt t="14506" x="4089400" y="2959100"/>
          <p14:tracePt t="14522" x="4102100" y="2806700"/>
          <p14:tracePt t="14539" x="4114800" y="2654300"/>
          <p14:tracePt t="14556" x="4114800" y="2501900"/>
          <p14:tracePt t="14573" x="4114800" y="2330450"/>
          <p14:tracePt t="14589" x="4114800" y="2260600"/>
          <p14:tracePt t="14606" x="4114800" y="2209800"/>
          <p14:tracePt t="14622" x="4114800" y="2159000"/>
          <p14:tracePt t="14639" x="4127500" y="2089150"/>
          <p14:tracePt t="14656" x="4159250" y="2006600"/>
          <p14:tracePt t="14673" x="4222750" y="1924050"/>
          <p14:tracePt t="14689" x="4286250" y="1866900"/>
          <p14:tracePt t="14706" x="4330700" y="1847850"/>
          <p14:tracePt t="14722" x="4356100" y="1828800"/>
          <p14:tracePt t="14740" x="4387850" y="1816100"/>
          <p14:tracePt t="14756" x="4394200" y="1809750"/>
          <p14:tracePt t="14772" x="4400550" y="1809750"/>
          <p14:tracePt t="14789" x="4400550" y="1803400"/>
          <p14:tracePt t="14823" x="4406900" y="1797050"/>
          <p14:tracePt t="14861" x="4419600" y="1797050"/>
          <p14:tracePt t="14869" x="4438650" y="1797050"/>
          <p14:tracePt t="14877" x="4457700" y="1797050"/>
          <p14:tracePt t="14889" x="4489450" y="1797050"/>
          <p14:tracePt t="14906" x="4622800" y="1797050"/>
          <p14:tracePt t="14923" x="4832350" y="1797050"/>
          <p14:tracePt t="14939" x="5124450" y="1797050"/>
          <p14:tracePt t="14956" x="5454650" y="1797050"/>
          <p14:tracePt t="14973" x="5676900" y="1797050"/>
          <p14:tracePt t="14989" x="5695950" y="1803400"/>
          <p14:tracePt t="15029" x="5702300" y="1816100"/>
          <p14:tracePt t="15039" x="5702300" y="1854200"/>
          <p14:tracePt t="15056" x="5683250" y="1974850"/>
          <p14:tracePt t="15073" x="5588000" y="2159000"/>
          <p14:tracePt t="15089" x="5461000" y="2311400"/>
          <p14:tracePt t="15106" x="5308600" y="2368550"/>
          <p14:tracePt t="15123" x="5200650" y="2368550"/>
          <p14:tracePt t="15139" x="5073650" y="2362200"/>
          <p14:tracePt t="15157" x="4965700" y="2286000"/>
          <p14:tracePt t="15173" x="4883150" y="2159000"/>
          <p14:tracePt t="15189" x="4883150" y="2089150"/>
          <p14:tracePt t="15206" x="4895850" y="2025650"/>
          <p14:tracePt t="15223" x="5035550" y="1987550"/>
          <p14:tracePt t="15239" x="5283200" y="1968500"/>
          <p14:tracePt t="15256" x="5492750" y="1968500"/>
          <p14:tracePt t="15274" x="5600700" y="1974850"/>
          <p14:tracePt t="15289" x="5613400" y="2000250"/>
          <p14:tracePt t="15306" x="5613400" y="2063750"/>
          <p14:tracePt t="15323" x="5549900" y="2133600"/>
          <p14:tracePt t="15339" x="5359400" y="2197100"/>
          <p14:tracePt t="15356" x="5187950" y="2197100"/>
          <p14:tracePt t="15372" x="5003800" y="2197100"/>
          <p14:tracePt t="15389" x="4946650" y="2184400"/>
          <p14:tracePt t="15406" x="4946650" y="2159000"/>
          <p14:tracePt t="15422" x="4946650" y="2089150"/>
          <p14:tracePt t="15439" x="4991100" y="2038350"/>
          <p14:tracePt t="15456" x="5054600" y="2000250"/>
          <p14:tracePt t="15473" x="5073650" y="2000250"/>
          <p14:tracePt t="15588" x="5060950" y="1993900"/>
          <p14:tracePt t="15605" x="5054600" y="1993900"/>
          <p14:tracePt t="15612" x="5048250" y="1993900"/>
          <p14:tracePt t="15829" x="5041900" y="1993900"/>
          <p14:tracePt t="15853" x="5035550" y="2019300"/>
          <p14:tracePt t="15861" x="5035550" y="2044700"/>
          <p14:tracePt t="15873" x="5035550" y="2076450"/>
          <p14:tracePt t="15890" x="5054600" y="2127250"/>
          <p14:tracePt t="15906" x="5111750" y="2152650"/>
          <p14:tracePt t="15923" x="5143500" y="2159000"/>
          <p14:tracePt t="15939" x="5181600" y="2159000"/>
          <p14:tracePt t="15956" x="5251450" y="2159000"/>
          <p14:tracePt t="16565" x="5251450" y="2165350"/>
          <p14:tracePt t="16573" x="5257800" y="2171700"/>
          <p14:tracePt t="17044" x="5257800" y="2178050"/>
          <p14:tracePt t="17052" x="5257800" y="2184400"/>
          <p14:tracePt t="17060" x="5257800" y="2197100"/>
          <p14:tracePt t="17077" x="5257800" y="2203450"/>
          <p14:tracePt t="17090" x="5257800" y="2209800"/>
          <p14:tracePt t="17107" x="5257800" y="2222500"/>
          <p14:tracePt t="18125" x="5270500" y="2222500"/>
          <p14:tracePt t="18133" x="5270500" y="2216150"/>
          <p14:tracePt t="18151" x="5270500" y="2209800"/>
          <p14:tracePt t="18173" x="5276850" y="2209800"/>
          <p14:tracePt t="18189" x="5270500" y="2184400"/>
          <p14:tracePt t="18197" x="5232400" y="2171700"/>
          <p14:tracePt t="18207" x="5213350" y="2171700"/>
          <p14:tracePt t="18224" x="5156200" y="2159000"/>
          <p14:tracePt t="18240" x="5073650" y="2159000"/>
          <p14:tracePt t="18257" x="4921250" y="2159000"/>
          <p14:tracePt t="18274" x="4768850" y="2159000"/>
          <p14:tracePt t="18290" x="4616450" y="2159000"/>
          <p14:tracePt t="18307" x="4464050" y="2146300"/>
          <p14:tracePt t="18324" x="4394200" y="2133600"/>
          <p14:tracePt t="18340" x="4375150" y="2127250"/>
          <p14:tracePt t="18901" x="4375150" y="2133600"/>
          <p14:tracePt t="18933" x="4368800" y="2133600"/>
          <p14:tracePt t="19157" x="4368800" y="2127250"/>
          <p14:tracePt t="19949" x="4368800" y="2120900"/>
          <p14:tracePt t="19981" x="4368800" y="2114550"/>
          <p14:tracePt t="19989" x="4368800" y="2108200"/>
          <p14:tracePt t="20005" x="4362450" y="2108200"/>
          <p14:tracePt t="20029" x="4356100" y="2108200"/>
          <p14:tracePt t="20045" x="4349750" y="2108200"/>
          <p14:tracePt t="20061" x="4330700" y="2101850"/>
          <p14:tracePt t="20086" x="4324350" y="2101850"/>
          <p14:tracePt t="20101" x="4311650" y="2101850"/>
          <p14:tracePt t="20125" x="4305300" y="2101850"/>
          <p14:tracePt t="20517" x="4298950" y="2133600"/>
          <p14:tracePt t="20526" x="4298950" y="2171700"/>
          <p14:tracePt t="20533" x="4298950" y="2203450"/>
          <p14:tracePt t="20541" x="4298950" y="2254250"/>
          <p14:tracePt t="20558" x="4298950" y="2400300"/>
          <p14:tracePt t="20574" x="4298950" y="2527300"/>
          <p14:tracePt t="20591" x="4298950" y="2641600"/>
          <p14:tracePt t="20608" x="4298950" y="2743200"/>
          <p14:tracePt t="20624" x="4298950" y="2863850"/>
          <p14:tracePt t="20641" x="4273550" y="2984500"/>
          <p14:tracePt t="20644" x="4273550" y="3035300"/>
          <p14:tracePt t="20658" x="4260850" y="3073400"/>
          <p14:tracePt t="20674" x="4248150" y="3155950"/>
          <p14:tracePt t="20691" x="4235450" y="3232150"/>
          <p14:tracePt t="20708" x="4229100" y="3276600"/>
          <p14:tracePt t="20724" x="4222750" y="3289300"/>
          <p14:tracePt t="20741" x="4210050" y="3321050"/>
          <p14:tracePt t="20758" x="4184650" y="3365500"/>
          <p14:tracePt t="20774" x="4152900" y="3422650"/>
          <p14:tracePt t="20792" x="4121150" y="3467100"/>
          <p14:tracePt t="20808" x="4083050" y="3517900"/>
          <p14:tracePt t="20824" x="4064000" y="3543300"/>
          <p14:tracePt t="20841" x="4044950" y="3562350"/>
          <p14:tracePt t="20858" x="4038600" y="3581400"/>
          <p14:tracePt t="20874" x="4019550" y="3613150"/>
          <p14:tracePt t="20891" x="4019550" y="3619500"/>
          <p14:tracePt t="20908" x="4006850" y="3638550"/>
          <p14:tracePt t="20924" x="4006850" y="3663950"/>
          <p14:tracePt t="21005" x="4000500" y="3663950"/>
          <p14:tracePt t="21013" x="3981450" y="3676650"/>
          <p14:tracePt t="21024" x="3968750" y="3676650"/>
          <p14:tracePt t="21041" x="3943350" y="3683000"/>
          <p14:tracePt t="21058" x="3924300" y="3695700"/>
          <p14:tracePt t="21309" x="3917950" y="3695700"/>
          <p14:tracePt t="21325" x="3917950" y="3689350"/>
          <p14:tracePt t="21341" x="3930650" y="3683000"/>
          <p14:tracePt t="21349" x="3962400" y="3670300"/>
          <p14:tracePt t="21358" x="3994150" y="3670300"/>
          <p14:tracePt t="21374" x="4089400" y="3670300"/>
          <p14:tracePt t="21391" x="4165600" y="3670300"/>
          <p14:tracePt t="21407" x="4222750" y="3670300"/>
          <p14:tracePt t="21424" x="4260850" y="3670300"/>
          <p14:tracePt t="21441" x="4273550" y="3670300"/>
          <p14:tracePt t="21457" x="4292600" y="3670300"/>
          <p14:tracePt t="21474" x="4298950" y="3670300"/>
          <p14:tracePt t="21491" x="4330700" y="3670300"/>
          <p14:tracePt t="21508" x="4337050" y="3663950"/>
          <p14:tracePt t="21524" x="4349750" y="3644900"/>
          <p14:tracePt t="21541" x="4362450" y="3638550"/>
          <p14:tracePt t="21558" x="4368800" y="3638550"/>
          <p14:tracePt t="21575" x="4381500" y="3625850"/>
          <p14:tracePt t="21591" x="4394200" y="3613150"/>
          <p14:tracePt t="21608" x="4413250" y="3594100"/>
          <p14:tracePt t="21625" x="4425950" y="3594100"/>
          <p14:tracePt t="21641" x="4432300" y="3556000"/>
          <p14:tracePt t="21661" x="4438650" y="3556000"/>
          <p14:tracePt t="21805" x="4445000" y="3556000"/>
          <p14:tracePt t="21813" x="4445000" y="3549650"/>
          <p14:tracePt t="21829" x="4445000" y="3536950"/>
          <p14:tracePt t="21841" x="4445000" y="3530600"/>
          <p14:tracePt t="21858" x="4445000" y="3492500"/>
          <p14:tracePt t="21875" x="4445000" y="3416300"/>
          <p14:tracePt t="21892" x="4445000" y="3238500"/>
          <p14:tracePt t="21908" x="4445000" y="3187700"/>
          <p14:tracePt t="21925" x="4432300" y="3048000"/>
          <p14:tracePt t="21941" x="4419600" y="2971800"/>
          <p14:tracePt t="21958" x="4400550" y="2933700"/>
          <p14:tracePt t="21975" x="4387850" y="2895600"/>
          <p14:tracePt t="21991" x="4375150" y="2844800"/>
          <p14:tracePt t="22008" x="4368800" y="2800350"/>
          <p14:tracePt t="22025" x="4368800" y="2724150"/>
          <p14:tracePt t="22041" x="4368800" y="2597150"/>
          <p14:tracePt t="22058" x="4368800" y="2457450"/>
          <p14:tracePt t="22075" x="4368800" y="2355850"/>
          <p14:tracePt t="22092" x="4368800" y="2273300"/>
          <p14:tracePt t="22108" x="4368800" y="2260600"/>
          <p14:tracePt t="22125" x="4368800" y="2235200"/>
          <p14:tracePt t="22142" x="4362450" y="2228850"/>
          <p14:tracePt t="22158" x="4362450" y="2209800"/>
          <p14:tracePt t="22175" x="4362450" y="2203450"/>
          <p14:tracePt t="22192" x="4356100" y="2190750"/>
          <p14:tracePt t="22269" x="4349750" y="2178050"/>
          <p14:tracePt t="22277" x="4349750" y="2171700"/>
          <p14:tracePt t="22285" x="4343400" y="2165350"/>
          <p14:tracePt t="22293" x="4343400" y="2159000"/>
          <p14:tracePt t="22308" x="4330700" y="2146300"/>
          <p14:tracePt t="22324" x="4324350" y="2127250"/>
          <p14:tracePt t="23396" x="4324350" y="2120900"/>
          <p14:tracePt t="23412" x="4368800" y="2101850"/>
          <p14:tracePt t="23420" x="4419600" y="2101850"/>
          <p14:tracePt t="23429" x="4464050" y="2089150"/>
          <p14:tracePt t="23442" x="4508500" y="2089150"/>
          <p14:tracePt t="23459" x="4565650" y="2076450"/>
          <p14:tracePt t="23475" x="4591050" y="2076450"/>
          <p14:tracePt t="23781" x="4610100" y="2076450"/>
          <p14:tracePt t="23797" x="4629150" y="2076450"/>
          <p14:tracePt t="23805" x="4641850" y="2076450"/>
          <p14:tracePt t="23813" x="4648200" y="2076450"/>
          <p14:tracePt t="23825" x="4667250" y="2076450"/>
          <p14:tracePt t="23842" x="4679950" y="2076450"/>
          <p14:tracePt t="23859" x="4699000" y="2076450"/>
          <p14:tracePt t="23875" x="4705350" y="2076450"/>
          <p14:tracePt t="23892" x="4711700" y="2076450"/>
          <p14:tracePt t="26485" x="4730750" y="2063750"/>
          <p14:tracePt t="26493" x="4743450" y="2044700"/>
          <p14:tracePt t="26501" x="4749800" y="2044700"/>
          <p14:tracePt t="26509" x="4762500" y="2038350"/>
          <p14:tracePt t="26526" x="4787900" y="2038350"/>
          <p14:tracePt t="26543" x="4806950" y="2025650"/>
          <p14:tracePt t="26559" x="4832350" y="2019300"/>
          <p14:tracePt t="26576" x="4838700" y="2019300"/>
          <p14:tracePt t="26593" x="4851400" y="2012950"/>
          <p14:tracePt t="26685" x="4857750" y="2012950"/>
          <p14:tracePt t="26701" x="4864100" y="2012950"/>
          <p14:tracePt t="26709" x="4870450" y="2012950"/>
          <p14:tracePt t="26717" x="4883150" y="2012950"/>
          <p14:tracePt t="26726" x="4889500" y="2012950"/>
          <p14:tracePt t="26743" x="4914900" y="2012950"/>
          <p14:tracePt t="26760" x="4933950" y="2012950"/>
          <p14:tracePt t="26776" x="4946650" y="2006600"/>
          <p14:tracePt t="26793" x="4978400" y="2006600"/>
          <p14:tracePt t="26810" x="5003800" y="2006600"/>
          <p14:tracePt t="26826" x="5029200" y="2006600"/>
          <p14:tracePt t="26843" x="5067300" y="2006600"/>
          <p14:tracePt t="26860" x="5105400" y="2006600"/>
          <p14:tracePt t="26876" x="5156200" y="2006600"/>
          <p14:tracePt t="26893" x="5226050" y="2006600"/>
          <p14:tracePt t="26910" x="5245100" y="2006600"/>
          <p14:tracePt t="26926" x="5251450" y="2006600"/>
          <p14:tracePt t="28557" x="5245100" y="2006600"/>
          <p14:tracePt t="28565" x="5213350" y="2006600"/>
          <p14:tracePt t="28577" x="5168900" y="2006600"/>
          <p14:tracePt t="28593" x="5118100" y="2006600"/>
          <p14:tracePt t="28610" x="5080000" y="2006600"/>
          <p14:tracePt t="28627" x="5041900" y="2006600"/>
          <p14:tracePt t="28631" x="5035550" y="2006600"/>
          <p14:tracePt t="28643" x="5029200" y="2006600"/>
          <p14:tracePt t="28660" x="5016500" y="2006600"/>
          <p14:tracePt t="28685" x="5010150" y="2006600"/>
          <p14:tracePt t="28709" x="5003800" y="2012950"/>
          <p14:tracePt t="28725" x="4997450" y="2019300"/>
          <p14:tracePt t="28733" x="4991100" y="2025650"/>
          <p14:tracePt t="28749" x="4978400" y="2032000"/>
          <p14:tracePt t="28760" x="4959350" y="2038350"/>
          <p14:tracePt t="28777" x="4927600" y="2063750"/>
          <p14:tracePt t="28794" x="4895850" y="2063750"/>
          <p14:tracePt t="28810" x="4826000" y="2089150"/>
          <p14:tracePt t="28827" x="4768850" y="2101850"/>
          <p14:tracePt t="28844" x="4749800" y="2108200"/>
          <p14:tracePt t="28860" x="4743450" y="2108200"/>
          <p14:tracePt t="28917" x="4737100" y="2108200"/>
          <p14:tracePt t="28933" x="4724400" y="2108200"/>
          <p14:tracePt t="28941" x="4705350" y="2108200"/>
          <p14:tracePt t="28949" x="4686300" y="2108200"/>
          <p14:tracePt t="28960" x="4679950" y="2108200"/>
          <p14:tracePt t="28977" x="4654550" y="2108200"/>
          <p14:tracePt t="29205" x="4635500" y="2108200"/>
          <p14:tracePt t="29213" x="4610100" y="2108200"/>
          <p14:tracePt t="29221" x="4552950" y="2108200"/>
          <p14:tracePt t="29229" x="4502150" y="2108200"/>
          <p14:tracePt t="29244" x="4432300" y="2108200"/>
          <p14:tracePt t="29261" x="4330700" y="2095500"/>
          <p14:tracePt t="29277" x="4254500" y="2095500"/>
          <p14:tracePt t="29356" x="4248150" y="2095500"/>
          <p14:tracePt t="29372" x="4235450" y="2095500"/>
          <p14:tracePt t="29388" x="4229100" y="2095500"/>
          <p14:tracePt t="29396" x="4222750" y="2095500"/>
          <p14:tracePt t="29404" x="4210050" y="2095500"/>
          <p14:tracePt t="29420" x="4203700" y="2095500"/>
          <p14:tracePt t="29645" x="4254500" y="2082800"/>
          <p14:tracePt t="29653" x="4337050" y="2070100"/>
          <p14:tracePt t="29662" x="4432300" y="2063750"/>
          <p14:tracePt t="29677" x="4654550" y="2057400"/>
          <p14:tracePt t="29694" x="4857750" y="2038350"/>
          <p14:tracePt t="29710" x="4997450" y="2038350"/>
          <p14:tracePt t="29727" x="5060950" y="2038350"/>
          <p14:tracePt t="29744" x="5073650" y="2038350"/>
          <p14:tracePt t="29797" x="5080000" y="2038350"/>
          <p14:tracePt t="29805" x="5086350" y="2038350"/>
          <p14:tracePt t="29820" x="5099050" y="2038350"/>
          <p14:tracePt t="29836" x="5105400" y="2038350"/>
          <p14:tracePt t="29894" x="5124450" y="2038350"/>
          <p14:tracePt t="29901" x="5130800" y="2038350"/>
          <p14:tracePt t="29911" x="5149850" y="2038350"/>
          <p14:tracePt t="29927" x="5200650" y="2038350"/>
          <p14:tracePt t="29944" x="5226050" y="2038350"/>
          <p14:tracePt t="29961" x="5238750" y="2038350"/>
          <p14:tracePt t="30085" x="5213350" y="2038350"/>
          <p14:tracePt t="30093" x="5162550" y="2038350"/>
          <p14:tracePt t="30101" x="5124450" y="2038350"/>
          <p14:tracePt t="30111" x="5060950" y="2038350"/>
          <p14:tracePt t="30127" x="4959350" y="2038350"/>
          <p14:tracePt t="30144" x="4857750" y="2038350"/>
          <p14:tracePt t="30161" x="4794250" y="2038350"/>
          <p14:tracePt t="30177" x="4762500" y="2038350"/>
          <p14:tracePt t="30195" x="4743450" y="2038350"/>
          <p14:tracePt t="30211" x="4730750" y="2038350"/>
          <p14:tracePt t="30227" x="4724400" y="2038350"/>
          <p14:tracePt t="30244" x="4711700" y="2038350"/>
          <p14:tracePt t="30261" x="4705350" y="2051050"/>
          <p14:tracePt t="30277" x="4699000" y="2051050"/>
          <p14:tracePt t="30317" x="4692650" y="2057400"/>
          <p14:tracePt t="30341" x="4686300" y="2057400"/>
          <p14:tracePt t="30534" x="4692650" y="2057400"/>
          <p14:tracePt t="30541" x="4711700" y="2057400"/>
          <p14:tracePt t="30549" x="4730750" y="2057400"/>
          <p14:tracePt t="30561" x="4749800" y="2057400"/>
          <p14:tracePt t="30577" x="4832350" y="2051050"/>
          <p14:tracePt t="30594" x="4940300" y="2025650"/>
          <p14:tracePt t="30611" x="5092700" y="2012950"/>
          <p14:tracePt t="30628" x="5251450" y="2012950"/>
          <p14:tracePt t="30644" x="5397500" y="2012950"/>
          <p14:tracePt t="30647" x="5435600" y="2012950"/>
          <p14:tracePt t="30661" x="5480050" y="2012950"/>
          <p14:tracePt t="30677" x="5492750" y="2012950"/>
          <p14:tracePt t="30725" x="5499100" y="2012950"/>
          <p14:tracePt t="30733" x="5518150" y="2012950"/>
          <p14:tracePt t="30744" x="5524500" y="2012950"/>
          <p14:tracePt t="30761" x="5562600" y="2012950"/>
          <p14:tracePt t="30777" x="5607050" y="2025650"/>
          <p14:tracePt t="30794" x="5645150" y="2032000"/>
          <p14:tracePt t="30811" x="5664200" y="2032000"/>
          <p14:tracePt t="30828" x="5702300" y="2057400"/>
          <p14:tracePt t="30844" x="5727700" y="2057400"/>
          <p14:tracePt t="30861" x="5791200" y="2063750"/>
          <p14:tracePt t="30877" x="5803900" y="2063750"/>
          <p14:tracePt t="30894" x="5810250" y="2063750"/>
          <p14:tracePt t="31029" x="5816600" y="2070100"/>
          <p14:tracePt t="31037" x="5816600" y="2076450"/>
          <p14:tracePt t="31046" x="5791200" y="2082800"/>
          <p14:tracePt t="31061" x="5721350" y="2082800"/>
          <p14:tracePt t="31078" x="5638800" y="2082800"/>
          <p14:tracePt t="31094" x="5549900" y="2082800"/>
          <p14:tracePt t="31111" x="5467350" y="2082800"/>
          <p14:tracePt t="31128" x="5397500" y="2082800"/>
          <p14:tracePt t="31144" x="5359400" y="2082800"/>
          <p14:tracePt t="31161" x="5334000" y="2082800"/>
          <p14:tracePt t="31178" x="5302250" y="2082800"/>
          <p14:tracePt t="31194" x="5289550" y="2082800"/>
          <p14:tracePt t="31211" x="5270500" y="2082800"/>
          <p14:tracePt t="31229" x="5257800" y="2082800"/>
          <p14:tracePt t="31244" x="5251450" y="2089150"/>
          <p14:tracePt t="31261" x="5245100" y="2089150"/>
          <p14:tracePt t="31278" x="5238750" y="2095500"/>
          <p14:tracePt t="31573" x="5219700" y="2108200"/>
          <p14:tracePt t="31581" x="5213350" y="2108200"/>
          <p14:tracePt t="31589" x="5207000" y="2114550"/>
          <p14:tracePt t="31597" x="5207000" y="2127250"/>
          <p14:tracePt t="31611" x="5200650" y="2127250"/>
          <p14:tracePt t="31628" x="5200650" y="2133600"/>
          <p14:tracePt t="32013" x="5200650" y="2152650"/>
          <p14:tracePt t="32021" x="5200650" y="2171700"/>
          <p14:tracePt t="32030" x="5200650" y="2184400"/>
          <p14:tracePt t="32044" x="5156200" y="2374900"/>
          <p14:tracePt t="32061" x="5156200" y="2622550"/>
          <p14:tracePt t="32078" x="5156200" y="2863850"/>
          <p14:tracePt t="32095" x="5149850" y="3048000"/>
          <p14:tracePt t="32111" x="5143500" y="3124200"/>
          <p14:tracePt t="32129" x="5130800" y="3181350"/>
          <p14:tracePt t="32245" x="5111750" y="3181350"/>
          <p14:tracePt t="32253" x="5092700" y="3181350"/>
          <p14:tracePt t="32261" x="5060950" y="3181350"/>
          <p14:tracePt t="32278" x="4908550" y="3181350"/>
          <p14:tracePt t="32295" x="4699000" y="3181350"/>
          <p14:tracePt t="32311" x="4533900" y="3181350"/>
          <p14:tracePt t="32328" x="4425950" y="3213100"/>
          <p14:tracePt t="32344" x="4381500" y="3270250"/>
          <p14:tracePt t="32361" x="4362450" y="3384550"/>
          <p14:tracePt t="32378" x="4362450" y="3530600"/>
          <p14:tracePt t="32394" x="4489450" y="3740150"/>
          <p14:tracePt t="32412" x="4635500" y="3911600"/>
          <p14:tracePt t="32428" x="4756150" y="4000500"/>
          <p14:tracePt t="32445" x="4851400" y="4025900"/>
          <p14:tracePt t="32461" x="4876800" y="4032250"/>
          <p14:tracePt t="32501" x="4883150" y="4025900"/>
          <p14:tracePt t="32511" x="4883150" y="4006850"/>
          <p14:tracePt t="32528" x="4883150" y="3943350"/>
          <p14:tracePt t="32545" x="4883150" y="3886200"/>
          <p14:tracePt t="32561" x="4883150" y="3860800"/>
          <p14:tracePt t="32578" x="4883150" y="3848100"/>
          <p14:tracePt t="32595" x="4883150" y="3816350"/>
          <p14:tracePt t="32612" x="4927600" y="3784600"/>
          <p14:tracePt t="32629" x="4972050" y="3752850"/>
          <p14:tracePt t="32645" x="5048250" y="3714750"/>
          <p14:tracePt t="32661" x="5073650" y="3695700"/>
          <p14:tracePt t="32678" x="5080000" y="3689350"/>
          <p14:tracePt t="32711" x="5086350" y="3683000"/>
          <p14:tracePt t="32728" x="5086350" y="3676650"/>
          <p14:tracePt t="32745" x="5086350" y="3657600"/>
          <p14:tracePt t="32761" x="5086350" y="3651250"/>
          <p14:tracePt t="32778" x="5092700" y="3644900"/>
          <p14:tracePt t="32795" x="5099050" y="3619500"/>
          <p14:tracePt t="32811" x="5105400" y="3613150"/>
          <p14:tracePt t="32828" x="5124450" y="3600450"/>
          <p14:tracePt t="32845" x="5156200" y="3581400"/>
          <p14:tracePt t="32861" x="5187950" y="3581400"/>
          <p14:tracePt t="32878" x="5226050" y="3568700"/>
          <p14:tracePt t="32895" x="5289550" y="3568700"/>
          <p14:tracePt t="32911" x="5391150" y="3568700"/>
          <p14:tracePt t="32928" x="5492750" y="3568700"/>
          <p14:tracePt t="32945" x="5594350" y="3568700"/>
          <p14:tracePt t="32961" x="5702300" y="3568700"/>
          <p14:tracePt t="32978" x="5740400" y="3568700"/>
          <p14:tracePt t="32995" x="5753100" y="3568700"/>
          <p14:tracePt t="33011" x="5753100" y="3575050"/>
          <p14:tracePt t="33045" x="5759450" y="3575050"/>
          <p14:tracePt t="33053" x="5778500" y="3575050"/>
          <p14:tracePt t="33061" x="5816600" y="3575050"/>
          <p14:tracePt t="33078" x="5918200" y="3587750"/>
          <p14:tracePt t="33095" x="6057900" y="3613150"/>
          <p14:tracePt t="33111" x="6172200" y="3613150"/>
          <p14:tracePt t="33129" x="6261100" y="3613150"/>
          <p14:tracePt t="33145" x="6311900" y="3613150"/>
          <p14:tracePt t="33162" x="6324600" y="3613150"/>
          <p14:tracePt t="33261" x="6330950" y="3613150"/>
          <p14:tracePt t="33269" x="6337300" y="3613150"/>
          <p14:tracePt t="33278" x="6350000" y="3606800"/>
          <p14:tracePt t="33295" x="6400800" y="3606800"/>
          <p14:tracePt t="33312" x="6470650" y="3594100"/>
          <p14:tracePt t="33329" x="6553200" y="3594100"/>
          <p14:tracePt t="33345" x="6623050" y="3594100"/>
          <p14:tracePt t="33361" x="6661150" y="3594100"/>
          <p14:tracePt t="33378" x="6667500" y="3594100"/>
          <p14:tracePt t="33461" x="6673850" y="3594100"/>
          <p14:tracePt t="33501" x="6673850" y="3600450"/>
          <p14:tracePt t="33517" x="6667500" y="3606800"/>
          <p14:tracePt t="33533" x="6661150" y="3606800"/>
          <p14:tracePt t="33541" x="6661150" y="3613150"/>
          <p14:tracePt t="33557" x="6654800" y="3619500"/>
          <p14:tracePt t="33637" x="6635750" y="3625850"/>
          <p14:tracePt t="33685" x="6635750" y="3632200"/>
          <p14:tracePt t="33757" x="6635750" y="3638550"/>
          <p14:tracePt t="33773" x="6629400" y="3638550"/>
          <p14:tracePt t="33789" x="6616700" y="3638550"/>
          <p14:tracePt t="40061" x="6623050" y="3638550"/>
          <p14:tracePt t="40070" x="6642100" y="3638550"/>
          <p14:tracePt t="40080" x="6661150" y="3632200"/>
          <p14:tracePt t="40097" x="6711950" y="3632200"/>
          <p14:tracePt t="40114" x="6769100" y="3625850"/>
          <p14:tracePt t="40130" x="6838950" y="3613150"/>
          <p14:tracePt t="40133" x="6889750" y="3613150"/>
          <p14:tracePt t="40147" x="6940550" y="3600450"/>
          <p14:tracePt t="40164" x="7035800" y="3600450"/>
          <p14:tracePt t="40181" x="7169150" y="3600450"/>
          <p14:tracePt t="40197" x="7213600" y="3600450"/>
          <p14:tracePt t="40214" x="7245350" y="3600450"/>
          <p14:tracePt t="40230" x="7251700" y="3600450"/>
          <p14:tracePt t="40247" x="7258050" y="3600450"/>
          <p14:tracePt t="40452" x="7270750" y="3600450"/>
          <p14:tracePt t="40460" x="7277100" y="3600450"/>
          <p14:tracePt t="40485" x="7283450" y="3600450"/>
          <p14:tracePt t="40508" x="7289800" y="3600450"/>
          <p14:tracePt t="40516" x="7302500" y="3600450"/>
          <p14:tracePt t="40524" x="7308850" y="3600450"/>
          <p14:tracePt t="40532" x="7315200" y="3600450"/>
          <p14:tracePt t="40547" x="7327900" y="3600450"/>
          <p14:tracePt t="40563" x="7340600" y="3600450"/>
          <p14:tracePt t="40580" x="7346950" y="3600450"/>
          <p14:tracePt t="41420" x="7321550" y="3600450"/>
          <p14:tracePt t="41428" x="7270750" y="3587750"/>
          <p14:tracePt t="41437" x="7194550" y="3568700"/>
          <p14:tracePt t="41447" x="7061200" y="3562350"/>
          <p14:tracePt t="41464" x="6565900" y="3505200"/>
          <p14:tracePt t="41481" x="5829300" y="3403600"/>
          <p14:tracePt t="41497" x="5137150" y="3295650"/>
          <p14:tracePt t="41514" x="4464050" y="3206750"/>
          <p14:tracePt t="41531" x="4000500" y="3136900"/>
          <p14:tracePt t="41548" x="3771900" y="3105150"/>
          <p14:tracePt t="41564" x="3670300" y="3092450"/>
          <p14:tracePt t="41581" x="3606800" y="3092450"/>
          <p14:tracePt t="41597" x="3594100" y="3092450"/>
          <p14:tracePt t="41631" x="3581400" y="3092450"/>
          <p14:tracePt t="41647" x="3568700" y="3086100"/>
          <p14:tracePt t="41664" x="3549650" y="3086100"/>
          <p14:tracePt t="41681" x="3543300" y="3086100"/>
          <p14:tracePt t="41714" x="3530600" y="3073400"/>
          <p14:tracePt t="41741" x="3524250" y="3073400"/>
          <p14:tracePt t="42021" x="3517900" y="3060700"/>
          <p14:tracePt t="42029" x="3517900" y="3028950"/>
          <p14:tracePt t="42038" x="3517900" y="2997200"/>
          <p14:tracePt t="42048" x="3517900" y="2978150"/>
          <p14:tracePt t="42064" x="3517900" y="2901950"/>
          <p14:tracePt t="42081" x="3549650" y="2832100"/>
          <p14:tracePt t="42098" x="3575050" y="2781300"/>
          <p14:tracePt t="42114" x="3587750" y="2743200"/>
          <p14:tracePt t="42131" x="3606800" y="2717800"/>
          <p14:tracePt t="42148" x="3625850" y="2698750"/>
          <p14:tracePt t="42150" x="3625850" y="2692400"/>
          <p14:tracePt t="42164" x="3632200" y="2686050"/>
          <p14:tracePt t="42181" x="3651250" y="2679700"/>
          <p14:tracePt t="42198" x="3651250" y="2673350"/>
          <p14:tracePt t="42214" x="3657600" y="2667000"/>
          <p14:tracePt t="42231" x="3695700" y="2654300"/>
          <p14:tracePt t="42248" x="3714750" y="2647950"/>
          <p14:tracePt t="42264" x="3771900" y="2635250"/>
          <p14:tracePt t="42281" x="3835400" y="2622550"/>
          <p14:tracePt t="42298" x="3924300" y="2622550"/>
          <p14:tracePt t="42314" x="4006850" y="2622550"/>
          <p14:tracePt t="42331" x="4127500" y="2609850"/>
          <p14:tracePt t="42348" x="4305300" y="2609850"/>
          <p14:tracePt t="42364" x="4660900" y="2609850"/>
          <p14:tracePt t="42381" x="4851400" y="2609850"/>
          <p14:tracePt t="42397" x="5003800" y="2609850"/>
          <p14:tracePt t="42414" x="5118100" y="2609850"/>
          <p14:tracePt t="42431" x="5232400" y="2609850"/>
          <p14:tracePt t="42447" x="5340350" y="2609850"/>
          <p14:tracePt t="42464" x="5492750" y="2597150"/>
          <p14:tracePt t="42481" x="5702300" y="2597150"/>
          <p14:tracePt t="42497" x="5867400" y="2597150"/>
          <p14:tracePt t="42514" x="6038850" y="2597150"/>
          <p14:tracePt t="42531" x="6146800" y="2597150"/>
          <p14:tracePt t="42548" x="6223000" y="2597150"/>
          <p14:tracePt t="42564" x="6280150" y="2597150"/>
          <p14:tracePt t="42581" x="6337300" y="2597150"/>
          <p14:tracePt t="42598" x="6375400" y="2597150"/>
          <p14:tracePt t="42614" x="6400800" y="2603500"/>
          <p14:tracePt t="42631" x="6407150" y="2609850"/>
          <p14:tracePt t="42653" x="6426200" y="2622550"/>
          <p14:tracePt t="42664" x="6426200" y="2641600"/>
          <p14:tracePt t="42681" x="6438900" y="2698750"/>
          <p14:tracePt t="42698" x="6477000" y="2800350"/>
          <p14:tracePt t="42714" x="6502400" y="2889250"/>
          <p14:tracePt t="42731" x="6527800" y="2971800"/>
          <p14:tracePt t="42748" x="6553200" y="3054350"/>
          <p14:tracePt t="42764" x="6553200" y="3143250"/>
          <p14:tracePt t="42781" x="6553200" y="3181350"/>
          <p14:tracePt t="42798" x="6553200" y="3194050"/>
          <p14:tracePt t="42814" x="6553200" y="3219450"/>
          <p14:tracePt t="42831" x="6540500" y="3219450"/>
          <p14:tracePt t="42848" x="6534150" y="3232150"/>
          <p14:tracePt t="42865" x="6502400" y="3244850"/>
          <p14:tracePt t="42881" x="6457950" y="3251200"/>
          <p14:tracePt t="42898" x="6407150" y="3263900"/>
          <p14:tracePt t="42915" x="6356350" y="3282950"/>
          <p14:tracePt t="42931" x="6292850" y="3295650"/>
          <p14:tracePt t="42948" x="6216650" y="3321050"/>
          <p14:tracePt t="42964" x="6051550" y="3333750"/>
          <p14:tracePt t="42981" x="5918200" y="3333750"/>
          <p14:tracePt t="42998" x="5740400" y="3333750"/>
          <p14:tracePt t="43015" x="5486400" y="3333750"/>
          <p14:tracePt t="43031" x="5207000" y="3333750"/>
          <p14:tracePt t="43048" x="4864100" y="3333750"/>
          <p14:tracePt t="43065" x="4514850" y="3333750"/>
          <p14:tracePt t="43081" x="4235450" y="3333750"/>
          <p14:tracePt t="43098" x="4070350" y="3327400"/>
          <p14:tracePt t="43115" x="3924300" y="3302000"/>
          <p14:tracePt t="43132" x="3790950" y="3289300"/>
          <p14:tracePt t="43148" x="3740150" y="3289300"/>
          <p14:tracePt t="43165" x="3587750" y="3289300"/>
          <p14:tracePt t="43182" x="3467100" y="3276600"/>
          <p14:tracePt t="43198" x="3340100" y="3257550"/>
          <p14:tracePt t="43215" x="3244850" y="3244850"/>
          <p14:tracePt t="43231" x="3175000" y="3232150"/>
          <p14:tracePt t="43248" x="3168650" y="3232150"/>
          <p14:tracePt t="43265" x="3155950" y="3232150"/>
          <p14:tracePt t="43317" x="3149600" y="3225800"/>
          <p14:tracePt t="43333" x="3143250" y="3225800"/>
          <p14:tracePt t="43341" x="3136900" y="3225800"/>
          <p14:tracePt t="43357" x="3136900" y="3213100"/>
          <p14:tracePt t="43364" x="3136900" y="3206750"/>
          <p14:tracePt t="43381" x="3124200" y="3149600"/>
          <p14:tracePt t="43397" x="3124200" y="3086100"/>
          <p14:tracePt t="43414" x="3124200" y="2990850"/>
          <p14:tracePt t="43431" x="3124200" y="2895600"/>
          <p14:tracePt t="43447" x="3130550" y="2825750"/>
          <p14:tracePt t="43464" x="3149600" y="2774950"/>
          <p14:tracePt t="43481" x="3162300" y="2743200"/>
          <p14:tracePt t="43498" x="3175000" y="2711450"/>
          <p14:tracePt t="43515" x="3181350" y="2705100"/>
          <p14:tracePt t="43531" x="3187700" y="2698750"/>
          <p14:tracePt t="43548" x="3194050" y="2692400"/>
          <p14:tracePt t="43565" x="3200400" y="2692400"/>
          <p14:tracePt t="43581" x="3206750" y="2692400"/>
          <p14:tracePt t="43598" x="3232150" y="2698750"/>
          <p14:tracePt t="43615" x="3251200" y="2717800"/>
          <p14:tracePt t="43631" x="3257550" y="2749550"/>
          <p14:tracePt t="43648" x="3276600" y="2794000"/>
          <p14:tracePt t="43665" x="3295650" y="2857500"/>
          <p14:tracePt t="43681" x="3333750" y="2952750"/>
          <p14:tracePt t="43698" x="3378200" y="3067050"/>
          <p14:tracePt t="43715" x="3429000" y="3162300"/>
          <p14:tracePt t="43732" x="3486150" y="3282950"/>
          <p14:tracePt t="43748" x="3530600" y="3333750"/>
          <p14:tracePt t="43765" x="3556000" y="3359150"/>
          <p14:tracePt t="43781" x="3575050" y="3371850"/>
          <p14:tracePt t="43798" x="3644900" y="3371850"/>
          <p14:tracePt t="43815" x="3759200" y="3371850"/>
          <p14:tracePt t="43831" x="3898900" y="3365500"/>
          <p14:tracePt t="43848" x="3994150" y="3333750"/>
          <p14:tracePt t="43865" x="4044950" y="3308350"/>
          <p14:tracePt t="43965" x="4051300" y="3302000"/>
          <p14:tracePt t="43981" x="4044950" y="3302000"/>
          <p14:tracePt t="43989" x="4025900" y="3289300"/>
          <p14:tracePt t="43998" x="4019550" y="3289300"/>
          <p14:tracePt t="44015" x="3987800" y="3289300"/>
          <p14:tracePt t="44032" x="3981450" y="3289300"/>
          <p14:tracePt t="44065" x="3975100" y="3289300"/>
          <p14:tracePt t="44173" x="3994150" y="3289300"/>
          <p14:tracePt t="44181" x="4000500" y="3289300"/>
          <p14:tracePt t="44191" x="4019550" y="3289300"/>
          <p14:tracePt t="44200" x="4038600" y="3289300"/>
          <p14:tracePt t="44215" x="4057650" y="3282950"/>
          <p14:tracePt t="44232" x="4064000" y="3270250"/>
          <p14:tracePt t="44248" x="4089400" y="3270250"/>
          <p14:tracePt t="44265" x="4108450" y="3263900"/>
          <p14:tracePt t="44282" x="4165600" y="3238500"/>
          <p14:tracePt t="44298" x="4210050" y="3219450"/>
          <p14:tracePt t="44315" x="4273550" y="3200400"/>
          <p14:tracePt t="44332" x="4356100" y="3155950"/>
          <p14:tracePt t="44348" x="4419600" y="3130550"/>
          <p14:tracePt t="44461" x="4425950" y="3130550"/>
          <p14:tracePt t="44470" x="4432300" y="3130550"/>
          <p14:tracePt t="44477" x="4445000" y="3130550"/>
          <p14:tracePt t="44485" x="4451350" y="3130550"/>
          <p14:tracePt t="44501" x="4457700" y="3130550"/>
          <p14:tracePt t="44515" x="4470400" y="3130550"/>
          <p14:tracePt t="44532" x="4476750" y="3130550"/>
          <p14:tracePt t="44548" x="4489450" y="3149600"/>
          <p14:tracePt t="44565" x="4495800" y="3162300"/>
          <p14:tracePt t="44582" x="4495800" y="3181350"/>
          <p14:tracePt t="44598" x="4502150" y="3187700"/>
          <p14:tracePt t="44615" x="4502150" y="3200400"/>
          <p14:tracePt t="44648" x="4502150" y="3206750"/>
          <p14:tracePt t="44677" x="4508500" y="3219450"/>
          <p14:tracePt t="44701" x="4514850" y="3219450"/>
          <p14:tracePt t="44717" x="4514850" y="3225800"/>
          <p14:tracePt t="45334" x="4521200" y="3225800"/>
          <p14:tracePt t="45341" x="4572000" y="3225800"/>
          <p14:tracePt t="45349" x="4591050" y="3225800"/>
          <p14:tracePt t="45365" x="4673600" y="3219450"/>
          <p14:tracePt t="45381" x="4743450" y="3194050"/>
          <p14:tracePt t="45398" x="4800600" y="3181350"/>
          <p14:tracePt t="45415" x="4826000" y="3181350"/>
          <p14:tracePt t="45432" x="4832350" y="3175000"/>
          <p14:tracePt t="45449" x="4838700" y="3168650"/>
          <p14:tracePt t="45465" x="4838700" y="3162300"/>
          <p14:tracePt t="45483" x="4851400" y="3155950"/>
          <p14:tracePt t="45515" x="4857750" y="3149600"/>
          <p14:tracePt t="45532" x="4857750" y="3143250"/>
          <p14:tracePt t="45549" x="4876800" y="3130550"/>
          <p14:tracePt t="45565" x="4889500" y="3130550"/>
          <p14:tracePt t="45582" x="4921250" y="3117850"/>
          <p14:tracePt t="45599" x="4933950" y="3117850"/>
          <p14:tracePt t="45615" x="4959350" y="3117850"/>
          <p14:tracePt t="45632" x="4997450" y="3117850"/>
          <p14:tracePt t="45649" x="5035550" y="3117850"/>
          <p14:tracePt t="45652" x="5048250" y="3117850"/>
          <p14:tracePt t="45666" x="5054600" y="3117850"/>
          <p14:tracePt t="45682" x="5067300" y="3117850"/>
          <p14:tracePt t="45741" x="5073650" y="3124200"/>
          <p14:tracePt t="45757" x="5080000" y="3124200"/>
          <p14:tracePt t="45765" x="5086350" y="3124200"/>
          <p14:tracePt t="45773" x="5092700" y="3124200"/>
          <p14:tracePt t="45782" x="5111750" y="3124200"/>
          <p14:tracePt t="45799" x="5137150" y="3117850"/>
          <p14:tracePt t="45815" x="5156200" y="3098800"/>
          <p14:tracePt t="45832" x="5168900" y="3092450"/>
          <p14:tracePt t="45886" x="5175250" y="3092450"/>
          <p14:tracePt t="45893" x="5187950" y="3092450"/>
          <p14:tracePt t="45901" x="5194300" y="3092450"/>
          <p14:tracePt t="45916" x="5200650" y="3092450"/>
          <p14:tracePt t="45932" x="5251450" y="3092450"/>
          <p14:tracePt t="45949" x="5441950" y="3175000"/>
          <p14:tracePt t="45965" x="5645150" y="3232150"/>
          <p14:tracePt t="45982" x="5803900" y="3257550"/>
          <p14:tracePt t="45999" x="5924550" y="3270250"/>
          <p14:tracePt t="46015" x="5949950" y="3270250"/>
          <p14:tracePt t="46117" x="5949950" y="3263900"/>
          <p14:tracePt t="46125" x="5943600" y="3263900"/>
          <p14:tracePt t="46141" x="5937250" y="3263900"/>
          <p14:tracePt t="46206" x="5918200" y="3251200"/>
          <p14:tracePt t="46221" x="5918200" y="3232150"/>
          <p14:tracePt t="46229" x="5911850" y="3219450"/>
          <p14:tracePt t="46237" x="5905500" y="3206750"/>
          <p14:tracePt t="46249" x="5905500" y="3200400"/>
          <p14:tracePt t="46265" x="5899150" y="3187700"/>
          <p14:tracePt t="46282" x="5886450" y="3168650"/>
          <p14:tracePt t="46299" x="5886450" y="3149600"/>
          <p14:tracePt t="46316" x="5886450" y="3143250"/>
          <p14:tracePt t="46332" x="5886450" y="3124200"/>
          <p14:tracePt t="46349" x="5924550" y="3105150"/>
          <p14:tracePt t="46365" x="5994400" y="3079750"/>
          <p14:tracePt t="46382" x="6083300" y="3067050"/>
          <p14:tracePt t="46399" x="6121400" y="3067050"/>
          <p14:tracePt t="46416" x="6127750" y="3067050"/>
          <p14:tracePt t="46589" x="6140450" y="3079750"/>
          <p14:tracePt t="46605" x="6140450" y="3086100"/>
          <p14:tracePt t="46613" x="6146800" y="3086100"/>
          <p14:tracePt t="47029" x="6134100" y="3086100"/>
          <p14:tracePt t="47037" x="6076950" y="3086100"/>
          <p14:tracePt t="47045" x="6026150" y="3086100"/>
          <p14:tracePt t="47053" x="5975350" y="3086100"/>
          <p14:tracePt t="47066" x="5943600" y="3086100"/>
          <p14:tracePt t="47083" x="5842000" y="3117850"/>
          <p14:tracePt t="47099" x="5689600" y="3187700"/>
          <p14:tracePt t="47116" x="5403850" y="3302000"/>
          <p14:tracePt t="47132" x="4826000" y="3492500"/>
          <p14:tracePt t="47149" x="4464050" y="3600450"/>
          <p14:tracePt t="47166" x="4108450" y="3657600"/>
          <p14:tracePt t="47183" x="3994150" y="3657600"/>
          <p14:tracePt t="47199" x="3975100" y="3657600"/>
          <p14:tracePt t="47341" x="3981450" y="3657600"/>
          <p14:tracePt t="47357" x="4000500" y="3657600"/>
          <p14:tracePt t="47365" x="4019550" y="3657600"/>
          <p14:tracePt t="47372" x="4025900" y="3651250"/>
          <p14:tracePt t="47382" x="4032250" y="3644900"/>
          <p14:tracePt t="47399" x="4070350" y="3606800"/>
          <p14:tracePt t="47415" x="4121150" y="3575050"/>
          <p14:tracePt t="47432" x="4178300" y="3536950"/>
          <p14:tracePt t="47449" x="4210050" y="3498850"/>
          <p14:tracePt t="47466" x="4248150" y="3460750"/>
          <p14:tracePt t="47483" x="4273550" y="3429000"/>
          <p14:tracePt t="47499" x="4286250" y="3397250"/>
          <p14:tracePt t="47516" x="4292600" y="3378200"/>
          <p14:tracePt t="47533" x="4305300" y="3340100"/>
          <p14:tracePt t="47549" x="4330700" y="3302000"/>
          <p14:tracePt t="47566" x="4343400" y="3276600"/>
          <p14:tracePt t="47583" x="4349750" y="3257550"/>
          <p14:tracePt t="47599" x="4375150" y="3232150"/>
          <p14:tracePt t="47616" x="4381500" y="3219450"/>
          <p14:tracePt t="47633" x="4387850" y="3219450"/>
          <p14:tracePt t="47636" x="4406900" y="3206750"/>
          <p14:tracePt t="47649" x="4419600" y="3206750"/>
          <p14:tracePt t="47666" x="4457700" y="3206750"/>
          <p14:tracePt t="47683" x="4489450" y="3200400"/>
          <p14:tracePt t="47699" x="4514850" y="3200400"/>
          <p14:tracePt t="47733" x="4514850" y="3194050"/>
          <p14:tracePt t="47749" x="4521200" y="3187700"/>
          <p14:tracePt t="47790" x="4527550" y="3181350"/>
          <p14:tracePt t="47805" x="4540250" y="3181350"/>
          <p14:tracePt t="47909" x="4546600" y="3181350"/>
          <p14:tracePt t="47925" x="4552950" y="3181350"/>
          <p14:tracePt t="47949" x="4559300" y="3181350"/>
          <p14:tracePt t="47989" x="4578350" y="3175000"/>
          <p14:tracePt t="48781" x="4578350" y="3200400"/>
          <p14:tracePt t="48789" x="4578350" y="3238500"/>
          <p14:tracePt t="48800" x="4578350" y="3282950"/>
          <p14:tracePt t="48816" x="4578350" y="3359150"/>
          <p14:tracePt t="48833" x="4591050" y="3429000"/>
          <p14:tracePt t="48850" x="4597400" y="3460750"/>
          <p14:tracePt t="48866" x="4597400" y="3505200"/>
          <p14:tracePt t="48883" x="4597400" y="3543300"/>
          <p14:tracePt t="48900" x="4597400" y="3575050"/>
          <p14:tracePt t="48916" x="4597400" y="3587750"/>
          <p14:tracePt t="48933" x="4597400" y="3600450"/>
          <p14:tracePt t="48950" x="4597400" y="3606800"/>
          <p14:tracePt t="48966" x="4591050" y="3613150"/>
          <p14:tracePt t="48983" x="4591050" y="3625850"/>
          <p14:tracePt t="49077" x="4584700" y="3625850"/>
          <p14:tracePt t="49093" x="4578350" y="3632200"/>
          <p14:tracePt t="49117" x="4572000" y="3632200"/>
          <p14:tracePt t="49125" x="4565650" y="3638550"/>
          <p14:tracePt t="49206" x="4552950" y="3638550"/>
          <p14:tracePt t="49277" x="4546600" y="3638550"/>
          <p14:tracePt t="49285" x="4540250" y="3638550"/>
          <p14:tracePt t="49661" x="4533900" y="3638550"/>
          <p14:tracePt t="51709" x="4533900" y="3625850"/>
          <p14:tracePt t="51725" x="4552950" y="3594100"/>
          <p14:tracePt t="51733" x="4597400" y="3562350"/>
          <p14:tracePt t="51741" x="4654550" y="3517900"/>
          <p14:tracePt t="51751" x="4718050" y="3473450"/>
          <p14:tracePt t="51767" x="4800600" y="3422650"/>
          <p14:tracePt t="51784" x="4895850" y="3371850"/>
          <p14:tracePt t="51801" x="4959350" y="3327400"/>
          <p14:tracePt t="51817" x="4997450" y="3314700"/>
          <p14:tracePt t="51834" x="5003800" y="3308350"/>
          <p14:tracePt t="51851" x="5016500" y="3295650"/>
          <p14:tracePt t="51868" x="5035550" y="3276600"/>
          <p14:tracePt t="51884" x="5067300" y="3257550"/>
          <p14:tracePt t="51901" x="5137150" y="3181350"/>
          <p14:tracePt t="51917" x="5200650" y="3149600"/>
          <p14:tracePt t="51934" x="5219700" y="3136900"/>
          <p14:tracePt t="51951" x="5232400" y="3136900"/>
          <p14:tracePt t="51967" x="5238750" y="3136900"/>
          <p14:tracePt t="52597" x="5257800" y="3136900"/>
          <p14:tracePt t="52613" x="5276850" y="3136900"/>
          <p14:tracePt t="52620" x="5289550" y="3136900"/>
          <p14:tracePt t="52628" x="5321300" y="3136900"/>
          <p14:tracePt t="52638" x="5353050" y="3124200"/>
          <p14:tracePt t="52651" x="5403850" y="3124200"/>
          <p14:tracePt t="52667" x="5511800" y="3098800"/>
          <p14:tracePt t="52684" x="5670550" y="3073400"/>
          <p14:tracePt t="52701" x="5721350" y="3060700"/>
          <p14:tracePt t="52717" x="5740400" y="3060700"/>
          <p14:tracePt t="52734" x="5746750" y="3060700"/>
          <p14:tracePt t="52789" x="5759450" y="3060700"/>
          <p14:tracePt t="52805" x="5765800" y="3060700"/>
          <p14:tracePt t="52821" x="5772150" y="3060700"/>
          <p14:tracePt t="52837" x="5778500" y="3060700"/>
          <p14:tracePt t="52853" x="5791200" y="3060700"/>
          <p14:tracePt t="52861" x="5810250" y="3060700"/>
          <p14:tracePt t="52870" x="5816600" y="3060700"/>
          <p14:tracePt t="52884" x="5848350" y="3060700"/>
          <p14:tracePt t="52901" x="5880100" y="3060700"/>
          <p14:tracePt t="52918" x="5899150" y="3060700"/>
          <p14:tracePt t="53013" x="5899150" y="3067050"/>
          <p14:tracePt t="53021" x="5880100" y="3086100"/>
          <p14:tracePt t="53029" x="5867400" y="3098800"/>
          <p14:tracePt t="53037" x="5835650" y="3149600"/>
          <p14:tracePt t="53051" x="5803900" y="3175000"/>
          <p14:tracePt t="53069" x="5740400" y="3251200"/>
          <p14:tracePt t="53084" x="5727700" y="3263900"/>
          <p14:tracePt t="53101" x="5721350" y="3276600"/>
          <p14:tracePt t="53118" x="5721350" y="3289300"/>
          <p14:tracePt t="53134" x="5708650" y="3302000"/>
          <p14:tracePt t="53151" x="5683250" y="3333750"/>
          <p14:tracePt t="53168" x="5657850" y="3371850"/>
          <p14:tracePt t="53184" x="5638800" y="3397250"/>
          <p14:tracePt t="53201" x="5632450" y="3429000"/>
          <p14:tracePt t="53218" x="5632450" y="3435350"/>
          <p14:tracePt t="53234" x="5632450" y="3448050"/>
          <p14:tracePt t="53277" x="5632450" y="3454400"/>
          <p14:tracePt t="53293" x="5651500" y="3467100"/>
          <p14:tracePt t="53301" x="5689600" y="3479800"/>
          <p14:tracePt t="53318" x="5759450" y="3492500"/>
          <p14:tracePt t="53334" x="5829300" y="3492500"/>
          <p14:tracePt t="53351" x="5880100" y="3492500"/>
          <p14:tracePt t="53368" x="5905500" y="3492500"/>
          <p14:tracePt t="53384" x="5924550" y="3492500"/>
          <p14:tracePt t="53401" x="5937250" y="3492500"/>
          <p14:tracePt t="53417" x="5943600" y="3492500"/>
          <p14:tracePt t="53451" x="5949950" y="3492500"/>
          <p14:tracePt t="53468" x="5962650" y="3492500"/>
          <p14:tracePt t="53484" x="5981700" y="3492500"/>
          <p14:tracePt t="53501" x="6019800" y="3505200"/>
          <p14:tracePt t="53518" x="6115050" y="3543300"/>
          <p14:tracePt t="53534" x="6203950" y="3556000"/>
          <p14:tracePt t="53551" x="6305550" y="3568700"/>
          <p14:tracePt t="53568" x="6407150" y="3581400"/>
          <p14:tracePt t="53584" x="6477000" y="3581400"/>
          <p14:tracePt t="53601" x="6502400" y="3581400"/>
          <p14:tracePt t="53669" x="6515100" y="3581400"/>
          <p14:tracePt t="53726" x="6521450" y="3581400"/>
          <p14:tracePt t="53749" x="6527800" y="3581400"/>
          <p14:tracePt t="53981" x="6521450" y="3575050"/>
          <p14:tracePt t="53989" x="6502400" y="3575050"/>
          <p14:tracePt t="53997" x="6483350" y="3562350"/>
          <p14:tracePt t="54005" x="6457950" y="3549650"/>
          <p14:tracePt t="54018" x="6413500" y="3536950"/>
          <p14:tracePt t="54035" x="6273800" y="3498850"/>
          <p14:tracePt t="54051" x="6045200" y="3429000"/>
          <p14:tracePt t="54068" x="5715000" y="3327400"/>
          <p14:tracePt t="54085" x="5327650" y="3263900"/>
          <p14:tracePt t="54102" x="5257800" y="3238500"/>
          <p14:tracePt t="54118" x="5245100" y="3238500"/>
          <p14:tracePt t="54221" x="5245100" y="3232150"/>
          <p14:tracePt t="54229" x="5245100" y="3225800"/>
          <p14:tracePt t="54237" x="5245100" y="3219450"/>
          <p14:tracePt t="54255" x="5245100" y="3213100"/>
          <p14:tracePt t="54268" x="5245100" y="3200400"/>
          <p14:tracePt t="54285" x="5207000" y="3155950"/>
          <p14:tracePt t="54301" x="5187950" y="3136900"/>
          <p14:tracePt t="54318" x="5162550" y="3130550"/>
          <p14:tracePt t="54335" x="5149850" y="3124200"/>
          <p14:tracePt t="54630" x="5168900" y="3124200"/>
          <p14:tracePt t="54637" x="5219700" y="3143250"/>
          <p14:tracePt t="54645" x="5289550" y="3168650"/>
          <p14:tracePt t="54653" x="5391150" y="3194050"/>
          <p14:tracePt t="54668" x="5480050" y="3200400"/>
          <p14:tracePt t="54685" x="6032500" y="3295650"/>
          <p14:tracePt t="54701" x="6483350" y="3359150"/>
          <p14:tracePt t="54718" x="6826250" y="3403600"/>
          <p14:tracePt t="54735" x="6978650" y="3429000"/>
          <p14:tracePt t="54752" x="7029450" y="3441700"/>
          <p14:tracePt t="54768" x="7035800" y="3448050"/>
          <p14:tracePt t="54853" x="7042150" y="3448050"/>
          <p14:tracePt t="54885" x="7054850" y="3448050"/>
          <p14:tracePt t="54893" x="7073900" y="3460750"/>
          <p14:tracePt t="54901" x="7092950" y="3473450"/>
          <p14:tracePt t="54918" x="7200900" y="3498850"/>
          <p14:tracePt t="54935" x="7340600" y="3549650"/>
          <p14:tracePt t="54952" x="7467600" y="3581400"/>
          <p14:tracePt t="54968" x="7581900" y="3619500"/>
          <p14:tracePt t="54985" x="7639050" y="3632200"/>
          <p14:tracePt t="55002" x="7645400" y="3632200"/>
          <p14:tracePt t="55325" x="7632700" y="3644900"/>
          <p14:tracePt t="55333" x="7613650" y="3651250"/>
          <p14:tracePt t="55341" x="7569200" y="3670300"/>
          <p14:tracePt t="55351" x="7537450" y="3689350"/>
          <p14:tracePt t="55368" x="7397750" y="3759200"/>
          <p14:tracePt t="55384" x="7181850" y="3848100"/>
          <p14:tracePt t="55401" x="6978650" y="3892550"/>
          <p14:tracePt t="55418" x="6807200" y="3905250"/>
          <p14:tracePt t="55436" x="6635750" y="3937000"/>
          <p14:tracePt t="55452" x="6457950" y="3949700"/>
          <p14:tracePt t="55468" x="6064250" y="3949700"/>
          <p14:tracePt t="55485" x="5683250" y="3949700"/>
          <p14:tracePt t="55503" x="5245100" y="3968750"/>
          <p14:tracePt t="55518" x="4832350" y="3968750"/>
          <p14:tracePt t="55535" x="4502150" y="3968750"/>
          <p14:tracePt t="55552" x="4368800" y="3968750"/>
          <p14:tracePt t="55568" x="4311650" y="3956050"/>
          <p14:tracePt t="55585" x="4286250" y="3949700"/>
          <p14:tracePt t="55602" x="4273550" y="3937000"/>
          <p14:tracePt t="55618" x="4260850" y="3924300"/>
          <p14:tracePt t="55635" x="4235450" y="3867150"/>
          <p14:tracePt t="55638" x="4216400" y="3835400"/>
          <p14:tracePt t="55652" x="4191000" y="3784600"/>
          <p14:tracePt t="55668" x="4127500" y="3632200"/>
          <p14:tracePt t="55685" x="4102100" y="3549650"/>
          <p14:tracePt t="55702" x="4089400" y="3473450"/>
          <p14:tracePt t="55718" x="4064000" y="3390900"/>
          <p14:tracePt t="55735" x="4025900" y="3314700"/>
          <p14:tracePt t="55752" x="4000500" y="3263900"/>
          <p14:tracePt t="55768" x="4000500" y="3244850"/>
          <p14:tracePt t="55785" x="3987800" y="3232150"/>
          <p14:tracePt t="55819" x="3987800" y="3225800"/>
          <p14:tracePt t="55836" x="3987800" y="3206750"/>
          <p14:tracePt t="55852" x="3981450" y="3187700"/>
          <p14:tracePt t="55868" x="3981450" y="3175000"/>
          <p14:tracePt t="55885" x="3981450" y="3168650"/>
          <p14:tracePt t="55902" x="3981450" y="3149600"/>
          <p14:tracePt t="55918" x="3981450" y="3143250"/>
          <p14:tracePt t="55935" x="3987800" y="3117850"/>
          <p14:tracePt t="55952" x="4013200" y="3092450"/>
          <p14:tracePt t="55969" x="4019550" y="3079750"/>
          <p14:tracePt t="55985" x="4032250" y="3067050"/>
          <p14:tracePt t="56002" x="4038600" y="3060700"/>
          <p14:tracePt t="56019" x="4064000" y="3035300"/>
          <p14:tracePt t="56036" x="4064000" y="3028950"/>
          <p14:tracePt t="56052" x="4064000" y="3003550"/>
          <p14:tracePt t="56068" x="4064000" y="2952750"/>
          <p14:tracePt t="56085" x="4051300" y="2927350"/>
          <p14:tracePt t="56102" x="4000500" y="2895600"/>
          <p14:tracePt t="56119" x="3924300" y="2876550"/>
          <p14:tracePt t="56135" x="3803650" y="2863850"/>
          <p14:tracePt t="56152" x="3638550" y="2863850"/>
          <p14:tracePt t="56169" x="3467100" y="2863850"/>
          <p14:tracePt t="56185" x="3327400" y="2940050"/>
          <p14:tracePt t="56203" x="3232150" y="3048000"/>
          <p14:tracePt t="56219" x="3168650" y="3181350"/>
          <p14:tracePt t="56236" x="3155950" y="3289300"/>
          <p14:tracePt t="56252" x="3168650" y="3327400"/>
          <p14:tracePt t="56269" x="3244850" y="3378200"/>
          <p14:tracePt t="56285" x="3314700" y="3390900"/>
          <p14:tracePt t="56302" x="3416300" y="3403600"/>
          <p14:tracePt t="56319" x="3549650" y="3403600"/>
          <p14:tracePt t="56335" x="3676650" y="3352800"/>
          <p14:tracePt t="56352" x="3784600" y="3257550"/>
          <p14:tracePt t="56368" x="3860800" y="3155950"/>
          <p14:tracePt t="56385" x="3873500" y="3067050"/>
          <p14:tracePt t="56402" x="3873500" y="3003550"/>
          <p14:tracePt t="56418" x="3873500" y="2978150"/>
          <p14:tracePt t="56436" x="3848100" y="2959100"/>
          <p14:tracePt t="56452" x="3803650" y="2946400"/>
          <p14:tracePt t="56469" x="3638550" y="2933700"/>
          <p14:tracePt t="56485" x="3498850" y="2959100"/>
          <p14:tracePt t="56502" x="3333750" y="3022600"/>
          <p14:tracePt t="56519" x="3225800" y="3105150"/>
          <p14:tracePt t="56535" x="3200400" y="3194050"/>
          <p14:tracePt t="56552" x="3219450" y="3257550"/>
          <p14:tracePt t="56569" x="3340100" y="3321050"/>
          <p14:tracePt t="56585" x="3606800" y="3371850"/>
          <p14:tracePt t="56602" x="3987800" y="3371850"/>
          <p14:tracePt t="56619" x="4191000" y="3365500"/>
          <p14:tracePt t="56636" x="4286250" y="3327400"/>
          <p14:tracePt t="56639" x="4292600" y="3321050"/>
          <p14:tracePt t="56652" x="4298950" y="3302000"/>
          <p14:tracePt t="56669" x="4305300" y="3213100"/>
          <p14:tracePt t="56685" x="4248150" y="3162300"/>
          <p14:tracePt t="56702" x="4146550" y="3130550"/>
          <p14:tracePt t="56719" x="4038600" y="3111500"/>
          <p14:tracePt t="56735" x="3848100" y="3098800"/>
          <p14:tracePt t="56752" x="3606800" y="3098800"/>
          <p14:tracePt t="56769" x="3359150" y="3136900"/>
          <p14:tracePt t="56785" x="3225800" y="3219450"/>
          <p14:tracePt t="56802" x="3175000" y="3295650"/>
          <p14:tracePt t="56820" x="3175000" y="3365500"/>
          <p14:tracePt t="56836" x="3270250" y="3441700"/>
          <p14:tracePt t="56852" x="3530600" y="3486150"/>
          <p14:tracePt t="56868" x="3841750" y="3486150"/>
          <p14:tracePt t="56885" x="4000500" y="3486150"/>
          <p14:tracePt t="56902" x="4057650" y="3429000"/>
          <p14:tracePt t="56919" x="4076700" y="3378200"/>
          <p14:tracePt t="56935" x="4076700" y="3321050"/>
          <p14:tracePt t="56952" x="4038600" y="3257550"/>
          <p14:tracePt t="56969" x="3937000" y="3213100"/>
          <p14:tracePt t="56986" x="3784600" y="3194050"/>
          <p14:tracePt t="57002" x="3625850" y="3175000"/>
          <p14:tracePt t="57019" x="3505200" y="3175000"/>
          <p14:tracePt t="57036" x="3479800" y="3175000"/>
          <p14:tracePt t="57052" x="3473450" y="3181350"/>
          <p14:tracePt t="57069" x="3473450" y="3206750"/>
          <p14:tracePt t="57086" x="3492500" y="3219450"/>
          <p14:tracePt t="57102" x="3511550" y="3232150"/>
          <p14:tracePt t="57173" x="3517900" y="3225800"/>
          <p14:tracePt t="57197" x="3524250" y="3219450"/>
          <p14:tracePt t="57205" x="3530600" y="3219450"/>
          <p14:tracePt t="57229" x="3530600" y="3213100"/>
          <p14:tracePt t="57245" x="3530600" y="3200400"/>
          <p14:tracePt t="57261" x="3530600" y="3194050"/>
          <p14:tracePt t="57294" x="3530600" y="3187700"/>
          <p14:tracePt t="57309" x="3530600" y="3175000"/>
          <p14:tracePt t="57325" x="3530600" y="3168650"/>
          <p14:tracePt t="57341" x="3536950" y="3162300"/>
          <p14:tracePt t="57349" x="3536950" y="3155950"/>
          <p14:tracePt t="57356" x="3536950" y="3149600"/>
          <p14:tracePt t="57369" x="3536950" y="3136900"/>
          <p14:tracePt t="57385" x="3536950" y="3124200"/>
          <p14:tracePt t="57402" x="3549650" y="3117850"/>
          <p14:tracePt t="57419" x="3562350" y="3105150"/>
          <p14:tracePt t="57436" x="3568700" y="3105150"/>
          <p14:tracePt t="57452" x="3606800" y="3105150"/>
          <p14:tracePt t="57469" x="3619500" y="3105150"/>
          <p14:tracePt t="57486" x="3651250" y="3155950"/>
          <p14:tracePt t="57502" x="3702050" y="3251200"/>
          <p14:tracePt t="57519" x="3740150" y="3333750"/>
          <p14:tracePt t="57536" x="3778250" y="3384550"/>
          <p14:tracePt t="57553" x="3790950" y="3397250"/>
          <p14:tracePt t="57569" x="3797300" y="3409950"/>
          <p14:tracePt t="57629" x="3803650" y="3409950"/>
          <p14:tracePt t="57640" x="3810000" y="3397250"/>
          <p14:tracePt t="57645" x="3810000" y="3378200"/>
          <p14:tracePt t="57653" x="3810000" y="3359150"/>
          <p14:tracePt t="57669" x="3810000" y="3333750"/>
          <p14:tracePt t="57686" x="3810000" y="3327400"/>
          <p14:tracePt t="57719" x="3810000" y="3321050"/>
          <p14:tracePt t="57736" x="3810000" y="3308350"/>
          <p14:tracePt t="57757" x="3810000" y="3302000"/>
          <p14:tracePt t="57769" x="3816350" y="3295650"/>
          <p14:tracePt t="57786" x="3841750" y="3289300"/>
          <p14:tracePt t="57802" x="3860800" y="3276600"/>
          <p14:tracePt t="57819" x="3879850" y="3276600"/>
          <p14:tracePt t="57836" x="3886200" y="3270250"/>
          <p14:tracePt t="58013" x="3886200" y="3257550"/>
          <p14:tracePt t="58077" x="3879850" y="3295650"/>
          <p14:tracePt t="58086" x="3854450" y="3371850"/>
          <p14:tracePt t="58093" x="3854450" y="3454400"/>
          <p14:tracePt t="58102" x="3841750" y="3549650"/>
          <p14:tracePt t="58119" x="3841750" y="3765550"/>
          <p14:tracePt t="58136" x="3841750" y="3917950"/>
          <p14:tracePt t="58153" x="3860800" y="4013200"/>
          <p14:tracePt t="58169" x="3911600" y="4121150"/>
          <p14:tracePt t="58186" x="3962400" y="4222750"/>
          <p14:tracePt t="58203" x="3981450" y="4241800"/>
          <p14:tracePt t="58219" x="3981450" y="4254500"/>
          <p14:tracePt t="58269" x="3981450" y="4248150"/>
          <p14:tracePt t="58277" x="3981450" y="4241800"/>
          <p14:tracePt t="58286" x="3981450" y="4235450"/>
          <p14:tracePt t="58303" x="3981450" y="4229100"/>
          <p14:tracePt t="58319" x="3987800" y="4216400"/>
          <p14:tracePt t="58336" x="3994150" y="4210050"/>
          <p14:tracePt t="58353" x="3994150" y="4203700"/>
          <p14:tracePt t="58386" x="4000500" y="4178300"/>
          <p14:tracePt t="58402" x="4000500" y="4127500"/>
          <p14:tracePt t="58419" x="4025900" y="4064000"/>
          <p14:tracePt t="58435" x="4051300" y="3949700"/>
          <p14:tracePt t="58452" x="4064000" y="3841750"/>
          <p14:tracePt t="58469" x="4064000" y="3721100"/>
          <p14:tracePt t="58485" x="4064000" y="3619500"/>
          <p14:tracePt t="58503" x="4064000" y="3549650"/>
          <p14:tracePt t="58519" x="4064000" y="3530600"/>
          <p14:tracePt t="58535" x="4064000" y="3524250"/>
          <p14:tracePt t="58552" x="4064000" y="3517900"/>
          <p14:tracePt t="58569" x="4064000" y="3511550"/>
          <p14:tracePt t="58585" x="4057650" y="3511550"/>
          <p14:tracePt t="58602" x="4057650" y="3479800"/>
          <p14:tracePt t="58619" x="4057650" y="3467100"/>
          <p14:tracePt t="58635" x="4051300" y="3441700"/>
          <p14:tracePt t="58652" x="4051300" y="3403600"/>
          <p14:tracePt t="58669" x="4038600" y="3371850"/>
          <p14:tracePt t="58686" x="4038600" y="3346450"/>
          <p14:tracePt t="58702" x="4032250" y="3327400"/>
          <p14:tracePt t="58719" x="4032250" y="3321050"/>
          <p14:tracePt t="58752" x="4032250" y="3314700"/>
          <p14:tracePt t="58781" x="4032250" y="3308350"/>
          <p14:tracePt t="58789" x="4032250" y="3295650"/>
          <p14:tracePt t="58805" x="4025900" y="3289300"/>
          <p14:tracePt t="58820" x="4025900" y="3282950"/>
          <p14:tracePt t="58836" x="4025900" y="3263900"/>
          <p14:tracePt t="58853" x="4025900" y="3257550"/>
          <p14:tracePt t="58957" x="4025900" y="3282950"/>
          <p14:tracePt t="58965" x="4025900" y="3302000"/>
          <p14:tracePt t="58973" x="4025900" y="3346450"/>
          <p14:tracePt t="58986" x="4025900" y="3384550"/>
          <p14:tracePt t="59003" x="4019550" y="3479800"/>
          <p14:tracePt t="59020" x="4000500" y="3600450"/>
          <p14:tracePt t="59036" x="3968750" y="3727450"/>
          <p14:tracePt t="59053" x="3943350" y="3886200"/>
          <p14:tracePt t="59069" x="3943350" y="3937000"/>
          <p14:tracePt t="59086" x="3937000" y="3975100"/>
          <p14:tracePt t="59103" x="3937000" y="4013200"/>
          <p14:tracePt t="59120" x="3924300" y="4044950"/>
          <p14:tracePt t="59136" x="3917950" y="4083050"/>
          <p14:tracePt t="59153" x="3917950" y="4089400"/>
          <p14:tracePt t="59169" x="3917950" y="4095750"/>
          <p14:tracePt t="59221" x="3917950" y="4108450"/>
          <p14:tracePt t="59229" x="3917950" y="4114800"/>
          <p14:tracePt t="59237" x="3917950" y="4121150"/>
          <p14:tracePt t="59253" x="3917950" y="4146550"/>
          <p14:tracePt t="59270" x="3917950" y="4178300"/>
          <p14:tracePt t="59286" x="3917950" y="4197350"/>
          <p14:tracePt t="59303" x="3917950" y="4210050"/>
          <p14:tracePt t="59336" x="3917950" y="4216400"/>
          <p14:tracePt t="60420" x="3924300" y="4222750"/>
          <p14:tracePt t="60428" x="3937000" y="4222750"/>
          <p14:tracePt t="60436" x="3956050" y="4222750"/>
          <p14:tracePt t="60453" x="4025900" y="4222750"/>
          <p14:tracePt t="60470" x="4127500" y="4222750"/>
          <p14:tracePt t="60486" x="4279900" y="4222750"/>
          <p14:tracePt t="60503" x="4413250" y="4222750"/>
          <p14:tracePt t="60520" x="4521200" y="4222750"/>
          <p14:tracePt t="60536" x="4572000" y="4203700"/>
          <p14:tracePt t="60553" x="4603750" y="4191000"/>
          <p14:tracePt t="60570" x="4622800" y="4171950"/>
          <p14:tracePt t="60586" x="4635500" y="4146550"/>
          <p14:tracePt t="60603" x="4654550" y="4089400"/>
          <p14:tracePt t="60620" x="4667250" y="4019550"/>
          <p14:tracePt t="60636" x="4667250" y="3898900"/>
          <p14:tracePt t="60653" x="4667250" y="3835400"/>
          <p14:tracePt t="60670" x="4667250" y="3803650"/>
          <p14:tracePt t="60686" x="4641850" y="3759200"/>
          <p14:tracePt t="60703" x="4629150" y="3727450"/>
          <p14:tracePt t="60720" x="4616450" y="3689350"/>
          <p14:tracePt t="60736" x="4603750" y="3676650"/>
          <p14:tracePt t="60753" x="4603750" y="3663950"/>
          <p14:tracePt t="60770" x="4584700" y="3651250"/>
          <p14:tracePt t="60787" x="4578350" y="3644900"/>
          <p14:tracePt t="60821" x="4572000" y="3644900"/>
          <p14:tracePt t="60861" x="4559300" y="3632200"/>
          <p14:tracePt t="60957" x="4559300" y="3638550"/>
          <p14:tracePt t="60965" x="4559300" y="3657600"/>
          <p14:tracePt t="60973" x="4559300" y="3695700"/>
          <p14:tracePt t="60987" x="4559300" y="3727450"/>
          <p14:tracePt t="61004" x="4565650" y="3797300"/>
          <p14:tracePt t="61021" x="4565650" y="3879850"/>
          <p14:tracePt t="61037" x="4565650" y="3930650"/>
          <p14:tracePt t="61053" x="4578350" y="3949700"/>
          <p14:tracePt t="61070" x="4578350" y="3975100"/>
          <p14:tracePt t="61104" x="4578350" y="3994150"/>
          <p14:tracePt t="61120" x="4578350" y="4013200"/>
          <p14:tracePt t="61137" x="4578350" y="4038600"/>
          <p14:tracePt t="61153" x="4578350" y="4064000"/>
          <p14:tracePt t="61170" x="4578350" y="4133850"/>
          <p14:tracePt t="61187" x="4578350" y="4184650"/>
          <p14:tracePt t="61204" x="4578350" y="4191000"/>
          <p14:tracePt t="61221" x="4584700" y="4197350"/>
          <p14:tracePt t="61565" x="4591050" y="4203700"/>
          <p14:tracePt t="61573" x="4622800" y="4197350"/>
          <p14:tracePt t="61581" x="4660900" y="4184650"/>
          <p14:tracePt t="61589" x="4718050" y="4171950"/>
          <p14:tracePt t="61604" x="4787900" y="4159250"/>
          <p14:tracePt t="61620" x="4946650" y="4102100"/>
          <p14:tracePt t="61637" x="4978400" y="4095750"/>
          <p14:tracePt t="61813" x="4972050" y="4095750"/>
          <p14:tracePt t="61821" x="4965700" y="4095750"/>
          <p14:tracePt t="61838" x="4959350" y="4095750"/>
          <p14:tracePt t="61853" x="4953000" y="4095750"/>
          <p14:tracePt t="61869" x="4940300" y="4095750"/>
          <p14:tracePt t="61877" x="4933950" y="4095750"/>
          <p14:tracePt t="61887" x="4927600" y="4095750"/>
          <p14:tracePt t="61904" x="4908550" y="4095750"/>
          <p14:tracePt t="61920" x="4895850" y="4095750"/>
          <p14:tracePt t="61937" x="4883150" y="4095750"/>
          <p14:tracePt t="61954" x="4870450" y="4095750"/>
          <p14:tracePt t="61970" x="4857750" y="4095750"/>
          <p14:tracePt t="61987" x="4845050" y="4095750"/>
          <p14:tracePt t="62004" x="4838700" y="4095750"/>
          <p14:tracePt t="62020" x="4832350" y="4095750"/>
          <p14:tracePt t="62037" x="4819650" y="4095750"/>
          <p14:tracePt t="62381" x="4819650" y="4089400"/>
          <p14:tracePt t="62389" x="4819650" y="4083050"/>
          <p14:tracePt t="62397" x="4826000" y="4083050"/>
          <p14:tracePt t="62404" x="4832350" y="4083050"/>
          <p14:tracePt t="62420" x="4838700" y="4070350"/>
          <p14:tracePt t="62501" x="4832350" y="4070350"/>
          <p14:tracePt t="62509" x="4800600" y="4070350"/>
          <p14:tracePt t="62521" x="4762500" y="4070350"/>
          <p14:tracePt t="62537" x="4724400" y="4070350"/>
          <p14:tracePt t="62554" x="4673600" y="4070350"/>
          <p14:tracePt t="62571" x="4654550" y="4070350"/>
          <p14:tracePt t="62613" x="4654550" y="4051300"/>
          <p14:tracePt t="62621" x="4654550" y="4044950"/>
          <p14:tracePt t="62637" x="4654550" y="4038600"/>
          <p14:tracePt t="62645" x="4654550" y="4019550"/>
          <p14:tracePt t="62669" x="4654550" y="4013200"/>
          <p14:tracePt t="62685" x="4667250" y="4013200"/>
          <p14:tracePt t="62709" x="4673600" y="4013200"/>
          <p14:tracePt t="62741" x="4686300" y="4025900"/>
          <p14:tracePt t="62749" x="4699000" y="4044950"/>
          <p14:tracePt t="62757" x="4699000" y="4064000"/>
          <p14:tracePt t="62771" x="4718050" y="4102100"/>
          <p14:tracePt t="62788" x="4743450" y="4159250"/>
          <p14:tracePt t="62804" x="4749800" y="4197350"/>
          <p14:tracePt t="62853" x="4756150" y="4197350"/>
          <p14:tracePt t="62861" x="4781550" y="4197350"/>
          <p14:tracePt t="62871" x="4813300" y="4178300"/>
          <p14:tracePt t="62888" x="4864100" y="4127500"/>
          <p14:tracePt t="62904" x="4940300" y="4038600"/>
          <p14:tracePt t="62921" x="4965700" y="4000500"/>
          <p14:tracePt t="62937" x="4984750" y="3962400"/>
          <p14:tracePt t="62971" x="4984750" y="3949700"/>
          <p14:tracePt t="63005" x="4991100" y="3949700"/>
          <p14:tracePt t="63029" x="4997450" y="3949700"/>
          <p14:tracePt t="63037" x="5003800" y="3943350"/>
          <p14:tracePt t="63101" x="5010150" y="3949700"/>
          <p14:tracePt t="63109" x="5016500" y="3968750"/>
          <p14:tracePt t="63121" x="5016500" y="4013200"/>
          <p14:tracePt t="63138" x="5035550" y="4108450"/>
          <p14:tracePt t="63154" x="5073650" y="4241800"/>
          <p14:tracePt t="63171" x="5092700" y="4292600"/>
          <p14:tracePt t="63174" x="5092700" y="4298950"/>
          <p14:tracePt t="63189" x="5099050" y="4305300"/>
          <p14:tracePt t="63213" x="5105400" y="4305300"/>
          <p14:tracePt t="63229" x="5124450" y="4305300"/>
          <p14:tracePt t="63237" x="5137150" y="4292600"/>
          <p14:tracePt t="63254" x="5175250" y="4248150"/>
          <p14:tracePt t="63271" x="5207000" y="4216400"/>
          <p14:tracePt t="63287" x="5207000" y="4203700"/>
          <p14:tracePt t="63304" x="5213350" y="4197350"/>
          <p14:tracePt t="63365" x="5226050" y="4197350"/>
          <p14:tracePt t="63389" x="5232400" y="4197350"/>
          <p14:tracePt t="63404" x="5238750" y="4197350"/>
          <p14:tracePt t="63420" x="5245100" y="4197350"/>
          <p14:tracePt t="63428" x="5257800" y="4197350"/>
          <p14:tracePt t="63437" x="5264150" y="4197350"/>
          <p14:tracePt t="63454" x="5289550" y="4197350"/>
          <p14:tracePt t="63471" x="5334000" y="4178300"/>
          <p14:tracePt t="63488" x="5403850" y="4152900"/>
          <p14:tracePt t="63504" x="5461000" y="4140200"/>
          <p14:tracePt t="63521" x="5505450" y="4121150"/>
          <p14:tracePt t="63537" x="5518150" y="4114800"/>
          <p14:tracePt t="63554" x="5530850" y="4108450"/>
          <p14:tracePt t="63571" x="5537200" y="4102100"/>
          <p14:tracePt t="63588" x="5549900" y="4095750"/>
          <p14:tracePt t="63604" x="5556250" y="4095750"/>
          <p14:tracePt t="63621" x="5607050" y="4089400"/>
          <p14:tracePt t="63638" x="5689600" y="4089400"/>
          <p14:tracePt t="63654" x="5759450" y="4089400"/>
          <p14:tracePt t="63671" x="5829300" y="4089400"/>
          <p14:tracePt t="63688" x="5854700" y="4089400"/>
          <p14:tracePt t="63704" x="5867400" y="4102100"/>
          <p14:tracePt t="63861" x="5867400" y="4095750"/>
          <p14:tracePt t="63869" x="5867400" y="4076700"/>
          <p14:tracePt t="63877" x="5867400" y="4064000"/>
          <p14:tracePt t="63888" x="5867400" y="4032250"/>
          <p14:tracePt t="63904" x="5867400" y="3994150"/>
          <p14:tracePt t="63921" x="5867400" y="3956050"/>
          <p14:tracePt t="63938" x="5867400" y="3943350"/>
          <p14:tracePt t="63954" x="5867400" y="3917950"/>
          <p14:tracePt t="63971" x="5867400" y="3898900"/>
          <p14:tracePt t="63988" x="5873750" y="3898900"/>
          <p14:tracePt t="64004" x="5886450" y="3898900"/>
          <p14:tracePt t="64021" x="5905500" y="3898900"/>
          <p14:tracePt t="64038" x="5930900" y="3911600"/>
          <p14:tracePt t="64054" x="5956300" y="3968750"/>
          <p14:tracePt t="64071" x="5962650" y="4019550"/>
          <p14:tracePt t="64088" x="5975350" y="4057650"/>
          <p14:tracePt t="64104" x="5981700" y="4070350"/>
          <p14:tracePt t="64121" x="5981700" y="4089400"/>
          <p14:tracePt t="64138" x="5981700" y="4095750"/>
          <p14:tracePt t="64154" x="5981700" y="4102100"/>
          <p14:tracePt t="64229" x="5988050" y="4108450"/>
          <p14:tracePt t="64237" x="6007100" y="4108450"/>
          <p14:tracePt t="64245" x="6013450" y="4108450"/>
          <p14:tracePt t="64254" x="6026150" y="4108450"/>
          <p14:tracePt t="64271" x="6051550" y="4095750"/>
          <p14:tracePt t="64288" x="6070600" y="4083050"/>
          <p14:tracePt t="64305" x="6076950" y="4076700"/>
          <p14:tracePt t="64321" x="6083300" y="4076700"/>
          <p14:tracePt t="64338" x="6096000" y="4070350"/>
          <p14:tracePt t="65404" x="6089650" y="4070350"/>
          <p14:tracePt t="65413" x="6083300" y="4070350"/>
          <p14:tracePt t="65421" x="6076950" y="4070350"/>
          <p14:tracePt t="65438" x="6045200" y="4070350"/>
          <p14:tracePt t="65454" x="6007100" y="4070350"/>
          <p14:tracePt t="65471" x="5937250" y="4083050"/>
          <p14:tracePt t="65488" x="5848350" y="4114800"/>
          <p14:tracePt t="65505" x="5715000" y="4140200"/>
          <p14:tracePt t="65521" x="5588000" y="4197350"/>
          <p14:tracePt t="65538" x="5454650" y="4260850"/>
          <p14:tracePt t="65555" x="5372100" y="4286250"/>
          <p14:tracePt t="65572" x="5334000" y="4298950"/>
          <p14:tracePt t="65588" x="5327650" y="4298950"/>
          <p14:tracePt t="65637" x="5321300" y="4298950"/>
          <p14:tracePt t="65653" x="5308600" y="4298950"/>
          <p14:tracePt t="65661" x="5302250" y="4298950"/>
          <p14:tracePt t="65677" x="5289550" y="4298950"/>
          <p14:tracePt t="65688" x="5283200" y="4298950"/>
          <p14:tracePt t="65705" x="5257800" y="4286250"/>
          <p14:tracePt t="65722" x="5232400" y="4286250"/>
          <p14:tracePt t="65739" x="5194300" y="4279900"/>
          <p14:tracePt t="65755" x="5149850" y="4267200"/>
          <p14:tracePt t="65772" x="5111750" y="4267200"/>
          <p14:tracePt t="65788" x="5060950" y="4267200"/>
          <p14:tracePt t="65805" x="5048250" y="4273550"/>
          <p14:tracePt t="65821" x="5035550" y="4273550"/>
          <p14:tracePt t="65838" x="5029200" y="4273550"/>
          <p14:tracePt t="65885" x="5022850" y="4279900"/>
          <p14:tracePt t="65932" x="5022850" y="4286250"/>
          <p14:tracePt t="65973" x="5016500" y="4286250"/>
          <p14:tracePt t="65981" x="5010150" y="4286250"/>
          <p14:tracePt t="65989" x="5003800" y="4286250"/>
          <p14:tracePt t="66005" x="4984750" y="4273550"/>
          <p14:tracePt t="66022" x="4965700" y="4267200"/>
          <p14:tracePt t="66038" x="4965700" y="4260850"/>
          <p14:tracePt t="66093" x="4965700" y="4254500"/>
          <p14:tracePt t="66141" x="4965700" y="4248150"/>
          <p14:tracePt t="66197" x="4953000" y="4241800"/>
          <p14:tracePt t="66213" x="4940300" y="4241800"/>
          <p14:tracePt t="66221" x="4933950" y="4241800"/>
          <p14:tracePt t="66238" x="4927600" y="4241800"/>
          <p14:tracePt t="66245" x="4914900" y="4241800"/>
          <p14:tracePt t="66255" x="4895850" y="4241800"/>
          <p14:tracePt t="66272" x="4889500" y="4241800"/>
          <p14:tracePt t="66288" x="4883150" y="4241800"/>
          <p14:tracePt t="66305" x="4876800" y="4241800"/>
          <p14:tracePt t="66322" x="4889500" y="4260850"/>
          <p14:tracePt t="66338" x="4959350" y="4286250"/>
          <p14:tracePt t="66355" x="5048250" y="4298950"/>
          <p14:tracePt t="66372" x="5143500" y="4298950"/>
          <p14:tracePt t="66388" x="5219700" y="4298950"/>
          <p14:tracePt t="66405" x="5238750" y="4292600"/>
          <p14:tracePt t="66421" x="5251450" y="4273550"/>
          <p14:tracePt t="66438" x="5257800" y="4254500"/>
          <p14:tracePt t="66455" x="5257800" y="4229100"/>
          <p14:tracePt t="66472" x="5270500" y="4203700"/>
          <p14:tracePt t="66488" x="5276850" y="4184650"/>
          <p14:tracePt t="66505" x="5276850" y="4178300"/>
          <p14:tracePt t="66522" x="5283200" y="4165600"/>
          <p14:tracePt t="66539" x="5283200" y="4159250"/>
          <p14:tracePt t="66556" x="5289550" y="4159250"/>
          <p14:tracePt t="66572" x="5302250" y="4159250"/>
          <p14:tracePt t="66588" x="5314950" y="4152900"/>
          <p14:tracePt t="66725" x="5327650" y="4152900"/>
          <p14:tracePt t="66733" x="5346700" y="4152900"/>
          <p14:tracePt t="66741" x="5365750" y="4140200"/>
          <p14:tracePt t="66756" x="5384800" y="4140200"/>
          <p14:tracePt t="66772" x="5435600" y="4140200"/>
          <p14:tracePt t="66789" x="5537200" y="4140200"/>
          <p14:tracePt t="66805" x="5626100" y="4140200"/>
          <p14:tracePt t="66822" x="5708650" y="4140200"/>
          <p14:tracePt t="66839" x="5810250" y="4140200"/>
          <p14:tracePt t="66855" x="5880100" y="4127500"/>
          <p14:tracePt t="66872" x="5943600" y="4108450"/>
          <p14:tracePt t="66889" x="5969000" y="4095750"/>
          <p14:tracePt t="66905" x="5981700" y="4089400"/>
          <p14:tracePt t="66922" x="5988050" y="4083050"/>
          <p14:tracePt t="66939" x="6000750" y="4070350"/>
          <p14:tracePt t="66972" x="6007100" y="4070350"/>
          <p14:tracePt t="66989" x="6026150" y="4070350"/>
          <p14:tracePt t="67005" x="6032500" y="4070350"/>
          <p14:tracePt t="67022" x="6051550" y="4070350"/>
          <p14:tracePt t="67039" x="6089650" y="4070350"/>
          <p14:tracePt t="67056" x="6127750" y="4076700"/>
          <p14:tracePt t="67072" x="6165850" y="4083050"/>
          <p14:tracePt t="67089" x="6203950" y="4102100"/>
          <p14:tracePt t="67133" x="6210300" y="4108450"/>
          <p14:tracePt t="67149" x="6210300" y="4114800"/>
          <p14:tracePt t="67165" x="6210300" y="4127500"/>
          <p14:tracePt t="67181" x="6210300" y="4152900"/>
          <p14:tracePt t="67189" x="6191250" y="4152900"/>
          <p14:tracePt t="67205" x="6165850" y="4159250"/>
          <p14:tracePt t="67222" x="6121400" y="4171950"/>
          <p14:tracePt t="67238" x="6076950" y="4178300"/>
          <p14:tracePt t="67255" x="5994400" y="4203700"/>
          <p14:tracePt t="67272" x="5822950" y="4298950"/>
          <p14:tracePt t="67288" x="5664200" y="4387850"/>
          <p14:tracePt t="67305" x="5562600" y="4451350"/>
          <p14:tracePt t="67322" x="5480050" y="4514850"/>
          <p14:tracePt t="67338" x="5461000" y="4546600"/>
          <p14:tracePt t="67355" x="5454650" y="4559300"/>
          <p14:tracePt t="67372" x="5454650" y="4584700"/>
          <p14:tracePt t="67388" x="5454650" y="4597400"/>
          <p14:tracePt t="67405" x="5473700" y="4616450"/>
          <p14:tracePt t="67421" x="5486400" y="4622800"/>
          <p14:tracePt t="67476" x="5486400" y="4629150"/>
          <p14:tracePt t="67484" x="5486400" y="4635500"/>
          <p14:tracePt t="67491" x="5492750" y="4635500"/>
          <p14:tracePt t="67505" x="5492750" y="4648200"/>
          <p14:tracePt t="67522" x="5492750" y="4660900"/>
          <p14:tracePt t="67539" x="5499100" y="4673600"/>
          <p14:tracePt t="67555" x="5499100" y="4679950"/>
          <p14:tracePt t="68005" x="5499100" y="4673600"/>
          <p14:tracePt t="68013" x="5486400" y="4667250"/>
          <p14:tracePt t="68022" x="5480050" y="4667250"/>
          <p14:tracePt t="68039" x="5429250" y="4667250"/>
          <p14:tracePt t="68056" x="5308600" y="4641850"/>
          <p14:tracePt t="68072" x="5149850" y="4622800"/>
          <p14:tracePt t="68089" x="4978400" y="4597400"/>
          <p14:tracePt t="68106" x="4832350" y="4552950"/>
          <p14:tracePt t="68122" x="4743450" y="4533900"/>
          <p14:tracePt t="68139" x="4730750" y="4521200"/>
          <p14:tracePt t="68156" x="4724400" y="4521200"/>
          <p14:tracePt t="68205" x="4718050" y="4514850"/>
          <p14:tracePt t="68213" x="4718050" y="4508500"/>
          <p14:tracePt t="68237" x="4718050" y="4502150"/>
          <p14:tracePt t="68517" x="4718050" y="4514850"/>
          <p14:tracePt t="68525" x="4724400" y="4521200"/>
          <p14:tracePt t="68533" x="4724400" y="4533900"/>
          <p14:tracePt t="68541" x="4737100" y="4546600"/>
          <p14:tracePt t="68556" x="4743450" y="4552950"/>
          <p14:tracePt t="68572" x="4762500" y="4572000"/>
          <p14:tracePt t="68589" x="4768850" y="4578350"/>
          <p14:tracePt t="68637" x="4775200" y="4578350"/>
          <p14:tracePt t="68653" x="4787900" y="4578350"/>
          <p14:tracePt t="68661" x="4806950" y="4578350"/>
          <p14:tracePt t="68672" x="4813300" y="4578350"/>
          <p14:tracePt t="68689" x="4870450" y="4552950"/>
          <p14:tracePt t="68706" x="4921250" y="4521200"/>
          <p14:tracePt t="68723" x="4953000" y="4495800"/>
          <p14:tracePt t="68739" x="4984750" y="4464050"/>
          <p14:tracePt t="68756" x="5016500" y="4438650"/>
          <p14:tracePt t="68772" x="5080000" y="4406900"/>
          <p14:tracePt t="68789" x="5149850" y="4381500"/>
          <p14:tracePt t="68806" x="5251450" y="4368800"/>
          <p14:tracePt t="68822" x="5353050" y="4356100"/>
          <p14:tracePt t="68839" x="5461000" y="4356100"/>
          <p14:tracePt t="68857" x="5549900" y="4356100"/>
          <p14:tracePt t="68873" x="5651500" y="4375150"/>
          <p14:tracePt t="68889" x="5715000" y="4406900"/>
          <p14:tracePt t="68906" x="5765800" y="4438650"/>
          <p14:tracePt t="68922" x="5791200" y="4502150"/>
          <p14:tracePt t="68939" x="5810250" y="4584700"/>
          <p14:tracePt t="68956" x="5822950" y="4686300"/>
          <p14:tracePt t="68972" x="5822950" y="4794250"/>
          <p14:tracePt t="68989" x="5822950" y="4832350"/>
          <p14:tracePt t="69006" x="5822950" y="4870450"/>
          <p14:tracePt t="69023" x="5797550" y="4908550"/>
          <p14:tracePt t="69039" x="5772150" y="4946650"/>
          <p14:tracePt t="69056" x="5759450" y="4953000"/>
          <p14:tracePt t="69073" x="5715000" y="4978400"/>
          <p14:tracePt t="69089" x="5683250" y="4978400"/>
          <p14:tracePt t="69106" x="5638800" y="4978400"/>
          <p14:tracePt t="69123" x="5588000" y="4978400"/>
          <p14:tracePt t="69140" x="5537200" y="4978400"/>
          <p14:tracePt t="69156" x="5499100" y="4978400"/>
          <p14:tracePt t="69173" x="5480050" y="4978400"/>
          <p14:tracePt t="69189" x="5467350" y="4978400"/>
          <p14:tracePt t="69206" x="5448300" y="4991100"/>
          <p14:tracePt t="69223" x="5410200" y="5029200"/>
          <p14:tracePt t="69239" x="5378450" y="5060950"/>
          <p14:tracePt t="69256" x="5340350" y="5149850"/>
          <p14:tracePt t="69273" x="5314950" y="5226050"/>
          <p14:tracePt t="69289" x="5302250" y="5314950"/>
          <p14:tracePt t="69306" x="5302250" y="5353050"/>
          <p14:tracePt t="69323" x="5302250" y="5365750"/>
          <p14:tracePt t="69460" x="5302250" y="5372100"/>
          <p14:tracePt t="69637" x="5295900" y="5372100"/>
          <p14:tracePt t="69645" x="5264150" y="5372100"/>
          <p14:tracePt t="69656" x="5251450" y="5372100"/>
          <p14:tracePt t="70077" x="5232400" y="5372100"/>
          <p14:tracePt t="70085" x="5226050" y="5365750"/>
          <p14:tracePt t="70101" x="5207000" y="5359400"/>
          <p14:tracePt t="70109" x="5181600" y="5346700"/>
          <p14:tracePt t="70509" x="5181600" y="5340350"/>
          <p14:tracePt t="70557" x="5181600" y="5334000"/>
          <p14:tracePt t="72117" x="5175250" y="5334000"/>
          <p14:tracePt t="72125" x="5149850" y="5321300"/>
          <p14:tracePt t="72133" x="5130800" y="5321300"/>
          <p14:tracePt t="72141" x="5111750" y="5321300"/>
          <p14:tracePt t="72157" x="5067300" y="5308600"/>
          <p14:tracePt t="72174" x="4959350" y="5295900"/>
          <p14:tracePt t="72190" x="4826000" y="5283200"/>
          <p14:tracePt t="72207" x="4724400" y="5270500"/>
          <p14:tracePt t="72224" x="4622800" y="5245100"/>
          <p14:tracePt t="72240" x="4514850" y="5232400"/>
          <p14:tracePt t="72257" x="4476750" y="5232400"/>
          <p14:tracePt t="72274" x="4470400" y="5226050"/>
          <p14:tracePt t="72333" x="4457700" y="5226050"/>
          <p14:tracePt t="72342" x="4445000" y="5207000"/>
          <p14:tracePt t="72357" x="4438650" y="5194300"/>
          <p14:tracePt t="72365" x="4432300" y="5175250"/>
          <p14:tracePt t="72373" x="4425950" y="5168900"/>
          <p14:tracePt t="72390" x="4413250" y="5143500"/>
          <p14:tracePt t="72406" x="4400550" y="5118100"/>
          <p14:tracePt t="72423" x="4394200" y="5099050"/>
          <p14:tracePt t="72440" x="4387850" y="5080000"/>
          <p14:tracePt t="72457" x="4387850" y="5073650"/>
          <p14:tracePt t="72473" x="4387850" y="5060950"/>
          <p14:tracePt t="72491" x="4387850" y="5035550"/>
          <p14:tracePt t="72507" x="4387850" y="4965700"/>
          <p14:tracePt t="72524" x="4400550" y="4927600"/>
          <p14:tracePt t="72540" x="4451350" y="4851400"/>
          <p14:tracePt t="72557" x="4508500" y="4813300"/>
          <p14:tracePt t="72574" x="4584700" y="4775200"/>
          <p14:tracePt t="72590" x="4660900" y="4749800"/>
          <p14:tracePt t="72607" x="4737100" y="4730750"/>
          <p14:tracePt t="72624" x="4800600" y="4718050"/>
          <p14:tracePt t="72640" x="4864100" y="4711700"/>
          <p14:tracePt t="72657" x="4921250" y="4705350"/>
          <p14:tracePt t="72674" x="5010150" y="4705350"/>
          <p14:tracePt t="72690" x="5111750" y="4705350"/>
          <p14:tracePt t="72694" x="5194300" y="4705350"/>
          <p14:tracePt t="72707" x="5264150" y="4705350"/>
          <p14:tracePt t="72724" x="5435600" y="4673600"/>
          <p14:tracePt t="72740" x="5626100" y="4622800"/>
          <p14:tracePt t="72757" x="5702300" y="4616450"/>
          <p14:tracePt t="72774" x="5734050" y="4610100"/>
          <p14:tracePt t="72790" x="5765800" y="4610100"/>
          <p14:tracePt t="72807" x="5791200" y="4610100"/>
          <p14:tracePt t="72824" x="5822950" y="4610100"/>
          <p14:tracePt t="72840" x="5854700" y="4610100"/>
          <p14:tracePt t="72857" x="5911850" y="4635500"/>
          <p14:tracePt t="72874" x="6013450" y="4699000"/>
          <p14:tracePt t="72890" x="6115050" y="4775200"/>
          <p14:tracePt t="72907" x="6203950" y="4845050"/>
          <p14:tracePt t="72924" x="6280150" y="4908550"/>
          <p14:tracePt t="72940" x="6305550" y="4933950"/>
          <p14:tracePt t="73005" x="6305550" y="4946650"/>
          <p14:tracePt t="73013" x="6286500" y="4972050"/>
          <p14:tracePt t="73024" x="6254750" y="5003800"/>
          <p14:tracePt t="73041" x="6159500" y="5099050"/>
          <p14:tracePt t="73057" x="6070600" y="5200650"/>
          <p14:tracePt t="73074" x="5956300" y="5302250"/>
          <p14:tracePt t="73091" x="5886450" y="5372100"/>
          <p14:tracePt t="73108" x="5861050" y="5410200"/>
          <p14:tracePt t="73124" x="5816600" y="5429250"/>
          <p14:tracePt t="73141" x="5740400" y="5454650"/>
          <p14:tracePt t="73157" x="5651500" y="5461000"/>
          <p14:tracePt t="73174" x="5492750" y="5461000"/>
          <p14:tracePt t="73191" x="5251450" y="5461000"/>
          <p14:tracePt t="73207" x="4959350" y="5461000"/>
          <p14:tracePt t="73224" x="4699000" y="5461000"/>
          <p14:tracePt t="73241" x="4483100" y="5461000"/>
          <p14:tracePt t="73257" x="4349750" y="5461000"/>
          <p14:tracePt t="73274" x="4292600" y="5461000"/>
          <p14:tracePt t="73291" x="4260850" y="5461000"/>
          <p14:tracePt t="73307" x="4235450" y="5467350"/>
          <p14:tracePt t="73365" x="4222750" y="5461000"/>
          <p14:tracePt t="73373" x="4197350" y="5422900"/>
          <p14:tracePt t="73380" x="4165600" y="5391150"/>
          <p14:tracePt t="73390" x="4140200" y="5353050"/>
          <p14:tracePt t="73407" x="4095750" y="5270500"/>
          <p14:tracePt t="73423" x="4032250" y="5168900"/>
          <p14:tracePt t="73440" x="4006850" y="5086350"/>
          <p14:tracePt t="73457" x="3987800" y="5029200"/>
          <p14:tracePt t="73474" x="3987800" y="4965700"/>
          <p14:tracePt t="73491" x="3987800" y="4940300"/>
          <p14:tracePt t="73508" x="4000500" y="4914900"/>
          <p14:tracePt t="73524" x="4025900" y="4889500"/>
          <p14:tracePt t="73541" x="4108450" y="4851400"/>
          <p14:tracePt t="73557" x="4197350" y="4832350"/>
          <p14:tracePt t="73575" x="4292600" y="4806950"/>
          <p14:tracePt t="73591" x="4400550" y="4775200"/>
          <p14:tracePt t="73607" x="4527550" y="4762500"/>
          <p14:tracePt t="73624" x="4667250" y="4749800"/>
          <p14:tracePt t="73641" x="4794250" y="4749800"/>
          <p14:tracePt t="73658" x="4902200" y="4749800"/>
          <p14:tracePt t="73674" x="4991100" y="4749800"/>
          <p14:tracePt t="73691" x="5073650" y="4749800"/>
          <p14:tracePt t="73694" x="5105400" y="4749800"/>
          <p14:tracePt t="73708" x="5143500" y="4749800"/>
          <p14:tracePt t="73724" x="5194300" y="4749800"/>
          <p14:tracePt t="73741" x="5251450" y="4749800"/>
          <p14:tracePt t="73758" x="5276850" y="4749800"/>
          <p14:tracePt t="73774" x="5314950" y="4749800"/>
          <p14:tracePt t="73791" x="5384800" y="4749800"/>
          <p14:tracePt t="73807" x="5473700" y="4749800"/>
          <p14:tracePt t="73824" x="5619750" y="4749800"/>
          <p14:tracePt t="73841" x="5778500" y="4768850"/>
          <p14:tracePt t="73858" x="5943600" y="4800600"/>
          <p14:tracePt t="73874" x="6083300" y="4826000"/>
          <p14:tracePt t="73891" x="6172200" y="4851400"/>
          <p14:tracePt t="73907" x="6178550" y="4864100"/>
          <p14:tracePt t="73933" x="6184900" y="4864100"/>
          <p14:tracePt t="73941" x="6184900" y="4883150"/>
          <p14:tracePt t="73957" x="6191250" y="4940300"/>
          <p14:tracePt t="73974" x="6191250" y="5041900"/>
          <p14:tracePt t="73991" x="6191250" y="5111750"/>
          <p14:tracePt t="74007" x="6191250" y="5162550"/>
          <p14:tracePt t="74024" x="6191250" y="5213350"/>
          <p14:tracePt t="74041" x="6178550" y="5257800"/>
          <p14:tracePt t="74057" x="6159500" y="5295900"/>
          <p14:tracePt t="74074" x="6134100" y="5327650"/>
          <p14:tracePt t="74091" x="6083300" y="5365750"/>
          <p14:tracePt t="74108" x="6000750" y="5391150"/>
          <p14:tracePt t="74124" x="5886450" y="5416550"/>
          <p14:tracePt t="74141" x="5638800" y="5435600"/>
          <p14:tracePt t="74157" x="5422900" y="5435600"/>
          <p14:tracePt t="74174" x="5175250" y="5435600"/>
          <p14:tracePt t="74191" x="4902200" y="5435600"/>
          <p14:tracePt t="74208" x="4597400" y="5384800"/>
          <p14:tracePt t="74224" x="4400550" y="5353050"/>
          <p14:tracePt t="74241" x="4279900" y="5308600"/>
          <p14:tracePt t="74257" x="4241800" y="5302250"/>
          <p14:tracePt t="74275" x="4229100" y="5289550"/>
          <p14:tracePt t="74291" x="4229100" y="5257800"/>
          <p14:tracePt t="74308" x="4229100" y="5143500"/>
          <p14:tracePt t="74324" x="4229100" y="4991100"/>
          <p14:tracePt t="74341" x="4362450" y="4457700"/>
          <p14:tracePt t="74358" x="4546600" y="3968750"/>
          <p14:tracePt t="74374" x="4686300" y="3467100"/>
          <p14:tracePt t="74391" x="4819650" y="3022600"/>
          <p14:tracePt t="74407" x="4927600" y="2628900"/>
          <p14:tracePt t="74424" x="5035550" y="2343150"/>
          <p14:tracePt t="74440" x="5124450" y="2133600"/>
          <p14:tracePt t="74457" x="5187950" y="1987550"/>
          <p14:tracePt t="74474" x="5251450" y="1854200"/>
          <p14:tracePt t="74491" x="5314950" y="1752600"/>
          <p14:tracePt t="74508" x="5340350" y="1714500"/>
          <p14:tracePt t="74524" x="5359400" y="1689100"/>
          <p14:tracePt t="74572" x="5359400" y="1676400"/>
          <p14:tracePt t="74580" x="5359400" y="1670050"/>
          <p14:tracePt t="74591" x="5359400" y="1663700"/>
          <p14:tracePt t="74608" x="5359400" y="1625600"/>
          <p14:tracePt t="74624" x="5359400" y="1600200"/>
          <p14:tracePt t="74641" x="5359400" y="1581150"/>
          <p14:tracePt t="74658" x="5359400" y="1574800"/>
          <p14:tracePt t="74981" x="5365750" y="1574800"/>
          <p14:tracePt t="74989" x="5378450" y="1606550"/>
          <p14:tracePt t="74997" x="5403850" y="1631950"/>
          <p14:tracePt t="75008" x="5403850" y="1657350"/>
          <p14:tracePt t="75024" x="5441950" y="1727200"/>
          <p14:tracePt t="75041" x="5473700" y="1797050"/>
          <p14:tracePt t="75058" x="5505450" y="1835150"/>
          <p14:tracePt t="75074" x="5518150" y="1854200"/>
          <p14:tracePt t="75118" x="5530850" y="1854200"/>
          <p14:tracePt t="75125" x="5537200" y="1854200"/>
          <p14:tracePt t="75141" x="5549900" y="1854200"/>
          <p14:tracePt t="75158" x="5588000" y="1847850"/>
          <p14:tracePt t="75175" x="5619750" y="1828800"/>
          <p14:tracePt t="75191" x="5645150" y="1828800"/>
          <p14:tracePt t="75208" x="5657850" y="1822450"/>
          <p14:tracePt t="75224" x="5664200" y="1822450"/>
          <p14:tracePt t="75258" x="5676900" y="1822450"/>
          <p14:tracePt t="75274" x="5715000" y="1822450"/>
          <p14:tracePt t="75292" x="5740400" y="1854200"/>
          <p14:tracePt t="75308" x="5803900" y="1905000"/>
          <p14:tracePt t="75324" x="5848350" y="1949450"/>
          <p14:tracePt t="75341" x="5867400" y="1981200"/>
          <p14:tracePt t="75358" x="5873750" y="1993900"/>
          <p14:tracePt t="75391" x="5873750" y="2000250"/>
          <p14:tracePt t="75949" x="5880100" y="2006600"/>
          <p14:tracePt t="75957" x="5886450" y="2006600"/>
          <p14:tracePt t="75965" x="5905500" y="2006600"/>
          <p14:tracePt t="75975" x="5918200" y="2006600"/>
          <p14:tracePt t="75991" x="5918200" y="2000250"/>
          <p14:tracePt t="76008" x="5937250" y="2000250"/>
          <p14:tracePt t="76025" x="5956300" y="2000250"/>
          <p14:tracePt t="76041" x="5962650" y="2000250"/>
          <p14:tracePt t="76174" x="5924550" y="2019300"/>
          <p14:tracePt t="76181" x="5867400" y="2044700"/>
          <p14:tracePt t="76191" x="5784850" y="2076450"/>
          <p14:tracePt t="76208" x="5619750" y="2114550"/>
          <p14:tracePt t="76225" x="5454650" y="2159000"/>
          <p14:tracePt t="76241" x="5264150" y="2171700"/>
          <p14:tracePt t="76258" x="5035550" y="2171700"/>
          <p14:tracePt t="76275" x="4826000" y="2171700"/>
          <p14:tracePt t="76292" x="4616450" y="2171700"/>
          <p14:tracePt t="76308" x="4432300" y="2152650"/>
          <p14:tracePt t="76325" x="4375150" y="2146300"/>
          <p14:tracePt t="76342" x="4362450" y="2139950"/>
          <p14:tracePt t="76501" x="4343400" y="2127250"/>
          <p14:tracePt t="76517" x="4337050" y="2127250"/>
          <p14:tracePt t="76533" x="4330700" y="2127250"/>
          <p14:tracePt t="76629" x="4324350" y="2127250"/>
          <p14:tracePt t="76637" x="4311650" y="2127250"/>
          <p14:tracePt t="76653" x="4292600" y="2127250"/>
          <p14:tracePt t="76669" x="4286250" y="2127250"/>
          <p14:tracePt t="77013" x="4298950" y="2127250"/>
          <p14:tracePt t="77021" x="4305300" y="2127250"/>
          <p14:tracePt t="77029" x="4324350" y="2127250"/>
          <p14:tracePt t="77042" x="4356100" y="2127250"/>
          <p14:tracePt t="77058" x="4438650" y="2114550"/>
          <p14:tracePt t="77075" x="4540250" y="2095500"/>
          <p14:tracePt t="77092" x="4648200" y="2076450"/>
          <p14:tracePt t="77108" x="4743450" y="2063750"/>
          <p14:tracePt t="77125" x="4800600" y="2051050"/>
          <p14:tracePt t="77142" x="4851400" y="2051050"/>
          <p14:tracePt t="77158" x="4883150" y="2044700"/>
          <p14:tracePt t="77175" x="4895850" y="2044700"/>
          <p14:tracePt t="77192" x="4908550" y="2044700"/>
          <p14:tracePt t="77253" x="4914900" y="2044700"/>
          <p14:tracePt t="77261" x="4921250" y="2044700"/>
          <p14:tracePt t="77277" x="4927600" y="2044700"/>
          <p14:tracePt t="77285" x="4946650" y="2051050"/>
          <p14:tracePt t="77294" x="4946650" y="2070100"/>
          <p14:tracePt t="77308" x="4946650" y="2095500"/>
          <p14:tracePt t="77325" x="4946650" y="2127250"/>
          <p14:tracePt t="77342" x="4946650" y="2152650"/>
          <p14:tracePt t="77358" x="4940300" y="2171700"/>
          <p14:tracePt t="77375" x="4908550" y="2184400"/>
          <p14:tracePt t="77392" x="4845050" y="2197100"/>
          <p14:tracePt t="77408" x="4775200" y="2197100"/>
          <p14:tracePt t="77425" x="4686300" y="2197100"/>
          <p14:tracePt t="77441" x="4648200" y="2190750"/>
          <p14:tracePt t="77458" x="4622800" y="2178050"/>
          <p14:tracePt t="77533" x="4622800" y="2165350"/>
          <p14:tracePt t="77549" x="4629150" y="2159000"/>
          <p14:tracePt t="77557" x="4641850" y="2146300"/>
          <p14:tracePt t="77573" x="4654550" y="2139950"/>
          <p14:tracePt t="77589" x="4660900" y="2127250"/>
          <p14:tracePt t="77597" x="4667250" y="2127250"/>
          <p14:tracePt t="77609" x="4673600" y="2127250"/>
          <p14:tracePt t="77625" x="4679950" y="2120900"/>
          <p14:tracePt t="77642" x="4718050" y="2114550"/>
          <p14:tracePt t="77659" x="4787900" y="2101850"/>
          <p14:tracePt t="77676" x="4927600" y="2089150"/>
          <p14:tracePt t="77692" x="5067300" y="2063750"/>
          <p14:tracePt t="77709" x="5219700" y="2044700"/>
          <p14:tracePt t="77725" x="5257800" y="2044700"/>
          <p14:tracePt t="77790" x="5264150" y="2044700"/>
          <p14:tracePt t="77805" x="5270500" y="2044700"/>
          <p14:tracePt t="77813" x="5283200" y="2044700"/>
          <p14:tracePt t="77829" x="5289550" y="2044700"/>
          <p14:tracePt t="77842" x="5295900" y="2044700"/>
          <p14:tracePt t="77859" x="5302250" y="2057400"/>
          <p14:tracePt t="78045" x="5308600" y="2057400"/>
          <p14:tracePt t="78053" x="5346700" y="2057400"/>
          <p14:tracePt t="78061" x="5410200" y="2057400"/>
          <p14:tracePt t="78076" x="5492750" y="2057400"/>
          <p14:tracePt t="78092" x="5645150" y="2057400"/>
          <p14:tracePt t="78109" x="5810250" y="2057400"/>
          <p14:tracePt t="78125" x="5822950" y="2057400"/>
          <p14:tracePt t="78205" x="5822950" y="2070100"/>
          <p14:tracePt t="78214" x="5822950" y="2076450"/>
          <p14:tracePt t="78221" x="5822950" y="2082800"/>
          <p14:tracePt t="78237" x="5822950" y="2089150"/>
          <p14:tracePt t="78261" x="5822950" y="2101850"/>
          <p14:tracePt t="78285" x="5822950" y="2108200"/>
          <p14:tracePt t="78309" x="5822950" y="2114550"/>
          <p14:tracePt t="78325" x="5822950" y="2127250"/>
          <p14:tracePt t="78334" x="5829300" y="2127250"/>
          <p14:tracePt t="78525" x="5835650" y="2127250"/>
          <p14:tracePt t="78541" x="5848350" y="2127250"/>
          <p14:tracePt t="78557" x="5861050" y="2127250"/>
          <p14:tracePt t="78565" x="5880100" y="2127250"/>
          <p14:tracePt t="78576" x="5918200" y="2114550"/>
          <p14:tracePt t="78592" x="5969000" y="2101850"/>
          <p14:tracePt t="78609" x="6026150" y="2089150"/>
          <p14:tracePt t="78626" x="6045200" y="2082800"/>
          <p14:tracePt t="78642" x="6051550" y="2082800"/>
          <p14:tracePt t="79221" x="6057900" y="2082800"/>
          <p14:tracePt t="79229" x="6070600" y="2082800"/>
          <p14:tracePt t="79237" x="6076950" y="2082800"/>
          <p14:tracePt t="79245" x="6083300" y="2082800"/>
          <p14:tracePt t="79259" x="6089650" y="2082800"/>
          <p14:tracePt t="79276" x="6140450" y="2082800"/>
          <p14:tracePt t="79293" x="6229350" y="2082800"/>
          <p14:tracePt t="79309" x="6299200" y="2082800"/>
          <p14:tracePt t="79326" x="6350000" y="2082800"/>
          <p14:tracePt t="79342" x="6388100" y="2082800"/>
          <p14:tracePt t="79359" x="6407150" y="2070100"/>
          <p14:tracePt t="79376" x="6413500" y="2070100"/>
          <p14:tracePt t="79392" x="6445250" y="2070100"/>
          <p14:tracePt t="79409" x="6451600" y="2063750"/>
          <p14:tracePt t="79426" x="6464300" y="2057400"/>
          <p14:tracePt t="79442" x="6483350" y="2057400"/>
          <p14:tracePt t="79459" x="6496050" y="2051050"/>
          <p14:tracePt t="79493" x="6502400" y="2051050"/>
          <p14:tracePt t="79509" x="6515100" y="2051050"/>
          <p14:tracePt t="79526" x="6527800" y="2051050"/>
          <p14:tracePt t="79542" x="6565900" y="2051050"/>
          <p14:tracePt t="79559" x="6635750" y="2051050"/>
          <p14:tracePt t="79576" x="6750050" y="2051050"/>
          <p14:tracePt t="79592" x="6870700" y="2051050"/>
          <p14:tracePt t="79609" x="7004050" y="2057400"/>
          <p14:tracePt t="79626" x="7143750" y="2082800"/>
          <p14:tracePt t="79643" x="7251700" y="2108200"/>
          <p14:tracePt t="79660" x="7327900" y="2133600"/>
          <p14:tracePt t="79676" x="7334250" y="2133600"/>
          <p14:tracePt t="79692" x="7340600" y="2133600"/>
          <p14:tracePt t="79950" x="7321550" y="2133600"/>
          <p14:tracePt t="79957" x="7315200" y="2133600"/>
          <p14:tracePt t="79965" x="7283450" y="2133600"/>
          <p14:tracePt t="79976" x="7245350" y="2133600"/>
          <p14:tracePt t="79993" x="7143750" y="2133600"/>
          <p14:tracePt t="80009" x="7048500" y="2133600"/>
          <p14:tracePt t="80026" x="6972300" y="2133600"/>
          <p14:tracePt t="80043" x="6921500" y="2133600"/>
          <p14:tracePt t="80060" x="6864350" y="2139950"/>
          <p14:tracePt t="80076" x="6845300" y="2139950"/>
          <p14:tracePt t="80093" x="6794500" y="2139950"/>
          <p14:tracePt t="80109" x="6756400" y="2139950"/>
          <p14:tracePt t="80126" x="6705600" y="2139950"/>
          <p14:tracePt t="80143" x="6654800" y="2139950"/>
          <p14:tracePt t="80159" x="6616700" y="2139950"/>
          <p14:tracePt t="80176" x="6578600" y="2139950"/>
          <p14:tracePt t="80193" x="6540500" y="2152650"/>
          <p14:tracePt t="80209" x="6521450" y="2152650"/>
          <p14:tracePt t="80237" x="6515100" y="2159000"/>
          <p14:tracePt t="80277" x="6508750" y="2159000"/>
          <p14:tracePt t="80285" x="6496050" y="2159000"/>
          <p14:tracePt t="80293" x="6489700" y="2159000"/>
          <p14:tracePt t="80309" x="6457950" y="2159000"/>
          <p14:tracePt t="80326" x="6413500" y="2159000"/>
          <p14:tracePt t="80343" x="6381750" y="2159000"/>
          <p14:tracePt t="80359" x="6362700" y="2146300"/>
          <p14:tracePt t="80397" x="6356350" y="2146300"/>
          <p14:tracePt t="80429" x="6343650" y="2146300"/>
          <p14:tracePt t="80444" x="6337300" y="2139950"/>
          <p14:tracePt t="80533" x="6337300" y="2127250"/>
          <p14:tracePt t="80885" x="6337300" y="2120900"/>
          <p14:tracePt t="80894" x="6337300" y="2114550"/>
          <p14:tracePt t="80909" x="6337300" y="2101850"/>
          <p14:tracePt t="80925" x="6337300" y="2095500"/>
          <p14:tracePt t="80957" x="6337300" y="2089150"/>
          <p14:tracePt t="81317" x="6337300" y="2063750"/>
          <p14:tracePt t="81325" x="6337300" y="2057400"/>
          <p14:tracePt t="81359" x="6343650" y="2044700"/>
          <p14:tracePt t="82565" x="6343650" y="2038350"/>
          <p14:tracePt t="82653" x="6356350" y="2025650"/>
          <p14:tracePt t="82717" x="6356350" y="2019300"/>
          <p14:tracePt t="83549" x="6362700" y="2012950"/>
          <p14:tracePt t="83573" x="6362700" y="2000250"/>
          <p14:tracePt t="88022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0703641"/>
              </p:ext>
            </p:extLst>
          </p:nvPr>
        </p:nvGraphicFramePr>
        <p:xfrm>
          <a:off x="3965050" y="3187826"/>
          <a:ext cx="3924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" name="Equation" r:id="rId5" imgW="3924000" imgH="380880" progId="Equation.DSMT4">
                  <p:embed/>
                </p:oleObj>
              </mc:Choice>
              <mc:Fallback>
                <p:oleObj name="Equation" r:id="rId5" imgW="3924000" imgH="380880" progId="Equation.DSMT4">
                  <p:embed/>
                  <p:pic>
                    <p:nvPicPr>
                      <p:cNvPr id="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5050" y="3187826"/>
                        <a:ext cx="39243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99845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892"/>
    </mc:Choice>
    <mc:Fallback xmlns="">
      <p:transition advTm="46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168" x="4000500" y="4183063"/>
          <p14:tracePt t="2176" x="3825875" y="3870325"/>
          <p14:tracePt t="2184" x="3603625" y="3543300"/>
          <p14:tracePt t="2200" x="3292475" y="3116263"/>
          <p14:tracePt t="2217" x="2941638" y="2689225"/>
          <p14:tracePt t="2234" x="2552700" y="2187575"/>
          <p14:tracePt t="2250" x="2193925" y="1722438"/>
          <p14:tracePt t="2267" x="1851025" y="1379538"/>
          <p14:tracePt t="2283" x="1577975" y="1074738"/>
          <p14:tracePt t="2301" x="1439863" y="892175"/>
          <p14:tracePt t="2317" x="1341438" y="762000"/>
          <p14:tracePt t="2334" x="1287463" y="715963"/>
          <p14:tracePt t="2351" x="1189038" y="617538"/>
          <p14:tracePt t="2367" x="1120775" y="563563"/>
          <p14:tracePt t="2384" x="1028700" y="517525"/>
          <p14:tracePt t="2400" x="960438" y="473075"/>
          <p14:tracePt t="2417" x="898525" y="457200"/>
          <p14:tracePt t="2433" x="854075" y="427038"/>
          <p14:tracePt t="2450" x="792163" y="381000"/>
          <p14:tracePt t="2467" x="677863" y="288925"/>
          <p14:tracePt t="2833" x="296863" y="350838"/>
          <p14:tracePt t="2840" x="296863" y="365125"/>
          <p14:tracePt t="2850" x="304800" y="381000"/>
          <p14:tracePt t="2867" x="312738" y="381000"/>
          <p14:tracePt t="3080" x="312738" y="350838"/>
          <p14:tracePt t="3692" x="6308725" y="3756025"/>
          <p14:tracePt t="3700" x="6278563" y="3810000"/>
          <p14:tracePt t="3710" x="6232525" y="3863975"/>
          <p14:tracePt t="3727" x="6118225" y="3954463"/>
          <p14:tracePt t="3744" x="6003925" y="4046538"/>
          <p14:tracePt t="3746" x="5951538" y="4092575"/>
          <p14:tracePt t="3760" x="5905500" y="4122738"/>
          <p14:tracePt t="3777" x="5859463" y="4160838"/>
          <p14:tracePt t="3794" x="5845175" y="4175125"/>
          <p14:tracePt t="3810" x="5837238" y="4183063"/>
          <p14:tracePt t="7629" x="5837238" y="4191000"/>
          <p14:tracePt t="7636" x="5745163" y="4168775"/>
          <p14:tracePt t="7645" x="5554663" y="4122738"/>
          <p14:tracePt t="7662" x="4983163" y="3970338"/>
          <p14:tracePt t="7678" x="4419600" y="3794125"/>
          <p14:tracePt t="7695" x="4008438" y="3673475"/>
          <p14:tracePt t="7712" x="3856038" y="3635375"/>
          <p14:tracePt t="8083" x="3863975" y="3635375"/>
          <p14:tracePt t="8090" x="3908425" y="3635375"/>
          <p14:tracePt t="8098" x="3932238" y="3635375"/>
          <p14:tracePt t="8139" x="3954463" y="3635375"/>
          <p14:tracePt t="8147" x="4000500" y="3581400"/>
          <p14:tracePt t="8155" x="4054475" y="3451225"/>
          <p14:tracePt t="8163" x="4092575" y="3360738"/>
          <p14:tracePt t="8178" x="4122738" y="3306763"/>
          <p14:tracePt t="8628" x="4130675" y="3298825"/>
          <p14:tracePt t="8637" x="4183063" y="3298825"/>
          <p14:tracePt t="8645" x="4251325" y="3314700"/>
          <p14:tracePt t="8662" x="4389438" y="3398838"/>
          <p14:tracePt t="8679" x="4525963" y="3482975"/>
          <p14:tracePt t="8695" x="4656138" y="3543300"/>
          <p14:tracePt t="8712" x="4792663" y="3589338"/>
          <p14:tracePt t="8729" x="4884738" y="3603625"/>
          <p14:tracePt t="8745" x="4899025" y="3611563"/>
          <p14:tracePt t="8788" x="4914900" y="3611563"/>
          <p14:tracePt t="8797" x="4922838" y="3559175"/>
          <p14:tracePt t="8812" x="4945063" y="3436938"/>
          <p14:tracePt t="8829" x="4945063" y="3368675"/>
          <p14:tracePt t="8845" x="4975225" y="3314700"/>
          <p14:tracePt t="8862" x="4975225" y="3298825"/>
          <p14:tracePt t="8948" x="4975225" y="3292475"/>
          <p14:tracePt t="8957" x="4975225" y="3276600"/>
          <p14:tracePt t="8966" x="4968875" y="3276600"/>
          <p14:tracePt t="8979" x="4960938" y="3268663"/>
          <p14:tracePt t="8995" x="4906963" y="3254375"/>
          <p14:tracePt t="9012" x="4860925" y="3254375"/>
          <p14:tracePt t="9028" x="4816475" y="3254375"/>
          <p14:tracePt t="9045" x="4716463" y="3292475"/>
          <p14:tracePt t="9062" x="4625975" y="3413125"/>
          <p14:tracePt t="9079" x="4533900" y="3635375"/>
          <p14:tracePt t="9095" x="4503738" y="3787775"/>
          <p14:tracePt t="9112" x="4495800" y="3886200"/>
          <p14:tracePt t="9146" x="4495800" y="3902075"/>
          <p14:tracePt t="9163" x="4587875" y="3825875"/>
          <p14:tracePt t="9179" x="4778375" y="3559175"/>
          <p14:tracePt t="9195" x="4899025" y="3009900"/>
          <p14:tracePt t="9212" x="4906963" y="2849563"/>
          <p14:tracePt t="9229" x="4906963" y="2841625"/>
          <p14:tracePt t="9262" x="4860925" y="2835275"/>
          <p14:tracePt t="9279" x="4808538" y="2835275"/>
          <p14:tracePt t="9295" x="4716463" y="2994025"/>
          <p14:tracePt t="9312" x="4656138" y="3276600"/>
          <p14:tracePt t="9329" x="4640263" y="3459163"/>
          <p14:tracePt t="9346" x="4648200" y="3521075"/>
          <p14:tracePt t="9363" x="4670425" y="3527425"/>
          <p14:tracePt t="9379" x="4716463" y="3527425"/>
          <p14:tracePt t="9396" x="4746625" y="3505200"/>
          <p14:tracePt t="9412" x="4754563" y="3475038"/>
          <p14:tracePt t="9446" x="4754563" y="3467100"/>
          <p14:tracePt t="9628" x="4770438" y="3467100"/>
          <p14:tracePt t="9637" x="4784725" y="3467100"/>
          <p14:tracePt t="9646" x="4808538" y="3467100"/>
          <p14:tracePt t="9662" x="4868863" y="3489325"/>
          <p14:tracePt t="9679" x="4914900" y="3497263"/>
          <p14:tracePt t="9696" x="4953000" y="3527425"/>
          <p14:tracePt t="9712" x="4968875" y="3551238"/>
          <p14:tracePt t="9729" x="4968875" y="3559175"/>
          <p14:tracePt t="19813" x="4975225" y="3559175"/>
          <p14:tracePt t="19852" x="4991100" y="3559175"/>
          <p14:tracePt t="19861" x="5037138" y="3573463"/>
          <p14:tracePt t="19868" x="5075238" y="3581400"/>
          <p14:tracePt t="19883" x="5083175" y="3589338"/>
          <p14:tracePt t="19899" x="5089525" y="3589338"/>
          <p14:tracePt t="20020" x="5121275" y="3589338"/>
          <p14:tracePt t="20029" x="5181600" y="3611563"/>
          <p14:tracePt t="20037" x="5227638" y="3619500"/>
          <p14:tracePt t="20049" x="5318125" y="3619500"/>
          <p14:tracePt t="20067" x="5630863" y="3619500"/>
          <p14:tracePt t="20083" x="5775325" y="3619500"/>
          <p14:tracePt t="20099" x="5905500" y="3619500"/>
          <p14:tracePt t="20116" x="5951538" y="3619500"/>
          <p14:tracePt t="20237" x="5935663" y="3619500"/>
          <p14:tracePt t="20245" x="5913438" y="3619500"/>
          <p14:tracePt t="20253" x="5875338" y="3619500"/>
          <p14:tracePt t="20267" x="5722938" y="3703638"/>
          <p14:tracePt t="20283" x="5546725" y="3749675"/>
          <p14:tracePt t="20300" x="5341938" y="3779838"/>
          <p14:tracePt t="20316" x="5151438" y="3779838"/>
          <p14:tracePt t="20333" x="5051425" y="3779838"/>
          <p14:tracePt t="20349" x="5045075" y="3771900"/>
          <p14:tracePt t="20366" x="5045075" y="3717925"/>
          <p14:tracePt t="20383" x="5045075" y="3627438"/>
          <p14:tracePt t="20400" x="5045075" y="3505200"/>
          <p14:tracePt t="20416" x="5075238" y="3390900"/>
          <p14:tracePt t="20433" x="5105400" y="3298825"/>
          <p14:tracePt t="20450" x="5151438" y="3230563"/>
          <p14:tracePt t="20467" x="5249863" y="3124200"/>
          <p14:tracePt t="20483" x="5356225" y="3055938"/>
          <p14:tracePt t="20500" x="5502275" y="2987675"/>
          <p14:tracePt t="20516" x="5707063" y="2917825"/>
          <p14:tracePt t="20533" x="5921375" y="2857500"/>
          <p14:tracePt t="20550" x="6134100" y="2811463"/>
          <p14:tracePt t="20566" x="6346825" y="2789238"/>
          <p14:tracePt t="20583" x="6492875" y="2765425"/>
          <p14:tracePt t="20600" x="6537325" y="2759075"/>
          <p14:tracePt t="20652" x="6545263" y="2759075"/>
          <p14:tracePt t="20676" x="6561138" y="2759075"/>
          <p14:tracePt t="20684" x="6575425" y="2835275"/>
          <p14:tracePt t="20692" x="6599238" y="2903538"/>
          <p14:tracePt t="20700" x="6621463" y="2979738"/>
          <p14:tracePt t="20716" x="6621463" y="3108325"/>
          <p14:tracePt t="20733" x="6621463" y="3246438"/>
          <p14:tracePt t="20750" x="6575425" y="3382963"/>
          <p14:tracePt t="20766" x="6523038" y="3482975"/>
          <p14:tracePt t="20783" x="6446838" y="3565525"/>
          <p14:tracePt t="20800" x="6346825" y="3619500"/>
          <p14:tracePt t="20817" x="6278563" y="3649663"/>
          <p14:tracePt t="20833" x="6188075" y="3679825"/>
          <p14:tracePt t="20850" x="6049963" y="3711575"/>
          <p14:tracePt t="20867" x="5943600" y="3733800"/>
          <p14:tracePt t="20883" x="5722938" y="3756025"/>
          <p14:tracePt t="20900" x="5622925" y="3756025"/>
          <p14:tracePt t="20916" x="5516563" y="3756025"/>
          <p14:tracePt t="20933" x="5448300" y="3733800"/>
          <p14:tracePt t="20950" x="5410200" y="3695700"/>
          <p14:tracePt t="20967" x="5372100" y="3657600"/>
          <p14:tracePt t="20983" x="5341938" y="3597275"/>
          <p14:tracePt t="21000" x="5334000" y="3527425"/>
          <p14:tracePt t="21017" x="5311775" y="3436938"/>
          <p14:tracePt t="21033" x="5311775" y="3322638"/>
          <p14:tracePt t="21050" x="5311775" y="3200400"/>
          <p14:tracePt t="21067" x="5318125" y="3094038"/>
          <p14:tracePt t="21083" x="5372100" y="2971800"/>
          <p14:tracePt t="21100" x="5418138" y="2903538"/>
          <p14:tracePt t="21117" x="5478463" y="2857500"/>
          <p14:tracePt t="21133" x="5562600" y="2819400"/>
          <p14:tracePt t="21150" x="5692775" y="2811463"/>
          <p14:tracePt t="21167" x="5859463" y="2811463"/>
          <p14:tracePt t="21183" x="5997575" y="2811463"/>
          <p14:tracePt t="21200" x="6111875" y="2811463"/>
          <p14:tracePt t="21217" x="6118225" y="2811463"/>
          <p14:tracePt t="21252" x="6126163" y="2811463"/>
          <p14:tracePt t="21267" x="6149975" y="2827338"/>
          <p14:tracePt t="21283" x="6240463" y="3063875"/>
          <p14:tracePt t="21300" x="6278563" y="3192463"/>
          <p14:tracePt t="21316" x="6302375" y="3292475"/>
          <p14:tracePt t="21333" x="6302375" y="3336925"/>
          <p14:tracePt t="21350" x="6286500" y="3398838"/>
          <p14:tracePt t="21367" x="6248400" y="3429000"/>
          <p14:tracePt t="21383" x="6172200" y="3444875"/>
          <p14:tracePt t="21400" x="6118225" y="3444875"/>
          <p14:tracePt t="21417" x="6103938" y="3444875"/>
          <p14:tracePt t="21917" x="6142038" y="3444875"/>
          <p14:tracePt t="21925" x="6218238" y="3467100"/>
          <p14:tracePt t="21933" x="6316663" y="3489325"/>
          <p14:tracePt t="21950" x="6499225" y="3505200"/>
          <p14:tracePt t="21967" x="6683375" y="3513138"/>
          <p14:tracePt t="21984" x="6819900" y="3543300"/>
          <p14:tracePt t="22000" x="6880225" y="3543300"/>
          <p14:tracePt t="22140" x="6904038" y="3475038"/>
          <p14:tracePt t="22149" x="6904038" y="3413125"/>
          <p14:tracePt t="22157" x="6911975" y="3382963"/>
          <p14:tracePt t="22167" x="6926263" y="3368675"/>
          <p14:tracePt t="22184" x="6934200" y="3322638"/>
          <p14:tracePt t="22200" x="6980238" y="3254375"/>
          <p14:tracePt t="22217" x="7040563" y="3200400"/>
          <p14:tracePt t="22234" x="7132638" y="3162300"/>
          <p14:tracePt t="22251" x="7239000" y="3108325"/>
          <p14:tracePt t="22267" x="7391400" y="3048000"/>
          <p14:tracePt t="22284" x="7505700" y="3032125"/>
          <p14:tracePt t="22300" x="7620000" y="3009900"/>
          <p14:tracePt t="22317" x="7712075" y="3009900"/>
          <p14:tracePt t="22334" x="7772400" y="3009900"/>
          <p14:tracePt t="22350" x="7810500" y="3009900"/>
          <p14:tracePt t="22367" x="7840663" y="3017838"/>
          <p14:tracePt t="22384" x="7864475" y="3025775"/>
          <p14:tracePt t="22400" x="7940675" y="3070225"/>
          <p14:tracePt t="22417" x="8001000" y="3132138"/>
          <p14:tracePt t="22434" x="8047038" y="3154363"/>
          <p14:tracePt t="22451" x="8047038" y="3178175"/>
          <p14:tracePt t="22467" x="8077200" y="3276600"/>
          <p14:tracePt t="22484" x="8077200" y="3398838"/>
          <p14:tracePt t="22500" x="8077200" y="3475038"/>
          <p14:tracePt t="22517" x="8077200" y="3559175"/>
          <p14:tracePt t="22534" x="8054975" y="3627438"/>
          <p14:tracePt t="22551" x="8023225" y="3673475"/>
          <p14:tracePt t="22567" x="7970838" y="3717925"/>
          <p14:tracePt t="22584" x="7894638" y="3749675"/>
          <p14:tracePt t="22600" x="7788275" y="3771900"/>
          <p14:tracePt t="22617" x="7658100" y="3779838"/>
          <p14:tracePt t="22634" x="7521575" y="3787775"/>
          <p14:tracePt t="22651" x="7383463" y="3787775"/>
          <p14:tracePt t="22667" x="7208838" y="3787775"/>
          <p14:tracePt t="22684" x="7140575" y="3756025"/>
          <p14:tracePt t="22700" x="7108825" y="3717925"/>
          <p14:tracePt t="22717" x="7086600" y="3673475"/>
          <p14:tracePt t="22734" x="7064375" y="3573463"/>
          <p14:tracePt t="22751" x="7032625" y="3489325"/>
          <p14:tracePt t="22767" x="7018338" y="3382963"/>
          <p14:tracePt t="22771" x="7010400" y="3322638"/>
          <p14:tracePt t="22784" x="7010400" y="3276600"/>
          <p14:tracePt t="22800" x="6994525" y="3208338"/>
          <p14:tracePt t="22817" x="6994525" y="3146425"/>
          <p14:tracePt t="22834" x="7002463" y="3094038"/>
          <p14:tracePt t="22851" x="7026275" y="3040063"/>
          <p14:tracePt t="22867" x="7040563" y="3001963"/>
          <p14:tracePt t="22884" x="7078663" y="2955925"/>
          <p14:tracePt t="22900" x="7140575" y="2917825"/>
          <p14:tracePt t="22917" x="7239000" y="2887663"/>
          <p14:tracePt t="22934" x="7383463" y="2849563"/>
          <p14:tracePt t="22951" x="7513638" y="2835275"/>
          <p14:tracePt t="22967" x="7642225" y="2811463"/>
          <p14:tracePt t="22984" x="7734300" y="2811463"/>
          <p14:tracePt t="23001" x="7772400" y="2811463"/>
          <p14:tracePt t="23017" x="7788275" y="2811463"/>
          <p14:tracePt t="23053" x="7794625" y="2811463"/>
          <p14:tracePt t="23060" x="7802563" y="2811463"/>
          <p14:tracePt t="23069" x="7818438" y="2819400"/>
          <p14:tracePt t="23084" x="7856538" y="2857500"/>
          <p14:tracePt t="23101" x="7978775" y="3001963"/>
          <p14:tracePt t="23117" x="8047038" y="3101975"/>
          <p14:tracePt t="23134" x="8131175" y="3238500"/>
          <p14:tracePt t="23151" x="8169275" y="3330575"/>
          <p14:tracePt t="23167" x="8175625" y="3390900"/>
          <p14:tracePt t="23184" x="8183563" y="3413125"/>
          <p14:tracePt t="23201" x="8183563" y="3451225"/>
          <p14:tracePt t="23217" x="8183563" y="3489325"/>
          <p14:tracePt t="23235" x="8161338" y="3543300"/>
          <p14:tracePt t="23251" x="8137525" y="3559175"/>
          <p14:tracePt t="23253" x="8123238" y="3565525"/>
          <p14:tracePt t="23267" x="8069263" y="3603625"/>
          <p14:tracePt t="23284" x="7993063" y="3657600"/>
          <p14:tracePt t="23301" x="7886700" y="3695700"/>
          <p14:tracePt t="23317" x="7764463" y="3725863"/>
          <p14:tracePt t="23334" x="7612063" y="3733800"/>
          <p14:tracePt t="23350" x="7451725" y="3749675"/>
          <p14:tracePt t="23367" x="7292975" y="3749675"/>
          <p14:tracePt t="23384" x="7140575" y="3749675"/>
          <p14:tracePt t="23401" x="6994525" y="3679825"/>
          <p14:tracePt t="23417" x="6880225" y="3589338"/>
          <p14:tracePt t="23435" x="6819900" y="3459163"/>
          <p14:tracePt t="23451" x="6811963" y="3382963"/>
          <p14:tracePt t="23467" x="6804025" y="3230563"/>
          <p14:tracePt t="23484" x="6804025" y="3124200"/>
          <p14:tracePt t="23501" x="6804025" y="3048000"/>
          <p14:tracePt t="23517" x="6858000" y="2971800"/>
          <p14:tracePt t="23534" x="6926263" y="2917825"/>
          <p14:tracePt t="23551" x="7010400" y="2873375"/>
          <p14:tracePt t="23567" x="7124700" y="2865438"/>
          <p14:tracePt t="23584" x="7277100" y="2865438"/>
          <p14:tracePt t="23601" x="7459663" y="2865438"/>
          <p14:tracePt t="23617" x="7604125" y="2865438"/>
          <p14:tracePt t="23635" x="7832725" y="2917825"/>
          <p14:tracePt t="23651" x="7878763" y="2933700"/>
          <p14:tracePt t="23667" x="7962900" y="3025775"/>
          <p14:tracePt t="23684" x="8001000" y="3140075"/>
          <p14:tracePt t="23701" x="8023225" y="3268663"/>
          <p14:tracePt t="23717" x="8023225" y="3398838"/>
          <p14:tracePt t="23734" x="8016875" y="3497263"/>
          <p14:tracePt t="23751" x="7993063" y="3565525"/>
          <p14:tracePt t="23768" x="7954963" y="3597275"/>
          <p14:tracePt t="23772" x="7940675" y="3619500"/>
          <p14:tracePt t="23784" x="7902575" y="3619500"/>
          <p14:tracePt t="23801" x="7840663" y="3627438"/>
          <p14:tracePt t="23818" x="7764463" y="3627438"/>
          <p14:tracePt t="23835" x="7635875" y="3627438"/>
          <p14:tracePt t="23851" x="7559675" y="3597275"/>
          <p14:tracePt t="23868" x="7505700" y="3559175"/>
          <p14:tracePt t="23884" x="7483475" y="3521075"/>
          <p14:tracePt t="23901" x="7483475" y="3482975"/>
          <p14:tracePt t="23918" x="7475538" y="3451225"/>
          <p14:tracePt t="23934" x="7475538" y="3429000"/>
          <p14:tracePt t="23951" x="7475538" y="3382963"/>
          <p14:tracePt t="23968" x="7497763" y="3344863"/>
          <p14:tracePt t="23984" x="7521575" y="3314700"/>
          <p14:tracePt t="24001" x="7543800" y="3284538"/>
          <p14:tracePt t="24018" x="7566025" y="3260725"/>
          <p14:tracePt t="24034" x="7573963" y="3254375"/>
          <p14:tracePt t="24069" x="7589838" y="3254375"/>
          <p14:tracePt t="24084" x="7597775" y="3254375"/>
          <p14:tracePt t="24101" x="7620000" y="3254375"/>
          <p14:tracePt t="24118" x="7650163" y="3260725"/>
          <p14:tracePt t="24134" x="7666038" y="3268663"/>
          <p14:tracePt t="24151" x="7673975" y="3276600"/>
          <p14:tracePt t="24168" x="7704138" y="3322638"/>
          <p14:tracePt t="24185" x="7704138" y="3330575"/>
          <p14:tracePt t="24201" x="7712075" y="3344863"/>
          <p14:tracePt t="24218" x="7712075" y="3360738"/>
          <p14:tracePt t="24261" x="7712075" y="3368675"/>
          <p14:tracePt t="24269" x="7712075" y="3375025"/>
          <p14:tracePt t="24284" x="7712075" y="3390900"/>
          <p14:tracePt t="24301" x="7712075" y="3413125"/>
          <p14:tracePt t="24318" x="7712075" y="3421063"/>
          <p14:tracePt t="24334" x="7712075" y="3429000"/>
          <p14:tracePt t="24892" x="7704138" y="3444875"/>
          <p14:tracePt t="24901" x="7696200" y="3459163"/>
          <p14:tracePt t="29108" x="7696200" y="3467100"/>
          <p14:tracePt t="29117" x="7718425" y="3475038"/>
          <p14:tracePt t="29125" x="7734300" y="3482975"/>
          <p14:tracePt t="29136" x="7750175" y="3489325"/>
          <p14:tracePt t="29153" x="7780338" y="3497263"/>
          <p14:tracePt t="29169" x="7802563" y="3497263"/>
          <p14:tracePt t="29186" x="7832725" y="3497263"/>
          <p14:tracePt t="29324" x="7848600" y="3497263"/>
          <p14:tracePt t="29333" x="7894638" y="3497263"/>
          <p14:tracePt t="29341" x="7970838" y="3497263"/>
          <p14:tracePt t="29353" x="8031163" y="3497263"/>
          <p14:tracePt t="29369" x="8123238" y="3482975"/>
          <p14:tracePt t="29386" x="8199438" y="3451225"/>
          <p14:tracePt t="29403" x="8207375" y="3451225"/>
          <p14:tracePt t="31772" x="8169275" y="3451225"/>
          <p14:tracePt t="31780" x="8093075" y="3482975"/>
          <p14:tracePt t="31789" x="8023225" y="3559175"/>
          <p14:tracePt t="31804" x="7794625" y="3679825"/>
          <p14:tracePt t="31820" x="7361238" y="3802063"/>
          <p14:tracePt t="31837" x="6789738" y="3856038"/>
          <p14:tracePt t="31854" x="6210300" y="3870325"/>
          <p14:tracePt t="31870" x="5851525" y="3870325"/>
          <p14:tracePt t="31887" x="5608638" y="3870325"/>
          <p14:tracePt t="31904" x="5478463" y="3848100"/>
          <p14:tracePt t="31920" x="5456238" y="3832225"/>
          <p14:tracePt t="31996" x="5432425" y="3832225"/>
          <p14:tracePt t="32004" x="5402263" y="3825875"/>
          <p14:tracePt t="32012" x="5326063" y="3794125"/>
          <p14:tracePt t="32020" x="5241925" y="3779838"/>
          <p14:tracePt t="32037" x="5067300" y="3711575"/>
          <p14:tracePt t="32054" x="4854575" y="3695700"/>
          <p14:tracePt t="32071" x="4686300" y="3673475"/>
          <p14:tracePt t="32087" x="4587875" y="3657600"/>
          <p14:tracePt t="32172" x="4579938" y="3649663"/>
          <p14:tracePt t="32181" x="4579938" y="3635375"/>
          <p14:tracePt t="32189" x="4579938" y="3627438"/>
          <p14:tracePt t="32204" x="4594225" y="3603625"/>
          <p14:tracePt t="32221" x="4610100" y="3581400"/>
          <p14:tracePt t="32347" x="4648200" y="3581400"/>
          <p14:tracePt t="32355" x="4702175" y="3589338"/>
          <p14:tracePt t="32363" x="4740275" y="3597275"/>
          <p14:tracePt t="32371" x="4808538" y="3603625"/>
          <p14:tracePt t="32387" x="4930775" y="3603625"/>
          <p14:tracePt t="32404" x="4945063" y="3603625"/>
          <p14:tracePt t="32796" x="4983163" y="3627438"/>
          <p14:tracePt t="32892" x="4930775" y="3627438"/>
          <p14:tracePt t="32901" x="4906963" y="3619500"/>
          <p14:tracePt t="32908" x="4899025" y="3611563"/>
          <p14:tracePt t="33387" x="4892675" y="3665538"/>
          <p14:tracePt t="33395" x="4892675" y="3703638"/>
          <p14:tracePt t="33404" x="4868863" y="3756025"/>
          <p14:tracePt t="33421" x="4854575" y="3840163"/>
          <p14:tracePt t="33437" x="4816475" y="3902075"/>
          <p14:tracePt t="33454" x="4816475" y="3908425"/>
          <p14:tracePt t="33499" x="4816475" y="3924300"/>
          <p14:tracePt t="33515" x="4816475" y="3932238"/>
          <p14:tracePt t="33523" x="4816475" y="3954463"/>
          <p14:tracePt t="33537" x="4816475" y="3962400"/>
          <p14:tracePt t="33554" x="4816475" y="3978275"/>
          <p14:tracePt t="36219" x="4822825" y="3978275"/>
          <p14:tracePt t="36227" x="4922838" y="3962400"/>
          <p14:tracePt t="36235" x="5113338" y="3916363"/>
          <p14:tracePt t="36243" x="5273675" y="3878263"/>
          <p14:tracePt t="36255" x="5402263" y="3870325"/>
          <p14:tracePt t="36272" x="5692775" y="3870325"/>
          <p14:tracePt t="36288" x="6003925" y="3870325"/>
          <p14:tracePt t="36305" x="6188075" y="3870325"/>
          <p14:tracePt t="36322" x="6232525" y="3856038"/>
          <p14:tracePt t="36387" x="6240463" y="3856038"/>
          <p14:tracePt t="36435" x="6248400" y="3840163"/>
          <p14:tracePt t="36443" x="6270625" y="3802063"/>
          <p14:tracePt t="36451" x="6286500" y="3771900"/>
          <p14:tracePt t="36459" x="6294438" y="3771900"/>
          <p14:tracePt t="36472" x="6294438" y="3763963"/>
          <p14:tracePt t="36488" x="6324600" y="3741738"/>
          <p14:tracePt t="36505" x="6340475" y="3725863"/>
          <p14:tracePt t="36522" x="6408738" y="3679825"/>
          <p14:tracePt t="36538" x="6477000" y="3657600"/>
          <p14:tracePt t="36555" x="6553200" y="3619500"/>
          <p14:tracePt t="36572" x="6659563" y="3589338"/>
          <p14:tracePt t="36588" x="6759575" y="3559175"/>
          <p14:tracePt t="36605" x="6865938" y="3535363"/>
          <p14:tracePt t="36622" x="7010400" y="3497263"/>
          <p14:tracePt t="36638" x="7132638" y="3475038"/>
          <p14:tracePt t="36655" x="7208838" y="3467100"/>
          <p14:tracePt t="36672" x="7239000" y="3467100"/>
          <p14:tracePt t="36688" x="7261225" y="3467100"/>
          <p14:tracePt t="36705" x="7277100" y="3467100"/>
          <p14:tracePt t="36852" x="7292975" y="3467100"/>
          <p14:tracePt t="36861" x="7307263" y="3467100"/>
          <p14:tracePt t="36872" x="7315200" y="3467100"/>
          <p14:tracePt t="36889" x="7331075" y="3475038"/>
          <p14:tracePt t="37029" x="7285038" y="3505200"/>
          <p14:tracePt t="37037" x="7200900" y="3543300"/>
          <p14:tracePt t="37045" x="7064375" y="3597275"/>
          <p14:tracePt t="37056" x="6850063" y="3665538"/>
          <p14:tracePt t="37072" x="6278563" y="3817938"/>
          <p14:tracePt t="37089" x="5692775" y="4000500"/>
          <p14:tracePt t="37105" x="5241925" y="4122738"/>
          <p14:tracePt t="37122" x="5075238" y="4183063"/>
          <p14:tracePt t="37139" x="5021263" y="4206875"/>
          <p14:tracePt t="37940" x="5097463" y="4152900"/>
          <p14:tracePt t="37948" x="5426075" y="3946525"/>
          <p14:tracePt t="37956" x="5722938" y="3802063"/>
          <p14:tracePt t="37973" x="6049963" y="3665538"/>
          <p14:tracePt t="37989" x="6202363" y="3573463"/>
          <p14:tracePt t="38006" x="6354763" y="3505200"/>
          <p14:tracePt t="38023" x="6400800" y="3467100"/>
          <p14:tracePt t="38300" x="6378575" y="3467100"/>
          <p14:tracePt t="38309" x="6346825" y="3475038"/>
          <p14:tracePt t="38323" x="6286500" y="3521075"/>
          <p14:tracePt t="38340" x="6232525" y="3551238"/>
          <p14:tracePt t="38356" x="6232525" y="3559175"/>
          <p14:tracePt t="38996" x="6308725" y="3559175"/>
          <p14:tracePt t="39005" x="6423025" y="3559175"/>
          <p14:tracePt t="39013" x="6523038" y="3543300"/>
          <p14:tracePt t="39023" x="6651625" y="3521075"/>
          <p14:tracePt t="39040" x="6827838" y="3489325"/>
          <p14:tracePt t="39057" x="6972300" y="3482975"/>
          <p14:tracePt t="39073" x="7010400" y="3475038"/>
          <p14:tracePt t="39090" x="7018338" y="3467100"/>
          <p14:tracePt t="39164" x="7026275" y="3444875"/>
          <p14:tracePt t="39173" x="7108825" y="3421063"/>
          <p14:tracePt t="39181" x="7200900" y="3421063"/>
          <p14:tracePt t="39190" x="7285038" y="3406775"/>
          <p14:tracePt t="39206" x="7445375" y="3382963"/>
          <p14:tracePt t="39223" x="7597775" y="3382963"/>
          <p14:tracePt t="39240" x="7704138" y="3382963"/>
          <p14:tracePt t="39256" x="7718425" y="3382963"/>
          <p14:tracePt t="41908" x="7680325" y="3444875"/>
          <p14:tracePt t="41917" x="7551738" y="3581400"/>
          <p14:tracePt t="41925" x="7383463" y="3717925"/>
          <p14:tracePt t="41941" x="6942138" y="3970338"/>
          <p14:tracePt t="41958" x="6378575" y="4144963"/>
          <p14:tracePt t="41974" x="5737225" y="4213225"/>
          <p14:tracePt t="41991" x="5241925" y="4213225"/>
          <p14:tracePt t="42007" x="4822825" y="4213225"/>
          <p14:tracePt t="42024" x="4556125" y="4137025"/>
          <p14:tracePt t="42041" x="4397375" y="4084638"/>
          <p14:tracePt t="42057" x="4343400" y="4046538"/>
          <p14:tracePt t="42074" x="4327525" y="4046538"/>
          <p14:tracePt t="42124" x="4321175" y="4000500"/>
          <p14:tracePt t="42132" x="4321175" y="3916363"/>
          <p14:tracePt t="42141" x="4259263" y="3802063"/>
          <p14:tracePt t="42158" x="4168775" y="3679825"/>
          <p14:tracePt t="42174" x="4060825" y="3559175"/>
          <p14:tracePt t="42191" x="3984625" y="3459163"/>
          <p14:tracePt t="42208" x="3916363" y="3368675"/>
          <p14:tracePt t="42224" x="3902075" y="3336925"/>
          <p14:tracePt t="42241" x="3902075" y="3330575"/>
          <p14:tracePt t="42259" x="3902075" y="3298825"/>
          <p14:tracePt t="42275" x="3902075" y="3254375"/>
          <p14:tracePt t="42291" x="4068763" y="3184525"/>
          <p14:tracePt t="42308" x="4229100" y="3140075"/>
          <p14:tracePt t="42324" x="4373563" y="3101975"/>
          <p14:tracePt t="42341" x="4511675" y="3032125"/>
          <p14:tracePt t="42358" x="4564063" y="3017838"/>
          <p14:tracePt t="42374" x="4579938" y="3001963"/>
          <p14:tracePt t="42444" x="4602163" y="3001963"/>
          <p14:tracePt t="42452" x="4640263" y="3017838"/>
          <p14:tracePt t="42460" x="4708525" y="3108325"/>
          <p14:tracePt t="42475" x="4854575" y="3314700"/>
          <p14:tracePt t="42491" x="4937125" y="3482975"/>
          <p14:tracePt t="42508" x="4999038" y="3597275"/>
          <p14:tracePt t="42524" x="5006975" y="3627438"/>
          <p14:tracePt t="42558" x="5006975" y="3641725"/>
          <p14:tracePt t="42574" x="4953000" y="3687763"/>
          <p14:tracePt t="42591" x="4884738" y="3711575"/>
          <p14:tracePt t="42608" x="4792663" y="3711575"/>
          <p14:tracePt t="42624" x="4656138" y="3711575"/>
          <p14:tracePt t="42641" x="4594225" y="3711575"/>
          <p14:tracePt t="42658" x="4525963" y="3687763"/>
          <p14:tracePt t="42675" x="4479925" y="3649663"/>
          <p14:tracePt t="42691" x="4473575" y="3513138"/>
          <p14:tracePt t="42708" x="4473575" y="3352800"/>
          <p14:tracePt t="42724" x="4495800" y="3184525"/>
          <p14:tracePt t="42743" x="4556125" y="3025775"/>
          <p14:tracePt t="42758" x="4618038" y="2933700"/>
          <p14:tracePt t="42774" x="4694238" y="2879725"/>
          <p14:tracePt t="42791" x="4762500" y="2865438"/>
          <p14:tracePt t="42808" x="4808538" y="2865438"/>
          <p14:tracePt t="42824" x="4892675" y="2895600"/>
          <p14:tracePt t="42841" x="4975225" y="2963863"/>
          <p14:tracePt t="42858" x="5089525" y="3178175"/>
          <p14:tracePt t="42860" x="5127625" y="3268663"/>
          <p14:tracePt t="42874" x="5151438" y="3360738"/>
          <p14:tracePt t="42891" x="5165725" y="3603625"/>
          <p14:tracePt t="42908" x="5151438" y="3711575"/>
          <p14:tracePt t="42924" x="5089525" y="3771900"/>
          <p14:tracePt t="42941" x="4975225" y="3802063"/>
          <p14:tracePt t="42958" x="4868863" y="3802063"/>
          <p14:tracePt t="42975" x="4678363" y="3679825"/>
          <p14:tracePt t="42991" x="4465638" y="3482975"/>
          <p14:tracePt t="43008" x="4365625" y="3322638"/>
          <p14:tracePt t="43025" x="4327525" y="3200400"/>
          <p14:tracePt t="43041" x="4313238" y="3132138"/>
          <p14:tracePt t="43058" x="4313238" y="3094038"/>
          <p14:tracePt t="43075" x="4343400" y="3055938"/>
          <p14:tracePt t="43091" x="4479925" y="3055938"/>
          <p14:tracePt t="43108" x="4640263" y="3094038"/>
          <p14:tracePt t="43125" x="4792663" y="3192463"/>
          <p14:tracePt t="43141" x="4884738" y="3284538"/>
          <p14:tracePt t="43158" x="4953000" y="3429000"/>
          <p14:tracePt t="43175" x="4983163" y="3551238"/>
          <p14:tracePt t="43191" x="4983163" y="3641725"/>
          <p14:tracePt t="43208" x="4968875" y="3717925"/>
          <p14:tracePt t="43224" x="4922838" y="3787775"/>
          <p14:tracePt t="43242" x="4854575" y="3848100"/>
          <p14:tracePt t="43259" x="4816475" y="3863975"/>
          <p14:tracePt t="43308" x="4816475" y="3870325"/>
          <p14:tracePt t="43340" x="4838700" y="3886200"/>
          <p14:tracePt t="43348" x="4914900" y="3902075"/>
          <p14:tracePt t="43358" x="5006975" y="3924300"/>
          <p14:tracePt t="43374" x="5280025" y="3978275"/>
          <p14:tracePt t="43391" x="5745163" y="4000500"/>
          <p14:tracePt t="43408" x="6240463" y="4000500"/>
          <p14:tracePt t="43425" x="6530975" y="4000500"/>
          <p14:tracePt t="43441" x="6651625" y="4016375"/>
          <p14:tracePt t="43458" x="6667500" y="4016375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9327" t="33484" r="27331" b="22255"/>
          <a:stretch/>
        </p:blipFill>
        <p:spPr>
          <a:xfrm>
            <a:off x="3206045" y="1851377"/>
            <a:ext cx="5621866" cy="4197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70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168"/>
    </mc:Choice>
    <mc:Fallback xmlns="">
      <p:transition advTm="3416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64" x="6637338" y="4008438"/>
          <p14:tracePt t="872" x="6561138" y="3970338"/>
          <p14:tracePt t="884" x="6477000" y="3932238"/>
          <p14:tracePt t="901" x="6302375" y="3886200"/>
          <p14:tracePt t="918" x="6134100" y="3870325"/>
          <p14:tracePt t="935" x="5935663" y="3870325"/>
          <p14:tracePt t="951" x="5676900" y="3870325"/>
          <p14:tracePt t="968" x="5570538" y="3870325"/>
          <p14:tracePt t="984" x="5540375" y="3863975"/>
          <p14:tracePt t="1018" x="5540375" y="3856038"/>
          <p14:tracePt t="1034" x="5532438" y="3802063"/>
          <p14:tracePt t="1051" x="5502275" y="3665538"/>
          <p14:tracePt t="1068" x="5464175" y="3513138"/>
          <p14:tracePt t="1085" x="5387975" y="3330575"/>
          <p14:tracePt t="1101" x="5311775" y="3162300"/>
          <p14:tracePt t="1118" x="5249863" y="3017838"/>
          <p14:tracePt t="1135" x="5211763" y="2911475"/>
          <p14:tracePt t="1151" x="5181600" y="2797175"/>
          <p14:tracePt t="1168" x="5173663" y="2759075"/>
          <p14:tracePt t="1184" x="5173663" y="2735263"/>
          <p14:tracePt t="1218" x="5165725" y="2727325"/>
          <p14:tracePt t="1624" x="5143500" y="2727325"/>
          <p14:tracePt t="1632" x="5097463" y="2727325"/>
          <p14:tracePt t="1640" x="5045075" y="2743200"/>
          <p14:tracePt t="1651" x="4991100" y="2765425"/>
          <p14:tracePt t="1668" x="4899025" y="2803525"/>
          <p14:tracePt t="1685" x="4770438" y="2879725"/>
          <p14:tracePt t="1701" x="4640263" y="2933700"/>
          <p14:tracePt t="1719" x="4441825" y="3025775"/>
          <p14:tracePt t="1735" x="4373563" y="3048000"/>
          <p14:tracePt t="1751" x="4237038" y="3078163"/>
          <p14:tracePt t="1768" x="4198938" y="3078163"/>
          <p14:tracePt t="1785" x="4175125" y="3078163"/>
          <p14:tracePt t="1801" x="4168775" y="3070225"/>
          <p14:tracePt t="1818" x="4168775" y="3025775"/>
          <p14:tracePt t="1835" x="4175125" y="2963863"/>
          <p14:tracePt t="1851" x="4191000" y="2887663"/>
          <p14:tracePt t="1868" x="4221163" y="2797175"/>
          <p14:tracePt t="1885" x="4259263" y="2727325"/>
          <p14:tracePt t="1901" x="4283075" y="2659063"/>
          <p14:tracePt t="1919" x="4313238" y="2568575"/>
          <p14:tracePt t="1935" x="4327525" y="2536825"/>
          <p14:tracePt t="1951" x="4343400" y="2506663"/>
          <p14:tracePt t="2104" x="4343400" y="2498725"/>
          <p14:tracePt t="2128" x="4327525" y="2498725"/>
          <p14:tracePt t="2136" x="4313238" y="2514600"/>
          <p14:tracePt t="2160" x="4305300" y="2522538"/>
          <p14:tracePt t="2168" x="4297363" y="2536825"/>
          <p14:tracePt t="2304" x="4297363" y="2522538"/>
          <p14:tracePt t="2337" x="4297363" y="2514600"/>
          <p14:tracePt t="2352" x="4297363" y="2506663"/>
          <p14:tracePt t="2360" x="4313238" y="2498725"/>
          <p14:tracePt t="2368" x="4321175" y="2498725"/>
          <p14:tracePt t="2385" x="4389438" y="2484438"/>
          <p14:tracePt t="2402" x="4457700" y="2476500"/>
          <p14:tracePt t="2418" x="4587875" y="2476500"/>
          <p14:tracePt t="2435" x="4716463" y="2476500"/>
          <p14:tracePt t="2452" x="4854575" y="2476500"/>
          <p14:tracePt t="2468" x="5029200" y="2476500"/>
          <p14:tracePt t="2472" x="5113338" y="2476500"/>
          <p14:tracePt t="2485" x="5189538" y="2476500"/>
          <p14:tracePt t="2502" x="5364163" y="2476500"/>
          <p14:tracePt t="2519" x="5532438" y="2476500"/>
          <p14:tracePt t="2535" x="5883275" y="2476500"/>
          <p14:tracePt t="2552" x="6194425" y="2476500"/>
          <p14:tracePt t="2568" x="6484938" y="2476500"/>
          <p14:tracePt t="2585" x="6781800" y="2476500"/>
          <p14:tracePt t="2602" x="7048500" y="2476500"/>
          <p14:tracePt t="2618" x="7277100" y="2476500"/>
          <p14:tracePt t="2635" x="7489825" y="2476500"/>
          <p14:tracePt t="2652" x="7658100" y="2454275"/>
          <p14:tracePt t="2668" x="7756525" y="2438400"/>
          <p14:tracePt t="2685" x="7794625" y="2422525"/>
          <p14:tracePt t="2737" x="7802563" y="2422525"/>
          <p14:tracePt t="2744" x="7826375" y="2422525"/>
          <p14:tracePt t="2753" x="7856538" y="2422525"/>
          <p14:tracePt t="2768" x="7916863" y="2422525"/>
          <p14:tracePt t="2785" x="8001000" y="2430463"/>
          <p14:tracePt t="2802" x="8016875" y="2430463"/>
          <p14:tracePt t="2848" x="8016875" y="2438400"/>
          <p14:tracePt t="2929" x="7947025" y="2460625"/>
          <p14:tracePt t="2936" x="7886700" y="2492375"/>
          <p14:tracePt t="2944" x="7802563" y="2506663"/>
          <p14:tracePt t="2953" x="7680325" y="2544763"/>
          <p14:tracePt t="2968" x="7345363" y="2644775"/>
          <p14:tracePt t="2985" x="6994525" y="2735263"/>
          <p14:tracePt t="3002" x="6645275" y="2841625"/>
          <p14:tracePt t="3018" x="6324600" y="2933700"/>
          <p14:tracePt t="3035" x="6149975" y="2987675"/>
          <p14:tracePt t="3052" x="6019800" y="3055938"/>
          <p14:tracePt t="3069" x="5943600" y="3086100"/>
          <p14:tracePt t="3085" x="5851525" y="3140075"/>
          <p14:tracePt t="3102" x="5692775" y="3208338"/>
          <p14:tracePt t="3119" x="5448300" y="3314700"/>
          <p14:tracePt t="3135" x="5280025" y="3390900"/>
          <p14:tracePt t="3152" x="5121275" y="3444875"/>
          <p14:tracePt t="3169" x="4937125" y="3475038"/>
          <p14:tracePt t="3185" x="4770438" y="3497263"/>
          <p14:tracePt t="3202" x="4670425" y="3513138"/>
          <p14:tracePt t="3218" x="4640263" y="3513138"/>
          <p14:tracePt t="3264" x="4632325" y="3521075"/>
          <p14:tracePt t="3328" x="4632325" y="3467100"/>
          <p14:tracePt t="3336" x="4640263" y="3352800"/>
          <p14:tracePt t="3344" x="4640263" y="3260725"/>
          <p14:tracePt t="3352" x="4640263" y="3178175"/>
          <p14:tracePt t="3369" x="4640263" y="3017838"/>
          <p14:tracePt t="3385" x="4670425" y="2849563"/>
          <p14:tracePt t="3402" x="4678363" y="2735263"/>
          <p14:tracePt t="3419" x="4694238" y="2628900"/>
          <p14:tracePt t="3435" x="4702175" y="2568575"/>
          <p14:tracePt t="3452" x="4708525" y="2530475"/>
          <p14:tracePt t="3468" x="4716463" y="2514600"/>
          <p14:tracePt t="3473" x="4716463" y="2506663"/>
          <p14:tracePt t="3496" x="4716463" y="2498725"/>
          <p14:tracePt t="3504" x="4724400" y="2492375"/>
          <p14:tracePt t="3519" x="4746625" y="2484438"/>
          <p14:tracePt t="3535" x="4830763" y="2468563"/>
          <p14:tracePt t="3552" x="4899025" y="2446338"/>
          <p14:tracePt t="3569" x="4968875" y="2422525"/>
          <p14:tracePt t="3585" x="5037138" y="2392363"/>
          <p14:tracePt t="3602" x="5075238" y="2362200"/>
          <p14:tracePt t="3619" x="5083175" y="2346325"/>
          <p14:tracePt t="3635" x="5097463" y="2308225"/>
          <p14:tracePt t="3652" x="5121275" y="2286000"/>
          <p14:tracePt t="3669" x="5127625" y="2278063"/>
          <p14:tracePt t="3685" x="5173663" y="2270125"/>
          <p14:tracePt t="3703" x="5235575" y="2270125"/>
          <p14:tracePt t="3719" x="5257800" y="2270125"/>
          <p14:tracePt t="3735" x="5280025" y="2278063"/>
          <p14:tracePt t="3752" x="5318125" y="2293938"/>
          <p14:tracePt t="3769" x="5402263" y="2354263"/>
          <p14:tracePt t="3785" x="5456238" y="2416175"/>
          <p14:tracePt t="3802" x="5486400" y="2422525"/>
          <p14:tracePt t="3848" x="5508625" y="2422525"/>
          <p14:tracePt t="3856" x="5516563" y="2422525"/>
          <p14:tracePt t="3869" x="5524500" y="2416175"/>
          <p14:tracePt t="3885" x="5540375" y="2384425"/>
          <p14:tracePt t="3903" x="5562600" y="2346325"/>
          <p14:tracePt t="3960" x="5570538" y="2346325"/>
          <p14:tracePt t="3968" x="5584825" y="2346325"/>
          <p14:tracePt t="3976" x="5592763" y="2346325"/>
          <p14:tracePt t="3985" x="5608638" y="2346325"/>
          <p14:tracePt t="4002" x="5661025" y="2362200"/>
          <p14:tracePt t="4019" x="5775325" y="2498725"/>
          <p14:tracePt t="4035" x="5867400" y="2620963"/>
          <p14:tracePt t="4052" x="5897563" y="2705100"/>
          <p14:tracePt t="4069" x="5905500" y="2713038"/>
          <p14:tracePt t="4086" x="5905500" y="2720975"/>
          <p14:tracePt t="4103" x="5845175" y="2781300"/>
          <p14:tracePt t="4119" x="5722938" y="2857500"/>
          <p14:tracePt t="4136" x="5524500" y="2987675"/>
          <p14:tracePt t="4152" x="5203825" y="3222625"/>
          <p14:tracePt t="4168" x="4884738" y="3459163"/>
          <p14:tracePt t="4186" x="4610100" y="3673475"/>
          <p14:tracePt t="4202" x="4449763" y="3787775"/>
          <p14:tracePt t="4219" x="4389438" y="3817938"/>
          <p14:tracePt t="4305" x="4381500" y="3817938"/>
          <p14:tracePt t="4312" x="4373563" y="3810000"/>
          <p14:tracePt t="4321" x="4359275" y="3802063"/>
          <p14:tracePt t="4344" x="4351338" y="3794125"/>
          <p14:tracePt t="4352" x="4343400" y="3787775"/>
          <p14:tracePt t="4384" x="4335463" y="3787775"/>
          <p14:tracePt t="4400" x="4327525" y="3787775"/>
          <p14:tracePt t="4408" x="4327525" y="3794125"/>
          <p14:tracePt t="4419" x="4327525" y="3802063"/>
          <p14:tracePt t="4456" x="4327525" y="3810000"/>
          <p14:tracePt t="4464" x="4335463" y="3810000"/>
          <p14:tracePt t="4472" x="4359275" y="3810000"/>
          <p14:tracePt t="4486" x="4389438" y="3802063"/>
          <p14:tracePt t="4503" x="4403725" y="3779838"/>
          <p14:tracePt t="4519" x="4465638" y="3679825"/>
          <p14:tracePt t="4536" x="4465638" y="3657600"/>
          <p14:tracePt t="4552" x="4473575" y="3641725"/>
          <p14:tracePt t="4800" x="4473575" y="3649663"/>
          <p14:tracePt t="4808" x="4473575" y="3657600"/>
          <p14:tracePt t="4819" x="4473575" y="3673475"/>
          <p14:tracePt t="4836" x="4473575" y="3695700"/>
          <p14:tracePt t="4869" x="4473575" y="3703638"/>
          <p14:tracePt t="4886" x="4473575" y="3717925"/>
          <p14:tracePt t="4903" x="4473575" y="3749675"/>
          <p14:tracePt t="4919" x="4473575" y="3802063"/>
          <p14:tracePt t="4936" x="4473575" y="3810000"/>
          <p14:tracePt t="4952" x="4473575" y="3817938"/>
          <p14:tracePt t="4969" x="4473575" y="3825875"/>
          <p14:tracePt t="4992" x="4473575" y="3840163"/>
          <p14:tracePt t="5002" x="4473575" y="3848100"/>
          <p14:tracePt t="5019" x="4473575" y="3878263"/>
          <p14:tracePt t="5036" x="4473575" y="3924300"/>
          <p14:tracePt t="5052" x="4473575" y="3970338"/>
          <p14:tracePt t="5069" x="4479925" y="4022725"/>
          <p14:tracePt t="5086" x="4479925" y="4046538"/>
          <p14:tracePt t="5103" x="4487863" y="4054475"/>
          <p14:tracePt t="5193" x="4511675" y="4030663"/>
          <p14:tracePt t="5200" x="4533900" y="3978275"/>
          <p14:tracePt t="5209" x="4556125" y="3946525"/>
          <p14:tracePt t="5219" x="4579938" y="3916363"/>
          <p14:tracePt t="5236" x="4587875" y="3886200"/>
          <p14:tracePt t="5328" x="4587875" y="3894138"/>
          <p14:tracePt t="5336" x="4594225" y="3940175"/>
          <p14:tracePt t="5344" x="4594225" y="4016375"/>
          <p14:tracePt t="5352" x="4594225" y="4076700"/>
          <p14:tracePt t="5369" x="4594225" y="4168775"/>
          <p14:tracePt t="5386" x="4594225" y="4221163"/>
          <p14:tracePt t="5403" x="4594225" y="4229100"/>
          <p14:tracePt t="5537" x="4594225" y="4221163"/>
          <p14:tracePt t="5544" x="4594225" y="4198938"/>
          <p14:tracePt t="5576" x="4594225" y="4191000"/>
          <p14:tracePt t="5584" x="4594225" y="4175125"/>
          <p14:tracePt t="5609" x="4594225" y="4168775"/>
          <p14:tracePt t="5624" x="4594225" y="4152900"/>
          <p14:tracePt t="6840" x="4594225" y="4175125"/>
          <p14:tracePt t="6848" x="4594225" y="4267200"/>
          <p14:tracePt t="6856" x="4594225" y="4351338"/>
          <p14:tracePt t="6870" x="4594225" y="4419600"/>
          <p14:tracePt t="6887" x="4572000" y="4525963"/>
          <p14:tracePt t="6903" x="4556125" y="4594225"/>
          <p14:tracePt t="6920" x="4556125" y="4618038"/>
          <p14:tracePt t="6953" x="4549775" y="4625975"/>
          <p14:tracePt t="6992" x="4541838" y="4632325"/>
          <p14:tracePt t="7000" x="4541838" y="4640263"/>
          <p14:tracePt t="7016" x="4533900" y="4648200"/>
          <p14:tracePt t="7024" x="4533900" y="4656138"/>
          <p14:tracePt t="7037" x="4525963" y="4656138"/>
          <p14:tracePt t="7053" x="4525963" y="4664075"/>
          <p14:tracePt t="7136" x="4518025" y="4664075"/>
          <p14:tracePt t="7144" x="4511675" y="4656138"/>
          <p14:tracePt t="7153" x="4503738" y="4632325"/>
          <p14:tracePt t="7170" x="4495800" y="4610100"/>
          <p14:tracePt t="7187" x="4487863" y="4587875"/>
          <p14:tracePt t="7203" x="4487863" y="4572000"/>
          <p14:tracePt t="7220" x="4487863" y="4564063"/>
          <p14:tracePt t="7376" x="4479925" y="4564063"/>
          <p14:tracePt t="7392" x="4473575" y="4564063"/>
          <p14:tracePt t="7424" x="4465638" y="4572000"/>
          <p14:tracePt t="7456" x="4457700" y="4579938"/>
          <p14:tracePt t="7472" x="4457700" y="4587875"/>
          <p14:tracePt t="8464" x="4457700" y="4648200"/>
          <p14:tracePt t="8473" x="4457700" y="4740275"/>
          <p14:tracePt t="8480" x="4457700" y="4846638"/>
          <p14:tracePt t="8488" x="4457700" y="4945063"/>
          <p14:tracePt t="8503" x="4441825" y="5143500"/>
          <p14:tracePt t="8520" x="4427538" y="5303838"/>
          <p14:tracePt t="8537" x="4427538" y="5448300"/>
          <p14:tracePt t="8554" x="4427538" y="5532438"/>
          <p14:tracePt t="8571" x="4449763" y="5562600"/>
          <p14:tracePt t="8587" x="4449763" y="5570538"/>
          <p14:tracePt t="8680" x="4449763" y="5540375"/>
          <p14:tracePt t="8688" x="4457700" y="5516563"/>
          <p14:tracePt t="8696" x="4473575" y="5486400"/>
          <p14:tracePt t="8705" x="4479925" y="5448300"/>
          <p14:tracePt t="8720" x="4495800" y="5372100"/>
          <p14:tracePt t="8737" x="4503738" y="5295900"/>
          <p14:tracePt t="8754" x="4518025" y="5203825"/>
          <p14:tracePt t="8771" x="4518025" y="5105400"/>
          <p14:tracePt t="8787" x="4518025" y="5059363"/>
          <p14:tracePt t="8804" x="4495800" y="4999038"/>
          <p14:tracePt t="8821" x="4373563" y="4922838"/>
          <p14:tracePt t="8837" x="4130675" y="4860925"/>
          <p14:tracePt t="8855" x="3665538" y="4800600"/>
          <p14:tracePt t="8871" x="3559175" y="4778375"/>
          <p14:tracePt t="8887" x="3398838" y="4778375"/>
          <p14:tracePt t="8904" x="3390900" y="4778375"/>
          <p14:tracePt t="8937" x="3382963" y="4784725"/>
          <p14:tracePt t="8954" x="3390900" y="4800600"/>
          <p14:tracePt t="8971" x="3398838" y="4800600"/>
          <p14:tracePt t="8987" x="3406775" y="4800600"/>
          <p14:tracePt t="9004" x="3429000" y="4800600"/>
          <p14:tracePt t="9021" x="3451225" y="4808538"/>
          <p14:tracePt t="9037" x="3467100" y="4808538"/>
          <p14:tracePt t="9055" x="3482975" y="4808538"/>
          <p14:tracePt t="9071" x="3505200" y="4816475"/>
          <p14:tracePt t="9087" x="3695700" y="4838700"/>
          <p14:tracePt t="9104" x="3940175" y="4876800"/>
          <p14:tracePt t="9121" x="4313238" y="4914900"/>
          <p14:tracePt t="9137" x="4860925" y="4953000"/>
          <p14:tracePt t="9154" x="5318125" y="4953000"/>
          <p14:tracePt t="9171" x="5799138" y="4968875"/>
          <p14:tracePt t="9187" x="6248400" y="5006975"/>
          <p14:tracePt t="9204" x="6537325" y="5006975"/>
          <p14:tracePt t="9221" x="6811963" y="5006975"/>
          <p14:tracePt t="9237" x="7124700" y="5006975"/>
          <p14:tracePt t="9255" x="7521575" y="5006975"/>
          <p14:tracePt t="9271" x="7635875" y="5006975"/>
          <p14:tracePt t="9287" x="7916863" y="5006975"/>
          <p14:tracePt t="9304" x="7993063" y="5013325"/>
          <p14:tracePt t="9416" x="8023225" y="5013325"/>
          <p14:tracePt t="9424" x="8093075" y="5013325"/>
          <p14:tracePt t="9432" x="8153400" y="5013325"/>
          <p14:tracePt t="9440" x="8183563" y="5013325"/>
          <p14:tracePt t="9455" x="8237538" y="5013325"/>
          <p14:tracePt t="9471" x="8251825" y="5013325"/>
          <p14:tracePt t="9521" x="8229600" y="5013325"/>
          <p14:tracePt t="9528" x="8183563" y="4999038"/>
          <p14:tracePt t="9537" x="8115300" y="4991100"/>
          <p14:tracePt t="9554" x="7802563" y="4991100"/>
          <p14:tracePt t="9571" x="7239000" y="5075238"/>
          <p14:tracePt t="9587" x="6484938" y="5121275"/>
          <p14:tracePt t="9604" x="5753100" y="5197475"/>
          <p14:tracePt t="9621" x="4999038" y="5219700"/>
          <p14:tracePt t="9637" x="4343400" y="5219700"/>
          <p14:tracePt t="9655" x="3657600" y="5219700"/>
          <p14:tracePt t="9671" x="3368675" y="5219700"/>
          <p14:tracePt t="9688" x="3178175" y="5197475"/>
          <p14:tracePt t="9704" x="3048000" y="5165725"/>
          <p14:tracePt t="9721" x="3017838" y="5151438"/>
          <p14:tracePt t="9824" x="3086100" y="5159375"/>
          <p14:tracePt t="9832" x="3200400" y="5173663"/>
          <p14:tracePt t="9840" x="3436938" y="5189538"/>
          <p14:tracePt t="9855" x="4114800" y="5189538"/>
          <p14:tracePt t="9871" x="4922838" y="5189538"/>
          <p14:tracePt t="9888" x="5807075" y="5189538"/>
          <p14:tracePt t="9904" x="6607175" y="5189538"/>
          <p14:tracePt t="9921" x="7170738" y="5189538"/>
          <p14:tracePt t="9938" x="7407275" y="5189538"/>
          <p14:tracePt t="9954" x="7437438" y="5189538"/>
          <p14:tracePt t="10024" x="7399338" y="5189538"/>
          <p14:tracePt t="10032" x="7323138" y="5189538"/>
          <p14:tracePt t="10040" x="7185025" y="5189538"/>
          <p14:tracePt t="10055" x="6956425" y="5189538"/>
          <p14:tracePt t="10071" x="5837238" y="5165725"/>
          <p14:tracePt t="10088" x="4991100" y="5045075"/>
          <p14:tracePt t="10104" x="4305300" y="4953000"/>
          <p14:tracePt t="10121" x="3970338" y="4899025"/>
          <p14:tracePt t="10138" x="3908425" y="4892675"/>
          <p14:tracePt t="10184" x="3946525" y="4884738"/>
          <p14:tracePt t="10192" x="4068763" y="4884738"/>
          <p14:tracePt t="10204" x="4297363" y="4884738"/>
          <p14:tracePt t="10221" x="4914900" y="4884738"/>
          <p14:tracePt t="10238" x="5616575" y="4884738"/>
          <p14:tracePt t="10255" x="6651625" y="4884738"/>
          <p14:tracePt t="10271" x="7064375" y="4884738"/>
          <p14:tracePt t="10288" x="7200900" y="4884738"/>
          <p14:tracePt t="10328" x="7146925" y="4868863"/>
          <p14:tracePt t="10338" x="7048500" y="4860925"/>
          <p14:tracePt t="10355" x="6537325" y="4860925"/>
          <p14:tracePt t="10371" x="5821363" y="4860925"/>
          <p14:tracePt t="10388" x="4991100" y="4860925"/>
          <p14:tracePt t="10404" x="4098925" y="4816475"/>
          <p14:tracePt t="10421" x="3276600" y="4708525"/>
          <p14:tracePt t="10438" x="2735263" y="4618038"/>
          <p14:tracePt t="10455" x="2484438" y="4549775"/>
          <p14:tracePt t="10504" x="2484438" y="4541838"/>
          <p14:tracePt t="10512" x="2492375" y="4518025"/>
          <p14:tracePt t="10521" x="2522538" y="4473575"/>
          <p14:tracePt t="10538" x="2536825" y="4441825"/>
          <p14:tracePt t="10555" x="2590800" y="4351338"/>
          <p14:tracePt t="10571" x="2705100" y="4191000"/>
          <p14:tracePt t="10588" x="2857500" y="3962400"/>
          <p14:tracePt t="10605" x="3040063" y="3641725"/>
          <p14:tracePt t="10621" x="3230563" y="3298825"/>
          <p14:tracePt t="10639" x="3489325" y="2955925"/>
          <p14:tracePt t="10655" x="3565525" y="2865438"/>
          <p14:tracePt t="10671" x="3916363" y="2606675"/>
          <p14:tracePt t="10688" x="4237038" y="2454275"/>
          <p14:tracePt t="10705" x="4656138" y="2316163"/>
          <p14:tracePt t="10721" x="5127625" y="2247900"/>
          <p14:tracePt t="10738" x="5646738" y="2247900"/>
          <p14:tracePt t="10755" x="6180138" y="2293938"/>
          <p14:tracePt t="10771" x="6651625" y="2422525"/>
          <p14:tracePt t="10788" x="7048500" y="2606675"/>
          <p14:tracePt t="10805" x="7269163" y="2743200"/>
          <p14:tracePt t="10821" x="7437438" y="2917825"/>
          <p14:tracePt t="10839" x="7635875" y="3344863"/>
          <p14:tracePt t="10855" x="7704138" y="3535363"/>
          <p14:tracePt t="10871" x="7856538" y="4229100"/>
          <p14:tracePt t="10888" x="7870825" y="4686300"/>
          <p14:tracePt t="10905" x="7818438" y="5143500"/>
          <p14:tracePt t="10921" x="7604125" y="5638800"/>
          <p14:tracePt t="10938" x="7285038" y="6027738"/>
          <p14:tracePt t="10955" x="6781800" y="6400800"/>
          <p14:tracePt t="10971" x="6142038" y="6713538"/>
          <p14:tracePt t="10975" x="5829300" y="6827838"/>
          <p14:tracePt t="10988" x="5540375" y="6850063"/>
          <p14:tracePt t="11005" x="4968875" y="6850063"/>
          <p14:tracePt t="11021" x="4351338" y="6850063"/>
          <p14:tracePt t="11039" x="3184525" y="6569075"/>
          <p14:tracePt t="11055" x="2522538" y="6264275"/>
          <p14:tracePt t="11071" x="2073275" y="5897563"/>
          <p14:tracePt t="11088" x="1851025" y="5426075"/>
          <p14:tracePt t="11105" x="1820863" y="4975225"/>
          <p14:tracePt t="11121" x="1951038" y="4449763"/>
          <p14:tracePt t="11138" x="2301875" y="3908425"/>
          <p14:tracePt t="11155" x="2819400" y="3467100"/>
          <p14:tracePt t="11171" x="3352800" y="3222625"/>
          <p14:tracePt t="11188" x="4022725" y="3108325"/>
          <p14:tracePt t="11205" x="4640263" y="3094038"/>
          <p14:tracePt t="11221" x="5280025" y="3170238"/>
          <p14:tracePt t="11239" x="6278563" y="3611563"/>
          <p14:tracePt t="11255" x="6537325" y="3825875"/>
          <p14:tracePt t="11271" x="7010400" y="4389438"/>
          <p14:tracePt t="11288" x="7124700" y="4724400"/>
          <p14:tracePt t="11305" x="7116763" y="5006975"/>
          <p14:tracePt t="11321" x="6880225" y="5265738"/>
          <p14:tracePt t="11338" x="6286500" y="5532438"/>
          <p14:tracePt t="11355" x="5516563" y="5676900"/>
          <p14:tracePt t="11372" x="4808538" y="5676900"/>
          <p14:tracePt t="11388" x="4267200" y="5486400"/>
          <p14:tracePt t="11405" x="3940175" y="5318125"/>
          <p14:tracePt t="11422" x="3886200" y="5235575"/>
          <p14:tracePt t="11439" x="3916363" y="5067300"/>
          <p14:tracePt t="11455" x="4054475" y="4892675"/>
          <p14:tracePt t="11471" x="4198938" y="4808538"/>
          <p14:tracePt t="11488" x="4321175" y="4770438"/>
          <p14:tracePt t="11505" x="4359275" y="4770438"/>
          <p14:tracePt t="11624" x="4365625" y="4770438"/>
          <p14:tracePt t="11632" x="4365625" y="4792663"/>
          <p14:tracePt t="11640" x="4313238" y="4868863"/>
          <p14:tracePt t="11655" x="4160838" y="4975225"/>
          <p14:tracePt t="11672" x="3946525" y="5097463"/>
          <p14:tracePt t="11688" x="3733800" y="5189538"/>
          <p14:tracePt t="11705" x="3597275" y="5241925"/>
          <p14:tracePt t="11722" x="3573463" y="5249863"/>
          <p14:tracePt t="11769" x="3603625" y="5219700"/>
          <p14:tracePt t="11776" x="3673475" y="5127625"/>
          <p14:tracePt t="11788" x="3749675" y="5051425"/>
          <p14:tracePt t="11805" x="3924300" y="4822825"/>
          <p14:tracePt t="11822" x="4098925" y="4572000"/>
          <p14:tracePt t="11839" x="4297363" y="4343400"/>
          <p14:tracePt t="11855" x="4503738" y="4060825"/>
          <p14:tracePt t="11872" x="4625975" y="3886200"/>
          <p14:tracePt t="11888" x="4694238" y="3763963"/>
          <p14:tracePt t="11905" x="4754563" y="3673475"/>
          <p14:tracePt t="11922" x="4816475" y="3603625"/>
          <p14:tracePt t="11938" x="4860925" y="3589338"/>
          <p14:tracePt t="11955" x="4922838" y="3581400"/>
          <p14:tracePt t="11959" x="4960938" y="3581400"/>
          <p14:tracePt t="11972" x="4991100" y="3581400"/>
          <p14:tracePt t="11988" x="5021263" y="3581400"/>
          <p14:tracePt t="12005" x="5059363" y="3589338"/>
          <p14:tracePt t="12022" x="5127625" y="3641725"/>
          <p14:tracePt t="12039" x="5249863" y="3817938"/>
          <p14:tracePt t="12055" x="5426075" y="4144963"/>
          <p14:tracePt t="12072" x="5494338" y="4327525"/>
          <p14:tracePt t="12088" x="5540375" y="4427538"/>
          <p14:tracePt t="12105" x="5546725" y="4435475"/>
          <p14:tracePt t="12138" x="5546725" y="4427538"/>
          <p14:tracePt t="12155" x="5546725" y="4130675"/>
          <p14:tracePt t="12172" x="5540375" y="3825875"/>
          <p14:tracePt t="12188" x="5524500" y="3505200"/>
          <p14:tracePt t="12205" x="5524500" y="3284538"/>
          <p14:tracePt t="12222" x="5524500" y="3170238"/>
          <p14:tracePt t="12238" x="5524500" y="3162300"/>
          <p14:tracePt t="12280" x="5524500" y="3230563"/>
          <p14:tracePt t="12288" x="5562600" y="3436938"/>
          <p14:tracePt t="12296" x="5608638" y="3802063"/>
          <p14:tracePt t="12305" x="5684838" y="4206875"/>
          <p14:tracePt t="12322" x="5715000" y="5113338"/>
          <p14:tracePt t="12339" x="5715000" y="5897563"/>
          <p14:tracePt t="12355" x="5715000" y="6523038"/>
          <p14:tracePt t="12372" x="5661025" y="6850063"/>
          <p14:tracePt t="12389" x="5578475" y="6850063"/>
          <p14:tracePt t="12405" x="5532438" y="6850063"/>
          <p14:tracePt t="12456" x="5524500" y="6842125"/>
          <p14:tracePt t="12464" x="5502275" y="6727825"/>
          <p14:tracePt t="12472" x="5464175" y="6469063"/>
          <p14:tracePt t="12488" x="5380038" y="6103938"/>
          <p14:tracePt t="12505" x="5257800" y="5875338"/>
          <p14:tracePt t="12522" x="5135563" y="5775325"/>
          <p14:tracePt t="12539" x="4906963" y="5699125"/>
          <p14:tracePt t="12555" x="4525963" y="5638800"/>
          <p14:tracePt t="12572" x="4213225" y="5638800"/>
          <p14:tracePt t="12589" x="4000500" y="5638800"/>
          <p14:tracePt t="12605" x="3878263" y="5661025"/>
          <p14:tracePt t="12664" x="3954463" y="5661025"/>
          <p14:tracePt t="12672" x="4030663" y="5638800"/>
          <p14:tracePt t="12680" x="4137025" y="5608638"/>
          <p14:tracePt t="12688" x="4259263" y="5578475"/>
          <p14:tracePt t="12705" x="4495800" y="5502275"/>
          <p14:tracePt t="12722" x="4625975" y="5464175"/>
          <p14:tracePt t="12760" x="4587875" y="5456238"/>
          <p14:tracePt t="12772" x="4479925" y="5418138"/>
          <p14:tracePt t="12789" x="4008438" y="5372100"/>
          <p14:tracePt t="12805" x="3413125" y="5303838"/>
          <p14:tracePt t="12823" x="2620963" y="5203825"/>
          <p14:tracePt t="12839" x="2370138" y="5159375"/>
          <p14:tracePt t="12855" x="2324100" y="5135563"/>
          <p14:tracePt t="12889" x="2408238" y="5127625"/>
          <p14:tracePt t="12905" x="2659063" y="5127625"/>
          <p14:tracePt t="12922" x="2895600" y="5127625"/>
          <p14:tracePt t="12939" x="3086100" y="5127625"/>
          <p14:tracePt t="12955" x="3162300" y="5113338"/>
          <p14:tracePt t="13016" x="3162300" y="5097463"/>
          <p14:tracePt t="13032" x="3154363" y="5089525"/>
          <p14:tracePt t="13040" x="3146425" y="5089525"/>
          <p14:tracePt t="13105" x="3170238" y="5089525"/>
          <p14:tracePt t="13112" x="3230563" y="5089525"/>
          <p14:tracePt t="13122" x="3406775" y="5089525"/>
          <p14:tracePt t="13139" x="4084638" y="5097463"/>
          <p14:tracePt t="13155" x="4830763" y="5097463"/>
          <p14:tracePt t="13172" x="5821363" y="5097463"/>
          <p14:tracePt t="13189" x="6804025" y="5097463"/>
          <p14:tracePt t="13205" x="7505700" y="5097463"/>
          <p14:tracePt t="13223" x="7840663" y="5075238"/>
          <p14:tracePt t="13239" x="7848600" y="5075238"/>
          <p14:tracePt t="13256" x="7848600" y="5067300"/>
          <p14:tracePt t="13272" x="7750175" y="5037138"/>
          <p14:tracePt t="13289" x="7497763" y="4991100"/>
          <p14:tracePt t="13306" x="6735763" y="4991100"/>
          <p14:tracePt t="13322" x="5807075" y="4991100"/>
          <p14:tracePt t="13339" x="4778375" y="4991100"/>
          <p14:tracePt t="13356" x="3787775" y="4975225"/>
          <p14:tracePt t="13373" x="3094038" y="4906963"/>
          <p14:tracePt t="13389" x="2963863" y="4876800"/>
          <p14:tracePt t="13407" x="2971800" y="4876800"/>
          <p14:tracePt t="13423" x="3268663" y="4868863"/>
          <p14:tracePt t="13439" x="4152900" y="4868863"/>
          <p14:tracePt t="13456" x="5211763" y="4922838"/>
          <p14:tracePt t="13472" x="6194425" y="5051425"/>
          <p14:tracePt t="13489" x="6858000" y="5151438"/>
          <p14:tracePt t="13506" x="6972300" y="5189538"/>
          <p14:tracePt t="13539" x="6713538" y="5219700"/>
          <p14:tracePt t="13556" x="5761038" y="5219700"/>
          <p14:tracePt t="13572" x="4549775" y="5219700"/>
          <p14:tracePt t="13589" x="3360738" y="5097463"/>
          <p14:tracePt t="13606" x="2492375" y="4960938"/>
          <p14:tracePt t="13622" x="2316163" y="4914900"/>
          <p14:tracePt t="13639" x="2400300" y="4914900"/>
          <p14:tracePt t="13656" x="2963863" y="4914900"/>
          <p14:tracePt t="13672" x="3978275" y="4914900"/>
          <p14:tracePt t="13689" x="4968875" y="4914900"/>
          <p14:tracePt t="13706" x="5524500" y="4914900"/>
          <p14:tracePt t="13722" x="5630863" y="4922838"/>
          <p14:tracePt t="13739" x="5622925" y="4922838"/>
          <p14:tracePt t="13756" x="5356225" y="4922838"/>
          <p14:tracePt t="13772" x="4678363" y="4922838"/>
          <p14:tracePt t="13789" x="3954463" y="4922838"/>
          <p14:tracePt t="13806" x="3482975" y="4922838"/>
          <p14:tracePt t="13823" x="3284538" y="4922838"/>
          <p14:tracePt t="13896" x="3306763" y="4930775"/>
          <p14:tracePt t="13904" x="3322638" y="4930775"/>
          <p14:tracePt t="13912" x="3330575" y="4937125"/>
          <p14:tracePt t="14616" x="3360738" y="4937125"/>
          <p14:tracePt t="14625" x="3527425" y="4937125"/>
          <p14:tracePt t="14632" x="3756025" y="4937125"/>
          <p14:tracePt t="14641" x="4038600" y="4975225"/>
          <p14:tracePt t="14656" x="4640263" y="4975225"/>
          <p14:tracePt t="14672" x="5380038" y="4975225"/>
          <p14:tracePt t="14689" x="6042025" y="4975225"/>
          <p14:tracePt t="14706" x="6523038" y="4991100"/>
          <p14:tracePt t="14723" x="6858000" y="4991100"/>
          <p14:tracePt t="14739" x="7010400" y="4999038"/>
          <p14:tracePt t="14756" x="7056438" y="4999038"/>
          <p14:tracePt t="14824" x="7064375" y="4999038"/>
          <p14:tracePt t="14832" x="7124700" y="4999038"/>
          <p14:tracePt t="14840" x="7208838" y="4999038"/>
          <p14:tracePt t="14856" x="7361238" y="4999038"/>
          <p14:tracePt t="14873" x="7620000" y="4999038"/>
          <p14:tracePt t="14889" x="7954963" y="5045075"/>
          <p14:tracePt t="14906" x="8175625" y="5083175"/>
          <p14:tracePt t="14923" x="8480425" y="5097463"/>
          <p14:tracePt t="14939" x="8670925" y="5097463"/>
          <p14:tracePt t="14956" x="8747125" y="5097463"/>
          <p14:tracePt t="15104" x="8724900" y="5097463"/>
          <p14:tracePt t="15112" x="8656638" y="5097463"/>
          <p14:tracePt t="15123" x="8572500" y="5097463"/>
          <p14:tracePt t="15140" x="8289925" y="5105400"/>
          <p14:tracePt t="15156" x="7764463" y="5127625"/>
          <p14:tracePt t="15173" x="7064375" y="5127625"/>
          <p14:tracePt t="15190" x="6340475" y="5127625"/>
          <p14:tracePt t="15207" x="5249863" y="5127625"/>
          <p14:tracePt t="15223" x="4640263" y="5121275"/>
          <p14:tracePt t="15240" x="4327525" y="5075238"/>
          <p14:tracePt t="15256" x="4175125" y="5059363"/>
          <p14:tracePt t="15273" x="4152900" y="5059363"/>
          <p14:tracePt t="15568" x="4137025" y="5059363"/>
          <p14:tracePt t="15576" x="4130675" y="5059363"/>
          <p14:tracePt t="15592" x="4114800" y="5067300"/>
          <p14:tracePt t="15600" x="4098925" y="5105400"/>
          <p14:tracePt t="15609" x="4084638" y="5165725"/>
          <p14:tracePt t="15623" x="4060825" y="5303838"/>
          <p14:tracePt t="15640" x="4038600" y="5470525"/>
          <p14:tracePt t="15656" x="4016375" y="5562600"/>
          <p14:tracePt t="15673" x="4008438" y="5600700"/>
          <p14:tracePt t="15792" x="4008438" y="5608638"/>
          <p14:tracePt t="15801" x="4022725" y="5616575"/>
          <p14:tracePt t="15808" x="4038600" y="5616575"/>
          <p14:tracePt t="15824" x="4046538" y="5616575"/>
          <p14:tracePt t="16088" x="4046538" y="5622925"/>
          <p14:tracePt t="16128" x="4060825" y="5630863"/>
          <p14:tracePt t="16136" x="4068763" y="5638800"/>
          <p14:tracePt t="16144" x="4076700" y="5638800"/>
          <p14:tracePt t="16384" x="4098925" y="5638800"/>
          <p14:tracePt t="16392" x="4144963" y="5638800"/>
          <p14:tracePt t="16400" x="4213225" y="5638800"/>
          <p14:tracePt t="16409" x="4327525" y="5638800"/>
          <p14:tracePt t="16423" x="4556125" y="5638800"/>
          <p14:tracePt t="16440" x="4975225" y="5638800"/>
          <p14:tracePt t="16457" x="5387975" y="5638800"/>
          <p14:tracePt t="16473" x="5699125" y="5638800"/>
          <p14:tracePt t="16490" x="5921375" y="5638800"/>
          <p14:tracePt t="16507" x="6057900" y="5638800"/>
          <p14:tracePt t="16523" x="6194425" y="5638800"/>
          <p14:tracePt t="16540" x="6384925" y="5661025"/>
          <p14:tracePt t="16557" x="6621463" y="5684838"/>
          <p14:tracePt t="16573" x="6956425" y="5692775"/>
          <p14:tracePt t="16591" x="7604125" y="5692775"/>
          <p14:tracePt t="16607" x="7810500" y="5692775"/>
          <p14:tracePt t="16623" x="8313738" y="5692775"/>
          <p14:tracePt t="16640" x="8474075" y="5692775"/>
          <p14:tracePt t="16657" x="8496300" y="5692775"/>
          <p14:tracePt t="16712" x="8466138" y="5692775"/>
          <p14:tracePt t="16720" x="8404225" y="5692775"/>
          <p14:tracePt t="16728" x="8328025" y="5668963"/>
          <p14:tracePt t="16740" x="8221663" y="5661025"/>
          <p14:tracePt t="16757" x="7673975" y="5661025"/>
          <p14:tracePt t="16773" x="6888163" y="5661025"/>
          <p14:tracePt t="16791" x="5524500" y="5661025"/>
          <p14:tracePt t="16807" x="4708525" y="5600700"/>
          <p14:tracePt t="16823" x="4191000" y="5524500"/>
          <p14:tracePt t="16840" x="4038600" y="5478463"/>
          <p14:tracePt t="16857" x="4030663" y="5478463"/>
          <p14:tracePt t="16912" x="4038600" y="5478463"/>
          <p14:tracePt t="16920" x="4068763" y="5478463"/>
          <p14:tracePt t="16928" x="4114800" y="5486400"/>
          <p14:tracePt t="16940" x="4175125" y="5486400"/>
          <p14:tracePt t="16957" x="4343400" y="5486400"/>
          <p14:tracePt t="16974" x="4556125" y="5486400"/>
          <p14:tracePt t="16977" x="4670425" y="5486400"/>
          <p14:tracePt t="16991" x="4838700" y="5486400"/>
          <p14:tracePt t="17007" x="4899025" y="5486400"/>
          <p14:tracePt t="17048" x="4899025" y="5494338"/>
          <p14:tracePt t="17057" x="4876800" y="5494338"/>
          <p14:tracePt t="17074" x="4746625" y="5470525"/>
          <p14:tracePt t="17090" x="4579938" y="5470525"/>
          <p14:tracePt t="17107" x="4359275" y="5502275"/>
          <p14:tracePt t="17124" x="4213225" y="5524500"/>
          <p14:tracePt t="17140" x="4175125" y="5540375"/>
          <p14:tracePt t="17192" x="4175125" y="5546725"/>
          <p14:tracePt t="17200" x="4183063" y="5570538"/>
          <p14:tracePt t="17209" x="4213225" y="5570538"/>
          <p14:tracePt t="17224" x="4267200" y="5622925"/>
          <p14:tracePt t="17240" x="4313238" y="5630863"/>
          <p14:tracePt t="17257" x="4321175" y="5630863"/>
          <p14:tracePt t="17305" x="4327525" y="5638800"/>
          <p14:tracePt t="17328" x="4327525" y="5654675"/>
          <p14:tracePt t="17336" x="4321175" y="5676900"/>
          <p14:tracePt t="17344" x="4289425" y="5684838"/>
          <p14:tracePt t="17357" x="4259263" y="5684838"/>
          <p14:tracePt t="17374" x="4175125" y="5692775"/>
          <p14:tracePt t="17391" x="4114800" y="5692775"/>
          <p14:tracePt t="17407" x="4106863" y="5692775"/>
          <p14:tracePt t="17496" x="4137025" y="5692775"/>
          <p14:tracePt t="17504" x="4152900" y="5692775"/>
          <p14:tracePt t="17512" x="4175125" y="5692775"/>
          <p14:tracePt t="17524" x="4198938" y="5692775"/>
          <p14:tracePt t="17540" x="4251325" y="5692775"/>
          <p14:tracePt t="17557" x="4313238" y="5692775"/>
          <p14:tracePt t="17574" x="4343400" y="5684838"/>
          <p14:tracePt t="17680" x="4351338" y="5684838"/>
          <p14:tracePt t="17712" x="4351338" y="5676900"/>
          <p14:tracePt t="17720" x="4359275" y="5661025"/>
          <p14:tracePt t="17728" x="4373563" y="565467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974" t="32568" r="30351" b="24155"/>
          <a:stretch/>
        </p:blipFill>
        <p:spPr>
          <a:xfrm>
            <a:off x="2659905" y="1871794"/>
            <a:ext cx="5919652" cy="392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76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992"/>
    </mc:Choice>
    <mc:Fallback xmlns="">
      <p:transition advTm="329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8" x="4403725" y="5584825"/>
          <p14:tracePt t="536" x="4579938" y="5464175"/>
          <p14:tracePt t="545" x="4746625" y="5341938"/>
          <p14:tracePt t="562" x="4838700" y="5265738"/>
          <p14:tracePt t="579" x="4960938" y="5113338"/>
          <p14:tracePt t="595" x="5067300" y="4953000"/>
          <p14:tracePt t="612" x="5165725" y="4754563"/>
          <p14:tracePt t="629" x="5219700" y="4411663"/>
          <p14:tracePt t="645" x="5219700" y="4084638"/>
          <p14:tracePt t="663" x="5151438" y="3665538"/>
          <p14:tracePt t="679" x="5121275" y="3565525"/>
          <p14:tracePt t="696" x="5021263" y="3330575"/>
          <p14:tracePt t="712" x="4945063" y="3216275"/>
          <p14:tracePt t="729" x="4922838" y="3184525"/>
          <p14:tracePt t="784" x="4922838" y="3178175"/>
          <p14:tracePt t="928" x="4945063" y="3132138"/>
          <p14:tracePt t="936" x="5006975" y="3025775"/>
          <p14:tracePt t="946" x="5075238" y="2917825"/>
          <p14:tracePt t="962" x="5121275" y="2849563"/>
          <p14:tracePt t="1128" x="5127625" y="2849563"/>
          <p14:tracePt t="1136" x="5197475" y="2879725"/>
          <p14:tracePt t="1146" x="5249863" y="2903538"/>
          <p14:tracePt t="1162" x="5295900" y="2933700"/>
          <p14:tracePt t="1179" x="5303838" y="2949575"/>
          <p14:tracePt t="1196" x="5334000" y="2963863"/>
          <p14:tracePt t="1212" x="5372100" y="3009900"/>
          <p14:tracePt t="1229" x="5402263" y="3055938"/>
          <p14:tracePt t="1246" x="5426075" y="3094038"/>
          <p14:tracePt t="1262" x="5432425" y="3101975"/>
          <p14:tracePt t="1360" x="5432425" y="3094038"/>
          <p14:tracePt t="1496" x="5432425" y="3101975"/>
          <p14:tracePt t="1504" x="5432425" y="3124200"/>
          <p14:tracePt t="1704" x="5478463" y="3132138"/>
          <p14:tracePt t="1712" x="5546725" y="3132138"/>
          <p14:tracePt t="1720" x="5608638" y="3132138"/>
          <p14:tracePt t="1729" x="5661025" y="3124200"/>
          <p14:tracePt t="1746" x="5807075" y="3086100"/>
          <p14:tracePt t="1762" x="5905500" y="3070225"/>
          <p14:tracePt t="1779" x="5927725" y="3055938"/>
          <p14:tracePt t="1944" x="5935663" y="3078163"/>
          <p14:tracePt t="1952" x="5951538" y="3101975"/>
          <p14:tracePt t="1963" x="5965825" y="3132138"/>
          <p14:tracePt t="1979" x="5989638" y="3146425"/>
          <p14:tracePt t="1996" x="5997575" y="3162300"/>
          <p14:tracePt t="2056" x="6003925" y="3146425"/>
          <p14:tracePt t="2065" x="6003925" y="3108325"/>
          <p14:tracePt t="2072" x="6003925" y="3086100"/>
          <p14:tracePt t="2088" x="6003925" y="3078163"/>
          <p14:tracePt t="2096" x="6003925" y="3063875"/>
          <p14:tracePt t="2113" x="6003925" y="3055938"/>
          <p14:tracePt t="2136" x="6011863" y="3048000"/>
          <p14:tracePt t="2312" x="6019800" y="3048000"/>
          <p14:tracePt t="2320" x="6042025" y="3048000"/>
          <p14:tracePt t="2329" x="6073775" y="3055938"/>
          <p14:tracePt t="2346" x="6218238" y="3108325"/>
          <p14:tracePt t="2362" x="6362700" y="3124200"/>
          <p14:tracePt t="2379" x="6438900" y="3140075"/>
          <p14:tracePt t="2396" x="6469063" y="3132138"/>
          <p14:tracePt t="2447" x="6469063" y="3116263"/>
          <p14:tracePt t="2455" x="6469063" y="3108325"/>
          <p14:tracePt t="2463" x="6469063" y="3101975"/>
          <p14:tracePt t="2529" x="6469063" y="3094038"/>
          <p14:tracePt t="2536" x="6484938" y="3078163"/>
          <p14:tracePt t="2546" x="6492875" y="3070225"/>
          <p14:tracePt t="2563" x="6499225" y="3063875"/>
          <p14:tracePt t="2579" x="6515100" y="3048000"/>
          <p14:tracePt t="2596" x="6523038" y="3040063"/>
          <p14:tracePt t="2613" x="6561138" y="3032125"/>
          <p14:tracePt t="2630" x="6591300" y="3017838"/>
          <p14:tracePt t="2646" x="6613525" y="3009900"/>
          <p14:tracePt t="2663" x="6629400" y="3009900"/>
          <p14:tracePt t="2736" x="6645275" y="3009900"/>
          <p14:tracePt t="2744" x="6651625" y="3009900"/>
          <p14:tracePt t="2800" x="6659563" y="3009900"/>
          <p14:tracePt t="2816" x="6667500" y="3009900"/>
          <p14:tracePt t="2824" x="6675438" y="3009900"/>
          <p14:tracePt t="2832" x="6683375" y="3009900"/>
          <p14:tracePt t="2847" x="6759575" y="3009900"/>
          <p14:tracePt t="2863" x="6781800" y="3009900"/>
          <p14:tracePt t="2880" x="6835775" y="3001963"/>
          <p14:tracePt t="2896" x="6896100" y="2987675"/>
          <p14:tracePt t="2913" x="6934200" y="2987675"/>
          <p14:tracePt t="2930" x="6964363" y="2987675"/>
          <p14:tracePt t="2946" x="6994525" y="2987675"/>
          <p14:tracePt t="2963" x="7026275" y="2987675"/>
          <p14:tracePt t="2980" x="7040563" y="2987675"/>
          <p14:tracePt t="3013" x="7048500" y="2987675"/>
          <p14:tracePt t="3030" x="7064375" y="2987675"/>
          <p14:tracePt t="3047" x="7185025" y="2987675"/>
          <p14:tracePt t="3063" x="7231063" y="2987675"/>
          <p14:tracePt t="3080" x="7345363" y="2987675"/>
          <p14:tracePt t="3096" x="7451725" y="2987675"/>
          <p14:tracePt t="3113" x="7505700" y="2987675"/>
          <p14:tracePt t="3130" x="7513638" y="2987675"/>
          <p14:tracePt t="3384" x="7521575" y="2987675"/>
          <p14:tracePt t="3439" x="7505700" y="2987675"/>
          <p14:tracePt t="3448" x="7489825" y="2987675"/>
          <p14:tracePt t="3456" x="7475538" y="2987675"/>
          <p14:tracePt t="3464" x="7451725" y="2987675"/>
          <p14:tracePt t="3480" x="7353300" y="3025775"/>
          <p14:tracePt t="3496" x="7239000" y="3055938"/>
          <p14:tracePt t="3513" x="7108825" y="3070225"/>
          <p14:tracePt t="3530" x="7010400" y="3078163"/>
          <p14:tracePt t="3547" x="6934200" y="3078163"/>
          <p14:tracePt t="3563" x="6835775" y="3078163"/>
          <p14:tracePt t="3580" x="6721475" y="3078163"/>
          <p14:tracePt t="3597" x="6561138" y="3078163"/>
          <p14:tracePt t="3613" x="6362700" y="3078163"/>
          <p14:tracePt t="3630" x="6065838" y="3094038"/>
          <p14:tracePt t="3647" x="5959475" y="3094038"/>
          <p14:tracePt t="3663" x="5730875" y="3094038"/>
          <p14:tracePt t="3680" x="5592763" y="3094038"/>
          <p14:tracePt t="3697" x="5524500" y="3094038"/>
          <p14:tracePt t="3713" x="5478463" y="3094038"/>
          <p14:tracePt t="3730" x="5470525" y="3094038"/>
          <p14:tracePt t="3747" x="5456238" y="3094038"/>
          <p14:tracePt t="3780" x="5448300" y="3086100"/>
          <p14:tracePt t="3797" x="5418138" y="3070225"/>
          <p14:tracePt t="3813" x="5341938" y="3055938"/>
          <p14:tracePt t="3831" x="5181600" y="3009900"/>
          <p14:tracePt t="3847" x="5151438" y="3001963"/>
          <p14:tracePt t="3863" x="5143500" y="3001963"/>
          <p14:tracePt t="3961" x="5135563" y="2994025"/>
          <p14:tracePt t="3976" x="5135563" y="2979738"/>
          <p14:tracePt t="3984" x="5151438" y="2933700"/>
          <p14:tracePt t="3997" x="5151438" y="2911475"/>
          <p14:tracePt t="4013" x="5181600" y="2841625"/>
          <p14:tracePt t="4031" x="5211763" y="2789238"/>
          <p14:tracePt t="4047" x="5227638" y="2759075"/>
          <p14:tracePt t="4063" x="5280025" y="2713038"/>
          <p14:tracePt t="4080" x="5349875" y="2689225"/>
          <p14:tracePt t="4097" x="5478463" y="2667000"/>
          <p14:tracePt t="4113" x="5622925" y="2651125"/>
          <p14:tracePt t="4130" x="5775325" y="2636838"/>
          <p14:tracePt t="4147" x="5927725" y="2636838"/>
          <p14:tracePt t="4163" x="6096000" y="2636838"/>
          <p14:tracePt t="4180" x="6270625" y="2636838"/>
          <p14:tracePt t="4197" x="6430963" y="2636838"/>
          <p14:tracePt t="4213" x="6583363" y="2628900"/>
          <p14:tracePt t="4231" x="6735763" y="2628900"/>
          <p14:tracePt t="4247" x="6765925" y="2628900"/>
          <p14:tracePt t="4296" x="6789738" y="2628900"/>
          <p14:tracePt t="4304" x="6811963" y="2628900"/>
          <p14:tracePt t="4313" x="6827838" y="2628900"/>
          <p14:tracePt t="4330" x="6980238" y="2628900"/>
          <p14:tracePt t="4347" x="7116763" y="2628900"/>
          <p14:tracePt t="4363" x="7277100" y="2644775"/>
          <p14:tracePt t="4380" x="7345363" y="2651125"/>
          <p14:tracePt t="4397" x="7361238" y="2659063"/>
          <p14:tracePt t="4414" x="7369175" y="2659063"/>
          <p14:tracePt t="4431" x="7383463" y="2674938"/>
          <p14:tracePt t="4447" x="7407275" y="2682875"/>
          <p14:tracePt t="4464" x="7421563" y="2682875"/>
          <p14:tracePt t="4480" x="7437438" y="2697163"/>
          <p14:tracePt t="4497" x="7527925" y="2789238"/>
          <p14:tracePt t="4514" x="7604125" y="2873375"/>
          <p14:tracePt t="4530" x="7658100" y="2955925"/>
          <p14:tracePt t="4547" x="7673975" y="2994025"/>
          <p14:tracePt t="4563" x="7680325" y="3017838"/>
          <p14:tracePt t="4580" x="7680325" y="3048000"/>
          <p14:tracePt t="4597" x="7680325" y="3086100"/>
          <p14:tracePt t="4614" x="7604125" y="3140075"/>
          <p14:tracePt t="4631" x="7445375" y="3192463"/>
          <p14:tracePt t="4647" x="7299325" y="3230563"/>
          <p14:tracePt t="4664" x="7124700" y="3260725"/>
          <p14:tracePt t="4680" x="6950075" y="3306763"/>
          <p14:tracePt t="4697" x="6789738" y="3330575"/>
          <p14:tracePt t="4714" x="6659563" y="3344863"/>
          <p14:tracePt t="4730" x="6507163" y="3344863"/>
          <p14:tracePt t="4747" x="6332538" y="3344863"/>
          <p14:tracePt t="4764" x="6134100" y="3344863"/>
          <p14:tracePt t="4780" x="5897563" y="3344863"/>
          <p14:tracePt t="4797" x="5608638" y="3344863"/>
          <p14:tracePt t="4814" x="5326063" y="3336925"/>
          <p14:tracePt t="4831" x="5021263" y="3292475"/>
          <p14:tracePt t="4847" x="4922838" y="3284538"/>
          <p14:tracePt t="4864" x="4892675" y="3276600"/>
          <p14:tracePt t="4880" x="4884738" y="3268663"/>
          <p14:tracePt t="4944" x="4884738" y="3260725"/>
          <p14:tracePt t="4952" x="4860925" y="3238500"/>
          <p14:tracePt t="4964" x="4846638" y="3162300"/>
          <p14:tracePt t="4980" x="4808538" y="3055938"/>
          <p14:tracePt t="4997" x="4784725" y="2933700"/>
          <p14:tracePt t="5014" x="4762500" y="2789238"/>
          <p14:tracePt t="5031" x="4746625" y="2644775"/>
          <p14:tracePt t="5047" x="4746625" y="2530475"/>
          <p14:tracePt t="5064" x="4784725" y="2454275"/>
          <p14:tracePt t="5080" x="4838700" y="2422525"/>
          <p14:tracePt t="5097" x="4930775" y="2416175"/>
          <p14:tracePt t="5114" x="5083175" y="2392363"/>
          <p14:tracePt t="5131" x="5295900" y="2392363"/>
          <p14:tracePt t="5147" x="5570538" y="2392363"/>
          <p14:tracePt t="5164" x="5905500" y="2392363"/>
          <p14:tracePt t="5180" x="6362700" y="2392363"/>
          <p14:tracePt t="5197" x="6789738" y="2430463"/>
          <p14:tracePt t="5214" x="7208838" y="2492375"/>
          <p14:tracePt t="5231" x="7521575" y="2536825"/>
          <p14:tracePt t="5247" x="7826375" y="2582863"/>
          <p14:tracePt t="5264" x="7894638" y="2590800"/>
          <p14:tracePt t="5280" x="7908925" y="2598738"/>
          <p14:tracePt t="5399" x="7908925" y="2606675"/>
          <p14:tracePt t="5656" x="7908925" y="2613025"/>
          <p14:tracePt t="5672" x="7902575" y="2613025"/>
          <p14:tracePt t="5680" x="7856538" y="2636838"/>
          <p14:tracePt t="5688" x="7788275" y="2743200"/>
          <p14:tracePt t="5697" x="7718425" y="2819400"/>
          <p14:tracePt t="5714" x="7543800" y="3017838"/>
          <p14:tracePt t="5731" x="7337425" y="3208338"/>
          <p14:tracePt t="5747" x="7108825" y="3368675"/>
          <p14:tracePt t="5764" x="6797675" y="3565525"/>
          <p14:tracePt t="5781" x="6530975" y="3679825"/>
          <p14:tracePt t="5797" x="6232525" y="3725863"/>
          <p14:tracePt t="5815" x="5813425" y="3763963"/>
          <p14:tracePt t="5831" x="5540375" y="3763963"/>
          <p14:tracePt t="5847" x="5318125" y="3794125"/>
          <p14:tracePt t="5864" x="5173663" y="3817938"/>
          <p14:tracePt t="5881" x="5051425" y="3832225"/>
          <p14:tracePt t="5897" x="4930775" y="3870325"/>
          <p14:tracePt t="5914" x="4816475" y="3932238"/>
          <p14:tracePt t="5931" x="4664075" y="4008438"/>
          <p14:tracePt t="5947" x="4427538" y="4130675"/>
          <p14:tracePt t="5964" x="4152900" y="4275138"/>
          <p14:tracePt t="5981" x="3886200" y="4449763"/>
          <p14:tracePt t="5997" x="3695700" y="4632325"/>
          <p14:tracePt t="6014" x="3657600" y="4648200"/>
          <p14:tracePt t="6031" x="3619500" y="4670425"/>
          <p14:tracePt t="6047" x="3551238" y="4838700"/>
          <p14:tracePt t="6064" x="3513138" y="4922838"/>
          <p14:tracePt t="6081" x="3505200" y="4968875"/>
          <p14:tracePt t="6097" x="3505200" y="4991100"/>
          <p14:tracePt t="6114" x="3513138" y="4991100"/>
          <p14:tracePt t="6131" x="3527425" y="4999038"/>
          <p14:tracePt t="6176" x="3543300" y="4999038"/>
          <p14:tracePt t="6184" x="3565525" y="4975225"/>
          <p14:tracePt t="6197" x="3603625" y="4922838"/>
          <p14:tracePt t="6215" x="3756025" y="4732338"/>
          <p14:tracePt t="6231" x="3902075" y="4525963"/>
          <p14:tracePt t="6247" x="4092575" y="4289425"/>
          <p14:tracePt t="6264" x="4251325" y="4084638"/>
          <p14:tracePt t="6280" x="4389438" y="3932238"/>
          <p14:tracePt t="6297" x="4503738" y="3794125"/>
          <p14:tracePt t="6314" x="4594225" y="3695700"/>
          <p14:tracePt t="6331" x="4664075" y="3589338"/>
          <p14:tracePt t="6348" x="4708525" y="3527425"/>
          <p14:tracePt t="6351" x="4716463" y="3505200"/>
          <p14:tracePt t="6364" x="4724400" y="3497263"/>
          <p14:tracePt t="6696" x="4732338" y="3497263"/>
          <p14:tracePt t="6704" x="4906963" y="3565525"/>
          <p14:tracePt t="6714" x="5181600" y="3649663"/>
          <p14:tracePt t="6731" x="5464175" y="3717925"/>
          <p14:tracePt t="6748" x="5654675" y="3749675"/>
          <p14:tracePt t="6764" x="5799138" y="3749675"/>
          <p14:tracePt t="6781" x="5821363" y="3749675"/>
          <p14:tracePt t="6808" x="5821363" y="3741738"/>
          <p14:tracePt t="6817" x="5821363" y="3649663"/>
          <p14:tracePt t="6831" x="5807075" y="3467100"/>
          <p14:tracePt t="6848" x="5753100" y="3298825"/>
          <p14:tracePt t="6864" x="5722938" y="3184525"/>
          <p14:tracePt t="6881" x="5707063" y="3108325"/>
          <p14:tracePt t="6898" x="5692775" y="3086100"/>
          <p14:tracePt t="6968" x="5684838" y="3078163"/>
          <p14:tracePt t="6976" x="5676900" y="3078163"/>
          <p14:tracePt t="6984" x="5646738" y="3094038"/>
          <p14:tracePt t="6998" x="5630863" y="3140075"/>
          <p14:tracePt t="7015" x="5578475" y="3276600"/>
          <p14:tracePt t="7031" x="5502275" y="3398838"/>
          <p14:tracePt t="7048" x="5486400" y="3421063"/>
          <p14:tracePt t="7088" x="5470525" y="3421063"/>
          <p14:tracePt t="7112" x="5470525" y="3398838"/>
          <p14:tracePt t="7120" x="5470525" y="3368675"/>
          <p14:tracePt t="7131" x="5470525" y="3352800"/>
          <p14:tracePt t="7148" x="5470525" y="3314700"/>
          <p14:tracePt t="7165" x="5470525" y="3284538"/>
          <p14:tracePt t="7181" x="5470525" y="3254375"/>
          <p14:tracePt t="7296" x="5470525" y="3230563"/>
          <p14:tracePt t="7305" x="5470525" y="3216275"/>
          <p14:tracePt t="7315" x="5478463" y="3200400"/>
          <p14:tracePt t="7331" x="5494338" y="3162300"/>
          <p14:tracePt t="7348" x="5508625" y="3132138"/>
          <p14:tracePt t="7352" x="5508625" y="3124200"/>
          <p14:tracePt t="7365" x="5508625" y="3116263"/>
          <p14:tracePt t="7816" x="5508625" y="3124200"/>
          <p14:tracePt t="7825" x="5508625" y="3170238"/>
          <p14:tracePt t="7832" x="5502275" y="3200400"/>
          <p14:tracePt t="7848" x="5470525" y="3344863"/>
          <p14:tracePt t="7865" x="5426075" y="3505200"/>
          <p14:tracePt t="7881" x="5387975" y="3649663"/>
          <p14:tracePt t="7898" x="5356225" y="3741738"/>
          <p14:tracePt t="7915" x="5356225" y="3787775"/>
          <p14:tracePt t="7932" x="5356225" y="3802063"/>
          <p14:tracePt t="8041" x="5349875" y="3810000"/>
          <p14:tracePt t="8048" x="5349875" y="3825875"/>
          <p14:tracePt t="8056" x="5334000" y="3840163"/>
          <p14:tracePt t="8065" x="5326063" y="3848100"/>
          <p14:tracePt t="8082" x="5318125" y="3894138"/>
          <p14:tracePt t="8098" x="5287963" y="3940175"/>
          <p14:tracePt t="8115" x="5287963" y="3962400"/>
          <p14:tracePt t="8232" x="5287963" y="3946525"/>
          <p14:tracePt t="8240" x="5295900" y="3946525"/>
          <p14:tracePt t="8248" x="5295900" y="3940175"/>
          <p14:tracePt t="8288" x="5295900" y="3924300"/>
          <p14:tracePt t="8568" x="5326063" y="3908425"/>
          <p14:tracePt t="8576" x="5394325" y="3870325"/>
          <p14:tracePt t="8584" x="5486400" y="3825875"/>
          <p14:tracePt t="8598" x="5570538" y="3749675"/>
          <p14:tracePt t="8615" x="5791200" y="3543300"/>
          <p14:tracePt t="8632" x="5859463" y="3413125"/>
          <p14:tracePt t="8648" x="5883275" y="3306763"/>
          <p14:tracePt t="8665" x="5889625" y="3222625"/>
          <p14:tracePt t="8682" x="5889625" y="3162300"/>
          <p14:tracePt t="8698" x="5889625" y="3108325"/>
          <p14:tracePt t="8715" x="5897563" y="3078163"/>
          <p14:tracePt t="8732" x="5897563" y="3055938"/>
          <p14:tracePt t="8748" x="5905500" y="3025775"/>
          <p14:tracePt t="8782" x="5905500" y="3009900"/>
          <p14:tracePt t="8833" x="5905500" y="3001963"/>
          <p14:tracePt t="8840" x="5913438" y="2994025"/>
          <p14:tracePt t="8849" x="5913438" y="2987675"/>
          <p14:tracePt t="8865" x="5913438" y="2971800"/>
          <p14:tracePt t="8882" x="5913438" y="2955925"/>
          <p14:tracePt t="8992" x="5921375" y="2955925"/>
          <p14:tracePt t="9008" x="5927725" y="2971800"/>
          <p14:tracePt t="9016" x="5927725" y="2979738"/>
          <p14:tracePt t="9024" x="5927725" y="3001963"/>
          <p14:tracePt t="9032" x="5927725" y="3048000"/>
          <p14:tracePt t="9048" x="5927725" y="3132138"/>
          <p14:tracePt t="9065" x="5927725" y="3216275"/>
          <p14:tracePt t="9082" x="5927725" y="3306763"/>
          <p14:tracePt t="9099" x="5921375" y="3421063"/>
          <p14:tracePt t="9115" x="5905500" y="3505200"/>
          <p14:tracePt t="9132" x="5897563" y="3573463"/>
          <p14:tracePt t="9149" x="5889625" y="3641725"/>
          <p14:tracePt t="9165" x="5889625" y="3695700"/>
          <p14:tracePt t="9182" x="5883275" y="3741738"/>
          <p14:tracePt t="9199" x="5883275" y="3787775"/>
          <p14:tracePt t="9215" x="5883275" y="3840163"/>
          <p14:tracePt t="9232" x="5883275" y="3856038"/>
          <p14:tracePt t="9346" x="5883275" y="3863975"/>
          <p14:tracePt t="9736" x="5905500" y="3863975"/>
          <p14:tracePt t="9744" x="5965825" y="3863975"/>
          <p14:tracePt t="9752" x="6065838" y="3863975"/>
          <p14:tracePt t="9765" x="6172200" y="3863975"/>
          <p14:tracePt t="9783" x="6561138" y="3756025"/>
          <p14:tracePt t="9799" x="6735763" y="3657600"/>
          <p14:tracePt t="9815" x="6797675" y="3589338"/>
          <p14:tracePt t="9832" x="6804025" y="3475038"/>
          <p14:tracePt t="9849" x="6804025" y="3352800"/>
          <p14:tracePt t="9866" x="6773863" y="3208338"/>
          <p14:tracePt t="9882" x="6743700" y="3108325"/>
          <p14:tracePt t="9899" x="6721475" y="3040063"/>
          <p14:tracePt t="9916" x="6705600" y="3001963"/>
          <p14:tracePt t="9932" x="6705600" y="2987675"/>
          <p14:tracePt t="9949" x="6705600" y="2979738"/>
          <p14:tracePt t="10032" x="6705600" y="2963863"/>
          <p14:tracePt t="10040" x="6705600" y="2949575"/>
          <p14:tracePt t="10184" x="6689725" y="2987675"/>
          <p14:tracePt t="10192" x="6683375" y="2994025"/>
          <p14:tracePt t="10201" x="6683375" y="3001963"/>
          <p14:tracePt t="10216" x="6667500" y="3032125"/>
          <p14:tracePt t="10232" x="6667500" y="3040063"/>
          <p14:tracePt t="10249" x="6659563" y="3048000"/>
          <p14:tracePt t="10266" x="6651625" y="3055938"/>
          <p14:tracePt t="10431" x="6651625" y="3108325"/>
          <p14:tracePt t="10439" x="6651625" y="3170238"/>
          <p14:tracePt t="10449" x="6645275" y="3238500"/>
          <p14:tracePt t="10465" x="6645275" y="3382963"/>
          <p14:tracePt t="10482" x="6645275" y="3467100"/>
          <p14:tracePt t="10499" x="6645275" y="3497263"/>
          <p14:tracePt t="10516" x="6645275" y="3535363"/>
          <p14:tracePt t="10533" x="6645275" y="3565525"/>
          <p14:tracePt t="10549" x="6645275" y="3597275"/>
          <p14:tracePt t="10566" x="6645275" y="3619500"/>
          <p14:tracePt t="10583" x="6645275" y="3641725"/>
          <p14:tracePt t="10599" x="6645275" y="3695700"/>
          <p14:tracePt t="10616" x="6645275" y="3717925"/>
          <p14:tracePt t="10632" x="6645275" y="3733800"/>
          <p14:tracePt t="10649" x="6645275" y="3749675"/>
          <p14:tracePt t="10666" x="6645275" y="3756025"/>
          <p14:tracePt t="10682" x="6645275" y="3763963"/>
          <p14:tracePt t="10716" x="6645275" y="3771900"/>
          <p14:tracePt t="10912" x="6645275" y="3779838"/>
          <p14:tracePt t="11041" x="6621463" y="3779838"/>
          <p14:tracePt t="11048" x="6599238" y="3779838"/>
          <p14:tracePt t="11056" x="6575425" y="3771900"/>
          <p14:tracePt t="11066" x="6569075" y="3763963"/>
          <p14:tracePt t="11083" x="6545263" y="3763963"/>
          <p14:tracePt t="11099" x="6537325" y="3763963"/>
          <p14:tracePt t="11136" x="6537325" y="3756025"/>
          <p14:tracePt t="11152" x="6537325" y="3741738"/>
          <p14:tracePt t="11160" x="6537325" y="3725863"/>
          <p14:tracePt t="11168" x="6537325" y="3717925"/>
          <p14:tracePt t="11183" x="6537325" y="3703638"/>
          <p14:tracePt t="11199" x="6545263" y="3665538"/>
          <p14:tracePt t="11216" x="6545263" y="3649663"/>
          <p14:tracePt t="11233" x="6545263" y="3627438"/>
          <p14:tracePt t="11249" x="6545263" y="3619500"/>
          <p14:tracePt t="11266" x="6553200" y="3603625"/>
          <p14:tracePt t="11344" x="6537325" y="3603625"/>
          <p14:tracePt t="11352" x="6515100" y="3611563"/>
          <p14:tracePt t="11360" x="6477000" y="3649663"/>
          <p14:tracePt t="11369" x="6446838" y="3703638"/>
          <p14:tracePt t="11383" x="6378575" y="3840163"/>
          <p14:tracePt t="11399" x="6346825" y="3992563"/>
          <p14:tracePt t="11416" x="6316663" y="4106863"/>
          <p14:tracePt t="11432" x="6316663" y="4191000"/>
          <p14:tracePt t="11450" x="6354763" y="4221163"/>
          <p14:tracePt t="11466" x="6430963" y="4244975"/>
          <p14:tracePt t="11483" x="6569075" y="4244975"/>
          <p14:tracePt t="11499" x="6705600" y="4183063"/>
          <p14:tracePt t="11516" x="6858000" y="4068763"/>
          <p14:tracePt t="11533" x="6964363" y="3916363"/>
          <p14:tracePt t="11549" x="6988175" y="3749675"/>
          <p14:tracePt t="11567" x="7002463" y="3535363"/>
          <p14:tracePt t="11583" x="6994525" y="3451225"/>
          <p14:tracePt t="11599" x="6994525" y="3413125"/>
          <p14:tracePt t="11616" x="6994525" y="3382963"/>
          <p14:tracePt t="11633" x="6994525" y="3368675"/>
          <p14:tracePt t="11649" x="6994525" y="3360738"/>
          <p14:tracePt t="11666" x="6994525" y="3352800"/>
          <p14:tracePt t="11683" x="7026275" y="3352800"/>
          <p14:tracePt t="11700" x="7048500" y="3360738"/>
          <p14:tracePt t="11716" x="7070725" y="3382963"/>
          <p14:tracePt t="11733" x="7108825" y="3459163"/>
          <p14:tracePt t="11750" x="7116763" y="3573463"/>
          <p14:tracePt t="11767" x="7116763" y="3673475"/>
          <p14:tracePt t="11783" x="7102475" y="3733800"/>
          <p14:tracePt t="11800" x="7086600" y="3771900"/>
          <p14:tracePt t="11816" x="7064375" y="3794125"/>
          <p14:tracePt t="11833" x="7010400" y="3825875"/>
          <p14:tracePt t="11850" x="6942138" y="3825875"/>
          <p14:tracePt t="11866" x="6858000" y="3825875"/>
          <p14:tracePt t="11883" x="6781800" y="3825875"/>
          <p14:tracePt t="11900" x="6667500" y="3787775"/>
          <p14:tracePt t="11916" x="6583363" y="3741738"/>
          <p14:tracePt t="11933" x="6553200" y="3725863"/>
          <p14:tracePt t="11984" x="6591300" y="3725863"/>
          <p14:tracePt t="11992" x="6645275" y="3741738"/>
          <p14:tracePt t="12001" x="6689725" y="3749675"/>
          <p14:tracePt t="12016" x="6811963" y="3763963"/>
          <p14:tracePt t="12033" x="6918325" y="3779838"/>
          <p14:tracePt t="12050" x="6942138" y="3787775"/>
          <p14:tracePt t="12088" x="6934200" y="3787775"/>
          <p14:tracePt t="12100" x="6896100" y="3787775"/>
          <p14:tracePt t="12116" x="6835775" y="3771900"/>
          <p14:tracePt t="12133" x="6789738" y="3763963"/>
          <p14:tracePt t="12150" x="6759575" y="3763963"/>
          <p14:tracePt t="12376" x="6751638" y="3763963"/>
          <p14:tracePt t="12384" x="6735763" y="3756025"/>
          <p14:tracePt t="12472" x="6727825" y="3756025"/>
          <p14:tracePt t="12480" x="6721475" y="3763963"/>
          <p14:tracePt t="12488" x="6713538" y="3779838"/>
          <p14:tracePt t="12500" x="6713538" y="3794125"/>
          <p14:tracePt t="12516" x="6713538" y="3802063"/>
          <p14:tracePt t="12552" x="6713538" y="3810000"/>
          <p14:tracePt t="12656" x="6713538" y="3802063"/>
          <p14:tracePt t="12664" x="6713538" y="3794125"/>
          <p14:tracePt t="12672" x="6713538" y="3787775"/>
          <p14:tracePt t="12683" x="6713538" y="3779838"/>
          <p14:tracePt t="12700" x="6713538" y="3771900"/>
          <p14:tracePt t="12832" x="6721475" y="3771900"/>
          <p14:tracePt t="12840" x="6743700" y="3771900"/>
          <p14:tracePt t="12920" x="6751638" y="3771900"/>
          <p14:tracePt t="12928" x="6765925" y="3771900"/>
          <p14:tracePt t="12936" x="6773863" y="3771900"/>
          <p14:tracePt t="12951" x="6819900" y="3771900"/>
          <p14:tracePt t="12967" x="6850063" y="3771900"/>
          <p14:tracePt t="12983" x="6888163" y="3771900"/>
          <p14:tracePt t="13000" x="6911975" y="3771900"/>
          <p14:tracePt t="13017" x="6918325" y="3771900"/>
          <p14:tracePt t="13033" x="6926263" y="3771900"/>
          <p14:tracePt t="13050" x="6942138" y="3779838"/>
          <p14:tracePt t="13129" x="6950075" y="3779838"/>
          <p14:tracePt t="13136" x="6964363" y="3787775"/>
          <p14:tracePt t="13144" x="6988175" y="3794125"/>
          <p14:tracePt t="13152" x="7002463" y="3802063"/>
          <p14:tracePt t="13167" x="7018338" y="3810000"/>
          <p14:tracePt t="13183" x="7162800" y="3840163"/>
          <p14:tracePt t="13200" x="7170738" y="3840163"/>
          <p14:tracePt t="13304" x="7162800" y="3840163"/>
          <p14:tracePt t="13384" x="7146925" y="3840163"/>
          <p14:tracePt t="13392" x="7140575" y="3840163"/>
          <p14:tracePt t="13408" x="7124700" y="3840163"/>
          <p14:tracePt t="13417" x="7102475" y="3840163"/>
          <p14:tracePt t="13433" x="7070725" y="3840163"/>
          <p14:tracePt t="13450" x="6994525" y="3840163"/>
          <p14:tracePt t="13467" x="6904038" y="3840163"/>
          <p14:tracePt t="13484" x="6819900" y="3840163"/>
          <p14:tracePt t="13500" x="6773863" y="3848100"/>
          <p14:tracePt t="13517" x="6765925" y="3848100"/>
          <p14:tracePt t="13608" x="6789738" y="3848100"/>
          <p14:tracePt t="13616" x="6827838" y="3840163"/>
          <p14:tracePt t="13624" x="6896100" y="3832225"/>
          <p14:tracePt t="13634" x="6942138" y="3825875"/>
          <p14:tracePt t="13650" x="7040563" y="3802063"/>
          <p14:tracePt t="13667" x="7064375" y="3802063"/>
          <p14:tracePt t="13737" x="7056438" y="3802063"/>
          <p14:tracePt t="13744" x="7026275" y="3802063"/>
          <p14:tracePt t="13753" x="6994525" y="3802063"/>
          <p14:tracePt t="13767" x="6880225" y="3817938"/>
          <p14:tracePt t="13784" x="6804025" y="3817938"/>
          <p14:tracePt t="13800" x="6797675" y="3817938"/>
          <p14:tracePt t="13856" x="6804025" y="3825875"/>
          <p14:tracePt t="13864" x="6827838" y="3825875"/>
          <p14:tracePt t="13872" x="6835775" y="3825875"/>
          <p14:tracePt t="13884" x="6850063" y="3832225"/>
          <p14:tracePt t="14304" x="6850063" y="3840163"/>
          <p14:tracePt t="14312" x="6865938" y="3870325"/>
          <p14:tracePt t="14320" x="6888163" y="3902075"/>
          <p14:tracePt t="14334" x="6918325" y="3908425"/>
          <p14:tracePt t="14351" x="7002463" y="3954463"/>
          <p14:tracePt t="14367" x="7269163" y="3992563"/>
          <p14:tracePt t="14384" x="7413625" y="3992563"/>
          <p14:tracePt t="14400" x="7505700" y="3962400"/>
          <p14:tracePt t="14417" x="7543800" y="3908425"/>
          <p14:tracePt t="14433" x="7551738" y="3856038"/>
          <p14:tracePt t="14450" x="7551738" y="3817938"/>
          <p14:tracePt t="14467" x="7551738" y="3779838"/>
          <p14:tracePt t="14484" x="7551738" y="3741738"/>
          <p14:tracePt t="14501" x="7551738" y="3725863"/>
          <p14:tracePt t="14517" x="7551738" y="3717925"/>
          <p14:tracePt t="14534" x="7551738" y="3711575"/>
          <p14:tracePt t="14567" x="7551738" y="3703638"/>
          <p14:tracePt t="14600" x="7559675" y="3695700"/>
          <p14:tracePt t="14616" x="7566025" y="3695700"/>
          <p14:tracePt t="14624" x="7566025" y="3687763"/>
          <p14:tracePt t="14640" x="7573963" y="3687763"/>
          <p14:tracePt t="14651" x="7581900" y="3673475"/>
          <p14:tracePt t="14667" x="7597775" y="3673475"/>
          <p14:tracePt t="14684" x="7620000" y="3665538"/>
          <p14:tracePt t="14701" x="7666038" y="3657600"/>
          <p14:tracePt t="14717" x="7704138" y="3649663"/>
          <p14:tracePt t="14734" x="7742238" y="3641725"/>
          <p14:tracePt t="14769" x="7742238" y="3635375"/>
          <p14:tracePt t="14784" x="7742238" y="3603625"/>
          <p14:tracePt t="14801" x="7726363" y="3551238"/>
          <p14:tracePt t="14817" x="7650163" y="3497263"/>
          <p14:tracePt t="14834" x="7535863" y="3451225"/>
          <p14:tracePt t="14851" x="7429500" y="3436938"/>
          <p14:tracePt t="14867" x="7331075" y="3436938"/>
          <p14:tracePt t="14871" x="7307263" y="3436938"/>
          <p14:tracePt t="14884" x="7277100" y="3467100"/>
          <p14:tracePt t="14901" x="7200900" y="3559175"/>
          <p14:tracePt t="14917" x="7162800" y="3679825"/>
          <p14:tracePt t="14935" x="7154863" y="3825875"/>
          <p14:tracePt t="14951" x="7154863" y="3832225"/>
          <p14:tracePt t="14968" x="7170738" y="3863975"/>
          <p14:tracePt t="14984" x="7261225" y="3878263"/>
          <p14:tracePt t="15001" x="7475538" y="3878263"/>
          <p14:tracePt t="15017" x="7650163" y="3832225"/>
          <p14:tracePt t="15034" x="7772400" y="3763963"/>
          <p14:tracePt t="15051" x="7780338" y="3756025"/>
          <p14:tracePt t="15096" x="7772400" y="3741738"/>
          <p14:tracePt t="15104" x="7764463" y="3741738"/>
          <p14:tracePt t="15117" x="7742238" y="3725863"/>
          <p14:tracePt t="15135" x="7680325" y="3725863"/>
          <p14:tracePt t="15151" x="7673975" y="3725863"/>
          <p14:tracePt t="15167" x="7658100" y="3725863"/>
          <p14:tracePt t="15224" x="7650163" y="3725863"/>
          <p14:tracePt t="15408" x="7650163" y="3787775"/>
          <p14:tracePt t="15416" x="7650163" y="3863975"/>
          <p14:tracePt t="15424" x="7650163" y="3954463"/>
          <p14:tracePt t="15434" x="7650163" y="4038600"/>
          <p14:tracePt t="15451" x="7650163" y="4160838"/>
          <p14:tracePt t="15468" x="7650163" y="4198938"/>
          <p14:tracePt t="15484" x="7627938" y="4229100"/>
          <p14:tracePt t="15501" x="7604125" y="4237038"/>
          <p14:tracePt t="15518" x="7559675" y="4237038"/>
          <p14:tracePt t="15535" x="7383463" y="4237038"/>
          <p14:tracePt t="15551" x="7178675" y="4229100"/>
          <p14:tracePt t="15568" x="6911975" y="4191000"/>
          <p14:tracePt t="15584" x="6689725" y="4152900"/>
          <p14:tracePt t="15601" x="6507163" y="4130675"/>
          <p14:tracePt t="15618" x="6378575" y="4106863"/>
          <p14:tracePt t="15634" x="6278563" y="4106863"/>
          <p14:tracePt t="15651" x="6202363" y="4106863"/>
          <p14:tracePt t="15668" x="6126163" y="4106863"/>
          <p14:tracePt t="15684" x="6011863" y="4106863"/>
          <p14:tracePt t="15701" x="5889625" y="4114800"/>
          <p14:tracePt t="15718" x="5722938" y="4130675"/>
          <p14:tracePt t="15735" x="5516563" y="4175125"/>
          <p14:tracePt t="15751" x="5265738" y="4213225"/>
          <p14:tracePt t="15768" x="5189538" y="4229100"/>
          <p14:tracePt t="15784" x="5165725" y="4229100"/>
          <p14:tracePt t="15896" x="5211763" y="4229100"/>
          <p14:tracePt t="15905" x="5287963" y="4229100"/>
          <p14:tracePt t="15912" x="5387975" y="4229100"/>
          <p14:tracePt t="15920" x="5508625" y="4229100"/>
          <p14:tracePt t="15935" x="5630863" y="4229100"/>
          <p14:tracePt t="15951" x="6194425" y="4229100"/>
          <p14:tracePt t="15968" x="6591300" y="4229100"/>
          <p14:tracePt t="15984" x="6926263" y="4229100"/>
          <p14:tracePt t="16001" x="7261225" y="4221163"/>
          <p14:tracePt t="16018" x="7535863" y="4183063"/>
          <p14:tracePt t="16034" x="7750175" y="4152900"/>
          <p14:tracePt t="16051" x="7908925" y="4130675"/>
          <p14:tracePt t="16068" x="7978775" y="4114800"/>
          <p14:tracePt t="16192" x="7916863" y="4175125"/>
          <p14:tracePt t="16200" x="7818438" y="4229100"/>
          <p14:tracePt t="16208" x="7673975" y="4283075"/>
          <p14:tracePt t="16218" x="7451725" y="4305300"/>
          <p14:tracePt t="16235" x="6804025" y="4343400"/>
          <p14:tracePt t="16251" x="6080125" y="4343400"/>
          <p14:tracePt t="16268" x="5380038" y="4343400"/>
          <p14:tracePt t="16285" x="4800600" y="4343400"/>
          <p14:tracePt t="16301" x="4397375" y="4327525"/>
          <p14:tracePt t="16318" x="4221163" y="4297363"/>
          <p14:tracePt t="16335" x="4213225" y="4297363"/>
          <p14:tracePt t="16439" x="4251325" y="4297363"/>
          <p14:tracePt t="16447" x="4321175" y="4297363"/>
          <p14:tracePt t="16455" x="4403725" y="4313238"/>
          <p14:tracePt t="16468" x="4511675" y="4335463"/>
          <p14:tracePt t="16485" x="4922838" y="4335463"/>
          <p14:tracePt t="16501" x="5380038" y="4335463"/>
          <p14:tracePt t="16519" x="5897563" y="4335463"/>
          <p14:tracePt t="16535" x="6042025" y="4335463"/>
          <p14:tracePt t="16551" x="6302375" y="4335463"/>
          <p14:tracePt t="16568" x="6408738" y="4327525"/>
          <p14:tracePt t="16585" x="6454775" y="4327525"/>
          <p14:tracePt t="16648" x="6469063" y="4321175"/>
          <p14:tracePt t="16656" x="6530975" y="4305300"/>
          <p14:tracePt t="16668" x="6599238" y="4305300"/>
          <p14:tracePt t="16685" x="6759575" y="4305300"/>
          <p14:tracePt t="16701" x="6918325" y="4305300"/>
          <p14:tracePt t="16718" x="7010400" y="4297363"/>
          <p14:tracePt t="16735" x="7140575" y="4297363"/>
          <p14:tracePt t="16751" x="7178675" y="4297363"/>
          <p14:tracePt t="16768" x="7208838" y="4297363"/>
          <p14:tracePt t="16785" x="7223125" y="4297363"/>
          <p14:tracePt t="16856" x="7261225" y="4297363"/>
          <p14:tracePt t="16864" x="7277100" y="4305300"/>
          <p14:tracePt t="16872" x="7292975" y="4313238"/>
          <p14:tracePt t="16937" x="7299325" y="4313238"/>
          <p14:tracePt t="16944" x="7307263" y="4327525"/>
          <p14:tracePt t="16953" x="7299325" y="4389438"/>
          <p14:tracePt t="16968" x="7254875" y="4465638"/>
          <p14:tracePt t="16985" x="7192963" y="4525963"/>
          <p14:tracePt t="17001" x="7086600" y="4587875"/>
          <p14:tracePt t="17018" x="6934200" y="4640263"/>
          <p14:tracePt t="17035" x="6735763" y="4686300"/>
          <p14:tracePt t="17051" x="6454775" y="4740275"/>
          <p14:tracePt t="17068" x="6164263" y="4778375"/>
          <p14:tracePt t="17085" x="5889625" y="4816475"/>
          <p14:tracePt t="17102" x="5692775" y="4816475"/>
          <p14:tracePt t="17119" x="5456238" y="4816475"/>
          <p14:tracePt t="17135" x="5387975" y="4816475"/>
          <p14:tracePt t="17152" x="5203825" y="4816475"/>
          <p14:tracePt t="17168" x="5127625" y="4816475"/>
          <p14:tracePt t="17185" x="5097463" y="4816475"/>
          <p14:tracePt t="17202" x="5067300" y="4822825"/>
          <p14:tracePt t="17218" x="5045075" y="4830763"/>
          <p14:tracePt t="17296" x="5045075" y="4846638"/>
          <p14:tracePt t="17304" x="5045075" y="4876800"/>
          <p14:tracePt t="17312" x="5045075" y="4906963"/>
          <p14:tracePt t="17320" x="5051425" y="4914900"/>
          <p14:tracePt t="17335" x="5105400" y="4945063"/>
          <p14:tracePt t="17352" x="5203825" y="4991100"/>
          <p14:tracePt t="17368" x="5349875" y="5013325"/>
          <p14:tracePt t="17385" x="5570538" y="5021263"/>
          <p14:tracePt t="17402" x="5807075" y="5021263"/>
          <p14:tracePt t="17418" x="6042025" y="5021263"/>
          <p14:tracePt t="17435" x="6248400" y="5021263"/>
          <p14:tracePt t="17451" x="6423025" y="4991100"/>
          <p14:tracePt t="17468" x="6569075" y="4953000"/>
          <p14:tracePt t="17485" x="6705600" y="4906963"/>
          <p14:tracePt t="17502" x="6835775" y="4876800"/>
          <p14:tracePt t="17519" x="7078663" y="4830763"/>
          <p14:tracePt t="17535" x="7223125" y="4830763"/>
          <p14:tracePt t="17552" x="7353300" y="4830763"/>
          <p14:tracePt t="17568" x="7445375" y="4830763"/>
          <p14:tracePt t="17585" x="7459663" y="4830763"/>
          <p14:tracePt t="17602" x="7475538" y="4830763"/>
          <p14:tracePt t="17618" x="7483475" y="4830763"/>
          <p14:tracePt t="17635" x="7505700" y="4838700"/>
          <p14:tracePt t="17652" x="7521575" y="4838700"/>
          <p14:tracePt t="17668" x="7559675" y="4860925"/>
          <p14:tracePt t="17685" x="7597775" y="4892675"/>
          <p14:tracePt t="17702" x="7620000" y="4914900"/>
          <p14:tracePt t="17735" x="7620000" y="4968875"/>
          <p14:tracePt t="17752" x="7620000" y="4999038"/>
          <p14:tracePt t="17768" x="7620000" y="5029200"/>
          <p14:tracePt t="17785" x="7604125" y="5067300"/>
          <p14:tracePt t="17802" x="7521575" y="5113338"/>
          <p14:tracePt t="17818" x="7421563" y="5151438"/>
          <p14:tracePt t="17835" x="7239000" y="5151438"/>
          <p14:tracePt t="17852" x="6988175" y="5151438"/>
          <p14:tracePt t="17869" x="6537325" y="5105400"/>
          <p14:tracePt t="17872" x="6316663" y="5083175"/>
          <p14:tracePt t="17885" x="6080125" y="5045075"/>
          <p14:tracePt t="17902" x="5684838" y="4983163"/>
          <p14:tracePt t="17919" x="5464175" y="4945063"/>
          <p14:tracePt t="17935" x="5295900" y="4906963"/>
          <p14:tracePt t="17952" x="5273675" y="4899025"/>
          <p14:tracePt t="18008" x="5257800" y="4899025"/>
          <p14:tracePt t="18016" x="5235575" y="4899025"/>
          <p14:tracePt t="18024" x="5189538" y="4899025"/>
          <p14:tracePt t="18035" x="5121275" y="4914900"/>
          <p14:tracePt t="18052" x="5013325" y="4945063"/>
          <p14:tracePt t="18069" x="4930775" y="4968875"/>
          <p14:tracePt t="18085" x="4892675" y="4983163"/>
          <p14:tracePt t="18176" x="4892675" y="4991100"/>
          <p14:tracePt t="18184" x="4892675" y="5021263"/>
          <p14:tracePt t="18192" x="4892675" y="5075238"/>
          <p14:tracePt t="18202" x="4914900" y="5113338"/>
          <p14:tracePt t="18219" x="4983163" y="5197475"/>
          <p14:tracePt t="18235" x="5051425" y="5257800"/>
          <p14:tracePt t="18252" x="5135563" y="5311775"/>
          <p14:tracePt t="18269" x="5280025" y="5387975"/>
          <p14:tracePt t="18285" x="5402263" y="5426075"/>
          <p14:tracePt t="18303" x="5638800" y="5448300"/>
          <p14:tracePt t="18319" x="5730875" y="5448300"/>
          <p14:tracePt t="18335" x="6080125" y="5448300"/>
          <p14:tracePt t="18352" x="6324600" y="5418138"/>
          <p14:tracePt t="18368" x="6637338" y="5372100"/>
          <p14:tracePt t="18385" x="6858000" y="5334000"/>
          <p14:tracePt t="18402" x="7040563" y="5303838"/>
          <p14:tracePt t="18418" x="7170738" y="5287963"/>
          <p14:tracePt t="18435" x="7231063" y="5280025"/>
          <p14:tracePt t="18452" x="7292975" y="5273675"/>
          <p14:tracePt t="18469" x="7337425" y="5273675"/>
          <p14:tracePt t="18485" x="7353300" y="5273675"/>
          <p14:tracePt t="18504" x="7361238" y="5273675"/>
          <p14:tracePt t="18519" x="7375525" y="5303838"/>
          <p14:tracePt t="18535" x="7421563" y="5464175"/>
          <p14:tracePt t="18552" x="7421563" y="5540375"/>
          <p14:tracePt t="18569" x="7421563" y="5600700"/>
          <p14:tracePt t="18585" x="7383463" y="5661025"/>
          <p14:tracePt t="18602" x="7277100" y="5699125"/>
          <p14:tracePt t="18619" x="7094538" y="5699125"/>
          <p14:tracePt t="18635" x="6781800" y="5692775"/>
          <p14:tracePt t="18652" x="6346825" y="5570538"/>
          <p14:tracePt t="18669" x="5867400" y="5418138"/>
          <p14:tracePt t="18685" x="5592763" y="5280025"/>
          <p14:tracePt t="18703" x="5426075" y="5159375"/>
          <p14:tracePt t="18719" x="5410200" y="5143500"/>
          <p14:tracePt t="18735" x="5410200" y="5067300"/>
          <p14:tracePt t="18752" x="5402263" y="4937125"/>
          <p14:tracePt t="18769" x="5402263" y="4884738"/>
          <p14:tracePt t="18785" x="5448300" y="4792663"/>
          <p14:tracePt t="18802" x="5524500" y="4716463"/>
          <p14:tracePt t="18819" x="5676900" y="4664075"/>
          <p14:tracePt t="18835" x="5883275" y="4632325"/>
          <p14:tracePt t="18852" x="6096000" y="4618038"/>
          <p14:tracePt t="18869" x="6316663" y="4618038"/>
          <p14:tracePt t="18873" x="6408738" y="4618038"/>
          <p14:tracePt t="18886" x="6492875" y="4632325"/>
          <p14:tracePt t="18903" x="6713538" y="4762500"/>
          <p14:tracePt t="18919" x="6789738" y="4838700"/>
          <p14:tracePt t="18935" x="6858000" y="4953000"/>
          <p14:tracePt t="18952" x="6888163" y="5113338"/>
          <p14:tracePt t="18969" x="6888163" y="5257800"/>
          <p14:tracePt t="18986" x="6873875" y="5341938"/>
          <p14:tracePt t="19002" x="6789738" y="5426075"/>
          <p14:tracePt t="19019" x="6651625" y="5486400"/>
          <p14:tracePt t="19036" x="6446838" y="5524500"/>
          <p14:tracePt t="19052" x="6210300" y="5532438"/>
          <p14:tracePt t="19069" x="6011863" y="5532438"/>
          <p14:tracePt t="19086" x="5859463" y="5516563"/>
          <p14:tracePt t="19103" x="5668963" y="5387975"/>
          <p14:tracePt t="19119" x="5622925" y="5334000"/>
          <p14:tracePt t="19136" x="5494338" y="5105400"/>
          <p14:tracePt t="19152" x="5464175" y="4937125"/>
          <p14:tracePt t="19169" x="5464175" y="4778375"/>
          <p14:tracePt t="19186" x="5562600" y="4670425"/>
          <p14:tracePt t="19202" x="5730875" y="4618038"/>
          <p14:tracePt t="19219" x="5959475" y="4579938"/>
          <p14:tracePt t="19236" x="6316663" y="4579938"/>
          <p14:tracePt t="19252" x="6727825" y="4618038"/>
          <p14:tracePt t="19269" x="7192963" y="4784725"/>
          <p14:tracePt t="19286" x="7513638" y="4945063"/>
          <p14:tracePt t="19303" x="7696200" y="5197475"/>
          <p14:tracePt t="19319" x="7742238" y="5440363"/>
          <p14:tracePt t="19336" x="7718425" y="5654675"/>
          <p14:tracePt t="19352" x="7589838" y="5845175"/>
          <p14:tracePt t="19369" x="7399338" y="5965825"/>
          <p14:tracePt t="19386" x="7056438" y="6035675"/>
          <p14:tracePt t="19402" x="6613525" y="6042025"/>
          <p14:tracePt t="19419" x="6088063" y="5935663"/>
          <p14:tracePt t="19436" x="5608638" y="5775325"/>
          <p14:tracePt t="19452" x="5235575" y="5540375"/>
          <p14:tracePt t="19469" x="5067300" y="5349875"/>
          <p14:tracePt t="19486" x="5013325" y="5173663"/>
          <p14:tracePt t="19503" x="5013325" y="4983163"/>
          <p14:tracePt t="19519" x="5211763" y="4770438"/>
          <p14:tracePt t="19536" x="5448300" y="4678363"/>
          <p14:tracePt t="19552" x="5722938" y="4648200"/>
          <p14:tracePt t="19569" x="6035675" y="4648200"/>
          <p14:tracePt t="19586" x="6438900" y="4664075"/>
          <p14:tracePt t="19602" x="6697663" y="4716463"/>
          <p14:tracePt t="19619" x="6842125" y="4792663"/>
          <p14:tracePt t="19636" x="6934200" y="4906963"/>
          <p14:tracePt t="19652" x="6994525" y="5051425"/>
          <p14:tracePt t="19669" x="7002463" y="5219700"/>
          <p14:tracePt t="19686" x="7002463" y="5341938"/>
          <p14:tracePt t="19703" x="6980238" y="5387975"/>
          <p14:tracePt t="19744" x="6972300" y="5387975"/>
          <p14:tracePt t="19752" x="6956425" y="5387975"/>
          <p14:tracePt t="19769" x="6942138" y="5387975"/>
          <p14:tracePt t="20720" x="6911975" y="5349875"/>
          <p14:tracePt t="20728" x="6835775" y="5173663"/>
          <p14:tracePt t="20737" x="6689725" y="4968875"/>
          <p14:tracePt t="20753" x="6469063" y="4746625"/>
          <p14:tracePt t="20770" x="6423025" y="4694238"/>
          <p14:tracePt t="21144" x="6430963" y="4694238"/>
          <p14:tracePt t="21152" x="6438900" y="4694238"/>
          <p14:tracePt t="21160" x="6446838" y="4694238"/>
          <p14:tracePt t="21944" x="6454775" y="4694238"/>
          <p14:tracePt t="22008" x="6477000" y="4694238"/>
          <p14:tracePt t="22016" x="6537325" y="4678363"/>
          <p14:tracePt t="22024" x="6621463" y="4618038"/>
          <p14:tracePt t="22037" x="6697663" y="4549775"/>
          <p14:tracePt t="22053" x="6765925" y="4511675"/>
          <p14:tracePt t="22089" x="6781800" y="4503738"/>
          <p14:tracePt t="22103" x="6797675" y="4479925"/>
          <p14:tracePt t="22120" x="6797675" y="4473575"/>
          <p14:tracePt t="22584" x="6789738" y="4457700"/>
          <p14:tracePt t="22592" x="6683375" y="4427538"/>
          <p14:tracePt t="22603" x="6545263" y="4397375"/>
          <p14:tracePt t="22620" x="6188075" y="4289425"/>
          <p14:tracePt t="22637" x="5692775" y="4144963"/>
          <p14:tracePt t="22654" x="5173663" y="4000500"/>
          <p14:tracePt t="22671" x="4694238" y="3863975"/>
          <p14:tracePt t="22687" x="4556125" y="3825875"/>
          <p14:tracePt t="22704" x="4518025" y="3817938"/>
          <p14:tracePt t="25368" x="4511675" y="3810000"/>
          <p14:tracePt t="25376" x="4511675" y="3802063"/>
          <p14:tracePt t="25388" x="4511675" y="3794125"/>
          <p14:tracePt t="25405" x="5113338" y="3543300"/>
          <p14:tracePt t="25421" x="6270625" y="3140075"/>
          <p14:tracePt t="25438" x="7299325" y="2987675"/>
          <p14:tracePt t="25454" x="7489825" y="2941638"/>
          <p14:tracePt t="25471" x="7527925" y="2911475"/>
          <p14:tracePt t="25640" x="7513638" y="2911475"/>
          <p14:tracePt t="25648" x="7451725" y="2911475"/>
          <p14:tracePt t="25657" x="7361238" y="2911475"/>
          <p14:tracePt t="25671" x="6956425" y="3009900"/>
          <p14:tracePt t="25688" x="6507163" y="3140075"/>
          <p14:tracePt t="25705" x="6096000" y="3284538"/>
          <p14:tracePt t="25721" x="5768975" y="3375025"/>
          <p14:tracePt t="25738" x="5578475" y="3436938"/>
          <p14:tracePt t="25755" x="5502275" y="3436938"/>
          <p14:tracePt t="25771" x="5486400" y="3436938"/>
          <p14:tracePt t="25788" x="5470525" y="3436938"/>
          <p14:tracePt t="25856" x="5464175" y="3429000"/>
          <p14:tracePt t="25864" x="5456238" y="3429000"/>
          <p14:tracePt t="25873" x="5402263" y="3413125"/>
          <p14:tracePt t="25888" x="5265738" y="3375025"/>
          <p14:tracePt t="25905" x="5143500" y="3344863"/>
          <p14:tracePt t="25921" x="4999038" y="3306763"/>
          <p14:tracePt t="25938" x="4953000" y="3292475"/>
          <p14:tracePt t="25955" x="4945063" y="3292475"/>
          <p14:tracePt t="25988" x="4960938" y="3292475"/>
          <p14:tracePt t="26005" x="5051425" y="3292475"/>
          <p14:tracePt t="26022" x="5159375" y="3284538"/>
          <p14:tracePt t="26039" x="5303838" y="3216275"/>
          <p14:tracePt t="26055" x="5356225" y="3192463"/>
          <p14:tracePt t="26071" x="5448300" y="3132138"/>
          <p14:tracePt t="26088" x="5464175" y="3124200"/>
          <p14:tracePt t="26184" x="5486400" y="3124200"/>
          <p14:tracePt t="26192" x="5546725" y="3132138"/>
          <p14:tracePt t="26200" x="5616575" y="3154363"/>
          <p14:tracePt t="26208" x="5753100" y="3154363"/>
          <p14:tracePt t="26221" x="5981700" y="3170238"/>
          <p14:tracePt t="26238" x="6759575" y="3284538"/>
          <p14:tracePt t="26255" x="7399338" y="3368675"/>
          <p14:tracePt t="26271" x="8008938" y="3413125"/>
          <p14:tracePt t="26288" x="8382000" y="3413125"/>
          <p14:tracePt t="26305" x="8594725" y="3413125"/>
          <p14:tracePt t="26321" x="8670925" y="3406775"/>
          <p14:tracePt t="26360" x="8670925" y="3344863"/>
          <p14:tracePt t="26372" x="8670925" y="3276600"/>
          <p14:tracePt t="26388" x="8670925" y="3208338"/>
          <p14:tracePt t="26405" x="8670925" y="3101975"/>
          <p14:tracePt t="26421" x="8670925" y="3017838"/>
          <p14:tracePt t="26439" x="8648700" y="2925763"/>
          <p14:tracePt t="26455" x="8556625" y="2835275"/>
          <p14:tracePt t="26472" x="8474075" y="2797175"/>
          <p14:tracePt t="26488" x="8351838" y="2759075"/>
          <p14:tracePt t="26505" x="8229600" y="2727325"/>
          <p14:tracePt t="26522" x="7802563" y="2628900"/>
          <p14:tracePt t="26538" x="7124700" y="2530475"/>
          <p14:tracePt t="26555" x="6378575" y="2438400"/>
          <p14:tracePt t="26572" x="5584825" y="2384425"/>
          <p14:tracePt t="26588" x="4846638" y="2384425"/>
          <p14:tracePt t="26605" x="4206875" y="2384425"/>
          <p14:tracePt t="26622" x="3787775" y="2384425"/>
          <p14:tracePt t="26639" x="3467100" y="2422525"/>
          <p14:tracePt t="26655" x="3352800" y="2484438"/>
          <p14:tracePt t="26672" x="3306763" y="2536825"/>
          <p14:tracePt t="26688" x="3222625" y="2667000"/>
          <p14:tracePt t="26705" x="3146425" y="2803525"/>
          <p14:tracePt t="26722" x="3063875" y="2949575"/>
          <p14:tracePt t="26738" x="2994025" y="3070225"/>
          <p14:tracePt t="26755" x="2963863" y="3154363"/>
          <p14:tracePt t="26772" x="2963863" y="3192463"/>
          <p14:tracePt t="26789" x="2971800" y="3238500"/>
          <p14:tracePt t="26805" x="3017838" y="3268663"/>
          <p14:tracePt t="26822" x="3116263" y="3306763"/>
          <p14:tracePt t="26839" x="3284538" y="3344863"/>
          <p14:tracePt t="26855" x="3902075" y="3497263"/>
          <p14:tracePt t="26872" x="4678363" y="3573463"/>
          <p14:tracePt t="26889" x="5448300" y="3603625"/>
          <p14:tracePt t="26905" x="6172200" y="3603625"/>
          <p14:tracePt t="26922" x="6811963" y="3603625"/>
          <p14:tracePt t="26938" x="7323138" y="3543300"/>
          <p14:tracePt t="26955" x="7688263" y="3467100"/>
          <p14:tracePt t="26972" x="7870825" y="3413125"/>
          <p14:tracePt t="26989" x="7962900" y="3375025"/>
          <p14:tracePt t="27005" x="7985125" y="3368675"/>
          <p14:tracePt t="27944" x="7978775" y="3368675"/>
          <p14:tracePt t="27977" x="7970838" y="3368675"/>
          <p14:tracePt t="27984" x="7924800" y="3360738"/>
          <p14:tracePt t="27992" x="7864475" y="3344863"/>
          <p14:tracePt t="28005" x="7726363" y="3344863"/>
          <p14:tracePt t="28022" x="7102475" y="3344863"/>
          <p14:tracePt t="28039" x="7002463" y="3344863"/>
          <p14:tracePt t="31784" x="7078663" y="3330575"/>
          <p14:tracePt t="31793" x="7178675" y="3306763"/>
          <p14:tracePt t="31800" x="7285038" y="3298825"/>
          <p14:tracePt t="31808" x="7345363" y="3292475"/>
          <p14:tracePt t="31824" x="7437438" y="3292475"/>
          <p14:tracePt t="31840" x="7566025" y="3260725"/>
          <p14:tracePt t="31857" x="7612063" y="32543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9277425"/>
              </p:ext>
            </p:extLst>
          </p:nvPr>
        </p:nvGraphicFramePr>
        <p:xfrm>
          <a:off x="3946525" y="3187700"/>
          <a:ext cx="3962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0" name="Equation" r:id="rId5" imgW="3962160" imgH="380880" progId="Equation.DSMT4">
                  <p:embed/>
                </p:oleObj>
              </mc:Choice>
              <mc:Fallback>
                <p:oleObj name="Equation" r:id="rId5" imgW="3962160" imgH="380880" progId="Equation.DSMT4">
                  <p:embed/>
                  <p:pic>
                    <p:nvPicPr>
                      <p:cNvPr id="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6525" y="3187700"/>
                        <a:ext cx="39624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4095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015"/>
    </mc:Choice>
    <mc:Fallback xmlns="">
      <p:transition advTm="440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6116" x="381000" y="5562600"/>
          <p14:tracePt t="6222" x="393700" y="5549900"/>
          <p14:tracePt t="6230" x="444500" y="5530850"/>
          <p14:tracePt t="6239" x="514350" y="5505450"/>
          <p14:tracePt t="6256" x="876300" y="5391150"/>
          <p14:tracePt t="6273" x="1492250" y="5213350"/>
          <p14:tracePt t="6289" x="2235200" y="4984750"/>
          <p14:tracePt t="6306" x="3022600" y="4756150"/>
          <p14:tracePt t="6323" x="3740150" y="4565650"/>
          <p14:tracePt t="6339" x="4343400" y="4394200"/>
          <p14:tracePt t="6356" x="4794250" y="4260850"/>
          <p14:tracePt t="6373" x="5118100" y="4083050"/>
          <p14:tracePt t="6389" x="5207000" y="4006850"/>
          <p14:tracePt t="6406" x="5264150" y="3937000"/>
          <p14:tracePt t="6423" x="5302250" y="3816350"/>
          <p14:tracePt t="6439" x="5334000" y="3708400"/>
          <p14:tracePt t="6456" x="5346700" y="3625850"/>
          <p14:tracePt t="6473" x="5346700" y="3606800"/>
          <p14:tracePt t="6742" x="5334000" y="3600450"/>
          <p14:tracePt t="6752" x="5289550" y="3600450"/>
          <p14:tracePt t="6760" x="5251450" y="3600450"/>
          <p14:tracePt t="6773" x="5213350" y="3600450"/>
          <p14:tracePt t="6789" x="5175250" y="3600450"/>
          <p14:tracePt t="6806" x="5118100" y="3600450"/>
          <p14:tracePt t="6823" x="5086350" y="3600450"/>
          <p14:tracePt t="6840" x="5048250" y="3600450"/>
          <p14:tracePt t="6857" x="5010150" y="3600450"/>
          <p14:tracePt t="6873" x="4984750" y="3600450"/>
          <p14:tracePt t="6889" x="4959350" y="3600450"/>
          <p14:tracePt t="6906" x="4953000" y="3600450"/>
          <p14:tracePt t="6923" x="4946650" y="3600450"/>
          <p14:tracePt t="6957" x="4940300" y="3600450"/>
          <p14:tracePt t="6989" x="4933950" y="3600450"/>
          <p14:tracePt t="7005" x="4921250" y="3600450"/>
          <p14:tracePt t="7013" x="4914900" y="3600450"/>
          <p14:tracePt t="7023" x="4908550" y="3587750"/>
          <p14:tracePt t="7039" x="4895850" y="3587750"/>
          <p14:tracePt t="7056" x="4876800" y="3587750"/>
          <p14:tracePt t="7073" x="4864100" y="3587750"/>
          <p14:tracePt t="7089" x="4857750" y="3587750"/>
          <p14:tracePt t="7106" x="4838700" y="3581400"/>
          <p14:tracePt t="8687" x="4851400" y="3581400"/>
          <p14:tracePt t="8696" x="4870450" y="3594100"/>
          <p14:tracePt t="8707" x="4902200" y="3594100"/>
          <p14:tracePt t="8724" x="4959350" y="3606800"/>
          <p14:tracePt t="8740" x="5029200" y="3606800"/>
          <p14:tracePt t="8757" x="5080000" y="3606800"/>
          <p14:tracePt t="8774" x="5156200" y="3613150"/>
          <p14:tracePt t="8790" x="5168900" y="3613150"/>
          <p14:tracePt t="8807" x="5181600" y="3613150"/>
          <p14:tracePt t="8823" x="5194300" y="3613150"/>
          <p14:tracePt t="8840" x="5213350" y="3613150"/>
          <p14:tracePt t="8857" x="5238750" y="3613150"/>
          <p14:tracePt t="8873" x="5302250" y="3613150"/>
          <p14:tracePt t="8890" x="5346700" y="3613150"/>
          <p14:tracePt t="8907" x="5359400" y="3613150"/>
          <p14:tracePt t="8924" x="5391150" y="3613150"/>
          <p14:tracePt t="8941" x="5397500" y="3613150"/>
          <p14:tracePt t="8957" x="5422900" y="3594100"/>
          <p14:tracePt t="8974" x="5435600" y="3587750"/>
          <p14:tracePt t="8990" x="5448300" y="3575050"/>
          <p14:tracePt t="9007" x="5454650" y="3568700"/>
          <p14:tracePt t="9024" x="5461000" y="3562350"/>
          <p14:tracePt t="9040" x="5467350" y="3556000"/>
          <p14:tracePt t="9057" x="5467350" y="3549650"/>
          <p14:tracePt t="9074" x="5473700" y="3543300"/>
          <p14:tracePt t="9107" x="5480050" y="3536950"/>
          <p14:tracePt t="9125" x="5492750" y="3536950"/>
          <p14:tracePt t="9142" x="5499100" y="3524250"/>
          <p14:tracePt t="9158" x="5505450" y="3524250"/>
          <p14:tracePt t="9190" x="5518150" y="3524250"/>
          <p14:tracePt t="9214" x="5530850" y="3530600"/>
          <p14:tracePt t="9223" x="5530850" y="3549650"/>
          <p14:tracePt t="9232" x="5537200" y="3562350"/>
          <p14:tracePt t="9240" x="5537200" y="3587750"/>
          <p14:tracePt t="9257" x="5549900" y="3644900"/>
          <p14:tracePt t="9273" x="5549900" y="3683000"/>
          <p14:tracePt t="9306" x="5549900" y="3689350"/>
          <p14:tracePt t="9422" x="5549900" y="3683000"/>
          <p14:tracePt t="9438" x="5549900" y="3670300"/>
          <p14:tracePt t="9453" x="5543550" y="3657600"/>
          <p14:tracePt t="9470" x="5537200" y="3657600"/>
          <p14:tracePt t="9479" x="5530850" y="3657600"/>
          <p14:tracePt t="9501" x="5524500" y="3638550"/>
          <p14:tracePt t="9509" x="5518150" y="3638550"/>
          <p14:tracePt t="9523" x="5511800" y="3632200"/>
          <p14:tracePt t="9540" x="5511800" y="3613150"/>
          <p14:tracePt t="9556" x="5499100" y="3581400"/>
          <p14:tracePt t="9573" x="5492750" y="3575050"/>
          <p14:tracePt t="9942" x="5499100" y="3575050"/>
          <p14:tracePt t="9974" x="5511800" y="3575050"/>
          <p14:tracePt t="10286" x="5530850" y="3575050"/>
          <p14:tracePt t="10295" x="5537200" y="3575050"/>
          <p14:tracePt t="10307" x="5549900" y="3568700"/>
          <p14:tracePt t="10324" x="5600700" y="3543300"/>
          <p14:tracePt t="10340" x="5695950" y="3505200"/>
          <p14:tracePt t="10357" x="5867400" y="3448050"/>
          <p14:tracePt t="10374" x="5956300" y="3422650"/>
          <p14:tracePt t="10391" x="6007100" y="3409950"/>
          <p14:tracePt t="10478" x="6019800" y="3409950"/>
          <p14:tracePt t="10487" x="6026150" y="3409950"/>
          <p14:tracePt t="10496" x="6032500" y="3409950"/>
          <p14:tracePt t="10511" x="6051550" y="3409950"/>
          <p14:tracePt t="11046" x="6057900" y="3409950"/>
          <p14:tracePt t="11055" x="6070600" y="3422650"/>
          <p14:tracePt t="11064" x="6083300" y="3422650"/>
          <p14:tracePt t="11074" x="6108700" y="3429000"/>
          <p14:tracePt t="11091" x="6165850" y="3441700"/>
          <p14:tracePt t="11107" x="6286500" y="3454400"/>
          <p14:tracePt t="11124" x="6451600" y="3467100"/>
          <p14:tracePt t="11127" x="6559550" y="3486150"/>
          <p14:tracePt t="11141" x="6711950" y="3498850"/>
          <p14:tracePt t="11157" x="6851650" y="3524250"/>
          <p14:tracePt t="11174" x="6927850" y="3536950"/>
          <p14:tracePt t="11191" x="6934200" y="3536950"/>
          <p14:tracePt t="11478" x="6940550" y="3536950"/>
          <p14:tracePt t="11487" x="6953250" y="3536950"/>
          <p14:tracePt t="11495" x="6959600" y="3536950"/>
          <p14:tracePt t="11508" x="6965950" y="3536950"/>
          <p14:tracePt t="11524" x="6991350" y="3536950"/>
          <p14:tracePt t="11541" x="7061200" y="3536950"/>
          <p14:tracePt t="11558" x="7143750" y="3536950"/>
          <p14:tracePt t="11574" x="7264400" y="3536950"/>
          <p14:tracePt t="11590" x="7366000" y="3536950"/>
          <p14:tracePt t="11607" x="7448550" y="3536950"/>
          <p14:tracePt t="11624" x="7480300" y="3536950"/>
          <p14:tracePt t="11641" x="7493000" y="3536950"/>
          <p14:tracePt t="11718" x="7505700" y="3536950"/>
          <p14:tracePt t="11790" x="7512050" y="3536950"/>
          <p14:tracePt t="11799" x="7531100" y="3536950"/>
          <p14:tracePt t="11808" x="7550150" y="3536950"/>
          <p14:tracePt t="11824" x="7613650" y="3536950"/>
          <p14:tracePt t="11841" x="7702550" y="3536950"/>
          <p14:tracePt t="11858" x="7785100" y="3536950"/>
          <p14:tracePt t="11874" x="7829550" y="3536950"/>
          <p14:tracePt t="11892" x="7842250" y="3536950"/>
          <p14:tracePt t="12158" x="7816850" y="3562350"/>
          <p14:tracePt t="12167" x="7804150" y="3568700"/>
          <p14:tracePt t="12176" x="7766050" y="3581400"/>
          <p14:tracePt t="12191" x="7708900" y="3600450"/>
          <p14:tracePt t="12208" x="7658100" y="3613150"/>
          <p14:tracePt t="12225" x="7620000" y="3625850"/>
          <p14:tracePt t="12241" x="7581900" y="3632200"/>
          <p14:tracePt t="12258" x="7537450" y="3644900"/>
          <p14:tracePt t="12275" x="7454900" y="3644900"/>
          <p14:tracePt t="12291" x="7302500" y="3657600"/>
          <p14:tracePt t="12308" x="7054850" y="3676650"/>
          <p14:tracePt t="12325" x="6775450" y="3676650"/>
          <p14:tracePt t="12341" x="6413500" y="3714750"/>
          <p14:tracePt t="12358" x="6273800" y="3740150"/>
          <p14:tracePt t="12375" x="6223000" y="3740150"/>
          <p14:tracePt t="12391" x="6210300" y="3746500"/>
          <p14:tracePt t="12454" x="6178550" y="3746500"/>
          <p14:tracePt t="12462" x="6108700" y="3727450"/>
          <p14:tracePt t="12470" x="6032500" y="3702050"/>
          <p14:tracePt t="12477" x="5918200" y="3651250"/>
          <p14:tracePt t="12491" x="5797550" y="3613150"/>
          <p14:tracePt t="12508" x="5524500" y="3562350"/>
          <p14:tracePt t="12525" x="5340350" y="3530600"/>
          <p14:tracePt t="12541" x="5181600" y="3473450"/>
          <p14:tracePt t="12558" x="5168900" y="3467100"/>
          <p14:tracePt t="12591" x="5162550" y="3467100"/>
          <p14:tracePt t="12854" x="5162550" y="3454400"/>
          <p14:tracePt t="12863" x="5175250" y="3422650"/>
          <p14:tracePt t="12875" x="5187950" y="3416300"/>
          <p14:tracePt t="12891" x="5226050" y="3365500"/>
          <p14:tracePt t="12909" x="5251450" y="3340100"/>
          <p14:tracePt t="12925" x="5283200" y="3327400"/>
          <p14:tracePt t="12941" x="5359400" y="3263900"/>
          <p14:tracePt t="12958" x="5416550" y="3225800"/>
          <p14:tracePt t="12975" x="5499100" y="3194050"/>
          <p14:tracePt t="12992" x="5588000" y="3155950"/>
          <p14:tracePt t="13008" x="5657850" y="3124200"/>
          <p14:tracePt t="13025" x="5727700" y="3098800"/>
          <p14:tracePt t="13041" x="5746750" y="3092450"/>
          <p14:tracePt t="13058" x="5765800" y="3079750"/>
          <p14:tracePt t="13091" x="5772150" y="3079750"/>
          <p14:tracePt t="13110" x="5784850" y="3079750"/>
          <p14:tracePt t="13125" x="5829300" y="3079750"/>
          <p14:tracePt t="13141" x="5899150" y="3079750"/>
          <p14:tracePt t="13158" x="6007100" y="3105150"/>
          <p14:tracePt t="13175" x="6140450" y="3143250"/>
          <p14:tracePt t="13191" x="6248400" y="3168650"/>
          <p14:tracePt t="13208" x="6337300" y="3194050"/>
          <p14:tracePt t="13225" x="6375400" y="3206750"/>
          <p14:tracePt t="13241" x="6381750" y="3213100"/>
          <p14:tracePt t="13318" x="6381750" y="3225800"/>
          <p14:tracePt t="13327" x="6381750" y="3244850"/>
          <p14:tracePt t="13341" x="6381750" y="3295650"/>
          <p14:tracePt t="13358" x="6381750" y="3359150"/>
          <p14:tracePt t="13375" x="6381750" y="3416300"/>
          <p14:tracePt t="13392" x="6375400" y="3498850"/>
          <p14:tracePt t="13408" x="6350000" y="3587750"/>
          <p14:tracePt t="13425" x="6330950" y="3651250"/>
          <p14:tracePt t="13442" x="6311900" y="3714750"/>
          <p14:tracePt t="13458" x="6286500" y="3765550"/>
          <p14:tracePt t="13475" x="6235700" y="3797300"/>
          <p14:tracePt t="13492" x="6184900" y="3810000"/>
          <p14:tracePt t="13509" x="6070600" y="3810000"/>
          <p14:tracePt t="13525" x="5861050" y="3746500"/>
          <p14:tracePt t="13541" x="5721350" y="3676650"/>
          <p14:tracePt t="13558" x="5626100" y="3625850"/>
          <p14:tracePt t="13574" x="5607050" y="3613150"/>
          <p14:tracePt t="13591" x="5594350" y="3600450"/>
          <p14:tracePt t="13654" x="5594350" y="3594100"/>
          <p14:tracePt t="13663" x="5594350" y="3587750"/>
          <p14:tracePt t="13675" x="5600700" y="3568700"/>
          <p14:tracePt t="13692" x="5676900" y="3556000"/>
          <p14:tracePt t="13709" x="5778500" y="3524250"/>
          <p14:tracePt t="13725" x="5861050" y="3498850"/>
          <p14:tracePt t="13741" x="5899150" y="3486150"/>
          <p14:tracePt t="13758" x="5918200" y="3473450"/>
          <p14:tracePt t="13861" x="5905500" y="3473450"/>
          <p14:tracePt t="13871" x="5886450" y="3473450"/>
          <p14:tracePt t="13880" x="5867400" y="3473450"/>
          <p14:tracePt t="13891" x="5861050" y="3473450"/>
          <p14:tracePt t="13908" x="5835650" y="3473450"/>
          <p14:tracePt t="13925" x="5822950" y="3473450"/>
          <p14:tracePt t="14206" x="5810250" y="3486150"/>
          <p14:tracePt t="14215" x="5810250" y="3498850"/>
          <p14:tracePt t="14225" x="5797550" y="3498850"/>
          <p14:tracePt t="14242" x="5778500" y="3511550"/>
          <p14:tracePt t="14259" x="5753100" y="3517900"/>
          <p14:tracePt t="14275" x="5727700" y="3517900"/>
          <p14:tracePt t="14798" x="5740400" y="3517900"/>
          <p14:tracePt t="14807" x="5784850" y="3511550"/>
          <p14:tracePt t="14816" x="5854700" y="3498850"/>
          <p14:tracePt t="14825" x="5905500" y="3473450"/>
          <p14:tracePt t="14842" x="5994400" y="3448050"/>
          <p14:tracePt t="14859" x="6102350" y="3422650"/>
          <p14:tracePt t="14875" x="6184900" y="3403600"/>
          <p14:tracePt t="14894" x="6235700" y="3384550"/>
          <p14:tracePt t="14909" x="6248400" y="3384550"/>
          <p14:tracePt t="14925" x="6261100" y="3378200"/>
          <p14:tracePt t="14942" x="6273800" y="3378200"/>
          <p14:tracePt t="14959" x="6286500" y="3371850"/>
          <p14:tracePt t="14975" x="6337300" y="3371850"/>
          <p14:tracePt t="14992" x="6451600" y="3359150"/>
          <p14:tracePt t="15009" x="6591300" y="3359150"/>
          <p14:tracePt t="15025" x="6762750" y="3359150"/>
          <p14:tracePt t="15042" x="6915150" y="3359150"/>
          <p14:tracePt t="15059" x="6997700" y="3359150"/>
          <p14:tracePt t="15075" x="7016750" y="3359150"/>
          <p14:tracePt t="15158" x="7029450" y="3365500"/>
          <p14:tracePt t="15167" x="7029450" y="3371850"/>
          <p14:tracePt t="15181" x="7035800" y="3378200"/>
          <p14:tracePt t="15192" x="7035800" y="3390900"/>
          <p14:tracePt t="15209" x="7042150" y="3397250"/>
          <p14:tracePt t="15225" x="7054850" y="3416300"/>
          <p14:tracePt t="15242" x="7086600" y="3435350"/>
          <p14:tracePt t="15259" x="7124700" y="3435350"/>
          <p14:tracePt t="15275" x="7162800" y="3435350"/>
          <p14:tracePt t="15293" x="7207250" y="3435350"/>
          <p14:tracePt t="15309" x="7251700" y="3435350"/>
          <p14:tracePt t="15325" x="7315200" y="3409950"/>
          <p14:tracePt t="15342" x="7334250" y="3403600"/>
          <p14:tracePt t="15359" x="7346950" y="3390900"/>
          <p14:tracePt t="15406" x="7340600" y="3378200"/>
          <p14:tracePt t="15422" x="7327900" y="3365500"/>
          <p14:tracePt t="15438" x="7302500" y="3359150"/>
          <p14:tracePt t="15447" x="7296150" y="3359150"/>
          <p14:tracePt t="15458" x="7277100" y="3359150"/>
          <p14:tracePt t="15475" x="7258050" y="3327400"/>
          <p14:tracePt t="15492" x="7245350" y="3314700"/>
          <p14:tracePt t="15509" x="7245350" y="3270250"/>
          <p14:tracePt t="15525" x="7245350" y="3257550"/>
          <p14:tracePt t="15542" x="7245350" y="3219450"/>
          <p14:tracePt t="15558" x="7283450" y="3162300"/>
          <p14:tracePt t="15575" x="7366000" y="3124200"/>
          <p14:tracePt t="15592" x="7461250" y="3086100"/>
          <p14:tracePt t="15609" x="7562850" y="3054350"/>
          <p14:tracePt t="15625" x="7639050" y="3035300"/>
          <p14:tracePt t="15642" x="7747000" y="3035300"/>
          <p14:tracePt t="15659" x="7810500" y="3035300"/>
          <p14:tracePt t="15675" x="7861300" y="3035300"/>
          <p14:tracePt t="15692" x="7918450" y="3041650"/>
          <p14:tracePt t="15709" x="8026400" y="3092450"/>
          <p14:tracePt t="15725" x="8096250" y="3168650"/>
          <p14:tracePt t="15742" x="8172450" y="3232150"/>
          <p14:tracePt t="15759" x="8229600" y="3314700"/>
          <p14:tracePt t="15775" x="8255000" y="3435350"/>
          <p14:tracePt t="15792" x="8255000" y="3530600"/>
          <p14:tracePt t="15809" x="8255000" y="3632200"/>
          <p14:tracePt t="15826" x="8223250" y="3714750"/>
          <p14:tracePt t="15842" x="8153400" y="3784600"/>
          <p14:tracePt t="15859" x="8051800" y="3829050"/>
          <p14:tracePt t="15876" x="7899400" y="3841750"/>
          <p14:tracePt t="15892" x="7708900" y="3841750"/>
          <p14:tracePt t="15909" x="7289800" y="3790950"/>
          <p14:tracePt t="15926" x="7004050" y="3695700"/>
          <p14:tracePt t="15942" x="6788150" y="3619500"/>
          <p14:tracePt t="15959" x="6673850" y="3511550"/>
          <p14:tracePt t="15976" x="6610350" y="3429000"/>
          <p14:tracePt t="15992" x="6597650" y="3333750"/>
          <p14:tracePt t="16009" x="6629400" y="3225800"/>
          <p14:tracePt t="16043" x="6870700" y="3041650"/>
          <p14:tracePt t="16059" x="7048500" y="2984500"/>
          <p14:tracePt t="16075" x="7226300" y="2940050"/>
          <p14:tracePt t="16092" x="7391400" y="2927350"/>
          <p14:tracePt t="16109" x="7531100" y="2927350"/>
          <p14:tracePt t="16126" x="7556500" y="2927350"/>
          <p14:tracePt t="16142" x="7581900" y="2940050"/>
          <p14:tracePt t="16159" x="7594600" y="2990850"/>
          <p14:tracePt t="16176" x="7594600" y="3060700"/>
          <p14:tracePt t="16192" x="7594600" y="3136900"/>
          <p14:tracePt t="16209" x="7575550" y="3206750"/>
          <p14:tracePt t="16226" x="7543800" y="3238500"/>
          <p14:tracePt t="16242" x="7524750" y="3257550"/>
          <p14:tracePt t="16259" x="7493000" y="3263900"/>
          <p14:tracePt t="16277" x="7480300" y="3263900"/>
          <p14:tracePt t="16292" x="7467600" y="3263900"/>
          <p14:tracePt t="17006" x="7435850" y="3276600"/>
          <p14:tracePt t="17015" x="7277100" y="3314700"/>
          <p14:tracePt t="17026" x="7023100" y="3359150"/>
          <p14:tracePt t="17043" x="6451600" y="3441700"/>
          <p14:tracePt t="17059" x="5816600" y="3524250"/>
          <p14:tracePt t="17078" x="4851400" y="3549650"/>
          <p14:tracePt t="17094" x="4400550" y="3549650"/>
          <p14:tracePt t="17109" x="4178300" y="3549650"/>
          <p14:tracePt t="17126" x="4108450" y="3549650"/>
          <p14:tracePt t="17389" x="4114800" y="3549650"/>
          <p14:tracePt t="17396" x="4121150" y="3536950"/>
          <p14:tracePt t="17409" x="4146550" y="3524250"/>
          <p14:tracePt t="17426" x="4203700" y="3479800"/>
          <p14:tracePt t="17442" x="4267200" y="3467100"/>
          <p14:tracePt t="17459" x="4311650" y="3448050"/>
          <p14:tracePt t="17475" x="4368800" y="3435350"/>
          <p14:tracePt t="17492" x="4457700" y="3416300"/>
          <p14:tracePt t="17509" x="4495800" y="3416300"/>
          <p14:tracePt t="17526" x="4502150" y="3416300"/>
          <p14:tracePt t="17597" x="4514850" y="3416300"/>
          <p14:tracePt t="17605" x="4521200" y="3416300"/>
          <p14:tracePt t="17613" x="4527550" y="3416300"/>
          <p14:tracePt t="17626" x="4540250" y="3435350"/>
          <p14:tracePt t="17643" x="4559300" y="3467100"/>
          <p14:tracePt t="17659" x="4572000" y="3505200"/>
          <p14:tracePt t="17676" x="4584700" y="3530600"/>
          <p14:tracePt t="17693" x="4591050" y="3568700"/>
          <p14:tracePt t="17709" x="4591050" y="3581400"/>
          <p14:tracePt t="17726" x="4597400" y="3587750"/>
          <p14:tracePt t="17974" x="4603750" y="3600450"/>
          <p14:tracePt t="17983" x="4603750" y="3606800"/>
          <p14:tracePt t="17993" x="4591050" y="3619500"/>
          <p14:tracePt t="18010" x="4559300" y="3651250"/>
          <p14:tracePt t="18026" x="4521200" y="3702050"/>
          <p14:tracePt t="18462" x="4514850" y="3702050"/>
          <p14:tracePt t="18478" x="4508500" y="3708400"/>
          <p14:tracePt t="18525" x="4514850" y="3708400"/>
          <p14:tracePt t="18548" x="4521200" y="3708400"/>
          <p14:tracePt t="18606" x="4533900" y="3708400"/>
          <p14:tracePt t="20134" x="4533900" y="3733800"/>
          <p14:tracePt t="20142" x="4559300" y="3778250"/>
          <p14:tracePt t="20149" x="4572000" y="3810000"/>
          <p14:tracePt t="20160" x="4591050" y="3854450"/>
          <p14:tracePt t="20177" x="4616450" y="3905250"/>
          <p14:tracePt t="20194" x="4641850" y="3981450"/>
          <p14:tracePt t="20210" x="4667250" y="4038600"/>
          <p14:tracePt t="20227" x="4667250" y="4076700"/>
          <p14:tracePt t="20244" x="4667250" y="4095750"/>
          <p14:tracePt t="20260" x="4667250" y="4108450"/>
          <p14:tracePt t="20277" x="4616450" y="4114800"/>
          <p14:tracePt t="20294" x="4578350" y="4140200"/>
          <p14:tracePt t="20310" x="4489450" y="4152900"/>
          <p14:tracePt t="20327" x="4362450" y="4152900"/>
          <p14:tracePt t="20344" x="4203700" y="4152900"/>
          <p14:tracePt t="20360" x="3981450" y="4152900"/>
          <p14:tracePt t="20377" x="3797300" y="4152900"/>
          <p14:tracePt t="20394" x="3657600" y="4152900"/>
          <p14:tracePt t="20411" x="3600450" y="4152900"/>
          <p14:tracePt t="20427" x="3568700" y="4152900"/>
          <p14:tracePt t="20444" x="3568700" y="4159250"/>
          <p14:tracePt t="20502" x="3568700" y="4165600"/>
          <p14:tracePt t="20582" x="3556000" y="4165600"/>
          <p14:tracePt t="20590" x="3549650" y="4165600"/>
          <p14:tracePt t="20606" x="3543300" y="4165600"/>
          <p14:tracePt t="20613" x="3536950" y="4165600"/>
          <p14:tracePt t="20630" x="3530600" y="4152900"/>
          <p14:tracePt t="20646" x="3524250" y="4152900"/>
          <p14:tracePt t="20663" x="3524250" y="4146550"/>
          <p14:tracePt t="20726" x="3536950" y="4140200"/>
          <p14:tracePt t="20734" x="3556000" y="4140200"/>
          <p14:tracePt t="20744" x="3575050" y="4140200"/>
          <p14:tracePt t="20760" x="3587750" y="4140200"/>
          <p14:tracePt t="20777" x="3600450" y="4140200"/>
          <p14:tracePt t="20794" x="3606800" y="4140200"/>
          <p14:tracePt t="21998" x="3613150" y="4140200"/>
          <p14:tracePt t="22006" x="3619500" y="4140200"/>
          <p14:tracePt t="22013" x="3625850" y="4140200"/>
          <p14:tracePt t="22027" x="3638550" y="4140200"/>
          <p14:tracePt t="22044" x="3651250" y="4127500"/>
          <p14:tracePt t="22061" x="3695700" y="4102100"/>
          <p14:tracePt t="22077" x="3733800" y="4070350"/>
          <p14:tracePt t="22094" x="3765550" y="4070350"/>
          <p14:tracePt t="22111" x="3790950" y="4064000"/>
          <p14:tracePt t="22127" x="3810000" y="4057650"/>
          <p14:tracePt t="22144" x="3816350" y="4044950"/>
          <p14:tracePt t="22161" x="3841750" y="4038600"/>
          <p14:tracePt t="22194" x="3854450" y="4032250"/>
          <p14:tracePt t="22211" x="3860800" y="4032250"/>
          <p14:tracePt t="23094" x="3924300" y="4032250"/>
          <p14:tracePt t="23101" x="4006850" y="4032250"/>
          <p14:tracePt t="23111" x="4076700" y="4032250"/>
          <p14:tracePt t="23128" x="4191000" y="4032250"/>
          <p14:tracePt t="23144" x="4248150" y="4032250"/>
          <p14:tracePt t="23161" x="4286250" y="4032250"/>
          <p14:tracePt t="23178" x="4292600" y="4032250"/>
          <p14:tracePt t="23246" x="4279900" y="4019550"/>
          <p14:tracePt t="23253" x="4241800" y="4006850"/>
          <p14:tracePt t="23262" x="4171950" y="3981450"/>
          <p14:tracePt t="23278" x="3943350" y="3892550"/>
          <p14:tracePt t="23295" x="3498850" y="3708400"/>
          <p14:tracePt t="23311" x="2908300" y="3486150"/>
          <p14:tracePt t="23328" x="2254250" y="3194050"/>
          <p14:tracePt t="23345" x="1511300" y="2825750"/>
          <p14:tracePt t="23361" x="990600" y="2438400"/>
          <p14:tracePt t="23378" x="679450" y="2095500"/>
          <p14:tracePt t="23395" x="584200" y="1981200"/>
          <p14:tracePt t="23411" x="584200" y="1974850"/>
          <p14:tracePt t="23446" x="584200" y="1968500"/>
          <p14:tracePt t="23518" x="596900" y="1968500"/>
          <p14:tracePt t="23525" x="609600" y="1993900"/>
          <p14:tracePt t="23533" x="622300" y="2025650"/>
          <p14:tracePt t="23544" x="654050" y="2089150"/>
          <p14:tracePt t="23561" x="692150" y="2222500"/>
          <p14:tracePt t="23578" x="812800" y="2444750"/>
          <p14:tracePt t="23594" x="939800" y="2736850"/>
          <p14:tracePt t="23611" x="1079500" y="2921000"/>
          <p14:tracePt t="23628" x="1206500" y="3035300"/>
          <p14:tracePt t="23645" x="1320800" y="3105150"/>
          <p14:tracePt t="23661" x="1511300" y="3187700"/>
          <p14:tracePt t="23678" x="1593850" y="3219450"/>
          <p14:tracePt t="23695" x="1644650" y="3238500"/>
          <p14:tracePt t="23711" x="1663700" y="3238500"/>
          <p14:tracePt t="27390" x="1657350" y="3244850"/>
          <p14:tracePt t="27406" x="1657350" y="3257550"/>
          <p14:tracePt t="27422" x="1657350" y="3263900"/>
          <p14:tracePt t="27430" x="1657350" y="3270250"/>
          <p14:tracePt t="27446" x="1657350" y="3276600"/>
          <p14:tracePt t="27462" x="1657350" y="3289300"/>
          <p14:tracePt t="27477" x="1657350" y="3295650"/>
          <p14:tracePt t="27502" x="1657350" y="3308350"/>
          <p14:tracePt t="27510" x="1657350" y="3314700"/>
          <p14:tracePt t="27517" x="1657350" y="3321050"/>
          <p14:tracePt t="27529" x="1657350" y="3327400"/>
          <p14:tracePt t="27545" x="1657350" y="3333750"/>
          <p14:tracePt t="27573" x="1657350" y="3359150"/>
          <p14:tracePt t="27580" x="1657350" y="3365500"/>
          <p14:tracePt t="27605" x="1631950" y="3390900"/>
          <p14:tracePt t="27615" x="1631950" y="3416300"/>
          <p14:tracePt t="27629" x="1625600" y="3416300"/>
          <p14:tracePt t="27942" x="1619250" y="3416300"/>
          <p14:tracePt t="27949" x="1619250" y="3409950"/>
          <p14:tracePt t="27965" x="1619250" y="3403600"/>
          <p14:tracePt t="27973" x="1619250" y="3384550"/>
          <p14:tracePt t="27990" x="1619250" y="3378200"/>
          <p14:tracePt t="32118" x="1606550" y="3371850"/>
          <p14:tracePt t="32126" x="1593850" y="3371850"/>
          <p14:tracePt t="32133" x="1587500" y="3371850"/>
          <p14:tracePt t="32158" x="1581150" y="3371850"/>
          <p14:tracePt t="39037" x="1562100" y="3371850"/>
          <p14:tracePt t="39045" x="1517650" y="3359150"/>
          <p14:tracePt t="39053" x="1473200" y="3333750"/>
          <p14:tracePt t="39066" x="1460500" y="3327400"/>
          <p14:tracePt t="39083" x="1435100" y="3308350"/>
          <p14:tracePt t="39099" x="1428750" y="3302000"/>
          <p14:tracePt t="39116" x="1416050" y="3276600"/>
          <p14:tracePt t="39133" x="1409700" y="3232150"/>
          <p14:tracePt t="39149" x="1397000" y="3213100"/>
          <p14:tracePt t="39166" x="1397000" y="3200400"/>
          <p14:tracePt t="39183" x="1390650" y="3200400"/>
          <p14:tracePt t="40077" x="1377950" y="3187700"/>
          <p14:tracePt t="40085" x="1327150" y="3187700"/>
          <p14:tracePt t="40093" x="1225550" y="3155950"/>
          <p14:tracePt t="40102" x="1060450" y="3117850"/>
          <p14:tracePt t="40117" x="876300" y="3092450"/>
          <p14:tracePt t="40133" x="692150" y="3054350"/>
          <p14:tracePt t="41158" x="698500" y="3048000"/>
          <p14:tracePt t="41167" x="736600" y="3048000"/>
          <p14:tracePt t="41173" x="755650" y="3048000"/>
          <p14:tracePt t="41310" x="755650" y="3054350"/>
          <p14:tracePt t="41318" x="755650" y="3092450"/>
          <p14:tracePt t="41325" x="755650" y="3130550"/>
          <p14:tracePt t="41334" x="749300" y="3162300"/>
          <p14:tracePt t="41350" x="711200" y="3232150"/>
          <p14:tracePt t="41367" x="647700" y="3263900"/>
          <p14:tracePt t="41383" x="635000" y="3289300"/>
          <p14:tracePt t="41726" x="654050" y="3282950"/>
          <p14:tracePt t="41734" x="692150" y="3276600"/>
          <p14:tracePt t="41751" x="692150" y="3263900"/>
          <p14:tracePt t="43518" x="0" y="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5239011"/>
              </p:ext>
            </p:extLst>
          </p:nvPr>
        </p:nvGraphicFramePr>
        <p:xfrm>
          <a:off x="4254500" y="2693680"/>
          <a:ext cx="3009900" cy="238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3" name="Equation" r:id="rId5" imgW="3009600" imgH="2387520" progId="Equation.DSMT4">
                  <p:embed/>
                </p:oleObj>
              </mc:Choice>
              <mc:Fallback>
                <p:oleObj name="Equation" r:id="rId5" imgW="3009600" imgH="2387520" progId="Equation.DSMT4">
                  <p:embed/>
                  <p:pic>
                    <p:nvPicPr>
                      <p:cNvPr id="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4500" y="2693680"/>
                        <a:ext cx="3009900" cy="238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3827003"/>
              </p:ext>
            </p:extLst>
          </p:nvPr>
        </p:nvGraphicFramePr>
        <p:xfrm>
          <a:off x="3946525" y="1953704"/>
          <a:ext cx="3962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4" name="Equation" r:id="rId7" imgW="3962160" imgH="380880" progId="Equation.DSMT4">
                  <p:embed/>
                </p:oleObj>
              </mc:Choice>
              <mc:Fallback>
                <p:oleObj name="Equation" r:id="rId7" imgW="3962160" imgH="380880" progId="Equation.DSMT4">
                  <p:embed/>
                  <p:pic>
                    <p:nvPicPr>
                      <p:cNvPr id="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6525" y="1953704"/>
                        <a:ext cx="39624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979004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780"/>
    </mc:Choice>
    <mc:Fallback xmlns="">
      <p:transition advTm="67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186" x="482600" y="5556250"/>
          <p14:tracePt t="5234" x="495300" y="5549900"/>
          <p14:tracePt t="5242" x="508000" y="5543550"/>
          <p14:tracePt t="5250" x="520700" y="5543550"/>
          <p14:tracePt t="5264" x="571500" y="5530850"/>
          <p14:tracePt t="5280" x="869950" y="5384800"/>
          <p14:tracePt t="5297" x="1295400" y="5143500"/>
          <p14:tracePt t="5314" x="2095500" y="4667250"/>
          <p14:tracePt t="5330" x="2692400" y="4273550"/>
          <p14:tracePt t="5347" x="3263900" y="3854450"/>
          <p14:tracePt t="5364" x="3803650" y="3467100"/>
          <p14:tracePt t="5380" x="4298950" y="3041650"/>
          <p14:tracePt t="5397" x="4781550" y="2584450"/>
          <p14:tracePt t="5414" x="5060950" y="2260600"/>
          <p14:tracePt t="5430" x="5162550" y="2070100"/>
          <p14:tracePt t="5448" x="5162550" y="1949450"/>
          <p14:tracePt t="5464" x="5162550" y="1866900"/>
          <p14:tracePt t="5481" x="5156200" y="1790700"/>
          <p14:tracePt t="5498" x="5143500" y="1771650"/>
          <p14:tracePt t="5514" x="5137150" y="1771650"/>
          <p14:tracePt t="5611" x="5130800" y="1765300"/>
          <p14:tracePt t="5691" x="5124450" y="1784350"/>
          <p14:tracePt t="5699" x="5099050" y="1866900"/>
          <p14:tracePt t="5710" x="5092700" y="1974850"/>
          <p14:tracePt t="5717" x="5080000" y="2070100"/>
          <p14:tracePt t="5730" x="5022850" y="2197100"/>
          <p14:tracePt t="5747" x="4997450" y="2266950"/>
          <p14:tracePt t="5764" x="4965700" y="2330450"/>
          <p14:tracePt t="5781" x="4946650" y="2349500"/>
          <p14:tracePt t="5798" x="4946650" y="2355850"/>
          <p14:tracePt t="5916" x="4940300" y="2362200"/>
          <p14:tracePt t="5931" x="4933950" y="2362200"/>
          <p14:tracePt t="6379" x="4933950" y="2355850"/>
          <p14:tracePt t="6389" x="4984750" y="2324100"/>
          <p14:tracePt t="6398" x="5060950" y="2311400"/>
          <p14:tracePt t="6415" x="5207000" y="2279650"/>
          <p14:tracePt t="6431" x="5397500" y="2235200"/>
          <p14:tracePt t="6448" x="5530850" y="2222500"/>
          <p14:tracePt t="6465" x="5607050" y="2209800"/>
          <p14:tracePt t="6481" x="5619750" y="2209800"/>
          <p14:tracePt t="6571" x="5626100" y="2209800"/>
          <p14:tracePt t="6581" x="5645150" y="2209800"/>
          <p14:tracePt t="6590" x="5676900" y="2209800"/>
          <p14:tracePt t="6599" x="5695950" y="2228850"/>
          <p14:tracePt t="6615" x="5708650" y="2241550"/>
          <p14:tracePt t="6631" x="5740400" y="2273300"/>
          <p14:tracePt t="6648" x="5759450" y="2279650"/>
          <p14:tracePt t="6665" x="5765800" y="2292350"/>
          <p14:tracePt t="6682" x="5772150" y="2292350"/>
          <p14:tracePt t="7188" x="5816600" y="2292350"/>
          <p14:tracePt t="7197" x="5854700" y="2292350"/>
          <p14:tracePt t="7205" x="5886450" y="2292350"/>
          <p14:tracePt t="7215" x="5930900" y="2292350"/>
          <p14:tracePt t="7231" x="6007100" y="2286000"/>
          <p14:tracePt t="7248" x="6064250" y="2286000"/>
          <p14:tracePt t="7264" x="6146800" y="2286000"/>
          <p14:tracePt t="7281" x="6197600" y="2286000"/>
          <p14:tracePt t="7298" x="6216650" y="2286000"/>
          <p14:tracePt t="7635" x="6229350" y="2286000"/>
          <p14:tracePt t="7645" x="6254750" y="2286000"/>
          <p14:tracePt t="7654" x="6273800" y="2273300"/>
          <p14:tracePt t="7665" x="6299200" y="2260600"/>
          <p14:tracePt t="7681" x="6369050" y="2254250"/>
          <p14:tracePt t="7698" x="6464300" y="2228850"/>
          <p14:tracePt t="7715" x="6489700" y="2228850"/>
          <p14:tracePt t="7731" x="6508750" y="2216150"/>
          <p14:tracePt t="7802" x="6527800" y="2216150"/>
          <p14:tracePt t="7810" x="6559550" y="2216150"/>
          <p14:tracePt t="7818" x="6584950" y="2216150"/>
          <p14:tracePt t="7831" x="6629400" y="2216150"/>
          <p14:tracePt t="7848" x="6756400" y="2216150"/>
          <p14:tracePt t="7865" x="6896100" y="2216150"/>
          <p14:tracePt t="7881" x="7061200" y="2216150"/>
          <p14:tracePt t="7898" x="7251700" y="2216150"/>
          <p14:tracePt t="7915" x="7289800" y="2209800"/>
          <p14:tracePt t="7931" x="7302500" y="2209800"/>
          <p14:tracePt t="7978" x="7302500" y="2203450"/>
          <p14:tracePt t="8083" x="7308850" y="2203450"/>
          <p14:tracePt t="8093" x="7321550" y="2203450"/>
          <p14:tracePt t="8103" x="7340600" y="2203450"/>
          <p14:tracePt t="8115" x="7410450" y="2203450"/>
          <p14:tracePt t="8132" x="7493000" y="2203450"/>
          <p14:tracePt t="8149" x="7581900" y="2203450"/>
          <p14:tracePt t="8165" x="7683500" y="2203450"/>
          <p14:tracePt t="8182" x="7734300" y="2203450"/>
          <p14:tracePt t="8199" x="7753350" y="2203450"/>
          <p14:tracePt t="8571" x="7772400" y="2216150"/>
          <p14:tracePt t="8581" x="7791450" y="2228850"/>
          <p14:tracePt t="8590" x="7810500" y="2241550"/>
          <p14:tracePt t="8598" x="7816850" y="2247900"/>
          <p14:tracePt t="8615" x="7861300" y="2266950"/>
          <p14:tracePt t="8632" x="7886700" y="2286000"/>
          <p14:tracePt t="8648" x="7912100" y="2286000"/>
          <p14:tracePt t="8665" x="7931150" y="2292350"/>
          <p14:tracePt t="8682" x="7937500" y="2292350"/>
          <p14:tracePt t="9339" x="7943850" y="2305050"/>
          <p14:tracePt t="9349" x="7905750" y="2324100"/>
          <p14:tracePt t="9365" x="7816850" y="2374900"/>
          <p14:tracePt t="9382" x="7689850" y="2419350"/>
          <p14:tracePt t="9399" x="7537450" y="2444750"/>
          <p14:tracePt t="9415" x="7346950" y="2457450"/>
          <p14:tracePt t="9432" x="7105650" y="2457450"/>
          <p14:tracePt t="9449" x="6864350" y="2457450"/>
          <p14:tracePt t="9465" x="6584950" y="2457450"/>
          <p14:tracePt t="9482" x="6273800" y="2457450"/>
          <p14:tracePt t="9499" x="5924550" y="2457450"/>
          <p14:tracePt t="9515" x="5759450" y="2457450"/>
          <p14:tracePt t="9532" x="5638800" y="2457450"/>
          <p14:tracePt t="9549" x="5499100" y="2451100"/>
          <p14:tracePt t="9565" x="5397500" y="2438400"/>
          <p14:tracePt t="9582" x="5321300" y="2425700"/>
          <p14:tracePt t="9599" x="5295900" y="2425700"/>
          <p14:tracePt t="9616" x="5289550" y="2425700"/>
          <p14:tracePt t="9635" x="5283200" y="2425700"/>
          <p14:tracePt t="9652" x="5276850" y="2425700"/>
          <p14:tracePt t="9667" x="5264150" y="2425700"/>
          <p14:tracePt t="9682" x="5226050" y="2413000"/>
          <p14:tracePt t="9699" x="5105400" y="2387600"/>
          <p14:tracePt t="9716" x="5003800" y="2355850"/>
          <p14:tracePt t="9732" x="4908550" y="2336800"/>
          <p14:tracePt t="9748" x="4806950" y="2324100"/>
          <p14:tracePt t="9765" x="4749800" y="2311400"/>
          <p14:tracePt t="9782" x="4730750" y="2311400"/>
          <p14:tracePt t="9799" x="4724400" y="2305050"/>
          <p14:tracePt t="9851" x="4718050" y="2305050"/>
          <p14:tracePt t="9859" x="4705350" y="2305050"/>
          <p14:tracePt t="9867" x="4699000" y="2305050"/>
          <p14:tracePt t="9883" x="4660900" y="2279650"/>
          <p14:tracePt t="9899" x="4635500" y="2241550"/>
          <p14:tracePt t="9915" x="4610100" y="2190750"/>
          <p14:tracePt t="9932" x="4610100" y="2171700"/>
          <p14:tracePt t="9949" x="4610100" y="2133600"/>
          <p14:tracePt t="9966" x="4597400" y="2089150"/>
          <p14:tracePt t="9982" x="4597400" y="2057400"/>
          <p14:tracePt t="9999" x="4610100" y="2038350"/>
          <p14:tracePt t="10015" x="4679950" y="2025650"/>
          <p14:tracePt t="10032" x="4787900" y="2000250"/>
          <p14:tracePt t="10049" x="4908550" y="1981200"/>
          <p14:tracePt t="10066" x="4991100" y="1974850"/>
          <p14:tracePt t="10082" x="5041900" y="1974850"/>
          <p14:tracePt t="10099" x="5092700" y="1981200"/>
          <p14:tracePt t="10115" x="5118100" y="2012950"/>
          <p14:tracePt t="10132" x="5137150" y="2051050"/>
          <p14:tracePt t="10149" x="5137150" y="2101850"/>
          <p14:tracePt t="10166" x="5137150" y="2203450"/>
          <p14:tracePt t="10182" x="5137150" y="2298700"/>
          <p14:tracePt t="10199" x="5060950" y="2419350"/>
          <p14:tracePt t="10215" x="4940300" y="2476500"/>
          <p14:tracePt t="10232" x="4819650" y="2520950"/>
          <p14:tracePt t="10249" x="4699000" y="2520950"/>
          <p14:tracePt t="10266" x="4597400" y="2520950"/>
          <p14:tracePt t="10282" x="4432300" y="2444750"/>
          <p14:tracePt t="10299" x="4381500" y="2374900"/>
          <p14:tracePt t="10316" x="4349750" y="2292350"/>
          <p14:tracePt t="10332" x="4330700" y="2197100"/>
          <p14:tracePt t="10349" x="4330700" y="2076450"/>
          <p14:tracePt t="10366" x="4349750" y="1987550"/>
          <p14:tracePt t="10382" x="4432300" y="1930400"/>
          <p14:tracePt t="10399" x="4540250" y="1905000"/>
          <p14:tracePt t="10416" x="4622800" y="1905000"/>
          <p14:tracePt t="10432" x="4667250" y="1892300"/>
          <p14:tracePt t="10449" x="4705350" y="1898650"/>
          <p14:tracePt t="10466" x="4762500" y="1993900"/>
          <p14:tracePt t="10482" x="4775200" y="2101850"/>
          <p14:tracePt t="10499" x="4775200" y="2216150"/>
          <p14:tracePt t="10516" x="4756150" y="2311400"/>
          <p14:tracePt t="10533" x="4686300" y="2349500"/>
          <p14:tracePt t="10549" x="4616450" y="2362200"/>
          <p14:tracePt t="10566" x="4559300" y="2362200"/>
          <p14:tracePt t="10583" x="4514850" y="2343150"/>
          <p14:tracePt t="10600" x="4489450" y="2279650"/>
          <p14:tracePt t="10602" x="4476750" y="2247900"/>
          <p14:tracePt t="10616" x="4476750" y="2228850"/>
          <p14:tracePt t="10633" x="4495800" y="2159000"/>
          <p14:tracePt t="10649" x="4572000" y="2057400"/>
          <p14:tracePt t="10666" x="4667250" y="1987550"/>
          <p14:tracePt t="10682" x="4819650" y="1962150"/>
          <p14:tracePt t="10699" x="4876800" y="1949450"/>
          <p14:tracePt t="10715" x="4889500" y="1949450"/>
          <p14:tracePt t="10786" x="4889500" y="1955800"/>
          <p14:tracePt t="10794" x="4889500" y="1962150"/>
          <p14:tracePt t="10802" x="4889500" y="1981200"/>
          <p14:tracePt t="10815" x="4889500" y="1987550"/>
          <p14:tracePt t="10832" x="4876800" y="2006600"/>
          <p14:tracePt t="10849" x="4851400" y="2044700"/>
          <p14:tracePt t="10866" x="4832350" y="2063750"/>
          <p14:tracePt t="10882" x="4787900" y="2082800"/>
          <p14:tracePt t="10899" x="4724400" y="2101850"/>
          <p14:tracePt t="10916" x="4705350" y="2101850"/>
          <p14:tracePt t="11234" x="4705350" y="2108200"/>
          <p14:tracePt t="11242" x="4692650" y="2152650"/>
          <p14:tracePt t="11250" x="4692650" y="2197100"/>
          <p14:tracePt t="11265" x="4679950" y="2235200"/>
          <p14:tracePt t="11282" x="4679950" y="2368550"/>
          <p14:tracePt t="11299" x="4679950" y="2489200"/>
          <p14:tracePt t="11316" x="4679950" y="2590800"/>
          <p14:tracePt t="11332" x="4679950" y="2692400"/>
          <p14:tracePt t="11349" x="4679950" y="2774950"/>
          <p14:tracePt t="11366" x="4679950" y="2832100"/>
          <p14:tracePt t="11382" x="4679950" y="2838450"/>
          <p14:tracePt t="11399" x="4679950" y="2844800"/>
          <p14:tracePt t="11415" x="4679950" y="2857500"/>
          <p14:tracePt t="11432" x="4679950" y="2870200"/>
          <p14:tracePt t="11449" x="4679950" y="2876550"/>
          <p14:tracePt t="11466" x="4679950" y="2895600"/>
          <p14:tracePt t="11482" x="4679950" y="2921000"/>
          <p14:tracePt t="11499" x="4679950" y="2940050"/>
          <p14:tracePt t="11516" x="4679950" y="2959100"/>
          <p14:tracePt t="11532" x="4679950" y="2990850"/>
          <p14:tracePt t="11549" x="4679950" y="3028950"/>
          <p14:tracePt t="11566" x="4679950" y="3067050"/>
          <p14:tracePt t="11582" x="4679950" y="3086100"/>
          <p14:tracePt t="11599" x="4679950" y="3111500"/>
          <p14:tracePt t="11616" x="4667250" y="3130550"/>
          <p14:tracePt t="11632" x="4635500" y="3136900"/>
          <p14:tracePt t="11649" x="4603750" y="3143250"/>
          <p14:tracePt t="11666" x="4533900" y="3155950"/>
          <p14:tracePt t="11682" x="4483100" y="3155950"/>
          <p14:tracePt t="11699" x="4451350" y="3155950"/>
          <p14:tracePt t="11716" x="4445000" y="3155950"/>
          <p14:tracePt t="11732" x="4438650" y="3155950"/>
          <p14:tracePt t="11766" x="4432300" y="3155950"/>
          <p14:tracePt t="11786" x="4419600" y="3155950"/>
          <p14:tracePt t="11799" x="4406900" y="3155950"/>
          <p14:tracePt t="11816" x="4406900" y="3149600"/>
          <p14:tracePt t="11850" x="4394200" y="3149600"/>
          <p14:tracePt t="11947" x="4400550" y="3162300"/>
          <p14:tracePt t="11956" x="4419600" y="3162300"/>
          <p14:tracePt t="11966" x="4445000" y="3162300"/>
          <p14:tracePt t="11983" x="4508500" y="3175000"/>
          <p14:tracePt t="12000" x="4552950" y="3175000"/>
          <p14:tracePt t="12016" x="4597400" y="3175000"/>
          <p14:tracePt t="12033" x="4635500" y="3175000"/>
          <p14:tracePt t="12050" x="4660900" y="3175000"/>
          <p14:tracePt t="12066" x="4679950" y="3175000"/>
          <p14:tracePt t="12123" x="4679950" y="3181350"/>
          <p14:tracePt t="12131" x="4679950" y="3194050"/>
          <p14:tracePt t="12139" x="4679950" y="3213100"/>
          <p14:tracePt t="12150" x="4679950" y="3219450"/>
          <p14:tracePt t="12166" x="4654550" y="3263900"/>
          <p14:tracePt t="12183" x="4622800" y="3308350"/>
          <p14:tracePt t="12200" x="4591050" y="3333750"/>
          <p14:tracePt t="12216" x="4559300" y="3359150"/>
          <p14:tracePt t="12234" x="4540250" y="3371850"/>
          <p14:tracePt t="12250" x="4521200" y="3390900"/>
          <p14:tracePt t="12266" x="4514850" y="3390900"/>
          <p14:tracePt t="12395" x="4508500" y="3390900"/>
          <p14:tracePt t="12403" x="4508500" y="3397250"/>
          <p14:tracePt t="12411" x="4508500" y="3409950"/>
          <p14:tracePt t="12420" x="4508500" y="3416300"/>
          <p14:tracePt t="12433" x="4508500" y="3422650"/>
          <p14:tracePt t="12450" x="4508500" y="3441700"/>
          <p14:tracePt t="12466" x="4508500" y="3454400"/>
          <p14:tracePt t="12483" x="4508500" y="3460750"/>
          <p14:tracePt t="12500" x="4495800" y="3460750"/>
          <p14:tracePt t="12533" x="4489450" y="3460750"/>
          <p14:tracePt t="12643" x="4476750" y="3473450"/>
          <p14:tracePt t="12667" x="4476750" y="3479800"/>
          <p14:tracePt t="12694" x="4476750" y="3486150"/>
          <p14:tracePt t="12738" x="4476750" y="3492500"/>
          <p14:tracePt t="12995" x="4476750" y="3498850"/>
          <p14:tracePt t="13003" x="4502150" y="3498850"/>
          <p14:tracePt t="13011" x="4540250" y="3492500"/>
          <p14:tracePt t="13019" x="4591050" y="3479800"/>
          <p14:tracePt t="13033" x="4648200" y="3454400"/>
          <p14:tracePt t="13050" x="4768850" y="3422650"/>
          <p14:tracePt t="13067" x="4895850" y="3390900"/>
          <p14:tracePt t="13083" x="4940300" y="3378200"/>
          <p14:tracePt t="13100" x="4946650" y="3378200"/>
          <p14:tracePt t="13379" x="4953000" y="3378200"/>
          <p14:tracePt t="13403" x="4953000" y="3384550"/>
          <p14:tracePt t="13411" x="4946650" y="3384550"/>
          <p14:tracePt t="13427" x="4940300" y="3384550"/>
          <p14:tracePt t="13435" x="4933950" y="3390900"/>
          <p14:tracePt t="13450" x="4927600" y="3390900"/>
          <p14:tracePt t="13467" x="4921250" y="3403600"/>
          <p14:tracePt t="13499" x="4914900" y="3409950"/>
          <p14:tracePt t="13515" x="4908550" y="3416300"/>
          <p14:tracePt t="13819" x="4895850" y="3422650"/>
          <p14:tracePt t="13835" x="4889500" y="3435350"/>
          <p14:tracePt t="13852" x="4883150" y="3435350"/>
          <p14:tracePt t="13899" x="4883150" y="3448050"/>
          <p14:tracePt t="14003" x="4876800" y="3454400"/>
          <p14:tracePt t="15403" x="4876800" y="3460750"/>
          <p14:tracePt t="15436" x="4876800" y="3467100"/>
          <p14:tracePt t="15443" x="4876800" y="3473450"/>
          <p14:tracePt t="15779" x="4895850" y="3473450"/>
          <p14:tracePt t="15787" x="4946650" y="3473450"/>
          <p14:tracePt t="15795" x="5022850" y="3473450"/>
          <p14:tracePt t="15803" x="5099050" y="3473450"/>
          <p14:tracePt t="15818" x="5194300" y="3473450"/>
          <p14:tracePt t="15834" x="5359400" y="3473450"/>
          <p14:tracePt t="15851" x="5530850" y="3473450"/>
          <p14:tracePt t="15867" x="5568950" y="3473450"/>
          <p14:tracePt t="16091" x="5575300" y="3473450"/>
          <p14:tracePt t="17115" x="5581650" y="3479800"/>
          <p14:tracePt t="17131" x="5581650" y="3492500"/>
          <p14:tracePt t="17794" x="5594350" y="3492500"/>
          <p14:tracePt t="17802" x="5607050" y="3492500"/>
          <p14:tracePt t="17811" x="5613400" y="3486150"/>
          <p14:tracePt t="17827" x="5619750" y="3486150"/>
          <p14:tracePt t="17835" x="5632450" y="3479800"/>
          <p14:tracePt t="17859" x="5645150" y="3479800"/>
          <p14:tracePt t="17868" x="5651500" y="3479800"/>
          <p14:tracePt t="17885" x="5664200" y="3473450"/>
          <p14:tracePt t="17901" x="5695950" y="3467100"/>
          <p14:tracePt t="17918" x="5734050" y="3467100"/>
          <p14:tracePt t="17935" x="5791200" y="3460750"/>
          <p14:tracePt t="17951" x="5861050" y="3460750"/>
          <p14:tracePt t="17968" x="5918200" y="3460750"/>
          <p14:tracePt t="17985" x="5981700" y="3460750"/>
          <p14:tracePt t="18002" x="6019800" y="3448050"/>
          <p14:tracePt t="18018" x="6051550" y="3441700"/>
          <p14:tracePt t="18035" x="6057900" y="3441700"/>
          <p14:tracePt t="18131" x="6070600" y="3441700"/>
          <p14:tracePt t="18139" x="6083300" y="3441700"/>
          <p14:tracePt t="18147" x="6102350" y="3441700"/>
          <p14:tracePt t="18155" x="6121400" y="3441700"/>
          <p14:tracePt t="18168" x="6146800" y="3441700"/>
          <p14:tracePt t="18185" x="6223000" y="3441700"/>
          <p14:tracePt t="18201" x="6311900" y="3441700"/>
          <p14:tracePt t="18218" x="6381750" y="3441700"/>
          <p14:tracePt t="18235" x="6445250" y="3429000"/>
          <p14:tracePt t="18251" x="6464300" y="3416300"/>
          <p14:tracePt t="18428" x="6470650" y="3416300"/>
          <p14:tracePt t="18435" x="6483350" y="3416300"/>
          <p14:tracePt t="18443" x="6489700" y="3409950"/>
          <p14:tracePt t="18451" x="6496050" y="3409950"/>
          <p14:tracePt t="18469" x="6534150" y="3403600"/>
          <p14:tracePt t="18485" x="6591300" y="3390900"/>
          <p14:tracePt t="18502" x="6686550" y="3378200"/>
          <p14:tracePt t="18518" x="6781800" y="3378200"/>
          <p14:tracePt t="18535" x="6845300" y="3378200"/>
          <p14:tracePt t="18552" x="6864350" y="3378200"/>
          <p14:tracePt t="18643" x="6870700" y="3378200"/>
          <p14:tracePt t="18715" x="6877050" y="3378200"/>
          <p14:tracePt t="18843" x="6845300" y="3378200"/>
          <p14:tracePt t="18851" x="6769100" y="3378200"/>
          <p14:tracePt t="18859" x="6680200" y="3378200"/>
          <p14:tracePt t="18868" x="6572250" y="3378200"/>
          <p14:tracePt t="18885" x="6229350" y="3340100"/>
          <p14:tracePt t="18902" x="5803900" y="3225800"/>
          <p14:tracePt t="18918" x="5473700" y="3124200"/>
          <p14:tracePt t="18935" x="5289550" y="3035300"/>
          <p14:tracePt t="18952" x="5200650" y="2946400"/>
          <p14:tracePt t="18969" x="5168900" y="2895600"/>
          <p14:tracePt t="18985" x="5168900" y="2832100"/>
          <p14:tracePt t="19002" x="5168900" y="2787650"/>
          <p14:tracePt t="19018" x="5168900" y="2755900"/>
          <p14:tracePt t="19035" x="5168900" y="2736850"/>
          <p14:tracePt t="19052" x="5162550" y="2730500"/>
          <p14:tracePt t="19155" x="5162550" y="2743200"/>
          <p14:tracePt t="19163" x="5162550" y="2794000"/>
          <p14:tracePt t="19171" x="5162550" y="2870200"/>
          <p14:tracePt t="19185" x="5162550" y="2940050"/>
          <p14:tracePt t="19202" x="5264150" y="3130550"/>
          <p14:tracePt t="19218" x="5575300" y="3403600"/>
          <p14:tracePt t="19235" x="5835650" y="3524250"/>
          <p14:tracePt t="19252" x="6115050" y="3619500"/>
          <p14:tracePt t="19269" x="6299200" y="3632200"/>
          <p14:tracePt t="19285" x="6381750" y="3644900"/>
          <p14:tracePt t="19302" x="6413500" y="3644900"/>
          <p14:tracePt t="19319" x="6432550" y="3638550"/>
          <p14:tracePt t="19335" x="6445250" y="3568700"/>
          <p14:tracePt t="19352" x="6457950" y="3486150"/>
          <p14:tracePt t="19369" x="6464300" y="3448050"/>
          <p14:tracePt t="19385" x="6464300" y="3416300"/>
          <p14:tracePt t="19402" x="6477000" y="3384550"/>
          <p14:tracePt t="19419" x="6477000" y="3371850"/>
          <p14:tracePt t="19435" x="6483350" y="3359150"/>
          <p14:tracePt t="19452" x="6489700" y="3352800"/>
          <p14:tracePt t="19469" x="6502400" y="3346450"/>
          <p14:tracePt t="19485" x="6521450" y="3346450"/>
          <p14:tracePt t="19502" x="6546850" y="3346450"/>
          <p14:tracePt t="19519" x="6565900" y="3346450"/>
          <p14:tracePt t="19619" x="6521450" y="3359150"/>
          <p14:tracePt t="19627" x="6451600" y="3390900"/>
          <p14:tracePt t="19635" x="6369050" y="3390900"/>
          <p14:tracePt t="19652" x="6178550" y="3403600"/>
          <p14:tracePt t="19669" x="5835650" y="3403600"/>
          <p14:tracePt t="19685" x="5359400" y="3295650"/>
          <p14:tracePt t="19702" x="4927600" y="3162300"/>
          <p14:tracePt t="19719" x="4616450" y="3073400"/>
          <p14:tracePt t="19735" x="4483100" y="3035300"/>
          <p14:tracePt t="19752" x="4445000" y="3016250"/>
          <p14:tracePt t="19827" x="4432300" y="3016250"/>
          <p14:tracePt t="19835" x="4413250" y="3016250"/>
          <p14:tracePt t="19843" x="4400550" y="3016250"/>
          <p14:tracePt t="19852" x="4375150" y="3022600"/>
          <p14:tracePt t="19869" x="4286250" y="3048000"/>
          <p14:tracePt t="19885" x="4203700" y="3048000"/>
          <p14:tracePt t="19902" x="4114800" y="3048000"/>
          <p14:tracePt t="19919" x="4044950" y="3048000"/>
          <p14:tracePt t="19935" x="4032250" y="3048000"/>
          <p14:tracePt t="19987" x="4025900" y="3022600"/>
          <p14:tracePt t="19995" x="4025900" y="2978150"/>
          <p14:tracePt t="20004" x="4025900" y="2927350"/>
          <p14:tracePt t="20019" x="4025900" y="2844800"/>
          <p14:tracePt t="20035" x="4025900" y="2743200"/>
          <p14:tracePt t="20052" x="4025900" y="2686050"/>
          <p14:tracePt t="20069" x="4025900" y="2647950"/>
          <p14:tracePt t="20086" x="4025900" y="2635250"/>
          <p14:tracePt t="20119" x="4038600" y="2628900"/>
          <p14:tracePt t="20136" x="4064000" y="2622550"/>
          <p14:tracePt t="20152" x="4133850" y="2622550"/>
          <p14:tracePt t="20169" x="4273550" y="2622550"/>
          <p14:tracePt t="20186" x="4470400" y="2622550"/>
          <p14:tracePt t="20202" x="4762500" y="2622550"/>
          <p14:tracePt t="20219" x="5099050" y="2622550"/>
          <p14:tracePt t="20235" x="5251450" y="2622550"/>
          <p14:tracePt t="20252" x="5353050" y="2622550"/>
          <p14:tracePt t="20269" x="5435600" y="2622550"/>
          <p14:tracePt t="20286" x="5486400" y="2622550"/>
          <p14:tracePt t="20302" x="5524500" y="2622550"/>
          <p14:tracePt t="20319" x="5575300" y="2622550"/>
          <p14:tracePt t="20336" x="5626100" y="2622550"/>
          <p14:tracePt t="20352" x="5695950" y="2622550"/>
          <p14:tracePt t="20371" x="5816600" y="2622550"/>
          <p14:tracePt t="20386" x="5861050" y="2622550"/>
          <p14:tracePt t="20402" x="5962650" y="2641600"/>
          <p14:tracePt t="20419" x="6115050" y="2667000"/>
          <p14:tracePt t="20435" x="6197600" y="2679700"/>
          <p14:tracePt t="20452" x="6242050" y="2679700"/>
          <p14:tracePt t="20469" x="6261100" y="2679700"/>
          <p14:tracePt t="20571" x="6261100" y="2692400"/>
          <p14:tracePt t="20579" x="6273800" y="2724150"/>
          <p14:tracePt t="20588" x="6299200" y="2762250"/>
          <p14:tracePt t="20602" x="6324600" y="2806700"/>
          <p14:tracePt t="20619" x="6375400" y="2946400"/>
          <p14:tracePt t="20636" x="6400800" y="2997200"/>
          <p14:tracePt t="20652" x="6407150" y="3009900"/>
          <p14:tracePt t="20669" x="6413500" y="3022600"/>
          <p14:tracePt t="20715" x="6413500" y="3035300"/>
          <p14:tracePt t="20723" x="6400800" y="3035300"/>
          <p14:tracePt t="20736" x="6381750" y="3041650"/>
          <p14:tracePt t="20752" x="6305550" y="3054350"/>
          <p14:tracePt t="20768" x="6172200" y="3086100"/>
          <p14:tracePt t="20785" x="5981700" y="3111500"/>
          <p14:tracePt t="20802" x="5556250" y="3130550"/>
          <p14:tracePt t="20819" x="5200650" y="3149600"/>
          <p14:tracePt t="20836" x="4857750" y="3149600"/>
          <p14:tracePt t="20852" x="4546600" y="3149600"/>
          <p14:tracePt t="20869" x="4330700" y="3149600"/>
          <p14:tracePt t="20886" x="4222750" y="3149600"/>
          <p14:tracePt t="20902" x="4178300" y="3149600"/>
          <p14:tracePt t="20919" x="4159250" y="3149600"/>
          <p14:tracePt t="21211" x="4152900" y="3143250"/>
          <p14:tracePt t="21220" x="4152900" y="3130550"/>
          <p14:tracePt t="21227" x="4159250" y="3111500"/>
          <p14:tracePt t="21236" x="4171950" y="3086100"/>
          <p14:tracePt t="21252" x="4191000" y="3054350"/>
          <p14:tracePt t="21269" x="4191000" y="3035300"/>
          <p14:tracePt t="21286" x="4191000" y="3022600"/>
          <p14:tracePt t="21302" x="4197350" y="3022600"/>
          <p14:tracePt t="21652" x="4197350" y="3028950"/>
          <p14:tracePt t="21675" x="4203700" y="3041650"/>
          <p14:tracePt t="21819" x="4210050" y="3041650"/>
          <p14:tracePt t="22163" x="4216400" y="3041650"/>
          <p14:tracePt t="22171" x="4222750" y="3054350"/>
          <p14:tracePt t="22179" x="4235450" y="3054350"/>
          <p14:tracePt t="22188" x="4241800" y="3060700"/>
          <p14:tracePt t="22203" x="4273550" y="3073400"/>
          <p14:tracePt t="22219" x="4311650" y="3079750"/>
          <p14:tracePt t="22236" x="4375150" y="3098800"/>
          <p14:tracePt t="22253" x="4419600" y="3105150"/>
          <p14:tracePt t="22269" x="4464050" y="3105150"/>
          <p14:tracePt t="22287" x="4495800" y="3111500"/>
          <p14:tracePt t="22303" x="4514850" y="3111500"/>
          <p14:tracePt t="22319" x="4552950" y="3111500"/>
          <p14:tracePt t="22336" x="4565650" y="3098800"/>
          <p14:tracePt t="22353" x="4572000" y="3098800"/>
          <p14:tracePt t="22370" x="4591050" y="3092450"/>
          <p14:tracePt t="22386" x="4603750" y="3086100"/>
          <p14:tracePt t="22403" x="4616450" y="3079750"/>
          <p14:tracePt t="22419" x="4622800" y="3073400"/>
          <p14:tracePt t="22436" x="4635500" y="3067050"/>
          <p14:tracePt t="22453" x="4654550" y="3067050"/>
          <p14:tracePt t="22470" x="4667250" y="3060700"/>
          <p14:tracePt t="22486" x="4679950" y="3048000"/>
          <p14:tracePt t="22503" x="4686300" y="3041650"/>
          <p14:tracePt t="22520" x="4692650" y="3035300"/>
          <p14:tracePt t="22536" x="4699000" y="3035300"/>
          <p14:tracePt t="22553" x="4718050" y="3028950"/>
          <p14:tracePt t="22571" x="4730750" y="3028950"/>
          <p14:tracePt t="22586" x="4743450" y="3028950"/>
          <p14:tracePt t="22603" x="4749800" y="3028950"/>
          <p14:tracePt t="22620" x="4762500" y="3028950"/>
          <p14:tracePt t="22636" x="4775200" y="3028950"/>
          <p14:tracePt t="22653" x="4800600" y="3028950"/>
          <p14:tracePt t="22686" x="4806950" y="3028950"/>
          <p14:tracePt t="22703" x="4813300" y="3028950"/>
          <p14:tracePt t="22731" x="4826000" y="3028950"/>
          <p14:tracePt t="22755" x="4832350" y="3028950"/>
          <p14:tracePt t="22762" x="4838700" y="3028950"/>
          <p14:tracePt t="22778" x="4851400" y="3028950"/>
          <p14:tracePt t="22786" x="4857750" y="3028950"/>
          <p14:tracePt t="22803" x="4870450" y="3028950"/>
          <p14:tracePt t="22820" x="4876800" y="3028950"/>
          <p14:tracePt t="22836" x="4889500" y="3028950"/>
          <p14:tracePt t="22853" x="4902200" y="3028950"/>
          <p14:tracePt t="22886" x="4908550" y="3028950"/>
          <p14:tracePt t="23179" x="4940300" y="3028950"/>
          <p14:tracePt t="23187" x="4984750" y="3016250"/>
          <p14:tracePt t="23196" x="5029200" y="3003550"/>
          <p14:tracePt t="23204" x="5080000" y="3003550"/>
          <p14:tracePt t="23220" x="5175250" y="2971800"/>
          <p14:tracePt t="23236" x="5226050" y="2952750"/>
          <p14:tracePt t="23253" x="5257800" y="2940050"/>
          <p14:tracePt t="23270" x="5270500" y="2927350"/>
          <p14:tracePt t="23303" x="5276850" y="2921000"/>
          <p14:tracePt t="23419" x="5289550" y="2921000"/>
          <p14:tracePt t="23430" x="5302250" y="2927350"/>
          <p14:tracePt t="23437" x="5321300" y="2952750"/>
          <p14:tracePt t="23453" x="5365750" y="3016250"/>
          <p14:tracePt t="23470" x="5403850" y="3041650"/>
          <p14:tracePt t="23486" x="5416550" y="3048000"/>
          <p14:tracePt t="23503" x="5422900" y="3048000"/>
          <p14:tracePt t="23537" x="5429250" y="3048000"/>
          <p14:tracePt t="23554" x="5448300" y="3048000"/>
          <p14:tracePt t="23570" x="5461000" y="3041650"/>
          <p14:tracePt t="23586" x="5480050" y="2990850"/>
          <p14:tracePt t="23603" x="5505450" y="2946400"/>
          <p14:tracePt t="23620" x="5511800" y="2927350"/>
          <p14:tracePt t="23637" x="5511800" y="2921000"/>
          <p14:tracePt t="23653" x="5511800" y="2914650"/>
          <p14:tracePt t="23670" x="5524500" y="2914650"/>
          <p14:tracePt t="23687" x="5530850" y="2914650"/>
          <p14:tracePt t="23703" x="5543550" y="2914650"/>
          <p14:tracePt t="23720" x="5575300" y="2914650"/>
          <p14:tracePt t="23736" x="5594350" y="2921000"/>
          <p14:tracePt t="23753" x="5619750" y="2946400"/>
          <p14:tracePt t="23770" x="5638800" y="2959100"/>
          <p14:tracePt t="23787" x="5645150" y="2959100"/>
          <p14:tracePt t="23827" x="5651500" y="2959100"/>
          <p14:tracePt t="23835" x="5664200" y="2959100"/>
          <p14:tracePt t="23851" x="5695950" y="2952750"/>
          <p14:tracePt t="23859" x="5708650" y="2940050"/>
          <p14:tracePt t="23870" x="5721350" y="2933700"/>
          <p14:tracePt t="23887" x="5753100" y="2914650"/>
          <p14:tracePt t="23903" x="5784850" y="2895600"/>
          <p14:tracePt t="23920" x="5791200" y="2895600"/>
          <p14:tracePt t="23937" x="5797550" y="2895600"/>
          <p14:tracePt t="23970" x="5816600" y="2895600"/>
          <p14:tracePt t="23987" x="5873750" y="2895600"/>
          <p14:tracePt t="24003" x="5911850" y="2895600"/>
          <p14:tracePt t="24020" x="5956300" y="2895600"/>
          <p14:tracePt t="24037" x="5994400" y="2895600"/>
          <p14:tracePt t="24053" x="6000750" y="2895600"/>
          <p14:tracePt t="24070" x="6007100" y="2895600"/>
          <p14:tracePt t="24107" x="6019800" y="2895600"/>
          <p14:tracePt t="24120" x="6026150" y="2895600"/>
          <p14:tracePt t="24136" x="6045200" y="2895600"/>
          <p14:tracePt t="24153" x="6076950" y="2882900"/>
          <p14:tracePt t="24170" x="6083300" y="2876550"/>
          <p14:tracePt t="24187" x="6089650" y="2876550"/>
          <p14:tracePt t="24203" x="6102350" y="2870200"/>
          <p14:tracePt t="24220" x="6115050" y="2870200"/>
          <p14:tracePt t="24237" x="6121400" y="2870200"/>
          <p14:tracePt t="24253" x="6140450" y="2870200"/>
          <p14:tracePt t="24270" x="6165850" y="2870200"/>
          <p14:tracePt t="24287" x="6191250" y="2870200"/>
          <p14:tracePt t="24303" x="6254750" y="2870200"/>
          <p14:tracePt t="24320" x="6311900" y="2901950"/>
          <p14:tracePt t="24337" x="6362700" y="2921000"/>
          <p14:tracePt t="24353" x="6400800" y="2940050"/>
          <p14:tracePt t="24370" x="6413500" y="2940050"/>
          <p14:tracePt t="24451" x="6419850" y="2940050"/>
          <p14:tracePt t="24476" x="6426200" y="2940050"/>
          <p14:tracePt t="24487" x="6438900" y="2940050"/>
          <p14:tracePt t="24503" x="6457950" y="2933700"/>
          <p14:tracePt t="24520" x="6470650" y="2927350"/>
          <p14:tracePt t="24537" x="6477000" y="2927350"/>
          <p14:tracePt t="24553" x="6483350" y="2927350"/>
          <p14:tracePt t="24587" x="6489700" y="2927350"/>
          <p14:tracePt t="24603" x="6502400" y="2927350"/>
          <p14:tracePt t="24643" x="6502400" y="2933700"/>
          <p14:tracePt t="24651" x="6502400" y="2940050"/>
          <p14:tracePt t="24675" x="6502400" y="2952750"/>
          <p14:tracePt t="24692" x="6502400" y="2971800"/>
          <p14:tracePt t="24803" x="6477000" y="2971800"/>
          <p14:tracePt t="24811" x="6457950" y="2971800"/>
          <p14:tracePt t="24820" x="6426200" y="2971800"/>
          <p14:tracePt t="24837" x="6343650" y="2971800"/>
          <p14:tracePt t="24854" x="6324600" y="2971800"/>
          <p14:tracePt t="25155" x="6324600" y="2984500"/>
          <p14:tracePt t="25163" x="6311900" y="3009900"/>
          <p14:tracePt t="25171" x="6305550" y="3022600"/>
          <p14:tracePt t="25188" x="6280150" y="3041650"/>
          <p14:tracePt t="25204" x="6191250" y="3079750"/>
          <p14:tracePt t="25220" x="6089650" y="3092450"/>
          <p14:tracePt t="25237" x="5981700" y="3105150"/>
          <p14:tracePt t="25254" x="5880100" y="3105150"/>
          <p14:tracePt t="25270" x="5746750" y="3117850"/>
          <p14:tracePt t="25287" x="5613400" y="3117850"/>
          <p14:tracePt t="25304" x="5499100" y="3117850"/>
          <p14:tracePt t="25320" x="5403850" y="3117850"/>
          <p14:tracePt t="25337" x="5353050" y="3117850"/>
          <p14:tracePt t="25354" x="5314950" y="3117850"/>
          <p14:tracePt t="25370" x="5276850" y="3117850"/>
          <p14:tracePt t="25388" x="5232400" y="3117850"/>
          <p14:tracePt t="25404" x="5187950" y="3130550"/>
          <p14:tracePt t="25420" x="5143500" y="3136900"/>
          <p14:tracePt t="25437" x="5124450" y="3143250"/>
          <p14:tracePt t="25454" x="5099050" y="3143250"/>
          <p14:tracePt t="25471" x="5080000" y="3143250"/>
          <p14:tracePt t="25487" x="5041900" y="3143250"/>
          <p14:tracePt t="25504" x="5003800" y="3143250"/>
          <p14:tracePt t="25521" x="4940300" y="3143250"/>
          <p14:tracePt t="25537" x="4838700" y="3143250"/>
          <p14:tracePt t="25554" x="4699000" y="3143250"/>
          <p14:tracePt t="25570" x="4495800" y="3143250"/>
          <p14:tracePt t="25587" x="4413250" y="3143250"/>
          <p14:tracePt t="25604" x="4387850" y="3143250"/>
          <p14:tracePt t="25620" x="4375150" y="3136900"/>
          <p14:tracePt t="25643" x="4375150" y="3130550"/>
          <p14:tracePt t="25654" x="4375150" y="3124200"/>
          <p14:tracePt t="25671" x="4375150" y="3111500"/>
          <p14:tracePt t="25687" x="4375150" y="3105150"/>
          <p14:tracePt t="25704" x="4362450" y="3092450"/>
          <p14:tracePt t="25721" x="4362450" y="3086100"/>
          <p14:tracePt t="25737" x="4362450" y="3079750"/>
          <p14:tracePt t="25754" x="4356100" y="3079750"/>
          <p14:tracePt t="25770" x="4356100" y="3073400"/>
          <p14:tracePt t="25787" x="4349750" y="3073400"/>
          <p14:tracePt t="25803" x="4343400" y="3067050"/>
          <p14:tracePt t="25859" x="4343400" y="3054350"/>
          <p14:tracePt t="25875" x="4343400" y="3048000"/>
          <p14:tracePt t="26163" x="4349750" y="3041650"/>
          <p14:tracePt t="26171" x="4368800" y="3041650"/>
          <p14:tracePt t="26179" x="4406900" y="3041650"/>
          <p14:tracePt t="26187" x="4451350" y="3041650"/>
          <p14:tracePt t="26204" x="4578350" y="3041650"/>
          <p14:tracePt t="26221" x="4711700" y="3041650"/>
          <p14:tracePt t="26237" x="4832350" y="3028950"/>
          <p14:tracePt t="26254" x="4927600" y="3003550"/>
          <p14:tracePt t="26271" x="4972050" y="2984500"/>
          <p14:tracePt t="26304" x="4978400" y="2971800"/>
          <p14:tracePt t="26321" x="4984750" y="2971800"/>
          <p14:tracePt t="26337" x="4984750" y="2952750"/>
          <p14:tracePt t="26354" x="4984750" y="2946400"/>
          <p14:tracePt t="26371" x="4991100" y="2921000"/>
          <p14:tracePt t="26387" x="4991100" y="2914650"/>
          <p14:tracePt t="26405" x="4991100" y="2908300"/>
          <p14:tracePt t="26421" x="4991100" y="2895600"/>
          <p14:tracePt t="26475" x="4997450" y="2895600"/>
          <p14:tracePt t="26493" x="5003800" y="2895600"/>
          <p14:tracePt t="26500" x="5010150" y="2895600"/>
          <p14:tracePt t="26515" x="5029200" y="2901950"/>
          <p14:tracePt t="26539" x="5029200" y="2908300"/>
          <p14:tracePt t="26547" x="5029200" y="2921000"/>
          <p14:tracePt t="26563" x="5029200" y="2927350"/>
          <p14:tracePt t="26579" x="5029200" y="2933700"/>
          <p14:tracePt t="26595" x="5029200" y="2946400"/>
          <p14:tracePt t="26619" x="5022850" y="2959100"/>
          <p14:tracePt t="26659" x="5010150" y="2959100"/>
          <p14:tracePt t="27578" x="5010150" y="2990850"/>
          <p14:tracePt t="27587" x="5010150" y="3041650"/>
          <p14:tracePt t="27595" x="5010150" y="3079750"/>
          <p14:tracePt t="27604" x="5010150" y="3130550"/>
          <p14:tracePt t="27621" x="5010150" y="3213100"/>
          <p14:tracePt t="27637" x="5010150" y="3282950"/>
          <p14:tracePt t="27654" x="5010150" y="3321050"/>
          <p14:tracePt t="27671" x="5010150" y="3340100"/>
          <p14:tracePt t="27688" x="5010150" y="3346450"/>
          <p14:tracePt t="27704" x="5010150" y="3352800"/>
          <p14:tracePt t="27721" x="5010150" y="3365500"/>
          <p14:tracePt t="27738" x="5010150" y="3378200"/>
          <p14:tracePt t="27754" x="5010150" y="3403600"/>
          <p14:tracePt t="27771" x="5010150" y="3409950"/>
          <p14:tracePt t="27787" x="5010150" y="3429000"/>
          <p14:tracePt t="27804" x="5010150" y="3435350"/>
          <p14:tracePt t="27821" x="5010150" y="3441700"/>
          <p14:tracePt t="27838" x="5010150" y="3454400"/>
          <p14:tracePt t="27854" x="5010150" y="3460750"/>
          <p14:tracePt t="27871" x="5010150" y="3473450"/>
          <p14:tracePt t="27888" x="5010150" y="3492500"/>
          <p14:tracePt t="28579" x="5010150" y="3473450"/>
          <p14:tracePt t="28587" x="5035550" y="3441700"/>
          <p14:tracePt t="28595" x="5054600" y="3416300"/>
          <p14:tracePt t="28605" x="5080000" y="3365500"/>
          <p14:tracePt t="28621" x="5118100" y="3314700"/>
          <p14:tracePt t="28638" x="5162550" y="3244850"/>
          <p14:tracePt t="28655" x="5187950" y="3213100"/>
          <p14:tracePt t="28671" x="5213350" y="3187700"/>
          <p14:tracePt t="28688" x="5238750" y="3162300"/>
          <p14:tracePt t="28705" x="5270500" y="3136900"/>
          <p14:tracePt t="28722" x="5327650" y="3117850"/>
          <p14:tracePt t="28738" x="5403850" y="3105150"/>
          <p14:tracePt t="28754" x="5511800" y="3067050"/>
          <p14:tracePt t="28771" x="5588000" y="3060700"/>
          <p14:tracePt t="28788" x="5651500" y="3041650"/>
          <p14:tracePt t="28805" x="5708650" y="3022600"/>
          <p14:tracePt t="28821" x="5759450" y="3009900"/>
          <p14:tracePt t="28838" x="5791200" y="2997200"/>
          <p14:tracePt t="28855" x="5822950" y="2990850"/>
          <p14:tracePt t="28871" x="5835650" y="2978150"/>
          <p14:tracePt t="28888" x="5842000" y="2971800"/>
          <p14:tracePt t="28905" x="5842000" y="2965450"/>
          <p14:tracePt t="28924" x="5848350" y="2959100"/>
          <p14:tracePt t="28971" x="5848350" y="2952750"/>
          <p14:tracePt t="28979" x="5848350" y="2946400"/>
          <p14:tracePt t="28988" x="5848350" y="2940050"/>
          <p14:tracePt t="29011" x="5848350" y="2933700"/>
          <p14:tracePt t="29021" x="5842000" y="2933700"/>
          <p14:tracePt t="29038" x="5816600" y="2933700"/>
          <p14:tracePt t="29055" x="5778500" y="2933700"/>
          <p14:tracePt t="29072" x="5753100" y="2933700"/>
          <p14:tracePt t="29088" x="5721350" y="2940050"/>
          <p14:tracePt t="29105" x="5689600" y="2959100"/>
          <p14:tracePt t="29122" x="5651500" y="2978150"/>
          <p14:tracePt t="29138" x="5638800" y="2990850"/>
          <p14:tracePt t="29155" x="5632450" y="2997200"/>
          <p14:tracePt t="30035" x="5632450" y="3009900"/>
          <p14:tracePt t="30043" x="5632450" y="3016250"/>
          <p14:tracePt t="30051" x="5632450" y="3041650"/>
          <p14:tracePt t="30059" x="5632450" y="3067050"/>
          <p14:tracePt t="30072" x="5632450" y="3086100"/>
          <p14:tracePt t="30089" x="5632450" y="3111500"/>
          <p14:tracePt t="30107" x="5632450" y="3162300"/>
          <p14:tracePt t="30122" x="5632450" y="3168650"/>
          <p14:tracePt t="30125" x="5632450" y="3175000"/>
          <p14:tracePt t="30139" x="5632450" y="3206750"/>
          <p14:tracePt t="30155" x="5638800" y="3232150"/>
          <p14:tracePt t="30172" x="5651500" y="3270250"/>
          <p14:tracePt t="30189" x="5664200" y="3308350"/>
          <p14:tracePt t="30205" x="5670550" y="3340100"/>
          <p14:tracePt t="30222" x="5670550" y="3371850"/>
          <p14:tracePt t="30239" x="5670550" y="3384550"/>
          <p14:tracePt t="30255" x="5670550" y="3403600"/>
          <p14:tracePt t="30299" x="5670550" y="3409950"/>
          <p14:tracePt t="30355" x="5683250" y="3397250"/>
          <p14:tracePt t="30363" x="5689600" y="3371850"/>
          <p14:tracePt t="30372" x="5695950" y="3359150"/>
          <p14:tracePt t="30389" x="5727700" y="3295650"/>
          <p14:tracePt t="30405" x="5759450" y="3238500"/>
          <p14:tracePt t="30422" x="5797550" y="3175000"/>
          <p14:tracePt t="30439" x="5835650" y="3136900"/>
          <p14:tracePt t="30455" x="5861050" y="3117850"/>
          <p14:tracePt t="30472" x="5892800" y="3098800"/>
          <p14:tracePt t="30489" x="5924550" y="3092450"/>
          <p14:tracePt t="30507" x="5981700" y="3060700"/>
          <p14:tracePt t="30522" x="5994400" y="3060700"/>
          <p14:tracePt t="30539" x="6038850" y="3041650"/>
          <p14:tracePt t="30555" x="6089650" y="3022600"/>
          <p14:tracePt t="30572" x="6115050" y="3016250"/>
          <p14:tracePt t="30589" x="6146800" y="3009900"/>
          <p14:tracePt t="30605" x="6191250" y="2997200"/>
          <p14:tracePt t="30622" x="6203950" y="2997200"/>
          <p14:tracePt t="30639" x="6229350" y="2997200"/>
          <p14:tracePt t="30655" x="6242050" y="2997200"/>
          <p14:tracePt t="30672" x="6248400" y="2990850"/>
          <p14:tracePt t="30707" x="6261100" y="2978150"/>
          <p14:tracePt t="30726" x="6267450" y="2971800"/>
          <p14:tracePt t="30739" x="6286500" y="2952750"/>
          <p14:tracePt t="30755" x="6292850" y="2946400"/>
          <p14:tracePt t="30772" x="6311900" y="2927350"/>
          <p14:tracePt t="30789" x="6324600" y="2921000"/>
          <p14:tracePt t="30805" x="6337300" y="2901950"/>
          <p14:tracePt t="30839" x="6343650" y="2889250"/>
          <p14:tracePt t="31331" x="6343650" y="2901950"/>
          <p14:tracePt t="31339" x="6343650" y="2933700"/>
          <p14:tracePt t="31347" x="6343650" y="3009900"/>
          <p14:tracePt t="31355" x="6343650" y="3079750"/>
          <p14:tracePt t="31372" x="6375400" y="3276600"/>
          <p14:tracePt t="31389" x="6426200" y="3511550"/>
          <p14:tracePt t="31406" x="6470650" y="3683000"/>
          <p14:tracePt t="31423" x="6508750" y="3822700"/>
          <p14:tracePt t="31439" x="6546850" y="3898900"/>
          <p14:tracePt t="31456" x="6559550" y="3917950"/>
          <p14:tracePt t="31489" x="6565900" y="3924300"/>
          <p14:tracePt t="31746" x="6559550" y="3924300"/>
          <p14:tracePt t="31754" x="6496050" y="3924300"/>
          <p14:tracePt t="31762" x="6445250" y="3924300"/>
          <p14:tracePt t="31772" x="6362700" y="3924300"/>
          <p14:tracePt t="31789" x="6140450" y="3886200"/>
          <p14:tracePt t="31806" x="5880100" y="3816350"/>
          <p14:tracePt t="31822" x="5581650" y="3714750"/>
          <p14:tracePt t="31839" x="5327650" y="3613150"/>
          <p14:tracePt t="31856" x="5067300" y="3492500"/>
          <p14:tracePt t="31872" x="4864100" y="3416300"/>
          <p14:tracePt t="31889" x="4730750" y="3346450"/>
          <p14:tracePt t="31906" x="4660900" y="3302000"/>
          <p14:tracePt t="31922" x="4610100" y="3257550"/>
          <p14:tracePt t="31939" x="4578350" y="3232150"/>
          <p14:tracePt t="31956" x="4559300" y="3213100"/>
          <p14:tracePt t="31973" x="4527550" y="3206750"/>
          <p14:tracePt t="31989" x="4514850" y="3206750"/>
          <p14:tracePt t="32006" x="4483100" y="3194050"/>
          <p14:tracePt t="32022" x="4425950" y="3168650"/>
          <p14:tracePt t="32039" x="4356100" y="3136900"/>
          <p14:tracePt t="32056" x="4318000" y="3117850"/>
          <p14:tracePt t="32072" x="4241800" y="3092450"/>
          <p14:tracePt t="32089" x="4171950" y="3092450"/>
          <p14:tracePt t="32106" x="4140200" y="3079750"/>
          <p14:tracePt t="32122" x="4114800" y="3079750"/>
          <p14:tracePt t="32163" x="4108450" y="3073400"/>
          <p14:tracePt t="32173" x="4102100" y="3067050"/>
          <p14:tracePt t="32189" x="4095750" y="3028950"/>
          <p14:tracePt t="32206" x="4070350" y="2965450"/>
          <p14:tracePt t="32222" x="4032250" y="2870200"/>
          <p14:tracePt t="32239" x="4006850" y="2794000"/>
          <p14:tracePt t="32256" x="3994150" y="2755900"/>
          <p14:tracePt t="32273" x="3994150" y="2736850"/>
          <p14:tracePt t="32289" x="3994150" y="2711450"/>
          <p14:tracePt t="32306" x="4006850" y="2686050"/>
          <p14:tracePt t="32323" x="4095750" y="2667000"/>
          <p14:tracePt t="32339" x="4165600" y="2641600"/>
          <p14:tracePt t="32356" x="4203700" y="2641600"/>
          <p14:tracePt t="32373" x="4235450" y="2641600"/>
          <p14:tracePt t="32389" x="4248150" y="2641600"/>
          <p14:tracePt t="32406" x="4254500" y="2641600"/>
          <p14:tracePt t="32423" x="4267200" y="2654300"/>
          <p14:tracePt t="32439" x="4279900" y="2679700"/>
          <p14:tracePt t="32455" x="4298950" y="2736850"/>
          <p14:tracePt t="32472" x="4324350" y="2844800"/>
          <p14:tracePt t="32489" x="4349750" y="3022600"/>
          <p14:tracePt t="32507" x="4368800" y="3168650"/>
          <p14:tracePt t="32523" x="4368800" y="3194050"/>
          <p14:tracePt t="32539" x="4375150" y="3194050"/>
          <p14:tracePt t="32556" x="4362450" y="3200400"/>
          <p14:tracePt t="32573" x="4318000" y="3206750"/>
          <p14:tracePt t="32589" x="4216400" y="3206750"/>
          <p14:tracePt t="32606" x="4095750" y="3206750"/>
          <p14:tracePt t="32623" x="3962400" y="3175000"/>
          <p14:tracePt t="32639" x="3841750" y="3098800"/>
          <p14:tracePt t="32656" x="3765550" y="3016250"/>
          <p14:tracePt t="32673" x="3740150" y="2927350"/>
          <p14:tracePt t="32690" x="3727450" y="2774950"/>
          <p14:tracePt t="32706" x="3759200" y="2705100"/>
          <p14:tracePt t="32723" x="3981450" y="2533650"/>
          <p14:tracePt t="32739" x="4159250" y="2489200"/>
          <p14:tracePt t="32756" x="4337050" y="2432050"/>
          <p14:tracePt t="32772" x="4451350" y="2432050"/>
          <p14:tracePt t="32789" x="4508500" y="2432050"/>
          <p14:tracePt t="32806" x="4552950" y="2457450"/>
          <p14:tracePt t="32823" x="4584700" y="2559050"/>
          <p14:tracePt t="32839" x="4610100" y="2724150"/>
          <p14:tracePt t="32856" x="4641850" y="2952750"/>
          <p14:tracePt t="32873" x="4641850" y="3225800"/>
          <p14:tracePt t="32890" x="4635500" y="3384550"/>
          <p14:tracePt t="32906" x="4546600" y="3492500"/>
          <p14:tracePt t="32923" x="4349750" y="3517900"/>
          <p14:tracePt t="32939" x="4222750" y="3517900"/>
          <p14:tracePt t="32956" x="4089400" y="3473450"/>
          <p14:tracePt t="32973" x="3981450" y="3352800"/>
          <p14:tracePt t="32989" x="3911600" y="3213100"/>
          <p14:tracePt t="33006" x="3886200" y="2997200"/>
          <p14:tracePt t="33024" x="3898900" y="2851150"/>
          <p14:tracePt t="33039" x="3981450" y="2705100"/>
          <p14:tracePt t="33056" x="4121150" y="2578100"/>
          <p14:tracePt t="33073" x="4254500" y="2514600"/>
          <p14:tracePt t="33090" x="4387850" y="2495550"/>
          <p14:tracePt t="33107" x="4521200" y="2495550"/>
          <p14:tracePt t="33123" x="4591050" y="2540000"/>
          <p14:tracePt t="33139" x="4648200" y="2679700"/>
          <p14:tracePt t="33156" x="4692650" y="2927350"/>
          <p14:tracePt t="33173" x="4692650" y="3225800"/>
          <p14:tracePt t="33189" x="4641850" y="3454400"/>
          <p14:tracePt t="33206" x="4584700" y="3556000"/>
          <p14:tracePt t="33223" x="4514850" y="3581400"/>
          <p14:tracePt t="33240" x="4445000" y="3581400"/>
          <p14:tracePt t="33256" x="4337050" y="3549650"/>
          <p14:tracePt t="33273" x="4210050" y="3403600"/>
          <p14:tracePt t="33290" x="4013200" y="3124200"/>
          <p14:tracePt t="33306" x="3943350" y="2965450"/>
          <p14:tracePt t="33323" x="3924300" y="2755900"/>
          <p14:tracePt t="33340" x="3924300" y="2679700"/>
          <p14:tracePt t="33356" x="3981450" y="2660650"/>
          <p14:tracePt t="33373" x="4070350" y="2647950"/>
          <p14:tracePt t="33390" x="4140200" y="2647950"/>
          <p14:tracePt t="33406" x="4203700" y="2647950"/>
          <p14:tracePt t="33423" x="4241800" y="2692400"/>
          <p14:tracePt t="33440" x="4286250" y="2813050"/>
          <p14:tracePt t="33456" x="4311650" y="2984500"/>
          <p14:tracePt t="33473" x="4311650" y="3225800"/>
          <p14:tracePt t="33490" x="4248150" y="3365500"/>
          <p14:tracePt t="33506" x="4191000" y="3435350"/>
          <p14:tracePt t="33523" x="4127500" y="3448050"/>
          <p14:tracePt t="33540" x="4121150" y="3448050"/>
          <p14:tracePt t="33556" x="4095750" y="3409950"/>
          <p14:tracePt t="33573" x="4057650" y="3314700"/>
          <p14:tracePt t="33590" x="4057650" y="3232150"/>
          <p14:tracePt t="33606" x="4057650" y="3130550"/>
          <p14:tracePt t="33623" x="4057650" y="3086100"/>
          <p14:tracePt t="33640" x="4057650" y="3073400"/>
          <p14:tracePt t="33643" x="4057650" y="3067050"/>
          <p14:tracePt t="33659" x="4057650" y="3060700"/>
          <p14:tracePt t="33673" x="4064000" y="3060700"/>
          <p14:tracePt t="33691" x="4070350" y="3060700"/>
          <p14:tracePt t="33706" x="4076700" y="3073400"/>
          <p14:tracePt t="33724" x="4076700" y="3086100"/>
          <p14:tracePt t="33740" x="4064000" y="3111500"/>
          <p14:tracePt t="33756" x="3994150" y="3111500"/>
          <p14:tracePt t="33773" x="3981450" y="3111500"/>
          <p14:tracePt t="34187" x="3987800" y="3111500"/>
          <p14:tracePt t="34211" x="3994150" y="3111500"/>
          <p14:tracePt t="34219" x="3994150" y="3105150"/>
          <p14:tracePt t="34251" x="4006850" y="3092450"/>
          <p14:tracePt t="34267" x="4019550" y="3079750"/>
          <p14:tracePt t="34283" x="4019550" y="3073400"/>
          <p14:tracePt t="34339" x="4019550" y="3067050"/>
          <p14:tracePt t="34755" x="4019550" y="3060700"/>
          <p14:tracePt t="34763" x="4044950" y="3079750"/>
          <p14:tracePt t="34773" x="4095750" y="3130550"/>
          <p14:tracePt t="34789" x="4273550" y="3327400"/>
          <p14:tracePt t="34806" x="4464050" y="3536950"/>
          <p14:tracePt t="34823" x="4591050" y="3689350"/>
          <p14:tracePt t="34840" x="4679950" y="3797300"/>
          <p14:tracePt t="34857" x="4743450" y="3873500"/>
          <p14:tracePt t="34873" x="4743450" y="3879850"/>
          <p14:tracePt t="35027" x="4743450" y="3886200"/>
          <p14:tracePt t="35035" x="4737100" y="3886200"/>
          <p14:tracePt t="35043" x="4718050" y="3886200"/>
          <p14:tracePt t="35057" x="4699000" y="3886200"/>
          <p14:tracePt t="35073" x="4660900" y="3898900"/>
          <p14:tracePt t="35090" x="4629150" y="3898900"/>
          <p14:tracePt t="35107" x="4540250" y="3943350"/>
          <p14:tracePt t="35123" x="4470400" y="3987800"/>
          <p14:tracePt t="35140" x="4400550" y="4057650"/>
          <p14:tracePt t="35157" x="4349750" y="4114800"/>
          <p14:tracePt t="35173" x="4337050" y="4133850"/>
          <p14:tracePt t="35379" x="4330700" y="4133850"/>
          <p14:tracePt t="35387" x="4330700" y="4127500"/>
          <p14:tracePt t="35403" x="4330700" y="4114800"/>
          <p14:tracePt t="35419" x="4343400" y="4102100"/>
          <p14:tracePt t="35427" x="4349750" y="4083050"/>
          <p14:tracePt t="35440" x="4362450" y="4070350"/>
          <p14:tracePt t="35457" x="4381500" y="4044950"/>
          <p14:tracePt t="35474" x="4387850" y="4038600"/>
          <p14:tracePt t="35659" x="4381500" y="4038600"/>
          <p14:tracePt t="35667" x="4362450" y="4038600"/>
          <p14:tracePt t="35707" x="4356100" y="4038600"/>
          <p14:tracePt t="35715" x="4349750" y="4038600"/>
          <p14:tracePt t="35747" x="4343400" y="4038600"/>
          <p14:tracePt t="35755" x="4330700" y="4032250"/>
          <p14:tracePt t="35763" x="4324350" y="4019550"/>
          <p14:tracePt t="35773" x="4324350" y="4006850"/>
          <p14:tracePt t="35790" x="4318000" y="3968750"/>
          <p14:tracePt t="35806" x="4305300" y="3930650"/>
          <p14:tracePt t="35823" x="4305300" y="3905250"/>
          <p14:tracePt t="35840" x="4305300" y="3892550"/>
          <p14:tracePt t="35857" x="4298950" y="3886200"/>
          <p14:tracePt t="35979" x="4298950" y="3898900"/>
          <p14:tracePt t="36003" x="4298950" y="3905250"/>
          <p14:tracePt t="36132" x="4305300" y="3905250"/>
          <p14:tracePt t="36147" x="4311650" y="3905250"/>
          <p14:tracePt t="36171" x="4318000" y="3905250"/>
          <p14:tracePt t="36275" x="4324350" y="3905250"/>
          <p14:tracePt t="36283" x="4337050" y="3905250"/>
          <p14:tracePt t="36299" x="4343400" y="3905250"/>
          <p14:tracePt t="36307" x="4356100" y="3911600"/>
          <p14:tracePt t="36324" x="4362450" y="3924300"/>
          <p14:tracePt t="36340" x="4362450" y="3930650"/>
          <p14:tracePt t="36357" x="4368800" y="3943350"/>
          <p14:tracePt t="36374" x="4375150" y="3943350"/>
          <p14:tracePt t="36554" x="4400550" y="3949700"/>
          <p14:tracePt t="36570" x="4406900" y="3949700"/>
          <p14:tracePt t="36578" x="4419600" y="3949700"/>
          <p14:tracePt t="36586" x="4432300" y="3962400"/>
          <p14:tracePt t="36602" x="4445000" y="3962400"/>
          <p14:tracePt t="36610" x="4451350" y="3962400"/>
          <p14:tracePt t="36626" x="4457700" y="3962400"/>
          <p14:tracePt t="36643" x="4464050" y="3962400"/>
          <p14:tracePt t="36667" x="4476750" y="3962400"/>
          <p14:tracePt t="36675" x="4483100" y="3962400"/>
          <p14:tracePt t="36691" x="4489450" y="3962400"/>
          <p14:tracePt t="36707" x="4514850" y="3962400"/>
          <p14:tracePt t="36724" x="4546600" y="3962400"/>
          <p14:tracePt t="36741" x="4584700" y="3962400"/>
          <p14:tracePt t="36757" x="4635500" y="3962400"/>
          <p14:tracePt t="36773" x="4686300" y="3962400"/>
          <p14:tracePt t="36790" x="4711700" y="3962400"/>
          <p14:tracePt t="36807" x="4730750" y="3962400"/>
          <p14:tracePt t="36823" x="4737100" y="3962400"/>
          <p14:tracePt t="36840" x="4743450" y="3962400"/>
          <p14:tracePt t="36858" x="4762500" y="3962400"/>
          <p14:tracePt t="36874" x="4800600" y="3962400"/>
          <p14:tracePt t="36891" x="4857750" y="3962400"/>
          <p14:tracePt t="36907" x="4908550" y="3962400"/>
          <p14:tracePt t="36924" x="4946650" y="3962400"/>
          <p14:tracePt t="36941" x="4972050" y="3962400"/>
          <p14:tracePt t="36957" x="4997450" y="3962400"/>
          <p14:tracePt t="36974" x="5003800" y="3956050"/>
          <p14:tracePt t="37379" x="5016500" y="3943350"/>
          <p14:tracePt t="37387" x="5054600" y="3917950"/>
          <p14:tracePt t="37395" x="5067300" y="3898900"/>
          <p14:tracePt t="37407" x="5092700" y="3879850"/>
          <p14:tracePt t="37424" x="5143500" y="3784600"/>
          <p14:tracePt t="37441" x="5200650" y="3714750"/>
          <p14:tracePt t="37458" x="5238750" y="3663950"/>
          <p14:tracePt t="37474" x="5245100" y="3663950"/>
          <p14:tracePt t="37491" x="5245100" y="3657600"/>
          <p14:tracePt t="37611" x="5251450" y="3657600"/>
          <p14:tracePt t="37619" x="5257800" y="3676650"/>
          <p14:tracePt t="37627" x="5276850" y="3708400"/>
          <p14:tracePt t="37641" x="5283200" y="3752850"/>
          <p14:tracePt t="37658" x="5295900" y="3784600"/>
          <p14:tracePt t="37660" x="5295900" y="3816350"/>
          <p14:tracePt t="37674" x="5302250" y="3835400"/>
          <p14:tracePt t="37691" x="5302250" y="3854450"/>
          <p14:tracePt t="37708" x="5302250" y="3860800"/>
          <p14:tracePt t="37724" x="5302250" y="3867150"/>
          <p14:tracePt t="37741" x="5283200" y="3886200"/>
          <p14:tracePt t="37757" x="5245100" y="3905250"/>
          <p14:tracePt t="37774" x="5213350" y="3917950"/>
          <p14:tracePt t="37790" x="5200650" y="3930650"/>
          <p14:tracePt t="37807" x="5181600" y="3949700"/>
          <p14:tracePt t="37824" x="5175250" y="3949700"/>
          <p14:tracePt t="37840" x="5175250" y="3956050"/>
          <p14:tracePt t="38106" x="5194300" y="3956050"/>
          <p14:tracePt t="38114" x="5238750" y="3949700"/>
          <p14:tracePt t="38124" x="5276850" y="3937000"/>
          <p14:tracePt t="38141" x="5353050" y="3911600"/>
          <p14:tracePt t="38157" x="5378450" y="3905250"/>
          <p14:tracePt t="38523" x="5397500" y="3905250"/>
          <p14:tracePt t="38531" x="5403850" y="3905250"/>
          <p14:tracePt t="38541" x="5435600" y="3905250"/>
          <p14:tracePt t="38558" x="5499100" y="3905250"/>
          <p14:tracePt t="38574" x="5562600" y="3905250"/>
          <p14:tracePt t="38591" x="5613400" y="3892550"/>
          <p14:tracePt t="38608" x="5645150" y="3892550"/>
          <p14:tracePt t="38624" x="5651500" y="3892550"/>
          <p14:tracePt t="38740" x="5657850" y="3892550"/>
          <p14:tracePt t="38979" x="5664200" y="3892550"/>
          <p14:tracePt t="38987" x="5664200" y="3879850"/>
          <p14:tracePt t="38995" x="5689600" y="3867150"/>
          <p14:tracePt t="39008" x="5721350" y="3867150"/>
          <p14:tracePt t="39025" x="5791200" y="3854450"/>
          <p14:tracePt t="39042" x="5848350" y="3854450"/>
          <p14:tracePt t="39058" x="5886450" y="3848100"/>
          <p14:tracePt t="39075" x="5899150" y="3848100"/>
          <p14:tracePt t="39275" x="5911850" y="3848100"/>
          <p14:tracePt t="39283" x="5918200" y="3848100"/>
          <p14:tracePt t="39291" x="5937250" y="3848100"/>
          <p14:tracePt t="39308" x="5956300" y="3848100"/>
          <p14:tracePt t="39325" x="5994400" y="3848100"/>
          <p14:tracePt t="39341" x="6032500" y="3835400"/>
          <p14:tracePt t="39358" x="6057900" y="3822700"/>
          <p14:tracePt t="39375" x="6070600" y="3822700"/>
          <p14:tracePt t="39391" x="6083300" y="3816350"/>
          <p14:tracePt t="39408" x="6102350" y="3810000"/>
          <p14:tracePt t="39425" x="6121400" y="3797300"/>
          <p14:tracePt t="39443" x="6146800" y="3797300"/>
          <p14:tracePt t="39458" x="6172200" y="3797300"/>
          <p14:tracePt t="39475" x="6248400" y="3790950"/>
          <p14:tracePt t="39491" x="6330950" y="3790950"/>
          <p14:tracePt t="39508" x="6419850" y="3790950"/>
          <p14:tracePt t="39525" x="6489700" y="3790950"/>
          <p14:tracePt t="39541" x="6527800" y="3790950"/>
          <p14:tracePt t="39558" x="6546850" y="3790950"/>
          <p14:tracePt t="39575" x="6565900" y="3797300"/>
          <p14:tracePt t="39592" x="6591300" y="3810000"/>
          <p14:tracePt t="39608" x="6635750" y="3854450"/>
          <p14:tracePt t="39625" x="6661150" y="3886200"/>
          <p14:tracePt t="39641" x="6686550" y="3917950"/>
          <p14:tracePt t="39658" x="6699250" y="3930650"/>
          <p14:tracePt t="39690" x="6705600" y="3937000"/>
          <p14:tracePt t="40315" x="6705600" y="3943350"/>
          <p14:tracePt t="40323" x="6686550" y="3975100"/>
          <p14:tracePt t="40331" x="6661150" y="3981450"/>
          <p14:tracePt t="40342" x="6610350" y="3994150"/>
          <p14:tracePt t="40358" x="6489700" y="4019550"/>
          <p14:tracePt t="40375" x="6337300" y="4051300"/>
          <p14:tracePt t="40392" x="6178550" y="4064000"/>
          <p14:tracePt t="40408" x="6019800" y="4064000"/>
          <p14:tracePt t="40425" x="5861050" y="4064000"/>
          <p14:tracePt t="40442" x="5753100" y="4064000"/>
          <p14:tracePt t="40458" x="5695950" y="4057650"/>
          <p14:tracePt t="40475" x="5689600" y="4051300"/>
          <p14:tracePt t="40531" x="5683250" y="4044950"/>
          <p14:tracePt t="40547" x="5683250" y="4038600"/>
          <p14:tracePt t="40555" x="5683250" y="4032250"/>
          <p14:tracePt t="40579" x="5676900" y="4025900"/>
          <p14:tracePt t="40595" x="5670550" y="4019550"/>
          <p14:tracePt t="40667" x="5670550" y="4013200"/>
          <p14:tracePt t="40691" x="5670550" y="4006850"/>
          <p14:tracePt t="40699" x="5670550" y="4000500"/>
          <p14:tracePt t="40708" x="5670550" y="3994150"/>
          <p14:tracePt t="40725" x="5670550" y="3981450"/>
          <p14:tracePt t="40742" x="5670550" y="3975100"/>
          <p14:tracePt t="40759" x="5670550" y="3956050"/>
          <p14:tracePt t="40775" x="5683250" y="3943350"/>
          <p14:tracePt t="40792" x="5708650" y="3924300"/>
          <p14:tracePt t="40808" x="5740400" y="3917950"/>
          <p14:tracePt t="40825" x="5784850" y="3911600"/>
          <p14:tracePt t="40842" x="5803900" y="3905250"/>
          <p14:tracePt t="40858" x="5842000" y="3898900"/>
          <p14:tracePt t="40875" x="5861050" y="3898900"/>
          <p14:tracePt t="40892" x="5867400" y="3898900"/>
          <p14:tracePt t="40909" x="5873750" y="3898900"/>
          <p14:tracePt t="40925" x="5886450" y="3898900"/>
          <p14:tracePt t="40959" x="5892800" y="3898900"/>
          <p14:tracePt t="41019" x="5899150" y="3898900"/>
          <p14:tracePt t="41044" x="5905500" y="3898900"/>
          <p14:tracePt t="41147" x="5918200" y="3898900"/>
          <p14:tracePt t="41451" x="5924550" y="3898900"/>
          <p14:tracePt t="41460" x="5930900" y="3898900"/>
          <p14:tracePt t="41467" x="5943600" y="3898900"/>
          <p14:tracePt t="41475" x="5962650" y="3898900"/>
          <p14:tracePt t="41492" x="6013450" y="3898900"/>
          <p14:tracePt t="41509" x="6115050" y="3898900"/>
          <p14:tracePt t="41525" x="6235700" y="3879850"/>
          <p14:tracePt t="41542" x="6330950" y="3841750"/>
          <p14:tracePt t="41559" x="6413500" y="3816350"/>
          <p14:tracePt t="41575" x="6470650" y="3803650"/>
          <p14:tracePt t="41592" x="6508750" y="3790950"/>
          <p14:tracePt t="41609" x="6534150" y="3784600"/>
          <p14:tracePt t="41626" x="6559550" y="3784600"/>
          <p14:tracePt t="41642" x="6572250" y="3784600"/>
          <p14:tracePt t="41659" x="6578600" y="3784600"/>
          <p14:tracePt t="41675" x="6584950" y="3784600"/>
          <p14:tracePt t="41692" x="6591300" y="3784600"/>
          <p14:tracePt t="41709" x="6610350" y="3784600"/>
          <p14:tracePt t="41725" x="6629400" y="3784600"/>
          <p14:tracePt t="41742" x="6642100" y="3797300"/>
          <p14:tracePt t="41759" x="6661150" y="3822700"/>
          <p14:tracePt t="41775" x="6667500" y="3854450"/>
          <p14:tracePt t="41792" x="6680200" y="3879850"/>
          <p14:tracePt t="41808" x="6680200" y="3917950"/>
          <p14:tracePt t="41825" x="6680200" y="3956050"/>
          <p14:tracePt t="41842" x="6680200" y="4006850"/>
          <p14:tracePt t="41858" x="6661150" y="4038600"/>
          <p14:tracePt t="41875" x="6616700" y="4064000"/>
          <p14:tracePt t="41892" x="6591300" y="4070350"/>
          <p14:tracePt t="41909" x="6565900" y="4083050"/>
          <p14:tracePt t="41925" x="6546850" y="4083050"/>
          <p14:tracePt t="41942" x="6508750" y="4089400"/>
          <p14:tracePt t="41959" x="6464300" y="4102100"/>
          <p14:tracePt t="41976" x="6426200" y="4121150"/>
          <p14:tracePt t="41992" x="6362700" y="4146550"/>
          <p14:tracePt t="42009" x="6318250" y="4159250"/>
          <p14:tracePt t="42026" x="6223000" y="4216400"/>
          <p14:tracePt t="42042" x="6172200" y="4241800"/>
          <p14:tracePt t="42059" x="6140450" y="4267200"/>
          <p14:tracePt t="42076" x="6127750" y="4273550"/>
          <p14:tracePt t="42092" x="6115050" y="4292600"/>
          <p14:tracePt t="42109" x="6089650" y="4305300"/>
          <p14:tracePt t="42126" x="6076950" y="4330700"/>
          <p14:tracePt t="42142" x="6057900" y="4356100"/>
          <p14:tracePt t="42159" x="6051550" y="4375150"/>
          <p14:tracePt t="42176" x="6045200" y="4375150"/>
          <p14:tracePt t="42192" x="6045200" y="4381500"/>
          <p14:tracePt t="42209" x="6032500" y="4400550"/>
          <p14:tracePt t="42226" x="6019800" y="4413250"/>
          <p14:tracePt t="42242" x="6013450" y="4419600"/>
          <p14:tracePt t="42259" x="6007100" y="4425950"/>
          <p14:tracePt t="42387" x="6007100" y="4438650"/>
          <p14:tracePt t="42411" x="6000750" y="4438650"/>
          <p14:tracePt t="43219" x="5975350" y="4438650"/>
          <p14:tracePt t="43228" x="5956300" y="4438650"/>
          <p14:tracePt t="43235" x="5943600" y="4438650"/>
          <p14:tracePt t="43243" x="5924550" y="4438650"/>
          <p14:tracePt t="43259" x="5911850" y="4438650"/>
          <p14:tracePt t="43276" x="5861050" y="4438650"/>
          <p14:tracePt t="43293" x="5791200" y="4438650"/>
          <p14:tracePt t="43309" x="5676900" y="4400550"/>
          <p14:tracePt t="43326" x="5505450" y="4330700"/>
          <p14:tracePt t="43343" x="5314950" y="4254500"/>
          <p14:tracePt t="43359" x="5099050" y="4152900"/>
          <p14:tracePt t="43376" x="4927600" y="4070350"/>
          <p14:tracePt t="43393" x="4806950" y="3994150"/>
          <p14:tracePt t="43409" x="4749800" y="3943350"/>
          <p14:tracePt t="43426" x="4724400" y="3930650"/>
          <p14:tracePt t="43459" x="4724400" y="3924300"/>
          <p14:tracePt t="43476" x="4724400" y="3911600"/>
          <p14:tracePt t="43493" x="4724400" y="3905250"/>
          <p14:tracePt t="43509" x="4724400" y="3892550"/>
          <p14:tracePt t="43526" x="4724400" y="3879850"/>
          <p14:tracePt t="43543" x="4724400" y="3873500"/>
          <p14:tracePt t="43604" x="4724400" y="3867150"/>
          <p14:tracePt t="43612" x="4730750" y="3867150"/>
          <p14:tracePt t="43619" x="4737100" y="3867150"/>
          <p14:tracePt t="43628" x="4743450" y="3867150"/>
          <p14:tracePt t="43644" x="4762500" y="3867150"/>
          <p14:tracePt t="43659" x="4794250" y="3867150"/>
          <p14:tracePt t="43676" x="4832350" y="3867150"/>
          <p14:tracePt t="43693" x="4876800" y="3867150"/>
          <p14:tracePt t="43709" x="4908550" y="3873500"/>
          <p14:tracePt t="43726" x="4927600" y="3879850"/>
          <p14:tracePt t="43743" x="4940300" y="3886200"/>
          <p14:tracePt t="43759" x="4940300" y="3892550"/>
          <p14:tracePt t="43776" x="4959350" y="3898900"/>
          <p14:tracePt t="43793" x="4972050" y="3911600"/>
          <p14:tracePt t="43825" x="4984750" y="3924300"/>
          <p14:tracePt t="43842" x="4991100" y="3937000"/>
          <p14:tracePt t="43859" x="5003800" y="3949700"/>
          <p14:tracePt t="43876" x="5010150" y="3981450"/>
          <p14:tracePt t="43893" x="5022850" y="4032250"/>
          <p14:tracePt t="43909" x="5060950" y="4108450"/>
          <p14:tracePt t="43926" x="5105400" y="4222750"/>
          <p14:tracePt t="43943" x="5168900" y="4343400"/>
          <p14:tracePt t="43960" x="5257800" y="4476750"/>
          <p14:tracePt t="43976" x="5359400" y="4584700"/>
          <p14:tracePt t="43993" x="5543550" y="4705350"/>
          <p14:tracePt t="44010" x="5746750" y="4794250"/>
          <p14:tracePt t="44026" x="5797550" y="4813300"/>
          <p14:tracePt t="44043" x="5892800" y="4832350"/>
          <p14:tracePt t="44059" x="5918200" y="4845050"/>
          <p14:tracePt t="44076" x="5937250" y="4851400"/>
          <p14:tracePt t="44093" x="5949950" y="4851400"/>
          <p14:tracePt t="44109" x="5962650" y="4851400"/>
          <p14:tracePt t="44126" x="5962650" y="4857750"/>
          <p14:tracePt t="44160" x="5969000" y="4857750"/>
          <p14:tracePt t="44176" x="5969000" y="4889500"/>
          <p14:tracePt t="44193" x="5981700" y="4965700"/>
          <p14:tracePt t="44196" x="5981700" y="5041900"/>
          <p14:tracePt t="44210" x="5981700" y="5111750"/>
          <p14:tracePt t="44226" x="5956300" y="5226050"/>
          <p14:tracePt t="44243" x="5854700" y="5346700"/>
          <p14:tracePt t="44260" x="5791200" y="5391150"/>
          <p14:tracePt t="44276" x="5715000" y="5416550"/>
          <p14:tracePt t="44293" x="5588000" y="5416550"/>
          <p14:tracePt t="44310" x="5429250" y="5416550"/>
          <p14:tracePt t="44326" x="5257800" y="5378450"/>
          <p14:tracePt t="44343" x="5124450" y="5295900"/>
          <p14:tracePt t="44360" x="5016500" y="5238750"/>
          <p14:tracePt t="44376" x="4946650" y="5194300"/>
          <p14:tracePt t="44393" x="4927600" y="5156200"/>
          <p14:tracePt t="44410" x="4927600" y="5105400"/>
          <p14:tracePt t="44426" x="4927600" y="4984750"/>
          <p14:tracePt t="44443" x="4927600" y="4883150"/>
          <p14:tracePt t="44460" x="4933950" y="4781550"/>
          <p14:tracePt t="44476" x="4978400" y="4673600"/>
          <p14:tracePt t="44493" x="5016500" y="4546600"/>
          <p14:tracePt t="44510" x="5073650" y="4445000"/>
          <p14:tracePt t="44526" x="5105400" y="4368800"/>
          <p14:tracePt t="44543" x="5168900" y="4267200"/>
          <p14:tracePt t="44560" x="5238750" y="4197350"/>
          <p14:tracePt t="44576" x="5308600" y="4165600"/>
          <p14:tracePt t="44593" x="5397500" y="4127500"/>
          <p14:tracePt t="44610" x="5480050" y="4108450"/>
          <p14:tracePt t="44627" x="5607050" y="4102100"/>
          <p14:tracePt t="44643" x="5689600" y="4102100"/>
          <p14:tracePt t="44660" x="5791200" y="4102100"/>
          <p14:tracePt t="44676" x="5899150" y="4121150"/>
          <p14:tracePt t="44693" x="6007100" y="4165600"/>
          <p14:tracePt t="44710" x="6083300" y="4184650"/>
          <p14:tracePt t="44726" x="6121400" y="4197350"/>
          <p14:tracePt t="44743" x="6146800" y="4210050"/>
          <p14:tracePt t="44760" x="6159500" y="4216400"/>
          <p14:tracePt t="44776" x="6184900" y="4241800"/>
          <p14:tracePt t="44793" x="6210300" y="4260850"/>
          <p14:tracePt t="44810" x="6242050" y="4286250"/>
          <p14:tracePt t="44826" x="6330950" y="4406900"/>
          <p14:tracePt t="44842" x="6388100" y="4476750"/>
          <p14:tracePt t="44859" x="6426200" y="4565650"/>
          <p14:tracePt t="44876" x="6483350" y="4673600"/>
          <p14:tracePt t="44893" x="6527800" y="4768850"/>
          <p14:tracePt t="44909" x="6559550" y="4851400"/>
          <p14:tracePt t="44926" x="6565900" y="4895850"/>
          <p14:tracePt t="44943" x="6578600" y="4908550"/>
          <p14:tracePt t="44959" x="6578600" y="4927600"/>
          <p14:tracePt t="44976" x="6572250" y="4959350"/>
          <p14:tracePt t="44993" x="6540500" y="4991100"/>
          <p14:tracePt t="45009" x="6477000" y="5041900"/>
          <p14:tracePt t="45026" x="6299200" y="5111750"/>
          <p14:tracePt t="45043" x="6146800" y="5149850"/>
          <p14:tracePt t="45060" x="5949950" y="5200650"/>
          <p14:tracePt t="45076" x="5721350" y="5232400"/>
          <p14:tracePt t="45093" x="5492750" y="5264150"/>
          <p14:tracePt t="45110" x="5321300" y="5308600"/>
          <p14:tracePt t="45126" x="5181600" y="5334000"/>
          <p14:tracePt t="45143" x="5060950" y="5346700"/>
          <p14:tracePt t="45160" x="4991100" y="5359400"/>
          <p14:tracePt t="45176" x="4902200" y="5372100"/>
          <p14:tracePt t="45194" x="4794250" y="5410200"/>
          <p14:tracePt t="45210" x="4743450" y="5422900"/>
          <p14:tracePt t="45227" x="4584700" y="5435600"/>
          <p14:tracePt t="45243" x="4451350" y="5435600"/>
          <p14:tracePt t="45260" x="4330700" y="5429250"/>
          <p14:tracePt t="45277" x="4191000" y="5372100"/>
          <p14:tracePt t="45293" x="4057650" y="5295900"/>
          <p14:tracePt t="45310" x="3930650" y="5213350"/>
          <p14:tracePt t="45327" x="3879850" y="5105400"/>
          <p14:tracePt t="45343" x="3860800" y="4984750"/>
          <p14:tracePt t="45361" x="3860800" y="4851400"/>
          <p14:tracePt t="45377" x="3898900" y="4737100"/>
          <p14:tracePt t="45393" x="3962400" y="4635500"/>
          <p14:tracePt t="45410" x="4038600" y="4533900"/>
          <p14:tracePt t="45427" x="4140200" y="4432300"/>
          <p14:tracePt t="45443" x="4210050" y="4400550"/>
          <p14:tracePt t="45460" x="4254500" y="4381500"/>
          <p14:tracePt t="45477" x="4311650" y="4362450"/>
          <p14:tracePt t="45493" x="4400550" y="4349750"/>
          <p14:tracePt t="45510" x="4540250" y="4337050"/>
          <p14:tracePt t="45527" x="4686300" y="4337050"/>
          <p14:tracePt t="45543" x="4864100" y="4337050"/>
          <p14:tracePt t="45560" x="5022850" y="4337050"/>
          <p14:tracePt t="45577" x="5162550" y="4337050"/>
          <p14:tracePt t="45594" x="5283200" y="4337050"/>
          <p14:tracePt t="45611" x="5321300" y="4349750"/>
          <p14:tracePt t="45627" x="5359400" y="4349750"/>
          <p14:tracePt t="45643" x="5397500" y="4349750"/>
          <p14:tracePt t="45660" x="5435600" y="4362450"/>
          <p14:tracePt t="45677" x="5486400" y="4368800"/>
          <p14:tracePt t="45693" x="5562600" y="4394200"/>
          <p14:tracePt t="45710" x="5651500" y="4432300"/>
          <p14:tracePt t="45727" x="5784850" y="4502150"/>
          <p14:tracePt t="45743" x="5924550" y="4603750"/>
          <p14:tracePt t="45760" x="6038850" y="4686300"/>
          <p14:tracePt t="45777" x="6153150" y="4794250"/>
          <p14:tracePt t="45793" x="6235700" y="4889500"/>
          <p14:tracePt t="45810" x="6299200" y="4997450"/>
          <p14:tracePt t="45826" x="6305550" y="5073650"/>
          <p14:tracePt t="45843" x="6318250" y="5111750"/>
          <p14:tracePt t="45860" x="6318250" y="5149850"/>
          <p14:tracePt t="45876" x="6318250" y="5200650"/>
          <p14:tracePt t="45893" x="6311900" y="5251450"/>
          <p14:tracePt t="45910" x="6273800" y="5308600"/>
          <p14:tracePt t="45927" x="6210300" y="5353050"/>
          <p14:tracePt t="45943" x="6172200" y="5384800"/>
          <p14:tracePt t="45960" x="6089650" y="5403850"/>
          <p14:tracePt t="45977" x="6007100" y="5435600"/>
          <p14:tracePt t="45994" x="5835650" y="5461000"/>
          <p14:tracePt t="46010" x="5772150" y="5473700"/>
          <p14:tracePt t="46027" x="5549900" y="5473700"/>
          <p14:tracePt t="46043" x="5365750" y="5473700"/>
          <p14:tracePt t="46061" x="5168900" y="5473700"/>
          <p14:tracePt t="46077" x="4984750" y="5473700"/>
          <p14:tracePt t="46093" x="4806950" y="5467350"/>
          <p14:tracePt t="46110" x="4641850" y="5448300"/>
          <p14:tracePt t="46127" x="4546600" y="5429250"/>
          <p14:tracePt t="46143" x="4470400" y="5391150"/>
          <p14:tracePt t="46160" x="4438650" y="5372100"/>
          <p14:tracePt t="46177" x="4425950" y="5353050"/>
          <p14:tracePt t="46194" x="4400550" y="5295900"/>
          <p14:tracePt t="46210" x="4387850" y="5276850"/>
          <p14:tracePt t="46213" x="4381500" y="5257800"/>
          <p14:tracePt t="46227" x="4381500" y="5187950"/>
          <p14:tracePt t="46243" x="4381500" y="5099050"/>
          <p14:tracePt t="46260" x="4381500" y="5029200"/>
          <p14:tracePt t="46277" x="4381500" y="4946650"/>
          <p14:tracePt t="46293" x="4381500" y="4876800"/>
          <p14:tracePt t="46310" x="4406900" y="4819650"/>
          <p14:tracePt t="46327" x="4432300" y="4762500"/>
          <p14:tracePt t="46343" x="4464050" y="4718050"/>
          <p14:tracePt t="46360" x="4502150" y="4660900"/>
          <p14:tracePt t="46377" x="4533900" y="4635500"/>
          <p14:tracePt t="46394" x="4578350" y="4610100"/>
          <p14:tracePt t="46410" x="4692650" y="4584700"/>
          <p14:tracePt t="46427" x="4762500" y="4559300"/>
          <p14:tracePt t="46444" x="4819650" y="4546600"/>
          <p14:tracePt t="46460" x="4883150" y="4527550"/>
          <p14:tracePt t="46477" x="4972050" y="4502150"/>
          <p14:tracePt t="46494" x="5060950" y="4502150"/>
          <p14:tracePt t="46510" x="5143500" y="4489450"/>
          <p14:tracePt t="46527" x="5232400" y="4489450"/>
          <p14:tracePt t="46544" x="5314950" y="4489450"/>
          <p14:tracePt t="46560" x="5403850" y="4489450"/>
          <p14:tracePt t="46577" x="5505450" y="4489450"/>
          <p14:tracePt t="46594" x="5632450" y="4489450"/>
          <p14:tracePt t="46610" x="5835650" y="4546600"/>
          <p14:tracePt t="46627" x="6051550" y="4591050"/>
          <p14:tracePt t="46644" x="6267450" y="4667250"/>
          <p14:tracePt t="46660" x="6413500" y="4730750"/>
          <p14:tracePt t="46677" x="6540500" y="4800600"/>
          <p14:tracePt t="46694" x="6623050" y="4857750"/>
          <p14:tracePt t="46710" x="6661150" y="4902200"/>
          <p14:tracePt t="46727" x="6680200" y="4914900"/>
          <p14:tracePt t="46744" x="6680200" y="4959350"/>
          <p14:tracePt t="46760" x="6680200" y="5022850"/>
          <p14:tracePt t="46777" x="6680200" y="5105400"/>
          <p14:tracePt t="46793" x="6648450" y="5194300"/>
          <p14:tracePt t="46810" x="6553200" y="5359400"/>
          <p14:tracePt t="46826" x="6457950" y="5448300"/>
          <p14:tracePt t="46843" x="6330950" y="5518150"/>
          <p14:tracePt t="46860" x="6184900" y="5562600"/>
          <p14:tracePt t="46877" x="6038850" y="5600700"/>
          <p14:tracePt t="46894" x="5880100" y="5632450"/>
          <p14:tracePt t="46910" x="5708650" y="5645150"/>
          <p14:tracePt t="46927" x="5543550" y="5645150"/>
          <p14:tracePt t="46944" x="5378450" y="5645150"/>
          <p14:tracePt t="46960" x="5238750" y="5645150"/>
          <p14:tracePt t="46978" x="5099050" y="5607050"/>
          <p14:tracePt t="46994" x="4991100" y="5581650"/>
          <p14:tracePt t="47010" x="4927600" y="5549900"/>
          <p14:tracePt t="47027" x="4902200" y="5530850"/>
          <p14:tracePt t="47044" x="4883150" y="5518150"/>
          <p14:tracePt t="47060" x="4870450" y="5499100"/>
          <p14:tracePt t="47077" x="4845050" y="5461000"/>
          <p14:tracePt t="47094" x="4800600" y="5410200"/>
          <p14:tracePt t="47110" x="4775200" y="5359400"/>
          <p14:tracePt t="47127" x="4743450" y="5321300"/>
          <p14:tracePt t="47144" x="4718050" y="5270500"/>
          <p14:tracePt t="47160" x="4705350" y="5232400"/>
          <p14:tracePt t="47177" x="4692650" y="5219700"/>
          <p14:tracePt t="47194" x="4692650" y="5213350"/>
          <p14:tracePt t="47210" x="4686300" y="5207000"/>
          <p14:tracePt t="47403" x="4686300" y="5200650"/>
          <p14:tracePt t="47411" x="4686300" y="5181600"/>
          <p14:tracePt t="47419" x="4686300" y="5175250"/>
          <p14:tracePt t="47428" x="4686300" y="5162550"/>
          <p14:tracePt t="47444" x="4686300" y="5124450"/>
          <p14:tracePt t="47461" x="4686300" y="5086350"/>
          <p14:tracePt t="47477" x="4686300" y="5048250"/>
          <p14:tracePt t="47494" x="4686300" y="5016500"/>
          <p14:tracePt t="47511" x="4686300" y="4984750"/>
          <p14:tracePt t="47527" x="4686300" y="4953000"/>
          <p14:tracePt t="47544" x="4686300" y="4914900"/>
          <p14:tracePt t="47561" x="4686300" y="4889500"/>
          <p14:tracePt t="47577" x="4679950" y="4883150"/>
          <p14:tracePt t="47594" x="4679950" y="4864100"/>
          <p14:tracePt t="47611" x="4667250" y="4857750"/>
          <p14:tracePt t="47627" x="4667250" y="4851400"/>
          <p14:tracePt t="47644" x="4667250" y="4832350"/>
          <p14:tracePt t="47677" x="4660900" y="4826000"/>
          <p14:tracePt t="48123" x="4667250" y="4819650"/>
          <p14:tracePt t="48139" x="4667250" y="4813300"/>
          <p14:tracePt t="48147" x="4673600" y="4813300"/>
          <p14:tracePt t="48155" x="4679950" y="4806950"/>
          <p14:tracePt t="48955" x="4679950" y="4800600"/>
          <p14:tracePt t="48964" x="4673600" y="4800600"/>
          <p14:tracePt t="49051" x="4673600" y="4794250"/>
          <p14:tracePt t="50971" x="4673600" y="4787900"/>
          <p14:tracePt t="53834" x="4679950" y="4768850"/>
          <p14:tracePt t="53842" x="4737100" y="4692650"/>
          <p14:tracePt t="53850" x="4800600" y="4616450"/>
          <p14:tracePt t="53862" x="4851400" y="4559300"/>
          <p14:tracePt t="53879" x="4991100" y="4413250"/>
          <p14:tracePt t="53896" x="5245100" y="4133850"/>
          <p14:tracePt t="53913" x="5562600" y="3829050"/>
          <p14:tracePt t="53929" x="5854700" y="3454400"/>
          <p14:tracePt t="53946" x="6115050" y="3124200"/>
          <p14:tracePt t="53963" x="6191250" y="3009900"/>
          <p14:tracePt t="54155" x="6191250" y="3003550"/>
          <p14:tracePt t="54163" x="6191250" y="2927350"/>
          <p14:tracePt t="54171" x="6191250" y="2876550"/>
          <p14:tracePt t="54179" x="6191250" y="2813050"/>
          <p14:tracePt t="54196" x="6184900" y="2686050"/>
          <p14:tracePt t="54213" x="6172200" y="2622550"/>
          <p14:tracePt t="54229" x="6159500" y="2578100"/>
          <p14:tracePt t="54246" x="6159500" y="2527300"/>
          <p14:tracePt t="54263" x="6134100" y="2425700"/>
          <p14:tracePt t="54279" x="6134100" y="2368550"/>
          <p14:tracePt t="54296" x="6127750" y="2343150"/>
          <p14:tracePt t="54313" x="6127750" y="2324100"/>
          <p14:tracePt t="54329" x="6127750" y="2311400"/>
          <p14:tracePt t="54435" x="6121400" y="2311400"/>
          <p14:tracePt t="54459" x="6115050" y="2305050"/>
          <p14:tracePt t="54468" x="6115050" y="2298700"/>
          <p14:tracePt t="54479" x="6115050" y="2292350"/>
          <p14:tracePt t="54496" x="6115050" y="2286000"/>
          <p14:tracePt t="54513" x="6115050" y="2273300"/>
          <p14:tracePt t="55323" x="6115050" y="2254250"/>
          <p14:tracePt t="55333" x="6140450" y="2228850"/>
          <p14:tracePt t="55346" x="6229350" y="2190750"/>
          <p14:tracePt t="55363" x="6305550" y="2152650"/>
          <p14:tracePt t="55379" x="6337300" y="2133600"/>
          <p14:tracePt t="55396" x="6362700" y="2133600"/>
          <p14:tracePt t="55413" x="6388100" y="2120900"/>
          <p14:tracePt t="55429" x="6419850" y="2114550"/>
          <p14:tracePt t="55446" x="6457950" y="2101850"/>
          <p14:tracePt t="55463" x="6534150" y="2076450"/>
          <p14:tracePt t="55479" x="6654800" y="2051050"/>
          <p14:tracePt t="55497" x="6788150" y="2038350"/>
          <p14:tracePt t="55513" x="6889750" y="2025650"/>
          <p14:tracePt t="55529" x="6997700" y="2012950"/>
          <p14:tracePt t="55546" x="7137400" y="1987550"/>
          <p14:tracePt t="55563" x="7245350" y="1974850"/>
          <p14:tracePt t="55579" x="7359650" y="1974850"/>
          <p14:tracePt t="55596" x="7410450" y="1974850"/>
          <p14:tracePt t="55613" x="7442200" y="1974850"/>
          <p14:tracePt t="55629" x="7448550" y="1974850"/>
          <p14:tracePt t="55666" x="7467600" y="1974850"/>
          <p14:tracePt t="55679" x="7499350" y="1993900"/>
          <p14:tracePt t="55696" x="7600950" y="2057400"/>
          <p14:tracePt t="55713" x="7734300" y="2101850"/>
          <p14:tracePt t="55729" x="7867650" y="2127250"/>
          <p14:tracePt t="55730" x="7924800" y="2139950"/>
          <p14:tracePt t="55746" x="7994650" y="2165350"/>
          <p14:tracePt t="55763" x="8001000" y="2165350"/>
          <p14:tracePt t="56075" x="7969250" y="2178050"/>
          <p14:tracePt t="56084" x="7924800" y="2178050"/>
          <p14:tracePt t="56096" x="7861300" y="2178050"/>
          <p14:tracePt t="56113" x="7639050" y="2209800"/>
          <p14:tracePt t="56129" x="7429500" y="2241550"/>
          <p14:tracePt t="56146" x="7143750" y="2317750"/>
          <p14:tracePt t="56163" x="7010400" y="2355850"/>
          <p14:tracePt t="56179" x="6889750" y="2387600"/>
          <p14:tracePt t="56196" x="6743700" y="2432050"/>
          <p14:tracePt t="56213" x="6559550" y="2457450"/>
          <p14:tracePt t="56229" x="6369050" y="2520950"/>
          <p14:tracePt t="56246" x="6197600" y="2552700"/>
          <p14:tracePt t="56263" x="6076950" y="2565400"/>
          <p14:tracePt t="56279" x="6019800" y="2578100"/>
          <p14:tracePt t="56296" x="6013450" y="2578100"/>
          <p14:tracePt t="56427" x="6000750" y="2578100"/>
          <p14:tracePt t="56444" x="5988050" y="2590800"/>
          <p14:tracePt t="56467" x="5975350" y="2590800"/>
          <p14:tracePt t="56476" x="5969000" y="2590800"/>
          <p14:tracePt t="56483" x="5962650" y="2590800"/>
          <p14:tracePt t="56497" x="5956300" y="2590800"/>
          <p14:tracePt t="56514" x="5892800" y="2603500"/>
          <p14:tracePt t="56530" x="5848350" y="2603500"/>
          <p14:tracePt t="56547" x="5632450" y="2647950"/>
          <p14:tracePt t="56563" x="5473700" y="2660650"/>
          <p14:tracePt t="56580" x="5365750" y="2679700"/>
          <p14:tracePt t="56597" x="5340350" y="2686050"/>
          <p14:tracePt t="56613" x="5327650" y="2686050"/>
          <p14:tracePt t="56834" x="5308600" y="2686050"/>
          <p14:tracePt t="56842" x="5289550" y="2686050"/>
          <p14:tracePt t="56851" x="5270500" y="2686050"/>
          <p14:tracePt t="62123" x="5264150" y="2686050"/>
          <p14:tracePt t="62131" x="5251450" y="2698750"/>
          <p14:tracePt t="62139" x="5251450" y="2730500"/>
          <p14:tracePt t="62149" x="5251450" y="2768600"/>
          <p14:tracePt t="62165" x="5238750" y="2901950"/>
          <p14:tracePt t="62182" x="5238750" y="3162300"/>
          <p14:tracePt t="62198" x="5276850" y="3619500"/>
          <p14:tracePt t="62215" x="5340350" y="4057650"/>
          <p14:tracePt t="62232" x="5384800" y="4432300"/>
          <p14:tracePt t="62248" x="5422900" y="4724400"/>
          <p14:tracePt t="62253" x="5435600" y="4813300"/>
          <p14:tracePt t="62265" x="5435600" y="4876800"/>
          <p14:tracePt t="62282" x="5448300" y="4946650"/>
          <p14:tracePt t="62298" x="5448300" y="4978400"/>
          <p14:tracePt t="62315" x="5448300" y="4984750"/>
          <p14:tracePt t="62332" x="5454650" y="5003800"/>
          <p14:tracePt t="62348" x="5454650" y="5016500"/>
          <p14:tracePt t="62365" x="5467350" y="5054600"/>
          <p14:tracePt t="62382" x="5467350" y="5073650"/>
          <p14:tracePt t="62398" x="5467350" y="5111750"/>
          <p14:tracePt t="62415" x="5467350" y="5213350"/>
          <p14:tracePt t="62432" x="5492750" y="5403850"/>
          <p14:tracePt t="62448" x="5568950" y="5676900"/>
          <p14:tracePt t="62466" x="5651500" y="5962650"/>
          <p14:tracePt t="62482" x="5657850" y="6007100"/>
          <p14:tracePt t="62498" x="5664200" y="6026150"/>
          <p14:tracePt t="62555" x="5664200" y="6007100"/>
          <p14:tracePt t="62563" x="5664200" y="5994400"/>
          <p14:tracePt t="62571" x="5664200" y="5981700"/>
          <p14:tracePt t="62582" x="5664200" y="5962650"/>
          <p14:tracePt t="62599" x="5676900" y="5905500"/>
          <p14:tracePt t="62615" x="5689600" y="5867400"/>
          <p14:tracePt t="62632" x="5689600" y="5816600"/>
          <p14:tracePt t="62649" x="5695950" y="5765800"/>
          <p14:tracePt t="62667" x="5708650" y="5715000"/>
          <p14:tracePt t="62682" x="5708650" y="5695950"/>
          <p14:tracePt t="62699" x="5708650" y="5664200"/>
          <p14:tracePt t="62715" x="5708650" y="5645150"/>
          <p14:tracePt t="62732" x="5708650" y="5632450"/>
          <p14:tracePt t="62749" x="5708650" y="5600700"/>
          <p14:tracePt t="62765" x="5708650" y="5594350"/>
          <p14:tracePt t="62795" x="5708650" y="5588000"/>
          <p14:tracePt t="64731" x="5740400" y="5594350"/>
          <p14:tracePt t="64739" x="5759450" y="5594350"/>
          <p14:tracePt t="64749" x="5791200" y="5594350"/>
          <p14:tracePt t="64766" x="5880100" y="5619750"/>
          <p14:tracePt t="64783" x="6007100" y="5651500"/>
          <p14:tracePt t="64799" x="6057900" y="5670550"/>
          <p14:tracePt t="65115" x="6064250" y="5683250"/>
          <p14:tracePt t="65123" x="6064250" y="5676900"/>
          <p14:tracePt t="65211" x="6057900" y="5676900"/>
          <p14:tracePt t="65227" x="6051550" y="5670550"/>
          <p14:tracePt t="65235" x="6038850" y="5670550"/>
          <p14:tracePt t="65243" x="6026150" y="5664200"/>
          <p14:tracePt t="65251" x="5994400" y="5664200"/>
          <p14:tracePt t="65266" x="5975350" y="5651500"/>
          <p14:tracePt t="65283" x="5816600" y="5626100"/>
          <p14:tracePt t="65299" x="5645150" y="5626100"/>
          <p14:tracePt t="65316" x="5353050" y="5588000"/>
          <p14:tracePt t="65333" x="5105400" y="5568950"/>
          <p14:tracePt t="65349" x="4857750" y="5568950"/>
          <p14:tracePt t="65366" x="4654550" y="5549900"/>
          <p14:tracePt t="65383" x="4546600" y="5524500"/>
          <p14:tracePt t="65399" x="4527550" y="5524500"/>
          <p14:tracePt t="65715" x="4521200" y="5524500"/>
          <p14:tracePt t="65732" x="4514850" y="5524500"/>
          <p14:tracePt t="65787" x="4502150" y="5524500"/>
          <p14:tracePt t="65819" x="4495800" y="5524500"/>
          <p14:tracePt t="65826" x="4489450" y="5524500"/>
          <p14:tracePt t="65842" x="4470400" y="5524500"/>
          <p14:tracePt t="67203" x="0" y="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2129876" y="146635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2220364" y="149017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900113" y="2230666"/>
            <a:ext cx="10345737" cy="353943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table shows typical costs for a construction company to rent a crane for one, two, three, or four months.  Assuming that the arithmetic sequence continues, how much would it cost to rent the crane for twelve months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Content Placeholder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6235652"/>
              </p:ext>
            </p:extLst>
          </p:nvPr>
        </p:nvGraphicFramePr>
        <p:xfrm>
          <a:off x="5451823" y="3653337"/>
          <a:ext cx="2085975" cy="194786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32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3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Months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Cost ($)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2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2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105,000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120,000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55863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008"/>
    </mc:Choice>
    <mc:Fallback xmlns="">
      <p:transition advTm="860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/>
    </p:bldLst>
  </p:timing>
  <p:extLst mod="1">
    <p:ext uri="{3A86A75C-4F4B-4683-9AE1-C65F6400EC91}">
      <p14:laserTraceLst xmlns:p14="http://schemas.microsoft.com/office/powerpoint/2010/main">
        <p14:tracePtLst>
          <p14:tracePt t="2904" x="7642225" y="3254375"/>
          <p14:tracePt t="2912" x="7726363" y="3254375"/>
          <p14:tracePt t="2920" x="7810500" y="3276600"/>
          <p14:tracePt t="2933" x="7886700" y="3298825"/>
          <p14:tracePt t="2950" x="7978775" y="3352800"/>
          <p14:tracePt t="2967" x="8023225" y="3489325"/>
          <p14:tracePt t="2983" x="8023225" y="3559175"/>
          <p14:tracePt t="3000" x="8023225" y="3665538"/>
          <p14:tracePt t="3016" x="8016875" y="3756025"/>
          <p14:tracePt t="3033" x="7993063" y="3825875"/>
          <p14:tracePt t="3050" x="7985125" y="3832225"/>
          <p14:tracePt t="3208" x="8061325" y="3870325"/>
          <p14:tracePt t="3216" x="8183563" y="3932238"/>
          <p14:tracePt t="3224" x="8297863" y="3984625"/>
          <p14:tracePt t="3233" x="8366125" y="4022725"/>
          <p14:tracePt t="3250" x="8412163" y="4054475"/>
          <p14:tracePt t="4280" x="8313738" y="4054475"/>
          <p14:tracePt t="4288" x="7886700" y="4144963"/>
          <p14:tracePt t="4300" x="7353300" y="4305300"/>
          <p14:tracePt t="4317" x="6088063" y="4518025"/>
          <p14:tracePt t="4334" x="4884738" y="4618038"/>
          <p14:tracePt t="4351" x="3603625" y="4618038"/>
          <p14:tracePt t="4367" x="3009900" y="4549775"/>
          <p14:tracePt t="4384" x="2674938" y="4457700"/>
          <p14:tracePt t="4400" x="2544763" y="4411663"/>
          <p14:tracePt t="4417" x="2530475" y="4397375"/>
          <p14:tracePt t="4434" x="2530475" y="4381500"/>
          <p14:tracePt t="4450" x="2552700" y="4335463"/>
          <p14:tracePt t="4467" x="2636838" y="4305300"/>
          <p14:tracePt t="4484" x="2727325" y="4297363"/>
          <p14:tracePt t="4500" x="2781300" y="4297363"/>
          <p14:tracePt t="4517" x="2803525" y="4297363"/>
          <p14:tracePt t="4534" x="2827338" y="4297363"/>
          <p14:tracePt t="4880" x="2827338" y="4313238"/>
          <p14:tracePt t="4888" x="2819400" y="4313238"/>
          <p14:tracePt t="4901" x="2811463" y="4335463"/>
          <p14:tracePt t="4984" x="2811463" y="4327525"/>
          <p14:tracePt t="4992" x="2811463" y="4267200"/>
          <p14:tracePt t="5000" x="2797175" y="4198938"/>
          <p14:tracePt t="5017" x="2781300" y="4106863"/>
          <p14:tracePt t="5034" x="2781300" y="4000500"/>
          <p14:tracePt t="5051" x="2781300" y="3878263"/>
          <p14:tracePt t="5067" x="2773363" y="3779838"/>
          <p14:tracePt t="5084" x="2773363" y="3679825"/>
          <p14:tracePt t="5101" x="2773363" y="3611563"/>
          <p14:tracePt t="5117" x="2773363" y="3581400"/>
          <p14:tracePt t="5776" x="2789238" y="3543300"/>
          <p14:tracePt t="5784" x="2887663" y="3482975"/>
          <p14:tracePt t="5792" x="3055938" y="3375025"/>
          <p14:tracePt t="5801" x="3146425" y="3330575"/>
          <p14:tracePt t="5818" x="3344863" y="3284538"/>
          <p14:tracePt t="5834" x="3627438" y="3192463"/>
          <p14:tracePt t="5851" x="4008438" y="3116263"/>
          <p14:tracePt t="5867" x="4229100" y="3070225"/>
          <p14:tracePt t="5884" x="4321175" y="3048000"/>
          <p14:tracePt t="5901" x="4351338" y="3025775"/>
          <p14:tracePt t="8192" x="4465638" y="2887663"/>
          <p14:tracePt t="8200" x="4648200" y="2789238"/>
          <p14:tracePt t="8208" x="4740275" y="2751138"/>
          <p14:tracePt t="8218" x="4816475" y="2720975"/>
          <p14:tracePt t="8235" x="4953000" y="2644775"/>
          <p14:tracePt t="8252" x="5127625" y="2536825"/>
          <p14:tracePt t="8268" x="5303838" y="2484438"/>
          <p14:tracePt t="8285" x="5402263" y="2446338"/>
          <p14:tracePt t="8344" x="5410200" y="2446338"/>
          <p14:tracePt t="8352" x="5432425" y="2446338"/>
          <p14:tracePt t="8360" x="5478463" y="2446338"/>
          <p14:tracePt t="8368" x="5532438" y="2446338"/>
          <p14:tracePt t="8385" x="5737225" y="2438400"/>
          <p14:tracePt t="8402" x="5965825" y="2438400"/>
          <p14:tracePt t="8418" x="6194425" y="2438400"/>
          <p14:tracePt t="8435" x="6392863" y="2408238"/>
          <p14:tracePt t="8452" x="6477000" y="2400300"/>
          <p14:tracePt t="8468" x="6499225" y="2400300"/>
          <p14:tracePt t="8520" x="6523038" y="2400300"/>
          <p14:tracePt t="8528" x="6553200" y="2400300"/>
          <p14:tracePt t="8536" x="6607175" y="2400300"/>
          <p14:tracePt t="8552" x="6819900" y="2400300"/>
          <p14:tracePt t="8569" x="7337425" y="2454275"/>
          <p14:tracePt t="8585" x="7878763" y="2536825"/>
          <p14:tracePt t="8602" x="8556625" y="2636838"/>
          <p14:tracePt t="8619" x="9059863" y="2713038"/>
          <p14:tracePt t="8635" x="9342438" y="2751138"/>
          <p14:tracePt t="8652" x="9418638" y="2759075"/>
          <p14:tracePt t="8880" x="9388475" y="2759075"/>
          <p14:tracePt t="8888" x="9334500" y="2759075"/>
          <p14:tracePt t="8896" x="9274175" y="2743200"/>
          <p14:tracePt t="8904" x="9174163" y="2713038"/>
          <p14:tracePt t="8919" x="9075738" y="2697163"/>
          <p14:tracePt t="8935" x="8221663" y="2727325"/>
          <p14:tracePt t="8952" x="7483475" y="2811463"/>
          <p14:tracePt t="8969" x="6675438" y="2949575"/>
          <p14:tracePt t="8985" x="5791200" y="3070225"/>
          <p14:tracePt t="9002" x="4876800" y="3208338"/>
          <p14:tracePt t="9019" x="4068763" y="3344863"/>
          <p14:tracePt t="9035" x="3375025" y="3413125"/>
          <p14:tracePt t="9052" x="2933700" y="3475038"/>
          <p14:tracePt t="9069" x="2667000" y="3513138"/>
          <p14:tracePt t="9085" x="2498725" y="3535363"/>
          <p14:tracePt t="9103" x="2422525" y="3551238"/>
          <p14:tracePt t="9119" x="2400300" y="3551238"/>
          <p14:tracePt t="9135" x="2378075" y="3543300"/>
          <p14:tracePt t="9152" x="2346325" y="3543300"/>
          <p14:tracePt t="9169" x="2308225" y="3513138"/>
          <p14:tracePt t="9186" x="2270125" y="3497263"/>
          <p14:tracePt t="9202" x="2193925" y="3451225"/>
          <p14:tracePt t="9219" x="2149475" y="3413125"/>
          <p14:tracePt t="9235" x="2103438" y="3390900"/>
          <p14:tracePt t="9252" x="2095500" y="3390900"/>
          <p14:tracePt t="9269" x="2065338" y="3375025"/>
          <p14:tracePt t="9303" x="2049463" y="3368675"/>
          <p14:tracePt t="9928" x="2103438" y="3276600"/>
          <p14:tracePt t="9936" x="2316163" y="3070225"/>
          <p14:tracePt t="9944" x="2522538" y="2949575"/>
          <p14:tracePt t="9952" x="2735263" y="2873375"/>
          <p14:tracePt t="9969" x="3086100" y="2765425"/>
          <p14:tracePt t="9986" x="3459163" y="2667000"/>
          <p14:tracePt t="10002" x="3771900" y="2620963"/>
          <p14:tracePt t="10019" x="4008438" y="2620963"/>
          <p14:tracePt t="10036" x="4175125" y="2620963"/>
          <p14:tracePt t="10052" x="4267200" y="2620963"/>
          <p14:tracePt t="10069" x="4297363" y="2620963"/>
          <p14:tracePt t="10086" x="4321175" y="2659063"/>
          <p14:tracePt t="10103" x="4335463" y="2682875"/>
          <p14:tracePt t="10353" x="4327525" y="2689225"/>
          <p14:tracePt t="10384" x="4313238" y="2713038"/>
          <p14:tracePt t="10392" x="4244975" y="2781300"/>
          <p14:tracePt t="10402" x="4168775" y="2835275"/>
          <p14:tracePt t="10419" x="3894138" y="2979738"/>
          <p14:tracePt t="10436" x="3421063" y="3178175"/>
          <p14:tracePt t="10453" x="2803525" y="3344863"/>
          <p14:tracePt t="10469" x="2057400" y="3475038"/>
          <p14:tracePt t="10486" x="982663" y="3581400"/>
          <p14:tracePt t="10503" x="731838" y="3581400"/>
          <p14:tracePt t="10519" x="288925" y="3573463"/>
          <p14:tracePt t="10536" x="174625" y="3535363"/>
          <p14:tracePt t="10553" x="136525" y="3505200"/>
          <p14:tracePt t="10569" x="130175" y="3505200"/>
          <p14:tracePt t="10586" x="130175" y="3497263"/>
          <p14:tracePt t="10603" x="130175" y="3459163"/>
          <p14:tracePt t="10619" x="130175" y="3421063"/>
          <p14:tracePt t="10636" x="136525" y="3390900"/>
          <p14:tracePt t="10653" x="168275" y="3306763"/>
          <p14:tracePt t="10669" x="198438" y="3246438"/>
          <p14:tracePt t="10686" x="220663" y="3192463"/>
          <p14:tracePt t="10703" x="228600" y="3192463"/>
          <p14:tracePt t="10719" x="228600" y="3184525"/>
          <p14:tracePt t="10744" x="244475" y="3184525"/>
          <p14:tracePt t="10753" x="274638" y="3184525"/>
          <p14:tracePt t="10769" x="381000" y="3192463"/>
          <p14:tracePt t="10786" x="503238" y="3216275"/>
          <p14:tracePt t="10803" x="800100" y="3284538"/>
          <p14:tracePt t="10819" x="1104900" y="3344863"/>
          <p14:tracePt t="10836" x="1295400" y="3398838"/>
          <p14:tracePt t="10853" x="1425575" y="3421063"/>
          <p14:tracePt t="10869" x="1470025" y="3429000"/>
          <p14:tracePt t="10936" x="1477963" y="3429000"/>
          <p14:tracePt t="10944" x="1493838" y="3429000"/>
          <p14:tracePt t="10953" x="1501775" y="3406775"/>
          <p14:tracePt t="10992" x="1501775" y="3398838"/>
          <p14:tracePt t="11000" x="1501775" y="3352800"/>
          <p14:tracePt t="11008" x="1508125" y="3330575"/>
          <p14:tracePt t="11019" x="1524000" y="3306763"/>
          <p14:tracePt t="11036" x="1539875" y="3292475"/>
          <p14:tracePt t="11053" x="1592263" y="3246438"/>
          <p14:tracePt t="11069" x="1638300" y="3238500"/>
          <p14:tracePt t="11086" x="1660525" y="3222625"/>
          <p14:tracePt t="11103" x="1676400" y="3222625"/>
          <p14:tracePt t="11184" x="1684338" y="3222625"/>
          <p14:tracePt t="11192" x="1698625" y="3222625"/>
          <p14:tracePt t="11203" x="1722438" y="3230563"/>
          <p14:tracePt t="11220" x="1768475" y="3238500"/>
          <p14:tracePt t="11236" x="1812925" y="3254375"/>
          <p14:tracePt t="11253" x="1882775" y="3260725"/>
          <p14:tracePt t="11270" x="2035175" y="3260725"/>
          <p14:tracePt t="11286" x="2049463" y="3260725"/>
          <p14:tracePt t="11312" x="2057400" y="3260725"/>
          <p14:tracePt t="11320" x="2065338" y="3260725"/>
          <p14:tracePt t="11336" x="2065338" y="3254375"/>
          <p14:tracePt t="11353" x="2065338" y="3246438"/>
          <p14:tracePt t="11370" x="2049463" y="3230563"/>
          <p14:tracePt t="11386" x="2011363" y="3222625"/>
          <p14:tracePt t="11403" x="1958975" y="3208338"/>
          <p14:tracePt t="11420" x="1935163" y="3200400"/>
          <p14:tracePt t="11424" x="1920875" y="3200400"/>
          <p14:tracePt t="11436" x="1905000" y="3200400"/>
          <p14:tracePt t="11453" x="1897063" y="3200400"/>
          <p14:tracePt t="11469" x="1889125" y="3200400"/>
          <p14:tracePt t="11520" x="1897063" y="3200400"/>
          <p14:tracePt t="11528" x="1927225" y="3200400"/>
          <p14:tracePt t="11536" x="1951038" y="3200400"/>
          <p14:tracePt t="11553" x="1981200" y="3200400"/>
          <p14:tracePt t="11570" x="2011363" y="3208338"/>
          <p14:tracePt t="11586" x="2019300" y="3208338"/>
          <p14:tracePt t="11688" x="2019300" y="3192463"/>
          <p14:tracePt t="11696" x="2003425" y="3184525"/>
          <p14:tracePt t="11705" x="1973263" y="3170238"/>
          <p14:tracePt t="11720" x="1874838" y="3140075"/>
          <p14:tracePt t="11736" x="1768475" y="3132138"/>
          <p14:tracePt t="11753" x="1638300" y="3132138"/>
          <p14:tracePt t="11770" x="1493838" y="3140075"/>
          <p14:tracePt t="11786" x="1379538" y="3184525"/>
          <p14:tracePt t="11803" x="1265238" y="3238500"/>
          <p14:tracePt t="11820" x="1203325" y="3276600"/>
          <p14:tracePt t="11836" x="1189038" y="3276600"/>
          <p14:tracePt t="13048" x="1196975" y="3276600"/>
          <p14:tracePt t="13056" x="1273175" y="3276600"/>
          <p14:tracePt t="13064" x="1401763" y="3238500"/>
          <p14:tracePt t="13072" x="1546225" y="3208338"/>
          <p14:tracePt t="13087" x="1752600" y="3208338"/>
          <p14:tracePt t="13104" x="1927225" y="3192463"/>
          <p14:tracePt t="13120" x="2117725" y="3170238"/>
          <p14:tracePt t="13137" x="2225675" y="3162300"/>
          <p14:tracePt t="13154" x="2239963" y="3154363"/>
          <p14:tracePt t="13224" x="2293938" y="3146425"/>
          <p14:tracePt t="13232" x="2384425" y="3146425"/>
          <p14:tracePt t="13240" x="2498725" y="3146425"/>
          <p14:tracePt t="13254" x="2606675" y="3146425"/>
          <p14:tracePt t="13271" x="2994025" y="3146425"/>
          <p14:tracePt t="13287" x="3178175" y="3146425"/>
          <p14:tracePt t="13304" x="3298825" y="3146425"/>
          <p14:tracePt t="13320" x="3382963" y="3146425"/>
          <p14:tracePt t="13337" x="3421063" y="3146425"/>
          <p14:tracePt t="13354" x="3467100" y="3146425"/>
          <p14:tracePt t="13370" x="3497263" y="3140075"/>
          <p14:tracePt t="13387" x="3535363" y="3132138"/>
          <p14:tracePt t="13404" x="3635375" y="3124200"/>
          <p14:tracePt t="13407" x="3679825" y="3124200"/>
          <p14:tracePt t="13420" x="3756025" y="3124200"/>
          <p14:tracePt t="13437" x="3878263" y="3124200"/>
          <p14:tracePt t="13453" x="4038600" y="3124200"/>
          <p14:tracePt t="13470" x="4221163" y="3124200"/>
          <p14:tracePt t="13487" x="4427538" y="3124200"/>
          <p14:tracePt t="13504" x="4549775" y="3124200"/>
          <p14:tracePt t="13520" x="4656138" y="3124200"/>
          <p14:tracePt t="13537" x="4770438" y="3124200"/>
          <p14:tracePt t="13554" x="4930775" y="3124200"/>
          <p14:tracePt t="13570" x="5075238" y="3116263"/>
          <p14:tracePt t="13587" x="5227638" y="3094038"/>
          <p14:tracePt t="13604" x="5356225" y="3078163"/>
          <p14:tracePt t="13620" x="5470525" y="3055938"/>
          <p14:tracePt t="13637" x="5608638" y="3032125"/>
          <p14:tracePt t="13654" x="5699125" y="3017838"/>
          <p14:tracePt t="13671" x="5845175" y="3001963"/>
          <p14:tracePt t="13687" x="5935663" y="3001963"/>
          <p14:tracePt t="13704" x="6035675" y="3001963"/>
          <p14:tracePt t="13720" x="6111875" y="3001963"/>
          <p14:tracePt t="13737" x="6210300" y="3001963"/>
          <p14:tracePt t="13754" x="6240463" y="3001963"/>
          <p14:tracePt t="13770" x="6256338" y="3001963"/>
          <p14:tracePt t="13787" x="6316663" y="3001963"/>
          <p14:tracePt t="13804" x="6354763" y="3001963"/>
          <p14:tracePt t="13820" x="6408738" y="3001963"/>
          <p14:tracePt t="13837" x="6530975" y="3001963"/>
          <p14:tracePt t="13854" x="6607175" y="3009900"/>
          <p14:tracePt t="13871" x="6819900" y="3025775"/>
          <p14:tracePt t="13887" x="6880225" y="3048000"/>
          <p14:tracePt t="13904" x="6964363" y="3048000"/>
          <p14:tracePt t="13921" x="6980238" y="3048000"/>
          <p14:tracePt t="14160" x="6972300" y="3048000"/>
          <p14:tracePt t="14168" x="6964363" y="3048000"/>
          <p14:tracePt t="14184" x="6950075" y="3048000"/>
          <p14:tracePt t="14192" x="6926263" y="3048000"/>
          <p14:tracePt t="14204" x="6911975" y="3048000"/>
          <p14:tracePt t="14221" x="6858000" y="3040063"/>
          <p14:tracePt t="14237" x="6697663" y="3040063"/>
          <p14:tracePt t="14254" x="6423025" y="3132138"/>
          <p14:tracePt t="14271" x="6049963" y="3238500"/>
          <p14:tracePt t="14287" x="5380038" y="3375025"/>
          <p14:tracePt t="14304" x="4983163" y="3429000"/>
          <p14:tracePt t="14321" x="4610100" y="3444875"/>
          <p14:tracePt t="14337" x="4427538" y="3444875"/>
          <p14:tracePt t="14354" x="4373563" y="3444875"/>
          <p14:tracePt t="15592" x="4321175" y="3444875"/>
          <p14:tracePt t="15600" x="4160838" y="3475038"/>
          <p14:tracePt t="15608" x="3848100" y="3475038"/>
          <p14:tracePt t="15621" x="3451225" y="3467100"/>
          <p14:tracePt t="15638" x="2743200" y="3421063"/>
          <p14:tracePt t="15808" x="2735263" y="3421063"/>
          <p14:tracePt t="15832" x="2720975" y="3421063"/>
          <p14:tracePt t="15840" x="2689225" y="3421063"/>
          <p14:tracePt t="15855" x="2682875" y="3421063"/>
          <p14:tracePt t="15871" x="2644775" y="3429000"/>
          <p14:tracePt t="15888" x="2628900" y="3436938"/>
          <p14:tracePt t="15904" x="2628900" y="3444875"/>
          <p14:tracePt t="15938" x="2636838" y="3444875"/>
          <p14:tracePt t="15955" x="2697163" y="3429000"/>
          <p14:tracePt t="15971" x="2841625" y="3398838"/>
          <p14:tracePt t="15988" x="3101975" y="3360738"/>
          <p14:tracePt t="16005" x="3451225" y="3314700"/>
          <p14:tracePt t="16021" x="3817938" y="3238500"/>
          <p14:tracePt t="16039" x="4213225" y="3132138"/>
          <p14:tracePt t="16055" x="4275138" y="3101975"/>
          <p14:tracePt t="16071" x="4321175" y="3086100"/>
          <p14:tracePt t="16160" x="4305300" y="3070225"/>
          <p14:tracePt t="16168" x="4267200" y="3070225"/>
          <p14:tracePt t="16176" x="4237038" y="3063875"/>
          <p14:tracePt t="16188" x="4191000" y="3048000"/>
          <p14:tracePt t="16205" x="4114800" y="3032125"/>
          <p14:tracePt t="16221" x="4054475" y="3032125"/>
          <p14:tracePt t="16239" x="3932238" y="3040063"/>
          <p14:tracePt t="16255" x="3924300" y="3040063"/>
          <p14:tracePt t="16271" x="3916363" y="3048000"/>
          <p14:tracePt t="16288" x="3916363" y="3055938"/>
          <p14:tracePt t="16305" x="3924300" y="3101975"/>
          <p14:tracePt t="16322" x="3992563" y="3170238"/>
          <p14:tracePt t="16338" x="4152900" y="3238500"/>
          <p14:tracePt t="16355" x="4389438" y="3276600"/>
          <p14:tracePt t="16371" x="4991100" y="3284538"/>
          <p14:tracePt t="16388" x="5592763" y="3284538"/>
          <p14:tracePt t="16405" x="6194425" y="3284538"/>
          <p14:tracePt t="16421" x="6835775" y="3284538"/>
          <p14:tracePt t="16439" x="7513638" y="3184525"/>
          <p14:tracePt t="16455" x="7818438" y="3124200"/>
          <p14:tracePt t="16471" x="8047038" y="3086100"/>
          <p14:tracePt t="16488" x="8183563" y="3048000"/>
          <p14:tracePt t="16504" x="8305800" y="3017838"/>
          <p14:tracePt t="16521" x="8412163" y="2979738"/>
          <p14:tracePt t="16538" x="8512175" y="2955925"/>
          <p14:tracePt t="16555" x="8640763" y="2941638"/>
          <p14:tracePt t="16571" x="8716963" y="2933700"/>
          <p14:tracePt t="16588" x="8793163" y="2917825"/>
          <p14:tracePt t="16605" x="8809038" y="2911475"/>
          <p14:tracePt t="16689" x="8793163" y="2911475"/>
          <p14:tracePt t="16696" x="8770938" y="2903538"/>
          <p14:tracePt t="16705" x="8755063" y="2903538"/>
          <p14:tracePt t="16722" x="8670925" y="2903538"/>
          <p14:tracePt t="16738" x="8556625" y="2963863"/>
          <p14:tracePt t="16755" x="8420100" y="3025775"/>
          <p14:tracePt t="16772" x="8297863" y="3078163"/>
          <p14:tracePt t="16788" x="8199438" y="3132138"/>
          <p14:tracePt t="16805" x="8123238" y="3170238"/>
          <p14:tracePt t="16822" x="8085138" y="3192463"/>
          <p14:tracePt t="16839" x="8047038" y="3192463"/>
          <p14:tracePt t="16855" x="7993063" y="3216275"/>
          <p14:tracePt t="16872" x="7940675" y="3216275"/>
          <p14:tracePt t="16888" x="7840663" y="3216275"/>
          <p14:tracePt t="16905" x="7704138" y="3216275"/>
          <p14:tracePt t="16922" x="7543800" y="3216275"/>
          <p14:tracePt t="16938" x="7421563" y="3216275"/>
          <p14:tracePt t="16955" x="7353300" y="3216275"/>
          <p14:tracePt t="16972" x="7299325" y="3216275"/>
          <p14:tracePt t="16988" x="7261225" y="3216275"/>
          <p14:tracePt t="17005" x="7216775" y="3222625"/>
          <p14:tracePt t="17021" x="7078663" y="3268663"/>
          <p14:tracePt t="17038" x="6904038" y="3314700"/>
          <p14:tracePt t="17055" x="6613525" y="3429000"/>
          <p14:tracePt t="17071" x="6454775" y="3521075"/>
          <p14:tracePt t="17088" x="6370638" y="3619500"/>
          <p14:tracePt t="17104" x="6354763" y="3695700"/>
          <p14:tracePt t="17121" x="6354763" y="3771900"/>
          <p14:tracePt t="17138" x="6446838" y="3886200"/>
          <p14:tracePt t="17154" x="6613525" y="3946525"/>
          <p14:tracePt t="17171" x="6994525" y="3978275"/>
          <p14:tracePt t="17188" x="7734300" y="3878263"/>
          <p14:tracePt t="17204" x="8550275" y="3551238"/>
          <p14:tracePt t="17221" x="9166225" y="3124200"/>
          <p14:tracePt t="17238" x="9623425" y="2697163"/>
          <p14:tracePt t="17254" x="9685338" y="2582863"/>
          <p14:tracePt t="17271" x="9699625" y="2514600"/>
          <p14:tracePt t="17288" x="9669463" y="2422525"/>
          <p14:tracePt t="17305" x="9601200" y="2354263"/>
          <p14:tracePt t="17321" x="9509125" y="2324100"/>
          <p14:tracePt t="17338" x="9350375" y="2316163"/>
          <p14:tracePt t="17355" x="8961438" y="2384425"/>
          <p14:tracePt t="17371" x="8480425" y="2628900"/>
          <p14:tracePt t="17388" x="8069263" y="2911475"/>
          <p14:tracePt t="17404" x="7750175" y="3146425"/>
          <p14:tracePt t="17421" x="7666038" y="3238500"/>
          <p14:tracePt t="17455" x="7688263" y="3246438"/>
          <p14:tracePt t="17463" x="7726363" y="3254375"/>
          <p14:tracePt t="17471" x="7780338" y="3254375"/>
          <p14:tracePt t="17488" x="7947025" y="3246438"/>
          <p14:tracePt t="17504" x="8199438" y="3200400"/>
          <p14:tracePt t="17521" x="8420100" y="3170238"/>
          <p14:tracePt t="17538" x="8542338" y="3154363"/>
          <p14:tracePt t="17555" x="8550275" y="3154363"/>
          <p14:tracePt t="17588" x="8542338" y="3154363"/>
          <p14:tracePt t="17605" x="8047038" y="3276600"/>
          <p14:tracePt t="17621" x="7200900" y="3382963"/>
          <p14:tracePt t="17638" x="5829300" y="3581400"/>
          <p14:tracePt t="17655" x="5121275" y="3725863"/>
          <p14:tracePt t="17672" x="4732338" y="3810000"/>
          <p14:tracePt t="17688" x="4670425" y="3825875"/>
          <p14:tracePt t="17808" x="4664075" y="3825875"/>
          <p14:tracePt t="18200" x="4656138" y="3825875"/>
          <p14:tracePt t="18208" x="4678363" y="3840163"/>
          <p14:tracePt t="18216" x="4854575" y="3940175"/>
          <p14:tracePt t="18224" x="5143500" y="4046538"/>
          <p14:tracePt t="18239" x="5943600" y="4213225"/>
          <p14:tracePt t="18255" x="6659563" y="4283075"/>
          <p14:tracePt t="18272" x="7383463" y="4313238"/>
          <p14:tracePt t="18289" x="7985125" y="4313238"/>
          <p14:tracePt t="18305" x="8359775" y="4313238"/>
          <p14:tracePt t="18322" x="8442325" y="4313238"/>
          <p14:tracePt t="18448" x="8442325" y="4327525"/>
          <p14:tracePt t="18455" x="8435975" y="4351338"/>
          <p14:tracePt t="18462" x="8428038" y="4359275"/>
          <p14:tracePt t="18472" x="8428038" y="4373563"/>
          <p14:tracePt t="18489" x="8404225" y="4411663"/>
          <p14:tracePt t="18506" x="8397875" y="4419600"/>
          <p14:tracePt t="18522" x="8389938" y="4427538"/>
          <p14:tracePt t="18568" x="8382000" y="4427538"/>
          <p14:tracePt t="18576" x="8366125" y="4427538"/>
          <p14:tracePt t="18589" x="8343900" y="4397375"/>
          <p14:tracePt t="18606" x="8283575" y="4327525"/>
          <p14:tracePt t="18623" x="8175625" y="4229100"/>
          <p14:tracePt t="18639" x="8047038" y="4175125"/>
          <p14:tracePt t="18656" x="7878763" y="4137025"/>
          <p14:tracePt t="18672" x="7726363" y="4137025"/>
          <p14:tracePt t="18689" x="7597775" y="4137025"/>
          <p14:tracePt t="18706" x="7497763" y="4152900"/>
          <p14:tracePt t="18722" x="7429500" y="4175125"/>
          <p14:tracePt t="18739" x="7383463" y="4191000"/>
          <p14:tracePt t="18756" x="7353300" y="4191000"/>
          <p14:tracePt t="18772" x="7345363" y="4191000"/>
          <p14:tracePt t="18789" x="7331075" y="4191000"/>
          <p14:tracePt t="18806" x="7323138" y="4191000"/>
          <p14:tracePt t="18823" x="7299325" y="4183063"/>
          <p14:tracePt t="18839" x="7261225" y="4168775"/>
          <p14:tracePt t="18856" x="7154863" y="4137025"/>
          <p14:tracePt t="18872" x="7026275" y="4130675"/>
          <p14:tracePt t="18889" x="6858000" y="4098925"/>
          <p14:tracePt t="18906" x="6689725" y="4092575"/>
          <p14:tracePt t="18922" x="6537325" y="4092575"/>
          <p14:tracePt t="18939" x="6416675" y="4092575"/>
          <p14:tracePt t="18956" x="6332538" y="4092575"/>
          <p14:tracePt t="18972" x="6264275" y="4114800"/>
          <p14:tracePt t="18989" x="6188075" y="4152900"/>
          <p14:tracePt t="19006" x="6134100" y="4183063"/>
          <p14:tracePt t="19023" x="6088063" y="4237038"/>
          <p14:tracePt t="19039" x="6065838" y="4259263"/>
          <p14:tracePt t="19056" x="6065838" y="4275138"/>
          <p14:tracePt t="19072" x="6065838" y="4321175"/>
          <p14:tracePt t="19089" x="6134100" y="4397375"/>
          <p14:tracePt t="19106" x="6240463" y="4441825"/>
          <p14:tracePt t="19122" x="6499225" y="4487863"/>
          <p14:tracePt t="19139" x="6956425" y="4487863"/>
          <p14:tracePt t="19156" x="7413625" y="4487863"/>
          <p14:tracePt t="19172" x="7788275" y="4403725"/>
          <p14:tracePt t="19189" x="7970838" y="4327525"/>
          <p14:tracePt t="19206" x="7993063" y="4297363"/>
          <p14:tracePt t="19223" x="7978775" y="4183063"/>
          <p14:tracePt t="19239" x="7848600" y="4060825"/>
          <p14:tracePt t="19256" x="7704138" y="3954463"/>
          <p14:tracePt t="19272" x="7566025" y="3894138"/>
          <p14:tracePt t="19289" x="7437438" y="3856038"/>
          <p14:tracePt t="19306" x="7307263" y="3848100"/>
          <p14:tracePt t="19322" x="7162800" y="3848100"/>
          <p14:tracePt t="19339" x="7018338" y="3916363"/>
          <p14:tracePt t="19356" x="6896100" y="4008438"/>
          <p14:tracePt t="19372" x="6811963" y="4098925"/>
          <p14:tracePt t="19389" x="6804025" y="4144963"/>
          <p14:tracePt t="19406" x="6804025" y="4183063"/>
          <p14:tracePt t="19423" x="6942138" y="4259263"/>
          <p14:tracePt t="19439" x="7140575" y="4283075"/>
          <p14:tracePt t="19456" x="7451725" y="4283075"/>
          <p14:tracePt t="19472" x="7658100" y="4259263"/>
          <p14:tracePt t="19489" x="7742238" y="4213225"/>
          <p14:tracePt t="19523" x="7712075" y="4183063"/>
          <p14:tracePt t="19539" x="7497763" y="4106863"/>
          <p14:tracePt t="19556" x="7070725" y="4022725"/>
          <p14:tracePt t="19573" x="6613525" y="4022725"/>
          <p14:tracePt t="19589" x="6180138" y="4022725"/>
          <p14:tracePt t="19606" x="5883275" y="4098925"/>
          <p14:tracePt t="19623" x="5859463" y="4114800"/>
          <p14:tracePt t="19639" x="5851525" y="4144963"/>
          <p14:tracePt t="19656" x="5935663" y="4229100"/>
          <p14:tracePt t="19673" x="6103938" y="4321175"/>
          <p14:tracePt t="19689" x="6378575" y="4419600"/>
          <p14:tracePt t="19706" x="6789738" y="4449763"/>
          <p14:tracePt t="19723" x="7116763" y="4449763"/>
          <p14:tracePt t="19739" x="7323138" y="4411663"/>
          <p14:tracePt t="19756" x="7383463" y="4373563"/>
          <p14:tracePt t="19773" x="7375525" y="4335463"/>
          <p14:tracePt t="19789" x="7239000" y="4237038"/>
          <p14:tracePt t="19807" x="6789738" y="4130675"/>
          <p14:tracePt t="19823" x="6583363" y="4114800"/>
          <p14:tracePt t="19839" x="6180138" y="4114800"/>
          <p14:tracePt t="19856" x="6019800" y="4206875"/>
          <p14:tracePt t="19873" x="5973763" y="4297363"/>
          <p14:tracePt t="19889" x="5973763" y="4389438"/>
          <p14:tracePt t="19906" x="6003925" y="4465638"/>
          <p14:tracePt t="19923" x="6149975" y="4556125"/>
          <p14:tracePt t="19939" x="6461125" y="4610100"/>
          <p14:tracePt t="19956" x="6850063" y="4610100"/>
          <p14:tracePt t="19973" x="7192963" y="4572000"/>
          <p14:tracePt t="19989" x="7315200" y="4487863"/>
          <p14:tracePt t="20007" x="7323138" y="4411663"/>
          <p14:tracePt t="20023" x="7216775" y="4275138"/>
          <p14:tracePt t="20039" x="6942138" y="4152900"/>
          <p14:tracePt t="20056" x="6613525" y="4076700"/>
          <p14:tracePt t="20073" x="6408738" y="4068763"/>
          <p14:tracePt t="20089" x="6270625" y="4084638"/>
          <p14:tracePt t="20106" x="6218238" y="4160838"/>
          <p14:tracePt t="20123" x="6218238" y="4221163"/>
          <p14:tracePt t="20139" x="6264275" y="4335463"/>
          <p14:tracePt t="20156" x="6423025" y="4435475"/>
          <p14:tracePt t="20173" x="6789738" y="4495800"/>
          <p14:tracePt t="20189" x="7200900" y="4495800"/>
          <p14:tracePt t="20207" x="7642225" y="4427538"/>
          <p14:tracePt t="20223" x="7726363" y="4389438"/>
          <p14:tracePt t="20240" x="7772400" y="4289425"/>
          <p14:tracePt t="20256" x="7718425" y="4198938"/>
          <p14:tracePt t="20273" x="7535863" y="4092575"/>
          <p14:tracePt t="20290" x="7269163" y="4022725"/>
          <p14:tracePt t="20306" x="7032625" y="4016375"/>
          <p14:tracePt t="20323" x="6880225" y="4022725"/>
          <p14:tracePt t="20340" x="6797675" y="4084638"/>
          <p14:tracePt t="20356" x="6781800" y="4183063"/>
          <p14:tracePt t="20373" x="6781800" y="4259263"/>
          <p14:tracePt t="20390" x="6873875" y="4327525"/>
          <p14:tracePt t="20407" x="7246938" y="4397375"/>
          <p14:tracePt t="20423" x="7437438" y="4397375"/>
          <p14:tracePt t="20440" x="7573963" y="4359275"/>
          <p14:tracePt t="20456" x="7589838" y="4351338"/>
          <p14:tracePt t="20490" x="7521575" y="4283075"/>
          <p14:tracePt t="20506" x="7399338" y="4213225"/>
          <p14:tracePt t="20523" x="7277100" y="4198938"/>
          <p14:tracePt t="20540" x="7170738" y="4183063"/>
          <p14:tracePt t="20556" x="7132638" y="4183063"/>
          <p14:tracePt t="20768" x="7116763" y="4191000"/>
          <p14:tracePt t="20776" x="7102475" y="4206875"/>
          <p14:tracePt t="20792" x="7086600" y="4213225"/>
          <p14:tracePt t="20807" x="7070725" y="4229100"/>
          <p14:tracePt t="20823" x="7056438" y="4237038"/>
          <p14:tracePt t="20840" x="7048500" y="4237038"/>
          <p14:tracePt t="20856" x="7032625" y="4244975"/>
          <p14:tracePt t="21112" x="7032625" y="4251325"/>
          <p14:tracePt t="21120" x="7026275" y="4259263"/>
          <p14:tracePt t="21128" x="7018338" y="4283075"/>
          <p14:tracePt t="21144" x="7010400" y="4297363"/>
          <p14:tracePt t="21160" x="7010400" y="4305300"/>
          <p14:tracePt t="21176" x="7002463" y="4313238"/>
          <p14:tracePt t="21192" x="7002463" y="4321175"/>
          <p14:tracePt t="21209" x="7002463" y="4327525"/>
          <p14:tracePt t="21223" x="7002463" y="4335463"/>
          <p14:tracePt t="21248" x="7010400" y="4335463"/>
          <p14:tracePt t="21257" x="7032625" y="4335463"/>
          <p14:tracePt t="21273" x="7048500" y="4335463"/>
          <p14:tracePt t="21290" x="7064375" y="4321175"/>
          <p14:tracePt t="21307" x="7070725" y="4305300"/>
          <p14:tracePt t="21323" x="7070725" y="4297363"/>
          <p14:tracePt t="21340" x="7078663" y="4297363"/>
          <p14:tracePt t="21409" x="7094538" y="4297363"/>
          <p14:tracePt t="21425" x="7102475" y="4297363"/>
          <p14:tracePt t="21432" x="7108825" y="4297363"/>
          <p14:tracePt t="21440" x="7116763" y="4297363"/>
          <p14:tracePt t="21456" x="7146925" y="4297363"/>
          <p14:tracePt t="21473" x="7162800" y="4297363"/>
          <p14:tracePt t="21490" x="7170738" y="4297363"/>
          <p14:tracePt t="21523" x="7178675" y="4289425"/>
          <p14:tracePt t="21540" x="7192963" y="4289425"/>
          <p14:tracePt t="21557" x="7192963" y="4283075"/>
          <p14:tracePt t="22424" x="7192963" y="4275138"/>
          <p14:tracePt t="22440" x="7178675" y="4275138"/>
          <p14:tracePt t="22448" x="7162800" y="4275138"/>
          <p14:tracePt t="22457" x="7140575" y="4275138"/>
          <p14:tracePt t="22474" x="7094538" y="4275138"/>
          <p14:tracePt t="22490" x="7048500" y="4275138"/>
          <p14:tracePt t="22507" x="6994525" y="4275138"/>
          <p14:tracePt t="22524" x="6918325" y="4297363"/>
          <p14:tracePt t="22540" x="6850063" y="4335463"/>
          <p14:tracePt t="22557" x="6781800" y="4365625"/>
          <p14:tracePt t="22574" x="6727825" y="4397375"/>
          <p14:tracePt t="22590" x="6697663" y="4427538"/>
          <p14:tracePt t="22607" x="6683375" y="4441825"/>
          <p14:tracePt t="22680" x="6683375" y="4449763"/>
          <p14:tracePt t="22696" x="6683375" y="4465638"/>
          <p14:tracePt t="22712" x="6683375" y="4473575"/>
          <p14:tracePt t="22720" x="6683375" y="4487863"/>
          <p14:tracePt t="22728" x="6683375" y="4495800"/>
          <p14:tracePt t="22740" x="6683375" y="4503738"/>
          <p14:tracePt t="22757" x="6667500" y="4518025"/>
          <p14:tracePt t="22774" x="6637338" y="4549775"/>
          <p14:tracePt t="22790" x="6599238" y="4564063"/>
          <p14:tracePt t="22807" x="6423025" y="4579938"/>
          <p14:tracePt t="22824" x="6256338" y="4579938"/>
          <p14:tracePt t="22840" x="6035675" y="4579938"/>
          <p14:tracePt t="22857" x="5707063" y="4549775"/>
          <p14:tracePt t="22874" x="5349875" y="4495800"/>
          <p14:tracePt t="22890" x="5029200" y="4389438"/>
          <p14:tracePt t="22907" x="4822825" y="4313238"/>
          <p14:tracePt t="22924" x="4670425" y="4251325"/>
          <p14:tracePt t="22940" x="4587875" y="4191000"/>
          <p14:tracePt t="22942" x="4549775" y="4160838"/>
          <p14:tracePt t="22957" x="4518025" y="4130675"/>
          <p14:tracePt t="22974" x="4479925" y="4068763"/>
          <p14:tracePt t="22990" x="4449763" y="4016375"/>
          <p14:tracePt t="23007" x="4389438" y="3886200"/>
          <p14:tracePt t="23024" x="4343400" y="3779838"/>
          <p14:tracePt t="23040" x="4313238" y="3711575"/>
          <p14:tracePt t="23057" x="4289425" y="3657600"/>
          <p14:tracePt t="23074" x="4275138" y="3611563"/>
          <p14:tracePt t="23090" x="4251325" y="3581400"/>
          <p14:tracePt t="23107" x="4251325" y="3565525"/>
          <p14:tracePt t="23124" x="4251325" y="3559175"/>
          <p14:tracePt t="23304" x="4251325" y="3589338"/>
          <p14:tracePt t="23312" x="4251325" y="3635375"/>
          <p14:tracePt t="23324" x="4251325" y="3695700"/>
          <p14:tracePt t="23341" x="4251325" y="3840163"/>
          <p14:tracePt t="23357" x="4283075" y="4008438"/>
          <p14:tracePt t="23375" x="4403725" y="4251325"/>
          <p14:tracePt t="23391" x="4441825" y="4321175"/>
          <p14:tracePt t="23407" x="4618038" y="4479925"/>
          <p14:tracePt t="23424" x="4762500" y="4556125"/>
          <p14:tracePt t="23441" x="4937125" y="4572000"/>
          <p14:tracePt t="23457" x="5211763" y="4594225"/>
          <p14:tracePt t="23474" x="5592763" y="4572000"/>
          <p14:tracePt t="23491" x="6057900" y="4503738"/>
          <p14:tracePt t="23507" x="6469063" y="4389438"/>
          <p14:tracePt t="23524" x="6743700" y="4313238"/>
          <p14:tracePt t="23541" x="6880225" y="4275138"/>
          <p14:tracePt t="23557" x="6888163" y="4259263"/>
          <p14:tracePt t="23616" x="6896100" y="4259263"/>
          <p14:tracePt t="23624" x="6911975" y="4259263"/>
          <p14:tracePt t="23633" x="6942138" y="4297363"/>
          <p14:tracePt t="23641" x="6994525" y="4359275"/>
          <p14:tracePt t="23657" x="7056438" y="4473575"/>
          <p14:tracePt t="23674" x="7140575" y="4572000"/>
          <p14:tracePt t="23690" x="7170738" y="4625975"/>
          <p14:tracePt t="23707" x="7185025" y="4656138"/>
          <p14:tracePt t="23833" x="7178675" y="4648200"/>
          <p14:tracePt t="23848" x="7170738" y="4648200"/>
          <p14:tracePt t="23856" x="7154863" y="4648200"/>
          <p14:tracePt t="23864" x="7146925" y="4648200"/>
          <p14:tracePt t="23874" x="7140575" y="4648200"/>
          <p14:tracePt t="23891" x="7124700" y="4648200"/>
          <p14:tracePt t="23907" x="7116763" y="4648200"/>
          <p14:tracePt t="23924" x="7102475" y="4656138"/>
          <p14:tracePt t="23951" x="7078663" y="4656138"/>
          <p14:tracePt t="23959" x="7070725" y="4656138"/>
          <p14:tracePt t="23974" x="7010400" y="4656138"/>
          <p14:tracePt t="23990" x="6942138" y="4656138"/>
          <p14:tracePt t="24007" x="6858000" y="4656138"/>
          <p14:tracePt t="24024" x="6789738" y="4656138"/>
          <p14:tracePt t="24041" x="6751638" y="4656138"/>
          <p14:tracePt t="24120" x="6735763" y="4656138"/>
          <p14:tracePt t="24248" x="6727825" y="4640263"/>
          <p14:tracePt t="24280" x="6713538" y="4625975"/>
          <p14:tracePt t="24288" x="6705600" y="4625975"/>
          <p14:tracePt t="24296" x="6689725" y="4625975"/>
          <p14:tracePt t="24308" x="6675438" y="4618038"/>
          <p14:tracePt t="24324" x="6583363" y="4618038"/>
          <p14:tracePt t="24341" x="6461125" y="4618038"/>
          <p14:tracePt t="24358" x="6354763" y="4618038"/>
          <p14:tracePt t="24375" x="6248400" y="4625975"/>
          <p14:tracePt t="24391" x="6232525" y="4632325"/>
          <p14:tracePt t="24576" x="6240463" y="4632325"/>
          <p14:tracePt t="24584" x="6264275" y="4632325"/>
          <p14:tracePt t="24593" x="6308725" y="4632325"/>
          <p14:tracePt t="24608" x="6384925" y="4618038"/>
          <p14:tracePt t="24624" x="6454775" y="4610100"/>
          <p14:tracePt t="24641" x="6530975" y="4587875"/>
          <p14:tracePt t="24658" x="6575425" y="4579938"/>
          <p14:tracePt t="24675" x="6591300" y="4564063"/>
          <p14:tracePt t="24691" x="6599238" y="4556125"/>
          <p14:tracePt t="24708" x="6607175" y="4541838"/>
          <p14:tracePt t="24724" x="6607175" y="4525963"/>
          <p14:tracePt t="24741" x="6613525" y="4495800"/>
          <p14:tracePt t="24758" x="6613525" y="4473575"/>
          <p14:tracePt t="24775" x="6613525" y="4427538"/>
          <p14:tracePt t="24791" x="6613525" y="4403725"/>
          <p14:tracePt t="24808" x="6613525" y="4381500"/>
          <p14:tracePt t="24824" x="6613525" y="4373563"/>
          <p14:tracePt t="24841" x="6621463" y="4365625"/>
          <p14:tracePt t="24929" x="6621463" y="4359275"/>
          <p14:tracePt t="24936" x="6629400" y="4373563"/>
          <p14:tracePt t="24944" x="6629400" y="4419600"/>
          <p14:tracePt t="24958" x="6629400" y="4457700"/>
          <p14:tracePt t="24975" x="6629400" y="4594225"/>
          <p14:tracePt t="24991" x="6629400" y="4640263"/>
          <p14:tracePt t="25008" x="6613525" y="4678363"/>
          <p14:tracePt t="25025" x="6599238" y="4702175"/>
          <p14:tracePt t="25041" x="6561138" y="4724400"/>
          <p14:tracePt t="25058" x="6507163" y="4732338"/>
          <p14:tracePt t="25075" x="6416675" y="4732338"/>
          <p14:tracePt t="25091" x="6286500" y="4732338"/>
          <p14:tracePt t="25108" x="6134100" y="4732338"/>
          <p14:tracePt t="25125" x="5981700" y="4732338"/>
          <p14:tracePt t="25141" x="5875338" y="4716463"/>
          <p14:tracePt t="25159" x="5807075" y="4702175"/>
          <p14:tracePt t="25248" x="5807075" y="4694238"/>
          <p14:tracePt t="25256" x="5829300" y="4694238"/>
          <p14:tracePt t="25264" x="5845175" y="4686300"/>
          <p14:tracePt t="25275" x="5875338" y="4678363"/>
          <p14:tracePt t="25291" x="5935663" y="4670425"/>
          <p14:tracePt t="25308" x="6003925" y="4670425"/>
          <p14:tracePt t="25325" x="6049963" y="4656138"/>
          <p14:tracePt t="25341" x="6088063" y="4648200"/>
          <p14:tracePt t="25359" x="6118225" y="4640263"/>
          <p14:tracePt t="25375" x="6134100" y="4640263"/>
          <p14:tracePt t="25391" x="6188075" y="4618038"/>
          <p14:tracePt t="25408" x="6278563" y="4618038"/>
          <p14:tracePt t="25425" x="6378575" y="4618038"/>
          <p14:tracePt t="25441" x="6484938" y="4618038"/>
          <p14:tracePt t="25458" x="6599238" y="4618038"/>
          <p14:tracePt t="25474" x="6697663" y="4618038"/>
          <p14:tracePt t="25491" x="6765925" y="4618038"/>
          <p14:tracePt t="25508" x="6797675" y="4618038"/>
          <p14:tracePt t="25524" x="6827838" y="4618038"/>
          <p14:tracePt t="25541" x="6850063" y="4618038"/>
          <p14:tracePt t="25558" x="6880225" y="4618038"/>
          <p14:tracePt t="25574" x="6926263" y="4618038"/>
          <p14:tracePt t="25591" x="7018338" y="4625975"/>
          <p14:tracePt t="25608" x="7124700" y="4625975"/>
          <p14:tracePt t="25624" x="7223125" y="4625975"/>
          <p14:tracePt t="25641" x="7315200" y="4625975"/>
          <p14:tracePt t="25658" x="7345363" y="4625975"/>
          <p14:tracePt t="25928" x="7353300" y="4625975"/>
          <p14:tracePt t="26512" x="7345363" y="4625975"/>
          <p14:tracePt t="26520" x="7331075" y="4632325"/>
          <p14:tracePt t="26528" x="7292975" y="4656138"/>
          <p14:tracePt t="26542" x="7246938" y="4702175"/>
          <p14:tracePt t="26559" x="7124700" y="4770438"/>
          <p14:tracePt t="26575" x="6880225" y="4876800"/>
          <p14:tracePt t="26592" x="6727825" y="4945063"/>
          <p14:tracePt t="26608" x="6637338" y="4960938"/>
          <p14:tracePt t="26625" x="6607175" y="4975225"/>
          <p14:tracePt t="26688" x="6607175" y="4983163"/>
          <p14:tracePt t="26696" x="6599238" y="4983163"/>
          <p14:tracePt t="26712" x="6591300" y="4983163"/>
          <p14:tracePt t="26725" x="6583363" y="4991100"/>
          <p14:tracePt t="26742" x="6575425" y="4999038"/>
          <p14:tracePt t="26768" x="6575425" y="5013325"/>
          <p14:tracePt t="26777" x="6561138" y="5029200"/>
          <p14:tracePt t="26793" x="6561138" y="5037138"/>
          <p14:tracePt t="26809" x="6561138" y="5045075"/>
          <p14:tracePt t="26872" x="6561138" y="5051425"/>
          <p14:tracePt t="26904" x="6575425" y="5051425"/>
          <p14:tracePt t="26913" x="6591300" y="5051425"/>
          <p14:tracePt t="26925" x="6607175" y="5051425"/>
          <p14:tracePt t="26943" x="6675438" y="5051425"/>
          <p14:tracePt t="26959" x="6727825" y="5045075"/>
          <p14:tracePt t="26975" x="6873875" y="4999038"/>
          <p14:tracePt t="26992" x="6972300" y="4968875"/>
          <p14:tracePt t="27009" x="7032625" y="4953000"/>
          <p14:tracePt t="27025" x="7086600" y="4937125"/>
          <p14:tracePt t="27042" x="7108825" y="4930775"/>
          <p14:tracePt t="27059" x="7140575" y="4922838"/>
          <p14:tracePt t="27075" x="7162800" y="4906963"/>
          <p14:tracePt t="27092" x="7208838" y="4899025"/>
          <p14:tracePt t="27109" x="7261225" y="4899025"/>
          <p14:tracePt t="27125" x="7353300" y="4892675"/>
          <p14:tracePt t="27143" x="7475538" y="4892675"/>
          <p14:tracePt t="27159" x="7521575" y="4892675"/>
          <p14:tracePt t="27175" x="7635875" y="4892675"/>
          <p14:tracePt t="27192" x="7666038" y="4892675"/>
          <p14:tracePt t="27209" x="7718425" y="4892675"/>
          <p14:tracePt t="27225" x="7742238" y="4892675"/>
          <p14:tracePt t="27242" x="7756525" y="4892675"/>
          <p14:tracePt t="27259" x="7764463" y="4892675"/>
          <p14:tracePt t="27336" x="7772400" y="4906963"/>
          <p14:tracePt t="27344" x="7772400" y="4945063"/>
          <p14:tracePt t="27352" x="7772400" y="4968875"/>
          <p14:tracePt t="27361" x="7772400" y="4999038"/>
          <p14:tracePt t="27376" x="7742238" y="5083175"/>
          <p14:tracePt t="27392" x="7650163" y="5197475"/>
          <p14:tracePt t="27409" x="7527925" y="5273675"/>
          <p14:tracePt t="27425" x="7375525" y="5341938"/>
          <p14:tracePt t="27442" x="7239000" y="5364163"/>
          <p14:tracePt t="27458" x="7086600" y="5394325"/>
          <p14:tracePt t="27475" x="6956425" y="5394325"/>
          <p14:tracePt t="27492" x="6827838" y="5394325"/>
          <p14:tracePt t="27508" x="6697663" y="5394325"/>
          <p14:tracePt t="27525" x="6575425" y="5394325"/>
          <p14:tracePt t="27542" x="6438900" y="5402263"/>
          <p14:tracePt t="27559" x="6416675" y="5418138"/>
          <p14:tracePt t="27575" x="6400800" y="5426075"/>
          <p14:tracePt t="27624" x="6408738" y="5432425"/>
          <p14:tracePt t="27640" x="6423025" y="5432425"/>
          <p14:tracePt t="27647" x="6423025" y="5448300"/>
          <p14:tracePt t="27659" x="6454775" y="5464175"/>
          <p14:tracePt t="27675" x="6537325" y="5494338"/>
          <p14:tracePt t="27692" x="6675438" y="5516563"/>
          <p14:tracePt t="27709" x="6827838" y="5516563"/>
          <p14:tracePt t="27725" x="7002463" y="5516563"/>
          <p14:tracePt t="27742" x="7208838" y="5432425"/>
          <p14:tracePt t="27759" x="7285038" y="5394325"/>
          <p14:tracePt t="27775" x="7375525" y="5326063"/>
          <p14:tracePt t="27792" x="7429500" y="5287963"/>
          <p14:tracePt t="27809" x="7445375" y="5273675"/>
          <p14:tracePt t="27825" x="7451725" y="5257800"/>
          <p14:tracePt t="27859" x="7459663" y="5241925"/>
          <p14:tracePt t="27876" x="7513638" y="5227638"/>
          <p14:tracePt t="27892" x="7604125" y="5211763"/>
          <p14:tracePt t="27909" x="7734300" y="5203825"/>
          <p14:tracePt t="27926" x="7902575" y="5203825"/>
          <p14:tracePt t="27943" x="8077200" y="5203825"/>
          <p14:tracePt t="27959" x="8115300" y="5203825"/>
          <p14:tracePt t="28032" x="8115300" y="5197475"/>
          <p14:tracePt t="28040" x="8145463" y="5181600"/>
          <p14:tracePt t="28048" x="8199438" y="5151438"/>
          <p14:tracePt t="28059" x="8267700" y="5121275"/>
          <p14:tracePt t="28076" x="8412163" y="5083175"/>
          <p14:tracePt t="28092" x="8556625" y="5037138"/>
          <p14:tracePt t="28109" x="8648700" y="5006975"/>
          <p14:tracePt t="28126" x="8678863" y="4983163"/>
          <p14:tracePt t="28143" x="8678863" y="4975225"/>
          <p14:tracePt t="28159" x="8702675" y="4860925"/>
          <p14:tracePt t="28176" x="8716963" y="4784725"/>
          <p14:tracePt t="28193" x="8724900" y="4716463"/>
          <p14:tracePt t="28209" x="8740775" y="4656138"/>
          <p14:tracePt t="28226" x="8740775" y="4579938"/>
          <p14:tracePt t="28242" x="8740775" y="4525963"/>
          <p14:tracePt t="28259" x="8740775" y="4518025"/>
          <p14:tracePt t="28296" x="8740775" y="4503738"/>
          <p14:tracePt t="28309" x="8740775" y="4479925"/>
          <p14:tracePt t="28326" x="8740775" y="4441825"/>
          <p14:tracePt t="28360" x="8740775" y="4435475"/>
          <p14:tracePt t="28376" x="8740775" y="4411663"/>
          <p14:tracePt t="28409" x="8740775" y="4389438"/>
          <p14:tracePt t="28536" x="8740775" y="4373563"/>
          <p14:tracePt t="28552" x="8740775" y="4365625"/>
          <p14:tracePt t="28560" x="8716963" y="4359275"/>
          <p14:tracePt t="28568" x="8694738" y="4351338"/>
          <p14:tracePt t="28576" x="8670925" y="4351338"/>
          <p14:tracePt t="28592" x="8640763" y="4335463"/>
          <p14:tracePt t="30112" x="8632825" y="4335463"/>
          <p14:tracePt t="30120" x="8610600" y="4335463"/>
          <p14:tracePt t="30128" x="8572500" y="4327525"/>
          <p14:tracePt t="30143" x="8458200" y="4289425"/>
          <p14:tracePt t="30160" x="8343900" y="4259263"/>
          <p14:tracePt t="30176" x="8245475" y="4229100"/>
          <p14:tracePt t="30193" x="8099425" y="4213225"/>
          <p14:tracePt t="30210" x="7954963" y="4213225"/>
          <p14:tracePt t="30227" x="7932738" y="4213225"/>
          <p14:tracePt t="30243" x="7924800" y="4213225"/>
          <p14:tracePt t="30399" x="7902575" y="4213225"/>
          <p14:tracePt t="30407" x="7864475" y="4213225"/>
          <p14:tracePt t="30415" x="7826375" y="4213225"/>
          <p14:tracePt t="30426" x="7750175" y="4221163"/>
          <p14:tracePt t="30443" x="7597775" y="4244975"/>
          <p14:tracePt t="30459" x="7429500" y="4267200"/>
          <p14:tracePt t="30476" x="7299325" y="4283075"/>
          <p14:tracePt t="30493" x="7192963" y="4289425"/>
          <p14:tracePt t="30509" x="7170738" y="4289425"/>
          <p14:tracePt t="30735" x="7162800" y="4289425"/>
          <p14:tracePt t="30743" x="7154863" y="4289425"/>
          <p14:tracePt t="30759" x="7146925" y="4289425"/>
          <p14:tracePt t="30783" x="7140575" y="4289425"/>
          <p14:tracePt t="30791" x="7132638" y="4289425"/>
          <p14:tracePt t="31495" x="7102475" y="4289425"/>
          <p14:tracePt t="31504" x="7040563" y="4267200"/>
          <p14:tracePt t="31513" x="6964363" y="4251325"/>
          <p14:tracePt t="31527" x="6850063" y="4221163"/>
          <p14:tracePt t="31544" x="6811963" y="4198938"/>
          <p14:tracePt t="31560" x="6789738" y="4198938"/>
          <p14:tracePt t="31696" x="6811963" y="4198938"/>
          <p14:tracePt t="31704" x="6827838" y="4198938"/>
          <p14:tracePt t="31712" x="6865938" y="4198938"/>
          <p14:tracePt t="31727" x="6950075" y="4213225"/>
          <p14:tracePt t="31744" x="7086600" y="4213225"/>
          <p14:tracePt t="31760" x="7223125" y="4213225"/>
          <p14:tracePt t="31777" x="7353300" y="4213225"/>
          <p14:tracePt t="31794" x="7467600" y="4229100"/>
          <p14:tracePt t="31810" x="7527925" y="4244975"/>
          <p14:tracePt t="31827" x="7551738" y="4251325"/>
          <p14:tracePt t="31844" x="7559675" y="4259263"/>
          <p14:tracePt t="31920" x="7566025" y="4275138"/>
          <p14:tracePt t="31936" x="7581900" y="4335463"/>
          <p14:tracePt t="31944" x="7604125" y="4441825"/>
          <p14:tracePt t="31952" x="7642225" y="4533900"/>
          <p14:tracePt t="31960" x="7650163" y="4594225"/>
          <p14:tracePt t="31977" x="7650163" y="4716463"/>
          <p14:tracePt t="31994" x="7650163" y="4816475"/>
          <p14:tracePt t="32010" x="7650163" y="4899025"/>
          <p14:tracePt t="32027" x="7612063" y="4975225"/>
          <p14:tracePt t="32044" x="7543800" y="5067300"/>
          <p14:tracePt t="32060" x="7467600" y="5135563"/>
          <p14:tracePt t="32077" x="7383463" y="5165725"/>
          <p14:tracePt t="32094" x="7269163" y="5173663"/>
          <p14:tracePt t="32111" x="7146925" y="5173663"/>
          <p14:tracePt t="32127" x="6956425" y="5143500"/>
          <p14:tracePt t="32144" x="6858000" y="5097463"/>
          <p14:tracePt t="32161" x="6827838" y="5075238"/>
          <p14:tracePt t="32177" x="6804025" y="5029200"/>
          <p14:tracePt t="32194" x="6804025" y="4937125"/>
          <p14:tracePt t="32211" x="6819900" y="4800600"/>
          <p14:tracePt t="32227" x="6865938" y="4702175"/>
          <p14:tracePt t="32244" x="6926263" y="4610100"/>
          <p14:tracePt t="32261" x="6964363" y="4556125"/>
          <p14:tracePt t="32277" x="6988175" y="4518025"/>
          <p14:tracePt t="32295" x="7002463" y="4495800"/>
          <p14:tracePt t="32336" x="7002463" y="4487863"/>
          <p14:tracePt t="32345" x="7002463" y="4465638"/>
          <p14:tracePt t="32361" x="7002463" y="4411663"/>
          <p14:tracePt t="32377" x="6956425" y="4365625"/>
          <p14:tracePt t="32394" x="6865938" y="4313238"/>
          <p14:tracePt t="32411" x="6735763" y="4275138"/>
          <p14:tracePt t="32427" x="6591300" y="4229100"/>
          <p14:tracePt t="32444" x="6469063" y="4206875"/>
          <p14:tracePt t="32447" x="6438900" y="4206875"/>
          <p14:tracePt t="32496" x="6461125" y="4213225"/>
          <p14:tracePt t="32504" x="6499225" y="4213225"/>
          <p14:tracePt t="32513" x="6569075" y="4237038"/>
          <p14:tracePt t="32527" x="6697663" y="4259263"/>
          <p14:tracePt t="32544" x="6797675" y="4289425"/>
          <p14:tracePt t="32561" x="6858000" y="4289425"/>
          <p14:tracePt t="32577" x="6880225" y="4289425"/>
          <p14:tracePt t="32617" x="6880225" y="4283075"/>
          <p14:tracePt t="32627" x="6880225" y="4251325"/>
          <p14:tracePt t="32848" x="6888163" y="4267200"/>
          <p14:tracePt t="32856" x="6904038" y="4321175"/>
          <p14:tracePt t="32864" x="6904038" y="4359275"/>
          <p14:tracePt t="32877" x="6911975" y="4389438"/>
          <p14:tracePt t="32896" x="6911975" y="4397375"/>
          <p14:tracePt t="33224" x="6918325" y="4397375"/>
          <p14:tracePt t="33232" x="6926263" y="4373563"/>
          <p14:tracePt t="33244" x="6934200" y="4327525"/>
          <p14:tracePt t="33261" x="6942138" y="4283075"/>
          <p14:tracePt t="33278" x="6942138" y="4229100"/>
          <p14:tracePt t="33295" x="6942138" y="4183063"/>
          <p14:tracePt t="33311" x="6942138" y="4144963"/>
          <p14:tracePt t="33471" x="6942138" y="4168775"/>
          <p14:tracePt t="33479" x="6942138" y="4175125"/>
          <p14:tracePt t="33487" x="6942138" y="4191000"/>
          <p14:tracePt t="33688" x="6934200" y="4191000"/>
          <p14:tracePt t="33696" x="6918325" y="4198938"/>
          <p14:tracePt t="33704" x="6911975" y="4198938"/>
          <p14:tracePt t="33712" x="6904038" y="4206875"/>
          <p14:tracePt t="33736" x="6888163" y="4206875"/>
          <p14:tracePt t="33848" x="6880225" y="4213225"/>
          <p14:tracePt t="33856" x="6880225" y="4229100"/>
          <p14:tracePt t="33864" x="6880225" y="4244975"/>
          <p14:tracePt t="33880" x="6880225" y="4251325"/>
          <p14:tracePt t="33895" x="6880225" y="4267200"/>
          <p14:tracePt t="33911" x="6888163" y="4289425"/>
          <p14:tracePt t="33928" x="6888163" y="4297363"/>
          <p14:tracePt t="34112" x="6888163" y="4321175"/>
          <p14:tracePt t="34128" x="6880225" y="4327525"/>
          <p14:tracePt t="34144" x="6880225" y="4335463"/>
          <p14:tracePt t="34152" x="6873875" y="4343400"/>
          <p14:tracePt t="34216" x="6865938" y="4343400"/>
          <p14:tracePt t="34240" x="6858000" y="4343400"/>
          <p14:tracePt t="34248" x="6842125" y="4343400"/>
          <p14:tracePt t="34264" x="6819900" y="4335463"/>
          <p14:tracePt t="34280" x="6811963" y="4321175"/>
          <p14:tracePt t="34295" x="6804025" y="4321175"/>
          <p14:tracePt t="34311" x="6781800" y="4305300"/>
          <p14:tracePt t="34432" x="6773863" y="4305300"/>
          <p14:tracePt t="34464" x="6773863" y="4313238"/>
          <p14:tracePt t="34472" x="6781800" y="4321175"/>
          <p14:tracePt t="34728" x="6789738" y="4343400"/>
          <p14:tracePt t="34736" x="6797675" y="4411663"/>
          <p14:tracePt t="34745" x="6804025" y="4473575"/>
          <p14:tracePt t="34762" x="6819900" y="4533900"/>
          <p14:tracePt t="34778" x="6819900" y="4587875"/>
          <p14:tracePt t="34795" x="6819900" y="4640263"/>
          <p14:tracePt t="34812" x="6819900" y="4670425"/>
          <p14:tracePt t="34828" x="6819900" y="4694238"/>
          <p14:tracePt t="34845" x="6819900" y="4708525"/>
          <p14:tracePt t="34936" x="6819900" y="4716463"/>
          <p14:tracePt t="35432" x="6819900" y="4708525"/>
          <p14:tracePt t="35440" x="6819900" y="4702175"/>
          <p14:tracePt t="35456" x="6819900" y="4694238"/>
          <p14:tracePt t="35495" x="6819900" y="4686300"/>
          <p14:tracePt t="35503" x="6827838" y="4686300"/>
          <p14:tracePt t="35535" x="6827838" y="4678363"/>
          <p14:tracePt t="35551" x="6835775" y="4670425"/>
          <p14:tracePt t="36120" x="6842125" y="4670425"/>
          <p14:tracePt t="36128" x="6865938" y="4670425"/>
          <p14:tracePt t="36136" x="6880225" y="4656138"/>
          <p14:tracePt t="36145" x="6904038" y="4656138"/>
          <p14:tracePt t="36162" x="6956425" y="4648200"/>
          <p14:tracePt t="36179" x="7002463" y="4648200"/>
          <p14:tracePt t="36195" x="7026275" y="4640263"/>
          <p14:tracePt t="36212" x="7032625" y="4640263"/>
          <p14:tracePt t="36245" x="7040563" y="4632325"/>
          <p14:tracePt t="36262" x="7048500" y="4625975"/>
          <p14:tracePt t="37632" x="7056438" y="4572000"/>
          <p14:tracePt t="37640" x="7146925" y="4457700"/>
          <p14:tracePt t="37648" x="7246938" y="4313238"/>
          <p14:tracePt t="37663" x="7285038" y="4251325"/>
          <p14:tracePt t="37679" x="7331075" y="4183063"/>
          <p14:tracePt t="37696" x="7383463" y="4098925"/>
          <p14:tracePt t="37713" x="7407275" y="4008438"/>
          <p14:tracePt t="37729" x="7429500" y="3902075"/>
          <p14:tracePt t="37746" x="7445375" y="3779838"/>
          <p14:tracePt t="37762" x="7467600" y="3673475"/>
          <p14:tracePt t="37779" x="7497763" y="3559175"/>
          <p14:tracePt t="37796" x="7497763" y="3497263"/>
          <p14:tracePt t="37812" x="7497763" y="3436938"/>
          <p14:tracePt t="37829" x="7497763" y="3382963"/>
          <p14:tracePt t="37846" x="7497763" y="3352800"/>
          <p14:tracePt t="37862" x="7483475" y="3322638"/>
          <p14:tracePt t="37879" x="7451725" y="3306763"/>
          <p14:tracePt t="37896" x="7429500" y="3298825"/>
          <p14:tracePt t="37912" x="7413625" y="3298825"/>
          <p14:tracePt t="37929" x="7407275" y="3298825"/>
          <p14:tracePt t="38000" x="7399338" y="3298825"/>
          <p14:tracePt t="38041" x="7399338" y="3314700"/>
          <p14:tracePt t="38048" x="7399338" y="3344863"/>
          <p14:tracePt t="38056" x="7407275" y="3375025"/>
          <p14:tracePt t="38065" x="7413625" y="3390900"/>
          <p14:tracePt t="38080" x="7445375" y="3413125"/>
          <p14:tracePt t="38096" x="7467600" y="3444875"/>
          <p14:tracePt t="38113" x="7521575" y="3451225"/>
          <p14:tracePt t="38130" x="7573963" y="3475038"/>
          <p14:tracePt t="38146" x="7650163" y="3489325"/>
          <p14:tracePt t="38163" x="7712075" y="3513138"/>
          <p14:tracePt t="38179" x="7756525" y="3521075"/>
          <p14:tracePt t="38196" x="7802563" y="3543300"/>
          <p14:tracePt t="38213" x="7826375" y="3543300"/>
          <p14:tracePt t="38229" x="7848600" y="3551238"/>
          <p14:tracePt t="38246" x="7864475" y="3565525"/>
          <p14:tracePt t="38263" x="7864475" y="3573463"/>
          <p14:tracePt t="38279" x="7878763" y="3619500"/>
          <p14:tracePt t="38296" x="7902575" y="3695700"/>
          <p14:tracePt t="38313" x="7940675" y="3832225"/>
          <p14:tracePt t="38330" x="7970838" y="3940175"/>
          <p14:tracePt t="38346" x="8016875" y="4038600"/>
          <p14:tracePt t="38363" x="8069263" y="4114800"/>
          <p14:tracePt t="38380" x="8077200" y="4122738"/>
          <p14:tracePt t="38396" x="8085138" y="4122738"/>
          <p14:tracePt t="38968" x="8085138" y="4137025"/>
          <p14:tracePt t="38984" x="8093075" y="4137025"/>
          <p14:tracePt t="39016" x="8093075" y="4144963"/>
          <p14:tracePt t="39120" x="8115300" y="4144963"/>
          <p14:tracePt t="39128" x="8131175" y="4144963"/>
          <p14:tracePt t="39288" x="8123238" y="4144963"/>
          <p14:tracePt t="39296" x="8077200" y="4137025"/>
          <p14:tracePt t="39304" x="8047038" y="4130675"/>
          <p14:tracePt t="39313" x="8023225" y="4122738"/>
          <p14:tracePt t="39330" x="8001000" y="4114800"/>
          <p14:tracePt t="39744" x="7993063" y="4114800"/>
          <p14:tracePt t="39752" x="8016875" y="4098925"/>
          <p14:tracePt t="39763" x="8123238" y="4054475"/>
          <p14:tracePt t="39780" x="8366125" y="3970338"/>
          <p14:tracePt t="39797" x="8594725" y="3924300"/>
          <p14:tracePt t="39813" x="8755063" y="3902075"/>
          <p14:tracePt t="39831" x="8991600" y="3840163"/>
          <p14:tracePt t="39847" x="9029700" y="3825875"/>
          <p14:tracePt t="39863" x="9075738" y="3825875"/>
          <p14:tracePt t="39880" x="9075738" y="3817938"/>
          <p14:tracePt t="42136" x="9075738" y="3810000"/>
          <p14:tracePt t="42144" x="9067800" y="3810000"/>
          <p14:tracePt t="42152" x="9037638" y="3810000"/>
          <p14:tracePt t="42164" x="9029700" y="3810000"/>
          <p14:tracePt t="42181" x="9013825" y="3810000"/>
          <p14:tracePt t="49776" x="8999538" y="3794125"/>
          <p14:tracePt t="49784" x="8991600" y="3771900"/>
          <p14:tracePt t="49792" x="8983663" y="3771900"/>
          <p14:tracePt t="49800" x="8961438" y="3749675"/>
          <p14:tracePt t="49817" x="8931275" y="3725863"/>
          <p14:tracePt t="49834" x="8899525" y="3711575"/>
          <p14:tracePt t="49850" x="8869363" y="3679825"/>
          <p14:tracePt t="49867" x="8861425" y="3673475"/>
          <p14:tracePt t="50136" x="8847138" y="3665538"/>
          <p14:tracePt t="50144" x="8839200" y="3665538"/>
          <p14:tracePt t="50153" x="8831263" y="3665538"/>
          <p14:tracePt t="50167" x="8816975" y="3657600"/>
          <p14:tracePt t="50184" x="8793163" y="3641725"/>
          <p14:tracePt t="51442" x="8785225" y="3649663"/>
          <p14:tracePt t="51448" x="8763000" y="3687763"/>
          <p14:tracePt t="51456" x="8763000" y="3703638"/>
          <p14:tracePt t="51468" x="8763000" y="3717925"/>
          <p14:tracePt t="51484" x="8732838" y="3763963"/>
          <p14:tracePt t="51501" x="8709025" y="3825875"/>
          <p14:tracePt t="51518" x="8686800" y="3878263"/>
          <p14:tracePt t="51535" x="8664575" y="3932238"/>
          <p14:tracePt t="51551" x="8640763" y="3978275"/>
          <p14:tracePt t="51568" x="8632825" y="3984625"/>
          <p14:tracePt t="51680" x="8626475" y="3984625"/>
          <p14:tracePt t="51688" x="8618538" y="3984625"/>
          <p14:tracePt t="51696" x="8610600" y="3984625"/>
          <p14:tracePt t="51704" x="8602663" y="3984625"/>
          <p14:tracePt t="51719" x="8564563" y="4000500"/>
          <p14:tracePt t="51734" x="8556625" y="4008438"/>
          <p14:tracePt t="51751" x="8534400" y="4022725"/>
          <p14:tracePt t="51768" x="8496300" y="4046538"/>
          <p14:tracePt t="51784" x="8450263" y="4076700"/>
          <p14:tracePt t="51801" x="8412163" y="4114800"/>
          <p14:tracePt t="51818" x="8335963" y="4160838"/>
          <p14:tracePt t="51835" x="8305800" y="4198938"/>
          <p14:tracePt t="51851" x="8289925" y="4213225"/>
          <p14:tracePt t="51976" x="8283575" y="4213225"/>
          <p14:tracePt t="52024" x="8267700" y="4213225"/>
          <p14:tracePt t="52032" x="8251825" y="4229100"/>
          <p14:tracePt t="52040" x="8229600" y="4237038"/>
          <p14:tracePt t="52051" x="8207375" y="4251325"/>
          <p14:tracePt t="52068" x="8161338" y="4275138"/>
          <p14:tracePt t="52085" x="8123238" y="4289425"/>
          <p14:tracePt t="52101" x="8115300" y="4297363"/>
          <p14:tracePt t="52118" x="8099425" y="4313238"/>
          <p14:tracePt t="52135" x="8077200" y="4335463"/>
          <p14:tracePt t="52151" x="8054975" y="4365625"/>
          <p14:tracePt t="52168" x="8023225" y="4397375"/>
          <p14:tracePt t="52185" x="8008938" y="4411663"/>
          <p14:tracePt t="52201" x="7985125" y="4435475"/>
          <p14:tracePt t="52218" x="7978775" y="4441825"/>
          <p14:tracePt t="52272" x="7970838" y="4457700"/>
          <p14:tracePt t="52288" x="7954963" y="4473575"/>
          <p14:tracePt t="52296" x="7940675" y="4473575"/>
          <p14:tracePt t="52304" x="7924800" y="4487863"/>
          <p14:tracePt t="52319" x="7870825" y="4503738"/>
          <p14:tracePt t="52335" x="7802563" y="4518025"/>
          <p14:tracePt t="52351" x="7726363" y="4525963"/>
          <p14:tracePt t="52368" x="7673975" y="4533900"/>
          <p14:tracePt t="52385" x="7612063" y="4533900"/>
          <p14:tracePt t="52401" x="7551738" y="4541838"/>
          <p14:tracePt t="52418" x="7513638" y="4541838"/>
          <p14:tracePt t="52435" x="7497763" y="4549775"/>
          <p14:tracePt t="52451" x="7483475" y="4549775"/>
          <p14:tracePt t="52512" x="7475538" y="4556125"/>
          <p14:tracePt t="52527" x="7467600" y="4564063"/>
          <p14:tracePt t="52543" x="7451725" y="4579938"/>
          <p14:tracePt t="52559" x="7445375" y="4579938"/>
          <p14:tracePt t="52567" x="7437438" y="4587875"/>
          <p14:tracePt t="52576" x="7429500" y="4587875"/>
          <p14:tracePt t="52585" x="7421563" y="4594225"/>
          <p14:tracePt t="52680" x="7421563" y="4602163"/>
          <p14:tracePt t="53000" x="7429500" y="4602163"/>
          <p14:tracePt t="53016" x="7429500" y="4594225"/>
          <p14:tracePt t="53024" x="7429500" y="4587875"/>
          <p14:tracePt t="53035" x="7437438" y="4572000"/>
          <p14:tracePt t="53064" x="7445375" y="4564063"/>
          <p14:tracePt t="53304" x="7451725" y="4564063"/>
          <p14:tracePt t="53312" x="7451725" y="4572000"/>
          <p14:tracePt t="53328" x="7451725" y="4579938"/>
          <p14:tracePt t="53384" x="7451725" y="4587875"/>
          <p14:tracePt t="54016" x="7467600" y="4587875"/>
          <p14:tracePt t="54032" x="7475538" y="4587875"/>
          <p14:tracePt t="54048" x="7483475" y="4587875"/>
          <p14:tracePt t="54056" x="7489825" y="4587875"/>
          <p14:tracePt t="54081" x="7497763" y="4579938"/>
          <p14:tracePt t="54088" x="7497763" y="4572000"/>
          <p14:tracePt t="54104" x="7505700" y="4572000"/>
          <p14:tracePt t="54513" x="7513638" y="4572000"/>
          <p14:tracePt t="54584" x="7521575" y="4572000"/>
          <p14:tracePt t="54600" x="7527925" y="4572000"/>
          <p14:tracePt t="54608" x="7543800" y="4572000"/>
          <p14:tracePt t="54619" x="7566025" y="4572000"/>
          <p14:tracePt t="54635" x="7604125" y="4564063"/>
          <p14:tracePt t="54652" x="7650163" y="4556125"/>
          <p14:tracePt t="54669" x="7680325" y="4556125"/>
          <p14:tracePt t="54685" x="7696200" y="4549775"/>
          <p14:tracePt t="54784" x="7704138" y="4541838"/>
          <p14:tracePt t="54792" x="7712075" y="4541838"/>
          <p14:tracePt t="54802" x="7726363" y="4541838"/>
          <p14:tracePt t="54819" x="7764463" y="4518025"/>
          <p14:tracePt t="54836" x="7818438" y="4503738"/>
          <p14:tracePt t="54852" x="7826375" y="4495800"/>
          <p14:tracePt t="54869" x="7832725" y="4487863"/>
          <p14:tracePt t="54885" x="7840663" y="4479925"/>
          <p14:tracePt t="54928" x="7848600" y="4473575"/>
          <p14:tracePt t="54953" x="7856538" y="4473575"/>
          <p14:tracePt t="54984" x="7856538" y="4465638"/>
          <p14:tracePt t="54992" x="7864475" y="4465638"/>
          <p14:tracePt t="55002" x="7864475" y="4457700"/>
          <p14:tracePt t="55019" x="7864475" y="4449763"/>
          <p14:tracePt t="55036" x="7870825" y="4441825"/>
          <p14:tracePt t="55052" x="7878763" y="4427538"/>
          <p14:tracePt t="55072" x="7878763" y="4419600"/>
          <p14:tracePt t="55408" x="7886700" y="4419600"/>
          <p14:tracePt t="55432" x="7894638" y="4419600"/>
          <p14:tracePt t="55440" x="7902575" y="4419600"/>
          <p14:tracePt t="55452" x="7916863" y="4419600"/>
          <p14:tracePt t="55469" x="7947025" y="4419600"/>
          <p14:tracePt t="55486" x="7962900" y="4419600"/>
          <p14:tracePt t="55502" x="8008938" y="4427538"/>
          <p14:tracePt t="55519" x="8077200" y="4427538"/>
          <p14:tracePt t="55535" x="8161338" y="4411663"/>
          <p14:tracePt t="55552" x="8221663" y="4389438"/>
          <p14:tracePt t="55569" x="8289925" y="4373563"/>
          <p14:tracePt t="55586" x="8397875" y="4343400"/>
          <p14:tracePt t="55603" x="8450263" y="4321175"/>
          <p14:tracePt t="55619" x="8466138" y="4313238"/>
          <p14:tracePt t="56112" x="8458200" y="4289425"/>
          <p14:tracePt t="56120" x="8428038" y="4275138"/>
          <p14:tracePt t="56128" x="8389938" y="4251325"/>
          <p14:tracePt t="56136" x="8343900" y="4244975"/>
          <p14:tracePt t="56153" x="8221663" y="4221163"/>
          <p14:tracePt t="56170" x="7878763" y="4206875"/>
          <p14:tracePt t="56186" x="7421563" y="4206875"/>
          <p14:tracePt t="56203" x="7048500" y="4206875"/>
          <p14:tracePt t="56219" x="6735763" y="4206875"/>
          <p14:tracePt t="56236" x="6362700" y="4289425"/>
          <p14:tracePt t="56253" x="6073775" y="4441825"/>
          <p14:tracePt t="56269" x="5837238" y="4656138"/>
          <p14:tracePt t="56287" x="5699125" y="5021263"/>
          <p14:tracePt t="56303" x="5699125" y="5227638"/>
          <p14:tracePt t="56319" x="5753100" y="5410200"/>
          <p14:tracePt t="56336" x="5897563" y="5532438"/>
          <p14:tracePt t="56353" x="6202363" y="5646738"/>
          <p14:tracePt t="56370" x="6621463" y="5692775"/>
          <p14:tracePt t="56386" x="7070725" y="5692775"/>
          <p14:tracePt t="56403" x="7573963" y="5692775"/>
          <p14:tracePt t="56420" x="8077200" y="5532438"/>
          <p14:tracePt t="56436" x="8466138" y="5364163"/>
          <p14:tracePt t="56453" x="8670925" y="5189538"/>
          <p14:tracePt t="56470" x="8778875" y="5013325"/>
          <p14:tracePt t="56474" x="8801100" y="4945063"/>
          <p14:tracePt t="56486" x="8809038" y="4838700"/>
          <p14:tracePt t="56503" x="8801100" y="4618038"/>
          <p14:tracePt t="56519" x="8747125" y="4503738"/>
          <p14:tracePt t="56536" x="8670925" y="4411663"/>
          <p14:tracePt t="56553" x="8556625" y="4343400"/>
          <p14:tracePt t="56570" x="8428038" y="4313238"/>
          <p14:tracePt t="56586" x="8297863" y="4305300"/>
          <p14:tracePt t="56603" x="8153400" y="4321175"/>
          <p14:tracePt t="56620" x="8008938" y="4411663"/>
          <p14:tracePt t="56636" x="7886700" y="4541838"/>
          <p14:tracePt t="56653" x="7810500" y="4694238"/>
          <p14:tracePt t="56670" x="7794625" y="4778375"/>
          <p14:tracePt t="56687" x="7802563" y="4830763"/>
          <p14:tracePt t="56703" x="7818438" y="4830763"/>
          <p14:tracePt t="56720" x="7894638" y="4846638"/>
          <p14:tracePt t="56736" x="8008938" y="4846638"/>
          <p14:tracePt t="56753" x="8145463" y="4792663"/>
          <p14:tracePt t="56770" x="8237538" y="4746625"/>
          <p14:tracePt t="56786" x="8305800" y="4686300"/>
          <p14:tracePt t="56803" x="8321675" y="4664075"/>
          <p14:tracePt t="56820" x="8328025" y="4664075"/>
          <p14:tracePt t="58392" x="8335963" y="4664075"/>
          <p14:tracePt t="58400" x="8397875" y="4625975"/>
          <p14:tracePt t="58408" x="8466138" y="4549775"/>
          <p14:tracePt t="58420" x="8504238" y="4503738"/>
          <p14:tracePt t="58437" x="8512175" y="4495800"/>
          <p14:tracePt t="58454" x="8518525" y="4487863"/>
          <p14:tracePt t="58471" x="8526463" y="4411663"/>
          <p14:tracePt t="58504" x="8534400" y="4403725"/>
          <p14:tracePt t="58520" x="8542338" y="4403725"/>
          <p14:tracePt t="58551" x="8542338" y="4397375"/>
          <p14:tracePt t="58880" x="8542338" y="4365625"/>
          <p14:tracePt t="58888" x="8542338" y="4343400"/>
          <p14:tracePt t="59608" x="8542338" y="4335463"/>
          <p14:tracePt t="59617" x="8542338" y="4327525"/>
          <p14:tracePt t="59808" x="8542338" y="4321175"/>
          <p14:tracePt t="59824" x="8556625" y="4321175"/>
          <p14:tracePt t="59833" x="8564563" y="4321175"/>
          <p14:tracePt t="59840" x="8588375" y="4321175"/>
          <p14:tracePt t="59855" x="8618538" y="4321175"/>
          <p14:tracePt t="59871" x="8648700" y="4321175"/>
          <p14:tracePt t="59887" x="8732838" y="4283075"/>
          <p14:tracePt t="59904" x="8839200" y="4168775"/>
          <p14:tracePt t="59921" x="8923338" y="4046538"/>
          <p14:tracePt t="59937" x="9007475" y="3870325"/>
          <p14:tracePt t="59954" x="9051925" y="3673475"/>
          <p14:tracePt t="59971" x="9051925" y="3559175"/>
          <p14:tracePt t="59987" x="9045575" y="3521075"/>
          <p14:tracePt t="60004" x="8877300" y="3475038"/>
          <p14:tracePt t="60021" x="8374063" y="3467100"/>
          <p14:tracePt t="60037" x="7285038" y="3589338"/>
          <p14:tracePt t="60055" x="5402263" y="4038600"/>
          <p14:tracePt t="60071" x="4076700" y="4327525"/>
          <p14:tracePt t="60087" x="2857500" y="4503738"/>
          <p14:tracePt t="60104" x="2125663" y="4564063"/>
          <p14:tracePt t="60121" x="1752600" y="4564063"/>
          <p14:tracePt t="60138" x="1638300" y="4533900"/>
          <p14:tracePt t="60154" x="1616075" y="4525963"/>
          <p14:tracePt t="60187" x="1608138" y="4518025"/>
          <p14:tracePt t="60204" x="1577975" y="4465638"/>
          <p14:tracePt t="60221" x="1531938" y="4403725"/>
          <p14:tracePt t="60238" x="1516063" y="4351338"/>
          <p14:tracePt t="60255" x="1516063" y="4283075"/>
          <p14:tracePt t="60271" x="1524000" y="4237038"/>
          <p14:tracePt t="60288" x="1584325" y="4175125"/>
          <p14:tracePt t="60304" x="1638300" y="4137025"/>
          <p14:tracePt t="60321" x="1646238" y="4137025"/>
          <p14:tracePt t="60338" x="1646238" y="4130675"/>
          <p14:tracePt t="60384" x="1660525" y="4130675"/>
          <p14:tracePt t="60392" x="1714500" y="4130675"/>
          <p14:tracePt t="60404" x="1790700" y="4130675"/>
          <p14:tracePt t="60421" x="2079625" y="4130675"/>
          <p14:tracePt t="60438" x="2339975" y="4130675"/>
          <p14:tracePt t="60455" x="2536825" y="4122738"/>
          <p14:tracePt t="60471" x="2544763" y="4122738"/>
          <p14:tracePt t="60504" x="2522538" y="4122738"/>
          <p14:tracePt t="60512" x="2468563" y="4114800"/>
          <p14:tracePt t="60521" x="2400300" y="4106863"/>
          <p14:tracePt t="60538" x="2263775" y="4092575"/>
          <p14:tracePt t="60554" x="2049463" y="4098925"/>
          <p14:tracePt t="60571" x="1935163" y="4106863"/>
          <p14:tracePt t="60588" x="1920875" y="4106863"/>
          <p14:tracePt t="60640" x="1935163" y="4122738"/>
          <p14:tracePt t="60648" x="1981200" y="4122738"/>
          <p14:tracePt t="60657" x="2011363" y="4130675"/>
          <p14:tracePt t="60671" x="2111375" y="4152900"/>
          <p14:tracePt t="60688" x="2163763" y="4160838"/>
          <p14:tracePt t="60744" x="2065338" y="4160838"/>
          <p14:tracePt t="60752" x="1958975" y="4144963"/>
          <p14:tracePt t="60760" x="1744663" y="4144963"/>
          <p14:tracePt t="60771" x="1508125" y="4160838"/>
          <p14:tracePt t="60788" x="1074738" y="4160838"/>
          <p14:tracePt t="60804" x="777875" y="4160838"/>
          <p14:tracePt t="60821" x="701675" y="4137025"/>
          <p14:tracePt t="60838" x="701675" y="4130675"/>
          <p14:tracePt t="60855" x="830263" y="4046538"/>
          <p14:tracePt t="60871" x="1074738" y="4008438"/>
          <p14:tracePt t="60888" x="1387475" y="3954463"/>
          <p14:tracePt t="60904" x="1439863" y="3954463"/>
          <p14:tracePt t="60952" x="1409700" y="3946525"/>
          <p14:tracePt t="60960" x="1333500" y="3932238"/>
          <p14:tracePt t="60971" x="1249363" y="3932238"/>
          <p14:tracePt t="60988" x="1074738" y="3962400"/>
          <p14:tracePt t="61005" x="936625" y="4000500"/>
          <p14:tracePt t="61021" x="922338" y="4008438"/>
          <p14:tracePt t="61038" x="922338" y="4016375"/>
          <p14:tracePt t="61055" x="1257300" y="4106863"/>
          <p14:tracePt t="61071" x="1851025" y="4175125"/>
          <p14:tracePt t="61088" x="2193925" y="4251325"/>
          <p14:tracePt t="61128" x="2111375" y="4251325"/>
          <p14:tracePt t="61138" x="1973263" y="4251325"/>
          <p14:tracePt t="61154" x="1570038" y="4275138"/>
          <p14:tracePt t="61171" x="1181100" y="4275138"/>
          <p14:tracePt t="61188" x="960438" y="4275138"/>
          <p14:tracePt t="61224" x="1020763" y="4283075"/>
          <p14:tracePt t="61238" x="1150938" y="4305300"/>
          <p14:tracePt t="61255" x="1608138" y="4305300"/>
          <p14:tracePt t="61271" x="1866900" y="4313238"/>
          <p14:tracePt t="61312" x="1806575" y="4313238"/>
          <p14:tracePt t="61321" x="1714500" y="4297363"/>
          <p14:tracePt t="61338" x="1546225" y="4251325"/>
          <p14:tracePt t="61355" x="1447800" y="4221163"/>
          <p14:tracePt t="61371" x="1439863" y="4221163"/>
          <p14:tracePt t="61416" x="1463675" y="4221163"/>
          <p14:tracePt t="61424" x="1524000" y="4229100"/>
          <p14:tracePt t="61439" x="1592263" y="4244975"/>
          <p14:tracePt t="61777" x="1600200" y="4244975"/>
          <p14:tracePt t="61904" x="1600200" y="4251325"/>
          <p14:tracePt t="61912" x="1654175" y="4267200"/>
          <p14:tracePt t="61921" x="1790700" y="4305300"/>
          <p14:tracePt t="61938" x="2416175" y="4487863"/>
          <p14:tracePt t="61955" x="3733800" y="4694238"/>
          <p14:tracePt t="61971" x="5197475" y="4778375"/>
          <p14:tracePt t="61988" x="6507163" y="4860925"/>
          <p14:tracePt t="62004" x="7750175" y="4953000"/>
          <p14:tracePt t="62021" x="8389938" y="5051425"/>
          <p14:tracePt t="62038" x="8488363" y="5067300"/>
          <p14:tracePt t="62095" x="8480425" y="5067300"/>
          <p14:tracePt t="62688" x="8466138" y="5067300"/>
          <p14:tracePt t="62696" x="8458200" y="5067300"/>
          <p14:tracePt t="62705" x="8428038" y="5067300"/>
          <p14:tracePt t="62722" x="8404225" y="5059363"/>
          <p14:tracePt t="62738" x="8389938" y="5059363"/>
          <p14:tracePt t="62755" x="8359775" y="5051425"/>
          <p14:tracePt t="62772" x="8351838" y="5051425"/>
          <p14:tracePt t="62788" x="8328025" y="5037138"/>
          <p14:tracePt t="62805" x="8289925" y="5029200"/>
          <p14:tracePt t="62822" x="8237538" y="5006975"/>
          <p14:tracePt t="62839" x="8161338" y="4968875"/>
          <p14:tracePt t="62855" x="7924800" y="4792663"/>
          <p14:tracePt t="62872" x="7696200" y="4594225"/>
          <p14:tracePt t="62889" x="7581900" y="4473575"/>
          <p14:tracePt t="62905" x="7475538" y="4289425"/>
          <p14:tracePt t="62922" x="7383463" y="4098925"/>
          <p14:tracePt t="62939" x="7307263" y="3886200"/>
          <p14:tracePt t="62955" x="7299325" y="3711575"/>
          <p14:tracePt t="62972" x="7299325" y="3527425"/>
          <p14:tracePt t="62989" x="7361238" y="3352800"/>
          <p14:tracePt t="62992" x="7391400" y="3284538"/>
          <p14:tracePt t="63005" x="7451725" y="3216275"/>
          <p14:tracePt t="63022" x="7573963" y="3124200"/>
          <p14:tracePt t="63039" x="7750175" y="3017838"/>
          <p14:tracePt t="63055" x="7848600" y="2979738"/>
          <p14:tracePt t="63072" x="7985125" y="2941638"/>
          <p14:tracePt t="63089" x="8099425" y="2903538"/>
          <p14:tracePt t="63105" x="8221663" y="2841625"/>
          <p14:tracePt t="63122" x="8343900" y="2789238"/>
          <p14:tracePt t="63139" x="8428038" y="2759075"/>
          <p14:tracePt t="63155" x="8518525" y="2727325"/>
          <p14:tracePt t="63172" x="8602663" y="2697163"/>
          <p14:tracePt t="63189" x="8664575" y="2674938"/>
          <p14:tracePt t="63205" x="8678863" y="2674938"/>
          <p14:tracePt t="63377" x="8686800" y="2689225"/>
          <p14:tracePt t="63384" x="8686800" y="2933700"/>
          <p14:tracePt t="63392" x="8686800" y="3284538"/>
          <p14:tracePt t="63405" x="8686800" y="3497263"/>
          <p14:tracePt t="63423" x="8686800" y="3978275"/>
          <p14:tracePt t="63439" x="8686800" y="4098925"/>
          <p14:tracePt t="63455" x="8664575" y="4479925"/>
          <p14:tracePt t="63472" x="8572500" y="4854575"/>
          <p14:tracePt t="63489" x="8474075" y="5165725"/>
          <p14:tracePt t="63505" x="8305800" y="5502275"/>
          <p14:tracePt t="63522" x="8061325" y="5807075"/>
          <p14:tracePt t="63538" x="7788275" y="6011863"/>
          <p14:tracePt t="63555" x="7353300" y="6188075"/>
          <p14:tracePt t="63572" x="6789738" y="6278563"/>
          <p14:tracePt t="63589" x="6126163" y="6278563"/>
          <p14:tracePt t="63606" x="5494338" y="6027738"/>
          <p14:tracePt t="63623" x="4724400" y="5470525"/>
          <p14:tracePt t="63639" x="4564063" y="5241925"/>
          <p14:tracePt t="63655" x="4237038" y="4473575"/>
          <p14:tracePt t="63672" x="4213225" y="3932238"/>
          <p14:tracePt t="63689" x="4213225" y="3497263"/>
          <p14:tracePt t="63705" x="4275138" y="3032125"/>
          <p14:tracePt t="63722" x="4441825" y="2682875"/>
          <p14:tracePt t="63739" x="4686300" y="2346325"/>
          <p14:tracePt t="63755" x="5013325" y="2049463"/>
          <p14:tracePt t="63772" x="5456238" y="1828800"/>
          <p14:tracePt t="63789" x="5889625" y="1706563"/>
          <p14:tracePt t="63806" x="6370638" y="1616075"/>
          <p14:tracePt t="63823" x="7026275" y="1592263"/>
          <p14:tracePt t="63839" x="7315200" y="1592263"/>
          <p14:tracePt t="63856" x="7483475" y="1592263"/>
          <p14:tracePt t="63872" x="7551738" y="1592263"/>
          <p14:tracePt t="63889" x="7604125" y="1592263"/>
          <p14:tracePt t="63906" x="7650163" y="1608138"/>
          <p14:tracePt t="63922" x="7726363" y="1638300"/>
          <p14:tracePt t="63939" x="7840663" y="1730375"/>
          <p14:tracePt t="63956" x="7978775" y="1905000"/>
          <p14:tracePt t="63972" x="8115300" y="2057400"/>
          <p14:tracePt t="63989" x="8259763" y="2286000"/>
          <p14:tracePt t="63992" x="8335963" y="2408238"/>
          <p14:tracePt t="64006" x="8389938" y="2522538"/>
          <p14:tracePt t="64023" x="8488363" y="2887663"/>
          <p14:tracePt t="64039" x="8526463" y="3140075"/>
          <p14:tracePt t="64056" x="8526463" y="3352800"/>
          <p14:tracePt t="64072" x="8526463" y="3521075"/>
          <p14:tracePt t="64089" x="8518525" y="3687763"/>
          <p14:tracePt t="64106" x="8480425" y="3802063"/>
          <p14:tracePt t="64122" x="8435975" y="3878263"/>
          <p14:tracePt t="64139" x="8366125" y="3946525"/>
          <p14:tracePt t="64156" x="8259763" y="4030663"/>
          <p14:tracePt t="64172" x="8077200" y="4114800"/>
          <p14:tracePt t="64189" x="7772400" y="4237038"/>
          <p14:tracePt t="64206" x="7269163" y="4397375"/>
          <p14:tracePt t="64223" x="6607175" y="4495800"/>
          <p14:tracePt t="64239" x="5478463" y="4564063"/>
          <p14:tracePt t="64256" x="4899025" y="4564063"/>
          <p14:tracePt t="64272" x="4564063" y="4473575"/>
          <p14:tracePt t="64289" x="4435475" y="4351338"/>
          <p14:tracePt t="64306" x="4427538" y="4144963"/>
          <p14:tracePt t="64322" x="4518025" y="3527425"/>
          <p14:tracePt t="64339" x="4800600" y="2849563"/>
          <p14:tracePt t="64356" x="5227638" y="2155825"/>
          <p14:tracePt t="64373" x="5730875" y="1562100"/>
          <p14:tracePt t="64389" x="6278563" y="1082675"/>
          <p14:tracePt t="64406" x="7002463" y="715963"/>
          <p14:tracePt t="64423" x="7908925" y="465138"/>
          <p14:tracePt t="64439" x="8404225" y="396875"/>
          <p14:tracePt t="64456" x="8801100" y="396875"/>
          <p14:tracePt t="64472" x="9075738" y="473075"/>
          <p14:tracePt t="64489" x="9326563" y="647700"/>
          <p14:tracePt t="64506" x="9715500" y="990600"/>
          <p14:tracePt t="64522" x="10164763" y="1630363"/>
          <p14:tracePt t="64539" x="10591800" y="2346325"/>
          <p14:tracePt t="64556" x="10964863" y="3017838"/>
          <p14:tracePt t="64572" x="11209338" y="3513138"/>
          <p14:tracePt t="64589" x="11285538" y="3779838"/>
          <p14:tracePt t="64606" x="11285538" y="3932238"/>
          <p14:tracePt t="64623" x="11231563" y="4046538"/>
          <p14:tracePt t="64639" x="10988675" y="4335463"/>
          <p14:tracePt t="64656" x="10607675" y="4610100"/>
          <p14:tracePt t="64673" x="9974263" y="4960938"/>
          <p14:tracePt t="64689" x="9258300" y="5257800"/>
          <p14:tracePt t="64706" x="8458200" y="5502275"/>
          <p14:tracePt t="64723" x="7704138" y="5630863"/>
          <p14:tracePt t="64739" x="7086600" y="5630863"/>
          <p14:tracePt t="64756" x="6675438" y="5630863"/>
          <p14:tracePt t="64773" x="6423025" y="5584825"/>
          <p14:tracePt t="64789" x="6302375" y="5524500"/>
          <p14:tracePt t="64806" x="6256338" y="5478463"/>
          <p14:tracePt t="64823" x="6232525" y="5418138"/>
          <p14:tracePt t="64839" x="6218238" y="5265738"/>
          <p14:tracePt t="64856" x="6210300" y="5127625"/>
          <p14:tracePt t="64873" x="6210300" y="4975225"/>
          <p14:tracePt t="64889" x="6210300" y="4854575"/>
          <p14:tracePt t="64906" x="6210300" y="4770438"/>
          <p14:tracePt t="64923" x="6210300" y="4732338"/>
          <p14:tracePt t="64939" x="6210300" y="4716463"/>
          <p14:tracePt t="65248" x="6210300" y="4686300"/>
          <p14:tracePt t="65256" x="6210300" y="4625975"/>
          <p14:tracePt t="65264" x="6210300" y="4564063"/>
          <p14:tracePt t="65273" x="6210300" y="4541838"/>
          <p14:tracePt t="65289" x="6210300" y="4487863"/>
          <p14:tracePt t="65306" x="6210300" y="4397375"/>
          <p14:tracePt t="65323" x="6256338" y="4251325"/>
          <p14:tracePt t="65339" x="6354763" y="4092575"/>
          <p14:tracePt t="65356" x="6484938" y="3940175"/>
          <p14:tracePt t="65373" x="6621463" y="3848100"/>
          <p14:tracePt t="65390" x="6781800" y="3771900"/>
          <p14:tracePt t="65407" x="7056438" y="3717925"/>
          <p14:tracePt t="65423" x="7246938" y="3717925"/>
          <p14:tracePt t="65439" x="7459663" y="3717925"/>
          <p14:tracePt t="65456" x="7712075" y="3717925"/>
          <p14:tracePt t="65473" x="8061325" y="3802063"/>
          <p14:tracePt t="65490" x="8389938" y="3894138"/>
          <p14:tracePt t="65506" x="8632825" y="4030663"/>
          <p14:tracePt t="65523" x="8816975" y="4191000"/>
          <p14:tracePt t="65539" x="8877300" y="4321175"/>
          <p14:tracePt t="65556" x="8877300" y="4503738"/>
          <p14:tracePt t="65572" x="8823325" y="4778375"/>
          <p14:tracePt t="65589" x="8542338" y="5197475"/>
          <p14:tracePt t="65606" x="7902575" y="5775325"/>
          <p14:tracePt t="65622" x="7345363" y="6057900"/>
          <p14:tracePt t="65639" x="6842125" y="6202363"/>
          <p14:tracePt t="65656" x="6430963" y="6264275"/>
          <p14:tracePt t="65672" x="6103938" y="6302375"/>
          <p14:tracePt t="65689" x="5897563" y="6302375"/>
          <p14:tracePt t="65706" x="5722938" y="6240463"/>
          <p14:tracePt t="65722" x="5532438" y="6118225"/>
          <p14:tracePt t="65739" x="5394325" y="5981700"/>
          <p14:tracePt t="65756" x="5341938" y="5867400"/>
          <p14:tracePt t="65772" x="5341938" y="5859463"/>
          <p14:tracePt t="66336" x="5341938" y="5851525"/>
          <p14:tracePt t="66344" x="5341938" y="5837238"/>
          <p14:tracePt t="66512" x="5311775" y="5837238"/>
          <p14:tracePt t="66520" x="5265738" y="5813425"/>
          <p14:tracePt t="66528" x="5203825" y="5799138"/>
          <p14:tracePt t="66540" x="5127625" y="5768975"/>
          <p14:tracePt t="66556" x="5006975" y="5737225"/>
          <p14:tracePt t="66573" x="4914900" y="5715000"/>
          <p14:tracePt t="66590" x="4860925" y="5699125"/>
          <p14:tracePt t="66606" x="4854575" y="5699125"/>
          <p14:tracePt t="68344" x="4854575" y="5692775"/>
          <p14:tracePt t="68360" x="4854575" y="5668963"/>
          <p14:tracePt t="68368" x="4899025" y="5584825"/>
          <p14:tracePt t="68376" x="4945063" y="5532438"/>
          <p14:tracePt t="68432" x="4953000" y="5524500"/>
          <p14:tracePt t="68512" x="4975225" y="5524500"/>
          <p14:tracePt t="68520" x="4999038" y="5516563"/>
          <p14:tracePt t="68528" x="5029200" y="5508625"/>
          <p14:tracePt t="68540" x="5037138" y="5508625"/>
          <p14:tracePt t="68557" x="5051425" y="5494338"/>
          <p14:tracePt t="68592" x="5075238" y="5470525"/>
          <p14:tracePt t="68600" x="5135563" y="5402263"/>
          <p14:tracePt t="68608" x="5173663" y="5364163"/>
          <p14:tracePt t="68624" x="5265738" y="5295900"/>
          <p14:tracePt t="68641" x="5432425" y="5211763"/>
          <p14:tracePt t="68657" x="5661025" y="5143500"/>
          <p14:tracePt t="68674" x="5959475" y="5051425"/>
          <p14:tracePt t="68691" x="6180138" y="4975225"/>
          <p14:tracePt t="68707" x="6302375" y="4937125"/>
          <p14:tracePt t="68724" x="6308725" y="4937125"/>
          <p14:tracePt t="68776" x="6324600" y="4930775"/>
          <p14:tracePt t="68784" x="6370638" y="4930775"/>
          <p14:tracePt t="68793" x="6438900" y="4930775"/>
          <p14:tracePt t="68807" x="6645275" y="4930775"/>
          <p14:tracePt t="68824" x="6880225" y="4930775"/>
          <p14:tracePt t="68840" x="7070725" y="4922838"/>
          <p14:tracePt t="68857" x="7170738" y="4899025"/>
          <p14:tracePt t="68874" x="7185025" y="4892675"/>
          <p14:tracePt t="68907" x="7216775" y="4830763"/>
          <p14:tracePt t="68924" x="7223125" y="4754563"/>
          <p14:tracePt t="68940" x="7223125" y="4625975"/>
          <p14:tracePt t="68957" x="7223125" y="4541838"/>
          <p14:tracePt t="68974" x="7223125" y="4473575"/>
          <p14:tracePt t="68990" x="7208838" y="4381500"/>
          <p14:tracePt t="69007" x="7185025" y="4351338"/>
          <p14:tracePt t="69024" x="7178675" y="4343400"/>
          <p14:tracePt t="69120" x="7170738" y="4343400"/>
          <p14:tracePt t="69128" x="7154863" y="4321175"/>
          <p14:tracePt t="69144" x="7140575" y="4321175"/>
          <p14:tracePt t="69160" x="7124700" y="4321175"/>
          <p14:tracePt t="69175" x="7108825" y="4321175"/>
          <p14:tracePt t="69191" x="7102475" y="4313238"/>
          <p14:tracePt t="69207" x="7094538" y="4313238"/>
          <p14:tracePt t="69224" x="7086600" y="4313238"/>
          <p14:tracePt t="71648" x="7078663" y="4313238"/>
          <p14:tracePt t="71656" x="7070725" y="4381500"/>
          <p14:tracePt t="71664" x="7070725" y="4419600"/>
          <p14:tracePt t="71675" x="7056438" y="4465638"/>
          <p14:tracePt t="71692" x="7048500" y="4511675"/>
          <p14:tracePt t="71708" x="7048500" y="4533900"/>
          <p14:tracePt t="71725" x="7040563" y="4533900"/>
          <p14:tracePt t="71742" x="7040563" y="4541838"/>
          <p14:tracePt t="71761" x="7018338" y="4579938"/>
          <p14:tracePt t="71775" x="6994525" y="4625975"/>
          <p14:tracePt t="71792" x="6964363" y="4664075"/>
          <p14:tracePt t="71808" x="6926263" y="4694238"/>
          <p14:tracePt t="71825" x="6888163" y="4716463"/>
          <p14:tracePt t="71842" x="6873875" y="4732338"/>
          <p14:tracePt t="71858" x="6873875" y="4740275"/>
          <p14:tracePt t="71992" x="6865938" y="4740275"/>
          <p14:tracePt t="72024" x="6865938" y="4732338"/>
          <p14:tracePt t="72032" x="6865938" y="4724400"/>
          <p14:tracePt t="72048" x="6865938" y="4716463"/>
          <p14:tracePt t="72059" x="6865938" y="4708525"/>
          <p14:tracePt t="72075" x="6865938" y="4702175"/>
          <p14:tracePt t="72092" x="6865938" y="4678363"/>
          <p14:tracePt t="72120" x="6865938" y="4670425"/>
          <p14:tracePt t="72576" x="6873875" y="4670425"/>
          <p14:tracePt t="72584" x="6911975" y="4678363"/>
          <p14:tracePt t="72592" x="6956425" y="4694238"/>
          <p14:tracePt t="72609" x="7154863" y="4702175"/>
          <p14:tracePt t="72625" x="7391400" y="4702175"/>
          <p14:tracePt t="72642" x="7559675" y="4702175"/>
          <p14:tracePt t="72659" x="7696200" y="4702175"/>
          <p14:tracePt t="72675" x="7726363" y="4702175"/>
          <p14:tracePt t="72692" x="7734300" y="4702175"/>
          <p14:tracePt t="72709" x="7750175" y="4702175"/>
          <p14:tracePt t="72743" x="7788275" y="4678363"/>
          <p14:tracePt t="72759" x="7870825" y="4656138"/>
          <p14:tracePt t="72775" x="7985125" y="4640263"/>
          <p14:tracePt t="72792" x="8061325" y="4625975"/>
          <p14:tracePt t="72809" x="8107363" y="4610100"/>
          <p14:tracePt t="72826" x="8115300" y="4610100"/>
          <p14:tracePt t="73640" x="8115300" y="4602163"/>
          <p14:tracePt t="73649" x="8069263" y="4602163"/>
          <p14:tracePt t="73659" x="8016875" y="4587875"/>
          <p14:tracePt t="73676" x="7902575" y="4556125"/>
          <p14:tracePt t="73692" x="7696200" y="4549775"/>
          <p14:tracePt t="73709" x="7285038" y="4579938"/>
          <p14:tracePt t="73726" x="7078663" y="4579938"/>
          <p14:tracePt t="73743" x="6873875" y="4587875"/>
          <p14:tracePt t="73759" x="6789738" y="4587875"/>
          <p14:tracePt t="73840" x="6781800" y="4587875"/>
          <p14:tracePt t="73896" x="6765925" y="4602163"/>
          <p14:tracePt t="73904" x="6721475" y="4625975"/>
          <p14:tracePt t="73912" x="6675438" y="4648200"/>
          <p14:tracePt t="73926" x="6645275" y="4648200"/>
          <p14:tracePt t="73943" x="6530975" y="4656138"/>
          <p14:tracePt t="73959" x="6400800" y="4664075"/>
          <p14:tracePt t="73976" x="6384925" y="4664075"/>
          <p14:tracePt t="74040" x="6378575" y="4664075"/>
          <p14:tracePt t="74056" x="6378575" y="4656138"/>
          <p14:tracePt t="74064" x="6378575" y="4625975"/>
          <p14:tracePt t="74076" x="6378575" y="4618038"/>
          <p14:tracePt t="74093" x="6400800" y="4572000"/>
          <p14:tracePt t="74109" x="6430963" y="4525963"/>
          <p14:tracePt t="74127" x="6484938" y="4465638"/>
          <p14:tracePt t="74143" x="6507163" y="4441825"/>
          <p14:tracePt t="74159" x="6561138" y="4403725"/>
          <p14:tracePt t="74176" x="6599238" y="4389438"/>
          <p14:tracePt t="74193" x="6667500" y="4373563"/>
          <p14:tracePt t="74209" x="6735763" y="4373563"/>
          <p14:tracePt t="74226" x="6827838" y="4373563"/>
          <p14:tracePt t="74243" x="6911975" y="4373563"/>
          <p14:tracePt t="74259" x="6972300" y="4373563"/>
          <p14:tracePt t="74276" x="7026275" y="4373563"/>
          <p14:tracePt t="74293" x="7048500" y="4373563"/>
          <p14:tracePt t="74309" x="7070725" y="4373563"/>
          <p14:tracePt t="74327" x="7146925" y="4381500"/>
          <p14:tracePt t="74343" x="7261225" y="4397375"/>
          <p14:tracePt t="74359" x="7331075" y="4411663"/>
          <p14:tracePt t="74376" x="7421563" y="4435475"/>
          <p14:tracePt t="74393" x="7483475" y="4449763"/>
          <p14:tracePt t="74409" x="7489825" y="4457700"/>
          <p14:tracePt t="74443" x="7505700" y="4465638"/>
          <p14:tracePt t="74460" x="7505700" y="4479925"/>
          <p14:tracePt t="74480" x="7513638" y="4479925"/>
          <p14:tracePt t="74496" x="7513638" y="4511675"/>
          <p14:tracePt t="74509" x="7521575" y="4587875"/>
          <p14:tracePt t="74526" x="7527925" y="4732338"/>
          <p14:tracePt t="74542" x="7527925" y="4784725"/>
          <p14:tracePt t="74559" x="7513638" y="4822825"/>
          <p14:tracePt t="74576" x="7483475" y="4846638"/>
          <p14:tracePt t="74593" x="7429500" y="4860925"/>
          <p14:tracePt t="74610" x="7337425" y="4860925"/>
          <p14:tracePt t="74626" x="7192963" y="4860925"/>
          <p14:tracePt t="74643" x="6926263" y="4860925"/>
          <p14:tracePt t="74660" x="6599238" y="4846638"/>
          <p14:tracePt t="74676" x="6302375" y="4792663"/>
          <p14:tracePt t="74693" x="6073775" y="4732338"/>
          <p14:tracePt t="74710" x="5943600" y="4694238"/>
          <p14:tracePt t="74727" x="5913438" y="4686300"/>
          <p14:tracePt t="74743" x="5905500" y="4678363"/>
          <p14:tracePt t="74776" x="5905500" y="4664075"/>
          <p14:tracePt t="74793" x="5905500" y="4602163"/>
          <p14:tracePt t="74810" x="5927725" y="4549775"/>
          <p14:tracePt t="74826" x="6011863" y="4479925"/>
          <p14:tracePt t="74843" x="6118225" y="4435475"/>
          <p14:tracePt t="74860" x="6256338" y="4381500"/>
          <p14:tracePt t="74876" x="6416675" y="4351338"/>
          <p14:tracePt t="74893" x="6553200" y="4335463"/>
          <p14:tracePt t="74910" x="6683375" y="4321175"/>
          <p14:tracePt t="74927" x="6850063" y="4321175"/>
          <p14:tracePt t="74943" x="7010400" y="4327525"/>
          <p14:tracePt t="74959" x="7146925" y="4365625"/>
          <p14:tracePt t="74976" x="7269163" y="4403725"/>
          <p14:tracePt t="74992" x="7413625" y="4479925"/>
          <p14:tracePt t="75009" x="7445375" y="4495800"/>
          <p14:tracePt t="75026" x="7459663" y="4511675"/>
          <p14:tracePt t="75043" x="7489825" y="4541838"/>
          <p14:tracePt t="75059" x="7521575" y="4579938"/>
          <p14:tracePt t="75076" x="7521575" y="4594225"/>
          <p14:tracePt t="75096" x="7521575" y="4602163"/>
          <p14:tracePt t="75110" x="7521575" y="4664075"/>
          <p14:tracePt t="75127" x="7445375" y="4754563"/>
          <p14:tracePt t="75143" x="7299325" y="4792663"/>
          <p14:tracePt t="75160" x="7116763" y="4816475"/>
          <p14:tracePt t="75176" x="6934200" y="4816475"/>
          <p14:tracePt t="75193" x="6721475" y="4816475"/>
          <p14:tracePt t="75210" x="6515100" y="4792663"/>
          <p14:tracePt t="75226" x="6378575" y="4732338"/>
          <p14:tracePt t="75243" x="6316663" y="4708525"/>
          <p14:tracePt t="75260" x="6302375" y="4694238"/>
          <p14:tracePt t="75276" x="6294438" y="4678363"/>
          <p14:tracePt t="75293" x="6294438" y="4648200"/>
          <p14:tracePt t="75310" x="6294438" y="4610100"/>
          <p14:tracePt t="75327" x="6316663" y="4556125"/>
          <p14:tracePt t="75343" x="6362700" y="4533900"/>
          <p14:tracePt t="75360" x="6423025" y="4518025"/>
          <p14:tracePt t="75377" x="6523038" y="4511675"/>
          <p14:tracePt t="75393" x="6591300" y="4495800"/>
          <p14:tracePt t="75410" x="6637338" y="4495800"/>
          <p14:tracePt t="75426" x="6645275" y="4495800"/>
          <p14:tracePt t="75729" x="6651625" y="4503738"/>
          <p14:tracePt t="75736" x="6667500" y="4503738"/>
          <p14:tracePt t="75745" x="6675438" y="4503738"/>
          <p14:tracePt t="75760" x="6721475" y="4525963"/>
          <p14:tracePt t="75777" x="6735763" y="4533900"/>
          <p14:tracePt t="75793" x="6743700" y="4533900"/>
          <p14:tracePt t="75832" x="6751638" y="4533900"/>
          <p14:tracePt t="75843" x="6759575" y="4533900"/>
          <p14:tracePt t="75860" x="6811963" y="4549775"/>
          <p14:tracePt t="75877" x="7032625" y="4572000"/>
          <p14:tracePt t="75893" x="7178675" y="4594225"/>
          <p14:tracePt t="75911" x="7383463" y="4618038"/>
          <p14:tracePt t="75927" x="7399338" y="4625975"/>
          <p14:tracePt t="75943" x="7413625" y="4625975"/>
          <p14:tracePt t="76432" x="7421563" y="4632325"/>
          <p14:tracePt t="76440" x="7445375" y="4632325"/>
          <p14:tracePt t="76448" x="7467600" y="4640263"/>
          <p14:tracePt t="76460" x="7489825" y="4656138"/>
          <p14:tracePt t="76477" x="7543800" y="4664075"/>
          <p14:tracePt t="76494" x="7589838" y="4686300"/>
          <p14:tracePt t="76511" x="7658100" y="4702175"/>
          <p14:tracePt t="76527" x="7688263" y="4716463"/>
          <p14:tracePt t="76543" x="7718425" y="4724400"/>
          <p14:tracePt t="76560" x="7750175" y="4740275"/>
          <p14:tracePt t="76577" x="7750175" y="4746625"/>
          <p14:tracePt t="76594" x="7832725" y="4860925"/>
          <p14:tracePt t="76610" x="7916863" y="5029200"/>
          <p14:tracePt t="76627" x="7940675" y="5151438"/>
          <p14:tracePt t="76644" x="7940675" y="5287963"/>
          <p14:tracePt t="76660" x="7940675" y="5372100"/>
          <p14:tracePt t="76677" x="7916863" y="5448300"/>
          <p14:tracePt t="76694" x="7886700" y="5486400"/>
          <p14:tracePt t="76710" x="7878763" y="5494338"/>
          <p14:tracePt t="77208" x="7894638" y="5494338"/>
          <p14:tracePt t="77216" x="7962900" y="5470525"/>
          <p14:tracePt t="77227" x="8016875" y="5448300"/>
          <p14:tracePt t="77244" x="8123238" y="5402263"/>
          <p14:tracePt t="77260" x="8245475" y="5349875"/>
          <p14:tracePt t="77277" x="8297863" y="5318125"/>
          <p14:tracePt t="77294" x="8343900" y="5295900"/>
          <p14:tracePt t="77311" x="8420100" y="5241925"/>
          <p14:tracePt t="77327" x="8488363" y="5181600"/>
          <p14:tracePt t="77344" x="8542338" y="5135563"/>
          <p14:tracePt t="77361" x="8572500" y="5105400"/>
          <p14:tracePt t="77393" x="8580438" y="5097463"/>
          <p14:tracePt t="77455" x="8580438" y="5089525"/>
          <p14:tracePt t="77462" x="8564563" y="5089525"/>
          <p14:tracePt t="77470" x="8556625" y="5075238"/>
          <p14:tracePt t="77478" x="8542338" y="5059363"/>
          <p14:tracePt t="77493" x="8496300" y="5037138"/>
          <p14:tracePt t="77510" x="8466138" y="5021263"/>
          <p14:tracePt t="77968" x="8466138" y="5013325"/>
          <p14:tracePt t="77976" x="8496300" y="5006975"/>
          <p14:tracePt t="77984" x="8496300" y="4999038"/>
          <p14:tracePt t="78224" x="8488363" y="4999038"/>
          <p14:tracePt t="78752" x="8474075" y="4991100"/>
          <p14:tracePt t="78760" x="8435975" y="4991100"/>
          <p14:tracePt t="78768" x="8366125" y="4960938"/>
          <p14:tracePt t="78777" x="8229600" y="4922838"/>
          <p14:tracePt t="78794" x="7916863" y="4838700"/>
          <p14:tracePt t="78811" x="7467600" y="4708525"/>
          <p14:tracePt t="78827" x="7070725" y="4594225"/>
          <p14:tracePt t="78844" x="6675438" y="4487863"/>
          <p14:tracePt t="78860" x="6423025" y="4403725"/>
          <p14:tracePt t="78877" x="6278563" y="4365625"/>
          <p14:tracePt t="78894" x="6248400" y="4359275"/>
          <p14:tracePt t="79392" x="6232525" y="4359275"/>
          <p14:tracePt t="79400" x="6210300" y="4359275"/>
          <p14:tracePt t="79411" x="6188075" y="4359275"/>
          <p14:tracePt t="79428" x="6073775" y="4441825"/>
          <p14:tracePt t="79445" x="6027738" y="4511675"/>
          <p14:tracePt t="79461" x="5981700" y="4618038"/>
          <p14:tracePt t="79478" x="5959475" y="4740275"/>
          <p14:tracePt t="79495" x="5959475" y="4906963"/>
          <p14:tracePt t="79511" x="6111875" y="5189538"/>
          <p14:tracePt t="79528" x="6226175" y="5326063"/>
          <p14:tracePt t="79545" x="6286500" y="5349875"/>
          <p14:tracePt t="79561" x="6308725" y="5349875"/>
          <p14:tracePt t="79600" x="6324600" y="5349875"/>
          <p14:tracePt t="79611" x="6346825" y="5311775"/>
          <p14:tracePt t="79628" x="6384925" y="5227638"/>
          <p14:tracePt t="79645" x="6392863" y="5181600"/>
          <p14:tracePt t="79696" x="6392863" y="5173663"/>
          <p14:tracePt t="79704" x="6370638" y="5173663"/>
          <p14:tracePt t="79713" x="6332538" y="5173663"/>
          <p14:tracePt t="79728" x="6302375" y="5173663"/>
          <p14:tracePt t="79744" x="6294438" y="5181600"/>
          <p14:tracePt t="79848" x="6286500" y="5181600"/>
          <p14:tracePt t="79920" x="6286500" y="5189538"/>
          <p14:tracePt t="79928" x="6286500" y="5219700"/>
          <p14:tracePt t="79936" x="6302375" y="5241925"/>
          <p14:tracePt t="79945" x="6308725" y="5249863"/>
          <p14:tracePt t="79961" x="6384925" y="5303838"/>
          <p14:tracePt t="79978" x="6515100" y="5356225"/>
          <p14:tracePt t="79995" x="6683375" y="5394325"/>
          <p14:tracePt t="80011" x="6865938" y="5426075"/>
          <p14:tracePt t="80028" x="7070725" y="5426075"/>
          <p14:tracePt t="80045" x="7223125" y="5418138"/>
          <p14:tracePt t="80048" x="7285038" y="5402263"/>
          <p14:tracePt t="80061" x="7369175" y="5356225"/>
          <p14:tracePt t="80079" x="7535863" y="5265738"/>
          <p14:tracePt t="80095" x="7666038" y="5181600"/>
          <p14:tracePt t="80112" x="7818438" y="5083175"/>
          <p14:tracePt t="80128" x="7993063" y="4953000"/>
          <p14:tracePt t="80145" x="8175625" y="4822825"/>
          <p14:tracePt t="80162" x="8374063" y="4686300"/>
          <p14:tracePt t="80178" x="8518525" y="4587875"/>
          <p14:tracePt t="80195" x="8648700" y="4487863"/>
          <p14:tracePt t="80212" x="8709025" y="4427538"/>
          <p14:tracePt t="80228" x="8724900" y="4411663"/>
          <p14:tracePt t="80245" x="8732838" y="4397375"/>
          <p14:tracePt t="80262" x="8732838" y="4389438"/>
          <p14:tracePt t="80279" x="8732838" y="4373563"/>
          <p14:tracePt t="80295" x="8724900" y="4327525"/>
          <p14:tracePt t="80312" x="8709025" y="4313238"/>
          <p14:tracePt t="80328" x="8678863" y="4297363"/>
          <p14:tracePt t="80345" x="8664575" y="4289425"/>
          <p14:tracePt t="80362" x="8664575" y="4283075"/>
          <p14:tracePt t="80425" x="8656638" y="4283075"/>
          <p14:tracePt t="80456" x="8656638" y="4289425"/>
          <p14:tracePt t="80752" x="8656638" y="42973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976" t="33819" r="23127" b="26490"/>
          <a:stretch/>
        </p:blipFill>
        <p:spPr>
          <a:xfrm>
            <a:off x="2650603" y="2025570"/>
            <a:ext cx="7481872" cy="372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40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095"/>
    </mc:Choice>
    <mc:Fallback xmlns="">
      <p:transition advTm="280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6" x="8632825" y="4297363"/>
          <p14:tracePt t="663" x="8618538" y="4289425"/>
          <p14:tracePt t="672" x="8602663" y="4283075"/>
          <p14:tracePt t="688" x="8556625" y="4275138"/>
          <p14:tracePt t="705" x="8488363" y="4251325"/>
          <p14:tracePt t="722" x="8389938" y="4229100"/>
          <p14:tracePt t="738" x="8039100" y="4229100"/>
          <p14:tracePt t="755" x="7543800" y="4168775"/>
          <p14:tracePt t="772" x="6880225" y="4068763"/>
          <p14:tracePt t="788" x="6134100" y="3954463"/>
          <p14:tracePt t="806" x="5334000" y="3725863"/>
          <p14:tracePt t="822" x="5143500" y="3679825"/>
          <p14:tracePt t="838" x="4968875" y="3597275"/>
          <p14:tracePt t="855" x="4968875" y="3589338"/>
          <p14:tracePt t="872" x="4968875" y="3505200"/>
          <p14:tracePt t="888" x="4991100" y="3421063"/>
          <p14:tracePt t="905" x="5021263" y="3368675"/>
          <p14:tracePt t="922" x="5089525" y="3284538"/>
          <p14:tracePt t="938" x="5121275" y="3238500"/>
          <p14:tracePt t="955" x="5135563" y="3208338"/>
          <p14:tracePt t="972" x="5143500" y="3200400"/>
          <p14:tracePt t="988" x="5143500" y="3192463"/>
          <p14:tracePt t="1175" x="5143500" y="3230563"/>
          <p14:tracePt t="1183" x="5143500" y="3413125"/>
          <p14:tracePt t="1191" x="5143500" y="3627438"/>
          <p14:tracePt t="1206" x="5143500" y="4000500"/>
          <p14:tracePt t="1222" x="5197475" y="4144963"/>
          <p14:tracePt t="1238" x="5410200" y="4305300"/>
          <p14:tracePt t="1255" x="5584825" y="4359275"/>
          <p14:tracePt t="1272" x="5707063" y="4365625"/>
          <p14:tracePt t="1288" x="5753100" y="4365625"/>
          <p14:tracePt t="1322" x="5859463" y="4206875"/>
          <p14:tracePt t="1338" x="5935663" y="3984625"/>
          <p14:tracePt t="1355" x="5959475" y="3832225"/>
          <p14:tracePt t="1372" x="5989638" y="3679825"/>
          <p14:tracePt t="1389" x="5989638" y="3611563"/>
          <p14:tracePt t="1423" x="5989638" y="3603625"/>
          <p14:tracePt t="1735" x="5989638" y="3597275"/>
          <p14:tracePt t="1743" x="5935663" y="3589338"/>
          <p14:tracePt t="1755" x="5867400" y="3573463"/>
          <p14:tracePt t="1772" x="5813425" y="3573463"/>
          <p14:tracePt t="1789" x="5768975" y="3573463"/>
          <p14:tracePt t="1806" x="5753100" y="3573463"/>
          <p14:tracePt t="1822" x="5737225" y="3573463"/>
          <p14:tracePt t="1839" x="5699125" y="3589338"/>
          <p14:tracePt t="1855" x="5676900" y="3611563"/>
          <p14:tracePt t="1872" x="5608638" y="3649663"/>
          <p14:tracePt t="1889" x="5502275" y="3725863"/>
          <p14:tracePt t="1906" x="5349875" y="3825875"/>
          <p14:tracePt t="1922" x="5143500" y="3924300"/>
          <p14:tracePt t="1939" x="4830763" y="4068763"/>
          <p14:tracePt t="1955" x="4441825" y="4175125"/>
          <p14:tracePt t="1972" x="4106863" y="4259263"/>
          <p14:tracePt t="1989" x="3848100" y="4327525"/>
          <p14:tracePt t="2006" x="3711575" y="4335463"/>
          <p14:tracePt t="2022" x="3635375" y="4335463"/>
          <p14:tracePt t="2039" x="3611563" y="4327525"/>
          <p14:tracePt t="2055" x="3573463" y="4267200"/>
          <p14:tracePt t="2072" x="3497263" y="4106863"/>
          <p14:tracePt t="2089" x="3429000" y="3908425"/>
          <p14:tracePt t="2106" x="3352800" y="3741738"/>
          <p14:tracePt t="2122" x="3344863" y="3611563"/>
          <p14:tracePt t="2139" x="3344863" y="3559175"/>
          <p14:tracePt t="2155" x="3444875" y="3459163"/>
          <p14:tracePt t="2172" x="3551238" y="3406775"/>
          <p14:tracePt t="2189" x="3687763" y="3382963"/>
          <p14:tracePt t="2206" x="3825875" y="3398838"/>
          <p14:tracePt t="2222" x="3856038" y="3429000"/>
          <p14:tracePt t="2239" x="3924300" y="3725863"/>
          <p14:tracePt t="2255" x="3962400" y="4168775"/>
          <p14:tracePt t="2272" x="3886200" y="4648200"/>
          <p14:tracePt t="2289" x="3703638" y="4991100"/>
          <p14:tracePt t="2306" x="3521075" y="5127625"/>
          <p14:tracePt t="2322" x="3336925" y="5135563"/>
          <p14:tracePt t="2339" x="3178175" y="5029200"/>
          <p14:tracePt t="2356" x="3017838" y="4694238"/>
          <p14:tracePt t="2372" x="2887663" y="4297363"/>
          <p14:tracePt t="2389" x="2781300" y="3848100"/>
          <p14:tracePt t="2406" x="2773363" y="3451225"/>
          <p14:tracePt t="2422" x="2849563" y="3298825"/>
          <p14:tracePt t="2439" x="3009900" y="3200400"/>
          <p14:tracePt t="2456" x="3344863" y="3154363"/>
          <p14:tracePt t="2472" x="3802063" y="3154363"/>
          <p14:tracePt t="2489" x="4321175" y="3260725"/>
          <p14:tracePt t="2506" x="4740275" y="3513138"/>
          <p14:tracePt t="2522" x="5029200" y="3856038"/>
          <p14:tracePt t="2539" x="5121275" y="4259263"/>
          <p14:tracePt t="2543" x="5121275" y="4473575"/>
          <p14:tracePt t="2556" x="5121275" y="4656138"/>
          <p14:tracePt t="2572" x="4991100" y="5059363"/>
          <p14:tracePt t="2589" x="4732338" y="5380038"/>
          <p14:tracePt t="2605" x="4297363" y="5654675"/>
          <p14:tracePt t="2622" x="3649663" y="5775325"/>
          <p14:tracePt t="2639" x="3200400" y="5722938"/>
          <p14:tracePt t="2655" x="2819400" y="5508625"/>
          <p14:tracePt t="2672" x="2582863" y="5165725"/>
          <p14:tracePt t="2689" x="2438400" y="4670425"/>
          <p14:tracePt t="2705" x="2408238" y="4206875"/>
          <p14:tracePt t="2722" x="2582863" y="3763963"/>
          <p14:tracePt t="2739" x="2887663" y="3375025"/>
          <p14:tracePt t="2755" x="3314700" y="3116263"/>
          <p14:tracePt t="2772" x="3856038" y="2963863"/>
          <p14:tracePt t="2789" x="4359275" y="2955925"/>
          <p14:tracePt t="2805" x="5021263" y="3086100"/>
          <p14:tracePt t="2822" x="5303838" y="3292475"/>
          <p14:tracePt t="2839" x="5432425" y="3603625"/>
          <p14:tracePt t="2855" x="5540375" y="4092575"/>
          <p14:tracePt t="2872" x="5546725" y="4587875"/>
          <p14:tracePt t="2889" x="5394325" y="4975225"/>
          <p14:tracePt t="2905" x="5151438" y="5280025"/>
          <p14:tracePt t="2922" x="4822825" y="5508625"/>
          <p14:tracePt t="2939" x="4473575" y="5646738"/>
          <p14:tracePt t="2956" x="4183063" y="5684838"/>
          <p14:tracePt t="2972" x="3970338" y="5684838"/>
          <p14:tracePt t="2989" x="3787775" y="5622925"/>
          <p14:tracePt t="3005" x="3725863" y="5578475"/>
          <p14:tracePt t="3022" x="3703638" y="5532438"/>
          <p14:tracePt t="3039" x="3703638" y="5470525"/>
          <p14:tracePt t="3055" x="3703638" y="5387975"/>
          <p14:tracePt t="3072" x="3703638" y="5334000"/>
          <p14:tracePt t="3089" x="3703638" y="5326063"/>
          <p14:tracePt t="3495" x="3703638" y="5318125"/>
          <p14:tracePt t="3503" x="3763963" y="5265738"/>
          <p14:tracePt t="3511" x="3817938" y="5235575"/>
          <p14:tracePt t="3523" x="3878263" y="5227638"/>
          <p14:tracePt t="3539" x="4038600" y="5165725"/>
          <p14:tracePt t="3556" x="4275138" y="5121275"/>
          <p14:tracePt t="3572" x="4518025" y="5097463"/>
          <p14:tracePt t="3590" x="4816475" y="5021263"/>
          <p14:tracePt t="3606" x="4937125" y="4968875"/>
          <p14:tracePt t="3623" x="5013325" y="4922838"/>
          <p14:tracePt t="3639" x="5075238" y="4854575"/>
          <p14:tracePt t="3656" x="5121275" y="4754563"/>
          <p14:tracePt t="3673" x="5197475" y="4632325"/>
          <p14:tracePt t="3689" x="5257800" y="4525963"/>
          <p14:tracePt t="3706" x="5356225" y="4389438"/>
          <p14:tracePt t="3723" x="5478463" y="4259263"/>
          <p14:tracePt t="3739" x="5554663" y="4168775"/>
          <p14:tracePt t="3756" x="5616575" y="4092575"/>
          <p14:tracePt t="3773" x="5699125" y="4008438"/>
          <p14:tracePt t="3790" x="5783263" y="3894138"/>
          <p14:tracePt t="3806" x="5821363" y="3840163"/>
          <p14:tracePt t="3823" x="5859463" y="3802063"/>
          <p14:tracePt t="3839" x="5883275" y="3771900"/>
          <p14:tracePt t="3968" x="5883275" y="3749675"/>
          <p14:tracePt t="3975" x="5883275" y="3725863"/>
          <p14:tracePt t="3983" x="5889625" y="3711575"/>
          <p14:tracePt t="4000" x="5889625" y="3703638"/>
          <p14:tracePt t="4008" x="5905500" y="3673475"/>
          <p14:tracePt t="4023" x="5913438" y="3657600"/>
          <p14:tracePt t="4535" x="5913438" y="3641725"/>
          <p14:tracePt t="4543" x="5897563" y="3627438"/>
          <p14:tracePt t="4551" x="5867400" y="3581400"/>
          <p14:tracePt t="4559" x="5829300" y="3513138"/>
          <p14:tracePt t="4573" x="5813425" y="3489325"/>
          <p14:tracePt t="4589" x="5791200" y="3429000"/>
          <p14:tracePt t="4606" x="5783263" y="3368675"/>
          <p14:tracePt t="4623" x="5783263" y="3330575"/>
          <p14:tracePt t="4640" x="5783263" y="3284538"/>
          <p14:tracePt t="4656" x="5783263" y="3254375"/>
          <p14:tracePt t="4673" x="5783263" y="3230563"/>
          <p14:tracePt t="4690" x="5783263" y="3208338"/>
          <p14:tracePt t="4823" x="5791200" y="3208338"/>
          <p14:tracePt t="4831" x="5821363" y="3208338"/>
          <p14:tracePt t="4840" x="5867400" y="3216275"/>
          <p14:tracePt t="4856" x="5997575" y="3322638"/>
          <p14:tracePt t="4873" x="6126163" y="3436938"/>
          <p14:tracePt t="4890" x="6188075" y="3505200"/>
          <p14:tracePt t="4906" x="6248400" y="3535363"/>
          <p14:tracePt t="4923" x="6256338" y="3535363"/>
          <p14:tracePt t="5055" x="6270625" y="3535363"/>
          <p14:tracePt t="5063" x="6294438" y="3527425"/>
          <p14:tracePt t="5073" x="6308725" y="3527425"/>
          <p14:tracePt t="5090" x="6400800" y="3521075"/>
          <p14:tracePt t="5107" x="6469063" y="3497263"/>
          <p14:tracePt t="5123" x="6523038" y="3467100"/>
          <p14:tracePt t="5140" x="6545263" y="3451225"/>
          <p14:tracePt t="5157" x="6569075" y="3436938"/>
          <p14:tracePt t="5174" x="6583363" y="3398838"/>
          <p14:tracePt t="5190" x="6591300" y="3382963"/>
          <p14:tracePt t="5207" x="6591300" y="3368675"/>
          <p14:tracePt t="5223" x="6591300" y="3360738"/>
          <p14:tracePt t="5240" x="6599238" y="3344863"/>
          <p14:tracePt t="5375" x="6599238" y="3368675"/>
          <p14:tracePt t="5383" x="6583363" y="3398838"/>
          <p14:tracePt t="5392" x="6569075" y="3436938"/>
          <p14:tracePt t="5407" x="6523038" y="3505200"/>
          <p14:tracePt t="5423" x="6484938" y="3543300"/>
          <p14:tracePt t="5440" x="6438900" y="3559175"/>
          <p14:tracePt t="5457" x="6408738" y="3559175"/>
          <p14:tracePt t="5473" x="6400800" y="3559175"/>
          <p14:tracePt t="5490" x="6384925" y="3551238"/>
          <p14:tracePt t="5507" x="6378575" y="3543300"/>
          <p14:tracePt t="5523" x="6378575" y="3513138"/>
          <p14:tracePt t="5540" x="6370638" y="3497263"/>
          <p14:tracePt t="5557" x="6370638" y="3489325"/>
          <p14:tracePt t="5573" x="6370638" y="3482975"/>
          <p14:tracePt t="5695" x="6408738" y="3482975"/>
          <p14:tracePt t="5703" x="6454775" y="3497263"/>
          <p14:tracePt t="5711" x="6484938" y="3505200"/>
          <p14:tracePt t="5723" x="6523038" y="3513138"/>
          <p14:tracePt t="5740" x="6553200" y="3527425"/>
          <p14:tracePt t="5758" x="6629400" y="3527425"/>
          <p14:tracePt t="5790" x="6675438" y="3513138"/>
          <p14:tracePt t="5807" x="6697663" y="3482975"/>
          <p14:tracePt t="5823" x="6727825" y="3444875"/>
          <p14:tracePt t="5840" x="6751638" y="3421063"/>
          <p14:tracePt t="5857" x="6797675" y="3368675"/>
          <p14:tracePt t="5873" x="6811963" y="3344863"/>
          <p14:tracePt t="5890" x="6835775" y="3330575"/>
          <p14:tracePt t="5907" x="6842125" y="3322638"/>
          <p14:tracePt t="5940" x="6850063" y="3322638"/>
          <p14:tracePt t="5957" x="6858000" y="3322638"/>
          <p14:tracePt t="5974" x="6896100" y="3322638"/>
          <p14:tracePt t="5990" x="6942138" y="3330575"/>
          <p14:tracePt t="6007" x="6980238" y="3344863"/>
          <p14:tracePt t="6024" x="7010400" y="3368675"/>
          <p14:tracePt t="6040" x="7094538" y="3467100"/>
          <p14:tracePt t="6057" x="7116763" y="3497263"/>
          <p14:tracePt t="6074" x="7124700" y="3505200"/>
          <p14:tracePt t="6143" x="7116763" y="3497263"/>
          <p14:tracePt t="6151" x="7102475" y="3497263"/>
          <p14:tracePt t="6159" x="7078663" y="3482975"/>
          <p14:tracePt t="6174" x="7056438" y="3475038"/>
          <p14:tracePt t="6190" x="7040563" y="3475038"/>
          <p14:tracePt t="6207" x="7032625" y="3475038"/>
          <p14:tracePt t="6224" x="7026275" y="3475038"/>
          <p14:tracePt t="6240" x="7018338" y="3475038"/>
          <p14:tracePt t="6257" x="7010400" y="3475038"/>
          <p14:tracePt t="6279" x="7002463" y="3475038"/>
          <p14:tracePt t="6290" x="6994525" y="3475038"/>
          <p14:tracePt t="7032" x="6988175" y="3489325"/>
          <p14:tracePt t="7039" x="6972300" y="3551238"/>
          <p14:tracePt t="7047" x="6972300" y="3565525"/>
          <p14:tracePt t="7057" x="6964363" y="3619500"/>
          <p14:tracePt t="7074" x="6950075" y="3725863"/>
          <p14:tracePt t="7091" x="6911975" y="3848100"/>
          <p14:tracePt t="7107" x="6880225" y="3940175"/>
          <p14:tracePt t="7124" x="6865938" y="4000500"/>
          <p14:tracePt t="7141" x="6835775" y="4046538"/>
          <p14:tracePt t="7158" x="6773863" y="4098925"/>
          <p14:tracePt t="7174" x="6735763" y="4130675"/>
          <p14:tracePt t="7191" x="6689725" y="4130675"/>
          <p14:tracePt t="7207" x="6645275" y="4152900"/>
          <p14:tracePt t="7224" x="6613525" y="4152900"/>
          <p14:tracePt t="7241" x="6575425" y="4152900"/>
          <p14:tracePt t="7257" x="6530975" y="4152900"/>
          <p14:tracePt t="7274" x="6446838" y="4152900"/>
          <p14:tracePt t="7290" x="6354763" y="4152900"/>
          <p14:tracePt t="7307" x="6264275" y="4152900"/>
          <p14:tracePt t="7323" x="6226175" y="4152900"/>
          <p14:tracePt t="7340" x="6202363" y="4152900"/>
          <p14:tracePt t="7399" x="6194425" y="4152900"/>
          <p14:tracePt t="7407" x="6180138" y="4130675"/>
          <p14:tracePt t="7415" x="6172200" y="4092575"/>
          <p14:tracePt t="7424" x="6164263" y="4054475"/>
          <p14:tracePt t="7441" x="6156325" y="3978275"/>
          <p14:tracePt t="7457" x="6156325" y="3916363"/>
          <p14:tracePt t="7474" x="6156325" y="3840163"/>
          <p14:tracePt t="7491" x="6156325" y="3763963"/>
          <p14:tracePt t="7507" x="6156325" y="3673475"/>
          <p14:tracePt t="7524" x="6180138" y="3619500"/>
          <p14:tracePt t="7541" x="6202363" y="3565525"/>
          <p14:tracePt t="7545" x="6210300" y="3551238"/>
          <p14:tracePt t="7558" x="6218238" y="3535363"/>
          <p14:tracePt t="7574" x="6294438" y="3513138"/>
          <p14:tracePt t="7591" x="6354763" y="3513138"/>
          <p14:tracePt t="7607" x="6416675" y="3513138"/>
          <p14:tracePt t="7624" x="6477000" y="3513138"/>
          <p14:tracePt t="7641" x="6515100" y="3513138"/>
          <p14:tracePt t="7657" x="6545263" y="3513138"/>
          <p14:tracePt t="7674" x="6575425" y="3527425"/>
          <p14:tracePt t="7691" x="6599238" y="3535363"/>
          <p14:tracePt t="7708" x="6629400" y="3559175"/>
          <p14:tracePt t="7724" x="6697663" y="3635375"/>
          <p14:tracePt t="7741" x="6721475" y="3703638"/>
          <p14:tracePt t="7758" x="6765925" y="3902075"/>
          <p14:tracePt t="7774" x="6781800" y="4016375"/>
          <p14:tracePt t="7791" x="6781800" y="4098925"/>
          <p14:tracePt t="7808" x="6781800" y="4137025"/>
          <p14:tracePt t="7824" x="6781800" y="4198938"/>
          <p14:tracePt t="7841" x="6735763" y="4259263"/>
          <p14:tracePt t="7858" x="6667500" y="4283075"/>
          <p14:tracePt t="7874" x="6561138" y="4297363"/>
          <p14:tracePt t="7891" x="6416675" y="4297363"/>
          <p14:tracePt t="7908" x="6256338" y="4289425"/>
          <p14:tracePt t="7924" x="6096000" y="4251325"/>
          <p14:tracePt t="7942" x="5943600" y="4175125"/>
          <p14:tracePt t="7958" x="5921375" y="4152900"/>
          <p14:tracePt t="7974" x="5883275" y="4068763"/>
          <p14:tracePt t="7991" x="5875338" y="3978275"/>
          <p14:tracePt t="8008" x="5875338" y="3856038"/>
          <p14:tracePt t="8025" x="5875338" y="3711575"/>
          <p14:tracePt t="8041" x="5897563" y="3603625"/>
          <p14:tracePt t="8058" x="5935663" y="3527425"/>
          <p14:tracePt t="8074" x="6027738" y="3467100"/>
          <p14:tracePt t="8091" x="6134100" y="3436938"/>
          <p14:tracePt t="8108" x="6270625" y="3429000"/>
          <p14:tracePt t="8124" x="6423025" y="3429000"/>
          <p14:tracePt t="8141" x="6575425" y="3429000"/>
          <p14:tracePt t="8158" x="6667500" y="3444875"/>
          <p14:tracePt t="8174" x="6797675" y="3527425"/>
          <p14:tracePt t="8191" x="6858000" y="3589338"/>
          <p14:tracePt t="8208" x="6888163" y="3665538"/>
          <p14:tracePt t="8224" x="6911975" y="3756025"/>
          <p14:tracePt t="8241" x="6911975" y="3825875"/>
          <p14:tracePt t="8258" x="6911975" y="3894138"/>
          <p14:tracePt t="8274" x="6873875" y="3946525"/>
          <p14:tracePt t="8291" x="6781800" y="4000500"/>
          <p14:tracePt t="8308" x="6667500" y="4022725"/>
          <p14:tracePt t="8324" x="6569075" y="4038600"/>
          <p14:tracePt t="8342" x="6492875" y="4038600"/>
          <p14:tracePt t="8431" x="6484938" y="4022725"/>
          <p14:tracePt t="8439" x="6484938" y="4016375"/>
          <p14:tracePt t="8791" x="6484938" y="4008438"/>
          <p14:tracePt t="8800" x="6477000" y="4000500"/>
          <p14:tracePt t="8815" x="6469063" y="4000500"/>
          <p14:tracePt t="8825" x="6461125" y="3992563"/>
          <p14:tracePt t="8903" x="6461125" y="3984625"/>
          <p14:tracePt t="8911" x="6454775" y="3970338"/>
          <p14:tracePt t="8935" x="6446838" y="3954463"/>
          <p14:tracePt t="8944" x="6446838" y="3946525"/>
          <p14:tracePt t="8951" x="6438900" y="3946525"/>
          <p14:tracePt t="8967" x="6438900" y="3940175"/>
          <p14:tracePt t="9175" x="6430963" y="3984625"/>
          <p14:tracePt t="9183" x="6430963" y="4038600"/>
          <p14:tracePt t="9191" x="6430963" y="4098925"/>
          <p14:tracePt t="9208" x="6392863" y="4283075"/>
          <p14:tracePt t="9225" x="6370638" y="4427538"/>
          <p14:tracePt t="9241" x="6332538" y="4564063"/>
          <p14:tracePt t="9258" x="6316663" y="4618038"/>
          <p14:tracePt t="9275" x="6316663" y="4625975"/>
          <p14:tracePt t="9343" x="6316663" y="4632325"/>
          <p14:tracePt t="9351" x="6308725" y="4632325"/>
          <p14:tracePt t="9360" x="6302375" y="4632325"/>
          <p14:tracePt t="9375" x="6270625" y="4632325"/>
          <p14:tracePt t="9391" x="6248400" y="4625975"/>
          <p14:tracePt t="9408" x="6232525" y="4618038"/>
          <p14:tracePt t="9425" x="6226175" y="4610100"/>
          <p14:tracePt t="9458" x="6226175" y="4587875"/>
          <p14:tracePt t="9475" x="6226175" y="4556125"/>
          <p14:tracePt t="9491" x="6226175" y="4503738"/>
          <p14:tracePt t="9508" x="6226175" y="4441825"/>
          <p14:tracePt t="9525" x="6226175" y="4373563"/>
          <p14:tracePt t="9542" x="6226175" y="4327525"/>
          <p14:tracePt t="9545" x="6226175" y="4313238"/>
          <p14:tracePt t="9558" x="6232525" y="4267200"/>
          <p14:tracePt t="9575" x="6248400" y="4221163"/>
          <p14:tracePt t="9591" x="6264275" y="4206875"/>
          <p14:tracePt t="9608" x="6278563" y="4175125"/>
          <p14:tracePt t="9625" x="6302375" y="4168775"/>
          <p14:tracePt t="9642" x="6340475" y="4152900"/>
          <p14:tracePt t="9658" x="6370638" y="4152900"/>
          <p14:tracePt t="9675" x="6416675" y="4144963"/>
          <p14:tracePt t="9692" x="6469063" y="4137025"/>
          <p14:tracePt t="9708" x="6499225" y="4137025"/>
          <p14:tracePt t="9726" x="6523038" y="4137025"/>
          <p14:tracePt t="9759" x="6530975" y="4137025"/>
          <p14:tracePt t="9775" x="6545263" y="4137025"/>
          <p14:tracePt t="9792" x="6575425" y="4137025"/>
          <p14:tracePt t="9808" x="6607175" y="4137025"/>
          <p14:tracePt t="9825" x="6621463" y="4144963"/>
          <p14:tracePt t="9842" x="6637338" y="4152900"/>
          <p14:tracePt t="9875" x="6667500" y="4198938"/>
          <p14:tracePt t="9892" x="6667500" y="4213225"/>
          <p14:tracePt t="9908" x="6675438" y="4229100"/>
          <p14:tracePt t="9926" x="6675438" y="4259263"/>
          <p14:tracePt t="9942" x="6675438" y="4305300"/>
          <p14:tracePt t="9958" x="6675438" y="4365625"/>
          <p14:tracePt t="9975" x="6667500" y="4411663"/>
          <p14:tracePt t="9992" x="6645275" y="4457700"/>
          <p14:tracePt t="10008" x="6621463" y="4495800"/>
          <p14:tracePt t="10025" x="6583363" y="4541838"/>
          <p14:tracePt t="10042" x="6561138" y="4564063"/>
          <p14:tracePt t="10058" x="6515100" y="4572000"/>
          <p14:tracePt t="10075" x="6477000" y="4572000"/>
          <p14:tracePt t="10092" x="6423025" y="4572000"/>
          <p14:tracePt t="10108" x="6370638" y="4572000"/>
          <p14:tracePt t="10126" x="6278563" y="4572000"/>
          <p14:tracePt t="10142" x="6248400" y="4572000"/>
          <p14:tracePt t="10158" x="6142038" y="4572000"/>
          <p14:tracePt t="10175" x="6103938" y="4572000"/>
          <p14:tracePt t="10192" x="6080125" y="4533900"/>
          <p14:tracePt t="10208" x="6057900" y="4479925"/>
          <p14:tracePt t="10225" x="6049963" y="4427538"/>
          <p14:tracePt t="10242" x="6049963" y="4365625"/>
          <p14:tracePt t="10258" x="6049963" y="4327525"/>
          <p14:tracePt t="10275" x="6096000" y="4267200"/>
          <p14:tracePt t="10292" x="6126163" y="4237038"/>
          <p14:tracePt t="10308" x="6218238" y="4191000"/>
          <p14:tracePt t="10326" x="6316663" y="4152900"/>
          <p14:tracePt t="10342" x="6354763" y="4144963"/>
          <p14:tracePt t="10358" x="6378575" y="4144963"/>
          <p14:tracePt t="10583" x="6378575" y="4152900"/>
          <p14:tracePt t="10591" x="6362700" y="4213225"/>
          <p14:tracePt t="10599" x="6332538" y="4259263"/>
          <p14:tracePt t="10608" x="6302375" y="4343400"/>
          <p14:tracePt t="10625" x="6210300" y="4587875"/>
          <p14:tracePt t="10642" x="6073775" y="4937125"/>
          <p14:tracePt t="10658" x="5935663" y="5265738"/>
          <p14:tracePt t="10675" x="5837238" y="5486400"/>
          <p14:tracePt t="10692" x="5775325" y="5622925"/>
          <p14:tracePt t="10708" x="5768975" y="5668963"/>
          <p14:tracePt t="10750" x="5761038" y="5668963"/>
          <p14:tracePt t="10759" x="5737225" y="5668963"/>
          <p14:tracePt t="10775" x="5707063" y="5668963"/>
          <p14:tracePt t="10792" x="5646738" y="5638800"/>
          <p14:tracePt t="10808" x="5562600" y="5608638"/>
          <p14:tracePt t="10825" x="5464175" y="5592763"/>
          <p14:tracePt t="10842" x="5432425" y="5592763"/>
          <p14:tracePt t="10858" x="5426075" y="5592763"/>
          <p14:tracePt t="10951" x="5426075" y="5584825"/>
          <p14:tracePt t="10967" x="5426075" y="5578475"/>
          <p14:tracePt t="10975" x="5426075" y="5562600"/>
          <p14:tracePt t="10983" x="5426075" y="5554663"/>
          <p14:tracePt t="10992" x="5426075" y="5546725"/>
          <p14:tracePt t="11009" x="5432425" y="5524500"/>
          <p14:tracePt t="11025" x="5432425" y="5516563"/>
          <p14:tracePt t="11042" x="5432425" y="5508625"/>
          <p14:tracePt t="11059" x="5440363" y="5502275"/>
          <p14:tracePt t="11111" x="5448300" y="5494338"/>
          <p14:tracePt t="11119" x="5478463" y="5494338"/>
          <p14:tracePt t="11128" x="5508625" y="5494338"/>
          <p14:tracePt t="11142" x="5584825" y="5494338"/>
          <p14:tracePt t="11159" x="5684838" y="5494338"/>
          <p14:tracePt t="11176" x="5799138" y="5494338"/>
          <p14:tracePt t="11192" x="5913438" y="5494338"/>
          <p14:tracePt t="11209" x="6027738" y="5494338"/>
          <p14:tracePt t="11225" x="6149975" y="5502275"/>
          <p14:tracePt t="11242" x="6270625" y="5516563"/>
          <p14:tracePt t="11259" x="6384925" y="5540375"/>
          <p14:tracePt t="11275" x="6454775" y="5562600"/>
          <p14:tracePt t="11292" x="6469063" y="5562600"/>
          <p14:tracePt t="11336" x="6461125" y="5562600"/>
          <p14:tracePt t="11343" x="6416675" y="5562600"/>
          <p14:tracePt t="11351" x="6370638" y="5562600"/>
          <p14:tracePt t="11359" x="6286500" y="5562600"/>
          <p14:tracePt t="11376" x="6096000" y="5562600"/>
          <p14:tracePt t="11392" x="5845175" y="5562600"/>
          <p14:tracePt t="11409" x="5661025" y="5562600"/>
          <p14:tracePt t="11426" x="5654675" y="5562600"/>
          <p14:tracePt t="11463" x="5676900" y="5562600"/>
          <p14:tracePt t="11476" x="5722938" y="5562600"/>
          <p14:tracePt t="11492" x="5859463" y="5554663"/>
          <p14:tracePt t="11509" x="6003925" y="5540375"/>
          <p14:tracePt t="11526" x="6103938" y="5540375"/>
          <p14:tracePt t="11542" x="6118225" y="5540375"/>
          <p14:tracePt t="11583" x="6111875" y="5524500"/>
          <p14:tracePt t="11591" x="6088063" y="5516563"/>
          <p14:tracePt t="11599" x="6080125" y="5516563"/>
          <p14:tracePt t="11609" x="6057900" y="5516563"/>
          <p14:tracePt t="11626" x="6042025" y="5508625"/>
          <p14:tracePt t="11679" x="6065838" y="5508625"/>
          <p14:tracePt t="11687" x="6103938" y="5508625"/>
          <p14:tracePt t="11695" x="6149975" y="5524500"/>
          <p14:tracePt t="11710" x="6218238" y="5524500"/>
          <p14:tracePt t="11726" x="6270625" y="5532438"/>
          <p14:tracePt t="11742" x="6316663" y="5540375"/>
          <p14:tracePt t="11935" x="6340475" y="5540375"/>
          <p14:tracePt t="11943" x="6378575" y="5540375"/>
          <p14:tracePt t="11951" x="6416675" y="5540375"/>
          <p14:tracePt t="11960" x="6446838" y="5540375"/>
          <p14:tracePt t="11976" x="6484938" y="5532438"/>
          <p14:tracePt t="12048" x="6454775" y="5524500"/>
          <p14:tracePt t="12055" x="6392863" y="5508625"/>
          <p14:tracePt t="12063" x="6340475" y="5494338"/>
          <p14:tracePt t="12076" x="6270625" y="5494338"/>
          <p14:tracePt t="12092" x="6088063" y="5494338"/>
          <p14:tracePt t="12110" x="5883275" y="5494338"/>
          <p14:tracePt t="12126" x="5875338" y="5494338"/>
          <p14:tracePt t="12190" x="5927725" y="5502275"/>
          <p14:tracePt t="12199" x="5981700" y="5516563"/>
          <p14:tracePt t="12209" x="6035675" y="5524500"/>
          <p14:tracePt t="12226" x="6202363" y="5524500"/>
          <p14:tracePt t="12242" x="6354763" y="5524500"/>
          <p14:tracePt t="12259" x="6454775" y="5540375"/>
          <p14:tracePt t="12276" x="6461125" y="5546725"/>
          <p14:tracePt t="12309" x="6316663" y="5524500"/>
          <p14:tracePt t="12326" x="6134100" y="5524500"/>
          <p14:tracePt t="12343" x="5921375" y="5524500"/>
          <p14:tracePt t="12359" x="5807075" y="5508625"/>
          <p14:tracePt t="12376" x="5799138" y="5508625"/>
          <p14:tracePt t="12409" x="5851525" y="5508625"/>
          <p14:tracePt t="12426" x="5989638" y="5524500"/>
          <p14:tracePt t="12443" x="6172200" y="5524500"/>
          <p14:tracePt t="12459" x="6384925" y="5524500"/>
          <p14:tracePt t="12476" x="6545263" y="5540375"/>
          <p14:tracePt t="12493" x="6607175" y="5554663"/>
          <p14:tracePt t="12528" x="6591300" y="5554663"/>
          <p14:tracePt t="12543" x="6553200" y="5554663"/>
          <p14:tracePt t="12559" x="6545263" y="5554663"/>
          <p14:tracePt t="12606" x="6553200" y="5554663"/>
          <p14:tracePt t="12614" x="6583363" y="5554663"/>
          <p14:tracePt t="12626" x="6621463" y="5562600"/>
          <p14:tracePt t="12642" x="6781800" y="5570538"/>
          <p14:tracePt t="12659" x="6926263" y="5570538"/>
          <p14:tracePt t="12676" x="7018338" y="5584825"/>
          <p14:tracePt t="12743" x="7002463" y="5584825"/>
          <p14:tracePt t="12752" x="6956425" y="5584825"/>
          <p14:tracePt t="12759" x="6904038" y="5578475"/>
          <p14:tracePt t="12776" x="6645275" y="5578475"/>
          <p14:tracePt t="12793" x="6149975" y="5508625"/>
          <p14:tracePt t="12809" x="5524500" y="5418138"/>
          <p14:tracePt t="12826" x="4854575" y="5273675"/>
          <p14:tracePt t="12843" x="4289425" y="5089525"/>
          <p14:tracePt t="12859" x="4022725" y="4968875"/>
          <p14:tracePt t="12876" x="3916363" y="4892675"/>
          <p14:tracePt t="12893" x="3908425" y="4816475"/>
          <p14:tracePt t="12910" x="3954463" y="4632325"/>
          <p14:tracePt t="12926" x="4008438" y="4511675"/>
          <p14:tracePt t="12943" x="4054475" y="4427538"/>
          <p14:tracePt t="12959" x="4084638" y="4327525"/>
          <p14:tracePt t="12976" x="4106863" y="4289425"/>
          <p14:tracePt t="12993" x="4114800" y="4267200"/>
          <p14:tracePt t="13095" x="4114800" y="4259263"/>
          <p14:tracePt t="13104" x="4130675" y="4259263"/>
          <p14:tracePt t="13119" x="4137025" y="4267200"/>
          <p14:tracePt t="13127" x="4137025" y="4275138"/>
          <p14:tracePt t="13143" x="4175125" y="4289425"/>
          <p14:tracePt t="13160" x="4191000" y="4305300"/>
          <p14:tracePt t="13176" x="4213225" y="4305300"/>
          <p14:tracePt t="13193" x="4229100" y="4305300"/>
          <p14:tracePt t="13210" x="4289425" y="4305300"/>
          <p14:tracePt t="13226" x="4365625" y="4259263"/>
          <p14:tracePt t="13243" x="4435475" y="4198938"/>
          <p14:tracePt t="13260" x="4449763" y="4168775"/>
          <p14:tracePt t="13276" x="4457700" y="4160838"/>
          <p14:tracePt t="13391" x="4457700" y="4168775"/>
          <p14:tracePt t="13496" x="4441825" y="4168775"/>
          <p14:tracePt t="13503" x="4435475" y="4168775"/>
          <p14:tracePt t="13512" x="4419600" y="4168775"/>
          <p14:tracePt t="13528" x="4403725" y="4168775"/>
          <p14:tracePt t="13543" x="4365625" y="4168775"/>
          <p14:tracePt t="13560" x="4321175" y="4183063"/>
          <p14:tracePt t="13576" x="4267200" y="4198938"/>
          <p14:tracePt t="13593" x="4244975" y="4213225"/>
          <p14:tracePt t="13610" x="4237038" y="4213225"/>
          <p14:tracePt t="13823" x="4237038" y="4221163"/>
          <p14:tracePt t="13839" x="4237038" y="4229100"/>
          <p14:tracePt t="13847" x="4221163" y="4259263"/>
          <p14:tracePt t="13860" x="4213225" y="4267200"/>
          <p14:tracePt t="13876" x="4213225" y="4275138"/>
          <p14:tracePt t="13894" x="4213225" y="4283075"/>
          <p14:tracePt t="13927" x="4213225" y="4297363"/>
          <p14:tracePt t="13943" x="4221163" y="4297363"/>
          <p14:tracePt t="13951" x="4221163" y="4305300"/>
          <p14:tracePt t="13960" x="4229100" y="4305300"/>
          <p14:tracePt t="13983" x="4237038" y="4305300"/>
          <p14:tracePt t="13999" x="4244975" y="4289425"/>
          <p14:tracePt t="14010" x="4244975" y="4283075"/>
          <p14:tracePt t="14026" x="4259263" y="4267200"/>
          <p14:tracePt t="14043" x="4259263" y="4259263"/>
          <p14:tracePt t="14103" x="4259263" y="4251325"/>
          <p14:tracePt t="14111" x="4259263" y="4244975"/>
          <p14:tracePt t="14119" x="4251325" y="4244975"/>
          <p14:tracePt t="14127" x="4244975" y="4244975"/>
          <p14:tracePt t="14151" x="4237038" y="4244975"/>
          <p14:tracePt t="14160" x="4229100" y="4244975"/>
          <p14:tracePt t="14191" x="4221163" y="4244975"/>
          <p14:tracePt t="14312" x="4221163" y="4251325"/>
          <p14:tracePt t="14367" x="4213225" y="4259263"/>
          <p14:tracePt t="14911" x="4206875" y="4244975"/>
          <p14:tracePt t="14928" x="4206875" y="4229100"/>
          <p14:tracePt t="14935" x="4206875" y="4221163"/>
          <p14:tracePt t="14944" x="4206875" y="4191000"/>
          <p14:tracePt t="14960" x="4191000" y="4152900"/>
          <p14:tracePt t="14977" x="4183063" y="4106863"/>
          <p14:tracePt t="14994" x="4183063" y="4084638"/>
          <p14:tracePt t="15010" x="4183063" y="4060825"/>
          <p14:tracePt t="15027" x="4183063" y="4038600"/>
          <p14:tracePt t="15043" x="4183063" y="4016375"/>
          <p14:tracePt t="15077" x="4183063" y="3992563"/>
          <p14:tracePt t="15094" x="4183063" y="3984625"/>
          <p14:tracePt t="15119" x="4183063" y="3970338"/>
          <p14:tracePt t="15127" x="4183063" y="3954463"/>
          <p14:tracePt t="15151" x="4183063" y="3932238"/>
          <p14:tracePt t="15160" x="4183063" y="3916363"/>
          <p14:tracePt t="15183" x="4183063" y="3894138"/>
          <p14:tracePt t="15194" x="4183063" y="3886200"/>
          <p14:tracePt t="15223" x="4183063" y="3870325"/>
          <p14:tracePt t="15231" x="4183063" y="3863975"/>
          <p14:tracePt t="15671" x="4183063" y="3870325"/>
          <p14:tracePt t="15679" x="4168775" y="3940175"/>
          <p14:tracePt t="15687" x="4144963" y="3992563"/>
          <p14:tracePt t="15696" x="4137025" y="4030663"/>
          <p14:tracePt t="15710" x="4130675" y="4098925"/>
          <p14:tracePt t="15727" x="4122738" y="4137025"/>
          <p14:tracePt t="15744" x="4122738" y="4160838"/>
          <p14:tracePt t="15783" x="4122738" y="4168775"/>
          <p14:tracePt t="15794" x="4122738" y="4175125"/>
          <p14:tracePt t="15810" x="4122738" y="4191000"/>
          <p14:tracePt t="15827" x="4122738" y="4213225"/>
          <p14:tracePt t="15844" x="4122738" y="4251325"/>
          <p14:tracePt t="15860" x="4122738" y="4297363"/>
          <p14:tracePt t="15878" x="4152900" y="4397375"/>
          <p14:tracePt t="15894" x="4183063" y="4503738"/>
          <p14:tracePt t="15911" x="4191000" y="4587875"/>
          <p14:tracePt t="15927" x="4198938" y="4625975"/>
          <p14:tracePt t="15944" x="4198938" y="4640263"/>
          <p14:tracePt t="16080" x="4198938" y="4648200"/>
          <p14:tracePt t="16095" x="4191000" y="4670425"/>
          <p14:tracePt t="16391" x="4191000" y="4664075"/>
          <p14:tracePt t="16399" x="4191000" y="4640263"/>
          <p14:tracePt t="16411" x="4191000" y="4632325"/>
          <p14:tracePt t="16427" x="4183063" y="4594225"/>
          <p14:tracePt t="16444" x="4183063" y="4533900"/>
          <p14:tracePt t="16461" x="4183063" y="4479925"/>
          <p14:tracePt t="16478" x="4183063" y="4419600"/>
          <p14:tracePt t="16494" x="4175125" y="4343400"/>
          <p14:tracePt t="16511" x="4175125" y="4305300"/>
          <p14:tracePt t="16527" x="4175125" y="4283075"/>
          <p14:tracePt t="16544" x="4175125" y="4267200"/>
          <p14:tracePt t="16577" x="4175125" y="4259263"/>
          <p14:tracePt t="16623" x="4175125" y="4251325"/>
          <p14:tracePt t="16631" x="4175125" y="4237038"/>
          <p14:tracePt t="16647" x="4175125" y="4229100"/>
          <p14:tracePt t="16655" x="4175125" y="4213225"/>
          <p14:tracePt t="16663" x="4175125" y="4206875"/>
          <p14:tracePt t="16680" x="4175125" y="4191000"/>
          <p14:tracePt t="16694" x="4175125" y="4168775"/>
          <p14:tracePt t="16919" x="4175125" y="4175125"/>
          <p14:tracePt t="16928" x="4175125" y="4206875"/>
          <p14:tracePt t="16935" x="4175125" y="4229100"/>
          <p14:tracePt t="16944" x="4175125" y="4251325"/>
          <p14:tracePt t="16961" x="4175125" y="4351338"/>
          <p14:tracePt t="16978" x="4175125" y="4465638"/>
          <p14:tracePt t="16994" x="4175125" y="4587875"/>
          <p14:tracePt t="17011" x="4175125" y="4716463"/>
          <p14:tracePt t="17028" x="4175125" y="4808538"/>
          <p14:tracePt t="17044" x="4183063" y="4914900"/>
          <p14:tracePt t="17062" x="4191000" y="5037138"/>
          <p14:tracePt t="17078" x="4198938" y="5059363"/>
          <p14:tracePt t="17094" x="4206875" y="5135563"/>
          <p14:tracePt t="17111" x="4206875" y="5165725"/>
          <p14:tracePt t="17128" x="4206875" y="5181600"/>
          <p14:tracePt t="17144" x="4206875" y="5189538"/>
          <p14:tracePt t="17199" x="4206875" y="5197475"/>
          <p14:tracePt t="17327" x="4213225" y="5197475"/>
          <p14:tracePt t="17335" x="4213225" y="5189538"/>
          <p14:tracePt t="17352" x="4213225" y="5181600"/>
          <p14:tracePt t="17361" x="4213225" y="5173663"/>
          <p14:tracePt t="17378" x="4213225" y="5165725"/>
          <p14:tracePt t="17394" x="4221163" y="5143500"/>
          <p14:tracePt t="17411" x="4221163" y="5135563"/>
          <p14:tracePt t="17428" x="4221163" y="5121275"/>
          <p14:tracePt t="17444" x="4221163" y="5113338"/>
          <p14:tracePt t="17462" x="4221163" y="5097463"/>
          <p14:tracePt t="17478" x="4221163" y="5089525"/>
          <p14:tracePt t="17494" x="4221163" y="5075238"/>
          <p14:tracePt t="17528" x="4221163" y="5059363"/>
          <p14:tracePt t="17568" x="4221163" y="5051425"/>
          <p14:tracePt t="17679" x="4221163" y="5029200"/>
          <p14:tracePt t="17687" x="4221163" y="5021263"/>
          <p14:tracePt t="17695" x="4221163" y="5006975"/>
          <p14:tracePt t="17711" x="4221163" y="4953000"/>
          <p14:tracePt t="17728" x="4221163" y="4892675"/>
          <p14:tracePt t="17745" x="4221163" y="4770438"/>
          <p14:tracePt t="17761" x="4221163" y="4632325"/>
          <p14:tracePt t="17778" x="4221163" y="4511675"/>
          <p14:tracePt t="17795" x="4221163" y="4419600"/>
          <p14:tracePt t="17811" x="4221163" y="4397375"/>
          <p14:tracePt t="17828" x="4221163" y="4389438"/>
          <p14:tracePt t="18183" x="4221163" y="4403725"/>
          <p14:tracePt t="18191" x="4229100" y="4435475"/>
          <p14:tracePt t="18199" x="4229100" y="4479925"/>
          <p14:tracePt t="18211" x="4237038" y="4533900"/>
          <p14:tracePt t="18228" x="4259263" y="4664075"/>
          <p14:tracePt t="18245" x="4275138" y="4754563"/>
          <p14:tracePt t="18262" x="4289425" y="4816475"/>
          <p14:tracePt t="18278" x="4289425" y="4822825"/>
          <p14:tracePt t="18335" x="4297363" y="4822825"/>
          <p14:tracePt t="18351" x="4297363" y="4816475"/>
          <p14:tracePt t="18359" x="4297363" y="4754563"/>
          <p14:tracePt t="18367" x="4297363" y="4702175"/>
          <p14:tracePt t="18378" x="4305300" y="4625975"/>
          <p14:tracePt t="18395" x="4313238" y="4449763"/>
          <p14:tracePt t="18411" x="4313238" y="4275138"/>
          <p14:tracePt t="18428" x="4289425" y="4092575"/>
          <p14:tracePt t="18445" x="4267200" y="3946525"/>
          <p14:tracePt t="18462" x="4259263" y="3825875"/>
          <p14:tracePt t="18478" x="4237038" y="3749675"/>
          <p14:tracePt t="18543" x="4237038" y="3802063"/>
          <p14:tracePt t="18551" x="4237038" y="3902075"/>
          <p14:tracePt t="18561" x="4237038" y="4000500"/>
          <p14:tracePt t="18578" x="4229100" y="4351338"/>
          <p14:tracePt t="18582" x="4191000" y="4511675"/>
          <p14:tracePt t="18595" x="4183063" y="4678363"/>
          <p14:tracePt t="18611" x="4160838" y="4906963"/>
          <p14:tracePt t="18628" x="4160838" y="4968875"/>
          <p14:tracePt t="18671" x="4160838" y="4899025"/>
          <p14:tracePt t="18680" x="4183063" y="4808538"/>
          <p14:tracePt t="18695" x="4206875" y="4618038"/>
          <p14:tracePt t="18712" x="4237038" y="4427538"/>
          <p14:tracePt t="18728" x="4244975" y="4297363"/>
          <p14:tracePt t="18745" x="4259263" y="4251325"/>
          <p14:tracePt t="18762" x="4267200" y="4244975"/>
          <p14:tracePt t="18815" x="4297363" y="4297363"/>
          <p14:tracePt t="18823" x="4321175" y="4403725"/>
          <p14:tracePt t="18831" x="4365625" y="4511675"/>
          <p14:tracePt t="18845" x="4594225" y="4808538"/>
          <p14:tracePt t="18862" x="4740275" y="4968875"/>
          <p14:tracePt t="18878" x="5189538" y="5326063"/>
          <p14:tracePt t="18895" x="5478463" y="5440363"/>
          <p14:tracePt t="18912" x="5676900" y="5486400"/>
          <p14:tracePt t="18928" x="5783263" y="5494338"/>
          <p14:tracePt t="18945" x="5813425" y="5502275"/>
          <p14:tracePt t="18962" x="5829300" y="5502275"/>
          <p14:tracePt t="18978" x="5851525" y="5502275"/>
          <p14:tracePt t="18995" x="5897563" y="5516563"/>
          <p14:tracePt t="19012" x="5935663" y="5532438"/>
          <p14:tracePt t="19028" x="6065838" y="5570538"/>
          <p14:tracePt t="19046" x="6218238" y="5668963"/>
          <p14:tracePt t="19062" x="6264275" y="5707063"/>
          <p14:tracePt t="19078" x="6332538" y="5807075"/>
          <p14:tracePt t="19095" x="6340475" y="5921375"/>
          <p14:tracePt t="19112" x="6354763" y="5973763"/>
          <p14:tracePt t="19128" x="6332538" y="5997575"/>
          <p14:tracePt t="19145" x="6332538" y="6011863"/>
          <p14:tracePt t="19162" x="6370638" y="6019800"/>
          <p14:tracePt t="19178" x="6430963" y="6019800"/>
          <p14:tracePt t="19195" x="6484938" y="5965825"/>
          <p14:tracePt t="19212" x="6569075" y="5889625"/>
          <p14:tracePt t="19228" x="6621463" y="5845175"/>
          <p14:tracePt t="19246" x="6675438" y="5761038"/>
          <p14:tracePt t="19262" x="6683375" y="5753100"/>
          <p14:tracePt t="19278" x="6689725" y="5745163"/>
          <p14:tracePt t="19327" x="6689725" y="5737225"/>
          <p14:tracePt t="19335" x="6689725" y="5722938"/>
          <p14:tracePt t="19345" x="6637338" y="5715000"/>
          <p14:tracePt t="19362" x="6423025" y="5638800"/>
          <p14:tracePt t="19378" x="5935663" y="5540375"/>
          <p14:tracePt t="19395" x="5235575" y="5440363"/>
          <p14:tracePt t="19412" x="4792663" y="5364163"/>
          <p14:tracePt t="19428" x="4678363" y="5364163"/>
          <p14:tracePt t="19471" x="4686300" y="5364163"/>
          <p14:tracePt t="19480" x="4716463" y="5364163"/>
          <p14:tracePt t="19495" x="4778375" y="5372100"/>
          <p14:tracePt t="19512" x="4792663" y="5380038"/>
          <p14:tracePt t="19591" x="4808538" y="5380038"/>
          <p14:tracePt t="19599" x="4822825" y="5387975"/>
          <p14:tracePt t="19607" x="4830763" y="5394325"/>
          <p14:tracePt t="19614" x="4846638" y="5394325"/>
          <p14:tracePt t="19628" x="4860925" y="5402263"/>
          <p14:tracePt t="19645" x="4930775" y="5448300"/>
          <p14:tracePt t="19661" x="4991100" y="5502275"/>
          <p14:tracePt t="19678" x="5143500" y="5584825"/>
          <p14:tracePt t="19695" x="5295900" y="5630863"/>
          <p14:tracePt t="19711" x="5364163" y="5654675"/>
          <p14:tracePt t="19728" x="5372100" y="5661025"/>
          <p14:tracePt t="21247" x="5380038" y="5661025"/>
          <p14:tracePt t="21296" x="5394325" y="5661025"/>
          <p14:tracePt t="21303" x="5402263" y="5661025"/>
          <p14:tracePt t="21313" x="5410200" y="5661025"/>
          <p14:tracePt t="22095" x="5410200" y="5654675"/>
          <p14:tracePt t="22111" x="5410200" y="5646738"/>
          <p14:tracePt t="23607" x="5410200" y="5638800"/>
          <p14:tracePt t="23623" x="5402263" y="5630863"/>
          <p14:tracePt t="23680" x="5394325" y="5630863"/>
          <p14:tracePt t="23687" x="5387975" y="5622925"/>
          <p14:tracePt t="23719" x="5380038" y="5622925"/>
          <p14:tracePt t="23727" x="5372100" y="5616575"/>
          <p14:tracePt t="23743" x="5364163" y="5608638"/>
          <p14:tracePt t="23759" x="5356225" y="5608638"/>
          <p14:tracePt t="23775" x="5349875" y="5608638"/>
          <p14:tracePt t="23823" x="5341938" y="5600700"/>
          <p14:tracePt t="24262" x="5334000" y="5600700"/>
          <p14:tracePt t="27231" x="5334000" y="5592763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8128" t="35451" r="29008" b="26990"/>
          <a:stretch/>
        </p:blipFill>
        <p:spPr>
          <a:xfrm>
            <a:off x="2917951" y="2018548"/>
            <a:ext cx="5763204" cy="370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14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832"/>
    </mc:Choice>
    <mc:Fallback xmlns="">
      <p:transition advTm="248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4" x="5334000" y="5554663"/>
          <p14:tracePt t="512" x="5334000" y="5456238"/>
          <p14:tracePt t="520" x="5334000" y="5387975"/>
          <p14:tracePt t="537" x="5311775" y="5241925"/>
          <p14:tracePt t="553" x="5173663" y="4945063"/>
          <p14:tracePt t="570" x="4983163" y="4487863"/>
          <p14:tracePt t="587" x="4784725" y="4016375"/>
          <p14:tracePt t="604" x="4648200" y="3657600"/>
          <p14:tracePt t="620" x="4587875" y="3398838"/>
          <p14:tracePt t="637" x="4556125" y="3222625"/>
          <p14:tracePt t="654" x="4549775" y="3108325"/>
          <p14:tracePt t="671" x="4549775" y="2971800"/>
          <p14:tracePt t="687" x="4549775" y="2925763"/>
          <p14:tracePt t="704" x="4549775" y="2887663"/>
          <p14:tracePt t="720" x="4549775" y="2865438"/>
          <p14:tracePt t="737" x="4549775" y="2841625"/>
          <p14:tracePt t="754" x="4556125" y="2789238"/>
          <p14:tracePt t="770" x="4564063" y="2765425"/>
          <p14:tracePt t="787" x="4594225" y="2674938"/>
          <p14:tracePt t="804" x="4594225" y="2628900"/>
          <p14:tracePt t="820" x="4618038" y="2568575"/>
          <p14:tracePt t="837" x="4625975" y="2552700"/>
          <p14:tracePt t="1104" x="4632325" y="2552700"/>
          <p14:tracePt t="1112" x="4664075" y="2552700"/>
          <p14:tracePt t="1120" x="4716463" y="2560638"/>
          <p14:tracePt t="1137" x="4838700" y="2598738"/>
          <p14:tracePt t="1154" x="4945063" y="2620963"/>
          <p14:tracePt t="1170" x="5045075" y="2659063"/>
          <p14:tracePt t="1187" x="5135563" y="2697163"/>
          <p14:tracePt t="1320" x="5143500" y="2697163"/>
          <p14:tracePt t="1328" x="5143500" y="2713038"/>
          <p14:tracePt t="1337" x="5143500" y="2773363"/>
          <p14:tracePt t="1354" x="5143500" y="2903538"/>
          <p14:tracePt t="1371" x="5121275" y="3040063"/>
          <p14:tracePt t="1387" x="5013325" y="3132138"/>
          <p14:tracePt t="1665" x="4999038" y="3124200"/>
          <p14:tracePt t="1673" x="4991100" y="3094038"/>
          <p14:tracePt t="1680" x="4991100" y="3078163"/>
          <p14:tracePt t="1689" x="4991100" y="3070225"/>
          <p14:tracePt t="1704" x="4991100" y="3055938"/>
          <p14:tracePt t="1721" x="4999038" y="3017838"/>
          <p14:tracePt t="1737" x="5021263" y="2994025"/>
          <p14:tracePt t="1754" x="5075238" y="2949575"/>
          <p14:tracePt t="1771" x="5143500" y="2911475"/>
          <p14:tracePt t="1787" x="5249863" y="2879725"/>
          <p14:tracePt t="1804" x="5372100" y="2849563"/>
          <p14:tracePt t="1821" x="5478463" y="2835275"/>
          <p14:tracePt t="1837" x="5578475" y="2835275"/>
          <p14:tracePt t="1855" x="5722938" y="2835275"/>
          <p14:tracePt t="1871" x="5753100" y="2835275"/>
          <p14:tracePt t="1887" x="5867400" y="2835275"/>
          <p14:tracePt t="1904" x="5981700" y="2835275"/>
          <p14:tracePt t="1921" x="6126163" y="2873375"/>
          <p14:tracePt t="1937" x="6264275" y="2895600"/>
          <p14:tracePt t="1954" x="6378575" y="2903538"/>
          <p14:tracePt t="1971" x="6469063" y="2903538"/>
          <p14:tracePt t="1987" x="6515100" y="2903538"/>
          <p14:tracePt t="2004" x="6545263" y="2903538"/>
          <p14:tracePt t="2021" x="6575425" y="2895600"/>
          <p14:tracePt t="2024" x="6591300" y="2895600"/>
          <p14:tracePt t="2037" x="6607175" y="2887663"/>
          <p14:tracePt t="2055" x="6743700" y="2819400"/>
          <p14:tracePt t="2071" x="6865938" y="2773363"/>
          <p14:tracePt t="2087" x="6980238" y="2735263"/>
          <p14:tracePt t="2104" x="7064375" y="2705100"/>
          <p14:tracePt t="2121" x="7108825" y="2682875"/>
          <p14:tracePt t="2137" x="7132638" y="2667000"/>
          <p14:tracePt t="2154" x="7162800" y="2644775"/>
          <p14:tracePt t="2171" x="7185025" y="2620963"/>
          <p14:tracePt t="2188" x="7200900" y="2598738"/>
          <p14:tracePt t="2204" x="7223125" y="2574925"/>
          <p14:tracePt t="2221" x="7239000" y="2536825"/>
          <p14:tracePt t="2238" x="7261225" y="2506663"/>
          <p14:tracePt t="2255" x="7299325" y="2438400"/>
          <p14:tracePt t="2271" x="7337425" y="2384425"/>
          <p14:tracePt t="2288" x="7383463" y="2378075"/>
          <p14:tracePt t="2304" x="7413625" y="2354263"/>
          <p14:tracePt t="2321" x="7429500" y="2346325"/>
          <p14:tracePt t="2338" x="7437438" y="2346325"/>
          <p14:tracePt t="2354" x="7437438" y="2339975"/>
          <p14:tracePt t="2371" x="7437438" y="2324100"/>
          <p14:tracePt t="2388" x="7437438" y="2293938"/>
          <p14:tracePt t="2404" x="7383463" y="2247900"/>
          <p14:tracePt t="2421" x="7231063" y="2187575"/>
          <p14:tracePt t="2438" x="6942138" y="2111375"/>
          <p14:tracePt t="2455" x="6346825" y="1965325"/>
          <p14:tracePt t="2471" x="5875338" y="1912938"/>
          <p14:tracePt t="2488" x="5622925" y="1905000"/>
          <p14:tracePt t="2504" x="5440363" y="1889125"/>
          <p14:tracePt t="2521" x="5318125" y="1889125"/>
          <p14:tracePt t="2537" x="5265738" y="1882775"/>
          <p14:tracePt t="2554" x="5219700" y="1882775"/>
          <p14:tracePt t="2571" x="5181600" y="1882775"/>
          <p14:tracePt t="2588" x="5105400" y="1897063"/>
          <p14:tracePt t="2604" x="4983163" y="1935163"/>
          <p14:tracePt t="2621" x="4846638" y="1973263"/>
          <p14:tracePt t="2638" x="4716463" y="2003425"/>
          <p14:tracePt t="2655" x="4625975" y="2041525"/>
          <p14:tracePt t="2671" x="4610100" y="2049463"/>
          <p14:tracePt t="2688" x="4602163" y="2057400"/>
          <p14:tracePt t="2704" x="4564063" y="2141538"/>
          <p14:tracePt t="2721" x="4518025" y="2270125"/>
          <p14:tracePt t="2738" x="4495800" y="2430463"/>
          <p14:tracePt t="2754" x="4465638" y="2628900"/>
          <p14:tracePt t="2771" x="4457700" y="2781300"/>
          <p14:tracePt t="2788" x="4457700" y="2873375"/>
          <p14:tracePt t="2804" x="4457700" y="2941638"/>
          <p14:tracePt t="2821" x="4473575" y="2994025"/>
          <p14:tracePt t="2838" x="4473575" y="3032125"/>
          <p14:tracePt t="2855" x="4503738" y="3078163"/>
          <p14:tracePt t="2871" x="4533900" y="3108325"/>
          <p14:tracePt t="2888" x="4610100" y="3124200"/>
          <p14:tracePt t="2904" x="4800600" y="3154363"/>
          <p14:tracePt t="2921" x="5059363" y="3192463"/>
          <p14:tracePt t="2938" x="5326063" y="3192463"/>
          <p14:tracePt t="2954" x="5532438" y="3192463"/>
          <p14:tracePt t="2971" x="5646738" y="3192463"/>
          <p14:tracePt t="2988" x="5692775" y="3178175"/>
          <p14:tracePt t="3004" x="5707063" y="3132138"/>
          <p14:tracePt t="3021" x="5707063" y="3070225"/>
          <p14:tracePt t="3038" x="5707063" y="3009900"/>
          <p14:tracePt t="3041" x="5707063" y="2979738"/>
          <p14:tracePt t="3055" x="5699125" y="2925763"/>
          <p14:tracePt t="3071" x="5668963" y="2887663"/>
          <p14:tracePt t="3088" x="5622925" y="2857500"/>
          <p14:tracePt t="3104" x="5608638" y="2857500"/>
          <p14:tracePt t="3160" x="5616575" y="2857500"/>
          <p14:tracePt t="3169" x="5638800" y="2857500"/>
          <p14:tracePt t="3176" x="5654675" y="2857500"/>
          <p14:tracePt t="3188" x="5684838" y="2857500"/>
          <p14:tracePt t="3205" x="5768975" y="2841625"/>
          <p14:tracePt t="3221" x="5837238" y="2797175"/>
          <p14:tracePt t="3238" x="5875338" y="2743200"/>
          <p14:tracePt t="3255" x="5883275" y="2697163"/>
          <p14:tracePt t="3271" x="5889625" y="2667000"/>
          <p14:tracePt t="3288" x="5889625" y="2636838"/>
          <p14:tracePt t="3305" x="5889625" y="2620963"/>
          <p14:tracePt t="3321" x="5889625" y="2598738"/>
          <p14:tracePt t="3385" x="5889625" y="2590800"/>
          <p14:tracePt t="3392" x="5897563" y="2590800"/>
          <p14:tracePt t="3416" x="5905500" y="2590800"/>
          <p14:tracePt t="3424" x="5921375" y="2590800"/>
          <p14:tracePt t="3439" x="5965825" y="2644775"/>
          <p14:tracePt t="3455" x="6003925" y="2735263"/>
          <p14:tracePt t="3471" x="6080125" y="2941638"/>
          <p14:tracePt t="3488" x="6080125" y="2955925"/>
          <p14:tracePt t="3551" x="6088063" y="2949575"/>
          <p14:tracePt t="3560" x="6111875" y="2895600"/>
          <p14:tracePt t="3568" x="6118225" y="2865438"/>
          <p14:tracePt t="3576" x="6126163" y="2819400"/>
          <p14:tracePt t="3588" x="6149975" y="2765425"/>
          <p14:tracePt t="3605" x="6156325" y="2697163"/>
          <p14:tracePt t="3621" x="6180138" y="2659063"/>
          <p14:tracePt t="3638" x="6180138" y="2651125"/>
          <p14:tracePt t="3688" x="6194425" y="2651125"/>
          <p14:tracePt t="3696" x="6218238" y="2651125"/>
          <p14:tracePt t="3705" x="6240463" y="2651125"/>
          <p14:tracePt t="3721" x="6294438" y="2651125"/>
          <p14:tracePt t="3738" x="6362700" y="2659063"/>
          <p14:tracePt t="3755" x="6400800" y="2682875"/>
          <p14:tracePt t="3771" x="6408738" y="2682875"/>
          <p14:tracePt t="3849" x="6423025" y="2682875"/>
          <p14:tracePt t="3856" x="6446838" y="2682875"/>
          <p14:tracePt t="3864" x="6469063" y="2674938"/>
          <p14:tracePt t="3872" x="6492875" y="2667000"/>
          <p14:tracePt t="3888" x="6569075" y="2636838"/>
          <p14:tracePt t="3905" x="6629400" y="2636838"/>
          <p14:tracePt t="3922" x="6667500" y="2636838"/>
          <p14:tracePt t="3938" x="6675438" y="2628900"/>
          <p14:tracePt t="4040" x="6689725" y="2620963"/>
          <p14:tracePt t="4048" x="6721475" y="2620963"/>
          <p14:tracePt t="4057" x="6743700" y="2620963"/>
          <p14:tracePt t="4071" x="6773863" y="2620963"/>
          <p14:tracePt t="4088" x="6942138" y="2667000"/>
          <p14:tracePt t="4105" x="7026275" y="2697163"/>
          <p14:tracePt t="4122" x="7108825" y="2713038"/>
          <p14:tracePt t="4138" x="7239000" y="2727325"/>
          <p14:tracePt t="4155" x="7254875" y="2727325"/>
          <p14:tracePt t="4172" x="7292975" y="2727325"/>
          <p14:tracePt t="4205" x="7307263" y="2705100"/>
          <p14:tracePt t="4222" x="7315200" y="2705100"/>
          <p14:tracePt t="4239" x="7361238" y="2667000"/>
          <p14:tracePt t="4255" x="7399338" y="2636838"/>
          <p14:tracePt t="4272" x="7421563" y="2628900"/>
          <p14:tracePt t="4288" x="7451725" y="2620963"/>
          <p14:tracePt t="4305" x="7483475" y="2598738"/>
          <p14:tracePt t="4322" x="7551738" y="2590800"/>
          <p14:tracePt t="4338" x="7620000" y="2568575"/>
          <p14:tracePt t="4355" x="7680325" y="2560638"/>
          <p14:tracePt t="4372" x="7750175" y="2552700"/>
          <p14:tracePt t="4388" x="7802563" y="2544763"/>
          <p14:tracePt t="4405" x="7840663" y="2536825"/>
          <p14:tracePt t="4422" x="7856538" y="2536825"/>
          <p14:tracePt t="4552" x="7864475" y="2536825"/>
          <p14:tracePt t="4560" x="7870825" y="2536825"/>
          <p14:tracePt t="4584" x="7870825" y="2544763"/>
          <p14:tracePt t="4608" x="7870825" y="2552700"/>
          <p14:tracePt t="4617" x="7870825" y="2568575"/>
          <p14:tracePt t="4624" x="7870825" y="2651125"/>
          <p14:tracePt t="4639" x="7870825" y="2689225"/>
          <p14:tracePt t="4655" x="7810500" y="2841625"/>
          <p14:tracePt t="4672" x="7742238" y="2911475"/>
          <p14:tracePt t="4688" x="7666038" y="2955925"/>
          <p14:tracePt t="4705" x="7535863" y="2971800"/>
          <p14:tracePt t="4722" x="7345363" y="2994025"/>
          <p14:tracePt t="4738" x="7102475" y="2994025"/>
          <p14:tracePt t="4755" x="6835775" y="2994025"/>
          <p14:tracePt t="4772" x="6553200" y="2994025"/>
          <p14:tracePt t="4788" x="6354763" y="3040063"/>
          <p14:tracePt t="4805" x="6164263" y="3086100"/>
          <p14:tracePt t="4822" x="6019800" y="3154363"/>
          <p14:tracePt t="4839" x="5897563" y="3208338"/>
          <p14:tracePt t="4855" x="5722938" y="3314700"/>
          <p14:tracePt t="4872" x="5600700" y="3375025"/>
          <p14:tracePt t="4888" x="5432425" y="3444875"/>
          <p14:tracePt t="4905" x="5287963" y="3505200"/>
          <p14:tracePt t="4922" x="5165725" y="3565525"/>
          <p14:tracePt t="4938" x="5059363" y="3611563"/>
          <p14:tracePt t="4955" x="4975225" y="3641725"/>
          <p14:tracePt t="4972" x="4899025" y="3657600"/>
          <p14:tracePt t="4989" x="4838700" y="3657600"/>
          <p14:tracePt t="5005" x="4778375" y="3657600"/>
          <p14:tracePt t="5022" x="4702175" y="3657600"/>
          <p14:tracePt t="5039" x="4602163" y="3619500"/>
          <p14:tracePt t="5055" x="4541838" y="3589338"/>
          <p14:tracePt t="5072" x="4479925" y="3535363"/>
          <p14:tracePt t="5089" x="4435475" y="3482975"/>
          <p14:tracePt t="5105" x="4419600" y="3436938"/>
          <p14:tracePt t="5122" x="4403725" y="3413125"/>
          <p14:tracePt t="5139" x="4397375" y="3406775"/>
          <p14:tracePt t="5192" x="4389438" y="3406775"/>
          <p14:tracePt t="5209" x="4381500" y="3406775"/>
          <p14:tracePt t="5216" x="4359275" y="3421063"/>
          <p14:tracePt t="5224" x="4343400" y="3459163"/>
          <p14:tracePt t="5239" x="4313238" y="3521075"/>
          <p14:tracePt t="5255" x="4275138" y="3665538"/>
          <p14:tracePt t="5272" x="4267200" y="3725863"/>
          <p14:tracePt t="5289" x="4267200" y="3756025"/>
          <p14:tracePt t="5360" x="4267200" y="3733800"/>
          <p14:tracePt t="5369" x="4283075" y="3687763"/>
          <p14:tracePt t="5376" x="4289425" y="3657600"/>
          <p14:tracePt t="5389" x="4313238" y="3619500"/>
          <p14:tracePt t="5405" x="4351338" y="3521075"/>
          <p14:tracePt t="5423" x="4359275" y="3444875"/>
          <p14:tracePt t="5439" x="4365625" y="3436938"/>
          <p14:tracePt t="5455" x="4373563" y="3413125"/>
          <p14:tracePt t="5472" x="4381500" y="3406775"/>
          <p14:tracePt t="5505" x="4389438" y="3382963"/>
          <p14:tracePt t="5522" x="4403725" y="3375025"/>
          <p14:tracePt t="5539" x="4449763" y="3375025"/>
          <p14:tracePt t="5543" x="4479925" y="3375025"/>
          <p14:tracePt t="5555" x="4533900" y="3375025"/>
          <p14:tracePt t="5572" x="4686300" y="3375025"/>
          <p14:tracePt t="5589" x="4808538" y="3375025"/>
          <p14:tracePt t="5605" x="4868863" y="3368675"/>
          <p14:tracePt t="5656" x="4860925" y="3352800"/>
          <p14:tracePt t="5664" x="4838700" y="3352800"/>
          <p14:tracePt t="5673" x="4808538" y="3344863"/>
          <p14:tracePt t="5689" x="4754563" y="3344863"/>
          <p14:tracePt t="5705" x="4686300" y="3406775"/>
          <p14:tracePt t="5722" x="4625975" y="3489325"/>
          <p14:tracePt t="5739" x="4579938" y="3559175"/>
          <p14:tracePt t="5755" x="4579938" y="3565525"/>
          <p14:tracePt t="5808" x="4587875" y="3535363"/>
          <p14:tracePt t="5816" x="4610100" y="3497263"/>
          <p14:tracePt t="5824" x="4618038" y="3459163"/>
          <p14:tracePt t="5839" x="4625975" y="3398838"/>
          <p14:tracePt t="5855" x="4648200" y="3254375"/>
          <p14:tracePt t="5872" x="4648200" y="3216275"/>
          <p14:tracePt t="5889" x="4648200" y="3184525"/>
          <p14:tracePt t="5906" x="4594225" y="3162300"/>
          <p14:tracePt t="5922" x="4518025" y="3154363"/>
          <p14:tracePt t="5939" x="4397375" y="3162300"/>
          <p14:tracePt t="5956" x="4244975" y="3246438"/>
          <p14:tracePt t="5972" x="4092575" y="3375025"/>
          <p14:tracePt t="5989" x="3992563" y="3497263"/>
          <p14:tracePt t="6006" x="3970338" y="3573463"/>
          <p14:tracePt t="6023" x="3992563" y="3649663"/>
          <p14:tracePt t="6039" x="4030663" y="3673475"/>
          <p14:tracePt t="6056" x="4449763" y="3695700"/>
          <p14:tracePt t="6072" x="4778375" y="3673475"/>
          <p14:tracePt t="6089" x="4945063" y="3559175"/>
          <p14:tracePt t="6106" x="4991100" y="3459163"/>
          <p14:tracePt t="6122" x="4991100" y="3398838"/>
          <p14:tracePt t="6139" x="4914900" y="3306763"/>
          <p14:tracePt t="6156" x="4770438" y="3268663"/>
          <p14:tracePt t="6172" x="4549775" y="3260725"/>
          <p14:tracePt t="6189" x="4403725" y="3292475"/>
          <p14:tracePt t="6206" x="4275138" y="3406775"/>
          <p14:tracePt t="6223" x="4259263" y="3559175"/>
          <p14:tracePt t="6239" x="4289425" y="3641725"/>
          <p14:tracePt t="6256" x="4389438" y="3673475"/>
          <p14:tracePt t="6272" x="4632325" y="3687763"/>
          <p14:tracePt t="6289" x="4778375" y="3679825"/>
          <p14:tracePt t="6306" x="4816475" y="3649663"/>
          <p14:tracePt t="6322" x="4816475" y="3611563"/>
          <p14:tracePt t="6339" x="4778375" y="3559175"/>
          <p14:tracePt t="6356" x="4640263" y="3497263"/>
          <p14:tracePt t="6372" x="4457700" y="3489325"/>
          <p14:tracePt t="6389" x="4327525" y="3489325"/>
          <p14:tracePt t="6406" x="4297363" y="3497263"/>
          <p14:tracePt t="6423" x="4297363" y="3513138"/>
          <p14:tracePt t="6439" x="4297363" y="3521075"/>
          <p14:tracePt t="6456" x="4321175" y="3527425"/>
          <p14:tracePt t="6889" x="4327525" y="3527425"/>
          <p14:tracePt t="6896" x="4343400" y="3527425"/>
          <p14:tracePt t="6906" x="4343400" y="3513138"/>
          <p14:tracePt t="6923" x="4343400" y="3467100"/>
          <p14:tracePt t="6939" x="4343400" y="3429000"/>
          <p14:tracePt t="6956" x="4343400" y="3413125"/>
          <p14:tracePt t="6973" x="4343400" y="3398838"/>
          <p14:tracePt t="6989" x="4313238" y="3382963"/>
          <p14:tracePt t="7006" x="4297363" y="3382963"/>
          <p14:tracePt t="7023" x="4289425" y="3382963"/>
          <p14:tracePt t="7039" x="4237038" y="3459163"/>
          <p14:tracePt t="7056" x="4221163" y="3521075"/>
          <p14:tracePt t="7073" x="4221163" y="3565525"/>
          <p14:tracePt t="7089" x="4221163" y="3611563"/>
          <p14:tracePt t="7106" x="4275138" y="3641725"/>
          <p14:tracePt t="7123" x="4359275" y="3665538"/>
          <p14:tracePt t="7139" x="4541838" y="3665538"/>
          <p14:tracePt t="7156" x="4664075" y="3665538"/>
          <p14:tracePt t="7173" x="4770438" y="3649663"/>
          <p14:tracePt t="7189" x="4854575" y="3611563"/>
          <p14:tracePt t="7206" x="4868863" y="3597275"/>
          <p14:tracePt t="7223" x="4876800" y="3597275"/>
          <p14:tracePt t="7239" x="4876800" y="3581400"/>
          <p14:tracePt t="7256" x="4876800" y="3573463"/>
          <p14:tracePt t="7273" x="4930775" y="3551238"/>
          <p14:tracePt t="7289" x="5037138" y="3535363"/>
          <p14:tracePt t="7306" x="5189538" y="3527425"/>
          <p14:tracePt t="7323" x="5380038" y="3527425"/>
          <p14:tracePt t="7339" x="5532438" y="3527425"/>
          <p14:tracePt t="7356" x="5592763" y="3527425"/>
          <p14:tracePt t="7373" x="5600700" y="3527425"/>
          <p14:tracePt t="7440" x="5600700" y="3521075"/>
          <p14:tracePt t="7448" x="5562600" y="3513138"/>
          <p14:tracePt t="7457" x="5502275" y="3497263"/>
          <p14:tracePt t="7473" x="5402263" y="3467100"/>
          <p14:tracePt t="7489" x="5287963" y="3459163"/>
          <p14:tracePt t="7506" x="5219700" y="3444875"/>
          <p14:tracePt t="7523" x="5219700" y="3429000"/>
          <p14:tracePt t="7539" x="5241925" y="3322638"/>
          <p14:tracePt t="7556" x="5356225" y="3132138"/>
          <p14:tracePt t="7572" x="5478463" y="2933700"/>
          <p14:tracePt t="7589" x="5562600" y="2743200"/>
          <p14:tracePt t="7606" x="5622925" y="2582863"/>
          <p14:tracePt t="7623" x="5630863" y="2552700"/>
          <p14:tracePt t="7744" x="5630863" y="2574925"/>
          <p14:tracePt t="7752" x="5630863" y="2620963"/>
          <p14:tracePt t="7760" x="5630863" y="2667000"/>
          <p14:tracePt t="7773" x="5630863" y="2697163"/>
          <p14:tracePt t="7790" x="5630863" y="2751138"/>
          <p14:tracePt t="7807" x="5622925" y="2797175"/>
          <p14:tracePt t="7823" x="5616575" y="2803525"/>
          <p14:tracePt t="7912" x="5608638" y="2819400"/>
          <p14:tracePt t="7920" x="5592763" y="2865438"/>
          <p14:tracePt t="7928" x="5554663" y="2941638"/>
          <p14:tracePt t="7940" x="5524500" y="3025775"/>
          <p14:tracePt t="7956" x="5426075" y="3200400"/>
          <p14:tracePt t="7973" x="5334000" y="3336925"/>
          <p14:tracePt t="7990" x="5235575" y="3444875"/>
          <p14:tracePt t="8007" x="5189538" y="3489325"/>
          <p14:tracePt t="8023" x="5159375" y="3513138"/>
          <p14:tracePt t="8040" x="5151438" y="3521075"/>
          <p14:tracePt t="8057" x="5143500" y="3535363"/>
          <p14:tracePt t="8073" x="5127625" y="3551238"/>
          <p14:tracePt t="8090" x="5127625" y="3565525"/>
          <p14:tracePt t="8106" x="5113338" y="3581400"/>
          <p14:tracePt t="8271" x="5113338" y="3589338"/>
          <p14:tracePt t="8336" x="5121275" y="3589338"/>
          <p14:tracePt t="8344" x="5121275" y="3581400"/>
          <p14:tracePt t="8356" x="5127625" y="3573463"/>
          <p14:tracePt t="8373" x="5127625" y="3565525"/>
          <p14:tracePt t="8390" x="5151438" y="3551238"/>
          <p14:tracePt t="8407" x="5364163" y="3551238"/>
          <p14:tracePt t="8423" x="5775325" y="3551238"/>
          <p14:tracePt t="8440" x="6232525" y="3551238"/>
          <p14:tracePt t="8457" x="6515100" y="3551238"/>
          <p14:tracePt t="8473" x="6613525" y="3527425"/>
          <p14:tracePt t="8512" x="6613525" y="3513138"/>
          <p14:tracePt t="8523" x="6613525" y="3497263"/>
          <p14:tracePt t="8540" x="6613525" y="3475038"/>
          <p14:tracePt t="8556" x="6613525" y="3421063"/>
          <p14:tracePt t="8560" x="6613525" y="3375025"/>
          <p14:tracePt t="8573" x="6613525" y="3322638"/>
          <p14:tracePt t="8590" x="6591300" y="3216275"/>
          <p14:tracePt t="8607" x="6583363" y="3124200"/>
          <p14:tracePt t="8623" x="6583363" y="3025775"/>
          <p14:tracePt t="8640" x="6583363" y="2949575"/>
          <p14:tracePt t="8657" x="6583363" y="2849563"/>
          <p14:tracePt t="8673" x="6591300" y="2751138"/>
          <p14:tracePt t="8690" x="6591300" y="2667000"/>
          <p14:tracePt t="8707" x="6591300" y="2582863"/>
          <p14:tracePt t="8723" x="6591300" y="2530475"/>
          <p14:tracePt t="8740" x="6575425" y="2498725"/>
          <p14:tracePt t="8832" x="6569075" y="2498725"/>
          <p14:tracePt t="8840" x="6561138" y="2498725"/>
          <p14:tracePt t="8856" x="6553200" y="2498725"/>
          <p14:tracePt t="8864" x="6530975" y="2536825"/>
          <p14:tracePt t="8873" x="6515100" y="2568575"/>
          <p14:tracePt t="8890" x="6492875" y="2590800"/>
          <p14:tracePt t="8907" x="6454775" y="2620963"/>
          <p14:tracePt t="8923" x="6446838" y="2620963"/>
          <p14:tracePt t="8940" x="6430963" y="2620963"/>
          <p14:tracePt t="9032" x="6446838" y="2628900"/>
          <p14:tracePt t="9040" x="6469063" y="2644775"/>
          <p14:tracePt t="9048" x="6492875" y="2644775"/>
          <p14:tracePt t="9057" x="6523038" y="2651125"/>
          <p14:tracePt t="9073" x="6613525" y="2667000"/>
          <p14:tracePt t="9090" x="6713538" y="2667000"/>
          <p14:tracePt t="9107" x="6765925" y="2667000"/>
          <p14:tracePt t="9123" x="6781800" y="2667000"/>
          <p14:tracePt t="9209" x="6789738" y="2667000"/>
          <p14:tracePt t="9217" x="6811963" y="2674938"/>
          <p14:tracePt t="9224" x="6819900" y="2689225"/>
          <p14:tracePt t="9240" x="6827838" y="2751138"/>
          <p14:tracePt t="9257" x="6827838" y="2827338"/>
          <p14:tracePt t="9273" x="6827838" y="2895600"/>
          <p14:tracePt t="9290" x="6727825" y="3009900"/>
          <p14:tracePt t="9307" x="6607175" y="3116263"/>
          <p14:tracePt t="9323" x="6492875" y="3192463"/>
          <p14:tracePt t="9340" x="6423025" y="3230563"/>
          <p14:tracePt t="9357" x="6378575" y="3246438"/>
          <p14:tracePt t="9374" x="6378575" y="3260725"/>
          <p14:tracePt t="9408" x="6378575" y="3284538"/>
          <p14:tracePt t="9423" x="6378575" y="3306763"/>
          <p14:tracePt t="9440" x="6384925" y="3336925"/>
          <p14:tracePt t="9457" x="6392863" y="3360738"/>
          <p14:tracePt t="9474" x="6408738" y="3375025"/>
          <p14:tracePt t="9490" x="6423025" y="3406775"/>
          <p14:tracePt t="9507" x="6461125" y="3436938"/>
          <p14:tracePt t="9523" x="6515100" y="3489325"/>
          <p14:tracePt t="9540" x="6569075" y="3527425"/>
          <p14:tracePt t="9557" x="6591300" y="3535363"/>
          <p14:tracePt t="9574" x="6599238" y="3535363"/>
          <p14:tracePt t="9592" x="6621463" y="3535363"/>
          <p14:tracePt t="9607" x="6651625" y="3535363"/>
          <p14:tracePt t="9624" x="6705600" y="3505200"/>
          <p14:tracePt t="9640" x="6743700" y="3475038"/>
          <p14:tracePt t="9729" x="6765925" y="3475038"/>
          <p14:tracePt t="9737" x="6804025" y="3475038"/>
          <p14:tracePt t="9744" x="6873875" y="3475038"/>
          <p14:tracePt t="9757" x="6994525" y="3475038"/>
          <p14:tracePt t="9774" x="7375525" y="3527425"/>
          <p14:tracePt t="9791" x="7666038" y="3565525"/>
          <p14:tracePt t="9807" x="7818438" y="3565525"/>
          <p14:tracePt t="9824" x="7826375" y="3565525"/>
          <p14:tracePt t="9904" x="7826375" y="3559175"/>
          <p14:tracePt t="9912" x="7826375" y="3551238"/>
          <p14:tracePt t="9924" x="7826375" y="3543300"/>
          <p14:tracePt t="9940" x="7840663" y="3521075"/>
          <p14:tracePt t="9957" x="7856538" y="3505200"/>
          <p14:tracePt t="9974" x="7902575" y="3482975"/>
          <p14:tracePt t="9991" x="8001000" y="3475038"/>
          <p14:tracePt t="10007" x="8137525" y="3475038"/>
          <p14:tracePt t="10065" x="8145463" y="3475038"/>
          <p14:tracePt t="10088" x="8131175" y="3489325"/>
          <p14:tracePt t="10096" x="8093075" y="3521075"/>
          <p14:tracePt t="10107" x="8061325" y="3527425"/>
          <p14:tracePt t="10124" x="7962900" y="3559175"/>
          <p14:tracePt t="10140" x="7902575" y="3559175"/>
          <p14:tracePt t="10157" x="7864475" y="3559175"/>
          <p14:tracePt t="10174" x="7856538" y="3559175"/>
          <p14:tracePt t="10400" x="7818438" y="3573463"/>
          <p14:tracePt t="10408" x="7802563" y="3589338"/>
          <p14:tracePt t="10416" x="7764463" y="3627438"/>
          <p14:tracePt t="10425" x="7718425" y="3665538"/>
          <p14:tracePt t="10441" x="7612063" y="3741738"/>
          <p14:tracePt t="10457" x="7527925" y="3794125"/>
          <p14:tracePt t="10474" x="7467600" y="3856038"/>
          <p14:tracePt t="10491" x="7421563" y="3894138"/>
          <p14:tracePt t="10507" x="7383463" y="3916363"/>
          <p14:tracePt t="10524" x="7323138" y="3954463"/>
          <p14:tracePt t="10540" x="7223125" y="3970338"/>
          <p14:tracePt t="10557" x="7108825" y="3992563"/>
          <p14:tracePt t="10573" x="6994525" y="4000500"/>
          <p14:tracePt t="10590" x="6865938" y="4008438"/>
          <p14:tracePt t="10607" x="6629400" y="4008438"/>
          <p14:tracePt t="10624" x="6469063" y="4008438"/>
          <p14:tracePt t="10641" x="6286500" y="4008438"/>
          <p14:tracePt t="10657" x="6049963" y="4008438"/>
          <p14:tracePt t="10674" x="5829300" y="4008438"/>
          <p14:tracePt t="10691" x="5622925" y="4008438"/>
          <p14:tracePt t="10707" x="5456238" y="4030663"/>
          <p14:tracePt t="10724" x="5318125" y="4046538"/>
          <p14:tracePt t="10741" x="5211763" y="4076700"/>
          <p14:tracePt t="10757" x="5113338" y="4084638"/>
          <p14:tracePt t="10775" x="4914900" y="4114800"/>
          <p14:tracePt t="10791" x="4830763" y="4122738"/>
          <p14:tracePt t="10807" x="4587875" y="4168775"/>
          <p14:tracePt t="10824" x="4427538" y="4191000"/>
          <p14:tracePt t="10841" x="4305300" y="4229100"/>
          <p14:tracePt t="10857" x="4259263" y="4244975"/>
          <p14:tracePt t="10874" x="4251325" y="4244975"/>
          <p14:tracePt t="10920" x="4251325" y="4251325"/>
          <p14:tracePt t="10928" x="4297363" y="4267200"/>
          <p14:tracePt t="10941" x="4397375" y="4289425"/>
          <p14:tracePt t="10957" x="4664075" y="4351338"/>
          <p14:tracePt t="10975" x="5341938" y="4397375"/>
          <p14:tracePt t="10991" x="5661025" y="4427538"/>
          <p14:tracePt t="11007" x="6484938" y="4479925"/>
          <p14:tracePt t="11024" x="6858000" y="4479925"/>
          <p14:tracePt t="11041" x="7094538" y="4479925"/>
          <p14:tracePt t="11057" x="7292975" y="4479925"/>
          <p14:tracePt t="11074" x="7497763" y="4487863"/>
          <p14:tracePt t="11091" x="7680325" y="4518025"/>
          <p14:tracePt t="11107" x="7940675" y="4579938"/>
          <p14:tracePt t="11124" x="8123238" y="4632325"/>
          <p14:tracePt t="11141" x="8207375" y="4670425"/>
          <p14:tracePt t="11157" x="8229600" y="4678363"/>
          <p14:tracePt t="11176" x="8229600" y="4686300"/>
          <p14:tracePt t="11191" x="8229600" y="4708525"/>
          <p14:tracePt t="11207" x="8207375" y="4899025"/>
          <p14:tracePt t="11224" x="8137525" y="4999038"/>
          <p14:tracePt t="11241" x="8039100" y="5105400"/>
          <p14:tracePt t="11257" x="7886700" y="5203825"/>
          <p14:tracePt t="11274" x="7680325" y="5303838"/>
          <p14:tracePt t="11291" x="7361238" y="5402263"/>
          <p14:tracePt t="11307" x="7026275" y="5456238"/>
          <p14:tracePt t="11324" x="6683375" y="5478463"/>
          <p14:tracePt t="11341" x="6332538" y="5478463"/>
          <p14:tracePt t="11358" x="6003925" y="5470525"/>
          <p14:tracePt t="11375" x="5608638" y="5410200"/>
          <p14:tracePt t="11391" x="5432425" y="5387975"/>
          <p14:tracePt t="11408" x="5295900" y="5364163"/>
          <p14:tracePt t="11424" x="5227638" y="5356225"/>
          <p14:tracePt t="11441" x="5189538" y="5349875"/>
          <p14:tracePt t="11457" x="5165725" y="5334000"/>
          <p14:tracePt t="11474" x="5151438" y="5334000"/>
          <p14:tracePt t="11491" x="5113338" y="5303838"/>
          <p14:tracePt t="11508" x="5051425" y="5241925"/>
          <p14:tracePt t="11524" x="4991100" y="5151438"/>
          <p14:tracePt t="11541" x="4960938" y="5067300"/>
          <p14:tracePt t="11545" x="4945063" y="5021263"/>
          <p14:tracePt t="11558" x="4945063" y="4991100"/>
          <p14:tracePt t="11575" x="4991100" y="4830763"/>
          <p14:tracePt t="11591" x="5045075" y="4732338"/>
          <p14:tracePt t="11608" x="5121275" y="4632325"/>
          <p14:tracePt t="11624" x="5203825" y="4579938"/>
          <p14:tracePt t="11641" x="5311775" y="4541838"/>
          <p14:tracePt t="11658" x="5464175" y="4525963"/>
          <p14:tracePt t="11674" x="5707063" y="4525963"/>
          <p14:tracePt t="11691" x="5997575" y="4525963"/>
          <p14:tracePt t="11708" x="6302375" y="4549775"/>
          <p14:tracePt t="11724" x="6523038" y="4594225"/>
          <p14:tracePt t="11741" x="6629400" y="4632325"/>
          <p14:tracePt t="11758" x="6659563" y="4648200"/>
          <p14:tracePt t="11791" x="6727825" y="4746625"/>
          <p14:tracePt t="11808" x="6789738" y="4868863"/>
          <p14:tracePt t="11824" x="6865938" y="5006975"/>
          <p14:tracePt t="11841" x="6911975" y="5083175"/>
          <p14:tracePt t="11858" x="6926263" y="5143500"/>
          <p14:tracePt t="11874" x="6926263" y="5165725"/>
          <p14:tracePt t="11891" x="6926263" y="5173663"/>
          <p14:tracePt t="11908" x="6888163" y="5241925"/>
          <p14:tracePt t="11924" x="6858000" y="5280025"/>
          <p14:tracePt t="11941" x="6765925" y="5326063"/>
          <p14:tracePt t="11958" x="6629400" y="5356225"/>
          <p14:tracePt t="11975" x="6400800" y="5394325"/>
          <p14:tracePt t="11991" x="5913438" y="5410200"/>
          <p14:tracePt t="12008" x="5622925" y="5410200"/>
          <p14:tracePt t="12024" x="5349875" y="5410200"/>
          <p14:tracePt t="12041" x="5159375" y="5410200"/>
          <p14:tracePt t="12058" x="5029200" y="5410200"/>
          <p14:tracePt t="12074" x="4906963" y="5410200"/>
          <p14:tracePt t="12091" x="4784725" y="5410200"/>
          <p14:tracePt t="12108" x="4664075" y="5394325"/>
          <p14:tracePt t="12124" x="4549775" y="5334000"/>
          <p14:tracePt t="12141" x="4473575" y="5265738"/>
          <p14:tracePt t="12158" x="4427538" y="5197475"/>
          <p14:tracePt t="12175" x="4427538" y="5127625"/>
          <p14:tracePt t="12191" x="4427538" y="4999038"/>
          <p14:tracePt t="12208" x="4427538" y="4922838"/>
          <p14:tracePt t="12225" x="4473575" y="4838700"/>
          <p14:tracePt t="12241" x="4518025" y="4784725"/>
          <p14:tracePt t="12258" x="4632325" y="4732338"/>
          <p14:tracePt t="12275" x="4784725" y="4694238"/>
          <p14:tracePt t="12291" x="4968875" y="4664075"/>
          <p14:tracePt t="12308" x="5173663" y="4656138"/>
          <p14:tracePt t="12325" x="5394325" y="4656138"/>
          <p14:tracePt t="12341" x="5668963" y="4656138"/>
          <p14:tracePt t="12359" x="6065838" y="4656138"/>
          <p14:tracePt t="12375" x="6232525" y="4656138"/>
          <p14:tracePt t="12391" x="6765925" y="4686300"/>
          <p14:tracePt t="12408" x="7040563" y="4724400"/>
          <p14:tracePt t="12425" x="7269163" y="4746625"/>
          <p14:tracePt t="12441" x="7383463" y="4784725"/>
          <p14:tracePt t="12458" x="7413625" y="4784725"/>
          <p14:tracePt t="12475" x="7413625" y="4792663"/>
          <p14:tracePt t="12491" x="7413625" y="4800600"/>
          <p14:tracePt t="12508" x="7445375" y="4860925"/>
          <p14:tracePt t="12525" x="7489825" y="4991100"/>
          <p14:tracePt t="12541" x="7527925" y="5105400"/>
          <p14:tracePt t="12546" x="7543800" y="5181600"/>
          <p14:tracePt t="12558" x="7551738" y="5265738"/>
          <p14:tracePt t="12575" x="7551738" y="5426075"/>
          <p14:tracePt t="12591" x="7527925" y="5570538"/>
          <p14:tracePt t="12608" x="7445375" y="5661025"/>
          <p14:tracePt t="12625" x="7315200" y="5737225"/>
          <p14:tracePt t="12641" x="7140575" y="5799138"/>
          <p14:tracePt t="12658" x="6904038" y="5845175"/>
          <p14:tracePt t="12675" x="6537325" y="5875338"/>
          <p14:tracePt t="12691" x="6142038" y="5875338"/>
          <p14:tracePt t="12708" x="5646738" y="5875338"/>
          <p14:tracePt t="12725" x="5189538" y="5875338"/>
          <p14:tracePt t="12741" x="4838700" y="5875338"/>
          <p14:tracePt t="12759" x="4556125" y="5875338"/>
          <p14:tracePt t="12775" x="4511675" y="5867400"/>
          <p14:tracePt t="12791" x="4479925" y="5859463"/>
          <p14:tracePt t="12808" x="4473575" y="5845175"/>
          <p14:tracePt t="12825" x="4419600" y="5761038"/>
          <p14:tracePt t="12842" x="4381500" y="5638800"/>
          <p14:tracePt t="12858" x="4327525" y="5470525"/>
          <p14:tracePt t="12875" x="4321175" y="5303838"/>
          <p14:tracePt t="12891" x="4321175" y="5159375"/>
          <p14:tracePt t="12908" x="4343400" y="5029200"/>
          <p14:tracePt t="12925" x="4419600" y="4899025"/>
          <p14:tracePt t="12942" x="4511675" y="4784725"/>
          <p14:tracePt t="12959" x="4656138" y="4670425"/>
          <p14:tracePt t="12975" x="4732338" y="4625975"/>
          <p14:tracePt t="12991" x="4968875" y="4564063"/>
          <p14:tracePt t="13008" x="5197475" y="4556125"/>
          <p14:tracePt t="13025" x="5508625" y="4556125"/>
          <p14:tracePt t="13041" x="5821363" y="4556125"/>
          <p14:tracePt t="13058" x="6134100" y="4556125"/>
          <p14:tracePt t="13075" x="6384925" y="4572000"/>
          <p14:tracePt t="13091" x="6637338" y="4602163"/>
          <p14:tracePt t="13108" x="6827838" y="4618038"/>
          <p14:tracePt t="13125" x="7002463" y="4656138"/>
          <p14:tracePt t="13142" x="7146925" y="4694238"/>
          <p14:tracePt t="13159" x="7285038" y="4740275"/>
          <p14:tracePt t="13175" x="7299325" y="4740275"/>
          <p14:tracePt t="13192" x="7315200" y="4754563"/>
          <p14:tracePt t="13208" x="7361238" y="4830763"/>
          <p14:tracePt t="13225" x="7375525" y="4930775"/>
          <p14:tracePt t="13242" x="7407275" y="5037138"/>
          <p14:tracePt t="13259" x="7407275" y="5165725"/>
          <p14:tracePt t="13275" x="7383463" y="5334000"/>
          <p14:tracePt t="13292" x="7285038" y="5494338"/>
          <p14:tracePt t="13308" x="7078663" y="5638800"/>
          <p14:tracePt t="13325" x="6751638" y="5775325"/>
          <p14:tracePt t="13342" x="6346825" y="5867400"/>
          <p14:tracePt t="13359" x="5630863" y="5889625"/>
          <p14:tracePt t="13375" x="5173663" y="5889625"/>
          <p14:tracePt t="13392" x="4838700" y="5845175"/>
          <p14:tracePt t="13408" x="4487863" y="5753100"/>
          <p14:tracePt t="13425" x="4297363" y="5692775"/>
          <p14:tracePt t="13442" x="4160838" y="5608638"/>
          <p14:tracePt t="13458" x="4046538" y="5508625"/>
          <p14:tracePt t="13475" x="3978275" y="5418138"/>
          <p14:tracePt t="13492" x="3946525" y="5303838"/>
          <p14:tracePt t="13508" x="3940175" y="5197475"/>
          <p14:tracePt t="13525" x="3940175" y="5089525"/>
          <p14:tracePt t="13541" x="4008438" y="4953000"/>
          <p14:tracePt t="13544" x="4046538" y="4899025"/>
          <p14:tracePt t="13558" x="4092575" y="4838700"/>
          <p14:tracePt t="13575" x="4343400" y="4656138"/>
          <p14:tracePt t="13592" x="4656138" y="4572000"/>
          <p14:tracePt t="13608" x="5097463" y="4511675"/>
          <p14:tracePt t="13625" x="5600700" y="4487863"/>
          <p14:tracePt t="13642" x="6118225" y="4487863"/>
          <p14:tracePt t="13658" x="6705600" y="4518025"/>
          <p14:tracePt t="13675" x="7124700" y="4594225"/>
          <p14:tracePt t="13692" x="7399338" y="4670425"/>
          <p14:tracePt t="13708" x="7551738" y="4754563"/>
          <p14:tracePt t="13725" x="7666038" y="4854575"/>
          <p14:tracePt t="13742" x="7750175" y="4953000"/>
          <p14:tracePt t="13759" x="7826375" y="5083175"/>
          <p14:tracePt t="13775" x="7916863" y="5287963"/>
          <p14:tracePt t="13792" x="7924800" y="5356225"/>
          <p14:tracePt t="13808" x="7924800" y="5410200"/>
          <p14:tracePt t="13825" x="7916863" y="5456238"/>
          <p14:tracePt t="13842" x="7864475" y="5516563"/>
          <p14:tracePt t="13859" x="7764463" y="5608638"/>
          <p14:tracePt t="13875" x="7658100" y="5676900"/>
          <p14:tracePt t="13892" x="7505700" y="5745163"/>
          <p14:tracePt t="13908" x="7323138" y="5813425"/>
          <p14:tracePt t="13925" x="7032625" y="5883275"/>
          <p14:tracePt t="13942" x="6645275" y="5905500"/>
          <p14:tracePt t="13959" x="6270625" y="5905500"/>
          <p14:tracePt t="13975" x="5883275" y="5813425"/>
          <p14:tracePt t="13992" x="5676900" y="5730875"/>
          <p14:tracePt t="14008" x="5524500" y="5630863"/>
          <p14:tracePt t="14025" x="5418138" y="5540375"/>
          <p14:tracePt t="14042" x="5341938" y="5418138"/>
          <p14:tracePt t="14059" x="5249863" y="5273675"/>
          <p14:tracePt t="14075" x="5173663" y="5159375"/>
          <p14:tracePt t="14092" x="5121275" y="5067300"/>
          <p14:tracePt t="14109" x="5113338" y="5013325"/>
          <p14:tracePt t="14125" x="5113338" y="4960938"/>
          <p14:tracePt t="14142" x="5113338" y="4906963"/>
          <p14:tracePt t="14159" x="5113338" y="4846638"/>
          <p14:tracePt t="14175" x="5121275" y="4808538"/>
          <p14:tracePt t="14192" x="5143500" y="4762500"/>
          <p14:tracePt t="14209" x="5227638" y="4708525"/>
          <p14:tracePt t="14225" x="5295900" y="4686300"/>
          <p14:tracePt t="14242" x="5356225" y="4686300"/>
          <p14:tracePt t="14259" x="5387975" y="4686300"/>
          <p14:tracePt t="14275" x="5418138" y="4686300"/>
          <p14:tracePt t="14292" x="5440363" y="4686300"/>
          <p14:tracePt t="14309" x="5478463" y="4694238"/>
          <p14:tracePt t="14325" x="5532438" y="4716463"/>
          <p14:tracePt t="14343" x="5722938" y="4808538"/>
          <p14:tracePt t="14359" x="5799138" y="4838700"/>
          <p14:tracePt t="14375" x="5943600" y="4876800"/>
          <p14:tracePt t="14392" x="6088063" y="4892675"/>
          <p14:tracePt t="14409" x="6302375" y="4930775"/>
          <p14:tracePt t="14425" x="6430963" y="4937125"/>
          <p14:tracePt t="14442" x="6613525" y="4975225"/>
          <p14:tracePt t="14459" x="6689725" y="4983163"/>
          <p14:tracePt t="14475" x="6727825" y="4999038"/>
          <p14:tracePt t="14509" x="6727825" y="5029200"/>
          <p14:tracePt t="14525" x="6735763" y="5151438"/>
          <p14:tracePt t="14543" x="6735763" y="5341938"/>
          <p14:tracePt t="14559" x="6697663" y="5426075"/>
          <p14:tracePt t="14575" x="6492875" y="5707063"/>
          <p14:tracePt t="14592" x="6240463" y="5859463"/>
          <p14:tracePt t="14609" x="5921375" y="5965825"/>
          <p14:tracePt t="14625" x="5502275" y="5981700"/>
          <p14:tracePt t="14642" x="4983163" y="5973763"/>
          <p14:tracePt t="14659" x="4495800" y="5791200"/>
          <p14:tracePt t="14675" x="3978275" y="5532438"/>
          <p14:tracePt t="14692" x="3635375" y="5295900"/>
          <p14:tracePt t="14709" x="3482975" y="5075238"/>
          <p14:tracePt t="14726" x="3421063" y="4899025"/>
          <p14:tracePt t="14743" x="3413125" y="4686300"/>
          <p14:tracePt t="14759" x="3413125" y="4618038"/>
          <p14:tracePt t="14775" x="3559175" y="4389438"/>
          <p14:tracePt t="14792" x="3749675" y="4221163"/>
          <p14:tracePt t="14809" x="4060825" y="4137025"/>
          <p14:tracePt t="14826" x="4525963" y="4038600"/>
          <p14:tracePt t="14842" x="5113338" y="4016375"/>
          <p14:tracePt t="14859" x="5692775" y="4016375"/>
          <p14:tracePt t="14875" x="6294438" y="4016375"/>
          <p14:tracePt t="14892" x="6827838" y="4068763"/>
          <p14:tracePt t="14909" x="7285038" y="4198938"/>
          <p14:tracePt t="14925" x="7627938" y="4321175"/>
          <p14:tracePt t="14943" x="7932738" y="4511675"/>
          <p14:tracePt t="14959" x="8023225" y="4587875"/>
          <p14:tracePt t="14976" x="8199438" y="4822825"/>
          <p14:tracePt t="14992" x="8267700" y="4968875"/>
          <p14:tracePt t="15009" x="8305800" y="5121275"/>
          <p14:tracePt t="15026" x="8321675" y="5197475"/>
          <p14:tracePt t="15042" x="8321675" y="5287963"/>
          <p14:tracePt t="15059" x="8321675" y="5364163"/>
          <p14:tracePt t="15076" x="8275638" y="5440363"/>
          <p14:tracePt t="15092" x="8199438" y="5562600"/>
          <p14:tracePt t="15109" x="8107363" y="5676900"/>
          <p14:tracePt t="15126" x="7978775" y="5807075"/>
          <p14:tracePt t="15143" x="7688263" y="5943600"/>
          <p14:tracePt t="15159" x="7459663" y="6027738"/>
          <p14:tracePt t="15176" x="7162800" y="6065838"/>
          <p14:tracePt t="15192" x="6888163" y="6073775"/>
          <p14:tracePt t="15209" x="6607175" y="6065838"/>
          <p14:tracePt t="15226" x="6270625" y="5959475"/>
          <p14:tracePt t="15242" x="5889625" y="5821363"/>
          <p14:tracePt t="15259" x="5508625" y="5684838"/>
          <p14:tracePt t="15276" x="5197475" y="5554663"/>
          <p14:tracePt t="15292" x="5037138" y="5486400"/>
          <p14:tracePt t="15309" x="4906963" y="5418138"/>
          <p14:tracePt t="15326" x="4846638" y="5380038"/>
          <p14:tracePt t="15343" x="4808538" y="5341938"/>
          <p14:tracePt t="15359" x="4784725" y="5303838"/>
          <p14:tracePt t="15376" x="4778375" y="5241925"/>
          <p14:tracePt t="15392" x="4770438" y="5181600"/>
          <p14:tracePt t="15409" x="4746625" y="5097463"/>
          <p14:tracePt t="15426" x="4746625" y="4999038"/>
          <p14:tracePt t="15442" x="4746625" y="4906963"/>
          <p14:tracePt t="15459" x="4762500" y="4800600"/>
          <p14:tracePt t="15476" x="4808538" y="4732338"/>
          <p14:tracePt t="15492" x="4884738" y="4648200"/>
          <p14:tracePt t="15509" x="5037138" y="4594225"/>
          <p14:tracePt t="15526" x="5280025" y="4572000"/>
          <p14:tracePt t="15543" x="5821363" y="4572000"/>
          <p14:tracePt t="15559" x="6218238" y="4572000"/>
          <p14:tracePt t="15575" x="6469063" y="4572000"/>
          <p14:tracePt t="15592" x="6683375" y="4602163"/>
          <p14:tracePt t="15609" x="6789738" y="4640263"/>
          <p14:tracePt t="15625" x="6827838" y="4656138"/>
          <p14:tracePt t="15712" x="6835775" y="4664075"/>
          <p14:tracePt t="15728" x="6842125" y="4678363"/>
          <p14:tracePt t="15736" x="6842125" y="4724400"/>
          <p14:tracePt t="15745" x="6842125" y="4740275"/>
          <p14:tracePt t="15761" x="6835775" y="4746625"/>
          <p14:tracePt t="15776" x="6743700" y="4724400"/>
          <p14:tracePt t="16240" x="6751638" y="4732338"/>
          <p14:tracePt t="16257" x="6773863" y="4746625"/>
          <p14:tracePt t="16264" x="6781800" y="4754563"/>
          <p14:tracePt t="16276" x="6789738" y="4770438"/>
          <p14:tracePt t="18017" x="6781800" y="4770438"/>
          <p14:tracePt t="18040" x="6751638" y="4808538"/>
          <p14:tracePt t="18048" x="6697663" y="4876800"/>
          <p14:tracePt t="18060" x="6645275" y="4960938"/>
          <p14:tracePt t="18077" x="6561138" y="5037138"/>
          <p14:tracePt t="18093" x="6553200" y="5045075"/>
          <p14:tracePt t="19064" x="6607175" y="5021263"/>
          <p14:tracePt t="19072" x="6697663" y="4983163"/>
          <p14:tracePt t="19080" x="6827838" y="4899025"/>
          <p14:tracePt t="19094" x="6926263" y="4876800"/>
          <p14:tracePt t="19110" x="7010400" y="4854575"/>
          <p14:tracePt t="19280" x="7018338" y="4854575"/>
          <p14:tracePt t="19616" x="7026275" y="4854575"/>
          <p14:tracePt t="19624" x="7032625" y="4846638"/>
          <p14:tracePt t="19632" x="7048500" y="4846638"/>
          <p14:tracePt t="19644" x="7064375" y="4846638"/>
          <p14:tracePt t="19661" x="7108825" y="4846638"/>
          <p14:tracePt t="19677" x="7178675" y="4800600"/>
          <p14:tracePt t="19694" x="7254875" y="4754563"/>
          <p14:tracePt t="19711" x="7285038" y="4746625"/>
          <p14:tracePt t="19727" x="7307263" y="4724400"/>
          <p14:tracePt t="19848" x="7292975" y="4724400"/>
          <p14:tracePt t="20832" x="7285038" y="4724400"/>
          <p14:tracePt t="20839" x="7200900" y="4724400"/>
          <p14:tracePt t="20847" x="7026275" y="4854575"/>
          <p14:tracePt t="20860" x="6811963" y="4999038"/>
          <p14:tracePt t="20877" x="6362700" y="5189538"/>
          <p14:tracePt t="20895" x="5578475" y="5402263"/>
          <p14:tracePt t="20911" x="5135563" y="5494338"/>
          <p14:tracePt t="20928" x="4846638" y="5494338"/>
          <p14:tracePt t="20944" x="4708525" y="5456238"/>
          <p14:tracePt t="20961" x="4702175" y="5456238"/>
          <p14:tracePt t="21000" x="4732338" y="5418138"/>
          <p14:tracePt t="21011" x="4816475" y="5326063"/>
          <p14:tracePt t="21028" x="4975225" y="5235575"/>
          <p14:tracePt t="21044" x="5121275" y="5165725"/>
          <p14:tracePt t="21048" x="5189538" y="5135563"/>
          <p14:tracePt t="21061" x="5273675" y="5097463"/>
          <p14:tracePt t="21078" x="5440363" y="5029200"/>
          <p14:tracePt t="21095" x="5661025" y="4930775"/>
          <p14:tracePt t="21111" x="5730875" y="4892675"/>
          <p14:tracePt t="21128" x="5761038" y="4884738"/>
          <p14:tracePt t="21185" x="5768975" y="4868863"/>
          <p14:tracePt t="21192" x="5775325" y="4854575"/>
          <p14:tracePt t="21200" x="5813425" y="4838700"/>
          <p14:tracePt t="21211" x="5845175" y="4822825"/>
          <p14:tracePt t="21228" x="5883275" y="4792663"/>
          <p14:tracePt t="21244" x="5913438" y="4754563"/>
          <p14:tracePt t="21261" x="5973763" y="4694238"/>
          <p14:tracePt t="21278" x="6057900" y="4625975"/>
          <p14:tracePt t="21295" x="6111875" y="4594225"/>
          <p14:tracePt t="21311" x="6346825" y="4479925"/>
          <p14:tracePt t="21328" x="6569075" y="4403725"/>
          <p14:tracePt t="21345" x="6773863" y="4359275"/>
          <p14:tracePt t="21361" x="6956425" y="4335463"/>
          <p14:tracePt t="21378" x="7162800" y="4335463"/>
          <p14:tracePt t="21395" x="7285038" y="4335463"/>
          <p14:tracePt t="21411" x="7299325" y="4335463"/>
          <p14:tracePt t="21464" x="7299325" y="4359275"/>
          <p14:tracePt t="21473" x="7299325" y="4419600"/>
          <p14:tracePt t="21480" x="7299325" y="4511675"/>
          <p14:tracePt t="21495" x="7299325" y="4564063"/>
          <p14:tracePt t="21511" x="7315200" y="4732338"/>
          <p14:tracePt t="21528" x="7323138" y="4792663"/>
          <p14:tracePt t="21545" x="7331075" y="4808538"/>
          <p14:tracePt t="21561" x="7331075" y="4822825"/>
          <p14:tracePt t="21578" x="7331075" y="4838700"/>
          <p14:tracePt t="21595" x="7331075" y="4846638"/>
          <p14:tracePt t="21640" x="7323138" y="4846638"/>
          <p14:tracePt t="21648" x="7315200" y="4846638"/>
          <p14:tracePt t="21661" x="7307263" y="4846638"/>
          <p14:tracePt t="21679" x="7285038" y="4846638"/>
          <p14:tracePt t="21695" x="7269163" y="4846638"/>
          <p14:tracePt t="21711" x="7261225" y="4846638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874165" y="2871640"/>
            <a:ext cx="9603132" cy="9541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+mn-lt"/>
              </a:rPr>
              <a:t>In the arithmetic sequence 4,7,10,13,…, which term has a value of 301?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302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400"/>
    </mc:Choice>
    <mc:Fallback xmlns="">
      <p:transition advTm="57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992" x="7254875" y="4846638"/>
          <p14:tracePt t="3000" x="7208838" y="4846638"/>
          <p14:tracePt t="3008" x="7170738" y="4846638"/>
          <p14:tracePt t="3017" x="7086600" y="4854575"/>
          <p14:tracePt t="3032" x="6956425" y="4991100"/>
          <p14:tracePt t="3048" x="6880225" y="5021263"/>
          <p14:tracePt t="3304" x="6865938" y="5013325"/>
          <p14:tracePt t="3312" x="6858000" y="5013325"/>
          <p14:tracePt t="3320" x="6850063" y="5013325"/>
          <p14:tracePt t="3332" x="6842125" y="4999038"/>
          <p14:tracePt t="3348" x="6835775" y="4991100"/>
          <p14:tracePt t="3365" x="6811963" y="4991100"/>
          <p14:tracePt t="3382" x="6797675" y="4975225"/>
          <p14:tracePt t="3399" x="6727825" y="4968875"/>
          <p14:tracePt t="3415" x="6561138" y="4922838"/>
          <p14:tracePt t="3432" x="5943600" y="4838700"/>
          <p14:tracePt t="3448" x="5197475" y="4724400"/>
          <p14:tracePt t="3465" x="4389438" y="4618038"/>
          <p14:tracePt t="3482" x="3665538" y="4503738"/>
          <p14:tracePt t="3498" x="3116263" y="4381500"/>
          <p14:tracePt t="3515" x="2857500" y="4297363"/>
          <p14:tracePt t="3532" x="2781300" y="4237038"/>
          <p14:tracePt t="3548" x="2759075" y="4168775"/>
          <p14:tracePt t="3565" x="2751138" y="4054475"/>
          <p14:tracePt t="3582" x="2735263" y="3984625"/>
          <p14:tracePt t="3598" x="2735263" y="3970338"/>
          <p14:tracePt t="3615" x="2727325" y="3924300"/>
          <p14:tracePt t="3632" x="2697163" y="3817938"/>
          <p14:tracePt t="3649" x="2682875" y="3763963"/>
          <p14:tracePt t="3665" x="2682875" y="3725863"/>
          <p14:tracePt t="3682" x="2651125" y="3695700"/>
          <p14:tracePt t="3699" x="2628900" y="3641725"/>
          <p14:tracePt t="3715" x="2606675" y="3619500"/>
          <p14:tracePt t="3732" x="2598738" y="3603625"/>
          <p14:tracePt t="3749" x="2574925" y="3581400"/>
          <p14:tracePt t="3753" x="2568575" y="3565525"/>
          <p14:tracePt t="3765" x="2552700" y="3543300"/>
          <p14:tracePt t="3783" x="2514600" y="3482975"/>
          <p14:tracePt t="3799" x="2498725" y="3459163"/>
          <p14:tracePt t="3815" x="2454275" y="3390900"/>
          <p14:tracePt t="3832" x="2422525" y="3352800"/>
          <p14:tracePt t="3849" x="2416175" y="3344863"/>
          <p14:tracePt t="3865" x="2408238" y="3330575"/>
          <p14:tracePt t="4496" x="2454275" y="3322638"/>
          <p14:tracePt t="4504" x="2522538" y="3306763"/>
          <p14:tracePt t="4515" x="2560638" y="3292475"/>
          <p14:tracePt t="4532" x="2606675" y="3292475"/>
          <p14:tracePt t="4549" x="2651125" y="3276600"/>
          <p14:tracePt t="4566" x="2659063" y="3276600"/>
          <p14:tracePt t="4727" x="2697163" y="3276600"/>
          <p14:tracePt t="4735" x="2727325" y="3276600"/>
          <p14:tracePt t="4743" x="2797175" y="3276600"/>
          <p14:tracePt t="4751" x="2941638" y="3292475"/>
          <p14:tracePt t="4765" x="3094038" y="3298825"/>
          <p14:tracePt t="4782" x="3413125" y="3344863"/>
          <p14:tracePt t="4799" x="3657600" y="3360738"/>
          <p14:tracePt t="4816" x="3779838" y="3382963"/>
          <p14:tracePt t="4832" x="3894138" y="3382963"/>
          <p14:tracePt t="4849" x="3940175" y="3382963"/>
          <p14:tracePt t="4866" x="4000500" y="3382963"/>
          <p14:tracePt t="4882" x="4084638" y="3382963"/>
          <p14:tracePt t="4899" x="4175125" y="3382963"/>
          <p14:tracePt t="4916" x="4313238" y="3382963"/>
          <p14:tracePt t="4932" x="4479925" y="3382963"/>
          <p14:tracePt t="4949" x="4678363" y="3382963"/>
          <p14:tracePt t="4966" x="4846638" y="3382963"/>
          <p14:tracePt t="4983" x="4999038" y="3382963"/>
          <p14:tracePt t="4999" x="5037138" y="3382963"/>
          <p14:tracePt t="5080" x="5045075" y="3382963"/>
          <p14:tracePt t="5088" x="5075238" y="3368675"/>
          <p14:tracePt t="5099" x="5097463" y="3352800"/>
          <p14:tracePt t="5116" x="5165725" y="3344863"/>
          <p14:tracePt t="5133" x="5257800" y="3322638"/>
          <p14:tracePt t="5149" x="5364163" y="3314700"/>
          <p14:tracePt t="5166" x="5456238" y="3314700"/>
          <p14:tracePt t="5183" x="5532438" y="3314700"/>
          <p14:tracePt t="5199" x="5578475" y="3314700"/>
          <p14:tracePt t="5216" x="5592763" y="3314700"/>
          <p14:tracePt t="5232" x="5600700" y="3314700"/>
          <p14:tracePt t="5266" x="5622925" y="3314700"/>
          <p14:tracePt t="5282" x="5684838" y="3314700"/>
          <p14:tracePt t="5299" x="5799138" y="3314700"/>
          <p14:tracePt t="5316" x="5913438" y="3314700"/>
          <p14:tracePt t="5333" x="6073775" y="3322638"/>
          <p14:tracePt t="5349" x="6164263" y="3330575"/>
          <p14:tracePt t="5366" x="6218238" y="3330575"/>
          <p14:tracePt t="5457" x="6226175" y="3330575"/>
          <p14:tracePt t="5505" x="6232525" y="3330575"/>
          <p14:tracePt t="5600" x="6226175" y="3352800"/>
          <p14:tracePt t="5608" x="6172200" y="3382963"/>
          <p14:tracePt t="5617" x="6111875" y="3398838"/>
          <p14:tracePt t="5633" x="5981700" y="3436938"/>
          <p14:tracePt t="5649" x="5943600" y="3436938"/>
          <p14:tracePt t="5880" x="5951538" y="3413125"/>
          <p14:tracePt t="5888" x="5973763" y="3390900"/>
          <p14:tracePt t="5920" x="5981700" y="3382963"/>
          <p14:tracePt t="5929" x="5981700" y="3375025"/>
          <p14:tracePt t="5936" x="5997575" y="3352800"/>
          <p14:tracePt t="5949" x="6003925" y="3336925"/>
          <p14:tracePt t="5967" x="6027738" y="3276600"/>
          <p14:tracePt t="5983" x="6035675" y="3254375"/>
          <p14:tracePt t="5999" x="6073775" y="3178175"/>
          <p14:tracePt t="6016" x="6103938" y="3116263"/>
          <p14:tracePt t="6033" x="6118225" y="3078163"/>
          <p14:tracePt t="6049" x="6126163" y="3055938"/>
          <p14:tracePt t="6066" x="6134100" y="3040063"/>
          <p14:tracePt t="6083" x="6134100" y="3032125"/>
          <p14:tracePt t="6176" x="6134100" y="3040063"/>
          <p14:tracePt t="6185" x="6134100" y="3108325"/>
          <p14:tracePt t="6192" x="6134100" y="3184525"/>
          <p14:tracePt t="6200" x="6126163" y="3260725"/>
          <p14:tracePt t="6216" x="6111875" y="3360738"/>
          <p14:tracePt t="6233" x="6088063" y="3421063"/>
          <p14:tracePt t="6249" x="6088063" y="3429000"/>
          <p14:tracePt t="6312" x="6088063" y="3406775"/>
          <p14:tracePt t="6320" x="6088063" y="3382963"/>
          <p14:tracePt t="6329" x="6080125" y="3352800"/>
          <p14:tracePt t="6336" x="6080125" y="3314700"/>
          <p14:tracePt t="6349" x="6080125" y="3284538"/>
          <p14:tracePt t="6367" x="6073775" y="3192463"/>
          <p14:tracePt t="6383" x="6073775" y="3170238"/>
          <p14:tracePt t="6400" x="6073775" y="3132138"/>
          <p14:tracePt t="6416" x="6073775" y="3124200"/>
          <p14:tracePt t="6537" x="6057900" y="3124200"/>
          <p14:tracePt t="6544" x="6057900" y="3132138"/>
          <p14:tracePt t="6560" x="6057900" y="3154363"/>
          <p14:tracePt t="6576" x="6057900" y="3162300"/>
          <p14:tracePt t="6600" x="6057900" y="3170238"/>
          <p14:tracePt t="6873" x="6065838" y="3170238"/>
          <p14:tracePt t="6880" x="6096000" y="3170238"/>
          <p14:tracePt t="6888" x="6111875" y="3170238"/>
          <p14:tracePt t="6900" x="6164263" y="3178175"/>
          <p14:tracePt t="6916" x="6278563" y="3178175"/>
          <p14:tracePt t="6933" x="6324600" y="3178175"/>
          <p14:tracePt t="6950" x="6362700" y="3178175"/>
          <p14:tracePt t="6967" x="6362700" y="3170238"/>
          <p14:tracePt t="6983" x="6370638" y="3154363"/>
          <p14:tracePt t="7040" x="6370638" y="3140075"/>
          <p14:tracePt t="7072" x="6378575" y="3140075"/>
          <p14:tracePt t="7080" x="6384925" y="3132138"/>
          <p14:tracePt t="7088" x="6392863" y="3132138"/>
          <p14:tracePt t="7100" x="6416675" y="3132138"/>
          <p14:tracePt t="7116" x="6507163" y="3132138"/>
          <p14:tracePt t="7133" x="6675438" y="3132138"/>
          <p14:tracePt t="7150" x="6835775" y="3140075"/>
          <p14:tracePt t="7167" x="6950075" y="3154363"/>
          <p14:tracePt t="7183" x="6980238" y="3178175"/>
          <p14:tracePt t="7313" x="6994525" y="3178175"/>
          <p14:tracePt t="7320" x="7002463" y="3178175"/>
          <p14:tracePt t="7329" x="7018338" y="3178175"/>
          <p14:tracePt t="7336" x="7048500" y="3178175"/>
          <p14:tracePt t="7350" x="7140575" y="3178175"/>
          <p14:tracePt t="7367" x="7254875" y="3192463"/>
          <p14:tracePt t="7383" x="7413625" y="3208338"/>
          <p14:tracePt t="7400" x="7429500" y="3208338"/>
          <p14:tracePt t="7759" x="7429500" y="3216275"/>
          <p14:tracePt t="7767" x="7429500" y="3222625"/>
          <p14:tracePt t="7783" x="7429500" y="3230563"/>
          <p14:tracePt t="7823" x="7429500" y="3238500"/>
          <p14:tracePt t="7839" x="7437438" y="3254375"/>
          <p14:tracePt t="7847" x="7445375" y="3254375"/>
          <p14:tracePt t="7855" x="7451725" y="3260725"/>
          <p14:tracePt t="7871" x="7459663" y="3260725"/>
          <p14:tracePt t="7883" x="7467600" y="3260725"/>
          <p14:tracePt t="7900" x="7475538" y="3260725"/>
          <p14:tracePt t="7984" x="7483475" y="3260725"/>
          <p14:tracePt t="8272" x="7489825" y="3260725"/>
          <p14:tracePt t="8280" x="7497763" y="3260725"/>
          <p14:tracePt t="8296" x="7521575" y="3260725"/>
          <p14:tracePt t="8304" x="7551738" y="3260725"/>
          <p14:tracePt t="8317" x="7589838" y="3260725"/>
          <p14:tracePt t="8334" x="7658100" y="3260725"/>
          <p14:tracePt t="8351" x="7802563" y="3238500"/>
          <p14:tracePt t="8367" x="7840663" y="3238500"/>
          <p14:tracePt t="8384" x="7940675" y="3216275"/>
          <p14:tracePt t="8400" x="8008938" y="3208338"/>
          <p14:tracePt t="8417" x="8085138" y="3178175"/>
          <p14:tracePt t="8434" x="8169275" y="3170238"/>
          <p14:tracePt t="8450" x="8237538" y="3170238"/>
          <p14:tracePt t="8467" x="8305800" y="3162300"/>
          <p14:tracePt t="8484" x="8359775" y="3162300"/>
          <p14:tracePt t="8500" x="8382000" y="3162300"/>
          <p14:tracePt t="8517" x="8412163" y="3162300"/>
          <p14:tracePt t="8551" x="8435975" y="3162300"/>
          <p14:tracePt t="8567" x="8474075" y="3162300"/>
          <p14:tracePt t="8584" x="8488363" y="3162300"/>
          <p14:tracePt t="8649" x="8504238" y="3162300"/>
          <p14:tracePt t="8656" x="8542338" y="3162300"/>
          <p14:tracePt t="8667" x="8594725" y="3170238"/>
          <p14:tracePt t="8684" x="8648700" y="3178175"/>
          <p14:tracePt t="8700" x="8670925" y="3178175"/>
          <p14:tracePt t="8769" x="8648700" y="3178175"/>
          <p14:tracePt t="8776" x="8640763" y="3178175"/>
          <p14:tracePt t="9176" x="8640763" y="3184525"/>
          <p14:tracePt t="9184" x="8640763" y="3200400"/>
          <p14:tracePt t="9192" x="8648700" y="3200400"/>
          <p14:tracePt t="9201" x="8656638" y="3208338"/>
          <p14:tracePt t="9281" x="8664575" y="3208338"/>
          <p14:tracePt t="9304" x="8670925" y="3208338"/>
          <p14:tracePt t="9312" x="8716963" y="3208338"/>
          <p14:tracePt t="9320" x="8778875" y="3208338"/>
          <p14:tracePt t="9334" x="8855075" y="3208338"/>
          <p14:tracePt t="9351" x="8983663" y="3208338"/>
          <p14:tracePt t="9367" x="9220200" y="3208338"/>
          <p14:tracePt t="9384" x="9280525" y="3208338"/>
          <p14:tracePt t="9401" x="9296400" y="3208338"/>
          <p14:tracePt t="9440" x="9326563" y="3208338"/>
          <p14:tracePt t="9451" x="9380538" y="3200400"/>
          <p14:tracePt t="9467" x="9494838" y="3192463"/>
          <p14:tracePt t="9484" x="9685338" y="3184525"/>
          <p14:tracePt t="9501" x="9852025" y="3184525"/>
          <p14:tracePt t="9517" x="9959975" y="3170238"/>
          <p14:tracePt t="9535" x="9990138" y="3170238"/>
          <p14:tracePt t="9551" x="9998075" y="3162300"/>
          <p14:tracePt t="9600" x="10020300" y="3162300"/>
          <p14:tracePt t="9608" x="10074275" y="3162300"/>
          <p14:tracePt t="9617" x="10112375" y="3162300"/>
          <p14:tracePt t="9634" x="10194925" y="3162300"/>
          <p14:tracePt t="9651" x="10287000" y="3162300"/>
          <p14:tracePt t="9667" x="10355263" y="3162300"/>
          <p14:tracePt t="9684" x="10393363" y="3162300"/>
          <p14:tracePt t="9701" x="10447338" y="3162300"/>
          <p14:tracePt t="9717" x="10499725" y="3162300"/>
          <p14:tracePt t="9734" x="10583863" y="3162300"/>
          <p14:tracePt t="9750" x="10591800" y="3162300"/>
          <p14:tracePt t="9767" x="10629900" y="3154363"/>
          <p14:tracePt t="9784" x="10645775" y="3154363"/>
          <p14:tracePt t="9801" x="10668000" y="3154363"/>
          <p14:tracePt t="9817" x="10721975" y="3154363"/>
          <p14:tracePt t="9834" x="10782300" y="3154363"/>
          <p14:tracePt t="9851" x="10836275" y="3154363"/>
          <p14:tracePt t="9867" x="10880725" y="3154363"/>
          <p14:tracePt t="9884" x="10904538" y="3154363"/>
          <p14:tracePt t="9920" x="10918825" y="3154363"/>
          <p14:tracePt t="9944" x="10926763" y="3154363"/>
          <p14:tracePt t="9960" x="10934700" y="3162300"/>
          <p14:tracePt t="9992" x="10942638" y="3170238"/>
          <p14:tracePt t="10000" x="10964863" y="3192463"/>
          <p14:tracePt t="10008" x="10980738" y="3216275"/>
          <p14:tracePt t="10024" x="10980738" y="3230563"/>
          <p14:tracePt t="10034" x="10980738" y="3246438"/>
          <p14:tracePt t="10051" x="10980738" y="3292475"/>
          <p14:tracePt t="10068" x="10964863" y="3352800"/>
          <p14:tracePt t="10084" x="10866438" y="3421063"/>
          <p14:tracePt t="10101" x="10683875" y="3497263"/>
          <p14:tracePt t="10118" x="10461625" y="3551238"/>
          <p14:tracePt t="10135" x="9966325" y="3627438"/>
          <p14:tracePt t="10151" x="9547225" y="3687763"/>
          <p14:tracePt t="10168" x="9051925" y="3763963"/>
          <p14:tracePt t="10184" x="8534400" y="3825875"/>
          <p14:tracePt t="10201" x="7894638" y="3924300"/>
          <p14:tracePt t="10218" x="7246938" y="4038600"/>
          <p14:tracePt t="10234" x="6591300" y="4122738"/>
          <p14:tracePt t="10251" x="5905500" y="4206875"/>
          <p14:tracePt t="10268" x="5303838" y="4305300"/>
          <p14:tracePt t="10271" x="4991100" y="4321175"/>
          <p14:tracePt t="10284" x="4762500" y="4321175"/>
          <p14:tracePt t="10301" x="4327525" y="4321175"/>
          <p14:tracePt t="10318" x="3954463" y="4321175"/>
          <p14:tracePt t="10335" x="3641725" y="4267200"/>
          <p14:tracePt t="10351" x="3475038" y="4213225"/>
          <p14:tracePt t="10368" x="3368675" y="4168775"/>
          <p14:tracePt t="10384" x="3276600" y="4106863"/>
          <p14:tracePt t="10401" x="3200400" y="4060825"/>
          <p14:tracePt t="10418" x="3108325" y="4008438"/>
          <p14:tracePt t="10434" x="3032125" y="3962400"/>
          <p14:tracePt t="10451" x="2917825" y="3908425"/>
          <p14:tracePt t="10468" x="2827338" y="3848100"/>
          <p14:tracePt t="10484" x="2759075" y="3802063"/>
          <p14:tracePt t="10501" x="2727325" y="3787775"/>
          <p14:tracePt t="10518" x="2720975" y="3763963"/>
          <p14:tracePt t="10535" x="2720975" y="3733800"/>
          <p14:tracePt t="10551" x="2720975" y="3695700"/>
          <p14:tracePt t="10568" x="2720975" y="3649663"/>
          <p14:tracePt t="10584" x="2720975" y="3611563"/>
          <p14:tracePt t="10601" x="2720975" y="3589338"/>
          <p14:tracePt t="10618" x="2720975" y="3559175"/>
          <p14:tracePt t="10634" x="2720975" y="3521075"/>
          <p14:tracePt t="10651" x="2720975" y="3497263"/>
          <p14:tracePt t="10668" x="2720975" y="3467100"/>
          <p14:tracePt t="10684" x="2720975" y="3451225"/>
          <p14:tracePt t="10701" x="2720975" y="3429000"/>
          <p14:tracePt t="10718" x="2743200" y="3398838"/>
          <p14:tracePt t="10735" x="2819400" y="3344863"/>
          <p14:tracePt t="10751" x="2895600" y="3330575"/>
          <p14:tracePt t="10768" x="2949575" y="3330575"/>
          <p14:tracePt t="10784" x="2979738" y="3330575"/>
          <p14:tracePt t="10801" x="3009900" y="3330575"/>
          <p14:tracePt t="10818" x="3025775" y="3330575"/>
          <p14:tracePt t="10834" x="3055938" y="3344863"/>
          <p14:tracePt t="10851" x="3132138" y="3451225"/>
          <p14:tracePt t="10868" x="3162300" y="3521075"/>
          <p14:tracePt t="10885" x="3162300" y="3589338"/>
          <p14:tracePt t="10901" x="3162300" y="3649663"/>
          <p14:tracePt t="10918" x="3094038" y="3733800"/>
          <p14:tracePt t="10935" x="2917825" y="3779838"/>
          <p14:tracePt t="10951" x="2735263" y="3779838"/>
          <p14:tracePt t="10968" x="2530475" y="3771900"/>
          <p14:tracePt t="10985" x="2339975" y="3703638"/>
          <p14:tracePt t="11001" x="2193925" y="3627438"/>
          <p14:tracePt t="11018" x="2125663" y="3573463"/>
          <p14:tracePt t="11035" x="2111375" y="3559175"/>
          <p14:tracePt t="11051" x="2111375" y="3535363"/>
          <p14:tracePt t="11068" x="2111375" y="3513138"/>
          <p14:tracePt t="11085" x="2117725" y="3475038"/>
          <p14:tracePt t="11101" x="2133600" y="3459163"/>
          <p14:tracePt t="11118" x="2187575" y="3444875"/>
          <p14:tracePt t="11135" x="2346325" y="3429000"/>
          <p14:tracePt t="11151" x="2514600" y="3429000"/>
          <p14:tracePt t="11168" x="2682875" y="3429000"/>
          <p14:tracePt t="11185" x="2841625" y="3429000"/>
          <p14:tracePt t="11201" x="2895600" y="3429000"/>
          <p14:tracePt t="11218" x="2911475" y="3429000"/>
          <p14:tracePt t="11235" x="2911475" y="3436938"/>
          <p14:tracePt t="11251" x="2917825" y="3489325"/>
          <p14:tracePt t="11268" x="2941638" y="3589338"/>
          <p14:tracePt t="11271" x="2941638" y="3627438"/>
          <p14:tracePt t="11285" x="2949575" y="3665538"/>
          <p14:tracePt t="11301" x="2949575" y="3687763"/>
          <p14:tracePt t="11318" x="2949575" y="3711575"/>
          <p14:tracePt t="32113" x="2933700" y="3711575"/>
          <p14:tracePt t="32120" x="2917825" y="3703638"/>
          <p14:tracePt t="32176" x="2895600" y="3695700"/>
          <p14:tracePt t="32184" x="2865438" y="3687763"/>
          <p14:tracePt t="32193" x="2827338" y="3679825"/>
          <p14:tracePt t="32209" x="2781300" y="3665538"/>
          <p14:tracePt t="32226" x="2759075" y="3657600"/>
          <p14:tracePt t="32242" x="2751138" y="3657600"/>
          <p14:tracePt t="32280" x="2743200" y="3657600"/>
          <p14:tracePt t="32292" x="2735263" y="3657600"/>
          <p14:tracePt t="32309" x="2720975" y="3657600"/>
          <p14:tracePt t="32326" x="2705100" y="3649663"/>
          <p14:tracePt t="32343" x="2598738" y="3603625"/>
          <p14:tracePt t="32359" x="2378075" y="3521075"/>
          <p14:tracePt t="32376" x="2171700" y="3398838"/>
          <p14:tracePt t="32392" x="2049463" y="3330575"/>
          <p14:tracePt t="32409" x="2049463" y="3322638"/>
          <p14:tracePt t="32442" x="2057400" y="3314700"/>
          <p14:tracePt t="32459" x="2111375" y="3276600"/>
          <p14:tracePt t="32476" x="2209800" y="3238500"/>
          <p14:tracePt t="32492" x="2354263" y="3238500"/>
          <p14:tracePt t="32509" x="2476500" y="3238500"/>
          <p14:tracePt t="32526" x="2514600" y="3238500"/>
          <p14:tracePt t="32542" x="2530475" y="3246438"/>
          <p14:tracePt t="32559" x="2514600" y="3413125"/>
          <p14:tracePt t="32576" x="2392363" y="3573463"/>
          <p14:tracePt t="32592" x="2232025" y="3725863"/>
          <p14:tracePt t="32609" x="2041525" y="3832225"/>
          <p14:tracePt t="32626" x="1920875" y="3856038"/>
          <p14:tracePt t="32643" x="1882775" y="3856038"/>
          <p14:tracePt t="32659" x="1858963" y="3756025"/>
          <p14:tracePt t="32676" x="1851025" y="3573463"/>
          <p14:tracePt t="32693" x="1912938" y="3421063"/>
          <p14:tracePt t="32709" x="2041525" y="3330575"/>
          <p14:tracePt t="32726" x="2201863" y="3292475"/>
          <p14:tracePt t="32742" x="2286000" y="3292475"/>
          <p14:tracePt t="32759" x="2400300" y="3336925"/>
          <p14:tracePt t="32775" x="2476500" y="3436938"/>
          <p14:tracePt t="32792" x="2574925" y="3687763"/>
          <p14:tracePt t="32809" x="2574925" y="3810000"/>
          <p14:tracePt t="32826" x="2560638" y="3916363"/>
          <p14:tracePt t="32843" x="2492375" y="3946525"/>
          <p14:tracePt t="32847" x="2454275" y="3946525"/>
          <p14:tracePt t="32859" x="2400300" y="3946525"/>
          <p14:tracePt t="32876" x="2316163" y="3924300"/>
          <p14:tracePt t="32893" x="2141538" y="3717925"/>
          <p14:tracePt t="32909" x="2035175" y="3565525"/>
          <p14:tracePt t="32926" x="2041525" y="3475038"/>
          <p14:tracePt t="32943" x="2117725" y="3467100"/>
          <p14:tracePt t="32959" x="2232025" y="3475038"/>
          <p14:tracePt t="32976" x="2370138" y="3513138"/>
          <p14:tracePt t="32993" x="2484438" y="3565525"/>
          <p14:tracePt t="33009" x="2628900" y="3711575"/>
          <p14:tracePt t="33026" x="2682875" y="3810000"/>
          <p14:tracePt t="33043" x="2682875" y="3870325"/>
          <p14:tracePt t="33059" x="2651125" y="3946525"/>
          <p14:tracePt t="33076" x="2574925" y="3962400"/>
          <p14:tracePt t="33093" x="2454275" y="3962400"/>
          <p14:tracePt t="33109" x="2308225" y="3886200"/>
          <p14:tracePt t="33127" x="2027238" y="3657600"/>
          <p14:tracePt t="33143" x="2019300" y="3611563"/>
          <p14:tracePt t="33159" x="2057400" y="3467100"/>
          <p14:tracePt t="33176" x="2217738" y="3398838"/>
          <p14:tracePt t="33193" x="2400300" y="3390900"/>
          <p14:tracePt t="33209" x="2582863" y="3390900"/>
          <p14:tracePt t="33226" x="2735263" y="3413125"/>
          <p14:tracePt t="33243" x="2887663" y="3527425"/>
          <p14:tracePt t="33259" x="2917825" y="3603625"/>
          <p14:tracePt t="33276" x="2917825" y="3679825"/>
          <p14:tracePt t="33293" x="2887663" y="3749675"/>
          <p14:tracePt t="33309" x="2819400" y="3749675"/>
          <p14:tracePt t="33327" x="2628900" y="3703638"/>
          <p14:tracePt t="33343" x="2514600" y="3619500"/>
          <p14:tracePt t="33346" x="2346325" y="3497263"/>
          <p14:tracePt t="33359" x="2239963" y="3390900"/>
          <p14:tracePt t="33376" x="2225675" y="3360738"/>
          <p14:tracePt t="33393" x="2316163" y="3322638"/>
          <p14:tracePt t="33409" x="2476500" y="3336925"/>
          <p14:tracePt t="33426" x="2620963" y="3375025"/>
          <p14:tracePt t="33443" x="2811463" y="3482975"/>
          <p14:tracePt t="33459" x="2979738" y="3649663"/>
          <p14:tracePt t="33476" x="2979738" y="3733800"/>
          <p14:tracePt t="33493" x="2949575" y="3825875"/>
          <p14:tracePt t="33509" x="2879725" y="3840163"/>
          <p14:tracePt t="33527" x="2713038" y="3825875"/>
          <p14:tracePt t="33543" x="2620963" y="3779838"/>
          <p14:tracePt t="33559" x="2568575" y="3725863"/>
          <p14:tracePt t="33576" x="2568575" y="3695700"/>
          <p14:tracePt t="33593" x="2582863" y="3649663"/>
          <p14:tracePt t="33610" x="2651125" y="3641725"/>
          <p14:tracePt t="33626" x="2720975" y="3641725"/>
          <p14:tracePt t="33643" x="2735263" y="3641725"/>
          <p14:tracePt t="33984" x="2743200" y="3641725"/>
          <p14:tracePt t="34024" x="2743200" y="3703638"/>
          <p14:tracePt t="34032" x="2743200" y="3802063"/>
          <p14:tracePt t="34043" x="2743200" y="3878263"/>
          <p14:tracePt t="34060" x="2727325" y="4016375"/>
          <p14:tracePt t="34076" x="2689225" y="4106863"/>
          <p14:tracePt t="34093" x="2644775" y="4160838"/>
          <p14:tracePt t="34110" x="2620963" y="4168775"/>
          <p14:tracePt t="34176" x="2613025" y="4160838"/>
          <p14:tracePt t="34184" x="2613025" y="4122738"/>
          <p14:tracePt t="34193" x="2628900" y="4092575"/>
          <p14:tracePt t="34210" x="2628900" y="4076700"/>
          <p14:tracePt t="34296" x="2636838" y="4076700"/>
          <p14:tracePt t="35569" x="2620963" y="4068763"/>
          <p14:tracePt t="35576" x="2606675" y="4068763"/>
          <p14:tracePt t="35585" x="2598738" y="4068763"/>
          <p14:tracePt t="35594" x="2590800" y="4060825"/>
          <p14:tracePt t="38376" x="2620963" y="4060825"/>
          <p14:tracePt t="38384" x="2644775" y="4060825"/>
          <p14:tracePt t="38395" x="2674938" y="4060825"/>
          <p14:tracePt t="38411" x="2857500" y="4008438"/>
          <p14:tracePt t="38428" x="2979738" y="3940175"/>
          <p14:tracePt t="38445" x="3017838" y="3916363"/>
          <p14:tracePt t="38461" x="3086100" y="3863975"/>
          <p14:tracePt t="38478" x="3101975" y="3863975"/>
          <p14:tracePt t="38608" x="3094038" y="3848100"/>
          <p14:tracePt t="38616" x="3040063" y="3832225"/>
          <p14:tracePt t="38624" x="3001963" y="3825875"/>
          <p14:tracePt t="38632" x="2971800" y="3817938"/>
          <p14:tracePt t="38945" x="3055938" y="3817938"/>
          <p14:tracePt t="38953" x="3284538" y="3817938"/>
          <p14:tracePt t="38961" x="3635375" y="3817938"/>
          <p14:tracePt t="38978" x="4237038" y="3817938"/>
          <p14:tracePt t="38995" x="4670425" y="3763963"/>
          <p14:tracePt t="39012" x="5211763" y="3687763"/>
          <p14:tracePt t="39028" x="5646738" y="3611563"/>
          <p14:tracePt t="39045" x="5943600" y="3521075"/>
          <p14:tracePt t="39062" x="6049963" y="3459163"/>
          <p14:tracePt t="39079" x="6065838" y="3406775"/>
          <p14:tracePt t="39095" x="6065838" y="3375025"/>
          <p14:tracePt t="39112" x="6065838" y="3276600"/>
          <p14:tracePt t="39128" x="6065838" y="3254375"/>
          <p14:tracePt t="39145" x="6057900" y="3238500"/>
          <p14:tracePt t="39257" x="6049963" y="3238500"/>
          <p14:tracePt t="39328" x="6049963" y="3230563"/>
          <p14:tracePt t="39472" x="6042025" y="3230563"/>
          <p14:tracePt t="39488" x="6035675" y="3246438"/>
          <p14:tracePt t="39496" x="6011863" y="3330575"/>
          <p14:tracePt t="39504" x="5997575" y="3390900"/>
          <p14:tracePt t="39512" x="5997575" y="3413125"/>
          <p14:tracePt t="39528" x="5989638" y="3451225"/>
          <p14:tracePt t="39601" x="5989638" y="3406775"/>
          <p14:tracePt t="39609" x="5981700" y="3352800"/>
          <p14:tracePt t="39616" x="5965825" y="3322638"/>
          <p14:tracePt t="39648" x="5959475" y="3306763"/>
          <p14:tracePt t="39657" x="5959475" y="3298825"/>
          <p14:tracePt t="39801" x="5959475" y="3292475"/>
          <p14:tracePt t="39816" x="5959475" y="3276600"/>
          <p14:tracePt t="39824" x="5959475" y="3268663"/>
          <p14:tracePt t="39952" x="5959475" y="3276600"/>
          <p14:tracePt t="39968" x="5959475" y="3298825"/>
          <p14:tracePt t="39976" x="5959475" y="3306763"/>
          <p14:tracePt t="39984" x="5973763" y="3336925"/>
          <p14:tracePt t="40000" x="5981700" y="3360738"/>
          <p14:tracePt t="40012" x="5981700" y="3382963"/>
          <p14:tracePt t="40033" x="5989638" y="3390900"/>
          <p14:tracePt t="43792" x="5981700" y="3390900"/>
          <p14:tracePt t="45568" x="5973763" y="3390900"/>
          <p14:tracePt t="47248" x="5965825" y="3390900"/>
          <p14:tracePt t="48281" x="5959475" y="3390900"/>
          <p14:tracePt t="48824" x="5951538" y="3390900"/>
          <p14:tracePt t="49121" x="5951538" y="3398838"/>
          <p14:tracePt t="49264" x="5951538" y="3382963"/>
          <p14:tracePt t="49272" x="5951538" y="3368675"/>
          <p14:tracePt t="49305" x="5951538" y="3360738"/>
          <p14:tracePt t="49320" x="5951538" y="3344863"/>
          <p14:tracePt t="49336" x="5959475" y="3344863"/>
          <p14:tracePt t="49352" x="5959475" y="3336925"/>
          <p14:tracePt t="49368" x="5959475" y="3322638"/>
          <p14:tracePt t="49393" x="5959475" y="3314700"/>
          <p14:tracePt t="49656" x="5959475" y="3322638"/>
          <p14:tracePt t="49664" x="5959475" y="3352800"/>
          <p14:tracePt t="49680" x="5959475" y="3375025"/>
          <p14:tracePt t="49688" x="5959475" y="3390900"/>
          <p14:tracePt t="49704" x="5959475" y="3398838"/>
          <p14:tracePt t="51584" x="5951538" y="3398838"/>
          <p14:tracePt t="51593" x="5943600" y="3398838"/>
          <p14:tracePt t="51600" x="5921375" y="3398838"/>
          <p14:tracePt t="51616" x="5875338" y="3398838"/>
          <p14:tracePt t="51633" x="5730875" y="3489325"/>
          <p14:tracePt t="51650" x="5546725" y="3535363"/>
          <p14:tracePt t="51666" x="5257800" y="3619500"/>
          <p14:tracePt t="51683" x="4906963" y="3665538"/>
          <p14:tracePt t="51700" x="4533900" y="3717925"/>
          <p14:tracePt t="51716" x="4175125" y="3779838"/>
          <p14:tracePt t="51733" x="3932238" y="3802063"/>
          <p14:tracePt t="51749" x="3673475" y="3840163"/>
          <p14:tracePt t="51766" x="3368675" y="3886200"/>
          <p14:tracePt t="51783" x="3208338" y="3886200"/>
          <p14:tracePt t="51800" x="3086100" y="3886200"/>
          <p14:tracePt t="51816" x="2971800" y="3886200"/>
          <p14:tracePt t="51833" x="2887663" y="3886200"/>
          <p14:tracePt t="51850" x="2827338" y="3886200"/>
          <p14:tracePt t="51866" x="2743200" y="3886200"/>
          <p14:tracePt t="51883" x="2697163" y="3886200"/>
          <p14:tracePt t="51900" x="2636838" y="3878263"/>
          <p14:tracePt t="51916" x="2574925" y="3870325"/>
          <p14:tracePt t="51933" x="2544763" y="3863975"/>
          <p14:tracePt t="51950" x="2530475" y="3848100"/>
          <p14:tracePt t="51966" x="2522538" y="3848100"/>
          <p14:tracePt t="51985" x="2522538" y="3840163"/>
          <p14:tracePt t="52000" x="2514600" y="3840163"/>
          <p14:tracePt t="52048" x="2514600" y="3832225"/>
          <p14:tracePt t="52096" x="2514600" y="3825875"/>
          <p14:tracePt t="53521" x="2536825" y="3817938"/>
          <p14:tracePt t="53528" x="2574925" y="3817938"/>
          <p14:tracePt t="53536" x="2636838" y="3817938"/>
          <p14:tracePt t="53551" x="2803525" y="3794125"/>
          <p14:tracePt t="53567" x="2887663" y="3794125"/>
          <p14:tracePt t="53583" x="3230563" y="3771900"/>
          <p14:tracePt t="53600" x="3521075" y="3771900"/>
          <p14:tracePt t="53617" x="3733800" y="3771900"/>
          <p14:tracePt t="53634" x="3954463" y="3771900"/>
          <p14:tracePt t="53650" x="4168775" y="3771900"/>
          <p14:tracePt t="53667" x="4351338" y="3771900"/>
          <p14:tracePt t="53684" x="4487863" y="3771900"/>
          <p14:tracePt t="53700" x="4572000" y="3771900"/>
          <p14:tracePt t="53717" x="4602163" y="377190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078" t="33084" r="28110" b="19383"/>
          <a:stretch/>
        </p:blipFill>
        <p:spPr>
          <a:xfrm>
            <a:off x="3680176" y="1813283"/>
            <a:ext cx="5520267" cy="4121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95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6649"/>
    </mc:Choice>
    <mc:Fallback xmlns="">
      <p:transition advTm="966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4" x="4610100" y="3756025"/>
          <p14:tracePt t="662" x="4648200" y="3679825"/>
          <p14:tracePt t="670" x="4678363" y="3597275"/>
          <p14:tracePt t="685" x="4702175" y="3527425"/>
          <p14:tracePt t="701" x="4822825" y="3344863"/>
          <p14:tracePt t="718" x="4945063" y="3124200"/>
          <p14:tracePt t="735" x="5083175" y="2841625"/>
          <p14:tracePt t="752" x="5151438" y="2667000"/>
          <p14:tracePt t="769" x="5165725" y="2552700"/>
          <p14:tracePt t="785" x="5181600" y="2438400"/>
          <p14:tracePt t="802" x="5181600" y="2384425"/>
          <p14:tracePt t="819" x="5181600" y="2270125"/>
          <p14:tracePt t="835" x="5181600" y="2201863"/>
          <p14:tracePt t="852" x="5181600" y="2193925"/>
          <p14:tracePt t="869" x="5181600" y="2179638"/>
          <p14:tracePt t="885" x="5181600" y="2163763"/>
          <p14:tracePt t="1328" x="5181600" y="2187575"/>
          <p14:tracePt t="1336" x="5181600" y="2270125"/>
          <p14:tracePt t="1344" x="5181600" y="2362200"/>
          <p14:tracePt t="1352" x="5181600" y="2446338"/>
          <p14:tracePt t="1369" x="5181600" y="2582863"/>
          <p14:tracePt t="1385" x="5173663" y="2697163"/>
          <p14:tracePt t="1402" x="5173663" y="2765425"/>
          <p14:tracePt t="1419" x="5173663" y="2803525"/>
          <p14:tracePt t="1435" x="5173663" y="2819400"/>
          <p14:tracePt t="1439" x="5173663" y="2835275"/>
          <p14:tracePt t="1536" x="5173663" y="2819400"/>
          <p14:tracePt t="1544" x="5173663" y="2773363"/>
          <p14:tracePt t="1552" x="5173663" y="2743200"/>
          <p14:tracePt t="1569" x="5173663" y="2682875"/>
          <p14:tracePt t="1586" x="5203825" y="2582863"/>
          <p14:tracePt t="1602" x="5219700" y="2552700"/>
          <p14:tracePt t="1619" x="5235575" y="2530475"/>
          <p14:tracePt t="1636" x="5235575" y="2522538"/>
          <p14:tracePt t="1669" x="5241925" y="2522538"/>
          <p14:tracePt t="1686" x="5249863" y="2522538"/>
          <p14:tracePt t="1703" x="5287963" y="2530475"/>
          <p14:tracePt t="1719" x="5295900" y="2590800"/>
          <p14:tracePt t="1736" x="5295900" y="2682875"/>
          <p14:tracePt t="1752" x="5295900" y="2789238"/>
          <p14:tracePt t="1769" x="5295900" y="2857500"/>
          <p14:tracePt t="1786" x="5287963" y="2903538"/>
          <p14:tracePt t="1802" x="5287963" y="2925763"/>
          <p14:tracePt t="1873" x="5280025" y="2933700"/>
          <p14:tracePt t="1888" x="5273675" y="2925763"/>
          <p14:tracePt t="1896" x="5265738" y="2917825"/>
          <p14:tracePt t="1905" x="5257800" y="2903538"/>
          <p14:tracePt t="1919" x="5257800" y="2895600"/>
          <p14:tracePt t="1936" x="5257800" y="2873375"/>
          <p14:tracePt t="2024" x="5241925" y="2873375"/>
          <p14:tracePt t="2032" x="5235575" y="2911475"/>
          <p14:tracePt t="2040" x="5219700" y="2987675"/>
          <p14:tracePt t="2052" x="5197475" y="3070225"/>
          <p14:tracePt t="2069" x="5151438" y="3260725"/>
          <p14:tracePt t="2086" x="5097463" y="3421063"/>
          <p14:tracePt t="2103" x="5067300" y="3505200"/>
          <p14:tracePt t="2119" x="5067300" y="3521075"/>
          <p14:tracePt t="2192" x="5067300" y="3497263"/>
          <p14:tracePt t="2200" x="5059363" y="3497263"/>
          <p14:tracePt t="2208" x="5051425" y="3482975"/>
          <p14:tracePt t="2281" x="5045075" y="3482975"/>
          <p14:tracePt t="2399" x="5045075" y="3475038"/>
          <p14:tracePt t="2408" x="5045075" y="3459163"/>
          <p14:tracePt t="2416" x="5045075" y="3436938"/>
          <p14:tracePt t="2434" x="5045075" y="3429000"/>
          <p14:tracePt t="2440" x="5045075" y="3421063"/>
          <p14:tracePt t="2453" x="5045075" y="3413125"/>
          <p14:tracePt t="2728" x="5045075" y="3406775"/>
          <p14:tracePt t="3137" x="5051425" y="3406775"/>
          <p14:tracePt t="3144" x="5097463" y="3406775"/>
          <p14:tracePt t="3153" x="5197475" y="3360738"/>
          <p14:tracePt t="3169" x="5440363" y="3246438"/>
          <p14:tracePt t="3186" x="5692775" y="3124200"/>
          <p14:tracePt t="3203" x="5905500" y="2963863"/>
          <p14:tracePt t="3219" x="6019800" y="2827338"/>
          <p14:tracePt t="3236" x="6103938" y="2659063"/>
          <p14:tracePt t="3253" x="6149975" y="2522538"/>
          <p14:tracePt t="3269" x="6164263" y="2416175"/>
          <p14:tracePt t="3287" x="6188075" y="2301875"/>
          <p14:tracePt t="3303" x="6194425" y="2270125"/>
          <p14:tracePt t="3319" x="6226175" y="2209800"/>
          <p14:tracePt t="3336" x="6232525" y="2201863"/>
          <p14:tracePt t="3353" x="6256338" y="2171700"/>
          <p14:tracePt t="3386" x="6256338" y="2163763"/>
          <p14:tracePt t="3416" x="6264275" y="2163763"/>
          <p14:tracePt t="3424" x="6270625" y="2163763"/>
          <p14:tracePt t="3436" x="6294438" y="2163763"/>
          <p14:tracePt t="3453" x="6324600" y="2163763"/>
          <p14:tracePt t="3457" x="6340475" y="2163763"/>
          <p14:tracePt t="3470" x="6346825" y="2163763"/>
          <p14:tracePt t="3488" x="6354763" y="2171700"/>
          <p14:tracePt t="3504" x="6354763" y="2187575"/>
          <p14:tracePt t="3520" x="6354763" y="2286000"/>
          <p14:tracePt t="3536" x="6354763" y="2460625"/>
          <p14:tracePt t="3553" x="6340475" y="2636838"/>
          <p14:tracePt t="3570" x="6316663" y="2720975"/>
          <p14:tracePt t="3586" x="6286500" y="2789238"/>
          <p14:tracePt t="3603" x="6256338" y="2841625"/>
          <p14:tracePt t="3620" x="6226175" y="2911475"/>
          <p14:tracePt t="3636" x="6202363" y="2949575"/>
          <p14:tracePt t="3653" x="6202363" y="2979738"/>
          <p14:tracePt t="3670" x="6194425" y="2994025"/>
          <p14:tracePt t="3687" x="6172200" y="3040063"/>
          <p14:tracePt t="3703" x="6164263" y="3070225"/>
          <p14:tracePt t="3720" x="6142038" y="3108325"/>
          <p14:tracePt t="3736" x="6142038" y="3124200"/>
          <p14:tracePt t="3753" x="6134100" y="3140075"/>
          <p14:tracePt t="3770" x="6118225" y="3154363"/>
          <p14:tracePt t="3786" x="6111875" y="3192463"/>
          <p14:tracePt t="3803" x="6096000" y="3230563"/>
          <p14:tracePt t="3820" x="6096000" y="3260725"/>
          <p14:tracePt t="3836" x="6088063" y="3276600"/>
          <p14:tracePt t="3960" x="6088063" y="3254375"/>
          <p14:tracePt t="3976" x="6088063" y="3246438"/>
          <p14:tracePt t="4073" x="6096000" y="3254375"/>
          <p14:tracePt t="4081" x="6096000" y="3276600"/>
          <p14:tracePt t="4089" x="6096000" y="3298825"/>
          <p14:tracePt t="4103" x="6096000" y="3314700"/>
          <p14:tracePt t="4320" x="6111875" y="3298825"/>
          <p14:tracePt t="4329" x="6156325" y="3268663"/>
          <p14:tracePt t="4337" x="6210300" y="3238500"/>
          <p14:tracePt t="4353" x="6446838" y="3116263"/>
          <p14:tracePt t="4370" x="6827838" y="2895600"/>
          <p14:tracePt t="4386" x="7094538" y="2720975"/>
          <p14:tracePt t="4403" x="7239000" y="2613025"/>
          <p14:tracePt t="4420" x="7277100" y="2574925"/>
          <p14:tracePt t="4436" x="7285038" y="2560638"/>
          <p14:tracePt t="4453" x="7285038" y="2536825"/>
          <p14:tracePt t="4470" x="7285038" y="2530475"/>
          <p14:tracePt t="4552" x="7307263" y="2530475"/>
          <p14:tracePt t="4560" x="7337425" y="2530475"/>
          <p14:tracePt t="4570" x="7369175" y="2530475"/>
          <p14:tracePt t="4587" x="7429500" y="2536825"/>
          <p14:tracePt t="4603" x="7451725" y="2544763"/>
          <p14:tracePt t="4620" x="7459663" y="2544763"/>
          <p14:tracePt t="4672" x="7467600" y="2544763"/>
          <p14:tracePt t="4825" x="7467600" y="2552700"/>
          <p14:tracePt t="4880" x="7467600" y="2560638"/>
          <p14:tracePt t="4896" x="7459663" y="2568575"/>
          <p14:tracePt t="4904" x="7451725" y="2574925"/>
          <p14:tracePt t="4912" x="7451725" y="2590800"/>
          <p14:tracePt t="4921" x="7437438" y="2613025"/>
          <p14:tracePt t="4937" x="7407275" y="2682875"/>
          <p14:tracePt t="4953" x="7369175" y="2789238"/>
          <p14:tracePt t="4970" x="7331075" y="2933700"/>
          <p14:tracePt t="4987" x="7299325" y="3070225"/>
          <p14:tracePt t="5003" x="7269163" y="3162300"/>
          <p14:tracePt t="5020" x="7254875" y="3222625"/>
          <p14:tracePt t="5037" x="7239000" y="3268663"/>
          <p14:tracePt t="5054" x="7239000" y="3292475"/>
          <p14:tracePt t="5070" x="7239000" y="3298825"/>
          <p14:tracePt t="5120" x="7231063" y="3306763"/>
          <p14:tracePt t="5144" x="7216775" y="3322638"/>
          <p14:tracePt t="5152" x="7208838" y="3322638"/>
          <p14:tracePt t="5160" x="7192963" y="3322638"/>
          <p14:tracePt t="5170" x="7178675" y="3322638"/>
          <p14:tracePt t="5187" x="7140575" y="3330575"/>
          <p14:tracePt t="5204" x="7094538" y="3344863"/>
          <p14:tracePt t="5220" x="7056438" y="3352800"/>
          <p14:tracePt t="5237" x="7040563" y="3352800"/>
          <p14:tracePt t="5254" x="7032625" y="3352800"/>
          <p14:tracePt t="5984" x="7040563" y="3352800"/>
          <p14:tracePt t="5992" x="7102475" y="3336925"/>
          <p14:tracePt t="6004" x="7185025" y="3292475"/>
          <p14:tracePt t="6020" x="7337425" y="3178175"/>
          <p14:tracePt t="6037" x="7612063" y="2994025"/>
          <p14:tracePt t="6054" x="7764463" y="2865438"/>
          <p14:tracePt t="6071" x="7902575" y="2751138"/>
          <p14:tracePt t="6087" x="7947025" y="2713038"/>
          <p14:tracePt t="6104" x="7978775" y="2682875"/>
          <p14:tracePt t="6121" x="8016875" y="2644775"/>
          <p14:tracePt t="6137" x="8047038" y="2628900"/>
          <p14:tracePt t="6154" x="8099425" y="2606675"/>
          <p14:tracePt t="6171" x="8169275" y="2582863"/>
          <p14:tracePt t="6187" x="8221663" y="2574925"/>
          <p14:tracePt t="6204" x="8305800" y="2552700"/>
          <p14:tracePt t="6221" x="8389938" y="2536825"/>
          <p14:tracePt t="6237" x="8458200" y="2530475"/>
          <p14:tracePt t="6255" x="8512175" y="2530475"/>
          <p14:tracePt t="6271" x="8518525" y="2530475"/>
          <p14:tracePt t="6353" x="8526463" y="2530475"/>
          <p14:tracePt t="6360" x="8534400" y="2530475"/>
          <p14:tracePt t="6370" x="8556625" y="2530475"/>
          <p14:tracePt t="6387" x="8564563" y="2530475"/>
          <p14:tracePt t="6404" x="8580438" y="2530475"/>
          <p14:tracePt t="6744" x="8588375" y="2530475"/>
          <p14:tracePt t="6753" x="8588375" y="2536825"/>
          <p14:tracePt t="6760" x="8588375" y="2544763"/>
          <p14:tracePt t="6771" x="8550275" y="2590800"/>
          <p14:tracePt t="6787" x="8496300" y="2751138"/>
          <p14:tracePt t="6804" x="8420100" y="2949575"/>
          <p14:tracePt t="6821" x="8328025" y="3124200"/>
          <p14:tracePt t="6837" x="8283575" y="3260725"/>
          <p14:tracePt t="6855" x="8221663" y="3375025"/>
          <p14:tracePt t="6871" x="8213725" y="3382963"/>
          <p14:tracePt t="6887" x="8183563" y="3413125"/>
          <p14:tracePt t="6904" x="8169275" y="3421063"/>
          <p14:tracePt t="6921" x="8137525" y="3421063"/>
          <p14:tracePt t="6938" x="8115300" y="3421063"/>
          <p14:tracePt t="6954" x="8093075" y="3421063"/>
          <p14:tracePt t="6971" x="8061325" y="3406775"/>
          <p14:tracePt t="6988" x="8047038" y="3406775"/>
          <p14:tracePt t="8232" x="8039100" y="3398838"/>
          <p14:tracePt t="8240" x="8016875" y="3382963"/>
          <p14:tracePt t="8248" x="7978775" y="3375025"/>
          <p14:tracePt t="8257" x="7916863" y="3352800"/>
          <p14:tracePt t="8271" x="7726363" y="3298825"/>
          <p14:tracePt t="8288" x="7375525" y="3208338"/>
          <p14:tracePt t="8305" x="7064375" y="3108325"/>
          <p14:tracePt t="8321" x="6811963" y="3032125"/>
          <p14:tracePt t="8338" x="6735763" y="3017838"/>
          <p14:tracePt t="8488" x="6727825" y="3063875"/>
          <p14:tracePt t="8497" x="6637338" y="3208338"/>
          <p14:tracePt t="8505" x="6507163" y="3360738"/>
          <p14:tracePt t="8521" x="6126163" y="3649663"/>
          <p14:tracePt t="8538" x="5622925" y="3894138"/>
          <p14:tracePt t="8555" x="5029200" y="4152900"/>
          <p14:tracePt t="8571" x="4664075" y="4289425"/>
          <p14:tracePt t="8588" x="4487863" y="4373563"/>
          <p14:tracePt t="8605" x="4435475" y="4389438"/>
          <p14:tracePt t="8736" x="4457700" y="4359275"/>
          <p14:tracePt t="8745" x="4518025" y="4321175"/>
          <p14:tracePt t="8755" x="4579938" y="4283075"/>
          <p14:tracePt t="8771" x="4746625" y="4206875"/>
          <p14:tracePt t="8788" x="4945063" y="4122738"/>
          <p14:tracePt t="8805" x="5181600" y="4038600"/>
          <p14:tracePt t="8821" x="5356225" y="3962400"/>
          <p14:tracePt t="8839" x="5516563" y="3863975"/>
          <p14:tracePt t="8855" x="5546725" y="3848100"/>
          <p14:tracePt t="8896" x="5540375" y="3840163"/>
          <p14:tracePt t="8905" x="5464175" y="3825875"/>
          <p14:tracePt t="8922" x="5097463" y="3787775"/>
          <p14:tracePt t="8938" x="4435475" y="3787775"/>
          <p14:tracePt t="8955" x="4038600" y="3787775"/>
          <p14:tracePt t="8972" x="3840163" y="3787775"/>
          <p14:tracePt t="8975" x="3817938" y="3787775"/>
          <p14:tracePt t="9005" x="3856038" y="3787775"/>
          <p14:tracePt t="9022" x="4175125" y="3787775"/>
          <p14:tracePt t="9039" x="5105400" y="3787775"/>
          <p14:tracePt t="9055" x="5418138" y="3787775"/>
          <p14:tracePt t="9072" x="5440363" y="3787775"/>
          <p14:tracePt t="9105" x="5318125" y="3763963"/>
          <p14:tracePt t="9122" x="5159375" y="3711575"/>
          <p14:tracePt t="9138" x="5083175" y="3695700"/>
          <p14:tracePt t="9155" x="5075238" y="3695700"/>
          <p14:tracePt t="9172" x="5113338" y="3695700"/>
          <p14:tracePt t="9188" x="5287963" y="3711575"/>
          <p14:tracePt t="9205" x="5661025" y="3725863"/>
          <p14:tracePt t="9222" x="6073775" y="3679825"/>
          <p14:tracePt t="9238" x="6180138" y="3679825"/>
          <p14:tracePt t="9273" x="6118225" y="3657600"/>
          <p14:tracePt t="9288" x="5927725" y="3597275"/>
          <p14:tracePt t="9305" x="5768975" y="3543300"/>
          <p14:tracePt t="9322" x="5684838" y="3527425"/>
          <p14:tracePt t="9433" x="5761038" y="3527425"/>
          <p14:tracePt t="9441" x="5989638" y="3543300"/>
          <p14:tracePt t="9449" x="6430963" y="3589338"/>
          <p14:tracePt t="9457" x="6873875" y="3611563"/>
          <p14:tracePt t="9472" x="7612063" y="3611563"/>
          <p14:tracePt t="9488" x="7932738" y="3611563"/>
          <p14:tracePt t="9505" x="8199438" y="3627438"/>
          <p14:tracePt t="9522" x="8259763" y="3627438"/>
          <p14:tracePt t="9560" x="8237538" y="3627438"/>
          <p14:tracePt t="9572" x="8161338" y="3627438"/>
          <p14:tracePt t="9588" x="8031163" y="3565525"/>
          <p14:tracePt t="9605" x="7788275" y="3527425"/>
          <p14:tracePt t="9622" x="7604125" y="3513138"/>
          <p14:tracePt t="9639" x="7353300" y="3489325"/>
          <p14:tracePt t="9655" x="7323138" y="3489325"/>
          <p14:tracePt t="9688" x="7369175" y="3489325"/>
          <p14:tracePt t="9705" x="7467600" y="3489325"/>
          <p14:tracePt t="9722" x="7573963" y="3489325"/>
          <p14:tracePt t="9739" x="7627938" y="3489325"/>
          <p14:tracePt t="9800" x="7635875" y="3489325"/>
          <p14:tracePt t="9824" x="7642225" y="3475038"/>
          <p14:tracePt t="9833" x="7650163" y="3467100"/>
          <p14:tracePt t="9849" x="7658100" y="3467100"/>
          <p14:tracePt t="9857" x="7688263" y="3451225"/>
          <p14:tracePt t="9872" x="7734300" y="3429000"/>
          <p14:tracePt t="9889" x="7818438" y="3413125"/>
          <p14:tracePt t="9905" x="7878763" y="3390900"/>
          <p14:tracePt t="9922" x="7924800" y="3375025"/>
          <p14:tracePt t="10057" x="7924800" y="3368675"/>
          <p14:tracePt t="10073" x="7932738" y="3368675"/>
          <p14:tracePt t="10080" x="7947025" y="3360738"/>
          <p14:tracePt t="10089" x="7970838" y="3344863"/>
          <p14:tracePt t="10105" x="7993063" y="3336925"/>
          <p14:tracePt t="10122" x="8023225" y="3314700"/>
          <p14:tracePt t="10155" x="8031163" y="3314700"/>
          <p14:tracePt t="10248" x="8039100" y="3314700"/>
          <p14:tracePt t="10257" x="8047038" y="3314700"/>
          <p14:tracePt t="10264" x="8061325" y="3314700"/>
          <p14:tracePt t="10288" x="8069263" y="3314700"/>
          <p14:tracePt t="10649" x="8047038" y="3314700"/>
          <p14:tracePt t="10655" x="8001000" y="3314700"/>
          <p14:tracePt t="10663" x="7962900" y="3314700"/>
          <p14:tracePt t="10672" x="7908925" y="3314700"/>
          <p14:tracePt t="10689" x="7794625" y="3322638"/>
          <p14:tracePt t="10706" x="7704138" y="3330575"/>
          <p14:tracePt t="10722" x="7642225" y="3330575"/>
          <p14:tracePt t="10739" x="7597775" y="3330575"/>
          <p14:tracePt t="10756" x="7566025" y="3330575"/>
          <p14:tracePt t="10772" x="7527925" y="3314700"/>
          <p14:tracePt t="10789" x="7421563" y="3314700"/>
          <p14:tracePt t="10806" x="7269163" y="3298825"/>
          <p14:tracePt t="10823" x="7010400" y="3292475"/>
          <p14:tracePt t="10839" x="6918325" y="3292475"/>
          <p14:tracePt t="10856" x="6835775" y="3292475"/>
          <p14:tracePt t="10872" x="6827838" y="3292475"/>
          <p14:tracePt t="10889" x="6827838" y="3298825"/>
          <p14:tracePt t="10922" x="6873875" y="3322638"/>
          <p14:tracePt t="10939" x="7010400" y="3360738"/>
          <p14:tracePt t="10956" x="7140575" y="3390900"/>
          <p14:tracePt t="10972" x="7299325" y="3398838"/>
          <p14:tracePt t="10989" x="7369175" y="3406775"/>
          <p14:tracePt t="11032" x="7375525" y="3413125"/>
          <p14:tracePt t="11169" x="7399338" y="3421063"/>
          <p14:tracePt t="11176" x="7451725" y="3421063"/>
          <p14:tracePt t="11185" x="7551738" y="3421063"/>
          <p14:tracePt t="11192" x="7642225" y="3421063"/>
          <p14:tracePt t="11206" x="7718425" y="3421063"/>
          <p14:tracePt t="11223" x="7916863" y="3421063"/>
          <p14:tracePt t="11239" x="8054975" y="3398838"/>
          <p14:tracePt t="11256" x="8054975" y="3390900"/>
          <p14:tracePt t="11289" x="8061325" y="3382963"/>
          <p14:tracePt t="11705" x="8061325" y="3368675"/>
          <p14:tracePt t="11712" x="8016875" y="3360738"/>
          <p14:tracePt t="11723" x="7970838" y="3336925"/>
          <p14:tracePt t="11739" x="7902575" y="3322638"/>
          <p14:tracePt t="11756" x="7810500" y="3298825"/>
          <p14:tracePt t="11773" x="7742238" y="3284538"/>
          <p14:tracePt t="11789" x="7635875" y="3284538"/>
          <p14:tracePt t="11806" x="7505700" y="3284538"/>
          <p14:tracePt t="11823" x="7337425" y="3306763"/>
          <p14:tracePt t="11839" x="7154863" y="3336925"/>
          <p14:tracePt t="11856" x="7086600" y="3336925"/>
          <p14:tracePt t="11873" x="7078663" y="3336925"/>
          <p14:tracePt t="11889" x="7070725" y="3336925"/>
          <p14:tracePt t="11923" x="7064375" y="3336925"/>
          <p14:tracePt t="12008" x="7048500" y="3336925"/>
          <p14:tracePt t="12016" x="7040563" y="3336925"/>
          <p14:tracePt t="12040" x="7032625" y="3336925"/>
          <p14:tracePt t="12057" x="7018338" y="3336925"/>
          <p14:tracePt t="12257" x="7018338" y="3360738"/>
          <p14:tracePt t="12265" x="7018338" y="3406775"/>
          <p14:tracePt t="12273" x="7018338" y="3467100"/>
          <p14:tracePt t="12289" x="7018338" y="3641725"/>
          <p14:tracePt t="12306" x="7018338" y="3771900"/>
          <p14:tracePt t="12323" x="7018338" y="3856038"/>
          <p14:tracePt t="12339" x="7018338" y="3886200"/>
          <p14:tracePt t="12356" x="7010400" y="3924300"/>
          <p14:tracePt t="12373" x="7010400" y="3940175"/>
          <p14:tracePt t="12390" x="7002463" y="3970338"/>
          <p14:tracePt t="12406" x="7002463" y="3978275"/>
          <p14:tracePt t="12422" x="7002463" y="4000500"/>
          <p14:tracePt t="12505" x="7002463" y="4016375"/>
          <p14:tracePt t="12513" x="7002463" y="4038600"/>
          <p14:tracePt t="12523" x="7002463" y="4046538"/>
          <p14:tracePt t="13192" x="7002463" y="4054475"/>
          <p14:tracePt t="13200" x="7048500" y="4054475"/>
          <p14:tracePt t="13209" x="7116763" y="4046538"/>
          <p14:tracePt t="13223" x="7285038" y="3984625"/>
          <p14:tracePt t="13240" x="7451725" y="3908425"/>
          <p14:tracePt t="13256" x="7589838" y="3840163"/>
          <p14:tracePt t="13273" x="7688263" y="3771900"/>
          <p14:tracePt t="13290" x="7756525" y="3717925"/>
          <p14:tracePt t="13306" x="7794625" y="3657600"/>
          <p14:tracePt t="13323" x="7840663" y="3597275"/>
          <p14:tracePt t="13340" x="7878763" y="3559175"/>
          <p14:tracePt t="13356" x="7916863" y="3513138"/>
          <p14:tracePt t="13373" x="7962900" y="3482975"/>
          <p14:tracePt t="13389" x="7993063" y="3451225"/>
          <p14:tracePt t="13406" x="8008938" y="3436938"/>
          <p14:tracePt t="13423" x="8039100" y="3429000"/>
          <p14:tracePt t="13440" x="8047038" y="3429000"/>
          <p14:tracePt t="13457" x="8061325" y="3413125"/>
          <p14:tracePt t="13473" x="8069263" y="3413125"/>
          <p14:tracePt t="13490" x="8069263" y="3406775"/>
          <p14:tracePt t="13507" x="8077200" y="3406775"/>
          <p14:tracePt t="13523" x="8085138" y="3398838"/>
          <p14:tracePt t="13545" x="8093075" y="3390900"/>
          <p14:tracePt t="13601" x="8093075" y="3382963"/>
          <p14:tracePt t="13712" x="8085138" y="3368675"/>
          <p14:tracePt t="13720" x="8069263" y="3352800"/>
          <p14:tracePt t="13728" x="8047038" y="3336925"/>
          <p14:tracePt t="13740" x="8031163" y="3322638"/>
          <p14:tracePt t="13757" x="7970838" y="3306763"/>
          <p14:tracePt t="13774" x="7916863" y="3292475"/>
          <p14:tracePt t="13791" x="7826375" y="3238500"/>
          <p14:tracePt t="13807" x="7810500" y="3230563"/>
          <p14:tracePt t="13823" x="7750175" y="3208338"/>
          <p14:tracePt t="13840" x="7734300" y="3200400"/>
          <p14:tracePt t="13857" x="7726363" y="3200400"/>
          <p14:tracePt t="13873" x="7718425" y="3200400"/>
          <p14:tracePt t="13890" x="7712075" y="3200400"/>
          <p14:tracePt t="13907" x="7704138" y="3200400"/>
          <p14:tracePt t="13940" x="7658100" y="3230563"/>
          <p14:tracePt t="13957" x="7604125" y="3284538"/>
          <p14:tracePt t="13973" x="7535863" y="3344863"/>
          <p14:tracePt t="13991" x="7497763" y="3406775"/>
          <p14:tracePt t="14007" x="7483475" y="3421063"/>
          <p14:tracePt t="14023" x="7475538" y="3436938"/>
          <p14:tracePt t="14224" x="7475538" y="3444875"/>
          <p14:tracePt t="14232" x="7497763" y="3451225"/>
          <p14:tracePt t="14240" x="7521575" y="3513138"/>
          <p14:tracePt t="14257" x="7604125" y="3619500"/>
          <p14:tracePt t="14274" x="7688263" y="3749675"/>
          <p14:tracePt t="14290" x="7718425" y="3810000"/>
          <p14:tracePt t="14307" x="7734300" y="3832225"/>
          <p14:tracePt t="14340" x="7734300" y="3840163"/>
          <p14:tracePt t="14383" x="7750175" y="3848100"/>
          <p14:tracePt t="14391" x="7756525" y="3848100"/>
          <p14:tracePt t="14399" x="7772400" y="3856038"/>
          <p14:tracePt t="14417" x="7788275" y="3863975"/>
          <p14:tracePt t="14432" x="7840663" y="3902075"/>
          <p14:tracePt t="14441" x="7908925" y="3946525"/>
          <p14:tracePt t="14457" x="7954963" y="3970338"/>
          <p14:tracePt t="14474" x="7993063" y="3992563"/>
          <p14:tracePt t="14490" x="8023225" y="4008438"/>
          <p14:tracePt t="15184" x="8031163" y="4008438"/>
          <p14:tracePt t="15200" x="7993063" y="4008438"/>
          <p14:tracePt t="15208" x="7916863" y="4022725"/>
          <p14:tracePt t="15217" x="7832725" y="4038600"/>
          <p14:tracePt t="15224" x="7734300" y="4060825"/>
          <p14:tracePt t="15241" x="7467600" y="4106863"/>
          <p14:tracePt t="15257" x="7116763" y="4152900"/>
          <p14:tracePt t="15274" x="6789738" y="4191000"/>
          <p14:tracePt t="15291" x="6599238" y="4191000"/>
          <p14:tracePt t="15307" x="6492875" y="4183063"/>
          <p14:tracePt t="15324" x="6438900" y="4152900"/>
          <p14:tracePt t="15341" x="6416675" y="4144963"/>
          <p14:tracePt t="15357" x="6384925" y="4106863"/>
          <p14:tracePt t="15374" x="6340475" y="4068763"/>
          <p14:tracePt t="15391" x="6286500" y="4022725"/>
          <p14:tracePt t="15407" x="6264275" y="3992563"/>
          <p14:tracePt t="15448" x="6256338" y="3984625"/>
          <p14:tracePt t="15465" x="6240463" y="3978275"/>
          <p14:tracePt t="15474" x="6226175" y="3970338"/>
          <p14:tracePt t="15491" x="6194425" y="3962400"/>
          <p14:tracePt t="15507" x="6164263" y="3954463"/>
          <p14:tracePt t="15524" x="6142038" y="3946525"/>
          <p14:tracePt t="15557" x="6126163" y="3946525"/>
          <p14:tracePt t="15574" x="6103938" y="3946525"/>
          <p14:tracePt t="15825" x="6111875" y="3946525"/>
          <p14:tracePt t="16206" x="6149975" y="3962400"/>
          <p14:tracePt t="16214" x="6188075" y="3970338"/>
          <p14:tracePt t="16224" x="6240463" y="3978275"/>
          <p14:tracePt t="16240" x="6454775" y="3978275"/>
          <p14:tracePt t="16257" x="6675438" y="3978275"/>
          <p14:tracePt t="16274" x="6904038" y="3954463"/>
          <p14:tracePt t="16291" x="7070725" y="3902075"/>
          <p14:tracePt t="16307" x="7192963" y="3863975"/>
          <p14:tracePt t="16324" x="7269163" y="3825875"/>
          <p14:tracePt t="16341" x="7361238" y="3794125"/>
          <p14:tracePt t="16357" x="7445375" y="3779838"/>
          <p14:tracePt t="16374" x="7551738" y="3756025"/>
          <p14:tracePt t="16391" x="7635875" y="3749675"/>
          <p14:tracePt t="16407" x="7680325" y="3741738"/>
          <p14:tracePt t="16424" x="7718425" y="3741738"/>
          <p14:tracePt t="16441" x="7734300" y="3741738"/>
          <p14:tracePt t="16479" x="7742238" y="3741738"/>
          <p14:tracePt t="16491" x="7750175" y="3741738"/>
          <p14:tracePt t="16507" x="7756525" y="3741738"/>
          <p14:tracePt t="16524" x="7772400" y="3741738"/>
          <p14:tracePt t="16541" x="7788275" y="3749675"/>
          <p14:tracePt t="16557" x="7810500" y="3763963"/>
          <p14:tracePt t="16574" x="7894638" y="3832225"/>
          <p14:tracePt t="16591" x="7908925" y="3832225"/>
          <p14:tracePt t="16607" x="7908925" y="3840163"/>
          <p14:tracePt t="16704" x="7908925" y="3848100"/>
          <p14:tracePt t="16727" x="7908925" y="3870325"/>
          <p14:tracePt t="16904" x="7902575" y="3878263"/>
          <p14:tracePt t="16912" x="7878763" y="3878263"/>
          <p14:tracePt t="16924" x="7848600" y="3870325"/>
          <p14:tracePt t="16941" x="7772400" y="3856038"/>
          <p14:tracePt t="16957" x="7688263" y="3825875"/>
          <p14:tracePt t="16974" x="7521575" y="3825875"/>
          <p14:tracePt t="16991" x="7383463" y="3848100"/>
          <p14:tracePt t="17007" x="7200900" y="3856038"/>
          <p14:tracePt t="17024" x="7010400" y="3886200"/>
          <p14:tracePt t="17041" x="6842125" y="3916363"/>
          <p14:tracePt t="17058" x="6697663" y="3940175"/>
          <p14:tracePt t="17074" x="6575425" y="3940175"/>
          <p14:tracePt t="17091" x="6507163" y="3940175"/>
          <p14:tracePt t="17108" x="6438900" y="3940175"/>
          <p14:tracePt t="17125" x="6400800" y="3940175"/>
          <p14:tracePt t="17141" x="6370638" y="3940175"/>
          <p14:tracePt t="17159" x="6316663" y="3940175"/>
          <p14:tracePt t="17175" x="6308725" y="3924300"/>
          <p14:tracePt t="17191" x="6278563" y="3924300"/>
          <p14:tracePt t="17208" x="6264275" y="3924300"/>
          <p14:tracePt t="17313" x="6294438" y="3924300"/>
          <p14:tracePt t="17320" x="6354763" y="3932238"/>
          <p14:tracePt t="17328" x="6408738" y="3940175"/>
          <p14:tracePt t="17341" x="6499225" y="3940175"/>
          <p14:tracePt t="17359" x="6842125" y="3940175"/>
          <p14:tracePt t="17375" x="7132638" y="3940175"/>
          <p14:tracePt t="17391" x="7369175" y="3940175"/>
          <p14:tracePt t="17408" x="7589838" y="3940175"/>
          <p14:tracePt t="17424" x="7772400" y="3940175"/>
          <p14:tracePt t="17441" x="7902575" y="3940175"/>
          <p14:tracePt t="17458" x="7985125" y="3940175"/>
          <p14:tracePt t="17475" x="8023225" y="3940175"/>
          <p14:tracePt t="17491" x="8031163" y="3940175"/>
          <p14:tracePt t="17600" x="8039100" y="3940175"/>
          <p14:tracePt t="17616" x="8047038" y="3946525"/>
          <p14:tracePt t="17625" x="8054975" y="3954463"/>
          <p14:tracePt t="17704" x="8008938" y="3954463"/>
          <p14:tracePt t="17712" x="7940675" y="3932238"/>
          <p14:tracePt t="17720" x="7870825" y="3924300"/>
          <p14:tracePt t="17728" x="7764463" y="3916363"/>
          <p14:tracePt t="17741" x="7627938" y="3916363"/>
          <p14:tracePt t="17759" x="7140575" y="3984625"/>
          <p14:tracePt t="17775" x="6972300" y="3984625"/>
          <p14:tracePt t="17791" x="6645275" y="4008438"/>
          <p14:tracePt t="17808" x="6537325" y="4008438"/>
          <p14:tracePt t="17825" x="6499225" y="4008438"/>
          <p14:tracePt t="17896" x="6477000" y="4008438"/>
          <p14:tracePt t="17905" x="6454775" y="4008438"/>
          <p14:tracePt t="17912" x="6423025" y="4000500"/>
          <p14:tracePt t="17925" x="6378575" y="3978275"/>
          <p14:tracePt t="17942" x="6210300" y="3946525"/>
          <p14:tracePt t="17959" x="6035675" y="3932238"/>
          <p14:tracePt t="17975" x="5997575" y="3924300"/>
          <p14:tracePt t="17992" x="5959475" y="3908425"/>
          <p14:tracePt t="18025" x="5959475" y="3870325"/>
          <p14:tracePt t="18042" x="5959475" y="3832225"/>
          <p14:tracePt t="18058" x="5965825" y="3787775"/>
          <p14:tracePt t="18075" x="5981700" y="3756025"/>
          <p14:tracePt t="18108" x="5989638" y="3756025"/>
          <p14:tracePt t="18125" x="6011863" y="3756025"/>
          <p14:tracePt t="18142" x="6042025" y="3771900"/>
          <p14:tracePt t="18159" x="6096000" y="3886200"/>
          <p14:tracePt t="18175" x="6188075" y="4168775"/>
          <p14:tracePt t="18192" x="6232525" y="4289425"/>
          <p14:tracePt t="18208" x="6264275" y="4343400"/>
          <p14:tracePt t="18225" x="6264275" y="4359275"/>
          <p14:tracePt t="18289" x="6278563" y="4365625"/>
          <p14:tracePt t="18296" x="6286500" y="4365625"/>
          <p14:tracePt t="18308" x="6308725" y="4373563"/>
          <p14:tracePt t="18325" x="6354763" y="4419600"/>
          <p14:tracePt t="18342" x="6423025" y="4479925"/>
          <p14:tracePt t="18358" x="6477000" y="4541838"/>
          <p14:tracePt t="18375" x="6507163" y="4618038"/>
          <p14:tracePt t="18392" x="6515100" y="4648200"/>
          <p14:tracePt t="18408" x="6523038" y="4678363"/>
          <p14:tracePt t="18489" x="6537325" y="4678363"/>
          <p14:tracePt t="18496" x="6537325" y="4670425"/>
          <p14:tracePt t="18508" x="6537325" y="4664075"/>
          <p14:tracePt t="18525" x="6553200" y="4656138"/>
          <p14:tracePt t="18542" x="6561138" y="4640263"/>
          <p14:tracePt t="18559" x="6569075" y="4632325"/>
          <p14:tracePt t="18575" x="6583363" y="4618038"/>
          <p14:tracePt t="18592" x="6583363" y="4610100"/>
          <p14:tracePt t="18609" x="6583363" y="4602163"/>
          <p14:tracePt t="18625" x="6583363" y="4587875"/>
          <p14:tracePt t="18642" x="6583363" y="4564063"/>
          <p14:tracePt t="18659" x="6583363" y="4549775"/>
          <p14:tracePt t="18675" x="6583363" y="4541838"/>
          <p14:tracePt t="18708" x="6583363" y="4533900"/>
          <p14:tracePt t="18785" x="6583363" y="4541838"/>
          <p14:tracePt t="18792" x="6575425" y="4556125"/>
          <p14:tracePt t="18800" x="6575425" y="4564063"/>
          <p14:tracePt t="18809" x="6553200" y="4587875"/>
          <p14:tracePt t="18825" x="6553200" y="4594225"/>
          <p14:tracePt t="18842" x="6545263" y="4602163"/>
          <p14:tracePt t="18897" x="6537325" y="4579938"/>
          <p14:tracePt t="18905" x="6537325" y="4564063"/>
          <p14:tracePt t="18920" x="6537325" y="4549775"/>
          <p14:tracePt t="18928" x="6537325" y="4541838"/>
          <p14:tracePt t="19000" x="6530975" y="4549775"/>
          <p14:tracePt t="19009" x="6530975" y="4572000"/>
          <p14:tracePt t="19016" x="6523038" y="4579938"/>
          <p14:tracePt t="19073" x="6523038" y="4572000"/>
          <p14:tracePt t="19080" x="6523038" y="4549775"/>
          <p14:tracePt t="19092" x="6523038" y="4541838"/>
          <p14:tracePt t="19109" x="6507163" y="4518025"/>
          <p14:tracePt t="19161" x="6507163" y="4533900"/>
          <p14:tracePt t="19168" x="6507163" y="4549775"/>
          <p14:tracePt t="19177" x="6507163" y="4556125"/>
          <p14:tracePt t="19240" x="6507163" y="4541838"/>
          <p14:tracePt t="19256" x="6515100" y="4525963"/>
          <p14:tracePt t="19265" x="6515100" y="4518025"/>
          <p14:tracePt t="19321" x="6515100" y="4549775"/>
          <p14:tracePt t="19328" x="6515100" y="4572000"/>
          <p14:tracePt t="19336" x="6515100" y="4579938"/>
          <p14:tracePt t="19344" x="6515100" y="4587875"/>
          <p14:tracePt t="19399" x="6530975" y="4587875"/>
          <p14:tracePt t="19407" x="6530975" y="4579938"/>
          <p14:tracePt t="19425" x="6530975" y="4572000"/>
          <p14:tracePt t="19432" x="6530975" y="4556125"/>
          <p14:tracePt t="19489" x="6530975" y="4572000"/>
          <p14:tracePt t="19496" x="6530975" y="4594225"/>
          <p14:tracePt t="19509" x="6530975" y="4602163"/>
          <p14:tracePt t="19544" x="6537325" y="4610100"/>
          <p14:tracePt t="19553" x="6553200" y="4602163"/>
          <p14:tracePt t="19560" x="6553200" y="4572000"/>
          <p14:tracePt t="19575" x="6553200" y="4518025"/>
          <p14:tracePt t="19592" x="6561138" y="4479925"/>
          <p14:tracePt t="19648" x="6561138" y="4511675"/>
          <p14:tracePt t="19656" x="6561138" y="4533900"/>
          <p14:tracePt t="19664" x="6561138" y="4549775"/>
          <p14:tracePt t="19675" x="6561138" y="4564063"/>
          <p14:tracePt t="19760" x="6561138" y="4556125"/>
          <p14:tracePt t="19784" x="6561138" y="4549775"/>
          <p14:tracePt t="20216" x="6591300" y="4556125"/>
          <p14:tracePt t="20224" x="6651625" y="4564063"/>
          <p14:tracePt t="20232" x="6781800" y="4587875"/>
          <p14:tracePt t="20242" x="6972300" y="4602163"/>
          <p14:tracePt t="20259" x="7200900" y="4610100"/>
          <p14:tracePt t="20276" x="7391400" y="4610100"/>
          <p14:tracePt t="20292" x="7513638" y="4610100"/>
          <p14:tracePt t="20309" x="7535863" y="4610100"/>
          <p14:tracePt t="20326" x="7543800" y="4602163"/>
          <p14:tracePt t="20343" x="7543800" y="4549775"/>
          <p14:tracePt t="20359" x="7543800" y="4465638"/>
          <p14:tracePt t="20376" x="7559675" y="4397375"/>
          <p14:tracePt t="20393" x="7559675" y="4359275"/>
          <p14:tracePt t="20409" x="7551738" y="4313238"/>
          <p14:tracePt t="20426" x="7489825" y="4283075"/>
          <p14:tracePt t="20443" x="7413625" y="4251325"/>
          <p14:tracePt t="20459" x="7285038" y="4229100"/>
          <p14:tracePt t="20476" x="7102475" y="4229100"/>
          <p14:tracePt t="20493" x="6888163" y="4305300"/>
          <p14:tracePt t="20509" x="6667500" y="4473575"/>
          <p14:tracePt t="20513" x="6613525" y="4549775"/>
          <p14:tracePt t="20526" x="6575425" y="4632325"/>
          <p14:tracePt t="20543" x="6575425" y="4770438"/>
          <p14:tracePt t="20559" x="6926263" y="4953000"/>
          <p14:tracePt t="20576" x="7483475" y="5021263"/>
          <p14:tracePt t="20593" x="8016875" y="5021263"/>
          <p14:tracePt t="20609" x="8359775" y="4922838"/>
          <p14:tracePt t="20626" x="8466138" y="4846638"/>
          <p14:tracePt t="20643" x="8474075" y="4754563"/>
          <p14:tracePt t="20659" x="8428038" y="4625975"/>
          <p14:tracePt t="20676" x="8305800" y="4533900"/>
          <p14:tracePt t="20693" x="8191500" y="4473575"/>
          <p14:tracePt t="20709" x="8115300" y="4457700"/>
          <p14:tracePt t="20726" x="7993063" y="4457700"/>
          <p14:tracePt t="20743" x="7902575" y="4465638"/>
          <p14:tracePt t="20759" x="7788275" y="4587875"/>
          <p14:tracePt t="20776" x="7780338" y="4640263"/>
          <p14:tracePt t="20793" x="7788275" y="4670425"/>
          <p14:tracePt t="20809" x="7840663" y="4670425"/>
          <p14:tracePt t="20826" x="7962900" y="4670425"/>
          <p14:tracePt t="20843" x="8031163" y="4632325"/>
          <p14:tracePt t="20859" x="8069263" y="4579938"/>
          <p14:tracePt t="20876" x="8069263" y="4518025"/>
          <p14:tracePt t="20893" x="7978775" y="4435475"/>
          <p14:tracePt t="20909" x="7840663" y="4381500"/>
          <p14:tracePt t="20926" x="7589838" y="4359275"/>
          <p14:tracePt t="20943" x="7497763" y="4359275"/>
          <p14:tracePt t="20959" x="7261225" y="4473575"/>
          <p14:tracePt t="20976" x="7200900" y="4564063"/>
          <p14:tracePt t="20993" x="7200900" y="4632325"/>
          <p14:tracePt t="21010" x="7315200" y="4664075"/>
          <p14:tracePt t="21026" x="7573963" y="4670425"/>
          <p14:tracePt t="21043" x="7954963" y="4625975"/>
          <p14:tracePt t="21059" x="8183563" y="4503738"/>
          <p14:tracePt t="21076" x="8237538" y="4427538"/>
          <p14:tracePt t="21093" x="8237538" y="4327525"/>
          <p14:tracePt t="21109" x="8107363" y="4229100"/>
          <p14:tracePt t="21127" x="7794625" y="4144963"/>
          <p14:tracePt t="21143" x="7680325" y="4144963"/>
          <p14:tracePt t="21159" x="7399338" y="4251325"/>
          <p14:tracePt t="21176" x="7323138" y="4403725"/>
          <p14:tracePt t="21193" x="7315200" y="4503738"/>
          <p14:tracePt t="21209" x="7391400" y="4587875"/>
          <p14:tracePt t="21226" x="7535863" y="4610100"/>
          <p14:tracePt t="21243" x="7856538" y="4618038"/>
          <p14:tracePt t="21259" x="8061325" y="4579938"/>
          <p14:tracePt t="21276" x="8123238" y="4533900"/>
          <p14:tracePt t="21293" x="8123238" y="4503738"/>
          <p14:tracePt t="21309" x="8054975" y="4435475"/>
          <p14:tracePt t="21327" x="7750175" y="4373563"/>
          <p14:tracePt t="21343" x="7650163" y="4373563"/>
          <p14:tracePt t="21359" x="7277100" y="4449763"/>
          <p14:tracePt t="21376" x="7170738" y="4541838"/>
          <p14:tracePt t="21392" x="7170738" y="4549775"/>
          <p14:tracePt t="21409" x="7185025" y="4556125"/>
          <p14:tracePt t="21426" x="7315200" y="4556125"/>
          <p14:tracePt t="21442" x="7527925" y="4495800"/>
          <p14:tracePt t="21459" x="7650163" y="4403725"/>
          <p14:tracePt t="21476" x="7666038" y="4335463"/>
          <p14:tracePt t="21493" x="7666038" y="4289425"/>
          <p14:tracePt t="21510" x="7589838" y="4283075"/>
          <p14:tracePt t="21527" x="7369175" y="4275138"/>
          <p14:tracePt t="21543" x="7239000" y="4305300"/>
          <p14:tracePt t="21560" x="7056438" y="4419600"/>
          <p14:tracePt t="21576" x="7018338" y="4479925"/>
          <p14:tracePt t="21593" x="7018338" y="4503738"/>
          <p14:tracePt t="21610" x="7094538" y="4525963"/>
          <p14:tracePt t="21626" x="7337425" y="4525963"/>
          <p14:tracePt t="21643" x="7597775" y="4525963"/>
          <p14:tracePt t="21660" x="7750175" y="4449763"/>
          <p14:tracePt t="21676" x="7788275" y="4403725"/>
          <p14:tracePt t="21693" x="7772400" y="4351338"/>
          <p14:tracePt t="21710" x="7627938" y="4313238"/>
          <p14:tracePt t="21727" x="7108825" y="4283075"/>
          <p14:tracePt t="21743" x="6751638" y="4343400"/>
          <p14:tracePt t="21760" x="6561138" y="4473575"/>
          <p14:tracePt t="21776" x="6523038" y="4587875"/>
          <p14:tracePt t="21793" x="6591300" y="4716463"/>
          <p14:tracePt t="21810" x="6934200" y="4838700"/>
          <p14:tracePt t="21826" x="7543800" y="4906963"/>
          <p14:tracePt t="21843" x="8023225" y="4906963"/>
          <p14:tracePt t="21860" x="8297863" y="4876800"/>
          <p14:tracePt t="21876" x="8366125" y="4816475"/>
          <p14:tracePt t="21893" x="8351838" y="4732338"/>
          <p14:tracePt t="21910" x="8107363" y="4625975"/>
          <p14:tracePt t="21927" x="7413625" y="4457700"/>
          <p14:tracePt t="21943" x="7002463" y="4457700"/>
          <p14:tracePt t="21960" x="6599238" y="4473575"/>
          <p14:tracePt t="21976" x="6370638" y="4533900"/>
          <p14:tracePt t="21993" x="6270625" y="4594225"/>
          <p14:tracePt t="22026" x="6278563" y="4610100"/>
          <p14:tracePt t="22043" x="6659563" y="4625975"/>
          <p14:tracePt t="22060" x="7483475" y="4625975"/>
          <p14:tracePt t="22076" x="8245475" y="4625975"/>
          <p14:tracePt t="22093" x="8709025" y="4702175"/>
          <p14:tracePt t="22110" x="8763000" y="4724400"/>
          <p14:tracePt t="22127" x="8686800" y="4754563"/>
          <p14:tracePt t="22143" x="8229600" y="4770438"/>
          <p14:tracePt t="22160" x="7489825" y="4770438"/>
          <p14:tracePt t="22176" x="6683375" y="4770438"/>
          <p14:tracePt t="22193" x="5859463" y="4770438"/>
          <p14:tracePt t="22210" x="5097463" y="4770438"/>
          <p14:tracePt t="22227" x="4549775" y="4754563"/>
          <p14:tracePt t="22243" x="4137025" y="4702175"/>
          <p14:tracePt t="22260" x="3924300" y="4678363"/>
          <p14:tracePt t="22276" x="3825875" y="4648200"/>
          <p14:tracePt t="22293" x="3817938" y="4648200"/>
          <p14:tracePt t="22311" x="3848100" y="4625975"/>
          <p14:tracePt t="22327" x="3954463" y="4625975"/>
          <p14:tracePt t="22343" x="4906963" y="4625975"/>
          <p14:tracePt t="22360" x="5851525" y="4625975"/>
          <p14:tracePt t="22376" x="6721475" y="4625975"/>
          <p14:tracePt t="22393" x="7323138" y="4625975"/>
          <p14:tracePt t="22410" x="7451725" y="4625975"/>
          <p14:tracePt t="22443" x="7307263" y="4625975"/>
          <p14:tracePt t="22460" x="6645275" y="4625975"/>
          <p14:tracePt t="22477" x="5775325" y="4625975"/>
          <p14:tracePt t="22493" x="4884738" y="4594225"/>
          <p14:tracePt t="22510" x="4122738" y="4479925"/>
          <p14:tracePt t="22527" x="3725863" y="4435475"/>
          <p14:tracePt t="22543" x="3717925" y="4427538"/>
          <p14:tracePt t="22560" x="3940175" y="4427538"/>
          <p14:tracePt t="22577" x="4808538" y="4449763"/>
          <p14:tracePt t="22593" x="6096000" y="4564063"/>
          <p14:tracePt t="22610" x="7216775" y="4579938"/>
          <p14:tracePt t="22627" x="8123238" y="4579938"/>
          <p14:tracePt t="22643" x="8480425" y="4625975"/>
          <p14:tracePt t="22677" x="8359775" y="4625975"/>
          <p14:tracePt t="22693" x="7597775" y="4625975"/>
          <p14:tracePt t="22710" x="6507163" y="4503738"/>
          <p14:tracePt t="22727" x="5456238" y="4343400"/>
          <p14:tracePt t="22743" x="4297363" y="4213225"/>
          <p14:tracePt t="22760" x="4160838" y="4183063"/>
          <p14:tracePt t="22793" x="4373563" y="4175125"/>
          <p14:tracePt t="22810" x="5189538" y="4244975"/>
          <p14:tracePt t="22827" x="6240463" y="4365625"/>
          <p14:tracePt t="22843" x="7124700" y="4487863"/>
          <p14:tracePt t="22860" x="7642225" y="4572000"/>
          <p14:tracePt t="22877" x="7666038" y="4579938"/>
          <p14:tracePt t="22893" x="7604125" y="4587875"/>
          <p14:tracePt t="22911" x="6477000" y="4610100"/>
          <p14:tracePt t="22927" x="5935663" y="4610100"/>
          <p14:tracePt t="22943" x="4335463" y="4610100"/>
          <p14:tracePt t="22960" x="3771900" y="4610100"/>
          <p14:tracePt t="22977" x="3733800" y="4618038"/>
          <p14:tracePt t="22993" x="3756025" y="4632325"/>
          <p14:tracePt t="23010" x="4168775" y="4656138"/>
          <p14:tracePt t="23027" x="4937125" y="4686300"/>
          <p14:tracePt t="23031" x="5295900" y="4716463"/>
          <p14:tracePt t="23043" x="5646738" y="4716463"/>
          <p14:tracePt t="23060" x="6126163" y="4724400"/>
          <p14:tracePt t="23077" x="6232525" y="4746625"/>
          <p14:tracePt t="23112" x="6202363" y="4746625"/>
          <p14:tracePt t="23127" x="6111875" y="4740275"/>
          <p14:tracePt t="23143" x="6042025" y="4732338"/>
          <p14:tracePt t="23160" x="6011863" y="4716463"/>
          <p14:tracePt t="23177" x="5943600" y="4708525"/>
          <p14:tracePt t="23193" x="5927725" y="4708525"/>
          <p14:tracePt t="23289" x="5921375" y="4708525"/>
          <p14:tracePt t="23312" x="5913438" y="4716463"/>
          <p14:tracePt t="23336" x="5905500" y="4732338"/>
          <p14:tracePt t="23344" x="5897563" y="4746625"/>
          <p14:tracePt t="23352" x="5889625" y="4746625"/>
          <p14:tracePt t="23360" x="5875338" y="4762500"/>
          <p14:tracePt t="23377" x="5783263" y="4770438"/>
          <p14:tracePt t="23393" x="5699125" y="4808538"/>
          <p14:tracePt t="23410" x="5600700" y="4846638"/>
          <p14:tracePt t="23427" x="5432425" y="4876800"/>
          <p14:tracePt t="23444" x="5326063" y="4899025"/>
          <p14:tracePt t="23460" x="5241925" y="4937125"/>
          <p14:tracePt t="23477" x="5189538" y="4953000"/>
          <p14:tracePt t="23494" x="5143500" y="4953000"/>
          <p14:tracePt t="23577" x="5135563" y="4953000"/>
          <p14:tracePt t="23584" x="5121275" y="4953000"/>
          <p14:tracePt t="23594" x="5105400" y="4953000"/>
          <p14:tracePt t="23610" x="5083175" y="4953000"/>
          <p14:tracePt t="23627" x="5051425" y="4945063"/>
          <p14:tracePt t="23644" x="5006975" y="4930775"/>
          <p14:tracePt t="23660" x="4937125" y="4914900"/>
          <p14:tracePt t="23677" x="4899025" y="4899025"/>
          <p14:tracePt t="27056" x="4899025" y="4860925"/>
          <p14:tracePt t="27064" x="4945063" y="4808538"/>
          <p14:tracePt t="27072" x="4953000" y="4792663"/>
          <p14:tracePt t="27081" x="4968875" y="4784725"/>
          <p14:tracePt t="27095" x="4983163" y="4762500"/>
          <p14:tracePt t="27112" x="4991100" y="4762500"/>
          <p14:tracePt t="27145" x="4991100" y="4754563"/>
          <p14:tracePt t="27162" x="5006975" y="4746625"/>
          <p14:tracePt t="27178" x="5059363" y="4732338"/>
          <p14:tracePt t="27195" x="5159375" y="4702175"/>
          <p14:tracePt t="27212" x="5265738" y="4678363"/>
          <p14:tracePt t="27228" x="5349875" y="4656138"/>
          <p14:tracePt t="27245" x="5418138" y="4640263"/>
          <p14:tracePt t="27262" x="5470525" y="4625975"/>
          <p14:tracePt t="27279" x="5516563" y="4602163"/>
          <p14:tracePt t="27295" x="5524500" y="4594225"/>
          <p14:tracePt t="27592" x="5540375" y="4594225"/>
          <p14:tracePt t="27600" x="5600700" y="4594225"/>
          <p14:tracePt t="27612" x="5668963" y="4587875"/>
          <p14:tracePt t="27628" x="5875338" y="4587875"/>
          <p14:tracePt t="27645" x="6149975" y="4579938"/>
          <p14:tracePt t="27662" x="6416675" y="4579938"/>
          <p14:tracePt t="27679" x="6591300" y="4564063"/>
          <p14:tracePt t="27695" x="6613525" y="4556125"/>
          <p14:tracePt t="27728" x="6621463" y="4556125"/>
          <p14:tracePt t="27768" x="6629400" y="4541838"/>
          <p14:tracePt t="27792" x="6629400" y="4533900"/>
          <p14:tracePt t="27800" x="6645275" y="4525963"/>
          <p14:tracePt t="27840" x="6667500" y="4525963"/>
          <p14:tracePt t="27848" x="6697663" y="4525963"/>
          <p14:tracePt t="27856" x="6713538" y="4525963"/>
          <p14:tracePt t="27864" x="6751638" y="4541838"/>
          <p14:tracePt t="27879" x="6804025" y="4572000"/>
          <p14:tracePt t="27895" x="6858000" y="4602163"/>
          <p14:tracePt t="27977" x="6835775" y="4602163"/>
          <p14:tracePt t="27984" x="6811963" y="4602163"/>
          <p14:tracePt t="27995" x="6789738" y="4602163"/>
          <p14:tracePt t="28012" x="6735763" y="4594225"/>
          <p14:tracePt t="28029" x="6683375" y="4594225"/>
          <p14:tracePt t="28045" x="6651625" y="4610100"/>
          <p14:tracePt t="28049" x="6645275" y="4610100"/>
          <p14:tracePt t="28062" x="6637338" y="4618038"/>
          <p14:tracePt t="28079" x="6621463" y="4625975"/>
          <p14:tracePt t="28095" x="6621463" y="4632325"/>
          <p14:tracePt t="28112" x="6607175" y="4632325"/>
          <p14:tracePt t="28185" x="6599238" y="4632325"/>
          <p14:tracePt t="28384" x="6583363" y="4625975"/>
          <p14:tracePt t="28392" x="6569075" y="4625975"/>
          <p14:tracePt t="28399" x="6561138" y="4618038"/>
          <p14:tracePt t="28432" x="6545263" y="4618038"/>
          <p14:tracePt t="31208" x="6545263" y="4610100"/>
          <p14:tracePt t="31216" x="6575425" y="4587875"/>
          <p14:tracePt t="31225" x="6637338" y="4533900"/>
          <p14:tracePt t="31232" x="6705600" y="4487863"/>
          <p14:tracePt t="31247" x="6743700" y="4465638"/>
          <p14:tracePt t="31263" x="6797675" y="4411663"/>
          <p14:tracePt t="31280" x="6804025" y="4403725"/>
          <p14:tracePt t="31440" x="6804025" y="4397375"/>
          <p14:tracePt t="31456" x="6797675" y="4419600"/>
          <p14:tracePt t="31464" x="6789738" y="4449763"/>
          <p14:tracePt t="31472" x="6781800" y="4473575"/>
          <p14:tracePt t="31480" x="6781800" y="4479925"/>
          <p14:tracePt t="31496" x="6773863" y="4495800"/>
          <p14:tracePt t="31513" x="6765925" y="4503738"/>
          <p14:tracePt t="31530" x="6759575" y="4511675"/>
          <p14:tracePt t="31547" x="6751638" y="4518025"/>
          <p14:tracePt t="31563" x="6727825" y="4533900"/>
          <p14:tracePt t="31580" x="6705600" y="4533900"/>
          <p14:tracePt t="31597" x="6675438" y="4541838"/>
          <p14:tracePt t="31613" x="6651625" y="4549775"/>
          <p14:tracePt t="31630" x="6613525" y="4549775"/>
          <p14:tracePt t="31647" x="6607175" y="4556125"/>
          <p14:tracePt t="31793" x="6607175" y="4549775"/>
          <p14:tracePt t="31800" x="6613525" y="4549775"/>
          <p14:tracePt t="31808" x="6613525" y="4541838"/>
          <p14:tracePt t="31832" x="6613525" y="4533900"/>
          <p14:tracePt t="31841" x="6621463" y="4525963"/>
          <p14:tracePt t="31849" x="6621463" y="4518025"/>
          <p14:tracePt t="31863" x="6629400" y="4503738"/>
          <p14:tracePt t="31880" x="6637338" y="4487863"/>
          <p14:tracePt t="31897" x="6645275" y="4465638"/>
          <p14:tracePt t="31913" x="6645275" y="4441825"/>
          <p14:tracePt t="31930" x="6659563" y="4419600"/>
          <p14:tracePt t="31947" x="6659563" y="4403725"/>
          <p14:tracePt t="31963" x="6659563" y="4381500"/>
          <p14:tracePt t="31980" x="6659563" y="4359275"/>
          <p14:tracePt t="31997" x="6659563" y="4335463"/>
          <p14:tracePt t="32013" x="6645275" y="4297363"/>
          <p14:tracePt t="32031" x="6591300" y="4221163"/>
          <p14:tracePt t="32047" x="6575425" y="4206875"/>
          <p14:tracePt t="32051" x="6553200" y="4183063"/>
          <p14:tracePt t="32063" x="6537325" y="4152900"/>
          <p14:tracePt t="32080" x="6523038" y="4122738"/>
          <p14:tracePt t="32097" x="6507163" y="4054475"/>
          <p14:tracePt t="32113" x="6499225" y="3970338"/>
          <p14:tracePt t="32130" x="6484938" y="3878263"/>
          <p14:tracePt t="32147" x="6477000" y="3832225"/>
          <p14:tracePt t="32163" x="6477000" y="3810000"/>
          <p14:tracePt t="32180" x="6499225" y="3771900"/>
          <p14:tracePt t="32197" x="6515100" y="3749675"/>
          <p14:tracePt t="32213" x="6553200" y="3733800"/>
          <p14:tracePt t="32231" x="6583363" y="3717925"/>
          <p14:tracePt t="32247" x="6637338" y="3717925"/>
          <p14:tracePt t="32263" x="6705600" y="3711575"/>
          <p14:tracePt t="32280" x="6842125" y="3695700"/>
          <p14:tracePt t="32297" x="6994525" y="3673475"/>
          <p14:tracePt t="32313" x="7108825" y="3657600"/>
          <p14:tracePt t="32330" x="7216775" y="3641725"/>
          <p14:tracePt t="32347" x="7299325" y="3611563"/>
          <p14:tracePt t="32363" x="7345363" y="3589338"/>
          <p14:tracePt t="32380" x="7361238" y="3573463"/>
          <p14:tracePt t="32396" x="7383463" y="3551238"/>
          <p14:tracePt t="32413" x="7399338" y="3527425"/>
          <p14:tracePt t="32430" x="7413625" y="3505200"/>
          <p14:tracePt t="32447" x="7413625" y="3497263"/>
          <p14:tracePt t="32464" x="7413625" y="3489325"/>
          <p14:tracePt t="32480" x="7413625" y="3482975"/>
          <p14:tracePt t="32514" x="7413625" y="3475038"/>
          <p14:tracePt t="32672" x="7421563" y="3475038"/>
          <p14:tracePt t="32680" x="7437438" y="3475038"/>
          <p14:tracePt t="32688" x="7459663" y="3475038"/>
          <p14:tracePt t="32697" x="7513638" y="3475038"/>
          <p14:tracePt t="32714" x="7658100" y="3436938"/>
          <p14:tracePt t="32730" x="7826375" y="3368675"/>
          <p14:tracePt t="32747" x="7947025" y="3306763"/>
          <p14:tracePt t="32764" x="8031163" y="3268663"/>
          <p14:tracePt t="32780" x="8047038" y="3254375"/>
          <p14:tracePt t="32797" x="8047038" y="3246438"/>
          <p14:tracePt t="32912" x="8054975" y="3238500"/>
          <p14:tracePt t="32936" x="8093075" y="3222625"/>
          <p14:tracePt t="32945" x="8137525" y="3216275"/>
          <p14:tracePt t="32952" x="8175625" y="3208338"/>
          <p14:tracePt t="32964" x="8237538" y="3200400"/>
          <p14:tracePt t="32980" x="8305800" y="3184525"/>
          <p14:tracePt t="32997" x="8328025" y="3184525"/>
          <p14:tracePt t="33057" x="8305800" y="3184525"/>
          <p14:tracePt t="33064" x="8275638" y="3184525"/>
          <p14:tracePt t="33073" x="8207375" y="3178175"/>
          <p14:tracePt t="33080" x="8123238" y="3178175"/>
          <p14:tracePt t="33097" x="7878763" y="3222625"/>
          <p14:tracePt t="33114" x="7559675" y="3276600"/>
          <p14:tracePt t="33130" x="7078663" y="3276600"/>
          <p14:tracePt t="33147" x="6705600" y="3276600"/>
          <p14:tracePt t="33164" x="6477000" y="3260725"/>
          <p14:tracePt t="33180" x="6392863" y="3230563"/>
          <p14:tracePt t="33197" x="6354763" y="3222625"/>
          <p14:tracePt t="33214" x="6340475" y="3216275"/>
          <p14:tracePt t="33231" x="6302375" y="3216275"/>
          <p14:tracePt t="33247" x="6172200" y="3216275"/>
          <p14:tracePt t="33264" x="5799138" y="3260725"/>
          <p14:tracePt t="33281" x="5387975" y="3322638"/>
          <p14:tracePt t="33297" x="4860925" y="3398838"/>
          <p14:tracePt t="33314" x="4487863" y="3413125"/>
          <p14:tracePt t="33331" x="4321175" y="3413125"/>
          <p14:tracePt t="33347" x="4283075" y="3413125"/>
          <p14:tracePt t="33364" x="4275138" y="3413125"/>
          <p14:tracePt t="33400" x="4267200" y="3413125"/>
          <p14:tracePt t="33414" x="4259263" y="3406775"/>
          <p14:tracePt t="33431" x="4206875" y="3390900"/>
          <p14:tracePt t="33447" x="4191000" y="3390900"/>
          <p14:tracePt t="33600" x="4213225" y="3390900"/>
          <p14:tracePt t="33608" x="4259263" y="3368675"/>
          <p14:tracePt t="33616" x="4297363" y="3352800"/>
          <p14:tracePt t="33631" x="4351338" y="3322638"/>
          <p14:tracePt t="33647" x="4572000" y="3216275"/>
          <p14:tracePt t="33664" x="4732338" y="3146425"/>
          <p14:tracePt t="33681" x="4899025" y="3048000"/>
          <p14:tracePt t="33697" x="5021263" y="2949575"/>
          <p14:tracePt t="33714" x="5083175" y="2903538"/>
          <p14:tracePt t="33731" x="5097463" y="2857500"/>
          <p14:tracePt t="33748" x="5105400" y="2827338"/>
          <p14:tracePt t="33764" x="5105400" y="2803525"/>
          <p14:tracePt t="33781" x="5105400" y="2773363"/>
          <p14:tracePt t="33797" x="5105400" y="2759075"/>
          <p14:tracePt t="33815" x="5105400" y="2727325"/>
          <p14:tracePt t="33847" x="5105400" y="2705100"/>
          <p14:tracePt t="33881" x="5105400" y="2682875"/>
          <p14:tracePt t="33897" x="5121275" y="2659063"/>
          <p14:tracePt t="33914" x="5181600" y="2628900"/>
          <p14:tracePt t="33931" x="5257800" y="2613025"/>
          <p14:tracePt t="33948" x="5318125" y="2590800"/>
          <p14:tracePt t="33964" x="5334000" y="2590800"/>
          <p14:tracePt t="33981" x="5341938" y="2590800"/>
          <p14:tracePt t="33997" x="5349875" y="2590800"/>
          <p14:tracePt t="34014" x="5356225" y="2590800"/>
          <p14:tracePt t="34031" x="5364163" y="2598738"/>
          <p14:tracePt t="34047" x="5372100" y="2598738"/>
          <p14:tracePt t="34065" x="5380038" y="2598738"/>
          <p14:tracePt t="34193" x="5380038" y="2606675"/>
          <p14:tracePt t="34728" x="5380038" y="2613025"/>
          <p14:tracePt t="34745" x="5372100" y="2613025"/>
          <p14:tracePt t="34752" x="5341938" y="2659063"/>
          <p14:tracePt t="34764" x="5334000" y="2682875"/>
          <p14:tracePt t="34781" x="5334000" y="2697163"/>
          <p14:tracePt t="34798" x="5326063" y="2751138"/>
          <p14:tracePt t="34814" x="5318125" y="2759075"/>
          <p14:tracePt t="34831" x="5318125" y="2773363"/>
          <p14:tracePt t="34913" x="5311775" y="2773363"/>
          <p14:tracePt t="34920" x="5311775" y="2781300"/>
          <p14:tracePt t="34931" x="5287963" y="2803525"/>
          <p14:tracePt t="34948" x="5273675" y="2849563"/>
          <p14:tracePt t="34964" x="5241925" y="2955925"/>
          <p14:tracePt t="34981" x="5211763" y="3063875"/>
          <p14:tracePt t="34998" x="5189538" y="3170238"/>
          <p14:tracePt t="35015" x="5143500" y="3284538"/>
          <p14:tracePt t="35031" x="5135563" y="3306763"/>
          <p14:tracePt t="35048" x="5121275" y="3322638"/>
          <p14:tracePt t="35065" x="5105400" y="3336925"/>
          <p14:tracePt t="35081" x="5097463" y="3344863"/>
          <p14:tracePt t="35098" x="5067300" y="3344863"/>
          <p14:tracePt t="35115" x="5045075" y="3344863"/>
          <p14:tracePt t="35131" x="5013325" y="3344863"/>
          <p14:tracePt t="35148" x="5006975" y="3344863"/>
          <p14:tracePt t="35232" x="4991100" y="3352800"/>
          <p14:tracePt t="35240" x="4991100" y="3368675"/>
          <p14:tracePt t="35249" x="4991100" y="3390900"/>
          <p14:tracePt t="35265" x="4983163" y="3413125"/>
          <p14:tracePt t="35281" x="4983163" y="3421063"/>
          <p14:tracePt t="35298" x="4983163" y="3429000"/>
          <p14:tracePt t="35696" x="4983163" y="3436938"/>
          <p14:tracePt t="35705" x="4999038" y="3444875"/>
          <p14:tracePt t="35715" x="5045075" y="3459163"/>
          <p14:tracePt t="35731" x="5197475" y="3459163"/>
          <p14:tracePt t="35748" x="5456238" y="3436938"/>
          <p14:tracePt t="35765" x="5821363" y="3344863"/>
          <p14:tracePt t="35781" x="6188075" y="3192463"/>
          <p14:tracePt t="35799" x="6545263" y="2971800"/>
          <p14:tracePt t="35815" x="6637338" y="2873375"/>
          <p14:tracePt t="35831" x="6651625" y="2835275"/>
          <p14:tracePt t="35848" x="6659563" y="2781300"/>
          <p14:tracePt t="35865" x="6667500" y="2689225"/>
          <p14:tracePt t="35881" x="6675438" y="2644775"/>
          <p14:tracePt t="35898" x="6675438" y="2620963"/>
          <p14:tracePt t="35915" x="6689725" y="2590800"/>
          <p14:tracePt t="35948" x="6689725" y="2552700"/>
          <p14:tracePt t="35965" x="6689725" y="2544763"/>
          <p14:tracePt t="35982" x="6689725" y="2514600"/>
          <p14:tracePt t="35998" x="6689725" y="2498725"/>
          <p14:tracePt t="36015" x="6689725" y="2468563"/>
          <p14:tracePt t="36032" x="6689725" y="2438400"/>
          <p14:tracePt t="36048" x="6683375" y="2430463"/>
          <p14:tracePt t="36065" x="6667500" y="2422525"/>
          <p14:tracePt t="36082" x="6659563" y="2422525"/>
          <p14:tracePt t="36098" x="6645275" y="2422525"/>
          <p14:tracePt t="36115" x="6637338" y="2422525"/>
          <p14:tracePt t="36132" x="6613525" y="2422525"/>
          <p14:tracePt t="36165" x="6575425" y="2468563"/>
          <p14:tracePt t="36182" x="6575425" y="2476500"/>
          <p14:tracePt t="36198" x="6553200" y="2514600"/>
          <p14:tracePt t="36215" x="6553200" y="2544763"/>
          <p14:tracePt t="36232" x="6545263" y="2568575"/>
          <p14:tracePt t="36248" x="6523038" y="2644775"/>
          <p14:tracePt t="36265" x="6507163" y="2720975"/>
          <p14:tracePt t="36282" x="6484938" y="2835275"/>
          <p14:tracePt t="36298" x="6469063" y="2949575"/>
          <p14:tracePt t="36315" x="6454775" y="3063875"/>
          <p14:tracePt t="36332" x="6454775" y="3154363"/>
          <p14:tracePt t="36348" x="6454775" y="3230563"/>
          <p14:tracePt t="36365" x="6446838" y="3260725"/>
          <p14:tracePt t="36382" x="6446838" y="3298825"/>
          <p14:tracePt t="36398" x="6438900" y="3314700"/>
          <p14:tracePt t="36415" x="6423025" y="3336925"/>
          <p14:tracePt t="36432" x="6423025" y="3344863"/>
          <p14:tracePt t="36448" x="6392863" y="3360738"/>
          <p14:tracePt t="36465" x="6370638" y="3368675"/>
          <p14:tracePt t="36482" x="6324600" y="3368675"/>
          <p14:tracePt t="36498" x="6294438" y="3375025"/>
          <p14:tracePt t="36515" x="6256338" y="3375025"/>
          <p14:tracePt t="36532" x="6232525" y="3375025"/>
          <p14:tracePt t="36548" x="6210300" y="3375025"/>
          <p14:tracePt t="36565" x="6202363" y="3375025"/>
          <p14:tracePt t="36569" x="6194425" y="3375025"/>
          <p14:tracePt t="36582" x="6188075" y="3375025"/>
          <p14:tracePt t="36599" x="6172200" y="3390900"/>
          <p14:tracePt t="36615" x="6156325" y="3390900"/>
          <p14:tracePt t="36632" x="6142038" y="3406775"/>
          <p14:tracePt t="36648" x="6134100" y="3406775"/>
          <p14:tracePt t="36665" x="6134100" y="3413125"/>
          <p14:tracePt t="36698" x="6126163" y="3413125"/>
          <p14:tracePt t="36896" x="6126163" y="3421063"/>
          <p14:tracePt t="36904" x="6142038" y="3421063"/>
          <p14:tracePt t="36915" x="6180138" y="3421063"/>
          <p14:tracePt t="36932" x="6308725" y="3421063"/>
          <p14:tracePt t="36948" x="6537325" y="3382963"/>
          <p14:tracePt t="36965" x="6850063" y="3222625"/>
          <p14:tracePt t="36982" x="7102475" y="3055938"/>
          <p14:tracePt t="36999" x="7269163" y="2835275"/>
          <p14:tracePt t="37015" x="7299325" y="2735263"/>
          <p14:tracePt t="37032" x="7307263" y="2674938"/>
          <p14:tracePt t="37049" x="7307263" y="2628900"/>
          <p14:tracePt t="37065" x="7315200" y="2613025"/>
          <p14:tracePt t="37082" x="7315200" y="2590800"/>
          <p14:tracePt t="37099" x="7323138" y="2560638"/>
          <p14:tracePt t="37115" x="7331075" y="2530475"/>
          <p14:tracePt t="37132" x="7337425" y="2514600"/>
          <p14:tracePt t="37149" x="7345363" y="2492375"/>
          <p14:tracePt t="37165" x="7345363" y="2468563"/>
          <p14:tracePt t="37182" x="7369175" y="2430463"/>
          <p14:tracePt t="37199" x="7391400" y="2400300"/>
          <p14:tracePt t="37215" x="7399338" y="2362200"/>
          <p14:tracePt t="37232" x="7399338" y="2354263"/>
          <p14:tracePt t="37272" x="7407275" y="2354263"/>
          <p14:tracePt t="37376" x="7391400" y="2370138"/>
          <p14:tracePt t="37385" x="7391400" y="2392363"/>
          <p14:tracePt t="37401" x="7383463" y="2408238"/>
          <p14:tracePt t="37408" x="7375525" y="2416175"/>
          <p14:tracePt t="37416" x="7375525" y="2422525"/>
          <p14:tracePt t="37432" x="7361238" y="2446338"/>
          <p14:tracePt t="37449" x="7353300" y="2484438"/>
          <p14:tracePt t="37465" x="7331075" y="2530475"/>
          <p14:tracePt t="37482" x="7323138" y="2582863"/>
          <p14:tracePt t="37499" x="7277100" y="2659063"/>
          <p14:tracePt t="37515" x="7254875" y="2705100"/>
          <p14:tracePt t="37532" x="7239000" y="2759075"/>
          <p14:tracePt t="37549" x="7223125" y="2811463"/>
          <p14:tracePt t="37566" x="7208838" y="2857500"/>
          <p14:tracePt t="37569" x="7200900" y="2879725"/>
          <p14:tracePt t="37583" x="7185025" y="2933700"/>
          <p14:tracePt t="37599" x="7170738" y="2963863"/>
          <p14:tracePt t="37615" x="7132638" y="3048000"/>
          <p14:tracePt t="37632" x="7108825" y="3140075"/>
          <p14:tracePt t="37649" x="7094538" y="3216275"/>
          <p14:tracePt t="37665" x="7070725" y="3260725"/>
          <p14:tracePt t="37682" x="7070725" y="3292475"/>
          <p14:tracePt t="37699" x="7064375" y="3298825"/>
          <p14:tracePt t="37715" x="7064375" y="3314700"/>
          <p14:tracePt t="37749" x="7056438" y="3322638"/>
          <p14:tracePt t="37765" x="7056438" y="3330575"/>
          <p14:tracePt t="37825" x="7056438" y="3336925"/>
          <p14:tracePt t="37840" x="7048500" y="3344863"/>
          <p14:tracePt t="37856" x="7048500" y="3352800"/>
          <p14:tracePt t="37872" x="7048500" y="3360738"/>
          <p14:tracePt t="37880" x="7048500" y="3368675"/>
          <p14:tracePt t="37888" x="7040563" y="3375025"/>
          <p14:tracePt t="38216" x="7056438" y="3368675"/>
          <p14:tracePt t="38224" x="7124700" y="3344863"/>
          <p14:tracePt t="38233" x="7192963" y="3322638"/>
          <p14:tracePt t="38249" x="7429500" y="3238500"/>
          <p14:tracePt t="38266" x="7680325" y="3116263"/>
          <p14:tracePt t="38282" x="7908925" y="3009900"/>
          <p14:tracePt t="38299" x="8069263" y="2911475"/>
          <p14:tracePt t="38316" x="8137525" y="2841625"/>
          <p14:tracePt t="38332" x="8199438" y="2797175"/>
          <p14:tracePt t="38349" x="8213725" y="2765425"/>
          <p14:tracePt t="38366" x="8259763" y="2743200"/>
          <p14:tracePt t="38382" x="8328025" y="2697163"/>
          <p14:tracePt t="38399" x="8374063" y="2667000"/>
          <p14:tracePt t="38416" x="8420100" y="2644775"/>
          <p14:tracePt t="38433" x="8442325" y="2620963"/>
          <p14:tracePt t="38449" x="8450263" y="2613025"/>
          <p14:tracePt t="38466" x="8466138" y="2606675"/>
          <p14:tracePt t="38482" x="8480425" y="2598738"/>
          <p14:tracePt t="38499" x="8496300" y="2590800"/>
          <p14:tracePt t="38553" x="8496300" y="2582863"/>
          <p14:tracePt t="38560" x="8488363" y="2574925"/>
          <p14:tracePt t="38568" x="8458200" y="2560638"/>
          <p14:tracePt t="38583" x="8435975" y="2560638"/>
          <p14:tracePt t="38599" x="8366125" y="2544763"/>
          <p14:tracePt t="38616" x="8343900" y="2530475"/>
          <p14:tracePt t="38633" x="8328025" y="2530475"/>
          <p14:tracePt t="38649" x="8321675" y="2522538"/>
          <p14:tracePt t="38666" x="8305800" y="2492375"/>
          <p14:tracePt t="38683" x="8297863" y="2454275"/>
          <p14:tracePt t="38699" x="8297863" y="2400300"/>
          <p14:tracePt t="38716" x="8297863" y="2339975"/>
          <p14:tracePt t="38733" x="8297863" y="2270125"/>
          <p14:tracePt t="38749" x="8289925" y="2225675"/>
          <p14:tracePt t="38766" x="8289925" y="2201863"/>
          <p14:tracePt t="38808" x="8305800" y="2201863"/>
          <p14:tracePt t="38817" x="8328025" y="2217738"/>
          <p14:tracePt t="38833" x="8351838" y="2301875"/>
          <p14:tracePt t="38849" x="8351838" y="2438400"/>
          <p14:tracePt t="38866" x="8351838" y="2628900"/>
          <p14:tracePt t="38882" x="8305800" y="2849563"/>
          <p14:tracePt t="38899" x="8161338" y="3146425"/>
          <p14:tracePt t="38916" x="7962900" y="3336925"/>
          <p14:tracePt t="38932" x="7756525" y="3398838"/>
          <p14:tracePt t="38949" x="7543800" y="3429000"/>
          <p14:tracePt t="38966" x="7337425" y="3429000"/>
          <p14:tracePt t="38983" x="7185025" y="3429000"/>
          <p14:tracePt t="38999" x="7162800" y="3413125"/>
          <p14:tracePt t="39016" x="7154863" y="3398838"/>
          <p14:tracePt t="39032" x="7154863" y="3375025"/>
          <p14:tracePt t="39049" x="7154863" y="3352800"/>
          <p14:tracePt t="39066" x="7162800" y="3330575"/>
          <p14:tracePt t="39082" x="7170738" y="3322638"/>
          <p14:tracePt t="39099" x="7185025" y="3314700"/>
          <p14:tracePt t="39116" x="7239000" y="3314700"/>
          <p14:tracePt t="39132" x="7307263" y="3314700"/>
          <p14:tracePt t="39149" x="7413625" y="3314700"/>
          <p14:tracePt t="39166" x="7497763" y="3314700"/>
          <p14:tracePt t="39182" x="7505700" y="3314700"/>
          <p14:tracePt t="39216" x="7505700" y="3322638"/>
          <p14:tracePt t="39233" x="7505700" y="3368675"/>
          <p14:tracePt t="39249" x="7475538" y="3398838"/>
          <p14:tracePt t="39266" x="7399338" y="3444875"/>
          <p14:tracePt t="39283" x="7292975" y="3489325"/>
          <p14:tracePt t="39299" x="7216775" y="3513138"/>
          <p14:tracePt t="39316" x="7192963" y="3521075"/>
          <p14:tracePt t="39349" x="7208838" y="3527425"/>
          <p14:tracePt t="39366" x="7285038" y="3527425"/>
          <p14:tracePt t="39382" x="7467600" y="3527425"/>
          <p14:tracePt t="39399" x="7521575" y="3527425"/>
          <p14:tracePt t="39447" x="7475538" y="3521075"/>
          <p14:tracePt t="39457" x="7437438" y="3513138"/>
          <p14:tracePt t="39466" x="7391400" y="3505200"/>
          <p14:tracePt t="39483" x="7292975" y="3505200"/>
          <p14:tracePt t="39500" x="7246938" y="3505200"/>
          <p14:tracePt t="39585" x="7254875" y="3505200"/>
          <p14:tracePt t="39696" x="7299325" y="3505200"/>
          <p14:tracePt t="39704" x="7375525" y="3505200"/>
          <p14:tracePt t="39716" x="7497763" y="3505200"/>
          <p14:tracePt t="39733" x="7848600" y="3451225"/>
          <p14:tracePt t="39750" x="8328025" y="3306763"/>
          <p14:tracePt t="39767" x="8816975" y="3108325"/>
          <p14:tracePt t="39783" x="8937625" y="3001963"/>
          <p14:tracePt t="39800" x="8975725" y="2887663"/>
          <p14:tracePt t="39816" x="8975725" y="2803525"/>
          <p14:tracePt t="39833" x="8961438" y="2689225"/>
          <p14:tracePt t="39850" x="8923338" y="2590800"/>
          <p14:tracePt t="39866" x="8899525" y="2498725"/>
          <p14:tracePt t="39883" x="8885238" y="2446338"/>
          <p14:tracePt t="39900" x="8877300" y="2408238"/>
          <p14:tracePt t="39916" x="8877300" y="2392363"/>
          <p14:tracePt t="39950" x="8877300" y="2384425"/>
          <p14:tracePt t="39993" x="8877300" y="2370138"/>
          <p14:tracePt t="40041" x="8869363" y="2362200"/>
          <p14:tracePt t="40065" x="8861425" y="2362200"/>
          <p14:tracePt t="40072" x="8855075" y="2362200"/>
          <p14:tracePt t="40088" x="8847138" y="2362200"/>
          <p14:tracePt t="40100" x="8823325" y="2378075"/>
          <p14:tracePt t="40116" x="8763000" y="2492375"/>
          <p14:tracePt t="40133" x="8732838" y="2552700"/>
          <p14:tracePt t="40150" x="8694738" y="2628900"/>
          <p14:tracePt t="40167" x="8670925" y="2667000"/>
          <p14:tracePt t="40183" x="8664575" y="2682875"/>
          <p14:tracePt t="40200" x="8656638" y="2697163"/>
          <p14:tracePt t="40216" x="8648700" y="2705100"/>
          <p14:tracePt t="40233" x="8632825" y="2735263"/>
          <p14:tracePt t="40250" x="8594725" y="2797175"/>
          <p14:tracePt t="40266" x="8556625" y="2857500"/>
          <p14:tracePt t="40283" x="8504238" y="2971800"/>
          <p14:tracePt t="40300" x="8442325" y="3101975"/>
          <p14:tracePt t="40316" x="8382000" y="3216275"/>
          <p14:tracePt t="40333" x="8321675" y="3284538"/>
          <p14:tracePt t="40350" x="8289925" y="3330575"/>
          <p14:tracePt t="40367" x="8245475" y="3330575"/>
          <p14:tracePt t="40383" x="8221663" y="3330575"/>
          <p14:tracePt t="40399" x="8207375" y="3330575"/>
          <p14:tracePt t="40417" x="8183563" y="3322638"/>
          <p14:tracePt t="40433" x="8161338" y="3298825"/>
          <p14:tracePt t="40450" x="8131175" y="3292475"/>
          <p14:tracePt t="40467" x="8115300" y="3292475"/>
          <p14:tracePt t="40483" x="8107363" y="3292475"/>
          <p14:tracePt t="40500" x="8093075" y="3298825"/>
          <p14:tracePt t="40517" x="8077200" y="3330575"/>
          <p14:tracePt t="40533" x="8054975" y="3375025"/>
          <p14:tracePt t="40551" x="8031163" y="3429000"/>
          <p14:tracePt t="40567" x="8023225" y="3444875"/>
          <p14:tracePt t="40672" x="8023225" y="3451225"/>
          <p14:tracePt t="40745" x="8031163" y="3451225"/>
          <p14:tracePt t="40760" x="8047038" y="3451225"/>
          <p14:tracePt t="40784" x="8054975" y="3451225"/>
          <p14:tracePt t="40792" x="8069263" y="3451225"/>
          <p14:tracePt t="40808" x="8077200" y="3451225"/>
          <p14:tracePt t="40817" x="8085138" y="3444875"/>
          <p14:tracePt t="40833" x="8099425" y="3444875"/>
          <p14:tracePt t="40850" x="8123238" y="3436938"/>
          <p14:tracePt t="40867" x="8145463" y="3436938"/>
          <p14:tracePt t="40883" x="8161338" y="3436938"/>
          <p14:tracePt t="40917" x="8169275" y="3429000"/>
          <p14:tracePt t="41168" x="8175625" y="3421063"/>
          <p14:tracePt t="41192" x="8175625" y="3413125"/>
          <p14:tracePt t="41720" x="8169275" y="3413125"/>
          <p14:tracePt t="41728" x="8153400" y="3406775"/>
          <p14:tracePt t="41736" x="8107363" y="3406775"/>
          <p14:tracePt t="41751" x="7985125" y="3406775"/>
          <p14:tracePt t="41767" x="7794625" y="3406775"/>
          <p14:tracePt t="41784" x="7513638" y="3406775"/>
          <p14:tracePt t="41800" x="7239000" y="3406775"/>
          <p14:tracePt t="41817" x="7048500" y="3406775"/>
          <p14:tracePt t="41834" x="6942138" y="3382963"/>
          <p14:tracePt t="41850" x="6904038" y="3375025"/>
          <p14:tracePt t="42280" x="6911975" y="3390900"/>
          <p14:tracePt t="42288" x="6942138" y="3444875"/>
          <p14:tracePt t="42296" x="6964363" y="3505200"/>
          <p14:tracePt t="42304" x="7010400" y="3603625"/>
          <p14:tracePt t="42317" x="7040563" y="3687763"/>
          <p14:tracePt t="42335" x="7154863" y="3940175"/>
          <p14:tracePt t="42351" x="7170738" y="3978275"/>
          <p14:tracePt t="42424" x="7170738" y="3984625"/>
          <p14:tracePt t="42449" x="7170738" y="4000500"/>
          <p14:tracePt t="42465" x="7162800" y="4008438"/>
          <p14:tracePt t="42480" x="7146925" y="4008438"/>
          <p14:tracePt t="42776" x="7170738" y="4000500"/>
          <p14:tracePt t="42785" x="7208838" y="4000500"/>
          <p14:tracePt t="42793" x="7277100" y="3970338"/>
          <p14:tracePt t="42801" x="7361238" y="3940175"/>
          <p14:tracePt t="42817" x="7527925" y="3856038"/>
          <p14:tracePt t="42834" x="7650163" y="3771900"/>
          <p14:tracePt t="42851" x="7734300" y="3687763"/>
          <p14:tracePt t="42867" x="7802563" y="3603625"/>
          <p14:tracePt t="42884" x="7840663" y="3551238"/>
          <p14:tracePt t="42901" x="7864475" y="3482975"/>
          <p14:tracePt t="42917" x="7908925" y="3429000"/>
          <p14:tracePt t="42935" x="7962900" y="3375025"/>
          <p14:tracePt t="42951" x="7970838" y="3368675"/>
          <p14:tracePt t="42967" x="8031163" y="3344863"/>
          <p14:tracePt t="42984" x="8077200" y="3322638"/>
          <p14:tracePt t="43001" x="8099425" y="3314700"/>
          <p14:tracePt t="43017" x="8115300" y="3314700"/>
          <p14:tracePt t="43034" x="8123238" y="3306763"/>
          <p14:tracePt t="43051" x="8123238" y="3298825"/>
          <p14:tracePt t="43067" x="8131175" y="3298825"/>
          <p14:tracePt t="43280" x="8131175" y="3292475"/>
          <p14:tracePt t="43288" x="8099425" y="3292475"/>
          <p14:tracePt t="43296" x="8085138" y="3292475"/>
          <p14:tracePt t="43304" x="8061325" y="3276600"/>
          <p14:tracePt t="43318" x="8031163" y="3268663"/>
          <p14:tracePt t="43335" x="7916863" y="3246438"/>
          <p14:tracePt t="43351" x="7870825" y="3246438"/>
          <p14:tracePt t="43368" x="7848600" y="3246438"/>
          <p14:tracePt t="43384" x="7794625" y="3246438"/>
          <p14:tracePt t="43401" x="7764463" y="3246438"/>
          <p14:tracePt t="43418" x="7734300" y="3246438"/>
          <p14:tracePt t="43434" x="7688263" y="3246438"/>
          <p14:tracePt t="43451" x="7658100" y="3246438"/>
          <p14:tracePt t="43468" x="7642225" y="3246438"/>
          <p14:tracePt t="43484" x="7635875" y="3246438"/>
          <p14:tracePt t="43536" x="7627938" y="3246438"/>
          <p14:tracePt t="43560" x="7620000" y="3254375"/>
          <p14:tracePt t="43584" x="7604125" y="3260725"/>
          <p14:tracePt t="43592" x="7604125" y="3268663"/>
          <p14:tracePt t="43616" x="7597775" y="3284538"/>
          <p14:tracePt t="43632" x="7589838" y="3292475"/>
          <p14:tracePt t="43840" x="7589838" y="3298825"/>
          <p14:tracePt t="43856" x="7589838" y="3306763"/>
          <p14:tracePt t="43865" x="7589838" y="3314700"/>
          <p14:tracePt t="43872" x="7589838" y="3330575"/>
          <p14:tracePt t="43884" x="7589838" y="3344863"/>
          <p14:tracePt t="43901" x="7597775" y="3444875"/>
          <p14:tracePt t="43918" x="7627938" y="3597275"/>
          <p14:tracePt t="43935" x="7627938" y="3749675"/>
          <p14:tracePt t="43951" x="7650163" y="3870325"/>
          <p14:tracePt t="43968" x="7658100" y="3878263"/>
          <p14:tracePt t="44081" x="7658100" y="3886200"/>
          <p14:tracePt t="44145" x="7658100" y="3894138"/>
          <p14:tracePt t="44160" x="7658100" y="3908425"/>
          <p14:tracePt t="44168" x="7658100" y="3916363"/>
          <p14:tracePt t="44184" x="7658100" y="3924300"/>
          <p14:tracePt t="44192" x="7666038" y="3932238"/>
          <p14:tracePt t="44201" x="7666038" y="3940175"/>
          <p14:tracePt t="44264" x="7673975" y="3940175"/>
          <p14:tracePt t="44505" x="7673975" y="3954463"/>
          <p14:tracePt t="44512" x="7673975" y="3970338"/>
          <p14:tracePt t="44520" x="7673975" y="3984625"/>
          <p14:tracePt t="44535" x="7673975" y="3992563"/>
          <p14:tracePt t="44551" x="7688263" y="4016375"/>
          <p14:tracePt t="44568" x="7704138" y="4038600"/>
          <p14:tracePt t="45017" x="7688263" y="4030663"/>
          <p14:tracePt t="45025" x="7688263" y="4008438"/>
          <p14:tracePt t="45035" x="7673975" y="3978275"/>
          <p14:tracePt t="45051" x="7673975" y="3962400"/>
          <p14:tracePt t="45068" x="7673975" y="3932238"/>
          <p14:tracePt t="45072" x="7673975" y="3902075"/>
          <p14:tracePt t="45232" x="7666038" y="3902075"/>
          <p14:tracePt t="45240" x="7642225" y="3916363"/>
          <p14:tracePt t="45252" x="7604125" y="3924300"/>
          <p14:tracePt t="45268" x="7589838" y="3954463"/>
          <p14:tracePt t="45285" x="7589838" y="3962400"/>
          <p14:tracePt t="45302" x="7597775" y="3978275"/>
          <p14:tracePt t="45337" x="7597775" y="3984625"/>
          <p14:tracePt t="45352" x="7566025" y="3984625"/>
          <p14:tracePt t="45368" x="7383463" y="3970338"/>
          <p14:tracePt t="45385" x="7223125" y="3970338"/>
          <p14:tracePt t="45401" x="7048500" y="3970338"/>
          <p14:tracePt t="45418" x="6904038" y="3970338"/>
          <p14:tracePt t="45435" x="6781800" y="3970338"/>
          <p14:tracePt t="45452" x="6683375" y="3970338"/>
          <p14:tracePt t="45468" x="6599238" y="3970338"/>
          <p14:tracePt t="45485" x="6530975" y="3978275"/>
          <p14:tracePt t="45502" x="6454775" y="3984625"/>
          <p14:tracePt t="45519" x="6362700" y="3992563"/>
          <p14:tracePt t="45535" x="6278563" y="3992563"/>
          <p14:tracePt t="45552" x="6232525" y="3992563"/>
          <p14:tracePt t="45569" x="6194425" y="3992563"/>
          <p14:tracePt t="45585" x="6164263" y="3992563"/>
          <p14:tracePt t="45602" x="6156325" y="3992563"/>
          <p14:tracePt t="45618" x="6142038" y="3992563"/>
          <p14:tracePt t="45761" x="6134100" y="3992563"/>
          <p14:tracePt t="45776" x="6111875" y="4008438"/>
          <p14:tracePt t="45784" x="6088063" y="4008438"/>
          <p14:tracePt t="45792" x="6073775" y="4008438"/>
          <p14:tracePt t="45802" x="6057900" y="4008438"/>
          <p14:tracePt t="46073" x="6103938" y="4016375"/>
          <p14:tracePt t="46080" x="6156325" y="4038600"/>
          <p14:tracePt t="46088" x="6188075" y="4046538"/>
          <p14:tracePt t="46102" x="6210300" y="4046538"/>
          <p14:tracePt t="46119" x="6218238" y="4046538"/>
          <p14:tracePt t="46289" x="6226175" y="4054475"/>
          <p14:tracePt t="46296" x="6240463" y="4054475"/>
          <p14:tracePt t="46304" x="6316663" y="4060825"/>
          <p14:tracePt t="46319" x="6477000" y="4092575"/>
          <p14:tracePt t="46335" x="7337425" y="4144963"/>
          <p14:tracePt t="46352" x="7962900" y="4144963"/>
          <p14:tracePt t="46369" x="8412163" y="4144963"/>
          <p14:tracePt t="46385" x="8594725" y="4144963"/>
          <p14:tracePt t="46402" x="8610600" y="4144963"/>
          <p14:tracePt t="46436" x="8610600" y="4137025"/>
          <p14:tracePt t="46452" x="8602663" y="4122738"/>
          <p14:tracePt t="46488" x="8602663" y="4114800"/>
          <p14:tracePt t="46521" x="8602663" y="4106863"/>
          <p14:tracePt t="46577" x="8602663" y="4098925"/>
          <p14:tracePt t="46585" x="8602663" y="4084638"/>
          <p14:tracePt t="46592" x="8602663" y="4076700"/>
          <p14:tracePt t="46602" x="8580438" y="4060825"/>
          <p14:tracePt t="46619" x="8450263" y="4022725"/>
          <p14:tracePt t="46635" x="8245475" y="4008438"/>
          <p14:tracePt t="46652" x="8031163" y="4000500"/>
          <p14:tracePt t="46669" x="7886700" y="4000500"/>
          <p14:tracePt t="46685" x="7864475" y="4000500"/>
          <p14:tracePt t="46943" x="7848600" y="4000500"/>
          <p14:tracePt t="46951" x="7818438" y="4000500"/>
          <p14:tracePt t="46959" x="7734300" y="4008438"/>
          <p14:tracePt t="46968" x="7620000" y="4046538"/>
          <p14:tracePt t="46985" x="7361238" y="4084638"/>
          <p14:tracePt t="47002" x="7048500" y="4084638"/>
          <p14:tracePt t="47019" x="6811963" y="4084638"/>
          <p14:tracePt t="47035" x="6667500" y="4046538"/>
          <p14:tracePt t="47052" x="6599238" y="4030663"/>
          <p14:tracePt t="47069" x="6583363" y="4016375"/>
          <p14:tracePt t="47128" x="6553200" y="4016375"/>
          <p14:tracePt t="47136" x="6499225" y="4008438"/>
          <p14:tracePt t="47145" x="6438900" y="4000500"/>
          <p14:tracePt t="47153" x="6392863" y="4000500"/>
          <p14:tracePt t="47169" x="6332538" y="4000500"/>
          <p14:tracePt t="47186" x="6256338" y="3992563"/>
          <p14:tracePt t="47202" x="6240463" y="3984625"/>
          <p14:tracePt t="47465" x="6270625" y="3984625"/>
          <p14:tracePt t="47472" x="6392863" y="3984625"/>
          <p14:tracePt t="47481" x="6530975" y="4008438"/>
          <p14:tracePt t="47488" x="6637338" y="4022725"/>
          <p14:tracePt t="47503" x="6773863" y="4022725"/>
          <p14:tracePt t="47519" x="7124700" y="4022725"/>
          <p14:tracePt t="47536" x="7246938" y="4022725"/>
          <p14:tracePt t="47553" x="7254875" y="4022725"/>
          <p14:tracePt t="47586" x="7200900" y="4000500"/>
          <p14:tracePt t="47602" x="7070725" y="3970338"/>
          <p14:tracePt t="47619" x="6904038" y="3954463"/>
          <p14:tracePt t="47636" x="6659563" y="3946525"/>
          <p14:tracePt t="47652" x="6461125" y="3946525"/>
          <p14:tracePt t="47669" x="6370638" y="3946525"/>
          <p14:tracePt t="47686" x="6362700" y="3946525"/>
          <p14:tracePt t="47720" x="6408738" y="3946525"/>
          <p14:tracePt t="47728" x="6507163" y="3946525"/>
          <p14:tracePt t="47737" x="6591300" y="3946525"/>
          <p14:tracePt t="47752" x="6713538" y="3946525"/>
          <p14:tracePt t="47769" x="6751638" y="3946525"/>
          <p14:tracePt t="47786" x="6759575" y="3946525"/>
          <p14:tracePt t="47819" x="6743700" y="3954463"/>
          <p14:tracePt t="47836" x="6689725" y="3954463"/>
          <p14:tracePt t="47853" x="6675438" y="3954463"/>
          <p14:tracePt t="47929" x="6667500" y="3954463"/>
          <p14:tracePt t="47936" x="6675438" y="3970338"/>
          <p14:tracePt t="47944" x="6697663" y="3978275"/>
          <p14:tracePt t="47953" x="6743700" y="3992563"/>
          <p14:tracePt t="47969" x="6835775" y="3992563"/>
          <p14:tracePt t="47986" x="6942138" y="3992563"/>
          <p14:tracePt t="48003" x="6994525" y="3992563"/>
          <p14:tracePt t="48019" x="7032625" y="4008438"/>
          <p14:tracePt t="48241" x="7040563" y="4016375"/>
          <p14:tracePt t="48248" x="7040563" y="4022725"/>
          <p14:tracePt t="48256" x="7026275" y="4030663"/>
          <p14:tracePt t="48360" x="7026275" y="4038600"/>
          <p14:tracePt t="48368" x="7026275" y="4054475"/>
          <p14:tracePt t="48376" x="7026275" y="4068763"/>
          <p14:tracePt t="48386" x="7056438" y="4098925"/>
          <p14:tracePt t="48402" x="7108825" y="4144963"/>
          <p14:tracePt t="48419" x="7178675" y="4191000"/>
          <p14:tracePt t="48436" x="7231063" y="4213225"/>
          <p14:tracePt t="48453" x="7261225" y="4229100"/>
          <p14:tracePt t="48469" x="7277100" y="4237038"/>
          <p14:tracePt t="48545" x="7285038" y="4244975"/>
          <p14:tracePt t="48552" x="7285038" y="4251325"/>
          <p14:tracePt t="48560" x="7285038" y="4267200"/>
          <p14:tracePt t="48570" x="7285038" y="4275138"/>
          <p14:tracePt t="48586" x="7285038" y="4313238"/>
          <p14:tracePt t="48603" x="7307263" y="4365625"/>
          <p14:tracePt t="48619" x="7331075" y="4411663"/>
          <p14:tracePt t="48636" x="7369175" y="4441825"/>
          <p14:tracePt t="48873" x="7375525" y="4449763"/>
          <p14:tracePt t="48896" x="7383463" y="4479925"/>
          <p14:tracePt t="48905" x="7391400" y="4503738"/>
          <p14:tracePt t="48913" x="7407275" y="4549775"/>
          <p14:tracePt t="48920" x="7421563" y="4572000"/>
          <p14:tracePt t="48936" x="7445375" y="4632325"/>
          <p14:tracePt t="48953" x="7489825" y="4656138"/>
          <p14:tracePt t="48970" x="7551738" y="4664075"/>
          <p14:tracePt t="48986" x="7612063" y="4664075"/>
          <p14:tracePt t="49003" x="7673975" y="4664075"/>
          <p14:tracePt t="49020" x="7712075" y="4632325"/>
          <p14:tracePt t="49036" x="7764463" y="4594225"/>
          <p14:tracePt t="49053" x="7840663" y="4549775"/>
          <p14:tracePt t="49070" x="7962900" y="4533900"/>
          <p14:tracePt t="49074" x="8047038" y="4533900"/>
          <p14:tracePt t="49087" x="8267700" y="4533900"/>
          <p14:tracePt t="49103" x="8512175" y="4533900"/>
          <p14:tracePt t="49120" x="8664575" y="4533900"/>
          <p14:tracePt t="49136" x="8778875" y="4549775"/>
          <p14:tracePt t="49153" x="8785225" y="4556125"/>
          <p14:tracePt t="49281" x="8778875" y="4579938"/>
          <p14:tracePt t="49289" x="8716963" y="4618038"/>
          <p14:tracePt t="49296" x="8648700" y="4625975"/>
          <p14:tracePt t="49305" x="8542338" y="4656138"/>
          <p14:tracePt t="49320" x="8099425" y="4716463"/>
          <p14:tracePt t="49336" x="7421563" y="4716463"/>
          <p14:tracePt t="49353" x="6683375" y="4716463"/>
          <p14:tracePt t="49370" x="6111875" y="4702175"/>
          <p14:tracePt t="49386" x="5859463" y="4678363"/>
          <p14:tracePt t="49403" x="5807075" y="4664075"/>
          <p14:tracePt t="49420" x="5807075" y="4640263"/>
          <p14:tracePt t="49436" x="5913438" y="4572000"/>
          <p14:tracePt t="49453" x="6111875" y="4511675"/>
          <p14:tracePt t="49470" x="6248400" y="4473575"/>
          <p14:tracePt t="49486" x="6256338" y="4473575"/>
          <p14:tracePt t="49528" x="6156325" y="4473575"/>
          <p14:tracePt t="49536" x="6042025" y="4495800"/>
          <p14:tracePt t="49544" x="5867400" y="4518025"/>
          <p14:tracePt t="49553" x="5630863" y="4541838"/>
          <p14:tracePt t="49570" x="5059363" y="4594225"/>
          <p14:tracePt t="49587" x="4313238" y="4594225"/>
          <p14:tracePt t="49603" x="3657600" y="4594225"/>
          <p14:tracePt t="49620" x="3238500" y="4594225"/>
          <p14:tracePt t="49637" x="3116263" y="4602163"/>
          <p14:tracePt t="49653" x="3108325" y="4602163"/>
          <p14:tracePt t="49681" x="3116263" y="4602163"/>
          <p14:tracePt t="49688" x="3178175" y="4602163"/>
          <p14:tracePt t="49703" x="3368675" y="4602163"/>
          <p14:tracePt t="49720" x="3421063" y="4587875"/>
          <p14:tracePt t="49737" x="3421063" y="4579938"/>
          <p14:tracePt t="49784" x="3398838" y="4579938"/>
          <p14:tracePt t="49793" x="3375025" y="4572000"/>
          <p14:tracePt t="49803" x="3344863" y="4556125"/>
          <p14:tracePt t="49820" x="3314700" y="4556125"/>
          <p14:tracePt t="49904" x="3336925" y="4533900"/>
          <p14:tracePt t="49912" x="3406775" y="4525963"/>
          <p14:tracePt t="49920" x="3475038" y="4525963"/>
          <p14:tracePt t="49937" x="3627438" y="4503738"/>
          <p14:tracePt t="49953" x="3794125" y="4449763"/>
          <p14:tracePt t="49970" x="4060825" y="4381500"/>
          <p14:tracePt t="49987" x="4397375" y="4283075"/>
          <p14:tracePt t="50003" x="4846638" y="4152900"/>
          <p14:tracePt t="50020" x="5326063" y="4016375"/>
          <p14:tracePt t="50037" x="5570538" y="3932238"/>
          <p14:tracePt t="50053" x="5761038" y="3856038"/>
          <p14:tracePt t="50071" x="5837238" y="3840163"/>
          <p14:tracePt t="50120" x="5859463" y="3840163"/>
          <p14:tracePt t="50128" x="5889625" y="3840163"/>
          <p14:tracePt t="50137" x="5951538" y="3840163"/>
          <p14:tracePt t="50153" x="6232525" y="3870325"/>
          <p14:tracePt t="50170" x="6591300" y="3970338"/>
          <p14:tracePt t="50187" x="6797675" y="4030663"/>
          <p14:tracePt t="50203" x="7010400" y="4122738"/>
          <p14:tracePt t="50220" x="7056438" y="4144963"/>
          <p14:tracePt t="50264" x="7056438" y="4152900"/>
          <p14:tracePt t="50272" x="7032625" y="4152900"/>
          <p14:tracePt t="50287" x="7026275" y="4144963"/>
          <p14:tracePt t="50303" x="6942138" y="4106863"/>
          <p14:tracePt t="50320" x="6904038" y="4076700"/>
          <p14:tracePt t="50337" x="6888163" y="4076700"/>
          <p14:tracePt t="50384" x="6896100" y="4076700"/>
          <p14:tracePt t="50392" x="6918325" y="4076700"/>
          <p14:tracePt t="50404" x="6942138" y="4076700"/>
          <p14:tracePt t="50420" x="6980238" y="4076700"/>
          <p14:tracePt t="50496" x="6964363" y="4076700"/>
          <p14:tracePt t="50505" x="6918325" y="4054475"/>
          <p14:tracePt t="50512" x="6858000" y="4046538"/>
          <p14:tracePt t="50521" x="6789738" y="4046538"/>
          <p14:tracePt t="50537" x="6469063" y="4038600"/>
          <p14:tracePt t="50553" x="6256338" y="4038600"/>
          <p14:tracePt t="50570" x="6103938" y="4038600"/>
          <p14:tracePt t="50587" x="6035675" y="4038600"/>
          <p14:tracePt t="50785" x="6027738" y="4030663"/>
          <p14:tracePt t="50849" x="6019800" y="4030663"/>
          <p14:tracePt t="50856" x="6019800" y="4022725"/>
          <p14:tracePt t="50872" x="6019800" y="4016375"/>
          <p14:tracePt t="50889" x="6019800" y="4000500"/>
          <p14:tracePt t="50904" x="6019800" y="3992563"/>
          <p14:tracePt t="50928" x="6019800" y="3984625"/>
          <p14:tracePt t="50936" x="6019800" y="3978275"/>
          <p14:tracePt t="50959" x="6019800" y="3970338"/>
          <p14:tracePt t="50967" x="6019800" y="3962400"/>
          <p14:tracePt t="51096" x="6019800" y="3954463"/>
          <p14:tracePt t="51104" x="6035675" y="3954463"/>
          <p14:tracePt t="51113" x="6057900" y="3954463"/>
          <p14:tracePt t="51120" x="6096000" y="3954463"/>
          <p14:tracePt t="51137" x="6378575" y="3978275"/>
          <p14:tracePt t="51154" x="6659563" y="4000500"/>
          <p14:tracePt t="51170" x="6972300" y="4000500"/>
          <p14:tracePt t="51187" x="7200900" y="4000500"/>
          <p14:tracePt t="51204" x="7353300" y="4000500"/>
          <p14:tracePt t="51220" x="7413625" y="4000500"/>
          <p14:tracePt t="51237" x="7437438" y="4000500"/>
          <p14:tracePt t="51254" x="7451725" y="3992563"/>
          <p14:tracePt t="51271" x="7551738" y="3970338"/>
          <p14:tracePt t="51287" x="7658100" y="3954463"/>
          <p14:tracePt t="51304" x="7772400" y="3940175"/>
          <p14:tracePt t="51320" x="7940675" y="3940175"/>
          <p14:tracePt t="51337" x="8077200" y="3940175"/>
          <p14:tracePt t="51354" x="8115300" y="3940175"/>
          <p14:tracePt t="51680" x="8107363" y="3940175"/>
          <p14:tracePt t="51688" x="8093075" y="3940175"/>
          <p14:tracePt t="51696" x="8069263" y="3932238"/>
          <p14:tracePt t="51705" x="8061325" y="3932238"/>
          <p14:tracePt t="51809" x="8054975" y="3932238"/>
          <p14:tracePt t="51816" x="8031163" y="3924300"/>
          <p14:tracePt t="51832" x="8001000" y="3916363"/>
          <p14:tracePt t="51840" x="7985125" y="3908425"/>
          <p14:tracePt t="51855" x="7954963" y="3908425"/>
          <p14:tracePt t="51871" x="7932738" y="3908425"/>
          <p14:tracePt t="51887" x="7902575" y="3908425"/>
          <p14:tracePt t="51904" x="7894638" y="3908425"/>
          <p14:tracePt t="51921" x="7870825" y="3916363"/>
          <p14:tracePt t="51937" x="7848600" y="3946525"/>
          <p14:tracePt t="51954" x="7818438" y="3978275"/>
          <p14:tracePt t="51971" x="7788275" y="4000500"/>
          <p14:tracePt t="51987" x="7696200" y="4038600"/>
          <p14:tracePt t="52004" x="7559675" y="4106863"/>
          <p14:tracePt t="52021" x="7399338" y="4152900"/>
          <p14:tracePt t="52037" x="7223125" y="4213225"/>
          <p14:tracePt t="52055" x="7018338" y="4267200"/>
          <p14:tracePt t="52071" x="6964363" y="4283075"/>
          <p14:tracePt t="52074" x="6918325" y="4289425"/>
          <p14:tracePt t="52087" x="6842125" y="4305300"/>
          <p14:tracePt t="52104" x="6781800" y="4313238"/>
          <p14:tracePt t="52121" x="6735763" y="4321175"/>
          <p14:tracePt t="52137" x="6697663" y="4321175"/>
          <p14:tracePt t="52154" x="6683375" y="4335463"/>
          <p14:tracePt t="52171" x="6675438" y="4335463"/>
          <p14:tracePt t="52188" x="6667500" y="4335463"/>
          <p14:tracePt t="52232" x="6659563" y="4343400"/>
          <p14:tracePt t="52240" x="6651625" y="4343400"/>
          <p14:tracePt t="52255" x="6613525" y="4389438"/>
          <p14:tracePt t="52271" x="6607175" y="4411663"/>
          <p14:tracePt t="52287" x="6575425" y="4457700"/>
          <p14:tracePt t="52304" x="6569075" y="4465638"/>
          <p14:tracePt t="52393" x="6569075" y="4473575"/>
          <p14:tracePt t="52416" x="6569075" y="4479925"/>
          <p14:tracePt t="52897" x="6591300" y="4479925"/>
          <p14:tracePt t="52904" x="6607175" y="4479925"/>
          <p14:tracePt t="52912" x="6621463" y="4479925"/>
          <p14:tracePt t="52921" x="6651625" y="4479925"/>
          <p14:tracePt t="52938" x="6765925" y="4511675"/>
          <p14:tracePt t="52954" x="6934200" y="4541838"/>
          <p14:tracePt t="52971" x="7116763" y="4556125"/>
          <p14:tracePt t="52988" x="7299325" y="4556125"/>
          <p14:tracePt t="53004" x="7429500" y="4556125"/>
          <p14:tracePt t="53021" x="7505700" y="4556125"/>
          <p14:tracePt t="53038" x="7513638" y="4556125"/>
          <p14:tracePt t="53160" x="7489825" y="4549775"/>
          <p14:tracePt t="53168" x="7459663" y="4549775"/>
          <p14:tracePt t="53176" x="7421563" y="4541838"/>
          <p14:tracePt t="53188" x="7391400" y="4541838"/>
          <p14:tracePt t="53205" x="7307263" y="4541838"/>
          <p14:tracePt t="53221" x="7192963" y="4564063"/>
          <p14:tracePt t="53238" x="7040563" y="4587875"/>
          <p14:tracePt t="53255" x="6904038" y="4602163"/>
          <p14:tracePt t="53271" x="6804025" y="4632325"/>
          <p14:tracePt t="53288" x="6797675" y="4640263"/>
          <p14:tracePt t="53361" x="6789738" y="4640263"/>
          <p14:tracePt t="53368" x="6781800" y="4640263"/>
          <p14:tracePt t="53376" x="6773863" y="4640263"/>
          <p14:tracePt t="53388" x="6759575" y="4656138"/>
          <p14:tracePt t="53415" x="6751638" y="4664075"/>
          <p14:tracePt t="53512" x="6735763" y="4664075"/>
          <p14:tracePt t="53520" x="6727825" y="4656138"/>
          <p14:tracePt t="53528" x="6727825" y="4648200"/>
          <p14:tracePt t="53538" x="6721475" y="4640263"/>
          <p14:tracePt t="53555" x="6697663" y="4610100"/>
          <p14:tracePt t="53571" x="6667500" y="4579938"/>
          <p14:tracePt t="53588" x="6607175" y="4541838"/>
          <p14:tracePt t="53591" x="6591300" y="4525963"/>
          <p14:tracePt t="53605" x="6561138" y="4503738"/>
          <p14:tracePt t="53621" x="6530975" y="4465638"/>
          <p14:tracePt t="53639" x="6523038" y="4435475"/>
          <p14:tracePt t="53673" x="6523038" y="4427538"/>
          <p14:tracePt t="53720" x="6523038" y="4419600"/>
          <p14:tracePt t="53896" x="6523038" y="4411663"/>
          <p14:tracePt t="53904" x="6523038" y="4381500"/>
          <p14:tracePt t="53920" x="6523038" y="4373563"/>
          <p14:tracePt t="53929" x="6523038" y="4359275"/>
          <p14:tracePt t="53938" x="6507163" y="4321175"/>
          <p14:tracePt t="53955" x="6461125" y="4244975"/>
          <p14:tracePt t="53971" x="6416675" y="4191000"/>
          <p14:tracePt t="53988" x="6302375" y="4106863"/>
          <p14:tracePt t="54005" x="6172200" y="4046538"/>
          <p14:tracePt t="54021" x="6027738" y="4008438"/>
          <p14:tracePt t="54039" x="5722938" y="3962400"/>
          <p14:tracePt t="54055" x="5464175" y="3946525"/>
          <p14:tracePt t="54071" x="5241925" y="3946525"/>
          <p14:tracePt t="54088" x="5029200" y="3946525"/>
          <p14:tracePt t="54105" x="4838700" y="3946525"/>
          <p14:tracePt t="54121" x="4694238" y="3946525"/>
          <p14:tracePt t="54138" x="4602163" y="3954463"/>
          <p14:tracePt t="54155" x="4533900" y="3984625"/>
          <p14:tracePt t="54172" x="4511675" y="4016375"/>
          <p14:tracePt t="54188" x="4495800" y="4054475"/>
          <p14:tracePt t="54205" x="4487863" y="4092575"/>
          <p14:tracePt t="54222" x="4487863" y="4144963"/>
          <p14:tracePt t="54239" x="4487863" y="4229100"/>
          <p14:tracePt t="54255" x="4487863" y="4297363"/>
          <p14:tracePt t="54272" x="4487863" y="4343400"/>
          <p14:tracePt t="54288" x="4495800" y="4365625"/>
          <p14:tracePt t="54337" x="4495800" y="4373563"/>
          <p14:tracePt t="55392" x="4511675" y="4403725"/>
          <p14:tracePt t="55400" x="4556125" y="4435475"/>
          <p14:tracePt t="55408" x="4625975" y="4473575"/>
          <p14:tracePt t="55422" x="4678363" y="4511675"/>
          <p14:tracePt t="55438" x="4770438" y="4549775"/>
          <p14:tracePt t="55455" x="4930775" y="4664075"/>
          <p14:tracePt t="55472" x="5021263" y="4732338"/>
          <p14:tracePt t="55488" x="5059363" y="4746625"/>
          <p14:tracePt t="55576" x="5067300" y="4746625"/>
          <p14:tracePt t="55584" x="5105400" y="4732338"/>
          <p14:tracePt t="55591" x="5165725" y="4702175"/>
          <p14:tracePt t="55605" x="5189538" y="4686300"/>
          <p14:tracePt t="55622" x="5303838" y="4618038"/>
          <p14:tracePt t="55638" x="5334000" y="4610100"/>
          <p14:tracePt t="55672" x="5341938" y="4610100"/>
          <p14:tracePt t="55760" x="5341938" y="4594225"/>
          <p14:tracePt t="55985" x="5356225" y="4602163"/>
          <p14:tracePt t="55992" x="5364163" y="4610100"/>
          <p14:tracePt t="56000" x="5394325" y="4618038"/>
          <p14:tracePt t="56008" x="5426075" y="4625975"/>
          <p14:tracePt t="56023" x="5502275" y="4632325"/>
          <p14:tracePt t="56039" x="5600700" y="4640263"/>
          <p14:tracePt t="56056" x="5676900" y="4640263"/>
          <p14:tracePt t="56072" x="5722938" y="4640263"/>
          <p14:tracePt t="56089" x="5730875" y="4640263"/>
          <p14:tracePt t="56232" x="5730875" y="4656138"/>
          <p14:tracePt t="56240" x="5722938" y="4670425"/>
          <p14:tracePt t="56248" x="5722938" y="4694238"/>
          <p14:tracePt t="56257" x="5722938" y="4724400"/>
          <p14:tracePt t="56272" x="5722938" y="4754563"/>
          <p14:tracePt t="56289" x="5722938" y="4778375"/>
          <p14:tracePt t="56385" x="5722938" y="4770438"/>
          <p14:tracePt t="56392" x="5722938" y="4762500"/>
          <p14:tracePt t="56400" x="5722938" y="4754563"/>
          <p14:tracePt t="56424" x="5722938" y="4740275"/>
          <p14:tracePt t="56432" x="5722938" y="4732338"/>
          <p14:tracePt t="56439" x="5715000" y="4716463"/>
          <p14:tracePt t="56455" x="5630863" y="4702175"/>
          <p14:tracePt t="56472" x="5516563" y="4702175"/>
          <p14:tracePt t="56489" x="5464175" y="4708525"/>
          <p14:tracePt t="56505" x="5448300" y="4724400"/>
          <p14:tracePt t="56522" x="5448300" y="4784725"/>
          <p14:tracePt t="56539" x="5456238" y="4860925"/>
          <p14:tracePt t="56556" x="5540375" y="4960938"/>
          <p14:tracePt t="56572" x="5638800" y="5075238"/>
          <p14:tracePt t="56589" x="5775325" y="5181600"/>
          <p14:tracePt t="56606" x="5875338" y="5280025"/>
          <p14:tracePt t="56622" x="5981700" y="5387975"/>
          <p14:tracePt t="56639" x="5997575" y="5410200"/>
          <p14:tracePt t="56656" x="6003925" y="5410200"/>
          <p14:tracePt t="56808" x="5997575" y="5410200"/>
          <p14:tracePt t="56816" x="5997575" y="5402263"/>
          <p14:tracePt t="56825" x="5989638" y="5394325"/>
          <p14:tracePt t="56841" x="5989638" y="5387975"/>
          <p14:tracePt t="56857" x="5981700" y="5372100"/>
          <p14:tracePt t="56873" x="5965825" y="5349875"/>
          <p14:tracePt t="56889" x="5935663" y="5295900"/>
          <p14:tracePt t="56906" x="5875338" y="5235575"/>
          <p14:tracePt t="56923" x="5768975" y="5113338"/>
          <p14:tracePt t="56939" x="5654675" y="4968875"/>
          <p14:tracePt t="56956" x="5502275" y="4822825"/>
          <p14:tracePt t="56973" x="5334000" y="4678363"/>
          <p14:tracePt t="56989" x="5265738" y="4602163"/>
          <p14:tracePt t="57006" x="5257800" y="4549775"/>
          <p14:tracePt t="57023" x="5257800" y="4503738"/>
          <p14:tracePt t="57039" x="5280025" y="4487863"/>
          <p14:tracePt t="57056" x="5287963" y="4487863"/>
          <p14:tracePt t="57136" x="5287963" y="4503738"/>
          <p14:tracePt t="57145" x="5280025" y="4511675"/>
          <p14:tracePt t="57156" x="5257800" y="4525963"/>
          <p14:tracePt t="57173" x="5203825" y="4556125"/>
          <p14:tracePt t="57189" x="5151438" y="4587875"/>
          <p14:tracePt t="57206" x="5127625" y="4594225"/>
          <p14:tracePt t="57248" x="5127625" y="4602163"/>
          <p14:tracePt t="57257" x="5127625" y="4610100"/>
          <p14:tracePt t="57273" x="5135563" y="4610100"/>
          <p14:tracePt t="57289" x="5165725" y="4610100"/>
          <p14:tracePt t="57306" x="5211763" y="4610100"/>
          <p14:tracePt t="57323" x="5287963" y="4602163"/>
          <p14:tracePt t="57339" x="5364163" y="4587875"/>
          <p14:tracePt t="57356" x="5456238" y="4564063"/>
          <p14:tracePt t="57373" x="5516563" y="4556125"/>
          <p14:tracePt t="57389" x="5554663" y="4541838"/>
          <p14:tracePt t="57407" x="5600700" y="4525963"/>
          <p14:tracePt t="57422" x="5616575" y="4518025"/>
          <p14:tracePt t="57439" x="5745163" y="4479925"/>
          <p14:tracePt t="57456" x="5875338" y="4465638"/>
          <p14:tracePt t="57472" x="6019800" y="4465638"/>
          <p14:tracePt t="57489" x="6194425" y="4465638"/>
          <p14:tracePt t="57506" x="6316663" y="4465638"/>
          <p14:tracePt t="57522" x="6446838" y="4479925"/>
          <p14:tracePt t="57539" x="6515100" y="4503738"/>
          <p14:tracePt t="57556" x="6575425" y="4525963"/>
          <p14:tracePt t="57573" x="6599238" y="4541838"/>
          <p14:tracePt t="57623" x="6599238" y="4556125"/>
          <p14:tracePt t="57631" x="6607175" y="4579938"/>
          <p14:tracePt t="57639" x="6607175" y="4594225"/>
          <p14:tracePt t="57656" x="6613525" y="4632325"/>
          <p14:tracePt t="57672" x="6621463" y="4670425"/>
          <p14:tracePt t="57689" x="6629400" y="4702175"/>
          <p14:tracePt t="57830" x="6629400" y="4708525"/>
          <p14:tracePt t="57862" x="6621463" y="4702175"/>
          <p14:tracePt t="57894" x="6613525" y="4702175"/>
          <p14:tracePt t="57911" x="6607175" y="4702175"/>
          <p14:tracePt t="57958" x="6599238" y="4702175"/>
          <p14:tracePt t="57966" x="6583363" y="4702175"/>
          <p14:tracePt t="57974" x="6569075" y="4702175"/>
          <p14:tracePt t="57989" x="6545263" y="4702175"/>
          <p14:tracePt t="58006" x="6469063" y="4754563"/>
          <p14:tracePt t="58022" x="6294438" y="4876800"/>
          <p14:tracePt t="58039" x="6180138" y="4945063"/>
          <p14:tracePt t="58056" x="6065838" y="5013325"/>
          <p14:tracePt t="58072" x="5997575" y="5059363"/>
          <p14:tracePt t="58089" x="5927725" y="5113338"/>
          <p14:tracePt t="58106" x="5883275" y="5143500"/>
          <p14:tracePt t="58122" x="5829300" y="5181600"/>
          <p14:tracePt t="58139" x="5799138" y="5211763"/>
          <p14:tracePt t="58156" x="5775325" y="5227638"/>
          <p14:tracePt t="58172" x="5768975" y="5227638"/>
          <p14:tracePt t="58225" x="5768975" y="5241925"/>
          <p14:tracePt t="58232" x="5761038" y="5241925"/>
          <p14:tracePt t="58240" x="5761038" y="5249863"/>
          <p14:tracePt t="58256" x="5745163" y="5265738"/>
          <p14:tracePt t="58912" x="5745163" y="5241925"/>
          <p14:tracePt t="58920" x="5745163" y="5235575"/>
          <p14:tracePt t="59185" x="5753100" y="5241925"/>
          <p14:tracePt t="59281" x="5775325" y="5235575"/>
          <p14:tracePt t="59288" x="5813425" y="5219700"/>
          <p14:tracePt t="59297" x="5867400" y="5181600"/>
          <p14:tracePt t="59307" x="5935663" y="5151438"/>
          <p14:tracePt t="59323" x="6057900" y="5097463"/>
          <p14:tracePt t="59340" x="6286500" y="5045075"/>
          <p14:tracePt t="59357" x="6621463" y="4991100"/>
          <p14:tracePt t="59373" x="6918325" y="4953000"/>
          <p14:tracePt t="59391" x="7277100" y="4892675"/>
          <p14:tracePt t="59407" x="7361238" y="4876800"/>
          <p14:tracePt t="59423" x="7399338" y="4868863"/>
          <p14:tracePt t="59457" x="7407275" y="4868863"/>
          <p14:tracePt t="59473" x="7467600" y="4868863"/>
          <p14:tracePt t="59490" x="7597775" y="4876800"/>
          <p14:tracePt t="59507" x="7832725" y="4892675"/>
          <p14:tracePt t="59523" x="8016875" y="4899025"/>
          <p14:tracePt t="59540" x="8161338" y="4899025"/>
          <p14:tracePt t="59557" x="8237538" y="4899025"/>
          <p14:tracePt t="59600" x="8245475" y="4884738"/>
          <p14:tracePt t="59609" x="8245475" y="4846638"/>
          <p14:tracePt t="59624" x="8245475" y="4830763"/>
          <p14:tracePt t="59640" x="8245475" y="4822825"/>
          <p14:tracePt t="59657" x="8237538" y="4808538"/>
          <p14:tracePt t="59673" x="8229600" y="4800600"/>
          <p14:tracePt t="59690" x="8221663" y="4800600"/>
          <p14:tracePt t="59707" x="8199438" y="4792663"/>
          <p14:tracePt t="59724" x="8169275" y="4792663"/>
          <p14:tracePt t="59740" x="8137525" y="4784725"/>
          <p14:tracePt t="59757" x="8099425" y="4784725"/>
          <p14:tracePt t="59774" x="8008938" y="4778375"/>
          <p14:tracePt t="59791" x="7916863" y="4770438"/>
          <p14:tracePt t="59807" x="7878763" y="4770438"/>
          <p14:tracePt t="59824" x="7864475" y="4762500"/>
          <p14:tracePt t="59905" x="7856538" y="4754563"/>
          <p14:tracePt t="59928" x="7848600" y="4746625"/>
          <p14:tracePt t="59944" x="7840663" y="4746625"/>
          <p14:tracePt t="60080" x="7832725" y="4740275"/>
          <p14:tracePt t="60088" x="7826375" y="4732338"/>
          <p14:tracePt t="60104" x="7818438" y="4716463"/>
          <p14:tracePt t="60112" x="7810500" y="4708525"/>
          <p14:tracePt t="60124" x="7802563" y="4694238"/>
          <p14:tracePt t="60140" x="7794625" y="4678363"/>
          <p14:tracePt t="60157" x="7788275" y="4664075"/>
          <p14:tracePt t="63496" x="7772400" y="4656138"/>
          <p14:tracePt t="63504" x="7764463" y="4656138"/>
          <p14:tracePt t="63512" x="7742238" y="4648200"/>
          <p14:tracePt t="63525" x="7726363" y="4648200"/>
          <p14:tracePt t="63542" x="7666038" y="4625975"/>
          <p14:tracePt t="63559" x="7437438" y="4610100"/>
          <p14:tracePt t="63575" x="7048500" y="4625975"/>
          <p14:tracePt t="63592" x="6811963" y="4656138"/>
          <p14:tracePt t="63608" x="6530975" y="4702175"/>
          <p14:tracePt t="63625" x="6340475" y="4732338"/>
          <p14:tracePt t="63642" x="6202363" y="4770438"/>
          <p14:tracePt t="63658" x="6142038" y="4800600"/>
          <p14:tracePt t="63675" x="6111875" y="4822825"/>
          <p14:tracePt t="63692" x="6088063" y="4838700"/>
          <p14:tracePt t="63708" x="6065838" y="4860925"/>
          <p14:tracePt t="63725" x="6019800" y="4899025"/>
          <p14:tracePt t="63742" x="5935663" y="4968875"/>
          <p14:tracePt t="63759" x="5761038" y="5059363"/>
          <p14:tracePt t="63775" x="5661025" y="5121275"/>
          <p14:tracePt t="63792" x="5622925" y="5121275"/>
          <p14:tracePt t="63808" x="5584825" y="5127625"/>
          <p14:tracePt t="63825" x="5570538" y="5127625"/>
          <p14:tracePt t="63842" x="5554663" y="5135563"/>
          <p14:tracePt t="63961" x="5554663" y="5143500"/>
          <p14:tracePt t="64009" x="5562600" y="5143500"/>
          <p14:tracePt t="64016" x="5570538" y="5143500"/>
          <p14:tracePt t="64209" x="5578475" y="5143500"/>
          <p14:tracePt t="64217" x="5584825" y="5143500"/>
          <p14:tracePt t="64225" x="5600700" y="5151438"/>
          <p14:tracePt t="64242" x="5622925" y="5151438"/>
          <p14:tracePt t="64259" x="5722938" y="5151438"/>
          <p14:tracePt t="64275" x="5837238" y="5173663"/>
          <p14:tracePt t="64292" x="5959475" y="5181600"/>
          <p14:tracePt t="64309" x="6073775" y="5181600"/>
          <p14:tracePt t="64325" x="6149975" y="5181600"/>
          <p14:tracePt t="64342" x="6164263" y="5181600"/>
          <p14:tracePt t="64359" x="6172200" y="5181600"/>
          <p14:tracePt t="64377" x="6188075" y="5181600"/>
          <p14:tracePt t="64392" x="6270625" y="5181600"/>
          <p14:tracePt t="64409" x="6416675" y="5173663"/>
          <p14:tracePt t="64425" x="6599238" y="5165725"/>
          <p14:tracePt t="64442" x="6789738" y="5165725"/>
          <p14:tracePt t="64459" x="6942138" y="5165725"/>
          <p14:tracePt t="64475" x="6988175" y="5165725"/>
          <p14:tracePt t="64633" x="6988175" y="5189538"/>
          <p14:tracePt t="64648" x="6988175" y="5197475"/>
          <p14:tracePt t="64656" x="6988175" y="5227638"/>
          <p14:tracePt t="64664" x="6972300" y="5241925"/>
          <p14:tracePt t="64675" x="6942138" y="5265738"/>
          <p14:tracePt t="64692" x="6873875" y="5287963"/>
          <p14:tracePt t="64709" x="6773863" y="5295900"/>
          <p14:tracePt t="64726" x="6705600" y="5295900"/>
          <p14:tracePt t="64742" x="6697663" y="5295900"/>
          <p14:tracePt t="64849" x="6697663" y="5287963"/>
          <p14:tracePt t="64889" x="6697663" y="5280025"/>
          <p14:tracePt t="64896" x="6697663" y="5265738"/>
          <p14:tracePt t="64912" x="6689725" y="5257800"/>
          <p14:tracePt t="64920" x="6683375" y="5241925"/>
          <p14:tracePt t="64928" x="6675438" y="5235575"/>
          <p14:tracePt t="64943" x="6667500" y="5211763"/>
          <p14:tracePt t="65017" x="6667500" y="5203825"/>
          <p14:tracePt t="65033" x="6683375" y="5203825"/>
          <p14:tracePt t="65041" x="6713538" y="5203825"/>
          <p14:tracePt t="65048" x="6735763" y="5203825"/>
          <p14:tracePt t="65059" x="6773863" y="5203825"/>
          <p14:tracePt t="65076" x="6873875" y="5203825"/>
          <p14:tracePt t="65079" x="6950075" y="5203825"/>
          <p14:tracePt t="65092" x="7002463" y="5227638"/>
          <p14:tracePt t="65109" x="7108825" y="5265738"/>
          <p14:tracePt t="65126" x="7162800" y="5280025"/>
          <p14:tracePt t="65142" x="7178675" y="5287963"/>
          <p14:tracePt t="65249" x="7185025" y="5287963"/>
          <p14:tracePt t="65289" x="7162800" y="5265738"/>
          <p14:tracePt t="65296" x="7102475" y="5257800"/>
          <p14:tracePt t="65305" x="7018338" y="5249863"/>
          <p14:tracePt t="65312" x="6918325" y="5235575"/>
          <p14:tracePt t="65326" x="6721475" y="5235575"/>
          <p14:tracePt t="65343" x="5867400" y="5235575"/>
          <p14:tracePt t="65359" x="5432425" y="5235575"/>
          <p14:tracePt t="65376" x="5189538" y="5235575"/>
          <p14:tracePt t="65392" x="5121275" y="5235575"/>
          <p14:tracePt t="65497" x="5113338" y="5227638"/>
          <p14:tracePt t="65520" x="5113338" y="5219700"/>
          <p14:tracePt t="65544" x="5121275" y="5219700"/>
          <p14:tracePt t="65553" x="5135563" y="5211763"/>
          <p14:tracePt t="65560" x="5165725" y="5211763"/>
          <p14:tracePt t="65576" x="5219700" y="5203825"/>
          <p14:tracePt t="65592" x="5311775" y="5203825"/>
          <p14:tracePt t="65609" x="5464175" y="5203825"/>
          <p14:tracePt t="65626" x="5622925" y="5203825"/>
          <p14:tracePt t="65642" x="5791200" y="5203825"/>
          <p14:tracePt t="65659" x="5921375" y="5203825"/>
          <p14:tracePt t="65676" x="6003925" y="5203825"/>
          <p14:tracePt t="65692" x="6019800" y="5203825"/>
          <p14:tracePt t="65824" x="6027738" y="5203825"/>
          <p14:tracePt t="65833" x="6057900" y="5203825"/>
          <p14:tracePt t="65843" x="6149975" y="5203825"/>
          <p14:tracePt t="65859" x="6362700" y="5219700"/>
          <p14:tracePt t="65876" x="6599238" y="5219700"/>
          <p14:tracePt t="65893" x="6811963" y="5219700"/>
          <p14:tracePt t="65909" x="6926263" y="5219700"/>
          <p14:tracePt t="65926" x="6934200" y="5219700"/>
          <p14:tracePt t="66145" x="6934200" y="5227638"/>
          <p14:tracePt t="66168" x="6942138" y="5235575"/>
          <p14:tracePt t="66177" x="6950075" y="5235575"/>
          <p14:tracePt t="66185" x="6964363" y="5241925"/>
          <p14:tracePt t="66193" x="7002463" y="5241925"/>
          <p14:tracePt t="66209" x="7056438" y="5249863"/>
          <p14:tracePt t="66226" x="7132638" y="5257800"/>
          <p14:tracePt t="66243" x="7178675" y="5265738"/>
          <p14:tracePt t="66321" x="7185025" y="5265738"/>
          <p14:tracePt t="66336" x="7200900" y="5265738"/>
          <p14:tracePt t="66345" x="7231063" y="5273675"/>
          <p14:tracePt t="66352" x="7261225" y="5273675"/>
          <p14:tracePt t="66361" x="7292975" y="5273675"/>
          <p14:tracePt t="66376" x="7345363" y="5273675"/>
          <p14:tracePt t="66393" x="7407275" y="5273675"/>
          <p14:tracePt t="66409" x="7429500" y="5273675"/>
          <p14:tracePt t="66448" x="7429500" y="5280025"/>
          <p14:tracePt t="66585" x="7421563" y="5280025"/>
          <p14:tracePt t="66593" x="7413625" y="5280025"/>
          <p14:tracePt t="66609" x="7407275" y="5280025"/>
          <p14:tracePt t="66616" x="7399338" y="5280025"/>
          <p14:tracePt t="66626" x="7391400" y="5280025"/>
          <p14:tracePt t="66643" x="7361238" y="5287963"/>
          <p14:tracePt t="66659" x="7353300" y="5295900"/>
          <p14:tracePt t="66676" x="7315200" y="5303838"/>
          <p14:tracePt t="66693" x="7285038" y="5318125"/>
          <p14:tracePt t="66709" x="7254875" y="5318125"/>
          <p14:tracePt t="66726" x="7254875" y="5326063"/>
          <p14:tracePt t="66856" x="7231063" y="5334000"/>
          <p14:tracePt t="66865" x="7170738" y="5349875"/>
          <p14:tracePt t="66876" x="7086600" y="5356225"/>
          <p14:tracePt t="66893" x="6781800" y="5364163"/>
          <p14:tracePt t="66910" x="6264275" y="5364163"/>
          <p14:tracePt t="66927" x="5600700" y="5364163"/>
          <p14:tracePt t="66943" x="5387975" y="5364163"/>
          <p14:tracePt t="66960" x="5364163" y="5364163"/>
          <p14:tracePt t="67000" x="5394325" y="5364163"/>
          <p14:tracePt t="67010" x="5440363" y="5364163"/>
          <p14:tracePt t="67026" x="5486400" y="5364163"/>
          <p14:tracePt t="67043" x="5494338" y="5364163"/>
          <p14:tracePt t="67060" x="5508625" y="5364163"/>
          <p14:tracePt t="67076" x="5540375" y="5364163"/>
          <p14:tracePt t="67093" x="5592763" y="5364163"/>
          <p14:tracePt t="67097" x="5630863" y="5356225"/>
          <p14:tracePt t="67110" x="5684838" y="5349875"/>
          <p14:tracePt t="67127" x="5753100" y="5341938"/>
          <p14:tracePt t="67143" x="5867400" y="5318125"/>
          <p14:tracePt t="67160" x="5889625" y="5318125"/>
          <p14:tracePt t="67208" x="5851525" y="5318125"/>
          <p14:tracePt t="67216" x="5783263" y="5326063"/>
          <p14:tracePt t="67226" x="5715000" y="5326063"/>
          <p14:tracePt t="67243" x="5540375" y="5364163"/>
          <p14:tracePt t="67260" x="5387975" y="5364163"/>
          <p14:tracePt t="67276" x="5303838" y="5372100"/>
          <p14:tracePt t="67293" x="5287963" y="5380038"/>
          <p14:tracePt t="67328" x="5356225" y="5380038"/>
          <p14:tracePt t="67336" x="5464175" y="5380038"/>
          <p14:tracePt t="67345" x="5578475" y="5380038"/>
          <p14:tracePt t="67360" x="5845175" y="5380038"/>
          <p14:tracePt t="67376" x="6103938" y="5380038"/>
          <p14:tracePt t="67393" x="6286500" y="5380038"/>
          <p14:tracePt t="67410" x="6362700" y="5380038"/>
          <p14:tracePt t="67426" x="6370638" y="5380038"/>
          <p14:tracePt t="67472" x="6384925" y="5380038"/>
          <p14:tracePt t="67480" x="6416675" y="5364163"/>
          <p14:tracePt t="67493" x="6492875" y="5349875"/>
          <p14:tracePt t="67510" x="6659563" y="5318125"/>
          <p14:tracePt t="67527" x="6850063" y="5280025"/>
          <p14:tracePt t="67543" x="7078663" y="5265738"/>
          <p14:tracePt t="67560" x="7116763" y="5249863"/>
          <p14:tracePt t="67576" x="7124700" y="5249863"/>
          <p14:tracePt t="67656" x="7116763" y="5241925"/>
          <p14:tracePt t="67665" x="7108825" y="5241925"/>
          <p14:tracePt t="67676" x="7086600" y="5235575"/>
          <p14:tracePt t="67693" x="7056438" y="5219700"/>
          <p14:tracePt t="67710" x="7040563" y="5211763"/>
          <p14:tracePt t="67727" x="7040563" y="5203825"/>
          <p14:tracePt t="67743" x="7040563" y="5189538"/>
          <p14:tracePt t="67760" x="7040563" y="5173663"/>
          <p14:tracePt t="67777" x="7040563" y="5159375"/>
          <p14:tracePt t="67793" x="7040563" y="5151438"/>
          <p14:tracePt t="67810" x="7032625" y="5121275"/>
          <p14:tracePt t="67827" x="7026275" y="5113338"/>
          <p14:tracePt t="67843" x="6988175" y="5105400"/>
          <p14:tracePt t="67860" x="6942138" y="5097463"/>
          <p14:tracePt t="67877" x="6835775" y="5089525"/>
          <p14:tracePt t="67893" x="6645275" y="5105400"/>
          <p14:tracePt t="67910" x="6484938" y="5159375"/>
          <p14:tracePt t="67927" x="6346825" y="5219700"/>
          <p14:tracePt t="67943" x="6302375" y="5241925"/>
          <p14:tracePt t="67977" x="6362700" y="5273675"/>
          <p14:tracePt t="67993" x="6499225" y="5295900"/>
          <p14:tracePt t="68010" x="6667500" y="5295900"/>
          <p14:tracePt t="68027" x="6781800" y="5295900"/>
          <p14:tracePt t="68043" x="6811963" y="5295900"/>
          <p14:tracePt t="68088" x="6781800" y="5295900"/>
          <p14:tracePt t="68096" x="6773863" y="5295900"/>
          <p14:tracePt t="68110" x="6759575" y="5295900"/>
          <p14:tracePt t="68127" x="6751638" y="5295900"/>
          <p14:tracePt t="68328" x="6759575" y="5295900"/>
          <p14:tracePt t="68345" x="6759575" y="5287963"/>
          <p14:tracePt t="68369" x="6759575" y="5280025"/>
          <p14:tracePt t="68376" x="6759575" y="5273675"/>
          <p14:tracePt t="68415" x="6759575" y="5257800"/>
          <p14:tracePt t="68423" x="6759575" y="5241925"/>
          <p14:tracePt t="68439" x="6765925" y="5227638"/>
          <p14:tracePt t="68447" x="6773863" y="5211763"/>
          <p14:tracePt t="68460" x="6781800" y="5203825"/>
          <p14:tracePt t="68477" x="6789738" y="5203825"/>
          <p14:tracePt t="68493" x="6789738" y="5197475"/>
          <p14:tracePt t="68511" x="6811963" y="5165725"/>
          <p14:tracePt t="68527" x="6819900" y="5151438"/>
          <p14:tracePt t="68544" x="6842125" y="5083175"/>
          <p14:tracePt t="68560" x="6865938" y="5045075"/>
          <p14:tracePt t="68577" x="6873875" y="4999038"/>
          <p14:tracePt t="68593" x="6888163" y="4975225"/>
          <p14:tracePt t="68610" x="6888163" y="4968875"/>
          <p14:tracePt t="68824" x="6888163" y="4960938"/>
          <p14:tracePt t="68856" x="6873875" y="4960938"/>
          <p14:tracePt t="68864" x="6858000" y="4960938"/>
          <p14:tracePt t="68873" x="6835775" y="4991100"/>
          <p14:tracePt t="68880" x="6789738" y="5067300"/>
          <p14:tracePt t="68894" x="6751638" y="5135563"/>
          <p14:tracePt t="68911" x="6629400" y="5318125"/>
          <p14:tracePt t="68927" x="6553200" y="5394325"/>
          <p14:tracePt t="68944" x="6515100" y="5426075"/>
          <p14:tracePt t="69048" x="6507163" y="5418138"/>
          <p14:tracePt t="69057" x="6507163" y="5394325"/>
          <p14:tracePt t="69064" x="6530975" y="5356225"/>
          <p14:tracePt t="69077" x="6561138" y="5334000"/>
          <p14:tracePt t="69094" x="6667500" y="5235575"/>
          <p14:tracePt t="69111" x="6773863" y="5173663"/>
          <p14:tracePt t="69127" x="6835775" y="5127625"/>
          <p14:tracePt t="69248" x="6835775" y="5181600"/>
          <p14:tracePt t="69257" x="6819900" y="5219700"/>
          <p14:tracePt t="69264" x="6811963" y="5257800"/>
          <p14:tracePt t="69280" x="6811963" y="5273675"/>
          <p14:tracePt t="69312" x="6819900" y="5273675"/>
          <p14:tracePt t="69320" x="6827838" y="5280025"/>
          <p14:tracePt t="69329" x="6850063" y="5280025"/>
          <p14:tracePt t="69344" x="6918325" y="5280025"/>
          <p14:tracePt t="69360" x="6972300" y="5280025"/>
          <p14:tracePt t="69377" x="6980238" y="5280025"/>
          <p14:tracePt t="69447" x="6988175" y="5311775"/>
          <p14:tracePt t="69455" x="6988175" y="5380038"/>
          <p14:tracePt t="69463" x="6988175" y="5456238"/>
          <p14:tracePt t="69477" x="6964363" y="5508625"/>
          <p14:tracePt t="69493" x="6950075" y="5578475"/>
          <p14:tracePt t="69510" x="6942138" y="5592763"/>
          <p14:tracePt t="69649" x="6942138" y="5600700"/>
          <p14:tracePt t="69656" x="6942138" y="5608638"/>
          <p14:tracePt t="69664" x="6942138" y="5622925"/>
          <p14:tracePt t="69680" x="6934200" y="5630863"/>
          <p14:tracePt t="69694" x="6934200" y="5638800"/>
          <p14:tracePt t="69711" x="6934200" y="5646738"/>
          <p14:tracePt t="69760" x="6934200" y="5654675"/>
          <p14:tracePt t="69768" x="6934200" y="5661025"/>
          <p14:tracePt t="69777" x="6934200" y="5668963"/>
          <p14:tracePt t="69794" x="6934200" y="5684838"/>
          <p14:tracePt t="69811" x="6934200" y="5699125"/>
          <p14:tracePt t="69827" x="6934200" y="5722938"/>
          <p14:tracePt t="69844" x="6934200" y="5730875"/>
          <p14:tracePt t="69877" x="6934200" y="5737225"/>
          <p14:tracePt t="69894" x="6926263" y="5745163"/>
          <p14:tracePt t="69911" x="6918325" y="5753100"/>
          <p14:tracePt t="69927" x="6896100" y="5761038"/>
          <p14:tracePt t="69944" x="6850063" y="5761038"/>
          <p14:tracePt t="69961" x="6727825" y="5761038"/>
          <p14:tracePt t="69977" x="6553200" y="5761038"/>
          <p14:tracePt t="69994" x="6370638" y="5761038"/>
          <p14:tracePt t="70011" x="6202363" y="5761038"/>
          <p14:tracePt t="70027" x="6057900" y="5775325"/>
          <p14:tracePt t="70044" x="5973763" y="5799138"/>
          <p14:tracePt t="70061" x="5913438" y="5837238"/>
          <p14:tracePt t="70077" x="5889625" y="5851525"/>
          <p14:tracePt t="70081" x="5883275" y="5867400"/>
          <p14:tracePt t="70095" x="5859463" y="5905500"/>
          <p14:tracePt t="70111" x="5851525" y="5921375"/>
          <p14:tracePt t="70127" x="5837238" y="5959475"/>
          <p14:tracePt t="70144" x="5821363" y="5973763"/>
          <p14:tracePt t="70161" x="5807075" y="5997575"/>
          <p14:tracePt t="70177" x="5799138" y="6003925"/>
          <p14:tracePt t="70194" x="5775325" y="6011863"/>
          <p14:tracePt t="70211" x="5730875" y="6011863"/>
          <p14:tracePt t="70227" x="5676900" y="6011863"/>
          <p14:tracePt t="70244" x="5630863" y="5989638"/>
          <p14:tracePt t="70261" x="5592763" y="5943600"/>
          <p14:tracePt t="70277" x="5562600" y="5867400"/>
          <p14:tracePt t="70295" x="5562600" y="5753100"/>
          <p14:tracePt t="70311" x="5562600" y="5699125"/>
          <p14:tracePt t="70327" x="5570538" y="5578475"/>
          <p14:tracePt t="70344" x="5616575" y="5486400"/>
          <p14:tracePt t="70361" x="5692775" y="5402263"/>
          <p14:tracePt t="70377" x="5799138" y="5349875"/>
          <p14:tracePt t="70394" x="5951538" y="5311775"/>
          <p14:tracePt t="70411" x="6111875" y="5311775"/>
          <p14:tracePt t="70427" x="6248400" y="5311775"/>
          <p14:tracePt t="70444" x="6286500" y="5334000"/>
          <p14:tracePt t="70461" x="6308725" y="5380038"/>
          <p14:tracePt t="70477" x="6340475" y="5508625"/>
          <p14:tracePt t="70495" x="6316663" y="5775325"/>
          <p14:tracePt t="70511" x="6256338" y="5859463"/>
          <p14:tracePt t="70528" x="5973763" y="6049963"/>
          <p14:tracePt t="70544" x="5753100" y="6073775"/>
          <p14:tracePt t="70561" x="5540375" y="6073775"/>
          <p14:tracePt t="70578" x="5341938" y="6011863"/>
          <p14:tracePt t="70594" x="5249863" y="5943600"/>
          <p14:tracePt t="70611" x="5227638" y="5859463"/>
          <p14:tracePt t="70628" x="5219700" y="5730875"/>
          <p14:tracePt t="70644" x="5257800" y="5608638"/>
          <p14:tracePt t="70661" x="5356225" y="5502275"/>
          <p14:tracePt t="70678" x="5524500" y="5448300"/>
          <p14:tracePt t="70695" x="5807075" y="5448300"/>
          <p14:tracePt t="70711" x="5973763" y="5502275"/>
          <p14:tracePt t="70728" x="6057900" y="5578475"/>
          <p14:tracePt t="70744" x="6096000" y="5715000"/>
          <p14:tracePt t="70761" x="6080125" y="5889625"/>
          <p14:tracePt t="70778" x="5997575" y="6019800"/>
          <p14:tracePt t="70794" x="5799138" y="6088063"/>
          <p14:tracePt t="70811" x="5622925" y="6096000"/>
          <p14:tracePt t="70828" x="5448300" y="6073775"/>
          <p14:tracePt t="70844" x="5287963" y="5973763"/>
          <p14:tracePt t="70861" x="5219700" y="5913438"/>
          <p14:tracePt t="70878" x="5211763" y="5837238"/>
          <p14:tracePt t="70895" x="5295900" y="5676900"/>
          <p14:tracePt t="70911" x="5470525" y="5608638"/>
          <p14:tracePt t="70928" x="5737225" y="5600700"/>
          <p14:tracePt t="70944" x="5981700" y="5600700"/>
          <p14:tracePt t="70961" x="6111875" y="5630863"/>
          <p14:tracePt t="70978" x="6164263" y="5692775"/>
          <p14:tracePt t="70994" x="6180138" y="5829300"/>
          <p14:tracePt t="71011" x="6142038" y="5935663"/>
          <p14:tracePt t="71028" x="6003925" y="6019800"/>
          <p14:tracePt t="71044" x="5851525" y="6042025"/>
          <p14:tracePt t="71061" x="5715000" y="6035675"/>
          <p14:tracePt t="71078" x="5546725" y="5935663"/>
          <p14:tracePt t="71082" x="5470525" y="5867400"/>
          <p14:tracePt t="71094" x="5410200" y="5807075"/>
          <p14:tracePt t="71111" x="5349875" y="5646738"/>
          <p14:tracePt t="71128" x="5341938" y="5562600"/>
          <p14:tracePt t="71144" x="5380038" y="5470525"/>
          <p14:tracePt t="71161" x="5502275" y="5432425"/>
          <p14:tracePt t="71178" x="5608638" y="5432425"/>
          <p14:tracePt t="71194" x="5684838" y="5432425"/>
          <p14:tracePt t="71211" x="5730875" y="5440363"/>
          <p14:tracePt t="71228" x="5745163" y="5470525"/>
          <p14:tracePt t="71244" x="5775325" y="5546725"/>
          <p14:tracePt t="71261" x="5775325" y="5592763"/>
          <p14:tracePt t="71278" x="5775325" y="5616575"/>
          <p14:tracePt t="71295" x="5775325" y="5622925"/>
          <p14:tracePt t="71311" x="5775325" y="5630863"/>
          <p14:tracePt t="71344" x="5768975" y="5638800"/>
          <p14:tracePt t="71448" x="5768975" y="5654675"/>
          <p14:tracePt t="71456" x="5768975" y="5684838"/>
          <p14:tracePt t="71464" x="5768975" y="5699125"/>
          <p14:tracePt t="71479" x="5768975" y="5745163"/>
          <p14:tracePt t="71495" x="5768975" y="5768975"/>
          <p14:tracePt t="71511" x="5768975" y="5813425"/>
          <p14:tracePt t="71528" x="5768975" y="5845175"/>
          <p14:tracePt t="71545" x="5768975" y="5867400"/>
          <p14:tracePt t="71561" x="5768975" y="5875338"/>
          <p14:tracePt t="71840" x="5768975" y="5889625"/>
          <p14:tracePt t="71865" x="5775325" y="5897563"/>
          <p14:tracePt t="71880" x="5783263" y="5897563"/>
          <p14:tracePt t="71888" x="5783263" y="5913438"/>
          <p14:tracePt t="71897" x="5783263" y="5921375"/>
          <p14:tracePt t="71911" x="5783263" y="5951538"/>
          <p14:tracePt t="71928" x="5775325" y="5973763"/>
          <p14:tracePt t="71945" x="5737225" y="6027738"/>
          <p14:tracePt t="71961" x="5730875" y="6057900"/>
          <p14:tracePt t="71978" x="5715000" y="6073775"/>
          <p14:tracePt t="71995" x="5707063" y="6088063"/>
          <p14:tracePt t="72012" x="5646738" y="6126163"/>
          <p14:tracePt t="72028" x="5470525" y="6164263"/>
          <p14:tracePt t="72045" x="5372100" y="6164263"/>
          <p14:tracePt t="72665" x="5364163" y="6180138"/>
          <p14:tracePt t="72728" x="5364163" y="6194425"/>
          <p14:tracePt t="72768" x="5356225" y="6202363"/>
          <p14:tracePt t="72833" x="5349875" y="6202363"/>
          <p14:tracePt t="77800" x="5387975" y="6202363"/>
          <p14:tracePt t="77808" x="5470525" y="6126163"/>
          <p14:tracePt t="77816" x="5532438" y="6080125"/>
          <p14:tracePt t="77830" x="5540375" y="6073775"/>
          <p14:tracePt t="80896" x="5570538" y="6035675"/>
          <p14:tracePt t="80905" x="5630863" y="5959475"/>
          <p14:tracePt t="80915" x="5684838" y="5913438"/>
          <p14:tracePt t="80931" x="5753100" y="5875338"/>
          <p14:tracePt t="80948" x="5799138" y="5845175"/>
          <p14:tracePt t="80965" x="5851525" y="5807075"/>
          <p14:tracePt t="80981" x="5867400" y="5799138"/>
          <p14:tracePt t="82072" x="5897563" y="5775325"/>
          <p14:tracePt t="82081" x="6073775" y="5646738"/>
          <p14:tracePt t="82088" x="6346825" y="5464175"/>
          <p14:tracePt t="82098" x="6591300" y="5280025"/>
          <p14:tracePt t="82115" x="6819900" y="5097463"/>
          <p14:tracePt t="82132" x="6904038" y="4945063"/>
          <p14:tracePt t="82149" x="6988175" y="4746625"/>
          <p14:tracePt t="82165" x="7032625" y="4503738"/>
          <p14:tracePt t="82182" x="7032625" y="4244975"/>
          <p14:tracePt t="82199" x="7018338" y="3611563"/>
          <p14:tracePt t="82215" x="6918325" y="3292475"/>
          <p14:tracePt t="82232" x="6811963" y="3009900"/>
          <p14:tracePt t="82249" x="6727825" y="2827338"/>
          <p14:tracePt t="82265" x="6683375" y="2735263"/>
          <p14:tracePt t="82282" x="6659563" y="2705100"/>
          <p14:tracePt t="82299" x="6637338" y="2659063"/>
          <p14:tracePt t="82315" x="6629400" y="2644775"/>
          <p14:tracePt t="82332" x="6621463" y="2636838"/>
          <p14:tracePt t="82349" x="6607175" y="2620963"/>
          <p14:tracePt t="82365" x="6583363" y="2606675"/>
          <p14:tracePt t="82383" x="6523038" y="2606675"/>
          <p14:tracePt t="82399" x="6484938" y="2582863"/>
          <p14:tracePt t="82415" x="6438900" y="2574925"/>
          <p14:tracePt t="82432" x="6384925" y="2568575"/>
          <p14:tracePt t="82449" x="6324600" y="2568575"/>
          <p14:tracePt t="82465" x="6286500" y="2568575"/>
          <p14:tracePt t="82482" x="6256338" y="2552700"/>
          <p14:tracePt t="82499" x="6210300" y="2544763"/>
          <p14:tracePt t="82515" x="5837238" y="2544763"/>
          <p14:tracePt t="82532" x="5570538" y="2544763"/>
          <p14:tracePt t="82549" x="5508625" y="2544763"/>
          <p14:tracePt t="82565" x="5273675" y="2552700"/>
          <p14:tracePt t="82583" x="5127625" y="2560638"/>
          <p14:tracePt t="82665" x="5121275" y="2560638"/>
          <p14:tracePt t="82673" x="5113338" y="2560638"/>
          <p14:tracePt t="82682" x="5105400" y="2560638"/>
          <p14:tracePt t="82699" x="5075238" y="2560638"/>
          <p14:tracePt t="82715" x="5037138" y="2560638"/>
          <p14:tracePt t="82732" x="5013325" y="2560638"/>
          <p14:tracePt t="82749" x="4983163" y="2552700"/>
          <p14:tracePt t="82765" x="4960938" y="2552700"/>
          <p14:tracePt t="82782" x="4922838" y="2552700"/>
          <p14:tracePt t="82849" x="4937125" y="2552700"/>
          <p14:tracePt t="82856" x="4975225" y="2552700"/>
          <p14:tracePt t="82865" x="5013325" y="2552700"/>
          <p14:tracePt t="82882" x="5127625" y="2544763"/>
          <p14:tracePt t="82899" x="5257800" y="2476500"/>
          <p14:tracePt t="82915" x="5402263" y="2454275"/>
          <p14:tracePt t="82932" x="5578475" y="2422525"/>
          <p14:tracePt t="82949" x="5761038" y="2392363"/>
          <p14:tracePt t="82965" x="5989638" y="2354263"/>
          <p14:tracePt t="82983" x="6332538" y="2308225"/>
          <p14:tracePt t="82999" x="6607175" y="2308225"/>
          <p14:tracePt t="83015" x="6819900" y="2308225"/>
          <p14:tracePt t="83032" x="7102475" y="2308225"/>
          <p14:tracePt t="83049" x="7315200" y="2308225"/>
          <p14:tracePt t="83066" x="7543800" y="2308225"/>
          <p14:tracePt t="83082" x="7696200" y="2308225"/>
          <p14:tracePt t="83099" x="7864475" y="2301875"/>
          <p14:tracePt t="83116" x="7954963" y="2301875"/>
          <p14:tracePt t="83119" x="8008938" y="2301875"/>
          <p14:tracePt t="83132" x="8069263" y="2293938"/>
          <p14:tracePt t="83149" x="8131175" y="2286000"/>
          <p14:tracePt t="83166" x="8199438" y="2270125"/>
          <p14:tracePt t="83183" x="8259763" y="2270125"/>
          <p14:tracePt t="83199" x="8283575" y="2270125"/>
          <p14:tracePt t="83215" x="8313738" y="2270125"/>
          <p14:tracePt t="83232" x="8404225" y="2270125"/>
          <p14:tracePt t="83249" x="8458200" y="2270125"/>
          <p14:tracePt t="83265" x="8602663" y="2278063"/>
          <p14:tracePt t="83282" x="8702675" y="2308225"/>
          <p14:tracePt t="83299" x="8801100" y="2332038"/>
          <p14:tracePt t="83315" x="8869363" y="2354263"/>
          <p14:tracePt t="83332" x="8885238" y="2362200"/>
          <p14:tracePt t="83366" x="8885238" y="2370138"/>
          <p14:tracePt t="83383" x="8893175" y="2514600"/>
          <p14:tracePt t="83399" x="8899525" y="2613025"/>
          <p14:tracePt t="83416" x="8899525" y="2705100"/>
          <p14:tracePt t="83432" x="8899525" y="2743200"/>
          <p14:tracePt t="83449" x="8899525" y="2751138"/>
          <p14:tracePt t="83465" x="8899525" y="2789238"/>
          <p14:tracePt t="83482" x="8861425" y="2803525"/>
          <p14:tracePt t="83499" x="8801100" y="2811463"/>
          <p14:tracePt t="83516" x="8686800" y="2811463"/>
          <p14:tracePt t="83532" x="8496300" y="2811463"/>
          <p14:tracePt t="83549" x="8251825" y="2811463"/>
          <p14:tracePt t="83566" x="7894638" y="2811463"/>
          <p14:tracePt t="83583" x="7513638" y="2835275"/>
          <p14:tracePt t="83599" x="7285038" y="2865438"/>
          <p14:tracePt t="83616" x="7040563" y="2895600"/>
          <p14:tracePt t="83632" x="6865938" y="2933700"/>
          <p14:tracePt t="83649" x="6683375" y="2949575"/>
          <p14:tracePt t="83666" x="6499225" y="2971800"/>
          <p14:tracePt t="83682" x="6308725" y="2971800"/>
          <p14:tracePt t="83699" x="6126163" y="2971800"/>
          <p14:tracePt t="83716" x="5935663" y="2971800"/>
          <p14:tracePt t="83732" x="5722938" y="2963863"/>
          <p14:tracePt t="83749" x="5494338" y="2925763"/>
          <p14:tracePt t="83766" x="5311775" y="2911475"/>
          <p14:tracePt t="83783" x="5189538" y="2887663"/>
          <p14:tracePt t="83799" x="5051425" y="2865438"/>
          <p14:tracePt t="83816" x="5006975" y="2857500"/>
          <p14:tracePt t="83833" x="4991100" y="2849563"/>
          <p14:tracePt t="83849" x="4975225" y="2849563"/>
          <p14:tracePt t="83866" x="4975225" y="2835275"/>
          <p14:tracePt t="83883" x="4937125" y="2751138"/>
          <p14:tracePt t="83899" x="4899025" y="2651125"/>
          <p14:tracePt t="83916" x="4876800" y="2536825"/>
          <p14:tracePt t="83933" x="4868863" y="2446338"/>
          <p14:tracePt t="83949" x="4860925" y="2378075"/>
          <p14:tracePt t="83966" x="4860925" y="2316163"/>
          <p14:tracePt t="83983" x="4860925" y="2278063"/>
          <p14:tracePt t="83999" x="4914900" y="2179638"/>
          <p14:tracePt t="84016" x="4975225" y="2149475"/>
          <p14:tracePt t="84032" x="5097463" y="2087563"/>
          <p14:tracePt t="84049" x="5257800" y="2041525"/>
          <p14:tracePt t="84066" x="5440363" y="2003425"/>
          <p14:tracePt t="84083" x="5661025" y="1958975"/>
          <p14:tracePt t="84099" x="5889625" y="1920875"/>
          <p14:tracePt t="84116" x="6180138" y="1889125"/>
          <p14:tracePt t="84120" x="6340475" y="1858963"/>
          <p14:tracePt t="84133" x="6507163" y="1851025"/>
          <p14:tracePt t="84149" x="6842125" y="1798638"/>
          <p14:tracePt t="84166" x="7185025" y="1782763"/>
          <p14:tracePt t="84183" x="7497763" y="1782763"/>
          <p14:tracePt t="84199" x="7840663" y="1782763"/>
          <p14:tracePt t="84216" x="8008938" y="1782763"/>
          <p14:tracePt t="84233" x="8061325" y="1806575"/>
          <p14:tracePt t="84249" x="8093075" y="1806575"/>
          <p14:tracePt t="84266" x="8137525" y="1820863"/>
          <p14:tracePt t="84283" x="8199438" y="1844675"/>
          <p14:tracePt t="84299" x="8289925" y="1851025"/>
          <p14:tracePt t="84316" x="8496300" y="1889125"/>
          <p14:tracePt t="84333" x="8602663" y="1920875"/>
          <p14:tracePt t="84349" x="8740775" y="1951038"/>
          <p14:tracePt t="84366" x="8855075" y="1973263"/>
          <p14:tracePt t="84383" x="8869363" y="1989138"/>
          <p14:tracePt t="84440" x="8869363" y="1997075"/>
          <p14:tracePt t="84447" x="8869363" y="2019300"/>
          <p14:tracePt t="84455" x="8869363" y="2087563"/>
          <p14:tracePt t="84466" x="8893175" y="2179638"/>
          <p14:tracePt t="84483" x="8893175" y="2270125"/>
          <p14:tracePt t="84499" x="8893175" y="2362200"/>
          <p14:tracePt t="84516" x="8893175" y="2438400"/>
          <p14:tracePt t="84533" x="8885238" y="2484438"/>
          <p14:tracePt t="84549" x="8855075" y="2514600"/>
          <p14:tracePt t="84566" x="8770938" y="2536825"/>
          <p14:tracePt t="84583" x="8740775" y="2544763"/>
          <p14:tracePt t="84599" x="8686800" y="2544763"/>
          <p14:tracePt t="84616" x="8648700" y="2568575"/>
          <p14:tracePt t="84633" x="8618538" y="2568575"/>
          <p14:tracePt t="84649" x="8610600" y="2568575"/>
          <p14:tracePt t="84985" x="8594725" y="2568575"/>
          <p14:tracePt t="84993" x="8550275" y="2568575"/>
          <p14:tracePt t="85001" x="8480425" y="2598738"/>
          <p14:tracePt t="85016" x="8366125" y="2644775"/>
          <p14:tracePt t="85033" x="8237538" y="2682875"/>
          <p14:tracePt t="85050" x="8115300" y="2697163"/>
          <p14:tracePt t="85066" x="8061325" y="2713038"/>
          <p14:tracePt t="85083" x="7993063" y="2705100"/>
          <p14:tracePt t="85100" x="7962900" y="2697163"/>
          <p14:tracePt t="85103" x="7947025" y="2689225"/>
          <p14:tracePt t="85116" x="7940675" y="2689225"/>
          <p14:tracePt t="85133" x="7924800" y="2674938"/>
          <p14:tracePt t="85150" x="7916863" y="2674938"/>
          <p14:tracePt t="85167" x="7902575" y="2667000"/>
          <p14:tracePt t="85183" x="7802563" y="2644775"/>
          <p14:tracePt t="85200" x="7635875" y="2598738"/>
          <p14:tracePt t="85216" x="7559675" y="2582863"/>
          <p14:tracePt t="85233" x="7521575" y="2568575"/>
          <p14:tracePt t="85250" x="7323138" y="2568575"/>
          <p14:tracePt t="85266" x="7048500" y="2568575"/>
          <p14:tracePt t="85283" x="6911975" y="2552700"/>
          <p14:tracePt t="85300" x="6873875" y="2552700"/>
          <p14:tracePt t="85316" x="6675438" y="2552700"/>
          <p14:tracePt t="85333" x="6346825" y="2598738"/>
          <p14:tracePt t="85350" x="6240463" y="2606675"/>
          <p14:tracePt t="85367" x="5997575" y="2613025"/>
          <p14:tracePt t="85383" x="5829300" y="2620963"/>
          <p14:tracePt t="85400" x="5775325" y="2620963"/>
          <p14:tracePt t="85416" x="5753100" y="2620963"/>
          <p14:tracePt t="85433" x="5707063" y="2620963"/>
          <p14:tracePt t="85450" x="5562600" y="2620963"/>
          <p14:tracePt t="85466" x="5508625" y="2620963"/>
          <p14:tracePt t="85483" x="5356225" y="2613025"/>
          <p14:tracePt t="85500" x="5083175" y="2582863"/>
          <p14:tracePt t="85516" x="4937125" y="2552700"/>
          <p14:tracePt t="85533" x="4899025" y="2544763"/>
          <p14:tracePt t="85550" x="4838700" y="2530475"/>
          <p14:tracePt t="85566" x="4816475" y="2522538"/>
          <p14:tracePt t="85705" x="4822825" y="2522538"/>
          <p14:tracePt t="85712" x="4830763" y="2522538"/>
          <p14:tracePt t="85720" x="4846638" y="2530475"/>
          <p14:tracePt t="85733" x="4876800" y="2536825"/>
          <p14:tracePt t="85750" x="4930775" y="2560638"/>
          <p14:tracePt t="85767" x="5037138" y="2590800"/>
          <p14:tracePt t="85783" x="5478463" y="2713038"/>
          <p14:tracePt t="85800" x="5943600" y="2743200"/>
          <p14:tracePt t="85817" x="6423025" y="2743200"/>
          <p14:tracePt t="85833" x="6896100" y="2743200"/>
          <p14:tracePt t="85850" x="7285038" y="2713038"/>
          <p14:tracePt t="85867" x="7483475" y="2651125"/>
          <p14:tracePt t="85883" x="7581900" y="2606675"/>
          <p14:tracePt t="85900" x="7620000" y="2582863"/>
          <p14:tracePt t="85917" x="7627938" y="2574925"/>
          <p14:tracePt t="85950" x="7704138" y="2552700"/>
          <p14:tracePt t="85967" x="7954963" y="2544763"/>
          <p14:tracePt t="85983" x="8207375" y="2544763"/>
          <p14:tracePt t="86000" x="8534400" y="2544763"/>
          <p14:tracePt t="86017" x="8702675" y="2544763"/>
          <p14:tracePt t="86033" x="8763000" y="2574925"/>
          <p14:tracePt t="86097" x="8732838" y="2582863"/>
          <p14:tracePt t="86105" x="8648700" y="2644775"/>
          <p14:tracePt t="86117" x="8542338" y="2689225"/>
          <p14:tracePt t="86133" x="8183563" y="2789238"/>
          <p14:tracePt t="86150" x="7559675" y="2887663"/>
          <p14:tracePt t="86167" x="6918325" y="2903538"/>
          <p14:tracePt t="86183" x="6088063" y="2903538"/>
          <p14:tracePt t="86200" x="5821363" y="2903538"/>
          <p14:tracePt t="86217" x="5722938" y="2865438"/>
          <p14:tracePt t="86233" x="5684838" y="2841625"/>
          <p14:tracePt t="86250" x="5684838" y="2827338"/>
          <p14:tracePt t="86288" x="5684838" y="2819400"/>
          <p14:tracePt t="86300" x="5676900" y="2811463"/>
          <p14:tracePt t="86320" x="5668963" y="2803525"/>
          <p14:tracePt t="86455" x="5692775" y="2803525"/>
          <p14:tracePt t="86463" x="5753100" y="2803525"/>
          <p14:tracePt t="86471" x="5829300" y="2803525"/>
          <p14:tracePt t="86483" x="5943600" y="2803525"/>
          <p14:tracePt t="86500" x="6270625" y="2803525"/>
          <p14:tracePt t="86517" x="6743700" y="2803525"/>
          <p14:tracePt t="86533" x="7323138" y="2803525"/>
          <p14:tracePt t="86551" x="8031163" y="2803525"/>
          <p14:tracePt t="86567" x="8169275" y="2781300"/>
          <p14:tracePt t="86583" x="8435975" y="2743200"/>
          <p14:tracePt t="86600" x="8512175" y="2720975"/>
          <p14:tracePt t="86617" x="8542338" y="2705100"/>
          <p14:tracePt t="86633" x="8564563" y="2689225"/>
          <p14:tracePt t="86650" x="8572500" y="2689225"/>
          <p14:tracePt t="86667" x="8626475" y="2674938"/>
          <p14:tracePt t="86683" x="8740775" y="2674938"/>
          <p14:tracePt t="86700" x="8899525" y="2674938"/>
          <p14:tracePt t="86717" x="9113838" y="2674938"/>
          <p14:tracePt t="86733" x="9228138" y="2674938"/>
          <p14:tracePt t="86751" x="9342438" y="2689225"/>
          <p14:tracePt t="86767" x="9350375" y="2689225"/>
          <p14:tracePt t="86809" x="9350375" y="2697163"/>
          <p14:tracePt t="86817" x="9342438" y="2697163"/>
          <p14:tracePt t="86834" x="9266238" y="2789238"/>
          <p14:tracePt t="86850" x="9144000" y="2849563"/>
          <p14:tracePt t="86867" x="8953500" y="2933700"/>
          <p14:tracePt t="86884" x="8664575" y="3009900"/>
          <p14:tracePt t="86900" x="8335963" y="3048000"/>
          <p14:tracePt t="86917" x="8001000" y="3086100"/>
          <p14:tracePt t="86934" x="7794625" y="3124200"/>
          <p14:tracePt t="86950" x="7718425" y="3140075"/>
          <p14:tracePt t="87017" x="7718425" y="3146425"/>
          <p14:tracePt t="87024" x="7726363" y="3146425"/>
          <p14:tracePt t="87034" x="7742238" y="3154363"/>
          <p14:tracePt t="87050" x="7764463" y="3154363"/>
          <p14:tracePt t="87067" x="7810500" y="3154363"/>
          <p14:tracePt t="87084" x="7916863" y="3178175"/>
          <p14:tracePt t="87100" x="8069263" y="3200400"/>
          <p14:tracePt t="87117" x="8259763" y="3246438"/>
          <p14:tracePt t="87134" x="8442325" y="3292475"/>
          <p14:tracePt t="87138" x="8534400" y="3322638"/>
          <p14:tracePt t="87151" x="8640763" y="3360738"/>
          <p14:tracePt t="87167" x="8923338" y="3444875"/>
          <p14:tracePt t="87184" x="9105900" y="3497263"/>
          <p14:tracePt t="87200" x="9236075" y="3521075"/>
          <p14:tracePt t="87272" x="9228138" y="3521075"/>
          <p14:tracePt t="87280" x="9182100" y="3505200"/>
          <p14:tracePt t="87288" x="9121775" y="3489325"/>
          <p14:tracePt t="87300" x="9067800" y="3475038"/>
          <p14:tracePt t="87317" x="8861425" y="3444875"/>
          <p14:tracePt t="87334" x="8648700" y="3406775"/>
          <p14:tracePt t="87351" x="8297863" y="3352800"/>
          <p14:tracePt t="87367" x="8107363" y="3298825"/>
          <p14:tracePt t="87384" x="7940675" y="3254375"/>
          <p14:tracePt t="87400" x="7772400" y="3184525"/>
          <p14:tracePt t="87417" x="7666038" y="3140075"/>
          <p14:tracePt t="87434" x="7535863" y="3086100"/>
          <p14:tracePt t="87450" x="7483475" y="3063875"/>
          <p14:tracePt t="87467" x="7429500" y="3032125"/>
          <p14:tracePt t="87484" x="7369175" y="3009900"/>
          <p14:tracePt t="87500" x="7261225" y="2987675"/>
          <p14:tracePt t="87517" x="7086600" y="2963863"/>
          <p14:tracePt t="87534" x="6904038" y="2925763"/>
          <p14:tracePt t="87551" x="6683375" y="2925763"/>
          <p14:tracePt t="87567" x="6264275" y="2925763"/>
          <p14:tracePt t="87584" x="6027738" y="2925763"/>
          <p14:tracePt t="87601" x="5867400" y="2925763"/>
          <p14:tracePt t="87617" x="5761038" y="2925763"/>
          <p14:tracePt t="87634" x="5737225" y="2925763"/>
          <p14:tracePt t="87650" x="5730875" y="2925763"/>
          <p14:tracePt t="87680" x="5715000" y="2925763"/>
          <p14:tracePt t="87696" x="5707063" y="2925763"/>
          <p14:tracePt t="87704" x="5699125" y="2925763"/>
          <p14:tracePt t="87717" x="5692775" y="2925763"/>
          <p14:tracePt t="87734" x="5676900" y="2925763"/>
          <p14:tracePt t="87750" x="5668963" y="2917825"/>
          <p14:tracePt t="87767" x="5668963" y="2911475"/>
          <p14:tracePt t="87784" x="5654675" y="2903538"/>
          <p14:tracePt t="87801" x="5654675" y="2873375"/>
          <p14:tracePt t="87817" x="5654675" y="2835275"/>
          <p14:tracePt t="87834" x="5684838" y="2781300"/>
          <p14:tracePt t="87851" x="5715000" y="2759075"/>
          <p14:tracePt t="87867" x="5775325" y="2720975"/>
          <p14:tracePt t="87884" x="5913438" y="2689225"/>
          <p14:tracePt t="87901" x="6164263" y="2674938"/>
          <p14:tracePt t="87917" x="6599238" y="2659063"/>
          <p14:tracePt t="87934" x="7040563" y="2659063"/>
          <p14:tracePt t="87951" x="7535863" y="2659063"/>
          <p14:tracePt t="87967" x="8054975" y="2659063"/>
          <p14:tracePt t="87984" x="8259763" y="2659063"/>
          <p14:tracePt t="88001" x="8366125" y="2659063"/>
          <p14:tracePt t="88018" x="8466138" y="2644775"/>
          <p14:tracePt t="88034" x="8564563" y="2636838"/>
          <p14:tracePt t="88051" x="8656638" y="2613025"/>
          <p14:tracePt t="88067" x="8763000" y="2590800"/>
          <p14:tracePt t="88084" x="8885238" y="2560638"/>
          <p14:tracePt t="88101" x="8983663" y="2544763"/>
          <p14:tracePt t="88117" x="9007475" y="2544763"/>
          <p14:tracePt t="88201" x="8999538" y="2598738"/>
          <p14:tracePt t="88209" x="8953500" y="2720975"/>
          <p14:tracePt t="88217" x="8899525" y="2819400"/>
          <p14:tracePt t="88234" x="8648700" y="3001963"/>
          <p14:tracePt t="88251" x="8131175" y="3162300"/>
          <p14:tracePt t="88267" x="7559675" y="3200400"/>
          <p14:tracePt t="88284" x="6904038" y="3200400"/>
          <p14:tracePt t="88301" x="6278563" y="3132138"/>
          <p14:tracePt t="88317" x="5829300" y="3017838"/>
          <p14:tracePt t="88335" x="5486400" y="2865438"/>
          <p14:tracePt t="88351" x="5478463" y="2857500"/>
          <p14:tracePt t="88385" x="5478463" y="2849563"/>
          <p14:tracePt t="88408" x="5478463" y="2841625"/>
          <p14:tracePt t="88447" x="5494338" y="2835275"/>
          <p14:tracePt t="88455" x="5540375" y="2835275"/>
          <p14:tracePt t="88463" x="5584825" y="2835275"/>
          <p14:tracePt t="88471" x="5661025" y="2835275"/>
          <p14:tracePt t="88484" x="5722938" y="2835275"/>
          <p14:tracePt t="88501" x="5889625" y="2835275"/>
          <p14:tracePt t="88517" x="6103938" y="2835275"/>
          <p14:tracePt t="88534" x="6537325" y="2879725"/>
          <p14:tracePt t="88551" x="6911975" y="2925763"/>
          <p14:tracePt t="88567" x="7246938" y="2979738"/>
          <p14:tracePt t="88584" x="7566025" y="2994025"/>
          <p14:tracePt t="88601" x="7848600" y="3025775"/>
          <p14:tracePt t="88617" x="8107363" y="3032125"/>
          <p14:tracePt t="88634" x="8267700" y="3055938"/>
          <p14:tracePt t="88651" x="8297863" y="3063875"/>
          <p14:tracePt t="88667" x="8313738" y="3063875"/>
          <p14:tracePt t="88684" x="8343900" y="3070225"/>
          <p14:tracePt t="88701" x="8397875" y="3094038"/>
          <p14:tracePt t="88717" x="8488363" y="3124200"/>
          <p14:tracePt t="88734" x="8847138" y="3314700"/>
          <p14:tracePt t="88751" x="8999538" y="3406775"/>
          <p14:tracePt t="88767" x="9128125" y="3543300"/>
          <p14:tracePt t="88784" x="9204325" y="3665538"/>
          <p14:tracePt t="88801" x="9274175" y="3810000"/>
          <p14:tracePt t="88817" x="9288463" y="3940175"/>
          <p14:tracePt t="88834" x="9304338" y="4022725"/>
          <p14:tracePt t="88851" x="9304338" y="4084638"/>
          <p14:tracePt t="88867" x="9304338" y="4106863"/>
          <p14:tracePt t="88884" x="9304338" y="4122738"/>
          <p14:tracePt t="88901" x="9280525" y="4160838"/>
          <p14:tracePt t="88918" x="9228138" y="4244975"/>
          <p14:tracePt t="88935" x="9105900" y="4411663"/>
          <p14:tracePt t="88951" x="9083675" y="4441825"/>
          <p14:tracePt t="89265" x="9083675" y="4449763"/>
          <p14:tracePt t="89272" x="9075738" y="4449763"/>
          <p14:tracePt t="89665" x="9075738" y="4457700"/>
          <p14:tracePt t="89680" x="9075738" y="4511675"/>
          <p14:tracePt t="89688" x="9075738" y="4594225"/>
          <p14:tracePt t="89701" x="9075738" y="4656138"/>
          <p14:tracePt t="89719" x="9097963" y="4740275"/>
          <p14:tracePt t="89735" x="9097963" y="4762500"/>
          <p14:tracePt t="89751" x="9097963" y="4792663"/>
          <p14:tracePt t="89785" x="9097963" y="4800600"/>
          <p14:tracePt t="89801" x="9090025" y="4816475"/>
          <p14:tracePt t="89818" x="9083675" y="4822825"/>
          <p14:tracePt t="89851" x="9075738" y="4822825"/>
          <p14:tracePt t="89952" x="9067800" y="4822825"/>
          <p14:tracePt t="89960" x="9059863" y="4822825"/>
          <p14:tracePt t="89969" x="9051925" y="4822825"/>
          <p14:tracePt t="89985" x="9037638" y="4822825"/>
          <p14:tracePt t="90057" x="9029700" y="4822825"/>
          <p14:tracePt t="90072" x="9029700" y="4784725"/>
          <p14:tracePt t="90080" x="9021763" y="4602163"/>
          <p14:tracePt t="90088" x="8991600" y="4365625"/>
          <p14:tracePt t="90101" x="8931275" y="4114800"/>
          <p14:tracePt t="90119" x="8594725" y="3603625"/>
          <p14:tracePt t="90135" x="8435975" y="3444875"/>
          <p14:tracePt t="90138" x="8297863" y="3306763"/>
          <p14:tracePt t="90151" x="8061325" y="3140075"/>
          <p14:tracePt t="90168" x="7902575" y="3040063"/>
          <p14:tracePt t="90185" x="7826375" y="2979738"/>
          <p14:tracePt t="90201" x="7794625" y="2917825"/>
          <p14:tracePt t="90218" x="7794625" y="2887663"/>
          <p14:tracePt t="90235" x="7794625" y="2827338"/>
          <p14:tracePt t="90251" x="7794625" y="2803525"/>
          <p14:tracePt t="90268" x="7794625" y="2759075"/>
          <p14:tracePt t="90285" x="7780338" y="2727325"/>
          <p14:tracePt t="90301" x="7756525" y="2705100"/>
          <p14:tracePt t="90319" x="7718425" y="2651125"/>
          <p14:tracePt t="90335" x="7688263" y="2574925"/>
          <p14:tracePt t="90351" x="7688263" y="2484438"/>
          <p14:tracePt t="90368" x="7688263" y="2400300"/>
          <p14:tracePt t="90385" x="7696200" y="2354263"/>
          <p14:tracePt t="90402" x="7718425" y="2332038"/>
          <p14:tracePt t="90418" x="7742238" y="2324100"/>
          <p14:tracePt t="90434" x="7750175" y="2324100"/>
          <p14:tracePt t="90451" x="7764463" y="2324100"/>
          <p14:tracePt t="90468" x="7772400" y="2324100"/>
          <p14:tracePt t="90485" x="7788275" y="2324100"/>
          <p14:tracePt t="90502" x="7794625" y="2324100"/>
          <p14:tracePt t="90552" x="7788275" y="2332038"/>
          <p14:tracePt t="90560" x="7734300" y="2354263"/>
          <p14:tracePt t="90569" x="7673975" y="2400300"/>
          <p14:tracePt t="90585" x="7559675" y="2422525"/>
          <p14:tracePt t="90602" x="7383463" y="2446338"/>
          <p14:tracePt t="90618" x="7170738" y="2484438"/>
          <p14:tracePt t="90635" x="6972300" y="2492375"/>
          <p14:tracePt t="90652" x="6789738" y="2492375"/>
          <p14:tracePt t="90668" x="6613525" y="2498725"/>
          <p14:tracePt t="90685" x="6416675" y="2498725"/>
          <p14:tracePt t="90702" x="6226175" y="2498725"/>
          <p14:tracePt t="90719" x="5913438" y="2498725"/>
          <p14:tracePt t="90735" x="5722938" y="2498725"/>
          <p14:tracePt t="90752" x="5562600" y="2498725"/>
          <p14:tracePt t="90768" x="5432425" y="2498725"/>
          <p14:tracePt t="90785" x="5402263" y="2498725"/>
          <p14:tracePt t="90802" x="5380038" y="2498725"/>
          <p14:tracePt t="90819" x="5364163" y="2498725"/>
          <p14:tracePt t="90835" x="5334000" y="2498725"/>
          <p14:tracePt t="90852" x="5280025" y="2506663"/>
          <p14:tracePt t="90868" x="5203825" y="2506663"/>
          <p14:tracePt t="90885" x="5097463" y="2522538"/>
          <p14:tracePt t="90902" x="5029200" y="2522538"/>
          <p14:tracePt t="90919" x="4975225" y="2522538"/>
          <p14:tracePt t="91304" x="4968875" y="2522538"/>
          <p14:tracePt t="91321" x="5006975" y="2522538"/>
          <p14:tracePt t="91328" x="5127625" y="2522538"/>
          <p14:tracePt t="91336" x="5227638" y="2506663"/>
          <p14:tracePt t="91352" x="5584825" y="2468563"/>
          <p14:tracePt t="91369" x="6011863" y="2422525"/>
          <p14:tracePt t="91385" x="6454775" y="2362200"/>
          <p14:tracePt t="91402" x="6759575" y="2332038"/>
          <p14:tracePt t="91419" x="7064375" y="2308225"/>
          <p14:tracePt t="91435" x="7292975" y="2308225"/>
          <p14:tracePt t="91452" x="7497763" y="2308225"/>
          <p14:tracePt t="91469" x="7704138" y="2308225"/>
          <p14:tracePt t="91485" x="7908925" y="2308225"/>
          <p14:tracePt t="91502" x="8175625" y="2308225"/>
          <p14:tracePt t="91519" x="8480425" y="2308225"/>
          <p14:tracePt t="91535" x="8632825" y="2308225"/>
          <p14:tracePt t="91552" x="8823325" y="2308225"/>
          <p14:tracePt t="91569" x="8937625" y="2308225"/>
          <p14:tracePt t="91585" x="8969375" y="2308225"/>
          <p14:tracePt t="91936" x="8945563" y="2332038"/>
          <p14:tracePt t="91945" x="8931275" y="2400300"/>
          <p14:tracePt t="91953" x="8893175" y="2446338"/>
          <p14:tracePt t="91969" x="8839200" y="2522538"/>
          <p14:tracePt t="91986" x="8793163" y="2574925"/>
          <p14:tracePt t="92002" x="8770938" y="2598738"/>
          <p14:tracePt t="92019" x="8763000" y="2598738"/>
          <p14:tracePt t="92036" x="8755063" y="2606675"/>
          <p14:tracePt t="92052" x="8732838" y="2628900"/>
          <p14:tracePt t="92069" x="8694738" y="2651125"/>
          <p14:tracePt t="92086" x="8656638" y="2682875"/>
          <p14:tracePt t="92103" x="8572500" y="2720975"/>
          <p14:tracePt t="92119" x="8550275" y="2727325"/>
          <p14:tracePt t="92135" x="8542338" y="2735263"/>
          <p14:tracePt t="92217" x="8534400" y="2743200"/>
          <p14:tracePt t="92225" x="8534400" y="2751138"/>
          <p14:tracePt t="92296" x="8534400" y="2759075"/>
          <p14:tracePt t="92304" x="8534400" y="2781300"/>
          <p14:tracePt t="92312" x="8534400" y="2789238"/>
          <p14:tracePt t="92345" x="8526463" y="2789238"/>
          <p14:tracePt t="92353" x="8526463" y="2803525"/>
          <p14:tracePt t="92360" x="8512175" y="2827338"/>
          <p14:tracePt t="92369" x="8504238" y="2835275"/>
          <p14:tracePt t="92386" x="8480425" y="2857500"/>
          <p14:tracePt t="92402" x="8450263" y="2865438"/>
          <p14:tracePt t="92419" x="8404225" y="2895600"/>
          <p14:tracePt t="92435" x="8366125" y="2895600"/>
          <p14:tracePt t="92452" x="8321675" y="2903538"/>
          <p14:tracePt t="92469" x="8259763" y="2903538"/>
          <p14:tracePt t="92486" x="8175625" y="2903538"/>
          <p14:tracePt t="92503" x="8039100" y="2917825"/>
          <p14:tracePt t="92519" x="7954963" y="2917825"/>
          <p14:tracePt t="92536" x="7856538" y="2917825"/>
          <p14:tracePt t="92552" x="7764463" y="2917825"/>
          <p14:tracePt t="92569" x="7726363" y="2917825"/>
          <p14:tracePt t="92586" x="7673975" y="2925763"/>
          <p14:tracePt t="92602" x="7666038" y="2933700"/>
          <p14:tracePt t="92641" x="7658100" y="2933700"/>
          <p14:tracePt t="92865" x="7658100" y="2941638"/>
          <p14:tracePt t="92872" x="7658100" y="2949575"/>
          <p14:tracePt t="92880" x="7673975" y="2994025"/>
          <p14:tracePt t="92888" x="7718425" y="3078163"/>
          <p14:tracePt t="92903" x="7780338" y="3178175"/>
          <p14:tracePt t="92919" x="8054975" y="3436938"/>
          <p14:tracePt t="92936" x="8420100" y="3665538"/>
          <p14:tracePt t="92953" x="8869363" y="3848100"/>
          <p14:tracePt t="92969" x="9304338" y="3970338"/>
          <p14:tracePt t="92986" x="9593263" y="4054475"/>
          <p14:tracePt t="93002" x="9685338" y="4076700"/>
          <p14:tracePt t="93504" x="9661525" y="4076700"/>
          <p14:tracePt t="93512" x="9571038" y="4054475"/>
          <p14:tracePt t="93521" x="9432925" y="4016375"/>
          <p14:tracePt t="93536" x="9266238" y="3954463"/>
          <p14:tracePt t="93553" x="9228138" y="3946525"/>
          <p14:tracePt t="93569" x="9190038" y="3940175"/>
          <p14:tracePt t="93586" x="9144000" y="3924300"/>
          <p14:tracePt t="93603" x="9097963" y="3916363"/>
          <p14:tracePt t="93619" x="9083675" y="3916363"/>
          <p14:tracePt t="93768" x="9083675" y="390842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1100325"/>
              </p:ext>
            </p:extLst>
          </p:nvPr>
        </p:nvGraphicFramePr>
        <p:xfrm>
          <a:off x="3492500" y="3349625"/>
          <a:ext cx="4673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Equation" r:id="rId5" imgW="4673520" imgH="380880" progId="Equation.DSMT4">
                  <p:embed/>
                </p:oleObj>
              </mc:Choice>
              <mc:Fallback>
                <p:oleObj name="Equation" r:id="rId5" imgW="4673520" imgH="380880" progId="Equation.DSMT4">
                  <p:embed/>
                  <p:pic>
                    <p:nvPicPr>
                      <p:cNvPr id="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3349625"/>
                        <a:ext cx="46736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85998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879"/>
    </mc:Choice>
    <mc:Fallback xmlns="">
      <p:transition advTm="25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384" x="8945563" y="3908425"/>
          <p14:tracePt t="2391" x="8488363" y="4098925"/>
          <p14:tracePt t="2400" x="7985125" y="4289425"/>
          <p14:tracePt t="2408" x="7513638" y="4435475"/>
          <p14:tracePt t="2422" x="6675438" y="4664075"/>
          <p14:tracePt t="2439" x="6218238" y="4716463"/>
          <p14:tracePt t="2456" x="5845175" y="4716463"/>
          <p14:tracePt t="2472" x="5668963" y="4708525"/>
          <p14:tracePt t="2489" x="5646738" y="4702175"/>
          <p14:tracePt t="2728" x="5646738" y="4694238"/>
          <p14:tracePt t="2743" x="5646738" y="4686300"/>
          <p14:tracePt t="2751" x="5646738" y="4664075"/>
          <p14:tracePt t="2759" x="5668963" y="4579938"/>
          <p14:tracePt t="2772" x="5699125" y="4487863"/>
          <p14:tracePt t="2790" x="5707063" y="4441825"/>
          <p14:tracePt t="2824" x="5707063" y="4411663"/>
          <p14:tracePt t="2839" x="5707063" y="4359275"/>
          <p14:tracePt t="2856" x="5699125" y="4343400"/>
          <p14:tracePt t="2873" x="5668963" y="4289425"/>
          <p14:tracePt t="2889" x="5638800" y="4237038"/>
          <p14:tracePt t="2906" x="5622925" y="4206875"/>
          <p14:tracePt t="2923" x="5600700" y="4168775"/>
          <p14:tracePt t="2939" x="5570538" y="4122738"/>
          <p14:tracePt t="2956" x="5516563" y="4054475"/>
          <p14:tracePt t="2973" x="5464175" y="4000500"/>
          <p14:tracePt t="2990" x="5394325" y="3970338"/>
          <p14:tracePt t="3006" x="5380038" y="3970338"/>
          <p14:tracePt t="3039" x="5372100" y="3970338"/>
          <p14:tracePt t="3088" x="5356225" y="3978275"/>
          <p14:tracePt t="3095" x="5311775" y="4000500"/>
          <p14:tracePt t="3106" x="5235575" y="4038600"/>
          <p14:tracePt t="3123" x="5165725" y="4054475"/>
          <p14:tracePt t="3139" x="5083175" y="4068763"/>
          <p14:tracePt t="3156" x="4983163" y="4084638"/>
          <p14:tracePt t="3173" x="4930775" y="4084638"/>
          <p14:tracePt t="3189" x="4914900" y="4084638"/>
          <p14:tracePt t="3206" x="4906963" y="4084638"/>
          <p14:tracePt t="3239" x="4884738" y="4038600"/>
          <p14:tracePt t="3256" x="4860925" y="3946525"/>
          <p14:tracePt t="3273" x="4854575" y="3856038"/>
          <p14:tracePt t="3289" x="4846638" y="3802063"/>
          <p14:tracePt t="3306" x="4846638" y="3741738"/>
          <p14:tracePt t="3323" x="4846638" y="3695700"/>
          <p14:tracePt t="3339" x="4846638" y="3679825"/>
          <p14:tracePt t="3356" x="4846638" y="3665538"/>
          <p14:tracePt t="3432" x="4846638" y="3657600"/>
          <p14:tracePt t="3440" x="4860925" y="3665538"/>
          <p14:tracePt t="3456" x="4868863" y="3673475"/>
          <p14:tracePt t="3473" x="4876800" y="3733800"/>
          <p14:tracePt t="3490" x="4876800" y="3817938"/>
          <p14:tracePt t="3506" x="4876800" y="3870325"/>
          <p14:tracePt t="3510" x="4876800" y="3886200"/>
          <p14:tracePt t="3523" x="4876800" y="3894138"/>
          <p14:tracePt t="3540" x="4876800" y="3902075"/>
          <p14:tracePt t="3608" x="4860925" y="3902075"/>
          <p14:tracePt t="3623" x="4854575" y="3878263"/>
          <p14:tracePt t="3632" x="4854575" y="3848100"/>
          <p14:tracePt t="3641" x="4854575" y="3840163"/>
          <p14:tracePt t="3656" x="4846638" y="3810000"/>
          <p14:tracePt t="3673" x="4830763" y="3787775"/>
          <p14:tracePt t="3706" x="4822825" y="3779838"/>
          <p14:tracePt t="5615" x="4822825" y="3771900"/>
          <p14:tracePt t="5624" x="4838700" y="3771900"/>
          <p14:tracePt t="5640" x="4930775" y="3771900"/>
          <p14:tracePt t="5657" x="4999038" y="3763963"/>
          <p14:tracePt t="5674" x="5083175" y="3749675"/>
          <p14:tracePt t="5690" x="5159375" y="3733800"/>
          <p14:tracePt t="5707" x="5235575" y="3717925"/>
          <p14:tracePt t="5724" x="5273675" y="3717925"/>
          <p14:tracePt t="5740" x="5318125" y="3703638"/>
          <p14:tracePt t="5757" x="5356225" y="3695700"/>
          <p14:tracePt t="5774" x="5426075" y="3695700"/>
          <p14:tracePt t="5790" x="5622925" y="3665538"/>
          <p14:tracePt t="5807" x="5783263" y="3657600"/>
          <p14:tracePt t="5824" x="5935663" y="3641725"/>
          <p14:tracePt t="5840" x="5997575" y="3641725"/>
          <p14:tracePt t="5857" x="6003925" y="3641725"/>
          <p14:tracePt t="5935" x="6019800" y="3641725"/>
          <p14:tracePt t="5944" x="6027738" y="3641725"/>
          <p14:tracePt t="5958" x="6057900" y="3641725"/>
          <p14:tracePt t="5974" x="6073775" y="3641725"/>
          <p14:tracePt t="5990" x="6118225" y="3665538"/>
          <p14:tracePt t="6007" x="6134100" y="3673475"/>
          <p14:tracePt t="6112" x="6134100" y="3679825"/>
          <p14:tracePt t="6120" x="6118225" y="3679825"/>
          <p14:tracePt t="6128" x="6096000" y="3679825"/>
          <p14:tracePt t="6140" x="6073775" y="3679825"/>
          <p14:tracePt t="6157" x="6065838" y="3679825"/>
          <p14:tracePt t="7231" x="6065838" y="3673475"/>
          <p14:tracePt t="7415" x="6065838" y="3665538"/>
          <p14:tracePt t="7464" x="6073775" y="3657600"/>
          <p14:tracePt t="7472" x="6126163" y="3641725"/>
          <p14:tracePt t="7481" x="6188075" y="3641725"/>
          <p14:tracePt t="7491" x="6232525" y="3641725"/>
          <p14:tracePt t="7508" x="6438900" y="3619500"/>
          <p14:tracePt t="7512" x="6607175" y="3619500"/>
          <p14:tracePt t="7524" x="6735763" y="3619500"/>
          <p14:tracePt t="7541" x="7048500" y="3619500"/>
          <p14:tracePt t="7558" x="7337425" y="3619500"/>
          <p14:tracePt t="7574" x="7589838" y="3619500"/>
          <p14:tracePt t="7591" x="7673975" y="3619500"/>
          <p14:tracePt t="7608" x="7704138" y="3611563"/>
          <p14:tracePt t="7655" x="7712075" y="3611563"/>
          <p14:tracePt t="7664" x="7726363" y="3611563"/>
          <p14:tracePt t="7674" x="7734300" y="3611563"/>
          <p14:tracePt t="7691" x="7856538" y="3611563"/>
          <p14:tracePt t="7708" x="7978775" y="3611563"/>
          <p14:tracePt t="7724" x="8161338" y="3611563"/>
          <p14:tracePt t="7741" x="8328025" y="3611563"/>
          <p14:tracePt t="7757" x="8480425" y="3619500"/>
          <p14:tracePt t="8392" x="8480425" y="3627438"/>
          <p14:tracePt t="8472" x="8474075" y="3627438"/>
          <p14:tracePt t="8495" x="8450263" y="3627438"/>
          <p14:tracePt t="8503" x="8305800" y="3711575"/>
          <p14:tracePt t="8512" x="8069263" y="3802063"/>
          <p14:tracePt t="8525" x="7788275" y="3870325"/>
          <p14:tracePt t="8542" x="6873875" y="4038600"/>
          <p14:tracePt t="8558" x="5181600" y="4229100"/>
          <p14:tracePt t="8575" x="3984625" y="4229100"/>
          <p14:tracePt t="8591" x="2979738" y="4229100"/>
          <p14:tracePt t="8608" x="2255838" y="4229100"/>
          <p14:tracePt t="8625" x="1905000" y="4206875"/>
          <p14:tracePt t="8641" x="1806575" y="4183063"/>
          <p14:tracePt t="8658" x="1798638" y="4175125"/>
          <p14:tracePt t="8691" x="1798638" y="4152900"/>
          <p14:tracePt t="8708" x="1798638" y="4114800"/>
          <p14:tracePt t="8725" x="1798638" y="4098925"/>
          <p14:tracePt t="8742" x="1812925" y="4046538"/>
          <p14:tracePt t="8758" x="1828800" y="3984625"/>
          <p14:tracePt t="8775" x="1851025" y="3924300"/>
          <p14:tracePt t="8791" x="1866900" y="3870325"/>
          <p14:tracePt t="8808" x="1889125" y="3832225"/>
          <p14:tracePt t="8824" x="1905000" y="3802063"/>
          <p14:tracePt t="8842" x="1927225" y="3763963"/>
          <p14:tracePt t="8858" x="1981200" y="3695700"/>
          <p14:tracePt t="8875" x="2095500" y="3635375"/>
          <p14:tracePt t="8891" x="2278063" y="3589338"/>
          <p14:tracePt t="8908" x="2651125" y="3521075"/>
          <p14:tracePt t="8925" x="3200400" y="3513138"/>
          <p14:tracePt t="8942" x="4022725" y="3513138"/>
          <p14:tracePt t="8958" x="4479925" y="3513138"/>
          <p14:tracePt t="8975" x="4808538" y="3589338"/>
          <p14:tracePt t="8991" x="4937125" y="3619500"/>
          <p14:tracePt t="9008" x="4960938" y="3635375"/>
          <p14:tracePt t="9025" x="5013325" y="3817938"/>
          <p14:tracePt t="9042" x="5013325" y="3962400"/>
          <p14:tracePt t="9058" x="4884738" y="4175125"/>
          <p14:tracePt t="9075" x="4716463" y="4289425"/>
          <p14:tracePt t="9092" x="4403725" y="4335463"/>
          <p14:tracePt t="9108" x="3863975" y="4335463"/>
          <p14:tracePt t="9125" x="3368675" y="4206875"/>
          <p14:tracePt t="9142" x="2759075" y="3840163"/>
          <p14:tracePt t="9158" x="2598738" y="3665538"/>
          <p14:tracePt t="9175" x="2590800" y="3513138"/>
          <p14:tracePt t="9191" x="2659063" y="3382963"/>
          <p14:tracePt t="9208" x="2849563" y="3276600"/>
          <p14:tracePt t="9225" x="3208338" y="3178175"/>
          <p14:tracePt t="9242" x="3673475" y="3146425"/>
          <p14:tracePt t="9258" x="3962400" y="3146425"/>
          <p14:tracePt t="9275" x="4030663" y="3170238"/>
          <p14:tracePt t="9292" x="4030663" y="3178175"/>
          <p14:tracePt t="9308" x="4030663" y="3336925"/>
          <p14:tracePt t="9325" x="3946525" y="3436938"/>
          <p14:tracePt t="9342" x="3741738" y="3513138"/>
          <p14:tracePt t="9358" x="3679825" y="3513138"/>
          <p14:tracePt t="9375" x="3665538" y="3513138"/>
          <p14:tracePt t="9432" x="3673475" y="3513138"/>
          <p14:tracePt t="9511" x="3679825" y="3513138"/>
          <p14:tracePt t="9527" x="3703638" y="3513138"/>
          <p14:tracePt t="9536" x="3725863" y="3513138"/>
          <p14:tracePt t="9544" x="3733800" y="3513138"/>
          <p14:tracePt t="9558" x="3810000" y="3559175"/>
          <p14:tracePt t="9575" x="3932238" y="3771900"/>
          <p14:tracePt t="9592" x="4114800" y="4022725"/>
          <p14:tracePt t="9608" x="4259263" y="4221163"/>
          <p14:tracePt t="9625" x="4351338" y="4321175"/>
          <p14:tracePt t="9642" x="4365625" y="4335463"/>
          <p14:tracePt t="9783" x="4365625" y="4321175"/>
          <p14:tracePt t="13271" x="4441825" y="4283075"/>
          <p14:tracePt t="13279" x="4518025" y="4237038"/>
          <p14:tracePt t="13287" x="4587875" y="4221163"/>
          <p14:tracePt t="13295" x="4640263" y="4213225"/>
          <p14:tracePt t="13310" x="4664075" y="4213225"/>
          <p14:tracePt t="13711" x="4670425" y="4221163"/>
          <p14:tracePt t="13720" x="4670425" y="4237038"/>
          <p14:tracePt t="13728" x="4670425" y="4244975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263" t="33209" r="26116" b="23499"/>
          <a:stretch/>
        </p:blipFill>
        <p:spPr>
          <a:xfrm>
            <a:off x="3400711" y="1998134"/>
            <a:ext cx="5585243" cy="371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73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817"/>
    </mc:Choice>
    <mc:Fallback xmlns="">
      <p:transition advTm="118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7" x="4716463" y="4251325"/>
          <p14:tracePt t="535" x="4816475" y="4160838"/>
          <p14:tracePt t="543" x="5013325" y="3992563"/>
          <p14:tracePt t="552" x="5211763" y="3810000"/>
          <p14:tracePt t="568" x="5464175" y="3489325"/>
          <p14:tracePt t="585" x="5646738" y="3162300"/>
          <p14:tracePt t="602" x="5829300" y="2789238"/>
          <p14:tracePt t="619" x="5905500" y="2514600"/>
          <p14:tracePt t="635" x="5905500" y="2339975"/>
          <p14:tracePt t="652" x="5905500" y="2193925"/>
          <p14:tracePt t="669" x="5905500" y="2073275"/>
          <p14:tracePt t="685" x="5905500" y="1958975"/>
          <p14:tracePt t="702" x="5889625" y="1774825"/>
          <p14:tracePt t="718" x="5883275" y="1730375"/>
          <p14:tracePt t="913" x="5883275" y="1774825"/>
          <p14:tracePt t="920" x="5927725" y="1973263"/>
          <p14:tracePt t="928" x="5959475" y="2149475"/>
          <p14:tracePt t="936" x="5981700" y="2247900"/>
          <p14:tracePt t="952" x="5997575" y="2430463"/>
          <p14:tracePt t="969" x="6019800" y="2552700"/>
          <p14:tracePt t="985" x="6019800" y="2590800"/>
          <p14:tracePt t="1002" x="6019800" y="2606675"/>
          <p14:tracePt t="1035" x="6003925" y="2606675"/>
          <p14:tracePt t="1052" x="5973763" y="2606675"/>
          <p14:tracePt t="1069" x="5935663" y="2606675"/>
          <p14:tracePt t="1085" x="5889625" y="2582863"/>
          <p14:tracePt t="1102" x="5821363" y="2536825"/>
          <p14:tracePt t="1119" x="5807075" y="2530475"/>
          <p14:tracePt t="1191" x="5799138" y="2530475"/>
          <p14:tracePt t="1199" x="5783263" y="2536825"/>
          <p14:tracePt t="1207" x="5745163" y="2582863"/>
          <p14:tracePt t="1219" x="5707063" y="2620963"/>
          <p14:tracePt t="1236" x="5600700" y="2697163"/>
          <p14:tracePt t="1252" x="5494338" y="2781300"/>
          <p14:tracePt t="1269" x="5372100" y="2841625"/>
          <p14:tracePt t="1286" x="5280025" y="2879725"/>
          <p14:tracePt t="1303" x="5241925" y="2895600"/>
          <p14:tracePt t="1319" x="5181600" y="2903538"/>
          <p14:tracePt t="1336" x="5165725" y="2911475"/>
          <p14:tracePt t="1400" x="5165725" y="2925763"/>
          <p14:tracePt t="1409" x="5143500" y="3009900"/>
          <p14:tracePt t="1419" x="5067300" y="3222625"/>
          <p14:tracePt t="1436" x="4906963" y="3597275"/>
          <p14:tracePt t="1453" x="4899025" y="3695700"/>
          <p14:tracePt t="1469" x="4899025" y="3711575"/>
          <p14:tracePt t="1486" x="4899025" y="3717925"/>
          <p14:tracePt t="1503" x="4899025" y="3725863"/>
          <p14:tracePt t="1519" x="4884738" y="3725863"/>
          <p14:tracePt t="1553" x="4868863" y="3725863"/>
          <p14:tracePt t="1569" x="4854575" y="3725863"/>
          <p14:tracePt t="1586" x="4838700" y="3725863"/>
          <p14:tracePt t="1603" x="4816475" y="3725863"/>
          <p14:tracePt t="1619" x="4800600" y="3725863"/>
          <p14:tracePt t="1672" x="4792663" y="3717925"/>
          <p14:tracePt t="1745" x="4792663" y="3703638"/>
          <p14:tracePt t="1752" x="4808538" y="3657600"/>
          <p14:tracePt t="1760" x="4860925" y="3603625"/>
          <p14:tracePt t="1769" x="4906963" y="3565525"/>
          <p14:tracePt t="1786" x="5051425" y="3451225"/>
          <p14:tracePt t="1803" x="5227638" y="3330575"/>
          <p14:tracePt t="1819" x="5380038" y="3200400"/>
          <p14:tracePt t="1836" x="5502275" y="3063875"/>
          <p14:tracePt t="1853" x="5600700" y="2925763"/>
          <p14:tracePt t="1869" x="5661025" y="2819400"/>
          <p14:tracePt t="1887" x="5722938" y="2713038"/>
          <p14:tracePt t="1961" x="5722938" y="2697163"/>
          <p14:tracePt t="2040" x="5715000" y="2689225"/>
          <p14:tracePt t="2048" x="5707063" y="2689225"/>
          <p14:tracePt t="2064" x="5684838" y="2667000"/>
          <p14:tracePt t="2072" x="5676900" y="2667000"/>
          <p14:tracePt t="2087" x="5638800" y="2659063"/>
          <p14:tracePt t="2103" x="5622925" y="2651125"/>
          <p14:tracePt t="2119" x="5554663" y="2636838"/>
          <p14:tracePt t="2136" x="5516563" y="2628900"/>
          <p14:tracePt t="2153" x="5486400" y="2628900"/>
          <p14:tracePt t="2169" x="5380038" y="2628900"/>
          <p14:tracePt t="2186" x="5295900" y="2644775"/>
          <p14:tracePt t="2203" x="5273675" y="2644775"/>
          <p14:tracePt t="2220" x="5265738" y="2644775"/>
          <p14:tracePt t="2236" x="5257800" y="2651125"/>
          <p14:tracePt t="2270" x="5241925" y="2667000"/>
          <p14:tracePt t="2287" x="5211763" y="2789238"/>
          <p14:tracePt t="2303" x="5189538" y="2949575"/>
          <p14:tracePt t="2320" x="5173663" y="3154363"/>
          <p14:tracePt t="2336" x="5173663" y="3382963"/>
          <p14:tracePt t="2353" x="5173663" y="3581400"/>
          <p14:tracePt t="2370" x="5173663" y="3749675"/>
          <p14:tracePt t="2386" x="5173663" y="3856038"/>
          <p14:tracePt t="2403" x="5173663" y="3916363"/>
          <p14:tracePt t="2420" x="5151438" y="3946525"/>
          <p14:tracePt t="2453" x="5097463" y="3946525"/>
          <p14:tracePt t="2470" x="4968875" y="3908425"/>
          <p14:tracePt t="2487" x="4784725" y="3679825"/>
          <p14:tracePt t="2503" x="4708525" y="3551238"/>
          <p14:tracePt t="2520" x="4686300" y="3482975"/>
          <p14:tracePt t="2536" x="4678363" y="3451225"/>
          <p14:tracePt t="2721" x="4670425" y="3451225"/>
          <p14:tracePt t="2976" x="4678363" y="3444875"/>
          <p14:tracePt t="2983" x="4686300" y="3436938"/>
          <p14:tracePt t="2992" x="4708525" y="3413125"/>
          <p14:tracePt t="3003" x="4732338" y="3406775"/>
          <p14:tracePt t="3020" x="4792663" y="3360738"/>
          <p14:tracePt t="3036" x="4884738" y="3292475"/>
          <p14:tracePt t="3053" x="4975225" y="3238500"/>
          <p14:tracePt t="3070" x="5097463" y="3154363"/>
          <p14:tracePt t="3086" x="5257800" y="3040063"/>
          <p14:tracePt t="3103" x="5287963" y="3001963"/>
          <p14:tracePt t="3120" x="5356225" y="2941638"/>
          <p14:tracePt t="3136" x="5380038" y="2895600"/>
          <p14:tracePt t="3153" x="5387975" y="2873375"/>
          <p14:tracePt t="3170" x="5410200" y="2827338"/>
          <p14:tracePt t="3203" x="5410200" y="2803525"/>
          <p14:tracePt t="3220" x="5410200" y="2789238"/>
          <p14:tracePt t="3236" x="5410200" y="2781300"/>
          <p14:tracePt t="3253" x="5410200" y="2765425"/>
          <p14:tracePt t="3270" x="5410200" y="2759075"/>
          <p14:tracePt t="3286" x="5410200" y="2735263"/>
          <p14:tracePt t="3303" x="5410200" y="2697163"/>
          <p14:tracePt t="3320" x="5410200" y="2682875"/>
          <p14:tracePt t="3336" x="5410200" y="2644775"/>
          <p14:tracePt t="3353" x="5418138" y="2606675"/>
          <p14:tracePt t="3370" x="5440363" y="2552700"/>
          <p14:tracePt t="3387" x="5486400" y="2506663"/>
          <p14:tracePt t="3403" x="5524500" y="2468563"/>
          <p14:tracePt t="3420" x="5570538" y="2454275"/>
          <p14:tracePt t="3437" x="5630863" y="2438400"/>
          <p14:tracePt t="3453" x="5684838" y="2430463"/>
          <p14:tracePt t="3470" x="5722938" y="2430463"/>
          <p14:tracePt t="3487" x="5768975" y="2430463"/>
          <p14:tracePt t="3503" x="5791200" y="2430463"/>
          <p14:tracePt t="3520" x="5813425" y="2430463"/>
          <p14:tracePt t="3537" x="5829300" y="2446338"/>
          <p14:tracePt t="3728" x="5845175" y="2446338"/>
          <p14:tracePt t="3736" x="5859463" y="2454275"/>
          <p14:tracePt t="3744" x="5883275" y="2460625"/>
          <p14:tracePt t="3753" x="5897563" y="2476500"/>
          <p14:tracePt t="3770" x="5913438" y="2484438"/>
          <p14:tracePt t="3808" x="5921375" y="2492375"/>
          <p14:tracePt t="3857" x="5913438" y="2492375"/>
          <p14:tracePt t="3864" x="5905500" y="2492375"/>
          <p14:tracePt t="3873" x="5889625" y="2492375"/>
          <p14:tracePt t="3887" x="5875338" y="2492375"/>
          <p14:tracePt t="3903" x="5837238" y="2484438"/>
          <p14:tracePt t="3920" x="5829300" y="2484438"/>
          <p14:tracePt t="4967" x="5829300" y="2476500"/>
          <p14:tracePt t="4976" x="5845175" y="2476500"/>
          <p14:tracePt t="4983" x="5883275" y="2476500"/>
          <p14:tracePt t="4991" x="5981700" y="2476500"/>
          <p14:tracePt t="5003" x="6172200" y="2476500"/>
          <p14:tracePt t="5021" x="6461125" y="2476500"/>
          <p14:tracePt t="5037" x="6880225" y="2476500"/>
          <p14:tracePt t="5054" x="7307263" y="2454275"/>
          <p14:tracePt t="5071" x="7505700" y="2408238"/>
          <p14:tracePt t="5087" x="7627938" y="2370138"/>
          <p14:tracePt t="5209" x="7589838" y="2370138"/>
          <p14:tracePt t="5216" x="7566025" y="2370138"/>
          <p14:tracePt t="5224" x="7535863" y="2370138"/>
          <p14:tracePt t="5237" x="7489825" y="2400300"/>
          <p14:tracePt t="5254" x="7429500" y="2468563"/>
          <p14:tracePt t="5271" x="7391400" y="2484438"/>
          <p14:tracePt t="5287" x="7375525" y="2492375"/>
          <p14:tracePt t="5321" x="7353300" y="2492375"/>
          <p14:tracePt t="5337" x="7307263" y="2492375"/>
          <p14:tracePt t="5354" x="7216775" y="2492375"/>
          <p14:tracePt t="5371" x="7048500" y="2492375"/>
          <p14:tracePt t="5387" x="6880225" y="2484438"/>
          <p14:tracePt t="5404" x="6751638" y="2484438"/>
          <p14:tracePt t="5421" x="6727825" y="2484438"/>
          <p14:tracePt t="5505" x="6735763" y="2484438"/>
          <p14:tracePt t="5528" x="6743700" y="2484438"/>
          <p14:tracePt t="5536" x="6751638" y="2484438"/>
          <p14:tracePt t="5552" x="6765925" y="2476500"/>
          <p14:tracePt t="5560" x="6781800" y="2468563"/>
          <p14:tracePt t="5571" x="6789738" y="2468563"/>
          <p14:tracePt t="5588" x="6819900" y="2460625"/>
          <p14:tracePt t="5604" x="6858000" y="2446338"/>
          <p14:tracePt t="5621" x="6911975" y="2438400"/>
          <p14:tracePt t="5637" x="6934200" y="2430463"/>
          <p14:tracePt t="5936" x="6964363" y="2430463"/>
          <p14:tracePt t="5944" x="7010400" y="2430463"/>
          <p14:tracePt t="5954" x="7040563" y="2438400"/>
          <p14:tracePt t="5970" x="7185025" y="2446338"/>
          <p14:tracePt t="5987" x="7299325" y="2446338"/>
          <p14:tracePt t="6004" x="7421563" y="2446338"/>
          <p14:tracePt t="6021" x="7489825" y="2446338"/>
          <p14:tracePt t="6054" x="7505700" y="2446338"/>
          <p14:tracePt t="6071" x="7527925" y="2446338"/>
          <p14:tracePt t="6088" x="7566025" y="2446338"/>
          <p14:tracePt t="6104" x="7620000" y="2446338"/>
          <p14:tracePt t="6121" x="7718425" y="2446338"/>
          <p14:tracePt t="6138" x="7810500" y="2446338"/>
          <p14:tracePt t="6154" x="7962900" y="2476500"/>
          <p14:tracePt t="6171" x="8023225" y="2492375"/>
          <p14:tracePt t="6188" x="8061325" y="2506663"/>
          <p14:tracePt t="6204" x="8077200" y="2506663"/>
          <p14:tracePt t="6816" x="8085138" y="2506663"/>
          <p14:tracePt t="6840" x="8085138" y="2522538"/>
          <p14:tracePt t="6848" x="8077200" y="2530475"/>
          <p14:tracePt t="6857" x="8031163" y="2606675"/>
          <p14:tracePt t="6871" x="7818438" y="2841625"/>
          <p14:tracePt t="6888" x="7451725" y="3078163"/>
          <p14:tracePt t="6905" x="6911975" y="3336925"/>
          <p14:tracePt t="6921" x="6270625" y="3527425"/>
          <p14:tracePt t="6938" x="5737225" y="3641725"/>
          <p14:tracePt t="6954" x="5356225" y="3711575"/>
          <p14:tracePt t="6971" x="5113338" y="3756025"/>
          <p14:tracePt t="6988" x="4999038" y="3787775"/>
          <p14:tracePt t="7005" x="4922838" y="3832225"/>
          <p14:tracePt t="7021" x="4800600" y="3924300"/>
          <p14:tracePt t="7038" x="4678363" y="4008438"/>
          <p14:tracePt t="7055" x="4556125" y="4106863"/>
          <p14:tracePt t="7071" x="4435475" y="4221163"/>
          <p14:tracePt t="7088" x="4381500" y="4289425"/>
          <p14:tracePt t="7105" x="4365625" y="4335463"/>
          <p14:tracePt t="7122" x="4365625" y="4403725"/>
          <p14:tracePt t="7138" x="4365625" y="4487863"/>
          <p14:tracePt t="7155" x="4365625" y="4610100"/>
          <p14:tracePt t="7171" x="4373563" y="4724400"/>
          <p14:tracePt t="7188" x="4381500" y="4830763"/>
          <p14:tracePt t="7205" x="4397375" y="4914900"/>
          <p14:tracePt t="7221" x="4411663" y="5021263"/>
          <p14:tracePt t="7239" x="4411663" y="5159375"/>
          <p14:tracePt t="7255" x="4411663" y="5203825"/>
          <p14:tracePt t="7271" x="4411663" y="5241925"/>
          <p14:tracePt t="7344" x="4419600" y="5181600"/>
          <p14:tracePt t="7352" x="4479925" y="5121275"/>
          <p14:tracePt t="7360" x="4549775" y="5075238"/>
          <p14:tracePt t="7371" x="4632325" y="5013325"/>
          <p14:tracePt t="7388" x="4754563" y="4960938"/>
          <p14:tracePt t="7405" x="4822825" y="4945063"/>
          <p14:tracePt t="7480" x="4830763" y="4968875"/>
          <p14:tracePt t="7488" x="4838700" y="4991100"/>
          <p14:tracePt t="7496" x="4846638" y="4999038"/>
          <p14:tracePt t="7505" x="4868863" y="5029200"/>
          <p14:tracePt t="7521" x="4899025" y="5059363"/>
          <p14:tracePt t="7538" x="4937125" y="5067300"/>
          <p14:tracePt t="7555" x="4983163" y="5067300"/>
          <p14:tracePt t="7572" x="5037138" y="5067300"/>
          <p14:tracePt t="7588" x="5097463" y="5021263"/>
          <p14:tracePt t="7605" x="5127625" y="4960938"/>
          <p14:tracePt t="7622" x="5135563" y="4868863"/>
          <p14:tracePt t="7639" x="5135563" y="4640263"/>
          <p14:tracePt t="7655" x="5113338" y="4587875"/>
          <p14:tracePt t="7672" x="4983163" y="4411663"/>
          <p14:tracePt t="7688" x="4860925" y="4305300"/>
          <p14:tracePt t="7705" x="4770438" y="4259263"/>
          <p14:tracePt t="7722" x="4724400" y="4244975"/>
          <p14:tracePt t="7738" x="4702175" y="4237038"/>
          <p14:tracePt t="7755" x="4670425" y="4237038"/>
          <p14:tracePt t="7772" x="4648200" y="4237038"/>
          <p14:tracePt t="7788" x="4556125" y="4237038"/>
          <p14:tracePt t="7805" x="4411663" y="4313238"/>
          <p14:tracePt t="7822" x="4267200" y="4435475"/>
          <p14:tracePt t="7839" x="4144963" y="4632325"/>
          <p14:tracePt t="7855" x="4137025" y="4656138"/>
          <p14:tracePt t="7872" x="4175125" y="4732338"/>
          <p14:tracePt t="7888" x="4321175" y="4770438"/>
          <p14:tracePt t="7905" x="4670425" y="4792663"/>
          <p14:tracePt t="7922" x="5067300" y="4784725"/>
          <p14:tracePt t="7938" x="5311775" y="4694238"/>
          <p14:tracePt t="7955" x="5456238" y="4594225"/>
          <p14:tracePt t="7971" x="5478463" y="4533900"/>
          <p14:tracePt t="7988" x="5478463" y="4479925"/>
          <p14:tracePt t="8005" x="5426075" y="4403725"/>
          <p14:tracePt t="8021" x="5280025" y="4335463"/>
          <p14:tracePt t="8038" x="4945063" y="4289425"/>
          <p14:tracePt t="8055" x="4732338" y="4289425"/>
          <p14:tracePt t="8071" x="4579938" y="4335463"/>
          <p14:tracePt t="8088" x="4473575" y="4403725"/>
          <p14:tracePt t="8105" x="4435475" y="4441825"/>
          <p14:tracePt t="8121" x="4435475" y="4457700"/>
          <p14:tracePt t="8138" x="4479925" y="4479925"/>
          <p14:tracePt t="8155" x="4572000" y="4495800"/>
          <p14:tracePt t="8171" x="4724400" y="4495800"/>
          <p14:tracePt t="8188" x="4830763" y="4449763"/>
          <p14:tracePt t="8205" x="4860925" y="4419600"/>
          <p14:tracePt t="8239" x="4860925" y="4397375"/>
          <p14:tracePt t="8255" x="4770438" y="4365625"/>
          <p14:tracePt t="8272" x="4656138" y="4359275"/>
          <p14:tracePt t="8288" x="4556125" y="4359275"/>
          <p14:tracePt t="8305" x="4457700" y="4449763"/>
          <p14:tracePt t="8322" x="4427538" y="4549775"/>
          <p14:tracePt t="8338" x="4427538" y="4587875"/>
          <p14:tracePt t="8355" x="4457700" y="4640263"/>
          <p14:tracePt t="8372" x="4648200" y="4656138"/>
          <p14:tracePt t="8388" x="4975225" y="4632325"/>
          <p14:tracePt t="8405" x="5219700" y="4533900"/>
          <p14:tracePt t="8422" x="5341938" y="4435475"/>
          <p14:tracePt t="8439" x="5364163" y="4335463"/>
          <p14:tracePt t="8455" x="5341938" y="4283075"/>
          <p14:tracePt t="8472" x="5173663" y="4237038"/>
          <p14:tracePt t="8489" x="4868863" y="4183063"/>
          <p14:tracePt t="8505" x="4678363" y="4183063"/>
          <p14:tracePt t="8522" x="4564063" y="4198938"/>
          <p14:tracePt t="8539" x="4541838" y="4213225"/>
          <p14:tracePt t="8555" x="4533900" y="4229100"/>
          <p14:tracePt t="8572" x="4533900" y="4251325"/>
          <p14:tracePt t="8589" x="4564063" y="4297363"/>
          <p14:tracePt t="8605" x="4618038" y="4327525"/>
          <p14:tracePt t="8622" x="4678363" y="4343400"/>
          <p14:tracePt t="8639" x="4702175" y="4351338"/>
          <p14:tracePt t="8753" x="4694238" y="4351338"/>
          <p14:tracePt t="8768" x="4686300" y="4351338"/>
          <p14:tracePt t="8776" x="4664075" y="4365625"/>
          <p14:tracePt t="8789" x="4656138" y="4381500"/>
          <p14:tracePt t="8805" x="4610100" y="4457700"/>
          <p14:tracePt t="8822" x="4564063" y="4572000"/>
          <p14:tracePt t="8839" x="4525963" y="4678363"/>
          <p14:tracePt t="8855" x="4487863" y="4784725"/>
          <p14:tracePt t="8872" x="4487863" y="4822825"/>
          <p14:tracePt t="8889" x="4495800" y="4838700"/>
          <p14:tracePt t="8905" x="4572000" y="4838700"/>
          <p14:tracePt t="8922" x="4694238" y="4838700"/>
          <p14:tracePt t="8939" x="4770438" y="4816475"/>
          <p14:tracePt t="8955" x="4784725" y="4792663"/>
          <p14:tracePt t="8972" x="4792663" y="4784725"/>
          <p14:tracePt t="9005" x="4792663" y="4754563"/>
          <p14:tracePt t="9021" x="4778375" y="4716463"/>
          <p14:tracePt t="9038" x="4708525" y="4686300"/>
          <p14:tracePt t="9055" x="4656138" y="4670425"/>
          <p14:tracePt t="9072" x="4648200" y="467042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095" t="32847" r="33361" b="22347"/>
          <a:stretch/>
        </p:blipFill>
        <p:spPr>
          <a:xfrm>
            <a:off x="3815644" y="1964266"/>
            <a:ext cx="4560711" cy="376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87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031"/>
    </mc:Choice>
    <mc:Fallback xmlns="">
      <p:transition advTm="530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63" x="4648200" y="4656138"/>
          <p14:tracePt t="472" x="4770438" y="4549775"/>
          <p14:tracePt t="479" x="5021263" y="4381500"/>
          <p14:tracePt t="490" x="5219700" y="4283075"/>
          <p14:tracePt t="506" x="5570538" y="4114800"/>
          <p14:tracePt t="523" x="5965825" y="3916363"/>
          <p14:tracePt t="540" x="6316663" y="3749675"/>
          <p14:tracePt t="556" x="6613525" y="3597275"/>
          <p14:tracePt t="573" x="6759575" y="3505200"/>
          <p14:tracePt t="590" x="6835775" y="3406775"/>
          <p14:tracePt t="606" x="6865938" y="3322638"/>
          <p14:tracePt t="623" x="6896100" y="3230563"/>
          <p14:tracePt t="640" x="6904038" y="3208338"/>
          <p14:tracePt t="656" x="6911975" y="3170238"/>
          <p14:tracePt t="673" x="6926263" y="3132138"/>
          <p14:tracePt t="690" x="6926263" y="3124200"/>
          <p14:tracePt t="1175" x="6926263" y="3116263"/>
          <p14:tracePt t="1183" x="6956425" y="3070225"/>
          <p14:tracePt t="1192" x="6972300" y="3048000"/>
          <p14:tracePt t="1206" x="7002463" y="3017838"/>
          <p14:tracePt t="1223" x="7032625" y="2994025"/>
          <p14:tracePt t="1240" x="7040563" y="2971800"/>
          <p14:tracePt t="1375" x="7048500" y="2971800"/>
          <p14:tracePt t="1399" x="7048500" y="2987675"/>
          <p14:tracePt t="1407" x="7048500" y="3025775"/>
          <p14:tracePt t="1415" x="7048500" y="3040063"/>
          <p14:tracePt t="1431" x="7048500" y="3048000"/>
          <p14:tracePt t="1440" x="7040563" y="3055938"/>
          <p14:tracePt t="1457" x="7040563" y="3063875"/>
          <p14:tracePt t="1473" x="7002463" y="3070225"/>
          <p14:tracePt t="1490" x="6942138" y="3070225"/>
          <p14:tracePt t="1507" x="6842125" y="3086100"/>
          <p14:tracePt t="1523" x="6683375" y="3086100"/>
          <p14:tracePt t="1540" x="6499225" y="3086100"/>
          <p14:tracePt t="1557" x="6378575" y="3086100"/>
          <p14:tracePt t="1574" x="6270625" y="3086100"/>
          <p14:tracePt t="1590" x="6248400" y="3086100"/>
          <p14:tracePt t="1647" x="6232525" y="3086100"/>
          <p14:tracePt t="1655" x="6226175" y="3086100"/>
          <p14:tracePt t="1663" x="6202363" y="3086100"/>
          <p14:tracePt t="1673" x="6188075" y="3086100"/>
          <p14:tracePt t="1690" x="6134100" y="3094038"/>
          <p14:tracePt t="1707" x="6103938" y="3094038"/>
          <p14:tracePt t="1723" x="6065838" y="3094038"/>
          <p14:tracePt t="1740" x="6035675" y="3094038"/>
          <p14:tracePt t="1757" x="6011863" y="3094038"/>
          <p14:tracePt t="1774" x="5997575" y="3101975"/>
          <p14:tracePt t="1790" x="5973763" y="3108325"/>
          <p14:tracePt t="1863" x="5959475" y="3108325"/>
          <p14:tracePt t="1871" x="5951538" y="3108325"/>
          <p14:tracePt t="1879" x="5935663" y="3108325"/>
          <p14:tracePt t="1890" x="5905500" y="3108325"/>
          <p14:tracePt t="1907" x="5859463" y="3108325"/>
          <p14:tracePt t="1923" x="5851525" y="3108325"/>
          <p14:tracePt t="2016" x="5845175" y="3108325"/>
          <p14:tracePt t="2255" x="5851525" y="3108325"/>
          <p14:tracePt t="2263" x="5851525" y="3140075"/>
          <p14:tracePt t="2274" x="5867400" y="3192463"/>
          <p14:tracePt t="2290" x="5875338" y="3284538"/>
          <p14:tracePt t="2307" x="5889625" y="3413125"/>
          <p14:tracePt t="2324" x="5905500" y="3551238"/>
          <p14:tracePt t="2327" x="5905500" y="3589338"/>
          <p14:tracePt t="2340" x="5905500" y="3635375"/>
          <p14:tracePt t="2357" x="5913438" y="3695700"/>
          <p14:tracePt t="2374" x="5913438" y="3749675"/>
          <p14:tracePt t="2390" x="5913438" y="3756025"/>
          <p14:tracePt t="2407" x="5913438" y="3763963"/>
          <p14:tracePt t="2520" x="5921375" y="3725863"/>
          <p14:tracePt t="2527" x="5927725" y="3717925"/>
          <p14:tracePt t="2535" x="5927725" y="3711575"/>
          <p14:tracePt t="2543" x="5927725" y="3695700"/>
          <p14:tracePt t="2557" x="5935663" y="3673475"/>
          <p14:tracePt t="2574" x="5935663" y="3657600"/>
          <p14:tracePt t="2590" x="5943600" y="3611563"/>
          <p14:tracePt t="2607" x="5943600" y="3597275"/>
          <p14:tracePt t="2640" x="5951538" y="3589338"/>
          <p14:tracePt t="3312" x="5943600" y="3589338"/>
          <p14:tracePt t="3320" x="5935663" y="3589338"/>
          <p14:tracePt t="3327" x="5935663" y="3597275"/>
          <p14:tracePt t="3343" x="5927725" y="3611563"/>
          <p14:tracePt t="3358" x="5927725" y="3627438"/>
          <p14:tracePt t="3374" x="5921375" y="3635375"/>
          <p14:tracePt t="3407" x="5913438" y="3657600"/>
          <p14:tracePt t="3944" x="5921375" y="3657600"/>
          <p14:tracePt t="3952" x="5965825" y="3657600"/>
          <p14:tracePt t="3960" x="5997575" y="3649663"/>
          <p14:tracePt t="3974" x="6073775" y="3597275"/>
          <p14:tracePt t="3991" x="6156325" y="3527425"/>
          <p14:tracePt t="4008" x="6232525" y="3436938"/>
          <p14:tracePt t="4024" x="6302375" y="3322638"/>
          <p14:tracePt t="4041" x="6378575" y="3222625"/>
          <p14:tracePt t="4058" x="6400800" y="3154363"/>
          <p14:tracePt t="4074" x="6416675" y="3101975"/>
          <p14:tracePt t="4091" x="6423025" y="3040063"/>
          <p14:tracePt t="4108" x="6430963" y="2987675"/>
          <p14:tracePt t="4124" x="6438900" y="2949575"/>
          <p14:tracePt t="4141" x="6446838" y="2917825"/>
          <p14:tracePt t="4158" x="6446838" y="2887663"/>
          <p14:tracePt t="4174" x="6461125" y="2873375"/>
          <p14:tracePt t="4208" x="6461125" y="2849563"/>
          <p14:tracePt t="4359" x="6461125" y="2857500"/>
          <p14:tracePt t="4367" x="6461125" y="2895600"/>
          <p14:tracePt t="4376" x="6454775" y="2941638"/>
          <p14:tracePt t="4391" x="6446838" y="3009900"/>
          <p14:tracePt t="4408" x="6423025" y="3101975"/>
          <p14:tracePt t="4424" x="6416675" y="3238500"/>
          <p14:tracePt t="4441" x="6416675" y="3390900"/>
          <p14:tracePt t="4458" x="6416675" y="3497263"/>
          <p14:tracePt t="4474" x="6416675" y="3543300"/>
          <p14:tracePt t="4491" x="6416675" y="3565525"/>
          <p14:tracePt t="4527" x="6416675" y="3573463"/>
          <p14:tracePt t="4551" x="6408738" y="3581400"/>
          <p14:tracePt t="4575" x="6408738" y="3589338"/>
          <p14:tracePt t="4599" x="6408738" y="3597275"/>
          <p14:tracePt t="4632" x="6408738" y="3611563"/>
          <p14:tracePt t="4639" x="6400800" y="3611563"/>
          <p14:tracePt t="4647" x="6400800" y="3619500"/>
          <p14:tracePt t="4658" x="6400800" y="3627438"/>
          <p14:tracePt t="4674" x="6392863" y="3635375"/>
          <p14:tracePt t="4691" x="6392863" y="3657600"/>
          <p14:tracePt t="5023" x="6400800" y="3657600"/>
          <p14:tracePt t="5031" x="6408738" y="3649663"/>
          <p14:tracePt t="5041" x="6423025" y="3627438"/>
          <p14:tracePt t="5058" x="6469063" y="3573463"/>
          <p14:tracePt t="5075" x="6507163" y="3505200"/>
          <p14:tracePt t="5091" x="6575425" y="3413125"/>
          <p14:tracePt t="5108" x="6621463" y="3352800"/>
          <p14:tracePt t="5125" x="6667500" y="3292475"/>
          <p14:tracePt t="5142" x="6713538" y="3208338"/>
          <p14:tracePt t="5158" x="6735763" y="3162300"/>
          <p14:tracePt t="5175" x="6789738" y="3063875"/>
          <p14:tracePt t="5191" x="6819900" y="3017838"/>
          <p14:tracePt t="5208" x="6858000" y="2987675"/>
          <p14:tracePt t="5225" x="6904038" y="2955925"/>
          <p14:tracePt t="5241" x="6950075" y="2941638"/>
          <p14:tracePt t="5258" x="6964363" y="2933700"/>
          <p14:tracePt t="5407" x="6972300" y="2933700"/>
          <p14:tracePt t="5439" x="6988175" y="2933700"/>
          <p14:tracePt t="5519" x="6988175" y="2941638"/>
          <p14:tracePt t="5527" x="6988175" y="2979738"/>
          <p14:tracePt t="5535" x="6988175" y="3086100"/>
          <p14:tracePt t="5544" x="6988175" y="3178175"/>
          <p14:tracePt t="5558" x="6988175" y="3398838"/>
          <p14:tracePt t="5575" x="6988175" y="3597275"/>
          <p14:tracePt t="5591" x="6988175" y="3749675"/>
          <p14:tracePt t="5608" x="6988175" y="3794125"/>
          <p14:tracePt t="5625" x="6988175" y="3810000"/>
          <p14:tracePt t="5792" x="6988175" y="3794125"/>
          <p14:tracePt t="5807" x="6988175" y="3787775"/>
          <p14:tracePt t="5815" x="6988175" y="3771900"/>
          <p14:tracePt t="5825" x="6988175" y="3756025"/>
          <p14:tracePt t="5842" x="6988175" y="3711575"/>
          <p14:tracePt t="5858" x="6988175" y="3673475"/>
          <p14:tracePt t="5875" x="6988175" y="3627438"/>
          <p14:tracePt t="5892" x="6988175" y="3597275"/>
          <p14:tracePt t="5908" x="6988175" y="3573463"/>
          <p14:tracePt t="6239" x="6988175" y="3559175"/>
          <p14:tracePt t="6247" x="7018338" y="3527425"/>
          <p14:tracePt t="6259" x="7070725" y="3489325"/>
          <p14:tracePt t="6275" x="7216775" y="3368675"/>
          <p14:tracePt t="6292" x="7345363" y="3254375"/>
          <p14:tracePt t="6308" x="7459663" y="3154363"/>
          <p14:tracePt t="6325" x="7543800" y="3094038"/>
          <p14:tracePt t="6342" x="7566025" y="3078163"/>
          <p14:tracePt t="6360" x="7566025" y="3070225"/>
          <p14:tracePt t="6375" x="7573963" y="3070225"/>
          <p14:tracePt t="6399" x="7573963" y="3055938"/>
          <p14:tracePt t="6416" x="7597775" y="3040063"/>
          <p14:tracePt t="6425" x="7604125" y="3032125"/>
          <p14:tracePt t="6442" x="7642225" y="3009900"/>
          <p14:tracePt t="6459" x="7673975" y="3001963"/>
          <p14:tracePt t="6475" x="7680325" y="2994025"/>
          <p14:tracePt t="6492" x="7688263" y="2994025"/>
          <p14:tracePt t="6711" x="7688263" y="3094038"/>
          <p14:tracePt t="6719" x="7688263" y="3200400"/>
          <p14:tracePt t="6727" x="7688263" y="3284538"/>
          <p14:tracePt t="6742" x="7704138" y="3421063"/>
          <p14:tracePt t="6758" x="7742238" y="3711575"/>
          <p14:tracePt t="6775" x="7756525" y="3787775"/>
          <p14:tracePt t="6792" x="7756525" y="3794125"/>
          <p14:tracePt t="6967" x="7756525" y="3787775"/>
          <p14:tracePt t="6975" x="7756525" y="3779838"/>
          <p14:tracePt t="6991" x="7756525" y="3771900"/>
          <p14:tracePt t="6999" x="7764463" y="3756025"/>
          <p14:tracePt t="7009" x="7764463" y="3749675"/>
          <p14:tracePt t="7025" x="7764463" y="3725863"/>
          <p14:tracePt t="7042" x="7772400" y="3695700"/>
          <p14:tracePt t="7059" x="7772400" y="3673475"/>
          <p14:tracePt t="7075" x="7780338" y="3649663"/>
          <p14:tracePt t="7092" x="7780338" y="3641725"/>
          <p14:tracePt t="7367" x="7780338" y="3635375"/>
          <p14:tracePt t="7375" x="7764463" y="3627438"/>
          <p14:tracePt t="7391" x="7742238" y="3627438"/>
          <p14:tracePt t="7399" x="7742238" y="3619500"/>
          <p14:tracePt t="7409" x="7726363" y="3619500"/>
          <p14:tracePt t="7528" x="7726363" y="3603625"/>
          <p14:tracePt t="7543" x="7726363" y="3597275"/>
          <p14:tracePt t="7567" x="7734300" y="3589338"/>
          <p14:tracePt t="7591" x="7734300" y="3581400"/>
          <p14:tracePt t="7599" x="7750175" y="3581400"/>
          <p14:tracePt t="7609" x="7764463" y="3581400"/>
          <p14:tracePt t="7625" x="7772400" y="3581400"/>
          <p14:tracePt t="7642" x="7802563" y="3581400"/>
          <p14:tracePt t="7659" x="7810500" y="3581400"/>
          <p14:tracePt t="7676" x="7818438" y="3581400"/>
          <p14:tracePt t="7719" x="7818438" y="3597275"/>
          <p14:tracePt t="7728" x="7818438" y="3611563"/>
          <p14:tracePt t="7742" x="7818438" y="3635375"/>
          <p14:tracePt t="7759" x="7810500" y="3641725"/>
          <p14:tracePt t="7928" x="7802563" y="3649663"/>
          <p14:tracePt t="7936" x="7756525" y="3649663"/>
          <p14:tracePt t="7944" x="7734300" y="3641725"/>
          <p14:tracePt t="7959" x="7696200" y="3635375"/>
          <p14:tracePt t="7976" x="7688263" y="3627438"/>
          <p14:tracePt t="8199" x="7673975" y="3619500"/>
          <p14:tracePt t="8207" x="7627938" y="3627438"/>
          <p14:tracePt t="8215" x="7573963" y="3635375"/>
          <p14:tracePt t="8226" x="7489825" y="3641725"/>
          <p14:tracePt t="8242" x="7323138" y="3641725"/>
          <p14:tracePt t="8259" x="7170738" y="3641725"/>
          <p14:tracePt t="8276" x="7040563" y="3627438"/>
          <p14:tracePt t="8292" x="7032625" y="3619500"/>
          <p14:tracePt t="8503" x="7026275" y="3619500"/>
          <p14:tracePt t="8632" x="7026275" y="3665538"/>
          <p14:tracePt t="8639" x="7026275" y="3717925"/>
          <p14:tracePt t="8647" x="7026275" y="3779838"/>
          <p14:tracePt t="8659" x="7032625" y="3856038"/>
          <p14:tracePt t="8676" x="7070725" y="3970338"/>
          <p14:tracePt t="8693" x="7102475" y="4030663"/>
          <p14:tracePt t="8709" x="7108825" y="4038600"/>
          <p14:tracePt t="8863" x="7108825" y="4046538"/>
          <p14:tracePt t="8879" x="7108825" y="4054475"/>
          <p14:tracePt t="8887" x="7116763" y="4068763"/>
          <p14:tracePt t="8895" x="7116763" y="4092575"/>
          <p14:tracePt t="8910" x="7116763" y="4114800"/>
          <p14:tracePt t="8926" x="7116763" y="4152900"/>
          <p14:tracePt t="9080" x="7124700" y="4144963"/>
          <p14:tracePt t="9456" x="7185025" y="4098925"/>
          <p14:tracePt t="9463" x="7231063" y="4076700"/>
          <p14:tracePt t="9471" x="7315200" y="4016375"/>
          <p14:tracePt t="9479" x="7445375" y="3924300"/>
          <p14:tracePt t="9493" x="7604125" y="3840163"/>
          <p14:tracePt t="9510" x="7832725" y="3711575"/>
          <p14:tracePt t="9526" x="7978775" y="3619500"/>
          <p14:tracePt t="9543" x="7985125" y="3619500"/>
          <p14:tracePt t="9560" x="7993063" y="3603625"/>
          <p14:tracePt t="9576" x="7993063" y="3589338"/>
          <p14:tracePt t="9593" x="7993063" y="3565525"/>
          <p14:tracePt t="9610" x="8001000" y="3559175"/>
          <p14:tracePt t="9643" x="8001000" y="3551238"/>
          <p14:tracePt t="9776" x="7993063" y="3551238"/>
          <p14:tracePt t="9783" x="7978775" y="3551238"/>
          <p14:tracePt t="9793" x="7962900" y="3551238"/>
          <p14:tracePt t="9810" x="7932738" y="3551238"/>
          <p14:tracePt t="9826" x="7894638" y="3565525"/>
          <p14:tracePt t="9843" x="7870825" y="3573463"/>
          <p14:tracePt t="9847" x="7856538" y="3589338"/>
          <p14:tracePt t="9860" x="7848600" y="3589338"/>
          <p14:tracePt t="9876" x="7840663" y="3589338"/>
          <p14:tracePt t="10112" x="7826375" y="3589338"/>
          <p14:tracePt t="10119" x="7802563" y="3589338"/>
          <p14:tracePt t="10128" x="7772400" y="3589338"/>
          <p14:tracePt t="10143" x="7688263" y="3603625"/>
          <p14:tracePt t="10160" x="7589838" y="3611563"/>
          <p14:tracePt t="10176" x="7513638" y="3611563"/>
          <p14:tracePt t="10193" x="7459663" y="3611563"/>
          <p14:tracePt t="10210" x="7445375" y="3611563"/>
          <p14:tracePt t="10243" x="7437438" y="3611563"/>
          <p14:tracePt t="10259" x="7413625" y="3589338"/>
          <p14:tracePt t="10276" x="7399338" y="3565525"/>
          <p14:tracePt t="10293" x="7383463" y="3559175"/>
          <p14:tracePt t="10310" x="7375525" y="3559175"/>
          <p14:tracePt t="10326" x="7361238" y="3551238"/>
          <p14:tracePt t="10367" x="7353300" y="3551238"/>
          <p14:tracePt t="10488" x="7337425" y="3551238"/>
          <p14:tracePt t="10503" x="7331075" y="3551238"/>
          <p14:tracePt t="10519" x="7315200" y="3551238"/>
          <p14:tracePt t="10535" x="7307263" y="3551238"/>
          <p14:tracePt t="10607" x="7299325" y="3551238"/>
          <p14:tracePt t="10623" x="7292975" y="3551238"/>
          <p14:tracePt t="10631" x="7285038" y="3551238"/>
          <p14:tracePt t="10655" x="7277100" y="3551238"/>
          <p14:tracePt t="10759" x="7269163" y="3551238"/>
          <p14:tracePt t="10783" x="7261225" y="3551238"/>
          <p14:tracePt t="10791" x="7261225" y="3565525"/>
          <p14:tracePt t="10799" x="7269163" y="3597275"/>
          <p14:tracePt t="10810" x="7277100" y="3619500"/>
          <p14:tracePt t="10827" x="7315200" y="3695700"/>
          <p14:tracePt t="10843" x="7383463" y="3779838"/>
          <p14:tracePt t="10860" x="7451725" y="3840163"/>
          <p14:tracePt t="10864" x="7459663" y="3856038"/>
          <p14:tracePt t="10877" x="7489825" y="3878263"/>
          <p14:tracePt t="10893" x="7513638" y="3894138"/>
          <p14:tracePt t="10968" x="7527925" y="3894138"/>
          <p14:tracePt t="10975" x="7551738" y="3894138"/>
          <p14:tracePt t="10983" x="7566025" y="3894138"/>
          <p14:tracePt t="10993" x="7589838" y="3894138"/>
          <p14:tracePt t="11010" x="7612063" y="3902075"/>
          <p14:tracePt t="11027" x="7627938" y="3908425"/>
          <p14:tracePt t="11060" x="7635875" y="3940175"/>
          <p14:tracePt t="11077" x="7635875" y="3954463"/>
          <p14:tracePt t="11094" x="7635875" y="3962400"/>
          <p14:tracePt t="11110" x="7635875" y="4000500"/>
          <p14:tracePt t="11127" x="7635875" y="4038600"/>
          <p14:tracePt t="11143" x="7635875" y="4076700"/>
          <p14:tracePt t="11160" x="7635875" y="4130675"/>
          <p14:tracePt t="11177" x="7612063" y="4175125"/>
          <p14:tracePt t="11193" x="7612063" y="4191000"/>
          <p14:tracePt t="11272" x="7612063" y="4183063"/>
          <p14:tracePt t="11279" x="7612063" y="4160838"/>
          <p14:tracePt t="11287" x="7612063" y="4152900"/>
          <p14:tracePt t="11296" x="7612063" y="4137025"/>
          <p14:tracePt t="11310" x="7627938" y="4114800"/>
          <p14:tracePt t="11479" x="7627938" y="4122738"/>
          <p14:tracePt t="11496" x="7627938" y="4130675"/>
          <p14:tracePt t="11632" x="7635875" y="4130675"/>
          <p14:tracePt t="11687" x="7635875" y="4122738"/>
          <p14:tracePt t="12215" x="7627938" y="4122738"/>
          <p14:tracePt t="12223" x="7581900" y="4122738"/>
          <p14:tracePt t="12231" x="7497763" y="4122738"/>
          <p14:tracePt t="12244" x="7407275" y="4122738"/>
          <p14:tracePt t="12261" x="7140575" y="4122738"/>
          <p14:tracePt t="12278" x="6721475" y="4122738"/>
          <p14:tracePt t="12294" x="6621463" y="4122738"/>
          <p14:tracePt t="12311" x="6492875" y="4106863"/>
          <p14:tracePt t="12439" x="6484938" y="4106863"/>
          <p14:tracePt t="12447" x="6484938" y="4098925"/>
          <p14:tracePt t="12471" x="6484938" y="4092575"/>
          <p14:tracePt t="12479" x="6484938" y="4084638"/>
          <p14:tracePt t="12863" x="6530975" y="4084638"/>
          <p14:tracePt t="12871" x="6599238" y="4084638"/>
          <p14:tracePt t="12880" x="6689725" y="4084638"/>
          <p14:tracePt t="12894" x="6926263" y="4084638"/>
          <p14:tracePt t="12911" x="7216775" y="4084638"/>
          <p14:tracePt t="12927" x="7421563" y="4084638"/>
          <p14:tracePt t="12944" x="7543800" y="4084638"/>
          <p14:tracePt t="12961" x="7559675" y="4076700"/>
          <p14:tracePt t="12994" x="7566025" y="4068763"/>
          <p14:tracePt t="13254" x="7543800" y="4068763"/>
          <p14:tracePt t="13262" x="7483475" y="4068763"/>
          <p14:tracePt t="13270" x="7421563" y="4068763"/>
          <p14:tracePt t="13278" x="7345363" y="4068763"/>
          <p14:tracePt t="13294" x="7116763" y="4076700"/>
          <p14:tracePt t="13310" x="6896100" y="4106863"/>
          <p14:tracePt t="13327" x="6743700" y="4122738"/>
          <p14:tracePt t="13344" x="6675438" y="4122738"/>
          <p14:tracePt t="13360" x="6659563" y="4122738"/>
          <p14:tracePt t="13440" x="6651625" y="4122738"/>
          <p14:tracePt t="13447" x="6637338" y="4106863"/>
          <p14:tracePt t="13536" x="6629400" y="4098925"/>
          <p14:tracePt t="13640" x="6651625" y="4098925"/>
          <p14:tracePt t="13647" x="6697663" y="4098925"/>
          <p14:tracePt t="13656" x="6765925" y="4098925"/>
          <p14:tracePt t="13663" x="6835775" y="4098925"/>
          <p14:tracePt t="13678" x="6918325" y="4098925"/>
          <p14:tracePt t="13694" x="7208838" y="4098925"/>
          <p14:tracePt t="13711" x="7391400" y="4098925"/>
          <p14:tracePt t="13728" x="7543800" y="4076700"/>
          <p14:tracePt t="13745" x="7635875" y="4060825"/>
          <p14:tracePt t="13761" x="7688263" y="4060825"/>
          <p14:tracePt t="13778" x="7734300" y="4060825"/>
          <p14:tracePt t="13794" x="7772400" y="4060825"/>
          <p14:tracePt t="13811" x="7826375" y="4060825"/>
          <p14:tracePt t="13828" x="7864475" y="4060825"/>
          <p14:tracePt t="13844" x="7902575" y="4060825"/>
          <p14:tracePt t="14048" x="7878763" y="4046538"/>
          <p14:tracePt t="14056" x="7840663" y="4038600"/>
          <p14:tracePt t="14063" x="7794625" y="4038600"/>
          <p14:tracePt t="14078" x="7627938" y="4038600"/>
          <p14:tracePt t="14095" x="7437438" y="4060825"/>
          <p14:tracePt t="14111" x="7178675" y="4114800"/>
          <p14:tracePt t="14128" x="6926263" y="4191000"/>
          <p14:tracePt t="14145" x="6781800" y="4229100"/>
          <p14:tracePt t="14161" x="6689725" y="4237038"/>
          <p14:tracePt t="14178" x="6621463" y="4237038"/>
          <p14:tracePt t="14195" x="6607175" y="4237038"/>
          <p14:tracePt t="14263" x="6599238" y="4206875"/>
          <p14:tracePt t="14272" x="6591300" y="4198938"/>
          <p14:tracePt t="14280" x="6591300" y="4191000"/>
          <p14:tracePt t="14295" x="6591300" y="4160838"/>
          <p14:tracePt t="14311" x="6569075" y="4130675"/>
          <p14:tracePt t="14328" x="6569075" y="4106863"/>
          <p14:tracePt t="14345" x="6561138" y="4098925"/>
          <p14:tracePt t="14361" x="6553200" y="4084638"/>
          <p14:tracePt t="14378" x="6545263" y="4068763"/>
          <p14:tracePt t="14395" x="6545263" y="4054475"/>
          <p14:tracePt t="14411" x="6545263" y="4038600"/>
          <p14:tracePt t="14428" x="6545263" y="4022725"/>
          <p14:tracePt t="14445" x="6545263" y="3992563"/>
          <p14:tracePt t="14461" x="6553200" y="3978275"/>
          <p14:tracePt t="14478" x="6561138" y="3962400"/>
          <p14:tracePt t="14495" x="6561138" y="3954463"/>
          <p14:tracePt t="14536" x="6569075" y="3954463"/>
          <p14:tracePt t="14545" x="6575425" y="3954463"/>
          <p14:tracePt t="14561" x="6637338" y="4008438"/>
          <p14:tracePt t="14578" x="6713538" y="4076700"/>
          <p14:tracePt t="14595" x="6811963" y="4106863"/>
          <p14:tracePt t="14611" x="6950075" y="4144963"/>
          <p14:tracePt t="14628" x="7070725" y="4144963"/>
          <p14:tracePt t="14646" x="7231063" y="4144963"/>
          <p14:tracePt t="14662" x="7277100" y="4137025"/>
          <p14:tracePt t="14678" x="7299325" y="4122738"/>
          <p14:tracePt t="14695" x="7323138" y="4098925"/>
          <p14:tracePt t="14711" x="7345363" y="4076700"/>
          <p14:tracePt t="14728" x="7375525" y="4060825"/>
          <p14:tracePt t="14745" x="7437438" y="4054475"/>
          <p14:tracePt t="14762" x="7489825" y="4046538"/>
          <p14:tracePt t="14778" x="7543800" y="4046538"/>
          <p14:tracePt t="14795" x="7566025" y="4046538"/>
          <p14:tracePt t="14864" x="7573963" y="4076700"/>
          <p14:tracePt t="14871" x="7573963" y="4106863"/>
          <p14:tracePt t="14880" x="7573963" y="4144963"/>
          <p14:tracePt t="14895" x="7573963" y="4283075"/>
          <p14:tracePt t="14912" x="7573963" y="4411663"/>
          <p14:tracePt t="14928" x="7535863" y="4511675"/>
          <p14:tracePt t="14945" x="7497763" y="4572000"/>
          <p14:tracePt t="14962" x="7475538" y="4602163"/>
          <p14:tracePt t="14978" x="7467600" y="4610100"/>
          <p14:tracePt t="14995" x="7459663" y="4618038"/>
          <p14:tracePt t="15012" x="7459663" y="4625975"/>
          <p14:tracePt t="15045" x="7451725" y="4625975"/>
          <p14:tracePt t="15062" x="7437438" y="4625975"/>
          <p14:tracePt t="15078" x="7421563" y="4625975"/>
          <p14:tracePt t="15152" x="7421563" y="4632325"/>
          <p14:tracePt t="15160" x="7421563" y="4640263"/>
          <p14:tracePt t="15256" x="7437438" y="4640263"/>
          <p14:tracePt t="15264" x="7437438" y="4632325"/>
          <p14:tracePt t="15271" x="7445375" y="4625975"/>
          <p14:tracePt t="15287" x="7445375" y="4618038"/>
          <p14:tracePt t="15303" x="7459663" y="4602163"/>
          <p14:tracePt t="15815" x="7445375" y="4594225"/>
          <p14:tracePt t="15823" x="7383463" y="4572000"/>
          <p14:tracePt t="15831" x="7315200" y="4549775"/>
          <p14:tracePt t="15846" x="7086600" y="4479925"/>
          <p14:tracePt t="15862" x="6980238" y="4457700"/>
          <p14:tracePt t="15865" x="6896100" y="4411663"/>
          <p14:tracePt t="15879" x="6781800" y="4351338"/>
          <p14:tracePt t="15895" x="6759575" y="4321175"/>
          <p14:tracePt t="15912" x="6759575" y="4297363"/>
          <p14:tracePt t="15929" x="6765925" y="4275138"/>
          <p14:tracePt t="15945" x="6781800" y="4259263"/>
          <p14:tracePt t="15979" x="6789738" y="4251325"/>
          <p14:tracePt t="16015" x="6789738" y="4244975"/>
          <p14:tracePt t="16055" x="6789738" y="4229100"/>
          <p14:tracePt t="16064" x="6789738" y="4221163"/>
          <p14:tracePt t="16071" x="6789738" y="4213225"/>
          <p14:tracePt t="16080" x="6773863" y="4191000"/>
          <p14:tracePt t="16095" x="6721475" y="4160838"/>
          <p14:tracePt t="16112" x="6697663" y="4144963"/>
          <p14:tracePt t="16129" x="6689725" y="4130675"/>
          <p14:tracePt t="16200" x="6675438" y="4130675"/>
          <p14:tracePt t="16215" x="6667500" y="4130675"/>
          <p14:tracePt t="16320" x="6659563" y="4122738"/>
          <p14:tracePt t="16344" x="6675438" y="4114800"/>
          <p14:tracePt t="16351" x="6735763" y="4114800"/>
          <p14:tracePt t="16362" x="6811963" y="4114800"/>
          <p14:tracePt t="16379" x="6988175" y="4114800"/>
          <p14:tracePt t="16395" x="7185025" y="4106863"/>
          <p14:tracePt t="16412" x="7361238" y="4106863"/>
          <p14:tracePt t="16429" x="7467600" y="4098925"/>
          <p14:tracePt t="16445" x="7497763" y="4084638"/>
          <p14:tracePt t="16479" x="7505700" y="4084638"/>
          <p14:tracePt t="16496" x="7505700" y="4076700"/>
          <p14:tracePt t="16512" x="7521575" y="4076700"/>
          <p14:tracePt t="16529" x="7559675" y="4060825"/>
          <p14:tracePt t="16545" x="7604125" y="4054475"/>
          <p14:tracePt t="16562" x="7635875" y="4046538"/>
          <p14:tracePt t="16579" x="7642225" y="4046538"/>
          <p14:tracePt t="16975" x="7650163" y="4046538"/>
          <p14:tracePt t="16983" x="7650163" y="4084638"/>
          <p14:tracePt t="16991" x="7627938" y="4160838"/>
          <p14:tracePt t="16999" x="7597775" y="4237038"/>
          <p14:tracePt t="17012" x="7566025" y="4305300"/>
          <p14:tracePt t="17029" x="7497763" y="4549775"/>
          <p14:tracePt t="17046" x="7451725" y="4664075"/>
          <p14:tracePt t="17062" x="7421563" y="4740275"/>
          <p14:tracePt t="17079" x="7413625" y="4770438"/>
          <p14:tracePt t="17096" x="7407275" y="4784725"/>
          <p14:tracePt t="17159" x="7399338" y="4784725"/>
          <p14:tracePt t="17167" x="7391400" y="4784725"/>
          <p14:tracePt t="17179" x="7375525" y="4762500"/>
          <p14:tracePt t="17196" x="7375525" y="4746625"/>
          <p14:tracePt t="17439" x="7375525" y="4740275"/>
          <p14:tracePt t="17455" x="7375525" y="4732338"/>
          <p14:tracePt t="17471" x="7391400" y="4716463"/>
          <p14:tracePt t="17479" x="7399338" y="4716463"/>
          <p14:tracePt t="17487" x="7407275" y="4716463"/>
          <p14:tracePt t="17496" x="7413625" y="4716463"/>
          <p14:tracePt t="17512" x="7421563" y="4716463"/>
          <p14:tracePt t="18231" x="7421563" y="4694238"/>
          <p14:tracePt t="18239" x="7421563" y="4678363"/>
          <p14:tracePt t="18248" x="7421563" y="4664075"/>
          <p14:tracePt t="18263" x="7429500" y="4640263"/>
          <p14:tracePt t="18279" x="7429500" y="4625975"/>
          <p14:tracePt t="18296" x="7429500" y="4610100"/>
          <p14:tracePt t="18383" x="7429500" y="4602163"/>
          <p14:tracePt t="18391" x="7429500" y="4594225"/>
          <p14:tracePt t="18399" x="7429500" y="4587875"/>
          <p14:tracePt t="18413" x="7429500" y="4579938"/>
          <p14:tracePt t="18430" x="7429500" y="4549775"/>
          <p14:tracePt t="18446" x="7429500" y="4511675"/>
          <p14:tracePt t="18463" x="7429500" y="4495800"/>
          <p14:tracePt t="18480" x="7429500" y="4487863"/>
          <p14:tracePt t="18496" x="7429500" y="4473575"/>
          <p14:tracePt t="18887" x="7429500" y="4441825"/>
          <p14:tracePt t="18895" x="7421563" y="4419600"/>
          <p14:tracePt t="18903" x="7413625" y="4403725"/>
          <p14:tracePt t="18913" x="7413625" y="4397375"/>
          <p14:tracePt t="18930" x="7399338" y="4351338"/>
          <p14:tracePt t="18946" x="7383463" y="4327525"/>
          <p14:tracePt t="18963" x="7369175" y="4297363"/>
          <p14:tracePt t="18980" x="7345363" y="4275138"/>
          <p14:tracePt t="18996" x="7307263" y="4244975"/>
          <p14:tracePt t="19014" x="7261225" y="4213225"/>
          <p14:tracePt t="19030" x="7239000" y="4198938"/>
          <p14:tracePt t="19046" x="7185025" y="4152900"/>
          <p14:tracePt t="19063" x="7124700" y="4122738"/>
          <p14:tracePt t="19080" x="7078663" y="4106863"/>
          <p14:tracePt t="19096" x="7032625" y="4092575"/>
          <p14:tracePt t="19113" x="6994525" y="4076700"/>
          <p14:tracePt t="19130" x="6926263" y="4060825"/>
          <p14:tracePt t="19146" x="6819900" y="4030663"/>
          <p14:tracePt t="19163" x="6607175" y="3978275"/>
          <p14:tracePt t="19180" x="6362700" y="3946525"/>
          <p14:tracePt t="19196" x="6080125" y="3886200"/>
          <p14:tracePt t="19214" x="5837238" y="3863975"/>
          <p14:tracePt t="19230" x="5799138" y="3848100"/>
          <p14:tracePt t="19312" x="5791200" y="3848100"/>
          <p14:tracePt t="19319" x="5783263" y="3848100"/>
          <p14:tracePt t="19330" x="5775325" y="3848100"/>
          <p14:tracePt t="19347" x="5715000" y="3894138"/>
          <p14:tracePt t="19363" x="5676900" y="3946525"/>
          <p14:tracePt t="19380" x="5654675" y="3984625"/>
          <p14:tracePt t="19384" x="5638800" y="4016375"/>
          <p14:tracePt t="19396" x="5630863" y="4022725"/>
          <p14:tracePt t="19414" x="5630863" y="4030663"/>
          <p14:tracePt t="19430" x="5622925" y="4046538"/>
          <p14:tracePt t="19446" x="5622925" y="4076700"/>
          <p14:tracePt t="19463" x="5616575" y="4114800"/>
          <p14:tracePt t="19480" x="5616575" y="4137025"/>
          <p14:tracePt t="19497" x="5616575" y="4175125"/>
          <p14:tracePt t="19513" x="5616575" y="4213225"/>
          <p14:tracePt t="19530" x="5616575" y="4259263"/>
          <p14:tracePt t="19547" x="5616575" y="4305300"/>
          <p14:tracePt t="19563" x="5616575" y="4335463"/>
          <p14:tracePt t="19580" x="5616575" y="4351338"/>
          <p14:tracePt t="19613" x="5616575" y="4359275"/>
          <p14:tracePt t="19664" x="5616575" y="4373563"/>
          <p14:tracePt t="19696" x="5608638" y="4373563"/>
          <p14:tracePt t="20087" x="5608638" y="4381500"/>
          <p14:tracePt t="20103" x="5608638" y="4397375"/>
          <p14:tracePt t="20119" x="5608638" y="4403725"/>
          <p14:tracePt t="20127" x="5608638" y="4419600"/>
          <p14:tracePt t="20135" x="5608638" y="4435475"/>
          <p14:tracePt t="20147" x="5608638" y="4449763"/>
          <p14:tracePt t="20164" x="5608638" y="4479925"/>
          <p14:tracePt t="20180" x="5608638" y="4495800"/>
          <p14:tracePt t="20197" x="5608638" y="4503738"/>
          <p14:tracePt t="20213" x="5608638" y="4511675"/>
          <p14:tracePt t="28175" x="5676900" y="4511675"/>
          <p14:tracePt t="28183" x="5851525" y="4465638"/>
          <p14:tracePt t="28191" x="6126163" y="4381500"/>
          <p14:tracePt t="28200" x="6308725" y="4335463"/>
          <p14:tracePt t="28216" x="6454775" y="4313238"/>
          <p14:tracePt t="28287" x="6484938" y="4313238"/>
          <p14:tracePt t="28295" x="6515100" y="4313238"/>
          <p14:tracePt t="28302" x="6553200" y="4321175"/>
          <p14:tracePt t="28316" x="6607175" y="4343400"/>
          <p14:tracePt t="28334" x="6789738" y="4389438"/>
          <p14:tracePt t="28350" x="6850063" y="4411663"/>
          <p14:tracePt t="28366" x="7018338" y="4465638"/>
          <p14:tracePt t="28383" x="7108825" y="4487863"/>
          <p14:tracePt t="28400" x="7132638" y="4487863"/>
          <p14:tracePt t="28416" x="7140575" y="4511675"/>
          <p14:tracePt t="28433" x="7140575" y="4525963"/>
          <p14:tracePt t="28450" x="7140575" y="4572000"/>
          <p14:tracePt t="28467" x="7132638" y="4648200"/>
          <p14:tracePt t="28483" x="7078663" y="4762500"/>
          <p14:tracePt t="28500" x="7026275" y="4860925"/>
          <p14:tracePt t="28517" x="6994525" y="4968875"/>
          <p14:tracePt t="28534" x="6994525" y="5143500"/>
          <p14:tracePt t="28550" x="7026275" y="5189538"/>
          <p14:tracePt t="28567" x="7086600" y="5227638"/>
          <p14:tracePt t="28583" x="7132638" y="5227638"/>
          <p14:tracePt t="28600" x="7208838" y="5173663"/>
          <p14:tracePt t="28617" x="7285038" y="5045075"/>
          <p14:tracePt t="28633" x="7323138" y="4968875"/>
          <p14:tracePt t="28650" x="7323138" y="4945063"/>
          <p14:tracePt t="28667" x="7323138" y="4937125"/>
          <p14:tracePt t="28744" x="7323138" y="4930775"/>
          <p14:tracePt t="28752" x="7323138" y="4937125"/>
          <p14:tracePt t="28759" x="7323138" y="4999038"/>
          <p14:tracePt t="28767" x="7315200" y="5051425"/>
          <p14:tracePt t="28783" x="7315200" y="5105400"/>
          <p14:tracePt t="28800" x="7315200" y="5121275"/>
          <p14:tracePt t="28817" x="7307263" y="5121275"/>
          <p14:tracePt t="28833" x="7285038" y="5121275"/>
          <p14:tracePt t="28850" x="7269163" y="5105400"/>
          <p14:tracePt t="28867" x="7246938" y="5083175"/>
          <p14:tracePt t="28883" x="7231063" y="5059363"/>
          <p14:tracePt t="28900" x="7208838" y="5037138"/>
          <p14:tracePt t="28917" x="7185025" y="5021263"/>
          <p14:tracePt t="28933" x="7162800" y="5013325"/>
          <p14:tracePt t="29567" x="7162800" y="5006975"/>
          <p14:tracePt t="29576" x="7146925" y="4999038"/>
          <p14:tracePt t="29584" x="7108825" y="4983163"/>
          <p14:tracePt t="29600" x="7102475" y="4983163"/>
          <p14:tracePt t="29617" x="7070725" y="4975225"/>
          <p14:tracePt t="29634" x="7048500" y="4975225"/>
          <p14:tracePt t="29650" x="7032625" y="4975225"/>
          <p14:tracePt t="29667" x="7026275" y="4975225"/>
          <p14:tracePt t="29684" x="6994525" y="4975225"/>
          <p14:tracePt t="29700" x="6950075" y="4975225"/>
          <p14:tracePt t="29717" x="6896100" y="4975225"/>
          <p14:tracePt t="29734" x="6835775" y="4975225"/>
          <p14:tracePt t="29750" x="6721475" y="4991100"/>
          <p14:tracePt t="29767" x="6607175" y="4991100"/>
          <p14:tracePt t="29784" x="6499225" y="4991100"/>
          <p14:tracePt t="29801" x="6430963" y="4991100"/>
          <p14:tracePt t="29817" x="6400800" y="4991100"/>
          <p14:tracePt t="29834" x="6378575" y="4991100"/>
          <p14:tracePt t="29867" x="6370638" y="4991100"/>
          <p14:tracePt t="29951" x="6370638" y="4999038"/>
          <p14:tracePt t="29983" x="6354763" y="5021263"/>
          <p14:tracePt t="29991" x="6354763" y="5037138"/>
          <p14:tracePt t="30007" x="6354763" y="5051425"/>
          <p14:tracePt t="30017" x="6354763" y="5059363"/>
          <p14:tracePt t="30034" x="6354763" y="5067300"/>
          <p14:tracePt t="30079" x="6354763" y="5075238"/>
          <p14:tracePt t="30624" x="6370638" y="5075238"/>
          <p14:tracePt t="30631" x="6392863" y="5075238"/>
          <p14:tracePt t="30639" x="6438900" y="5075238"/>
          <p14:tracePt t="30651" x="6499225" y="5075238"/>
          <p14:tracePt t="30667" x="6651625" y="5075238"/>
          <p14:tracePt t="30684" x="6850063" y="5075238"/>
          <p14:tracePt t="30701" x="7002463" y="5075238"/>
          <p14:tracePt t="30718" x="7048500" y="5075238"/>
          <p14:tracePt t="30775" x="7056438" y="5075238"/>
          <p14:tracePt t="30783" x="7070725" y="5075238"/>
          <p14:tracePt t="30791" x="7124700" y="5075238"/>
          <p14:tracePt t="30801" x="7192963" y="5075238"/>
          <p14:tracePt t="30817" x="7315200" y="5075238"/>
          <p14:tracePt t="30834" x="7429500" y="5075238"/>
          <p14:tracePt t="30851" x="7497763" y="5075238"/>
          <p14:tracePt t="30868" x="7521575" y="5075238"/>
          <p14:tracePt t="31032" x="7527925" y="5075238"/>
          <p14:tracePt t="31039" x="7535863" y="5075238"/>
          <p14:tracePt t="31051" x="7566025" y="5075238"/>
          <p14:tracePt t="31067" x="7635875" y="5075238"/>
          <p14:tracePt t="31167" x="7604125" y="5075238"/>
          <p14:tracePt t="31175" x="7566025" y="5075238"/>
          <p14:tracePt t="31184" x="7527925" y="5067300"/>
          <p14:tracePt t="31201" x="7407275" y="5059363"/>
          <p14:tracePt t="31217" x="7285038" y="5059363"/>
          <p14:tracePt t="31234" x="7170738" y="5059363"/>
          <p14:tracePt t="31251" x="7070725" y="5059363"/>
          <p14:tracePt t="31267" x="6988175" y="5059363"/>
          <p14:tracePt t="31284" x="6926263" y="5059363"/>
          <p14:tracePt t="31300" x="6896100" y="5059363"/>
          <p14:tracePt t="31318" x="6888163" y="5059363"/>
          <p14:tracePt t="31480" x="6926263" y="5059363"/>
          <p14:tracePt t="31487" x="6994525" y="5059363"/>
          <p14:tracePt t="31495" x="7056438" y="5075238"/>
          <p14:tracePt t="31503" x="7140575" y="5097463"/>
          <p14:tracePt t="31518" x="7331075" y="5097463"/>
          <p14:tracePt t="31534" x="7513638" y="5097463"/>
          <p14:tracePt t="31551" x="7612063" y="5097463"/>
          <p14:tracePt t="31568" x="7642225" y="5097463"/>
          <p14:tracePt t="31671" x="7635875" y="5097463"/>
          <p14:tracePt t="31679" x="7604125" y="5097463"/>
          <p14:tracePt t="31687" x="7543800" y="5089525"/>
          <p14:tracePt t="31702" x="7383463" y="5089525"/>
          <p14:tracePt t="31718" x="7292975" y="5089525"/>
          <p14:tracePt t="31734" x="7048500" y="5083175"/>
          <p14:tracePt t="31751" x="6980238" y="5059363"/>
          <p14:tracePt t="31824" x="6988175" y="5059363"/>
          <p14:tracePt t="31831" x="7032625" y="5059363"/>
          <p14:tracePt t="31839" x="7078663" y="5059363"/>
          <p14:tracePt t="31851" x="7124700" y="5059363"/>
          <p14:tracePt t="31868" x="7223125" y="5059363"/>
          <p14:tracePt t="31884" x="7246938" y="5059363"/>
          <p14:tracePt t="31959" x="7254875" y="5059363"/>
          <p14:tracePt t="31983" x="7246938" y="5059363"/>
          <p14:tracePt t="31991" x="7216775" y="5059363"/>
          <p14:tracePt t="32001" x="7178675" y="5059363"/>
          <p14:tracePt t="32018" x="7116763" y="5059363"/>
          <p14:tracePt t="32034" x="7070725" y="5059363"/>
          <p14:tracePt t="32087" x="7108825" y="5067300"/>
          <p14:tracePt t="32095" x="7185025" y="5083175"/>
          <p14:tracePt t="32103" x="7246938" y="5097463"/>
          <p14:tracePt t="32118" x="7353300" y="5105400"/>
          <p14:tracePt t="32134" x="7399338" y="5105400"/>
          <p14:tracePt t="32231" x="7353300" y="5105400"/>
          <p14:tracePt t="32239" x="7292975" y="5105400"/>
          <p14:tracePt t="32251" x="7208838" y="5097463"/>
          <p14:tracePt t="32268" x="7026275" y="5097463"/>
          <p14:tracePt t="32284" x="6835775" y="5097463"/>
          <p14:tracePt t="32302" x="6727825" y="5075238"/>
          <p14:tracePt t="32343" x="6743700" y="5075238"/>
          <p14:tracePt t="32351" x="6804025" y="5075238"/>
          <p14:tracePt t="32368" x="6926263" y="5075238"/>
          <p14:tracePt t="32385" x="7048500" y="5075238"/>
          <p14:tracePt t="32401" x="7078663" y="5075238"/>
          <p14:tracePt t="32418" x="7078663" y="5067300"/>
          <p14:tracePt t="32463" x="7070725" y="5067300"/>
          <p14:tracePt t="32471" x="7032625" y="5059363"/>
          <p14:tracePt t="32479" x="7010400" y="5059363"/>
          <p14:tracePt t="32487" x="6980238" y="5051425"/>
          <p14:tracePt t="32502" x="6956425" y="5051425"/>
          <p14:tracePt t="32551" x="6988175" y="5051425"/>
          <p14:tracePt t="32559" x="7048500" y="5051425"/>
          <p14:tracePt t="32568" x="7108825" y="5075238"/>
          <p14:tracePt t="32585" x="7307263" y="5083175"/>
          <p14:tracePt t="32601" x="7391400" y="5083175"/>
          <p14:tracePt t="32656" x="7369175" y="5083175"/>
          <p14:tracePt t="32663" x="7331075" y="5075238"/>
          <p14:tracePt t="32671" x="7299325" y="5067300"/>
          <p14:tracePt t="32685" x="7285038" y="5067300"/>
          <p14:tracePt t="32701" x="7254875" y="5051425"/>
          <p14:tracePt t="32743" x="7261225" y="5051425"/>
          <p14:tracePt t="32752" x="7299325" y="5051425"/>
          <p14:tracePt t="32768" x="7345363" y="5051425"/>
          <p14:tracePt t="32785" x="7353300" y="5059363"/>
          <p14:tracePt t="33032" x="7345363" y="5059363"/>
          <p14:tracePt t="33039" x="7337425" y="5059363"/>
          <p14:tracePt t="33051" x="7331075" y="5059363"/>
          <p14:tracePt t="33068" x="7307263" y="5059363"/>
          <p14:tracePt t="33085" x="7292975" y="5059363"/>
          <p14:tracePt t="33207" x="7299325" y="5059363"/>
          <p14:tracePt t="33215" x="7331075" y="5059363"/>
          <p14:tracePt t="33223" x="7369175" y="5059363"/>
          <p14:tracePt t="33235" x="7383463" y="5059363"/>
          <p14:tracePt t="33252" x="7451725" y="5059363"/>
          <p14:tracePt t="33268" x="7513638" y="5059363"/>
          <p14:tracePt t="33760" x="7505700" y="5059363"/>
          <p14:tracePt t="33767" x="7459663" y="5059363"/>
          <p14:tracePt t="33776" x="7391400" y="5059363"/>
          <p14:tracePt t="33785" x="7307263" y="5059363"/>
          <p14:tracePt t="33802" x="7108825" y="5083175"/>
          <p14:tracePt t="33819" x="6926263" y="5089525"/>
          <p14:tracePt t="33835" x="6819900" y="5089525"/>
          <p14:tracePt t="33852" x="6804025" y="5089525"/>
          <p14:tracePt t="34087" x="6789738" y="5089525"/>
          <p14:tracePt t="34095" x="6735763" y="5089525"/>
          <p14:tracePt t="34104" x="6651625" y="5089525"/>
          <p14:tracePt t="34119" x="6446838" y="5089525"/>
          <p14:tracePt t="34135" x="6240463" y="5089525"/>
          <p14:tracePt t="34152" x="6011863" y="5083175"/>
          <p14:tracePt t="34169" x="5889625" y="5067300"/>
          <p14:tracePt t="34185" x="5867400" y="5067300"/>
          <p14:tracePt t="34359" x="5859463" y="5067300"/>
          <p14:tracePt t="34383" x="5859463" y="5059363"/>
          <p14:tracePt t="34391" x="5913438" y="5051425"/>
          <p14:tracePt t="34402" x="5997575" y="5051425"/>
          <p14:tracePt t="34419" x="6362700" y="5051425"/>
          <p14:tracePt t="34435" x="6842125" y="5051425"/>
          <p14:tracePt t="34439" x="7086600" y="5051425"/>
          <p14:tracePt t="34452" x="7399338" y="5051425"/>
          <p14:tracePt t="34469" x="7772400" y="5051425"/>
          <p14:tracePt t="34486" x="7993063" y="5051425"/>
          <p14:tracePt t="34815" x="7978775" y="5045075"/>
          <p14:tracePt t="34823" x="7954963" y="5037138"/>
          <p14:tracePt t="34836" x="7932738" y="5029200"/>
          <p14:tracePt t="34852" x="7886700" y="5013325"/>
          <p14:tracePt t="34869" x="7810500" y="5013325"/>
          <p14:tracePt t="34886" x="7734300" y="5013325"/>
          <p14:tracePt t="34902" x="7650163" y="5013325"/>
          <p14:tracePt t="34919" x="7551738" y="5021263"/>
          <p14:tracePt t="34936" x="7391400" y="5037138"/>
          <p14:tracePt t="34952" x="7231063" y="5059363"/>
          <p14:tracePt t="34969" x="7048500" y="5059363"/>
          <p14:tracePt t="34986" x="6858000" y="5059363"/>
          <p14:tracePt t="35002" x="6697663" y="5059363"/>
          <p14:tracePt t="35019" x="6583363" y="5059363"/>
          <p14:tracePt t="35036" x="6477000" y="5059363"/>
          <p14:tracePt t="35052" x="6430963" y="5059363"/>
          <p14:tracePt t="35068" x="6384925" y="5059363"/>
          <p14:tracePt t="35085" x="6362700" y="5059363"/>
          <p14:tracePt t="35311" x="6370638" y="5059363"/>
          <p14:tracePt t="35319" x="6416675" y="5059363"/>
          <p14:tracePt t="35327" x="6492875" y="5059363"/>
          <p14:tracePt t="35336" x="6569075" y="5059363"/>
          <p14:tracePt t="35352" x="6735763" y="5029200"/>
          <p14:tracePt t="35369" x="6873875" y="5013325"/>
          <p14:tracePt t="35386" x="6964363" y="4991100"/>
          <p14:tracePt t="35402" x="6994525" y="4983163"/>
          <p14:tracePt t="35436" x="6994525" y="4975225"/>
          <p14:tracePt t="35452" x="7002463" y="4945063"/>
          <p14:tracePt t="35470" x="7010400" y="4937125"/>
          <p14:tracePt t="35486" x="7018338" y="4922838"/>
          <p14:tracePt t="35502" x="7026275" y="4906963"/>
          <p14:tracePt t="35519" x="7026275" y="4892675"/>
          <p14:tracePt t="35536" x="7032625" y="4884738"/>
          <p14:tracePt t="35552" x="7056438" y="4868863"/>
          <p14:tracePt t="35569" x="7070725" y="4868863"/>
          <p14:tracePt t="35586" x="7078663" y="4868863"/>
          <p14:tracePt t="35647" x="7086600" y="4868863"/>
          <p14:tracePt t="35655" x="7094538" y="4868863"/>
          <p14:tracePt t="35671" x="7102475" y="4868863"/>
          <p14:tracePt t="35679" x="7124700" y="4892675"/>
          <p14:tracePt t="35688" x="7124700" y="4914900"/>
          <p14:tracePt t="35702" x="7146925" y="4937125"/>
          <p14:tracePt t="35983" x="7154863" y="4937125"/>
          <p14:tracePt t="35991" x="7154863" y="4953000"/>
          <p14:tracePt t="36003" x="7140575" y="4983163"/>
          <p14:tracePt t="36019" x="7124700" y="5037138"/>
          <p14:tracePt t="36036" x="7094538" y="5097463"/>
          <p14:tracePt t="36053" x="7070725" y="5151438"/>
          <p14:tracePt t="36070" x="7040563" y="5197475"/>
          <p14:tracePt t="36224" x="7032625" y="5203825"/>
          <p14:tracePt t="36231" x="7026275" y="5219700"/>
          <p14:tracePt t="36239" x="7026275" y="5227638"/>
          <p14:tracePt t="36253" x="7018338" y="5235575"/>
          <p14:tracePt t="36269" x="7018338" y="5257800"/>
          <p14:tracePt t="36286" x="7018338" y="5265738"/>
          <p14:tracePt t="36319" x="7018338" y="5287963"/>
          <p14:tracePt t="36336" x="7018338" y="5303838"/>
          <p14:tracePt t="36352" x="7018338" y="5311775"/>
          <p14:tracePt t="36447" x="7018338" y="5303838"/>
          <p14:tracePt t="36455" x="7010400" y="5265738"/>
          <p14:tracePt t="36463" x="6994525" y="5241925"/>
          <p14:tracePt t="36472" x="6994525" y="5219700"/>
          <p14:tracePt t="36486" x="6942138" y="5135563"/>
          <p14:tracePt t="36503" x="6896100" y="5075238"/>
          <p14:tracePt t="36520" x="6880225" y="5045075"/>
          <p14:tracePt t="36536" x="6880225" y="5013325"/>
          <p14:tracePt t="36553" x="6880225" y="4999038"/>
          <p14:tracePt t="36570" x="6880225" y="4991100"/>
          <p14:tracePt t="36603" x="6880225" y="4983163"/>
          <p14:tracePt t="36620" x="6888163" y="4983163"/>
          <p14:tracePt t="36636" x="6904038" y="4983163"/>
          <p14:tracePt t="36695" x="6911975" y="4983163"/>
          <p14:tracePt t="36711" x="6911975" y="4991100"/>
          <p14:tracePt t="36719" x="6896100" y="4999038"/>
          <p14:tracePt t="36728" x="6858000" y="5013325"/>
          <p14:tracePt t="36736" x="6811963" y="5029200"/>
          <p14:tracePt t="36753" x="6683375" y="5067300"/>
          <p14:tracePt t="36770" x="6553200" y="5105400"/>
          <p14:tracePt t="36786" x="6499225" y="5127625"/>
          <p14:tracePt t="36803" x="6492875" y="5127625"/>
          <p14:tracePt t="36820" x="6492875" y="5135563"/>
          <p14:tracePt t="36896" x="6499225" y="5135563"/>
          <p14:tracePt t="36919" x="6507163" y="5127625"/>
          <p14:tracePt t="37000" x="6507163" y="5121275"/>
          <p14:tracePt t="37007" x="6507163" y="5105400"/>
          <p14:tracePt t="37020" x="6492875" y="5105400"/>
          <p14:tracePt t="37036" x="6477000" y="5105400"/>
          <p14:tracePt t="37053" x="6469063" y="5105400"/>
          <p14:tracePt t="37079" x="6469063" y="5097463"/>
          <p14:tracePt t="37103" x="6469063" y="5083175"/>
          <p14:tracePt t="37119" x="6469063" y="5067300"/>
          <p14:tracePt t="37127" x="6469063" y="5045075"/>
          <p14:tracePt t="37136" x="6477000" y="5029200"/>
          <p14:tracePt t="37153" x="6484938" y="5006975"/>
          <p14:tracePt t="37170" x="6499225" y="4991100"/>
          <p14:tracePt t="37186" x="6499225" y="4983163"/>
          <p14:tracePt t="37203" x="6499225" y="4975225"/>
          <p14:tracePt t="37239" x="6499225" y="4968875"/>
          <p14:tracePt t="37255" x="6492875" y="4960938"/>
          <p14:tracePt t="37270" x="6492875" y="4953000"/>
          <p14:tracePt t="37286" x="6469063" y="4953000"/>
          <p14:tracePt t="37391" x="6469063" y="4945063"/>
          <p14:tracePt t="37430" x="6469063" y="4937125"/>
          <p14:tracePt t="37438" x="6469063" y="4930775"/>
          <p14:tracePt t="37462" x="6469063" y="4922838"/>
          <p14:tracePt t="37470" x="6469063" y="4914900"/>
          <p14:tracePt t="37687" x="6461125" y="4906963"/>
          <p14:tracePt t="37695" x="6454775" y="4930775"/>
          <p14:tracePt t="37704" x="6446838" y="4968875"/>
          <p14:tracePt t="37720" x="6446838" y="5037138"/>
          <p14:tracePt t="37737" x="6446838" y="5143500"/>
          <p14:tracePt t="37753" x="6446838" y="5241925"/>
          <p14:tracePt t="37770" x="6446838" y="5318125"/>
          <p14:tracePt t="37787" x="6446838" y="5372100"/>
          <p14:tracePt t="37803" x="6446838" y="5418138"/>
          <p14:tracePt t="37820" x="6446838" y="5502275"/>
          <p14:tracePt t="37837" x="6446838" y="5562600"/>
          <p14:tracePt t="37854" x="6454775" y="5646738"/>
          <p14:tracePt t="37870" x="6461125" y="5668963"/>
          <p14:tracePt t="37887" x="6461125" y="5684838"/>
          <p14:tracePt t="37903" x="6461125" y="5692775"/>
          <p14:tracePt t="37920" x="6469063" y="5722938"/>
          <p14:tracePt t="37937" x="6477000" y="5722938"/>
          <p14:tracePt t="37953" x="6477000" y="5730875"/>
          <p14:tracePt t="37970" x="6484938" y="5737225"/>
          <p14:tracePt t="37987" x="6492875" y="5737225"/>
          <p14:tracePt t="38003" x="6499225" y="5737225"/>
          <p14:tracePt t="38020" x="6507163" y="5730875"/>
          <p14:tracePt t="38037" x="6523038" y="5692775"/>
          <p14:tracePt t="38054" x="6537325" y="5622925"/>
          <p14:tracePt t="38070" x="6553200" y="5592763"/>
          <p14:tracePt t="38087" x="6561138" y="5554663"/>
          <p14:tracePt t="38103" x="6583363" y="5524500"/>
          <p14:tracePt t="38120" x="6583363" y="5516563"/>
          <p14:tracePt t="38137" x="6583363" y="5508625"/>
          <p14:tracePt t="38153" x="6583363" y="5502275"/>
          <p14:tracePt t="38187" x="6591300" y="5486400"/>
          <p14:tracePt t="38203" x="6613525" y="5470525"/>
          <p14:tracePt t="38220" x="6645275" y="5448300"/>
          <p14:tracePt t="38237" x="6735763" y="5440363"/>
          <p14:tracePt t="38253" x="6811963" y="5432425"/>
          <p14:tracePt t="38270" x="6942138" y="5432425"/>
          <p14:tracePt t="38287" x="7002463" y="5432425"/>
          <p14:tracePt t="38304" x="7040563" y="5432425"/>
          <p14:tracePt t="38432" x="7048500" y="5426075"/>
          <p14:tracePt t="38472" x="7056438" y="5426075"/>
          <p14:tracePt t="38479" x="7064375" y="5426075"/>
          <p14:tracePt t="38511" x="7070725" y="5426075"/>
          <p14:tracePt t="38576" x="7078663" y="5426075"/>
          <p14:tracePt t="38608" x="7086600" y="5418138"/>
          <p14:tracePt t="38615" x="7094538" y="5418138"/>
          <p14:tracePt t="38623" x="7102475" y="5402263"/>
          <p14:tracePt t="38637" x="7102475" y="5394325"/>
          <p14:tracePt t="38654" x="7108825" y="5380038"/>
          <p14:tracePt t="38670" x="7108825" y="5334000"/>
          <p14:tracePt t="38687" x="7108825" y="5287963"/>
          <p14:tracePt t="38704" x="7108825" y="5249863"/>
          <p14:tracePt t="38720" x="7108825" y="5203825"/>
          <p14:tracePt t="38737" x="7116763" y="5159375"/>
          <p14:tracePt t="38754" x="7132638" y="5127625"/>
          <p14:tracePt t="38770" x="7132638" y="5083175"/>
          <p14:tracePt t="38787" x="7132638" y="5051425"/>
          <p14:tracePt t="38804" x="7132638" y="5029200"/>
          <p14:tracePt t="38820" x="7132638" y="5006975"/>
          <p14:tracePt t="38838" x="7132638" y="4983163"/>
          <p14:tracePt t="38975" x="7140575" y="5006975"/>
          <p14:tracePt t="38983" x="7140575" y="5045075"/>
          <p14:tracePt t="38991" x="7146925" y="5097463"/>
          <p14:tracePt t="39004" x="7162800" y="5151438"/>
          <p14:tracePt t="39020" x="7170738" y="5249863"/>
          <p14:tracePt t="39038" x="7170738" y="5341938"/>
          <p14:tracePt t="39054" x="7170738" y="5356225"/>
          <p14:tracePt t="39070" x="7170738" y="5440363"/>
          <p14:tracePt t="39087" x="7162800" y="5494338"/>
          <p14:tracePt t="39104" x="7140575" y="5578475"/>
          <p14:tracePt t="39120" x="7102475" y="5646738"/>
          <p14:tracePt t="39137" x="7086600" y="5684838"/>
          <p14:tracePt t="39154" x="7056438" y="5722938"/>
          <p14:tracePt t="39170" x="7040563" y="5737225"/>
          <p14:tracePt t="39255" x="7040563" y="5730875"/>
          <p14:tracePt t="39263" x="7040563" y="5707063"/>
          <p14:tracePt t="39271" x="7040563" y="5684838"/>
          <p14:tracePt t="39287" x="7026275" y="5668963"/>
          <p14:tracePt t="39304" x="7026275" y="5654675"/>
          <p14:tracePt t="39351" x="7026275" y="5646738"/>
          <p14:tracePt t="39367" x="7026275" y="5638800"/>
          <p14:tracePt t="39375" x="7026275" y="5630863"/>
          <p14:tracePt t="39407" x="7026275" y="5622925"/>
          <p14:tracePt t="39415" x="7026275" y="5616575"/>
          <p14:tracePt t="48167" x="7040563" y="5608638"/>
          <p14:tracePt t="48176" x="7078663" y="5608638"/>
          <p14:tracePt t="48183" x="7102475" y="5616575"/>
          <p14:tracePt t="48191" x="7124700" y="5622925"/>
          <p14:tracePt t="48207" x="7146925" y="5622925"/>
          <p14:tracePt t="48319" x="7154863" y="562292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4375187"/>
              </p:ext>
            </p:extLst>
          </p:nvPr>
        </p:nvGraphicFramePr>
        <p:xfrm>
          <a:off x="4495800" y="3292475"/>
          <a:ext cx="3556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6" name="Equation" r:id="rId5" imgW="3555720" imgH="380880" progId="Equation.DSMT4">
                  <p:embed/>
                </p:oleObj>
              </mc:Choice>
              <mc:Fallback>
                <p:oleObj name="Equation" r:id="rId5" imgW="3555720" imgH="38088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3292475"/>
                        <a:ext cx="35560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2145643" y="2709571"/>
            <a:ext cx="493077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Given an arithmetic sequence with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76334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400"/>
    </mc:Choice>
    <mc:Fallback xmlns="">
      <p:transition advTm="33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449" x="7146925" y="5608638"/>
          <p14:tracePt t="1456" x="7032625" y="5456238"/>
          <p14:tracePt t="1465" x="6827838" y="5241925"/>
          <p14:tracePt t="1479" x="6370638" y="4914900"/>
          <p14:tracePt t="1495" x="6057900" y="4770438"/>
          <p14:tracePt t="1512" x="5745163" y="4625975"/>
          <p14:tracePt t="1528" x="5334000" y="4449763"/>
          <p14:tracePt t="1545" x="4953000" y="4289425"/>
          <p14:tracePt t="1562" x="4800600" y="4221163"/>
          <p14:tracePt t="1579" x="4740275" y="4191000"/>
          <p14:tracePt t="1595" x="4678363" y="4152900"/>
          <p14:tracePt t="1612" x="4640263" y="4122738"/>
          <p14:tracePt t="1648" x="4618038" y="4122738"/>
          <p14:tracePt t="1662" x="4594225" y="4114800"/>
          <p14:tracePt t="1679" x="4556125" y="4114800"/>
          <p14:tracePt t="1695" x="4533900" y="4098925"/>
          <p14:tracePt t="1712" x="4487863" y="4098925"/>
          <p14:tracePt t="1729" x="4191000" y="4114800"/>
          <p14:tracePt t="1745" x="3733800" y="4175125"/>
          <p14:tracePt t="1762" x="3436938" y="4237038"/>
          <p14:tracePt t="1779" x="3336925" y="4351338"/>
          <p14:tracePt t="1795" x="3336925" y="4359275"/>
          <p14:tracePt t="2153" x="3322638" y="4351338"/>
          <p14:tracePt t="2265" x="3322638" y="4343400"/>
          <p14:tracePt t="2288" x="3322638" y="4313238"/>
          <p14:tracePt t="2296" x="3322638" y="4251325"/>
          <p14:tracePt t="2303" x="3322638" y="4206875"/>
          <p14:tracePt t="2312" x="3322638" y="4152900"/>
          <p14:tracePt t="2329" x="3322638" y="4092575"/>
          <p14:tracePt t="2345" x="3322638" y="3992563"/>
          <p14:tracePt t="2362" x="3330575" y="3886200"/>
          <p14:tracePt t="2379" x="3336925" y="3840163"/>
          <p14:tracePt t="2395" x="3344863" y="3749675"/>
          <p14:tracePt t="2412" x="3344863" y="3657600"/>
          <p14:tracePt t="2429" x="3344863" y="3619500"/>
          <p14:tracePt t="2445" x="3344863" y="3603625"/>
          <p14:tracePt t="2463" x="3344863" y="3589338"/>
          <p14:tracePt t="2816" x="3344863" y="3581400"/>
          <p14:tracePt t="2824" x="3406775" y="3497263"/>
          <p14:tracePt t="2832" x="3459163" y="3413125"/>
          <p14:tracePt t="2846" x="3482975" y="3368675"/>
          <p14:tracePt t="2863" x="3527425" y="3284538"/>
          <p14:tracePt t="2879" x="3543300" y="3246438"/>
          <p14:tracePt t="2896" x="3551238" y="3246438"/>
          <p14:tracePt t="2912" x="3573463" y="3200400"/>
          <p14:tracePt t="2929" x="3581400" y="3192463"/>
          <p14:tracePt t="2946" x="3603625" y="3162300"/>
          <p14:tracePt t="2962" x="3627438" y="3132138"/>
          <p14:tracePt t="2996" x="3635375" y="3124200"/>
          <p14:tracePt t="3012" x="3641725" y="3116263"/>
          <p14:tracePt t="3040" x="3649663" y="3116263"/>
          <p14:tracePt t="3048" x="3665538" y="3108325"/>
          <p14:tracePt t="3063" x="3687763" y="3108325"/>
          <p14:tracePt t="3079" x="3863975" y="3108325"/>
          <p14:tracePt t="3096" x="4060825" y="3108325"/>
          <p14:tracePt t="3112" x="4351338" y="3108325"/>
          <p14:tracePt t="3129" x="4686300" y="3108325"/>
          <p14:tracePt t="3146" x="4960938" y="3108325"/>
          <p14:tracePt t="3162" x="5127625" y="3108325"/>
          <p14:tracePt t="3179" x="5235575" y="3108325"/>
          <p14:tracePt t="3196" x="5273675" y="3101975"/>
          <p14:tracePt t="3212" x="5287963" y="3101975"/>
          <p14:tracePt t="3229" x="5318125" y="3094038"/>
          <p14:tracePt t="3246" x="5380038" y="3086100"/>
          <p14:tracePt t="3263" x="5494338" y="3086100"/>
          <p14:tracePt t="3279" x="5715000" y="3086100"/>
          <p14:tracePt t="3295" x="5859463" y="3086100"/>
          <p14:tracePt t="3312" x="5981700" y="3086100"/>
          <p14:tracePt t="3329" x="6057900" y="3078163"/>
          <p14:tracePt t="3346" x="6096000" y="3070225"/>
          <p14:tracePt t="3379" x="6103938" y="3063875"/>
          <p14:tracePt t="3396" x="6111875" y="3063875"/>
          <p14:tracePt t="3413" x="6142038" y="3055938"/>
          <p14:tracePt t="3429" x="6202363" y="3032125"/>
          <p14:tracePt t="3446" x="6286500" y="3025775"/>
          <p14:tracePt t="3463" x="6507163" y="3025775"/>
          <p14:tracePt t="3479" x="6659563" y="3025775"/>
          <p14:tracePt t="3496" x="6759575" y="3025775"/>
          <p14:tracePt t="3513" x="6804025" y="3025775"/>
          <p14:tracePt t="3672" x="6773863" y="3025775"/>
          <p14:tracePt t="3680" x="6713538" y="3025775"/>
          <p14:tracePt t="3688" x="6621463" y="3048000"/>
          <p14:tracePt t="3697" x="6507163" y="3101975"/>
          <p14:tracePt t="3713" x="6156325" y="3254375"/>
          <p14:tracePt t="3729" x="5707063" y="3368675"/>
          <p14:tracePt t="3746" x="5287963" y="3436938"/>
          <p14:tracePt t="3762" x="4937125" y="3482975"/>
          <p14:tracePt t="3779" x="4708525" y="3505200"/>
          <p14:tracePt t="3796" x="4572000" y="3535363"/>
          <p14:tracePt t="3812" x="4479925" y="3551238"/>
          <p14:tracePt t="3829" x="4411663" y="3559175"/>
          <p14:tracePt t="3846" x="4365625" y="3565525"/>
          <p14:tracePt t="3863" x="4321175" y="3573463"/>
          <p14:tracePt t="3879" x="4305300" y="3573463"/>
          <p14:tracePt t="3896" x="4297363" y="3573463"/>
          <p14:tracePt t="3913" x="4297363" y="3581400"/>
          <p14:tracePt t="3929" x="4283075" y="3603625"/>
          <p14:tracePt t="3946" x="4244975" y="3641725"/>
          <p14:tracePt t="3963" x="4206875" y="3673475"/>
          <p14:tracePt t="3979" x="4183063" y="3695700"/>
          <p14:tracePt t="3996" x="4168775" y="3717925"/>
          <p14:tracePt t="4013" x="4168775" y="3725863"/>
          <p14:tracePt t="4029" x="4168775" y="3741738"/>
          <p14:tracePt t="4063" x="4168775" y="3749675"/>
          <p14:tracePt t="4080" x="4191000" y="3749675"/>
          <p14:tracePt t="4096" x="4313238" y="3749675"/>
          <p14:tracePt t="4113" x="4511675" y="3725863"/>
          <p14:tracePt t="4129" x="4724400" y="3657600"/>
          <p14:tracePt t="4146" x="4906963" y="3603625"/>
          <p14:tracePt t="4163" x="4999038" y="3581400"/>
          <p14:tracePt t="4179" x="5006975" y="3581400"/>
          <p14:tracePt t="4273" x="4991100" y="3581400"/>
          <p14:tracePt t="4281" x="4960938" y="3589338"/>
          <p14:tracePt t="4296" x="4930775" y="3619500"/>
          <p14:tracePt t="4313" x="4899025" y="3665538"/>
          <p14:tracePt t="4330" x="4876800" y="3703638"/>
          <p14:tracePt t="4346" x="4860925" y="3717925"/>
          <p14:tracePt t="4417" x="4860925" y="3695700"/>
          <p14:tracePt t="4425" x="4860925" y="3665538"/>
          <p14:tracePt t="4433" x="4860925" y="3611563"/>
          <p14:tracePt t="4447" x="4860925" y="3559175"/>
          <p14:tracePt t="4463" x="4868863" y="3413125"/>
          <p14:tracePt t="4479" x="4868863" y="3352800"/>
          <p14:tracePt t="4496" x="4868863" y="3306763"/>
          <p14:tracePt t="4513" x="4838700" y="3284538"/>
          <p14:tracePt t="4529" x="4770438" y="3260725"/>
          <p14:tracePt t="4546" x="4708525" y="3254375"/>
          <p14:tracePt t="4563" x="4594225" y="3254375"/>
          <p14:tracePt t="4579" x="4411663" y="3292475"/>
          <p14:tracePt t="4596" x="4267200" y="3375025"/>
          <p14:tracePt t="4613" x="4168775" y="3482975"/>
          <p14:tracePt t="4629" x="4130675" y="3619500"/>
          <p14:tracePt t="4646" x="4130675" y="3749675"/>
          <p14:tracePt t="4663" x="4191000" y="3848100"/>
          <p14:tracePt t="4679" x="4289425" y="3902075"/>
          <p14:tracePt t="4696" x="4495800" y="3924300"/>
          <p14:tracePt t="4713" x="4732338" y="3924300"/>
          <p14:tracePt t="4730" x="4914900" y="3848100"/>
          <p14:tracePt t="4746" x="5013325" y="3756025"/>
          <p14:tracePt t="4763" x="5051425" y="3635375"/>
          <p14:tracePt t="4780" x="5051425" y="3559175"/>
          <p14:tracePt t="4796" x="4999038" y="3497263"/>
          <p14:tracePt t="4813" x="4899025" y="3467100"/>
          <p14:tracePt t="4829" x="4792663" y="3467100"/>
          <p14:tracePt t="4846" x="4670425" y="3497263"/>
          <p14:tracePt t="4863" x="4648200" y="3565525"/>
          <p14:tracePt t="4879" x="4648200" y="3611563"/>
          <p14:tracePt t="4896" x="4708525" y="3673475"/>
          <p14:tracePt t="4913" x="4808538" y="3711575"/>
          <p14:tracePt t="4929" x="4945063" y="3717925"/>
          <p14:tracePt t="4946" x="5113338" y="3717925"/>
          <p14:tracePt t="4963" x="5189538" y="3717925"/>
          <p14:tracePt t="4979" x="5219700" y="3717925"/>
          <p14:tracePt t="4996" x="5227638" y="3717925"/>
          <p14:tracePt t="5013" x="5227638" y="3711575"/>
          <p14:tracePt t="5029" x="5249863" y="3679825"/>
          <p14:tracePt t="5046" x="5265738" y="3649663"/>
          <p14:tracePt t="5063" x="5295900" y="3627438"/>
          <p14:tracePt t="5079" x="5318125" y="3619500"/>
          <p14:tracePt t="5337" x="5326063" y="3611563"/>
          <p14:tracePt t="5825" x="5341938" y="3611563"/>
          <p14:tracePt t="5833" x="5387975" y="3619500"/>
          <p14:tracePt t="5847" x="5494338" y="3657600"/>
          <p14:tracePt t="5863" x="5668963" y="3673475"/>
          <p14:tracePt t="5880" x="6042025" y="3673475"/>
          <p14:tracePt t="5897" x="6286500" y="3673475"/>
          <p14:tracePt t="5913" x="6621463" y="3673475"/>
          <p14:tracePt t="5930" x="6850063" y="3635375"/>
          <p14:tracePt t="5947" x="6956425" y="3589338"/>
          <p14:tracePt t="5964" x="6972300" y="3581400"/>
          <p14:tracePt t="6033" x="6980238" y="3573463"/>
          <p14:tracePt t="6265" x="6980238" y="3565525"/>
          <p14:tracePt t="6281" x="6964363" y="3565525"/>
          <p14:tracePt t="6289" x="6950075" y="3565525"/>
          <p14:tracePt t="6297" x="6934200" y="3581400"/>
          <p14:tracePt t="6313" x="6896100" y="3597275"/>
          <p14:tracePt t="6330" x="6850063" y="3603625"/>
          <p14:tracePt t="6347" x="6842125" y="3603625"/>
          <p14:tracePt t="6728" x="6888163" y="3619500"/>
          <p14:tracePt t="6737" x="6950075" y="3635375"/>
          <p14:tracePt t="6747" x="7002463" y="3635375"/>
          <p14:tracePt t="6764" x="7200900" y="3641725"/>
          <p14:tracePt t="6780" x="7391400" y="3641725"/>
          <p14:tracePt t="6797" x="7513638" y="3641725"/>
          <p14:tracePt t="6814" x="7627938" y="3641725"/>
          <p14:tracePt t="6831" x="7635875" y="3641725"/>
          <p14:tracePt t="6872" x="7650163" y="3641725"/>
          <p14:tracePt t="6881" x="7680325" y="3635375"/>
          <p14:tracePt t="6897" x="7734300" y="3619500"/>
          <p14:tracePt t="6914" x="7788275" y="3611563"/>
          <p14:tracePt t="6930" x="7826375" y="3603625"/>
          <p14:tracePt t="6947" x="7864475" y="3589338"/>
          <p14:tracePt t="6964" x="7870825" y="3589338"/>
          <p14:tracePt t="7000" x="7878763" y="3589338"/>
          <p14:tracePt t="7014" x="7902575" y="3573463"/>
          <p14:tracePt t="7031" x="7916863" y="3565525"/>
          <p14:tracePt t="7047" x="7970838" y="3535363"/>
          <p14:tracePt t="7064" x="8008938" y="3505200"/>
          <p14:tracePt t="7081" x="8047038" y="3475038"/>
          <p14:tracePt t="7097" x="8077200" y="3429000"/>
          <p14:tracePt t="7114" x="8099425" y="3406775"/>
          <p14:tracePt t="7131" x="8099425" y="3375025"/>
          <p14:tracePt t="7147" x="8099425" y="3352800"/>
          <p14:tracePt t="7164" x="8099425" y="3314700"/>
          <p14:tracePt t="7181" x="8099425" y="3292475"/>
          <p14:tracePt t="7197" x="8077200" y="3254375"/>
          <p14:tracePt t="7215" x="8008938" y="3238500"/>
          <p14:tracePt t="7231" x="7954963" y="3230563"/>
          <p14:tracePt t="7247" x="7916863" y="3230563"/>
          <p14:tracePt t="7264" x="7886700" y="3230563"/>
          <p14:tracePt t="7281" x="7794625" y="3230563"/>
          <p14:tracePt t="7297" x="7726363" y="3246438"/>
          <p14:tracePt t="7314" x="7627938" y="3314700"/>
          <p14:tracePt t="7330" x="7589838" y="3352800"/>
          <p14:tracePt t="7347" x="7543800" y="3406775"/>
          <p14:tracePt t="7364" x="7505700" y="3521075"/>
          <p14:tracePt t="7381" x="7497763" y="3687763"/>
          <p14:tracePt t="7397" x="7497763" y="3817938"/>
          <p14:tracePt t="7414" x="7527925" y="3916363"/>
          <p14:tracePt t="7431" x="7627938" y="3970338"/>
          <p14:tracePt t="7447" x="7832725" y="3984625"/>
          <p14:tracePt t="7464" x="8061325" y="3984625"/>
          <p14:tracePt t="7481" x="8359775" y="3932238"/>
          <p14:tracePt t="7497" x="8572500" y="3840163"/>
          <p14:tracePt t="7514" x="8632825" y="3779838"/>
          <p14:tracePt t="7531" x="8664575" y="3673475"/>
          <p14:tracePt t="7547" x="8656638" y="3527425"/>
          <p14:tracePt t="7564" x="8588375" y="3390900"/>
          <p14:tracePt t="7581" x="8480425" y="3276600"/>
          <p14:tracePt t="7597" x="8359775" y="3178175"/>
          <p14:tracePt t="7614" x="8199438" y="3124200"/>
          <p14:tracePt t="7631" x="8031163" y="3108325"/>
          <p14:tracePt t="7647" x="7886700" y="3108325"/>
          <p14:tracePt t="7664" x="7772400" y="3124200"/>
          <p14:tracePt t="7681" x="7712075" y="3178175"/>
          <p14:tracePt t="7697" x="7642225" y="3284538"/>
          <p14:tracePt t="7714" x="7620000" y="3413125"/>
          <p14:tracePt t="7731" x="7620000" y="3565525"/>
          <p14:tracePt t="7747" x="7642225" y="3703638"/>
          <p14:tracePt t="7765" x="7742238" y="3825875"/>
          <p14:tracePt t="7781" x="7916863" y="3924300"/>
          <p14:tracePt t="7797" x="8207375" y="3946525"/>
          <p14:tracePt t="7814" x="8428038" y="3932238"/>
          <p14:tracePt t="7830" x="8564563" y="3863975"/>
          <p14:tracePt t="7847" x="8588375" y="3687763"/>
          <p14:tracePt t="7864" x="8504238" y="3543300"/>
          <p14:tracePt t="7881" x="8366125" y="3451225"/>
          <p14:tracePt t="7897" x="8161338" y="3413125"/>
          <p14:tracePt t="7914" x="8023225" y="3406775"/>
          <p14:tracePt t="7931" x="7848600" y="3413125"/>
          <p14:tracePt t="7948" x="7726363" y="3521075"/>
          <p14:tracePt t="7964" x="7658100" y="3635375"/>
          <p14:tracePt t="7981" x="7627938" y="3741738"/>
          <p14:tracePt t="7985" x="7627938" y="3787775"/>
          <p14:tracePt t="7998" x="7627938" y="3817938"/>
          <p14:tracePt t="8040" x="7635875" y="3825875"/>
          <p14:tracePt t="8049" x="7680325" y="3802063"/>
          <p14:tracePt t="8064" x="7810500" y="3695700"/>
          <p14:tracePt t="8081" x="7870825" y="3565525"/>
          <p14:tracePt t="8098" x="7886700" y="3505200"/>
          <p14:tracePt t="8114" x="7894638" y="3505200"/>
          <p14:tracePt t="8768" x="7886700" y="3535363"/>
          <p14:tracePt t="8777" x="7870825" y="3573463"/>
          <p14:tracePt t="8785" x="7870825" y="3597275"/>
          <p14:tracePt t="8798" x="7870825" y="3603625"/>
          <p14:tracePt t="8814" x="7864475" y="3635375"/>
          <p14:tracePt t="8831" x="7864475" y="3649663"/>
          <p14:tracePt t="10168" x="7856538" y="3649663"/>
          <p14:tracePt t="10232" x="7840663" y="3649663"/>
          <p14:tracePt t="10241" x="7810500" y="3649663"/>
          <p14:tracePt t="10249" x="7780338" y="3649663"/>
          <p14:tracePt t="10265" x="7750175" y="3649663"/>
          <p14:tracePt t="10282" x="7718425" y="3641725"/>
          <p14:tracePt t="10849" x="7712075" y="3641725"/>
          <p14:tracePt t="10857" x="7658100" y="3619500"/>
          <p14:tracePt t="10865" x="7620000" y="3611563"/>
          <p14:tracePt t="10882" x="7551738" y="3589338"/>
          <p14:tracePt t="10899" x="7483475" y="3581400"/>
          <p14:tracePt t="10915" x="7277100" y="3589338"/>
          <p14:tracePt t="10932" x="7086600" y="3635375"/>
          <p14:tracePt t="10949" x="7048500" y="3635375"/>
          <p14:tracePt t="10965" x="7002463" y="3649663"/>
          <p14:tracePt t="10969" x="6956425" y="3673475"/>
          <p14:tracePt t="10982" x="6942138" y="3673475"/>
          <p14:tracePt t="10999" x="6911975" y="3695700"/>
          <p14:tracePt t="11015" x="6880225" y="3717925"/>
          <p14:tracePt t="11032" x="6865938" y="3717925"/>
          <p14:tracePt t="11049" x="6835775" y="3717925"/>
          <p14:tracePt t="11065" x="6789738" y="3717925"/>
          <p14:tracePt t="11082" x="6713538" y="3687763"/>
          <p14:tracePt t="11099" x="6667500" y="3679825"/>
          <p14:tracePt t="11115" x="6645275" y="3679825"/>
          <p14:tracePt t="11132" x="6637338" y="3679825"/>
          <p14:tracePt t="11168" x="6629400" y="3679825"/>
          <p14:tracePt t="11183" x="6607175" y="3679825"/>
          <p14:tracePt t="11216" x="6607175" y="3687763"/>
          <p14:tracePt t="14992" x="6583363" y="3687763"/>
          <p14:tracePt t="15001" x="6530975" y="3687763"/>
          <p14:tracePt t="15017" x="6264275" y="3741738"/>
          <p14:tracePt t="15033" x="5989638" y="3779838"/>
          <p14:tracePt t="15050" x="5807075" y="3817938"/>
          <p14:tracePt t="15067" x="5608638" y="3870325"/>
          <p14:tracePt t="15083" x="5402263" y="3924300"/>
          <p14:tracePt t="15100" x="5203825" y="3984625"/>
          <p14:tracePt t="15117" x="5037138" y="4022725"/>
          <p14:tracePt t="15133" x="4937125" y="4030663"/>
          <p14:tracePt t="15151" x="4868863" y="4038600"/>
          <p14:tracePt t="15167" x="4846638" y="4038600"/>
          <p14:tracePt t="15183" x="4816475" y="4038600"/>
          <p14:tracePt t="15217" x="4808538" y="4038600"/>
          <p14:tracePt t="15234" x="4770438" y="4038600"/>
          <p14:tracePt t="15250" x="4740275" y="4038600"/>
          <p14:tracePt t="15267" x="4670425" y="4030663"/>
          <p14:tracePt t="15284" x="4572000" y="4016375"/>
          <p14:tracePt t="15300" x="4495800" y="3984625"/>
          <p14:tracePt t="15316" x="4487863" y="3984625"/>
          <p14:tracePt t="15376" x="4487863" y="3978275"/>
          <p14:tracePt t="15384" x="4487863" y="3962400"/>
          <p14:tracePt t="15392" x="4487863" y="3902075"/>
          <p14:tracePt t="15400" x="4487863" y="3870325"/>
          <p14:tracePt t="15417" x="4487863" y="3856038"/>
          <p14:tracePt t="15434" x="4487863" y="3817938"/>
          <p14:tracePt t="15450" x="4487863" y="3779838"/>
          <p14:tracePt t="15467" x="4503738" y="3756025"/>
          <p14:tracePt t="15484" x="4511675" y="3733800"/>
          <p14:tracePt t="15500" x="4518025" y="3717925"/>
          <p14:tracePt t="15584" x="4525963" y="3711575"/>
          <p14:tracePt t="15593" x="4549775" y="3711575"/>
          <p14:tracePt t="15601" x="4572000" y="3703638"/>
          <p14:tracePt t="15617" x="4656138" y="3695700"/>
          <p14:tracePt t="15634" x="4762500" y="3679825"/>
          <p14:tracePt t="15650" x="4846638" y="3665538"/>
          <p14:tracePt t="15667" x="4906963" y="3657600"/>
          <p14:tracePt t="15684" x="4922838" y="3657600"/>
          <p14:tracePt t="15784" x="4930775" y="3657600"/>
          <p14:tracePt t="15793" x="4945063" y="3657600"/>
          <p14:tracePt t="15801" x="4953000" y="3657600"/>
          <p14:tracePt t="15817" x="4983163" y="3657600"/>
          <p14:tracePt t="15834" x="5045075" y="3673475"/>
          <p14:tracePt t="15850" x="5143500" y="3673475"/>
          <p14:tracePt t="15867" x="5249863" y="3673475"/>
          <p14:tracePt t="15884" x="5287963" y="3673475"/>
          <p14:tracePt t="15900" x="5341938" y="3673475"/>
          <p14:tracePt t="15917" x="5349875" y="3673475"/>
          <p14:tracePt t="15935" x="5356225" y="3673475"/>
          <p14:tracePt t="15976" x="5356225" y="3657600"/>
          <p14:tracePt t="15985" x="5364163" y="3649663"/>
          <p14:tracePt t="16000" x="5372100" y="3641725"/>
          <p14:tracePt t="16017" x="5387975" y="3635375"/>
          <p14:tracePt t="18105" x="5380038" y="3627438"/>
          <p14:tracePt t="18113" x="5372100" y="3627438"/>
          <p14:tracePt t="18121" x="5356225" y="3619500"/>
          <p14:tracePt t="18134" x="5349875" y="3619500"/>
          <p14:tracePt t="18151" x="5341938" y="3611563"/>
          <p14:tracePt t="18272" x="5334000" y="3611563"/>
          <p14:tracePt t="18281" x="5318125" y="3611563"/>
          <p14:tracePt t="18289" x="5295900" y="3611563"/>
          <p14:tracePt t="18301" x="5280025" y="3603625"/>
          <p14:tracePt t="18318" x="5241925" y="3603625"/>
          <p14:tracePt t="18334" x="5197475" y="3597275"/>
          <p14:tracePt t="18351" x="5173663" y="3597275"/>
          <p14:tracePt t="18368" x="5159375" y="3589338"/>
          <p14:tracePt t="18385" x="5151438" y="3589338"/>
          <p14:tracePt t="18401" x="5143500" y="3589338"/>
          <p14:tracePt t="18418" x="5135563" y="3589338"/>
          <p14:tracePt t="18435" x="5127625" y="3589338"/>
          <p14:tracePt t="18452" x="5067300" y="3603625"/>
          <p14:tracePt t="18468" x="5037138" y="3619500"/>
          <p14:tracePt t="18485" x="4999038" y="3635375"/>
          <p14:tracePt t="18488" x="4991100" y="3641725"/>
          <p14:tracePt t="18504" x="4975225" y="3641725"/>
          <p14:tracePt t="18519" x="4968875" y="3641725"/>
          <p14:tracePt t="18535" x="4953000" y="3641725"/>
          <p14:tracePt t="18552" x="4922838" y="3641725"/>
          <p14:tracePt t="18568" x="4899025" y="3635375"/>
          <p14:tracePt t="18585" x="4892675" y="3627438"/>
          <p14:tracePt t="18602" x="4876800" y="3611563"/>
          <p14:tracePt t="18635" x="4860925" y="3611563"/>
          <p14:tracePt t="18652" x="4846638" y="3603625"/>
          <p14:tracePt t="18668" x="4816475" y="3603625"/>
          <p14:tracePt t="18685" x="4740275" y="3611563"/>
          <p14:tracePt t="18702" x="4686300" y="3649663"/>
          <p14:tracePt t="18719" x="4664075" y="3717925"/>
          <p14:tracePt t="18735" x="4664075" y="3733800"/>
          <p14:tracePt t="18751" x="4670425" y="3771900"/>
          <p14:tracePt t="18768" x="4694238" y="3787775"/>
          <p14:tracePt t="18785" x="4702175" y="3787775"/>
          <p14:tracePt t="19008" x="4708525" y="3787775"/>
          <p14:tracePt t="19017" x="4740275" y="3779838"/>
          <p14:tracePt t="19025" x="4754563" y="3763963"/>
          <p14:tracePt t="19040" x="4770438" y="3756025"/>
          <p14:tracePt t="19052" x="4784725" y="3749675"/>
          <p14:tracePt t="19081" x="4792663" y="3741738"/>
          <p14:tracePt t="29897" x="4792663" y="3763963"/>
          <p14:tracePt t="29905" x="4792663" y="3863975"/>
          <p14:tracePt t="29913" x="4792663" y="3970338"/>
          <p14:tracePt t="29922" x="4792663" y="4030663"/>
          <p14:tracePt t="29939" x="4792663" y="4106863"/>
          <p14:tracePt t="29956" x="4792663" y="4144963"/>
          <p14:tracePt t="29972" x="4792663" y="4152900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205" t="33060" r="28134" b="21902"/>
          <a:stretch/>
        </p:blipFill>
        <p:spPr>
          <a:xfrm>
            <a:off x="3330222" y="2032000"/>
            <a:ext cx="5497688" cy="351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07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800"/>
    </mc:Choice>
    <mc:Fallback xmlns="">
      <p:transition advTm="148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6" x="4822825" y="4114800"/>
          <p14:tracePt t="625" x="4945063" y="3954463"/>
          <p14:tracePt t="632" x="4983163" y="3848100"/>
          <p14:tracePt t="640" x="4999038" y="3725863"/>
          <p14:tracePt t="657" x="5013325" y="3559175"/>
          <p14:tracePt t="674" x="5059363" y="3336925"/>
          <p14:tracePt t="690" x="5083175" y="3086100"/>
          <p14:tracePt t="707" x="5105400" y="2895600"/>
          <p14:tracePt t="724" x="5105400" y="2765425"/>
          <p14:tracePt t="740" x="5105400" y="2720975"/>
          <p14:tracePt t="757" x="5105400" y="2713038"/>
          <p14:tracePt t="928" x="5113338" y="2705100"/>
          <p14:tracePt t="937" x="5127625" y="2705100"/>
          <p14:tracePt t="944" x="5151438" y="2713038"/>
          <p14:tracePt t="957" x="5165725" y="2713038"/>
          <p14:tracePt t="974" x="5219700" y="2727325"/>
          <p14:tracePt t="991" x="5257800" y="2743200"/>
          <p14:tracePt t="1007" x="5273675" y="2743200"/>
          <p14:tracePt t="1064" x="5280025" y="2751138"/>
          <p14:tracePt t="1080" x="5280025" y="2759075"/>
          <p14:tracePt t="1097" x="5280025" y="2765425"/>
          <p14:tracePt t="1104" x="5280025" y="2789238"/>
          <p14:tracePt t="1112" x="5287963" y="2819400"/>
          <p14:tracePt t="1124" x="5295900" y="2849563"/>
          <p14:tracePt t="1141" x="5295900" y="2857500"/>
          <p14:tracePt t="1157" x="5295900" y="2879725"/>
          <p14:tracePt t="1174" x="5295900" y="2917825"/>
          <p14:tracePt t="1191" x="5295900" y="2955925"/>
          <p14:tracePt t="1224" x="5280025" y="2955925"/>
          <p14:tracePt t="1241" x="5265738" y="2955925"/>
          <p14:tracePt t="1257" x="5257800" y="2955925"/>
          <p14:tracePt t="1291" x="5257800" y="2933700"/>
          <p14:tracePt t="1307" x="5257800" y="2911475"/>
          <p14:tracePt t="1324" x="5257800" y="2895600"/>
          <p14:tracePt t="1341" x="5249863" y="2873375"/>
          <p14:tracePt t="1357" x="5235575" y="2857500"/>
          <p14:tracePt t="1374" x="5211763" y="2849563"/>
          <p14:tracePt t="1391" x="5143500" y="2827338"/>
          <p14:tracePt t="1407" x="5097463" y="2827338"/>
          <p14:tracePt t="1424" x="5083175" y="2827338"/>
          <p14:tracePt t="1441" x="5067300" y="2819400"/>
          <p14:tracePt t="1474" x="5067300" y="2811463"/>
          <p14:tracePt t="1491" x="5067300" y="2781300"/>
          <p14:tracePt t="1507" x="5067300" y="2727325"/>
          <p14:tracePt t="1524" x="5105400" y="2628900"/>
          <p14:tracePt t="1541" x="5159375" y="2522538"/>
          <p14:tracePt t="1557" x="5241925" y="2422525"/>
          <p14:tracePt t="1575" x="5486400" y="2324100"/>
          <p14:tracePt t="1591" x="5570538" y="2308225"/>
          <p14:tracePt t="1607" x="5807075" y="2270125"/>
          <p14:tracePt t="1624" x="5905500" y="2270125"/>
          <p14:tracePt t="1641" x="5951538" y="2270125"/>
          <p14:tracePt t="1657" x="5989638" y="2278063"/>
          <p14:tracePt t="1674" x="6027738" y="2293938"/>
          <p14:tracePt t="1691" x="6103938" y="2384425"/>
          <p14:tracePt t="1707" x="6240463" y="2636838"/>
          <p14:tracePt t="1724" x="6332538" y="2811463"/>
          <p14:tracePt t="1741" x="6354763" y="2963863"/>
          <p14:tracePt t="1757" x="6354763" y="3070225"/>
          <p14:tracePt t="1775" x="6264275" y="3200400"/>
          <p14:tracePt t="1791" x="6202363" y="3230563"/>
          <p14:tracePt t="1807" x="5921375" y="3276600"/>
          <p14:tracePt t="1824" x="5692775" y="3268663"/>
          <p14:tracePt t="1841" x="5394325" y="3178175"/>
          <p14:tracePt t="1858" x="5189538" y="3086100"/>
          <p14:tracePt t="1874" x="5059363" y="2955925"/>
          <p14:tracePt t="1891" x="4999038" y="2865438"/>
          <p14:tracePt t="1907" x="4983163" y="2773363"/>
          <p14:tracePt t="1924" x="4983163" y="2720975"/>
          <p14:tracePt t="1941" x="5051425" y="2651125"/>
          <p14:tracePt t="1957" x="5159375" y="2606675"/>
          <p14:tracePt t="1975" x="5349875" y="2552700"/>
          <p14:tracePt t="1991" x="5456238" y="2536825"/>
          <p14:tracePt t="2007" x="5516563" y="2536825"/>
          <p14:tracePt t="2024" x="5540375" y="2536825"/>
          <p14:tracePt t="2064" x="5546725" y="2536825"/>
          <p14:tracePt t="2088" x="5554663" y="2544763"/>
          <p14:tracePt t="2096" x="5570538" y="2598738"/>
          <p14:tracePt t="2107" x="5584825" y="2674938"/>
          <p14:tracePt t="2124" x="5584825" y="2720975"/>
          <p14:tracePt t="2141" x="5584825" y="2759075"/>
          <p14:tracePt t="2184" x="5570538" y="2759075"/>
          <p14:tracePt t="2200" x="5562600" y="2759075"/>
          <p14:tracePt t="2240" x="5554663" y="2759075"/>
          <p14:tracePt t="2552" x="5578475" y="2759075"/>
          <p14:tracePt t="2560" x="5646738" y="2759075"/>
          <p14:tracePt t="2568" x="5737225" y="2773363"/>
          <p14:tracePt t="2577" x="5921375" y="2773363"/>
          <p14:tracePt t="2591" x="6461125" y="2773363"/>
          <p14:tracePt t="2608" x="6811963" y="2773363"/>
          <p14:tracePt t="2624" x="6926263" y="2773363"/>
          <p14:tracePt t="2641" x="6934200" y="2773363"/>
          <p14:tracePt t="2729" x="6934200" y="2781300"/>
          <p14:tracePt t="2737" x="6934200" y="2789238"/>
          <p14:tracePt t="2745" x="6926263" y="2797175"/>
          <p14:tracePt t="2758" x="6918325" y="2803525"/>
          <p14:tracePt t="2775" x="6888163" y="2803525"/>
          <p14:tracePt t="2791" x="6858000" y="2803525"/>
          <p14:tracePt t="2808" x="6850063" y="2803525"/>
          <p14:tracePt t="2825" x="6850063" y="2781300"/>
          <p14:tracePt t="2841" x="6850063" y="2727325"/>
          <p14:tracePt t="2858" x="6850063" y="2697163"/>
          <p14:tracePt t="2875" x="6873875" y="2628900"/>
          <p14:tracePt t="2891" x="6904038" y="2613025"/>
          <p14:tracePt t="2908" x="6950075" y="2590800"/>
          <p14:tracePt t="2924" x="6994525" y="2590800"/>
          <p14:tracePt t="2941" x="7026275" y="2590800"/>
          <p14:tracePt t="2958" x="7078663" y="2598738"/>
          <p14:tracePt t="2975" x="7140575" y="2620963"/>
          <p14:tracePt t="2991" x="7216775" y="2644775"/>
          <p14:tracePt t="3008" x="7223125" y="2651125"/>
          <p14:tracePt t="3041" x="7231063" y="2659063"/>
          <p14:tracePt t="3064" x="7231063" y="2689225"/>
          <p14:tracePt t="3075" x="7231063" y="2697163"/>
          <p14:tracePt t="3092" x="7200900" y="2759075"/>
          <p14:tracePt t="3108" x="7116763" y="2811463"/>
          <p14:tracePt t="3125" x="7018338" y="2841625"/>
          <p14:tracePt t="3141" x="6911975" y="2849563"/>
          <p14:tracePt t="3158" x="6835775" y="2849563"/>
          <p14:tracePt t="3161" x="6819900" y="2849563"/>
          <p14:tracePt t="3241" x="6819900" y="2841625"/>
          <p14:tracePt t="3248" x="6819900" y="2835275"/>
          <p14:tracePt t="3384" x="6811963" y="2865438"/>
          <p14:tracePt t="3391" x="6765925" y="2933700"/>
          <p14:tracePt t="3400" x="6721475" y="3009900"/>
          <p14:tracePt t="3408" x="6659563" y="3086100"/>
          <p14:tracePt t="3424" x="6423025" y="3276600"/>
          <p14:tracePt t="3441" x="6118225" y="3406775"/>
          <p14:tracePt t="3458" x="5775325" y="3521075"/>
          <p14:tracePt t="3474" x="5562600" y="3559175"/>
          <p14:tracePt t="3491" x="5394325" y="3565525"/>
          <p14:tracePt t="3508" x="5280025" y="3565525"/>
          <p14:tracePt t="3525" x="5173663" y="3565525"/>
          <p14:tracePt t="3541" x="5089525" y="3543300"/>
          <p14:tracePt t="3559" x="5029200" y="3535363"/>
          <p14:tracePt t="3575" x="5013325" y="3535363"/>
          <p14:tracePt t="3617" x="5006975" y="3535363"/>
          <p14:tracePt t="3625" x="4999038" y="3535363"/>
          <p14:tracePt t="3641" x="4968875" y="3521075"/>
          <p14:tracePt t="3658" x="4892675" y="3521075"/>
          <p14:tracePt t="3675" x="4808538" y="3551238"/>
          <p14:tracePt t="3692" x="4754563" y="3565525"/>
          <p14:tracePt t="3708" x="4746625" y="3581400"/>
          <p14:tracePt t="3744" x="4762500" y="3581400"/>
          <p14:tracePt t="3759" x="4822825" y="3581400"/>
          <p14:tracePt t="3775" x="4922838" y="3565525"/>
          <p14:tracePt t="3792" x="4999038" y="3521075"/>
          <p14:tracePt t="3808" x="5059363" y="3497263"/>
          <p14:tracePt t="3825" x="5083175" y="3475038"/>
          <p14:tracePt t="3992" x="5097463" y="3475038"/>
          <p14:tracePt t="4000" x="5121275" y="3482975"/>
          <p14:tracePt t="4008" x="5165725" y="3489325"/>
          <p14:tracePt t="4025" x="5318125" y="3497263"/>
          <p14:tracePt t="4042" x="5532438" y="3527425"/>
          <p14:tracePt t="4058" x="5608638" y="3527425"/>
          <p14:tracePt t="4075" x="5646738" y="3527425"/>
          <p14:tracePt t="4108" x="5646738" y="3451225"/>
          <p14:tracePt t="4125" x="5592763" y="3330575"/>
          <p14:tracePt t="4143" x="5486400" y="3200400"/>
          <p14:tracePt t="4159" x="5402263" y="3132138"/>
          <p14:tracePt t="4175" x="5380038" y="3116263"/>
          <p14:tracePt t="4192" x="5295900" y="3101975"/>
          <p14:tracePt t="4208" x="5189538" y="3101975"/>
          <p14:tracePt t="4225" x="4991100" y="3222625"/>
          <p14:tracePt t="4242" x="4770438" y="3406775"/>
          <p14:tracePt t="4258" x="4602163" y="3619500"/>
          <p14:tracePt t="4275" x="4511675" y="3787775"/>
          <p14:tracePt t="4292" x="4495800" y="3848100"/>
          <p14:tracePt t="4308" x="4572000" y="3870325"/>
          <p14:tracePt t="4325" x="4899025" y="3870325"/>
          <p14:tracePt t="4342" x="5372100" y="3763963"/>
          <p14:tracePt t="4359" x="5821363" y="3551238"/>
          <p14:tracePt t="4375" x="5889625" y="3497263"/>
          <p14:tracePt t="4392" x="5889625" y="3482975"/>
          <p14:tracePt t="4408" x="5837238" y="3429000"/>
          <p14:tracePt t="4425" x="5699125" y="3390900"/>
          <p14:tracePt t="4442" x="5578475" y="3360738"/>
          <p14:tracePt t="4458" x="5448300" y="3360738"/>
          <p14:tracePt t="4475" x="5387975" y="3360738"/>
          <p14:tracePt t="4512" x="5418138" y="3375025"/>
          <p14:tracePt t="4525" x="5470525" y="3390900"/>
          <p14:tracePt t="4542" x="5524500" y="3406775"/>
          <p14:tracePt t="4559" x="5562600" y="3406775"/>
          <p14:tracePt t="4575" x="5570538" y="3390900"/>
          <p14:tracePt t="4592" x="5554663" y="3360738"/>
          <p14:tracePt t="4609" x="5486400" y="3352800"/>
          <p14:tracePt t="4625" x="5448300" y="3344863"/>
          <p14:tracePt t="4642" x="5440363" y="3344863"/>
          <p14:tracePt t="4801" x="5440363" y="3352800"/>
          <p14:tracePt t="4808" x="5440363" y="3368675"/>
          <p14:tracePt t="4816" x="5440363" y="3406775"/>
          <p14:tracePt t="4825" x="5440363" y="3459163"/>
          <p14:tracePt t="4842" x="5418138" y="3611563"/>
          <p14:tracePt t="4859" x="5364163" y="3779838"/>
          <p14:tracePt t="4875" x="5295900" y="3940175"/>
          <p14:tracePt t="4892" x="5257800" y="4008438"/>
          <p14:tracePt t="4909" x="5241925" y="4038600"/>
          <p14:tracePt t="4959" x="5235575" y="4038600"/>
          <p14:tracePt t="4967" x="5235575" y="4022725"/>
          <p14:tracePt t="4975" x="5257800" y="3992563"/>
          <p14:tracePt t="4992" x="5334000" y="3916363"/>
          <p14:tracePt t="5008" x="5410200" y="3848100"/>
          <p14:tracePt t="5025" x="5426075" y="3810000"/>
          <p14:tracePt t="5042" x="5440363" y="3787775"/>
          <p14:tracePt t="5058" x="5440363" y="3771900"/>
          <p14:tracePt t="5075" x="5440363" y="3756025"/>
          <p14:tracePt t="5092" x="5402263" y="3733800"/>
          <p14:tracePt t="5108" x="5311775" y="3711575"/>
          <p14:tracePt t="5125" x="5189538" y="3695700"/>
          <p14:tracePt t="5143" x="4860925" y="3665538"/>
          <p14:tracePt t="5159" x="4746625" y="3665538"/>
          <p14:tracePt t="5175" x="4419600" y="3641725"/>
          <p14:tracePt t="5192" x="4289425" y="3635375"/>
          <p14:tracePt t="5209" x="4244975" y="3635375"/>
          <p14:tracePt t="5242" x="4229100" y="3641725"/>
          <p14:tracePt t="5259" x="4206875" y="3741738"/>
          <p14:tracePt t="5275" x="4206875" y="3856038"/>
          <p14:tracePt t="5292" x="4206875" y="3984625"/>
          <p14:tracePt t="5309" x="4221163" y="4084638"/>
          <p14:tracePt t="5325" x="4335463" y="4183063"/>
          <p14:tracePt t="5343" x="4656138" y="4221163"/>
          <p14:tracePt t="5359" x="4846638" y="4221163"/>
          <p14:tracePt t="5376" x="5456238" y="4130675"/>
          <p14:tracePt t="5392" x="5799138" y="3940175"/>
          <p14:tracePt t="5409" x="5927725" y="3787775"/>
          <p14:tracePt t="5426" x="5935663" y="3703638"/>
          <p14:tracePt t="5442" x="5905500" y="3597275"/>
          <p14:tracePt t="5459" x="5737225" y="3505200"/>
          <p14:tracePt t="5476" x="5426075" y="3451225"/>
          <p14:tracePt t="5492" x="5083175" y="3436938"/>
          <p14:tracePt t="5509" x="4914900" y="3436938"/>
          <p14:tracePt t="5526" x="4792663" y="3505200"/>
          <p14:tracePt t="5543" x="4784725" y="3551238"/>
          <p14:tracePt t="5559" x="4784725" y="3573463"/>
          <p14:tracePt t="5576" x="4945063" y="3665538"/>
          <p14:tracePt t="5592" x="5143500" y="3711575"/>
          <p14:tracePt t="5609" x="5326063" y="3711575"/>
          <p14:tracePt t="5626" x="5380038" y="3711575"/>
          <p14:tracePt t="5642" x="5380038" y="3703638"/>
          <p14:tracePt t="5659" x="5387975" y="3695700"/>
          <p14:tracePt t="5676" x="5265738" y="3641725"/>
          <p14:tracePt t="5692" x="4975225" y="3619500"/>
          <p14:tracePt t="5709" x="4754563" y="3619500"/>
          <p14:tracePt t="5726" x="4610100" y="3649663"/>
          <p14:tracePt t="5742" x="4556125" y="3679825"/>
          <p14:tracePt t="5759" x="4587875" y="3717925"/>
          <p14:tracePt t="5776" x="4770438" y="3779838"/>
          <p14:tracePt t="5792" x="4968875" y="3794125"/>
          <p14:tracePt t="5809" x="5051425" y="3794125"/>
          <p14:tracePt t="5826" x="5067300" y="3794125"/>
          <p14:tracePt t="5880" x="5051425" y="3794125"/>
          <p14:tracePt t="5896" x="5045075" y="3794125"/>
          <p14:tracePt t="6073" x="5045075" y="3802063"/>
          <p14:tracePt t="6080" x="5045075" y="3817938"/>
          <p14:tracePt t="6092" x="5021263" y="3840163"/>
          <p14:tracePt t="6109" x="4991100" y="3886200"/>
          <p14:tracePt t="6126" x="4945063" y="3970338"/>
          <p14:tracePt t="6143" x="4899025" y="4098925"/>
          <p14:tracePt t="6145" x="4868863" y="4160838"/>
          <p14:tracePt t="6159" x="4822825" y="4275138"/>
          <p14:tracePt t="6176" x="4800600" y="4381500"/>
          <p14:tracePt t="6193" x="4800600" y="4479925"/>
          <p14:tracePt t="6209" x="4838700" y="4541838"/>
          <p14:tracePt t="6226" x="4960938" y="4602163"/>
          <p14:tracePt t="6242" x="5083175" y="4610100"/>
          <p14:tracePt t="6259" x="5211763" y="4610100"/>
          <p14:tracePt t="6276" x="5318125" y="4587875"/>
          <p14:tracePt t="6293" x="5440363" y="4503738"/>
          <p14:tracePt t="6309" x="5554663" y="4397375"/>
          <p14:tracePt t="6326" x="5630863" y="4297363"/>
          <p14:tracePt t="6343" x="5715000" y="4175125"/>
          <p14:tracePt t="6359" x="5715000" y="4168775"/>
          <p14:tracePt t="6376" x="5722938" y="4137025"/>
          <p14:tracePt t="6393" x="5722938" y="4114800"/>
          <p14:tracePt t="6409" x="5707063" y="4068763"/>
          <p14:tracePt t="6426" x="5676900" y="4046538"/>
          <p14:tracePt t="6443" x="5616575" y="4030663"/>
          <p14:tracePt t="6459" x="5546725" y="4022725"/>
          <p14:tracePt t="6476" x="5464175" y="4016375"/>
          <p14:tracePt t="6493" x="5349875" y="4016375"/>
          <p14:tracePt t="6509" x="5265738" y="4016375"/>
          <p14:tracePt t="6526" x="5189538" y="4016375"/>
          <p14:tracePt t="6543" x="5127625" y="4016375"/>
          <p14:tracePt t="6559" x="5097463" y="4016375"/>
          <p14:tracePt t="6576" x="5067300" y="4038600"/>
          <p14:tracePt t="6593" x="5045075" y="4060825"/>
          <p14:tracePt t="6609" x="5037138" y="4144963"/>
          <p14:tracePt t="6626" x="5037138" y="4221163"/>
          <p14:tracePt t="6643" x="5037138" y="4335463"/>
          <p14:tracePt t="6659" x="5051425" y="4427538"/>
          <p14:tracePt t="6676" x="5089525" y="4487863"/>
          <p14:tracePt t="6693" x="5135563" y="4525963"/>
          <p14:tracePt t="6709" x="5227638" y="4556125"/>
          <p14:tracePt t="6726" x="5402263" y="4556125"/>
          <p14:tracePt t="6743" x="5668963" y="4479925"/>
          <p14:tracePt t="6759" x="5807075" y="4343400"/>
          <p14:tracePt t="6776" x="5851525" y="4198938"/>
          <p14:tracePt t="6793" x="5851525" y="4106863"/>
          <p14:tracePt t="6809" x="5837238" y="4016375"/>
          <p14:tracePt t="6826" x="5745163" y="3916363"/>
          <p14:tracePt t="6843" x="5622925" y="3848100"/>
          <p14:tracePt t="6859" x="5486400" y="3810000"/>
          <p14:tracePt t="6876" x="5303838" y="3794125"/>
          <p14:tracePt t="6893" x="5159375" y="3794125"/>
          <p14:tracePt t="6909" x="4991100" y="3832225"/>
          <p14:tracePt t="6926" x="4860925" y="3924300"/>
          <p14:tracePt t="6942" x="4740275" y="4022725"/>
          <p14:tracePt t="6959" x="4656138" y="4160838"/>
          <p14:tracePt t="6976" x="4640263" y="4198938"/>
          <p14:tracePt t="6993" x="4640263" y="4237038"/>
          <p14:tracePt t="7009" x="4746625" y="4297363"/>
          <p14:tracePt t="7026" x="4960938" y="4327525"/>
          <p14:tracePt t="7043" x="5295900" y="4327525"/>
          <p14:tracePt t="7059" x="5546725" y="4327525"/>
          <p14:tracePt t="7076" x="5638800" y="4313238"/>
          <p14:tracePt t="7093" x="5646738" y="4297363"/>
          <p14:tracePt t="7112" x="5646738" y="4275138"/>
          <p14:tracePt t="7127" x="5584825" y="4237038"/>
          <p14:tracePt t="7143" x="5562600" y="4229100"/>
          <p14:tracePt t="7146" x="5502275" y="4221163"/>
          <p14:tracePt t="7159" x="5364163" y="4221163"/>
          <p14:tracePt t="7176" x="5249863" y="4237038"/>
          <p14:tracePt t="7193" x="5159375" y="4297363"/>
          <p14:tracePt t="7210" x="5105400" y="4351338"/>
          <p14:tracePt t="7226" x="5097463" y="4397375"/>
          <p14:tracePt t="7243" x="5105400" y="4457700"/>
          <p14:tracePt t="7259" x="5181600" y="4503738"/>
          <p14:tracePt t="7276" x="5356225" y="4511675"/>
          <p14:tracePt t="7293" x="5502275" y="4511675"/>
          <p14:tracePt t="7310" x="5592763" y="4473575"/>
          <p14:tracePt t="7327" x="5608638" y="4427538"/>
          <p14:tracePt t="7343" x="5608638" y="4381500"/>
          <p14:tracePt t="7360" x="5432425" y="4289425"/>
          <p14:tracePt t="7376" x="5257800" y="4251325"/>
          <p14:tracePt t="7393" x="5121275" y="4244975"/>
          <p14:tracePt t="7410" x="5067300" y="4251325"/>
          <p14:tracePt t="7426" x="5059363" y="4259263"/>
          <p14:tracePt t="7488" x="5059363" y="4267200"/>
          <p14:tracePt t="7537" x="5067300" y="4267200"/>
          <p14:tracePt t="7569" x="5067300" y="4259263"/>
          <p14:tracePt t="7577" x="5067300" y="4251325"/>
          <p14:tracePt t="7592" x="5067300" y="4244975"/>
          <p14:tracePt t="7600" x="5067300" y="4237038"/>
          <p14:tracePt t="7610" x="5067300" y="4229100"/>
          <p14:tracePt t="7626" x="5067300" y="4221163"/>
          <p14:tracePt t="7657" x="5059363" y="4221163"/>
          <p14:tracePt t="7664" x="5045075" y="4221163"/>
          <p14:tracePt t="7676" x="5021263" y="4221163"/>
          <p14:tracePt t="7693" x="4975225" y="4221163"/>
          <p14:tracePt t="7710" x="4884738" y="4251325"/>
          <p14:tracePt t="7727" x="4762500" y="4381500"/>
          <p14:tracePt t="7743" x="4716463" y="4503738"/>
          <p14:tracePt t="7760" x="4708525" y="4625975"/>
          <p14:tracePt t="7776" x="4708525" y="4740275"/>
          <p14:tracePt t="7793" x="4762500" y="4860925"/>
          <p14:tracePt t="7810" x="4868863" y="4953000"/>
          <p14:tracePt t="7826" x="5013325" y="5021263"/>
          <p14:tracePt t="7843" x="5189538" y="5067300"/>
          <p14:tracePt t="7860" x="5380038" y="5113338"/>
          <p14:tracePt t="7877" x="5532438" y="5127625"/>
          <p14:tracePt t="7893" x="5654675" y="5143500"/>
          <p14:tracePt t="7910" x="5699125" y="5143500"/>
          <p14:tracePt t="7927" x="5737225" y="5127625"/>
          <p14:tracePt t="7943" x="5737225" y="5067300"/>
          <p14:tracePt t="7960" x="5730875" y="4983163"/>
          <p14:tracePt t="7976" x="5692775" y="4899025"/>
          <p14:tracePt t="7993" x="5654675" y="4838700"/>
          <p14:tracePt t="8010" x="5622925" y="4816475"/>
          <p14:tracePt t="8026" x="5584825" y="4800600"/>
          <p14:tracePt t="8043" x="5532438" y="4784725"/>
          <p14:tracePt t="8060" x="5440363" y="4784725"/>
          <p14:tracePt t="8076" x="5273675" y="4808538"/>
          <p14:tracePt t="8093" x="5075238" y="4892675"/>
          <p14:tracePt t="8110" x="4884738" y="5013325"/>
          <p14:tracePt t="8127" x="4732338" y="5135563"/>
          <p14:tracePt t="8143" x="4694238" y="5197475"/>
          <p14:tracePt t="8160" x="4694238" y="5219700"/>
          <p14:tracePt t="8177" x="4754563" y="5287963"/>
          <p14:tracePt t="8193" x="4906963" y="5356225"/>
          <p14:tracePt t="8210" x="5197475" y="5426075"/>
          <p14:tracePt t="8227" x="5418138" y="5432425"/>
          <p14:tracePt t="8243" x="5692775" y="5432425"/>
          <p14:tracePt t="8260" x="5889625" y="5394325"/>
          <p14:tracePt t="8277" x="5997575" y="5341938"/>
          <p14:tracePt t="8293" x="6003925" y="5280025"/>
          <p14:tracePt t="8310" x="5989638" y="5127625"/>
          <p14:tracePt t="8327" x="5608638" y="4830763"/>
          <p14:tracePt t="8343" x="5311775" y="4740275"/>
          <p14:tracePt t="8360" x="5029200" y="4708525"/>
          <p14:tracePt t="8377" x="4838700" y="4708525"/>
          <p14:tracePt t="8393" x="4686300" y="4792663"/>
          <p14:tracePt t="8410" x="4610100" y="4884738"/>
          <p14:tracePt t="8427" x="4564063" y="5013325"/>
          <p14:tracePt t="8443" x="4556125" y="5097463"/>
          <p14:tracePt t="8460" x="4556125" y="5165725"/>
          <p14:tracePt t="8477" x="4640263" y="5227638"/>
          <p14:tracePt t="8493" x="4784725" y="5235575"/>
          <p14:tracePt t="8511" x="4999038" y="5227638"/>
          <p14:tracePt t="8527" x="5045075" y="5211763"/>
          <p14:tracePt t="8543" x="5089525" y="5127625"/>
          <p14:tracePt t="8560" x="5089525" y="5075238"/>
          <p14:tracePt t="8577" x="5067300" y="5029200"/>
          <p14:tracePt t="8593" x="5045075" y="5006975"/>
          <p14:tracePt t="8785" x="5037138" y="5006975"/>
          <p14:tracePt t="8825" x="5029200" y="5013325"/>
          <p14:tracePt t="8832" x="5029200" y="5075238"/>
          <p14:tracePt t="8843" x="5029200" y="5105400"/>
          <p14:tracePt t="8860" x="5029200" y="5197475"/>
          <p14:tracePt t="8877" x="5029200" y="5249863"/>
          <p14:tracePt t="8894" x="5029200" y="5295900"/>
          <p14:tracePt t="8975" x="5013325" y="5295900"/>
          <p14:tracePt t="8983" x="5013325" y="5273675"/>
          <p14:tracePt t="8993" x="5006975" y="5235575"/>
          <p14:tracePt t="9010" x="5006975" y="5211763"/>
          <p14:tracePt t="9027" x="5006975" y="5189538"/>
          <p14:tracePt t="9043" x="5006975" y="5159375"/>
          <p14:tracePt t="9060" x="5006975" y="5097463"/>
          <p14:tracePt t="9077" x="5006975" y="4991100"/>
          <p14:tracePt t="9093" x="5006975" y="4868863"/>
          <p14:tracePt t="9110" x="5006975" y="4670425"/>
          <p14:tracePt t="9126" x="5006975" y="4389438"/>
          <p14:tracePt t="9143" x="5006975" y="3725863"/>
          <p14:tracePt t="9160" x="5006975" y="3268663"/>
          <p14:tracePt t="9177" x="4983163" y="3025775"/>
          <p14:tracePt t="9193" x="4975225" y="2895600"/>
          <p14:tracePt t="9210" x="4975225" y="2857500"/>
          <p14:tracePt t="9227" x="4975225" y="2849563"/>
          <p14:tracePt t="9288" x="4975225" y="2873375"/>
          <p14:tracePt t="9296" x="4975225" y="3048000"/>
          <p14:tracePt t="9305" x="4975225" y="3268663"/>
          <p14:tracePt t="9312" x="4975225" y="3482975"/>
          <p14:tracePt t="9327" x="4975225" y="3665538"/>
          <p14:tracePt t="9344" x="4975225" y="4175125"/>
          <p14:tracePt t="9360" x="4975225" y="4373563"/>
          <p14:tracePt t="9377" x="4975225" y="4457700"/>
          <p14:tracePt t="9394" x="4975225" y="4487863"/>
          <p14:tracePt t="9465" x="4975225" y="4465638"/>
          <p14:tracePt t="9472" x="4983163" y="4427538"/>
          <p14:tracePt t="9480" x="4983163" y="4403725"/>
          <p14:tracePt t="9494" x="4991100" y="4389438"/>
          <p14:tracePt t="9529" x="4991100" y="4381500"/>
          <p14:tracePt t="9697" x="4991100" y="4403725"/>
          <p14:tracePt t="9704" x="4991100" y="4473575"/>
          <p14:tracePt t="9713" x="4991100" y="4556125"/>
          <p14:tracePt t="9727" x="4991100" y="4716463"/>
          <p14:tracePt t="9744" x="4991100" y="4868863"/>
          <p14:tracePt t="9760" x="4991100" y="4975225"/>
          <p14:tracePt t="9777" x="4991100" y="5051425"/>
          <p14:tracePt t="9794" x="4999038" y="5113338"/>
          <p14:tracePt t="9810" x="5006975" y="5203825"/>
          <p14:tracePt t="9827" x="5037138" y="5303838"/>
          <p14:tracePt t="9844" x="5051425" y="5349875"/>
          <p14:tracePt t="9861" x="5059363" y="5364163"/>
          <p14:tracePt t="9904" x="5089525" y="5349875"/>
          <p14:tracePt t="9912" x="5113338" y="5273675"/>
          <p14:tracePt t="9927" x="5173663" y="5121275"/>
          <p14:tracePt t="9944" x="5219700" y="4884738"/>
          <p14:tracePt t="9960" x="5227638" y="4587875"/>
          <p14:tracePt t="9977" x="5203825" y="4297363"/>
          <p14:tracePt t="9994" x="5083175" y="3970338"/>
          <p14:tracePt t="10011" x="4960938" y="3771900"/>
          <p14:tracePt t="10027" x="4860925" y="3619500"/>
          <p14:tracePt t="10044" x="4846638" y="3603625"/>
          <p14:tracePt t="10112" x="4838700" y="3635375"/>
          <p14:tracePt t="10120" x="4808538" y="3771900"/>
          <p14:tracePt t="10129" x="4746625" y="3978275"/>
          <p14:tracePt t="10144" x="4618038" y="4435475"/>
          <p14:tracePt t="10161" x="4511675" y="4822825"/>
          <p14:tracePt t="10177" x="4403725" y="5089525"/>
          <p14:tracePt t="10194" x="4359275" y="5227638"/>
          <p14:tracePt t="10211" x="4343400" y="5280025"/>
          <p14:tracePt t="10264" x="4335463" y="5287963"/>
          <p14:tracePt t="10280" x="4321175" y="5287963"/>
          <p14:tracePt t="10288" x="4289425" y="5273675"/>
          <p14:tracePt t="10296" x="4259263" y="5249863"/>
          <p14:tracePt t="10311" x="4237038" y="5241925"/>
          <p14:tracePt t="10345" x="4229100" y="5227638"/>
          <p14:tracePt t="10369" x="4229100" y="5219700"/>
          <p14:tracePt t="10377" x="4229100" y="5211763"/>
          <p14:tracePt t="10392" x="4229100" y="5203825"/>
          <p14:tracePt t="10400" x="4229100" y="5197475"/>
          <p14:tracePt t="10411" x="4229100" y="5181600"/>
          <p14:tracePt t="10427" x="4221163" y="5173663"/>
          <p14:tracePt t="10464" x="4213225" y="516572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295" t="32971" r="32587" b="26755"/>
          <a:stretch/>
        </p:blipFill>
        <p:spPr>
          <a:xfrm>
            <a:off x="3104445" y="1986844"/>
            <a:ext cx="5305778" cy="374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15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352"/>
    </mc:Choice>
    <mc:Fallback xmlns="">
      <p:transition advTm="3035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0" x="4313238" y="5097463"/>
          <p14:tracePt t="528" x="4564063" y="4884738"/>
          <p14:tracePt t="537" x="4778375" y="4708525"/>
          <p14:tracePt t="546" x="4930775" y="4579938"/>
          <p14:tracePt t="562" x="5089525" y="4389438"/>
          <p14:tracePt t="579" x="5257800" y="4198938"/>
          <p14:tracePt t="596" x="5380038" y="4076700"/>
          <p14:tracePt t="613" x="5402263" y="4030663"/>
          <p14:tracePt t="646" x="5410200" y="4008438"/>
          <p14:tracePt t="663" x="5402263" y="3878263"/>
          <p14:tracePt t="679" x="5394325" y="3856038"/>
          <p14:tracePt t="697" x="5387975" y="3802063"/>
          <p14:tracePt t="713" x="5356225" y="3665538"/>
          <p14:tracePt t="729" x="5349875" y="3665538"/>
          <p14:tracePt t="746" x="5341938" y="3611563"/>
          <p14:tracePt t="763" x="5326063" y="3497263"/>
          <p14:tracePt t="779" x="5326063" y="3489325"/>
          <p14:tracePt t="796" x="5326063" y="3467100"/>
          <p14:tracePt t="813" x="5326063" y="3398838"/>
          <p14:tracePt t="829" x="5326063" y="3390900"/>
          <p14:tracePt t="846" x="5326063" y="3330575"/>
          <p14:tracePt t="849" x="5326063" y="3314700"/>
          <p14:tracePt t="863" x="5326063" y="3298825"/>
          <p14:tracePt t="879" x="5326063" y="3230563"/>
          <p14:tracePt t="896" x="5326063" y="3192463"/>
          <p14:tracePt t="913" x="5341938" y="3162300"/>
          <p14:tracePt t="929" x="5349875" y="3116263"/>
          <p14:tracePt t="963" x="5349875" y="3108325"/>
          <p14:tracePt t="1040" x="5356225" y="3108325"/>
          <p14:tracePt t="1048" x="5380038" y="3108325"/>
          <p14:tracePt t="1056" x="5402263" y="3108325"/>
          <p14:tracePt t="1065" x="5426075" y="3108325"/>
          <p14:tracePt t="1079" x="5456238" y="3108325"/>
          <p14:tracePt t="1096" x="5486400" y="3124200"/>
          <p14:tracePt t="1113" x="5516563" y="3132138"/>
          <p14:tracePt t="1129" x="5540375" y="3146425"/>
          <p14:tracePt t="1209" x="5540375" y="3154363"/>
          <p14:tracePt t="1216" x="5540375" y="3170238"/>
          <p14:tracePt t="1224" x="5540375" y="3268663"/>
          <p14:tracePt t="1232" x="5570538" y="3398838"/>
          <p14:tracePt t="1247" x="5570538" y="3559175"/>
          <p14:tracePt t="1263" x="5570538" y="3619500"/>
          <p14:tracePt t="1279" x="5540375" y="3749675"/>
          <p14:tracePt t="1296" x="5540375" y="3756025"/>
          <p14:tracePt t="1313" x="5532438" y="3756025"/>
          <p14:tracePt t="1489" x="5524500" y="3756025"/>
          <p14:tracePt t="1496" x="5516563" y="3756025"/>
          <p14:tracePt t="1512" x="5508625" y="3756025"/>
          <p14:tracePt t="1520" x="5486400" y="3763963"/>
          <p14:tracePt t="1530" x="5470525" y="3779838"/>
          <p14:tracePt t="1546" x="5432425" y="3832225"/>
          <p14:tracePt t="1563" x="5387975" y="3886200"/>
          <p14:tracePt t="1580" x="5372100" y="3902075"/>
          <p14:tracePt t="1596" x="5364163" y="3908425"/>
          <p14:tracePt t="1800" x="5387975" y="3863975"/>
          <p14:tracePt t="1809" x="5440363" y="3825875"/>
          <p14:tracePt t="1816" x="5516563" y="3779838"/>
          <p14:tracePt t="1830" x="5584825" y="3741738"/>
          <p14:tracePt t="1847" x="5745163" y="3635375"/>
          <p14:tracePt t="1850" x="5799138" y="3589338"/>
          <p14:tracePt t="1863" x="5875338" y="3505200"/>
          <p14:tracePt t="1880" x="5897563" y="3459163"/>
          <p14:tracePt t="1896" x="5921375" y="3406775"/>
          <p14:tracePt t="1913" x="5921375" y="3352800"/>
          <p14:tracePt t="1930" x="5935663" y="3292475"/>
          <p14:tracePt t="1946" x="5951538" y="3208338"/>
          <p14:tracePt t="1963" x="5973763" y="3154363"/>
          <p14:tracePt t="1980" x="6003925" y="3094038"/>
          <p14:tracePt t="1996" x="6019800" y="3055938"/>
          <p14:tracePt t="2013" x="6027738" y="3032125"/>
          <p14:tracePt t="2030" x="6035675" y="3017838"/>
          <p14:tracePt t="2047" x="6042025" y="3009900"/>
          <p14:tracePt t="2063" x="6049963" y="3001963"/>
          <p14:tracePt t="2080" x="6065838" y="2994025"/>
          <p14:tracePt t="2096" x="6073775" y="2987675"/>
          <p14:tracePt t="2185" x="6073775" y="3001963"/>
          <p14:tracePt t="2192" x="6073775" y="3078163"/>
          <p14:tracePt t="2200" x="6073775" y="3162300"/>
          <p14:tracePt t="2213" x="6073775" y="3230563"/>
          <p14:tracePt t="2230" x="6073775" y="3368675"/>
          <p14:tracePt t="2247" x="6027738" y="3559175"/>
          <p14:tracePt t="2263" x="5997575" y="3649663"/>
          <p14:tracePt t="2280" x="5981700" y="3741738"/>
          <p14:tracePt t="2296" x="5981700" y="3794125"/>
          <p14:tracePt t="2313" x="5981700" y="3802063"/>
          <p14:tracePt t="2409" x="5981700" y="3817938"/>
          <p14:tracePt t="2416" x="5981700" y="3832225"/>
          <p14:tracePt t="2424" x="5981700" y="3848100"/>
          <p14:tracePt t="2432" x="5981700" y="3863975"/>
          <p14:tracePt t="2447" x="5981700" y="3878263"/>
          <p14:tracePt t="2463" x="5989638" y="3894138"/>
          <p14:tracePt t="2480" x="5989638" y="3908425"/>
          <p14:tracePt t="2497" x="5989638" y="3916363"/>
          <p14:tracePt t="3128" x="6042025" y="3886200"/>
          <p14:tracePt t="3136" x="6156325" y="3779838"/>
          <p14:tracePt t="3147" x="6226175" y="3733800"/>
          <p14:tracePt t="3163" x="6392863" y="3581400"/>
          <p14:tracePt t="3180" x="6523038" y="3436938"/>
          <p14:tracePt t="3197" x="6583363" y="3360738"/>
          <p14:tracePt t="3214" x="6607175" y="3306763"/>
          <p14:tracePt t="3231" x="6613525" y="3238500"/>
          <p14:tracePt t="3247" x="6621463" y="3200400"/>
          <p14:tracePt t="3263" x="6637338" y="3154363"/>
          <p14:tracePt t="3280" x="6637338" y="3140075"/>
          <p14:tracePt t="3297" x="6645275" y="3116263"/>
          <p14:tracePt t="3314" x="6651625" y="3108325"/>
          <p14:tracePt t="3347" x="6651625" y="3101975"/>
          <p14:tracePt t="3377" x="6659563" y="3101975"/>
          <p14:tracePt t="3393" x="6683375" y="3078163"/>
          <p14:tracePt t="3400" x="6697663" y="3070225"/>
          <p14:tracePt t="3414" x="6721475" y="3055938"/>
          <p14:tracePt t="3431" x="6751638" y="3040063"/>
          <p14:tracePt t="3465" x="6751638" y="3032125"/>
          <p14:tracePt t="3569" x="6759575" y="3032125"/>
          <p14:tracePt t="3577" x="6765925" y="3032125"/>
          <p14:tracePt t="3593" x="6765925" y="3048000"/>
          <p14:tracePt t="3600" x="6765925" y="3055938"/>
          <p14:tracePt t="3614" x="6765925" y="3078163"/>
          <p14:tracePt t="3632" x="6765925" y="3086100"/>
          <p14:tracePt t="3647" x="6773863" y="3086100"/>
          <p14:tracePt t="3785" x="6773863" y="3094038"/>
          <p14:tracePt t="3792" x="6773863" y="3140075"/>
          <p14:tracePt t="3800" x="6781800" y="3170238"/>
          <p14:tracePt t="4248" x="6781800" y="3184525"/>
          <p14:tracePt t="4256" x="6781800" y="3276600"/>
          <p14:tracePt t="4265" x="6781800" y="3382963"/>
          <p14:tracePt t="4280" x="6781800" y="3543300"/>
          <p14:tracePt t="4297" x="6759575" y="3649663"/>
          <p14:tracePt t="4314" x="6759575" y="3695700"/>
          <p14:tracePt t="4331" x="6751638" y="3725863"/>
          <p14:tracePt t="4347" x="6751638" y="3741738"/>
          <p14:tracePt t="4350" x="6743700" y="3756025"/>
          <p14:tracePt t="4364" x="6743700" y="3771900"/>
          <p14:tracePt t="4381" x="6743700" y="3802063"/>
          <p14:tracePt t="4397" x="6735763" y="3810000"/>
          <p14:tracePt t="4414" x="6735763" y="3817938"/>
          <p14:tracePt t="4449" x="6735763" y="3825875"/>
          <p14:tracePt t="4545" x="6735763" y="3817938"/>
          <p14:tracePt t="4552" x="6743700" y="3794125"/>
          <p14:tracePt t="4564" x="6751638" y="3763963"/>
          <p14:tracePt t="4581" x="6773863" y="3679825"/>
          <p14:tracePt t="4597" x="6811963" y="3543300"/>
          <p14:tracePt t="4614" x="6835775" y="3444875"/>
          <p14:tracePt t="4631" x="6858000" y="3360738"/>
          <p14:tracePt t="4647" x="6888163" y="3268663"/>
          <p14:tracePt t="4664" x="6904038" y="3230563"/>
          <p14:tracePt t="4681" x="6926263" y="3192463"/>
          <p14:tracePt t="4697" x="6942138" y="3170238"/>
          <p14:tracePt t="4714" x="6964363" y="3146425"/>
          <p14:tracePt t="4731" x="6980238" y="3132138"/>
          <p14:tracePt t="4747" x="6988175" y="3124200"/>
          <p14:tracePt t="4764" x="7010400" y="3124200"/>
          <p14:tracePt t="4781" x="7026275" y="3116263"/>
          <p14:tracePt t="4798" x="7048500" y="3116263"/>
          <p14:tracePt t="4815" x="7102475" y="3108325"/>
          <p14:tracePt t="4831" x="7108825" y="3108325"/>
          <p14:tracePt t="4847" x="7124700" y="3101975"/>
          <p14:tracePt t="4864" x="7140575" y="3101975"/>
          <p14:tracePt t="4881" x="7146925" y="3094038"/>
          <p14:tracePt t="4897" x="7170738" y="3086100"/>
          <p14:tracePt t="4914" x="7192963" y="3078163"/>
          <p14:tracePt t="5017" x="7200900" y="3116263"/>
          <p14:tracePt t="5024" x="7208838" y="3192463"/>
          <p14:tracePt t="5033" x="7223125" y="3268663"/>
          <p14:tracePt t="5047" x="7223125" y="3413125"/>
          <p14:tracePt t="5064" x="7192963" y="3559175"/>
          <p14:tracePt t="5081" x="7146925" y="3665538"/>
          <p14:tracePt t="5098" x="7102475" y="3749675"/>
          <p14:tracePt t="5114" x="7070725" y="3802063"/>
          <p14:tracePt t="5131" x="7048500" y="3825875"/>
          <p14:tracePt t="5273" x="7040563" y="3840163"/>
          <p14:tracePt t="5280" x="7040563" y="3856038"/>
          <p14:tracePt t="5288" x="7040563" y="3863975"/>
          <p14:tracePt t="5298" x="7040563" y="3886200"/>
          <p14:tracePt t="5314" x="7040563" y="3908425"/>
          <p14:tracePt t="5331" x="7056438" y="3924300"/>
          <p14:tracePt t="5348" x="7108825" y="3932238"/>
          <p14:tracePt t="5351" x="7154863" y="3932238"/>
          <p14:tracePt t="5364" x="7216775" y="3932238"/>
          <p14:tracePt t="5381" x="7277100" y="3932238"/>
          <p14:tracePt t="5398" x="7323138" y="3908425"/>
          <p14:tracePt t="5415" x="7337425" y="3894138"/>
          <p14:tracePt t="5505" x="7353300" y="3894138"/>
          <p14:tracePt t="5512" x="7369175" y="3894138"/>
          <p14:tracePt t="5520" x="7383463" y="3894138"/>
          <p14:tracePt t="5531" x="7407275" y="3894138"/>
          <p14:tracePt t="5548" x="7513638" y="3902075"/>
          <p14:tracePt t="5564" x="7642225" y="3908425"/>
          <p14:tracePt t="5581" x="7712075" y="3916363"/>
          <p14:tracePt t="5598" x="7764463" y="3916363"/>
          <p14:tracePt t="5615" x="7772400" y="3848100"/>
          <p14:tracePt t="5631" x="7772400" y="3717925"/>
          <p14:tracePt t="5648" x="7696200" y="3535363"/>
          <p14:tracePt t="5664" x="7513638" y="3268663"/>
          <p14:tracePt t="5681" x="7337425" y="3063875"/>
          <p14:tracePt t="5698" x="7254875" y="2949575"/>
          <p14:tracePt t="5714" x="7223125" y="2911475"/>
          <p14:tracePt t="5748" x="7223125" y="2903538"/>
          <p14:tracePt t="5921" x="7223125" y="2911475"/>
          <p14:tracePt t="5928" x="7223125" y="2979738"/>
          <p14:tracePt t="5936" x="7246938" y="3086100"/>
          <p14:tracePt t="5948" x="7285038" y="3216275"/>
          <p14:tracePt t="5965" x="7375525" y="3565525"/>
          <p14:tracePt t="5981" x="7399338" y="3779838"/>
          <p14:tracePt t="5999" x="7429500" y="3924300"/>
          <p14:tracePt t="6015" x="7429500" y="3954463"/>
          <p14:tracePt t="6072" x="7437438" y="3954463"/>
          <p14:tracePt t="6097" x="7445375" y="3954463"/>
          <p14:tracePt t="6159" x="7451725" y="3954463"/>
          <p14:tracePt t="6167" x="7459663" y="3954463"/>
          <p14:tracePt t="6176" x="7467600" y="3954463"/>
          <p14:tracePt t="6192" x="7475538" y="3954463"/>
          <p14:tracePt t="6199" x="7497763" y="3962400"/>
          <p14:tracePt t="6215" x="7543800" y="4000500"/>
          <p14:tracePt t="6231" x="7566025" y="4008438"/>
          <p14:tracePt t="6329" x="7566025" y="4000500"/>
          <p14:tracePt t="6336" x="7559675" y="3984625"/>
          <p14:tracePt t="6417" x="7551738" y="3978275"/>
          <p14:tracePt t="6425" x="7527925" y="3970338"/>
          <p14:tracePt t="6433" x="7497763" y="3970338"/>
          <p14:tracePt t="6448" x="7413625" y="3962400"/>
          <p14:tracePt t="6465" x="7277100" y="3962400"/>
          <p14:tracePt t="6481" x="7162800" y="3962400"/>
          <p14:tracePt t="6498" x="7102475" y="3962400"/>
          <p14:tracePt t="6515" x="7070725" y="3954463"/>
          <p14:tracePt t="6576" x="7064375" y="3946525"/>
          <p14:tracePt t="6584" x="7056438" y="3932238"/>
          <p14:tracePt t="6592" x="7048500" y="3924300"/>
          <p14:tracePt t="6600" x="7040563" y="3924300"/>
          <p14:tracePt t="6615" x="7026275" y="3916363"/>
          <p14:tracePt t="6631" x="6988175" y="3916363"/>
          <p14:tracePt t="6648" x="6972300" y="3916363"/>
          <p14:tracePt t="6665" x="6964363" y="3916363"/>
          <p14:tracePt t="6745" x="6972300" y="3916363"/>
          <p14:tracePt t="6752" x="7002463" y="3916363"/>
          <p14:tracePt t="6760" x="7032625" y="3916363"/>
          <p14:tracePt t="6768" x="7056438" y="3916363"/>
          <p14:tracePt t="6781" x="7064375" y="3916363"/>
          <p14:tracePt t="6798" x="7078663" y="3916363"/>
          <p14:tracePt t="6848" x="7048500" y="3916363"/>
          <p14:tracePt t="6856" x="6988175" y="3924300"/>
          <p14:tracePt t="6865" x="6934200" y="3932238"/>
          <p14:tracePt t="6881" x="6819900" y="3932238"/>
          <p14:tracePt t="6898" x="6781800" y="3932238"/>
          <p14:tracePt t="6944" x="6789738" y="3932238"/>
          <p14:tracePt t="6952" x="6827838" y="3932238"/>
          <p14:tracePt t="6965" x="6880225" y="3932238"/>
          <p14:tracePt t="6982" x="6964363" y="3932238"/>
          <p14:tracePt t="6998" x="6972300" y="3932238"/>
          <p14:tracePt t="7048" x="6956425" y="3932238"/>
          <p14:tracePt t="7056" x="6934200" y="3932238"/>
          <p14:tracePt t="7065" x="6918325" y="3932238"/>
          <p14:tracePt t="7082" x="6911975" y="3932238"/>
          <p14:tracePt t="7144" x="6926263" y="3932238"/>
          <p14:tracePt t="7152" x="6942138" y="3932238"/>
          <p14:tracePt t="7209" x="6934200" y="3932238"/>
          <p14:tracePt t="7217" x="6904038" y="3940175"/>
          <p14:tracePt t="7224" x="6888163" y="3946525"/>
          <p14:tracePt t="7233" x="6880225" y="3946525"/>
          <p14:tracePt t="7280" x="6888163" y="3954463"/>
          <p14:tracePt t="7288" x="6926263" y="3970338"/>
          <p14:tracePt t="7298" x="6988175" y="3978275"/>
          <p14:tracePt t="7315" x="7056438" y="3978275"/>
          <p14:tracePt t="7348" x="7048500" y="3978275"/>
          <p14:tracePt t="7365" x="6911975" y="3978275"/>
          <p14:tracePt t="7382" x="6797675" y="3992563"/>
          <p14:tracePt t="7398" x="6751638" y="4008438"/>
          <p14:tracePt t="7432" x="6827838" y="4008438"/>
          <p14:tracePt t="7448" x="7078663" y="4008438"/>
          <p14:tracePt t="7465" x="7261225" y="4008438"/>
          <p14:tracePt t="7482" x="7277100" y="4008438"/>
          <p14:tracePt t="7498" x="7285038" y="4016375"/>
          <p14:tracePt t="7515" x="7200900" y="4016375"/>
          <p14:tracePt t="7532" x="6994525" y="4016375"/>
          <p14:tracePt t="7548" x="6842125" y="4016375"/>
          <p14:tracePt t="7565" x="6789738" y="4016375"/>
          <p14:tracePt t="7593" x="6804025" y="4016375"/>
          <p14:tracePt t="7600" x="6858000" y="4016375"/>
          <p14:tracePt t="7615" x="7040563" y="4008438"/>
          <p14:tracePt t="7632" x="7124700" y="4008438"/>
          <p14:tracePt t="7672" x="7116763" y="4008438"/>
          <p14:tracePt t="7682" x="7078663" y="4008438"/>
          <p14:tracePt t="7699" x="6980238" y="4008438"/>
          <p14:tracePt t="7715" x="6926263" y="4008438"/>
          <p14:tracePt t="7752" x="6918325" y="4000500"/>
          <p14:tracePt t="7768" x="6926263" y="3992563"/>
          <p14:tracePt t="7782" x="6942138" y="3992563"/>
          <p14:tracePt t="7799" x="6964363" y="3992563"/>
          <p14:tracePt t="7824" x="6950075" y="3992563"/>
          <p14:tracePt t="7832" x="6918325" y="3992563"/>
          <p14:tracePt t="7848" x="6842125" y="3978275"/>
          <p14:tracePt t="7865" x="6781800" y="3978275"/>
          <p14:tracePt t="7920" x="6781800" y="3970338"/>
          <p14:tracePt t="7928" x="6789738" y="3954463"/>
          <p14:tracePt t="7936" x="6804025" y="3954463"/>
          <p14:tracePt t="7949" x="6811963" y="3954463"/>
          <p14:tracePt t="8400" x="6819900" y="3954463"/>
          <p14:tracePt t="8408" x="6827838" y="3954463"/>
          <p14:tracePt t="8417" x="6880225" y="3954463"/>
          <p14:tracePt t="8432" x="7170738" y="4054475"/>
          <p14:tracePt t="8449" x="7513638" y="4122738"/>
          <p14:tracePt t="8465" x="7840663" y="4152900"/>
          <p14:tracePt t="8482" x="8039100" y="4175125"/>
          <p14:tracePt t="8499" x="8115300" y="4168775"/>
          <p14:tracePt t="8515" x="8123238" y="4160838"/>
          <p14:tracePt t="8532" x="8131175" y="4114800"/>
          <p14:tracePt t="8549" x="8131175" y="4084638"/>
          <p14:tracePt t="8565" x="8131175" y="4060825"/>
          <p14:tracePt t="8704" x="8131175" y="4076700"/>
          <p14:tracePt t="8712" x="8115300" y="4092575"/>
          <p14:tracePt t="8720" x="8093075" y="4114800"/>
          <p14:tracePt t="8732" x="8047038" y="4130675"/>
          <p14:tracePt t="8749" x="7954963" y="4130675"/>
          <p14:tracePt t="8766" x="7856538" y="4152900"/>
          <p14:tracePt t="8783" x="7810500" y="4144963"/>
          <p14:tracePt t="8815" x="7810500" y="4122738"/>
          <p14:tracePt t="8832" x="7810500" y="4084638"/>
          <p14:tracePt t="8849" x="7832725" y="4038600"/>
          <p14:tracePt t="8865" x="7848600" y="4022725"/>
          <p14:tracePt t="8882" x="7848600" y="4016375"/>
          <p14:tracePt t="8945" x="7848600" y="4008438"/>
          <p14:tracePt t="8960" x="7840663" y="4008438"/>
          <p14:tracePt t="8968" x="7832725" y="4008438"/>
          <p14:tracePt t="9008" x="7826375" y="4008438"/>
          <p14:tracePt t="9024" x="7818438" y="4008438"/>
          <p14:tracePt t="9048" x="7810500" y="4008438"/>
          <p14:tracePt t="9064" x="7802563" y="4008438"/>
          <p14:tracePt t="9072" x="7794625" y="4016375"/>
          <p14:tracePt t="9082" x="7788275" y="4022725"/>
          <p14:tracePt t="9099" x="7764463" y="4046538"/>
          <p14:tracePt t="9115" x="7750175" y="4068763"/>
          <p14:tracePt t="9132" x="7734300" y="4098925"/>
          <p14:tracePt t="9149" x="7726363" y="4137025"/>
          <p14:tracePt t="9165" x="7726363" y="4168775"/>
          <p14:tracePt t="9182" x="7726363" y="4206875"/>
          <p14:tracePt t="9199" x="7726363" y="4229100"/>
          <p14:tracePt t="9215" x="7726363" y="4244975"/>
          <p14:tracePt t="9232" x="7726363" y="4275138"/>
          <p14:tracePt t="9249" x="7718425" y="4297363"/>
          <p14:tracePt t="9266" x="7696200" y="4351338"/>
          <p14:tracePt t="9282" x="7666038" y="4403725"/>
          <p14:tracePt t="9299" x="7627938" y="4457700"/>
          <p14:tracePt t="9316" x="7566025" y="4503738"/>
          <p14:tracePt t="9332" x="7505700" y="4518025"/>
          <p14:tracePt t="9349" x="7413625" y="4549775"/>
          <p14:tracePt t="9353" x="7369175" y="4556125"/>
          <p14:tracePt t="9366" x="7323138" y="4572000"/>
          <p14:tracePt t="9383" x="7216775" y="4587875"/>
          <p14:tracePt t="9399" x="7185025" y="4587875"/>
          <p14:tracePt t="9416" x="7178675" y="4587875"/>
          <p14:tracePt t="9449" x="7170738" y="4587875"/>
          <p14:tracePt t="9466" x="7146925" y="4587875"/>
          <p14:tracePt t="9482" x="7094538" y="4587875"/>
          <p14:tracePt t="9499" x="7032625" y="4587875"/>
          <p14:tracePt t="9516" x="6956425" y="4587875"/>
          <p14:tracePt t="9532" x="6896100" y="4587875"/>
          <p14:tracePt t="9549" x="6850063" y="4579938"/>
          <p14:tracePt t="9566" x="6835775" y="4579938"/>
          <p14:tracePt t="9582" x="6827838" y="4579938"/>
          <p14:tracePt t="9599" x="6811963" y="4579938"/>
          <p14:tracePt t="9616" x="6789738" y="4579938"/>
          <p14:tracePt t="9633" x="6751638" y="4579938"/>
          <p14:tracePt t="9649" x="6705600" y="4579938"/>
          <p14:tracePt t="9666" x="6651625" y="4579938"/>
          <p14:tracePt t="9683" x="6613525" y="4579938"/>
          <p14:tracePt t="9699" x="6591300" y="4579938"/>
          <p14:tracePt t="9733" x="6575425" y="4579938"/>
          <p14:tracePt t="9749" x="6561138" y="4556125"/>
          <p14:tracePt t="9767" x="6537325" y="4487863"/>
          <p14:tracePt t="9783" x="6537325" y="4427538"/>
          <p14:tracePt t="9799" x="6537325" y="4351338"/>
          <p14:tracePt t="9816" x="6537325" y="4297363"/>
          <p14:tracePt t="9833" x="6575425" y="4237038"/>
          <p14:tracePt t="9849" x="6599238" y="4183063"/>
          <p14:tracePt t="9866" x="6645275" y="4130675"/>
          <p14:tracePt t="9883" x="6689725" y="4092575"/>
          <p14:tracePt t="9899" x="6759575" y="4060825"/>
          <p14:tracePt t="9916" x="6811963" y="4030663"/>
          <p14:tracePt t="9933" x="6880225" y="4022725"/>
          <p14:tracePt t="9950" x="6918325" y="4022725"/>
          <p14:tracePt t="9966" x="6950075" y="4022725"/>
          <p14:tracePt t="9983" x="6964363" y="4022725"/>
          <p14:tracePt t="9999" x="7026275" y="4022725"/>
          <p14:tracePt t="10016" x="7070725" y="4022725"/>
          <p14:tracePt t="10033" x="7132638" y="4022725"/>
          <p14:tracePt t="10049" x="7200900" y="4022725"/>
          <p14:tracePt t="10066" x="7239000" y="4030663"/>
          <p14:tracePt t="10083" x="7254875" y="4038600"/>
          <p14:tracePt t="10099" x="7261225" y="4038600"/>
          <p14:tracePt t="10116" x="7261225" y="4046538"/>
          <p14:tracePt t="10133" x="7323138" y="4122738"/>
          <p14:tracePt t="10150" x="7337425" y="4152900"/>
          <p14:tracePt t="10166" x="7361238" y="4206875"/>
          <p14:tracePt t="10183" x="7383463" y="4275138"/>
          <p14:tracePt t="10199" x="7391400" y="4373563"/>
          <p14:tracePt t="10216" x="7391400" y="4441825"/>
          <p14:tracePt t="10233" x="7391400" y="4518025"/>
          <p14:tracePt t="10250" x="7391400" y="4587875"/>
          <p14:tracePt t="10266" x="7375525" y="4678363"/>
          <p14:tracePt t="10283" x="7337425" y="4762500"/>
          <p14:tracePt t="10299" x="7292975" y="4838700"/>
          <p14:tracePt t="10316" x="7246938" y="4906963"/>
          <p14:tracePt t="10333" x="7185025" y="4983163"/>
          <p14:tracePt t="10350" x="7140575" y="5021263"/>
          <p14:tracePt t="10353" x="7116763" y="5037138"/>
          <p14:tracePt t="10367" x="7086600" y="5059363"/>
          <p14:tracePt t="10383" x="7064375" y="5067300"/>
          <p14:tracePt t="10400" x="7040563" y="5067300"/>
          <p14:tracePt t="10416" x="7026275" y="5067300"/>
          <p14:tracePt t="10433" x="7002463" y="5067300"/>
          <p14:tracePt t="10450" x="6980238" y="5045075"/>
          <p14:tracePt t="10466" x="6942138" y="4991100"/>
          <p14:tracePt t="10483" x="6926263" y="4953000"/>
          <p14:tracePt t="10500" x="6918325" y="4945063"/>
          <p14:tracePt t="10584" x="6918325" y="4937125"/>
          <p14:tracePt t="10680" x="6918325" y="4930775"/>
          <p14:tracePt t="11168" x="6918325" y="4922838"/>
          <p14:tracePt t="11176" x="6896100" y="4914900"/>
          <p14:tracePt t="11185" x="6819900" y="4892675"/>
          <p14:tracePt t="11200" x="6689725" y="4876800"/>
          <p14:tracePt t="11216" x="6484938" y="4816475"/>
          <p14:tracePt t="11233" x="6308725" y="4746625"/>
          <p14:tracePt t="11250" x="6180138" y="4670425"/>
          <p14:tracePt t="11266" x="6096000" y="4610100"/>
          <p14:tracePt t="11283" x="6080125" y="4572000"/>
          <p14:tracePt t="11300" x="6080125" y="4525963"/>
          <p14:tracePt t="11316" x="6080125" y="4495800"/>
          <p14:tracePt t="11333" x="6080125" y="4465638"/>
          <p14:tracePt t="11350" x="6073775" y="4441825"/>
          <p14:tracePt t="11353" x="6073775" y="4435475"/>
          <p14:tracePt t="11367" x="6065838" y="4427538"/>
          <p14:tracePt t="11383" x="6065838" y="4411663"/>
          <p14:tracePt t="11400" x="6065838" y="4397375"/>
          <p14:tracePt t="11433" x="6057900" y="4373563"/>
          <p14:tracePt t="11450" x="6049963" y="4359275"/>
          <p14:tracePt t="11467" x="6049963" y="4351338"/>
          <p14:tracePt t="11483" x="6042025" y="4335463"/>
          <p14:tracePt t="11517" x="6042025" y="4327525"/>
          <p14:tracePt t="11561" x="6042025" y="4321175"/>
          <p14:tracePt t="11576" x="6049963" y="4321175"/>
          <p14:tracePt t="11584" x="6057900" y="4321175"/>
          <p14:tracePt t="11592" x="6065838" y="4321175"/>
          <p14:tracePt t="11601" x="6073775" y="4335463"/>
          <p14:tracePt t="11616" x="6096000" y="4359275"/>
          <p14:tracePt t="11633" x="6126163" y="4381500"/>
          <p14:tracePt t="11650" x="6156325" y="4419600"/>
          <p14:tracePt t="11667" x="6180138" y="4435475"/>
          <p14:tracePt t="11683" x="6188075" y="4435475"/>
          <p14:tracePt t="12408" x="6202363" y="4465638"/>
          <p14:tracePt t="12416" x="6232525" y="4525963"/>
          <p14:tracePt t="12424" x="6264275" y="4602163"/>
          <p14:tracePt t="12434" x="6294438" y="4656138"/>
          <p14:tracePt t="12450" x="6354763" y="4746625"/>
          <p14:tracePt t="12467" x="6438900" y="4830763"/>
          <p14:tracePt t="12484" x="6515100" y="4922838"/>
          <p14:tracePt t="12500" x="6569075" y="4983163"/>
          <p14:tracePt t="12517" x="6629400" y="5021263"/>
          <p14:tracePt t="12534" x="6651625" y="5037138"/>
          <p14:tracePt t="12550" x="6659563" y="5037138"/>
          <p14:tracePt t="12584" x="6675438" y="5037138"/>
          <p14:tracePt t="12592" x="6689725" y="5037138"/>
          <p14:tracePt t="12601" x="6735763" y="5029200"/>
          <p14:tracePt t="12617" x="6811963" y="4999038"/>
          <p14:tracePt t="12634" x="6873875" y="4960938"/>
          <p14:tracePt t="12650" x="6888163" y="4960938"/>
          <p14:tracePt t="12712" x="6888163" y="4953000"/>
          <p14:tracePt t="12721" x="6896100" y="4953000"/>
          <p14:tracePt t="12728" x="6918325" y="4945063"/>
          <p14:tracePt t="12736" x="6926263" y="4945063"/>
          <p14:tracePt t="12750" x="6926263" y="4937125"/>
          <p14:tracePt t="12776" x="6934200" y="4937125"/>
          <p14:tracePt t="12784" x="6942138" y="4937125"/>
          <p14:tracePt t="12800" x="6972300" y="4937125"/>
          <p14:tracePt t="12817" x="7040563" y="4937125"/>
          <p14:tracePt t="12834" x="7102475" y="4937125"/>
          <p14:tracePt t="12850" x="7146925" y="4937125"/>
          <p14:tracePt t="12867" x="7162800" y="4937125"/>
          <p14:tracePt t="13184" x="7108825" y="4937125"/>
          <p14:tracePt t="13192" x="7032625" y="4937125"/>
          <p14:tracePt t="13201" x="6964363" y="4945063"/>
          <p14:tracePt t="13217" x="6759575" y="4968875"/>
          <p14:tracePt t="13234" x="6575425" y="4991100"/>
          <p14:tracePt t="13250" x="6430963" y="4991100"/>
          <p14:tracePt t="13267" x="6340475" y="4991100"/>
          <p14:tracePt t="13284" x="6316663" y="4991100"/>
          <p14:tracePt t="13300" x="6308725" y="4991100"/>
          <p14:tracePt t="13317" x="6270625" y="4983163"/>
          <p14:tracePt t="13334" x="6202363" y="4983163"/>
          <p14:tracePt t="13351" x="6149975" y="4953000"/>
          <p14:tracePt t="13354" x="6126163" y="4953000"/>
          <p14:tracePt t="13367" x="6057900" y="4930775"/>
          <p14:tracePt t="13384" x="6042025" y="4922838"/>
          <p14:tracePt t="14040" x="6073775" y="4922838"/>
          <p14:tracePt t="14048" x="6149975" y="4922838"/>
          <p14:tracePt t="14057" x="6256338" y="4922838"/>
          <p14:tracePt t="14067" x="6354763" y="4922838"/>
          <p14:tracePt t="14084" x="6523038" y="4922838"/>
          <p14:tracePt t="14101" x="6675438" y="4922838"/>
          <p14:tracePt t="14117" x="6735763" y="4922838"/>
          <p14:tracePt t="14134" x="6743700" y="4922838"/>
          <p14:tracePt t="14184" x="6743700" y="4906963"/>
          <p14:tracePt t="14192" x="6759575" y="4899025"/>
          <p14:tracePt t="14201" x="6773863" y="4892675"/>
          <p14:tracePt t="14218" x="6819900" y="4884738"/>
          <p14:tracePt t="14234" x="6865938" y="4868863"/>
          <p14:tracePt t="14251" x="6918325" y="4860925"/>
          <p14:tracePt t="14268" x="6950075" y="4854575"/>
          <p14:tracePt t="14312" x="6956425" y="4854575"/>
          <p14:tracePt t="14320" x="6964363" y="4854575"/>
          <p14:tracePt t="14335" x="6988175" y="4854575"/>
          <p14:tracePt t="14351" x="7018338" y="4854575"/>
          <p14:tracePt t="14353" x="7040563" y="4854575"/>
          <p14:tracePt t="14368" x="7078663" y="4854575"/>
          <p14:tracePt t="14384" x="7086600" y="4854575"/>
          <p14:tracePt t="14503" x="7094538" y="4846638"/>
          <p14:tracePt t="14511" x="7094538" y="4838700"/>
          <p14:tracePt t="14527" x="7094538" y="4830763"/>
          <p14:tracePt t="14552" x="7078663" y="4830763"/>
          <p14:tracePt t="15728" x="7078663" y="4822825"/>
          <p14:tracePt t="15737" x="7064375" y="4800600"/>
          <p14:tracePt t="15760" x="7064375" y="4792663"/>
          <p14:tracePt t="15776" x="7056438" y="4778375"/>
          <p14:tracePt t="15808" x="7048500" y="4762500"/>
          <p14:tracePt t="15816" x="7040563" y="4754563"/>
          <p14:tracePt t="15824" x="7032625" y="4740275"/>
          <p14:tracePt t="15835" x="7026275" y="4732338"/>
          <p14:tracePt t="15851" x="7010400" y="4708525"/>
          <p14:tracePt t="15855" x="6988175" y="4694238"/>
          <p14:tracePt t="15868" x="6988175" y="4686300"/>
          <p14:tracePt t="15885" x="6956425" y="4656138"/>
          <p14:tracePt t="15901" x="6934200" y="4625975"/>
          <p14:tracePt t="15919" x="6896100" y="4594225"/>
          <p14:tracePt t="15935" x="6888163" y="4587875"/>
          <p14:tracePt t="15951" x="6873875" y="4572000"/>
          <p14:tracePt t="15968" x="6858000" y="4564063"/>
          <p14:tracePt t="15985" x="6842125" y="4549775"/>
          <p14:tracePt t="16002" x="6827838" y="4549775"/>
          <p14:tracePt t="16018" x="6804025" y="4525963"/>
          <p14:tracePt t="16035" x="6751638" y="4511675"/>
          <p14:tracePt t="16052" x="6713538" y="4495800"/>
          <p14:tracePt t="16068" x="6667500" y="4473575"/>
          <p14:tracePt t="16085" x="6621463" y="4457700"/>
          <p14:tracePt t="16102" x="6561138" y="4435475"/>
          <p14:tracePt t="16119" x="6507163" y="4435475"/>
          <p14:tracePt t="16135" x="6477000" y="4427538"/>
          <p14:tracePt t="16151" x="6461125" y="4427538"/>
          <p14:tracePt t="16168" x="6438900" y="4411663"/>
          <p14:tracePt t="16185" x="6392863" y="4411663"/>
          <p14:tracePt t="16202" x="6340475" y="4411663"/>
          <p14:tracePt t="16218" x="6294438" y="4411663"/>
          <p14:tracePt t="16235" x="6240463" y="4411663"/>
          <p14:tracePt t="16252" x="6202363" y="4411663"/>
          <p14:tracePt t="16268" x="6194425" y="4411663"/>
          <p14:tracePt t="16285" x="6172200" y="4411663"/>
          <p14:tracePt t="16302" x="6149975" y="4411663"/>
          <p14:tracePt t="16319" x="6080125" y="4411663"/>
          <p14:tracePt t="16335" x="6057900" y="4411663"/>
          <p14:tracePt t="16352" x="6019800" y="4411663"/>
          <p14:tracePt t="16368" x="6003925" y="4411663"/>
          <p14:tracePt t="16385" x="5997575" y="4411663"/>
          <p14:tracePt t="16402" x="5981700" y="4411663"/>
          <p14:tracePt t="16418" x="5965825" y="4419600"/>
          <p14:tracePt t="16435" x="5927725" y="4441825"/>
          <p14:tracePt t="16452" x="5897563" y="4457700"/>
          <p14:tracePt t="16468" x="5867400" y="4465638"/>
          <p14:tracePt t="16485" x="5845175" y="4479925"/>
          <p14:tracePt t="16502" x="5829300" y="4487863"/>
          <p14:tracePt t="16519" x="5821363" y="4503738"/>
          <p14:tracePt t="16535" x="5799138" y="4525963"/>
          <p14:tracePt t="16552" x="5783263" y="4541838"/>
          <p14:tracePt t="16568" x="5775325" y="4549775"/>
          <p14:tracePt t="16585" x="5745163" y="4572000"/>
          <p14:tracePt t="16602" x="5715000" y="4602163"/>
          <p14:tracePt t="16618" x="5668963" y="4640263"/>
          <p14:tracePt t="16635" x="5646738" y="4664075"/>
          <p14:tracePt t="16652" x="5622925" y="4686300"/>
          <p14:tracePt t="16668" x="5592763" y="4694238"/>
          <p14:tracePt t="16685" x="5578475" y="4708525"/>
          <p14:tracePt t="16702" x="5578475" y="4716463"/>
          <p14:tracePt t="16718" x="5562600" y="4732338"/>
          <p14:tracePt t="16735" x="5546725" y="4732338"/>
          <p14:tracePt t="16848" x="5540375" y="4732338"/>
          <p14:tracePt t="16856" x="5540375" y="4716463"/>
          <p14:tracePt t="16868" x="5540375" y="4702175"/>
          <p14:tracePt t="16885" x="5546725" y="4632325"/>
          <p14:tracePt t="16903" x="5554663" y="4564063"/>
          <p14:tracePt t="16919" x="5554663" y="4533900"/>
          <p14:tracePt t="16935" x="5554663" y="4503738"/>
          <p14:tracePt t="16952" x="5554663" y="4495800"/>
          <p14:tracePt t="17128" x="5554663" y="4503738"/>
          <p14:tracePt t="17137" x="5554663" y="4541838"/>
          <p14:tracePt t="17144" x="5546725" y="4594225"/>
          <p14:tracePt t="17152" x="5532438" y="4640263"/>
          <p14:tracePt t="17169" x="5494338" y="4716463"/>
          <p14:tracePt t="17185" x="5470525" y="4770438"/>
          <p14:tracePt t="17202" x="5456238" y="4808538"/>
          <p14:tracePt t="17219" x="5440363" y="4822825"/>
          <p14:tracePt t="17235" x="5440363" y="4838700"/>
          <p14:tracePt t="17252" x="5432425" y="4846638"/>
          <p14:tracePt t="17345" x="5426075" y="4854575"/>
          <p14:tracePt t="17392" x="5448300" y="4854575"/>
          <p14:tracePt t="17400" x="5508625" y="4854575"/>
          <p14:tracePt t="17408" x="5562600" y="4854575"/>
          <p14:tracePt t="17419" x="5638800" y="4854575"/>
          <p14:tracePt t="17435" x="5791200" y="4854575"/>
          <p14:tracePt t="17452" x="5897563" y="4854575"/>
          <p14:tracePt t="17469" x="5913438" y="4854575"/>
          <p14:tracePt t="17528" x="5913438" y="4838700"/>
          <p14:tracePt t="17537" x="5913438" y="4830763"/>
          <p14:tracePt t="17544" x="5913438" y="4816475"/>
          <p14:tracePt t="17553" x="5913438" y="4808538"/>
          <p14:tracePt t="17569" x="5897563" y="4784725"/>
          <p14:tracePt t="17585" x="5851525" y="4746625"/>
          <p14:tracePt t="17602" x="5813425" y="4724400"/>
          <p14:tracePt t="17619" x="5768975" y="4702175"/>
          <p14:tracePt t="17636" x="5753100" y="4694238"/>
          <p14:tracePt t="17652" x="5753100" y="4686300"/>
          <p14:tracePt t="17686" x="5745163" y="4686300"/>
          <p14:tracePt t="17704" x="5737225" y="4678363"/>
          <p14:tracePt t="17728" x="5730875" y="4670425"/>
          <p14:tracePt t="17785" x="5722938" y="4664075"/>
          <p14:tracePt t="18232" x="5715000" y="4664075"/>
          <p14:tracePt t="18240" x="5692775" y="4678363"/>
          <p14:tracePt t="18252" x="5668963" y="4702175"/>
          <p14:tracePt t="18269" x="5646738" y="4732338"/>
          <p14:tracePt t="18286" x="5622925" y="4762500"/>
          <p14:tracePt t="18303" x="5616575" y="4762500"/>
          <p14:tracePt t="18336" x="5616575" y="4778375"/>
          <p14:tracePt t="18728" x="5616575" y="4792663"/>
          <p14:tracePt t="18737" x="5646738" y="4816475"/>
          <p14:tracePt t="18744" x="5699125" y="4830763"/>
          <p14:tracePt t="18753" x="5783263" y="4854575"/>
          <p14:tracePt t="18769" x="6019800" y="4860925"/>
          <p14:tracePt t="18786" x="6346825" y="4860925"/>
          <p14:tracePt t="18803" x="6697663" y="4860925"/>
          <p14:tracePt t="18819" x="7032625" y="4860925"/>
          <p14:tracePt t="18836" x="7200900" y="4860925"/>
          <p14:tracePt t="18853" x="7285038" y="4854575"/>
          <p14:tracePt t="18857" x="7292975" y="4854575"/>
          <p14:tracePt t="18869" x="7299325" y="4846638"/>
          <p14:tracePt t="18886" x="7299325" y="4838700"/>
          <p14:tracePt t="18902" x="7307263" y="4830763"/>
          <p14:tracePt t="19129" x="7292975" y="4830763"/>
          <p14:tracePt t="19137" x="7269163" y="4854575"/>
          <p14:tracePt t="19144" x="7246938" y="4868863"/>
          <p14:tracePt t="19153" x="7208838" y="4892675"/>
          <p14:tracePt t="19169" x="7140575" y="4906963"/>
          <p14:tracePt t="19186" x="7078663" y="4914900"/>
          <p14:tracePt t="19202" x="7032625" y="4922838"/>
          <p14:tracePt t="19219" x="7010400" y="4922838"/>
          <p14:tracePt t="19253" x="6994525" y="4922838"/>
          <p14:tracePt t="19269" x="6980238" y="4914900"/>
          <p14:tracePt t="19286" x="6956425" y="4892675"/>
          <p14:tracePt t="19302" x="6942138" y="4868863"/>
          <p14:tracePt t="19319" x="6904038" y="4838700"/>
          <p14:tracePt t="19336" x="6873875" y="4822825"/>
          <p14:tracePt t="19353" x="6811963" y="4792663"/>
          <p14:tracePt t="19369" x="6743700" y="4778375"/>
          <p14:tracePt t="19386" x="6629400" y="4754563"/>
          <p14:tracePt t="19403" x="6477000" y="4746625"/>
          <p14:tracePt t="19420" x="6346825" y="4746625"/>
          <p14:tracePt t="19436" x="6210300" y="4746625"/>
          <p14:tracePt t="19453" x="6096000" y="4762500"/>
          <p14:tracePt t="19470" x="6003925" y="4800600"/>
          <p14:tracePt t="19487" x="5927725" y="4860925"/>
          <p14:tracePt t="19503" x="5913438" y="4876800"/>
          <p14:tracePt t="19519" x="5845175" y="4968875"/>
          <p14:tracePt t="19536" x="5807075" y="5037138"/>
          <p14:tracePt t="19553" x="5783263" y="5083175"/>
          <p14:tracePt t="19570" x="5768975" y="5097463"/>
          <p14:tracePt t="19704" x="5768975" y="5089525"/>
          <p14:tracePt t="19713" x="5775325" y="5075238"/>
          <p14:tracePt t="19721" x="5775325" y="5067300"/>
          <p14:tracePt t="19736" x="5783263" y="5037138"/>
          <p14:tracePt t="19753" x="5799138" y="5013325"/>
          <p14:tracePt t="19770" x="5807075" y="4999038"/>
          <p14:tracePt t="19786" x="5837238" y="4975225"/>
          <p14:tracePt t="19803" x="5867400" y="4968875"/>
          <p14:tracePt t="19820" x="5927725" y="4968875"/>
          <p14:tracePt t="19836" x="6049963" y="4968875"/>
          <p14:tracePt t="19853" x="6188075" y="4975225"/>
          <p14:tracePt t="19857" x="6256338" y="4999038"/>
          <p14:tracePt t="19869" x="6308725" y="5013325"/>
          <p14:tracePt t="19886" x="6392863" y="5045075"/>
          <p14:tracePt t="19985" x="6384925" y="5045075"/>
          <p14:tracePt t="19992" x="6354763" y="5045075"/>
          <p14:tracePt t="20003" x="6332538" y="5037138"/>
          <p14:tracePt t="20020" x="6286500" y="5029200"/>
          <p14:tracePt t="20036" x="6248400" y="5013325"/>
          <p14:tracePt t="20053" x="6240463" y="5013325"/>
          <p14:tracePt t="20136" x="6232525" y="5013325"/>
          <p14:tracePt t="20161" x="6232525" y="5006975"/>
          <p14:tracePt t="20168" x="6232525" y="4999038"/>
          <p14:tracePt t="20183" x="6232525" y="4991100"/>
          <p14:tracePt t="20216" x="6232525" y="4983163"/>
          <p14:tracePt t="20224" x="6232525" y="4975225"/>
          <p14:tracePt t="20236" x="6226175" y="4968875"/>
          <p14:tracePt t="20253" x="6218238" y="4960938"/>
          <p14:tracePt t="20270" x="6210300" y="4960938"/>
          <p14:tracePt t="20287" x="6164263" y="4930775"/>
          <p14:tracePt t="20303" x="6118225" y="4906963"/>
          <p14:tracePt t="20320" x="6080125" y="4899025"/>
          <p14:tracePt t="20336" x="6042025" y="4884738"/>
          <p14:tracePt t="20353" x="6011863" y="4868863"/>
          <p14:tracePt t="20370" x="6003925" y="4868863"/>
          <p14:tracePt t="20441" x="5997575" y="4860925"/>
          <p14:tracePt t="20456" x="5989638" y="4854575"/>
          <p14:tracePt t="20752" x="5981700" y="4892675"/>
          <p14:tracePt t="20760" x="5981700" y="4922838"/>
          <p14:tracePt t="20770" x="5981700" y="4975225"/>
          <p14:tracePt t="20787" x="5981700" y="5037138"/>
          <p14:tracePt t="20803" x="6003925" y="5075238"/>
          <p14:tracePt t="20820" x="6042025" y="5105400"/>
          <p14:tracePt t="20837" x="6096000" y="5121275"/>
          <p14:tracePt t="20841" x="6126163" y="5135563"/>
          <p14:tracePt t="20853" x="6180138" y="5135563"/>
          <p14:tracePt t="20870" x="6308725" y="5143500"/>
          <p14:tracePt t="20887" x="6430963" y="5143500"/>
          <p14:tracePt t="20903" x="6629400" y="5143500"/>
          <p14:tracePt t="20920" x="6713538" y="5143500"/>
          <p14:tracePt t="20937" x="6759575" y="5143500"/>
          <p14:tracePt t="20953" x="6773863" y="5143500"/>
          <p14:tracePt t="20970" x="6781800" y="5143500"/>
          <p14:tracePt t="21040" x="6797675" y="5151438"/>
          <p14:tracePt t="21049" x="6811963" y="5173663"/>
          <p14:tracePt t="21056" x="6827838" y="5211763"/>
          <p14:tracePt t="21070" x="6842125" y="5227638"/>
          <p14:tracePt t="21087" x="6865938" y="5287963"/>
          <p14:tracePt t="21103" x="6896100" y="5372100"/>
          <p14:tracePt t="21120" x="6896100" y="5394325"/>
          <p14:tracePt t="21289" x="6896100" y="5402263"/>
          <p14:tracePt t="21415" x="6896100" y="5394325"/>
          <p14:tracePt t="21438" x="6896100" y="5380038"/>
          <p14:tracePt t="21447" x="6896100" y="5364163"/>
          <p14:tracePt t="21456" x="6896100" y="5349875"/>
          <p14:tracePt t="21471" x="6896100" y="5326063"/>
          <p14:tracePt t="21487" x="6904038" y="5311775"/>
          <p14:tracePt t="21504" x="6926263" y="5227638"/>
          <p14:tracePt t="21520" x="6942138" y="5173663"/>
          <p14:tracePt t="21537" x="6964363" y="5113338"/>
          <p14:tracePt t="21554" x="6972300" y="5075238"/>
          <p14:tracePt t="21570" x="6988175" y="5029200"/>
          <p14:tracePt t="21587" x="7002463" y="4991100"/>
          <p14:tracePt t="21604" x="7026275" y="4953000"/>
          <p14:tracePt t="21620" x="7048500" y="4922838"/>
          <p14:tracePt t="21637" x="7056438" y="4892675"/>
          <p14:tracePt t="21654" x="7064375" y="4876800"/>
          <p14:tracePt t="21671" x="7070725" y="4860925"/>
          <p14:tracePt t="21704" x="7070725" y="4854575"/>
          <p14:tracePt t="21856" x="7070725" y="4876800"/>
          <p14:tracePt t="21864" x="7070725" y="4930775"/>
          <p14:tracePt t="21872" x="7070725" y="4991100"/>
          <p14:tracePt t="21887" x="7064375" y="5105400"/>
          <p14:tracePt t="21904" x="7040563" y="5241925"/>
          <p14:tracePt t="21920" x="7026275" y="5287963"/>
          <p14:tracePt t="21937" x="7010400" y="5326063"/>
          <p14:tracePt t="21954" x="6994525" y="5349875"/>
          <p14:tracePt t="21970" x="6980238" y="5356225"/>
          <p14:tracePt t="21987" x="6980238" y="5364163"/>
          <p14:tracePt t="22004" x="6972300" y="5372100"/>
          <p14:tracePt t="22021" x="6956425" y="5372100"/>
          <p14:tracePt t="22037" x="6926263" y="5380038"/>
          <p14:tracePt t="22054" x="6888163" y="5387975"/>
          <p14:tracePt t="22071" x="6835775" y="5394325"/>
          <p14:tracePt t="22087" x="6797675" y="5402263"/>
          <p14:tracePt t="22104" x="6765925" y="5418138"/>
          <p14:tracePt t="22120" x="6735763" y="5418138"/>
          <p14:tracePt t="22137" x="6727825" y="5426075"/>
          <p14:tracePt t="22154" x="6721475" y="5426075"/>
          <p14:tracePt t="22187" x="6721475" y="5440363"/>
          <p14:tracePt t="22204" x="6735763" y="5464175"/>
          <p14:tracePt t="22220" x="6819900" y="5478463"/>
          <p14:tracePt t="22237" x="6950075" y="5478463"/>
          <p14:tracePt t="22254" x="7056438" y="5478463"/>
          <p14:tracePt t="22271" x="7124700" y="5456238"/>
          <p14:tracePt t="22287" x="7124700" y="5410200"/>
          <p14:tracePt t="22304" x="7124700" y="5303838"/>
          <p14:tracePt t="22320" x="7102475" y="5227638"/>
          <p14:tracePt t="22337" x="7056438" y="5159375"/>
          <p14:tracePt t="22354" x="7002463" y="5113338"/>
          <p14:tracePt t="22371" x="6926263" y="5083175"/>
          <p14:tracePt t="22387" x="6811963" y="5067300"/>
          <p14:tracePt t="22404" x="6667500" y="5051425"/>
          <p14:tracePt t="22421" x="6553200" y="5051425"/>
          <p14:tracePt t="22437" x="6507163" y="5059363"/>
          <p14:tracePt t="22454" x="6454775" y="5089525"/>
          <p14:tracePt t="22471" x="6416675" y="5197475"/>
          <p14:tracePt t="22487" x="6416675" y="5287963"/>
          <p14:tracePt t="22504" x="6416675" y="5402263"/>
          <p14:tracePt t="22521" x="6430963" y="5486400"/>
          <p14:tracePt t="22538" x="6507163" y="5578475"/>
          <p14:tracePt t="22554" x="6599238" y="5622925"/>
          <p14:tracePt t="22571" x="6727825" y="5630863"/>
          <p14:tracePt t="22587" x="6880225" y="5630863"/>
          <p14:tracePt t="22604" x="7026275" y="5570538"/>
          <p14:tracePt t="22621" x="7132638" y="5448300"/>
          <p14:tracePt t="22637" x="7154863" y="5334000"/>
          <p14:tracePt t="22654" x="7154863" y="5211763"/>
          <p14:tracePt t="22671" x="7078663" y="5083175"/>
          <p14:tracePt t="22687" x="6964363" y="4968875"/>
          <p14:tracePt t="22704" x="6865938" y="4914900"/>
          <p14:tracePt t="22721" x="6751638" y="4892675"/>
          <p14:tracePt t="22737" x="6683375" y="4876800"/>
          <p14:tracePt t="22754" x="6651625" y="4884738"/>
          <p14:tracePt t="22771" x="6575425" y="4937125"/>
          <p14:tracePt t="22787" x="6537325" y="5051425"/>
          <p14:tracePt t="22804" x="6523038" y="5197475"/>
          <p14:tracePt t="22821" x="6492875" y="5318125"/>
          <p14:tracePt t="22837" x="6484938" y="5426075"/>
          <p14:tracePt t="22855" x="6507163" y="5554663"/>
          <p14:tracePt t="22871" x="6537325" y="5592763"/>
          <p14:tracePt t="22887" x="6659563" y="5608638"/>
          <p14:tracePt t="22904" x="6735763" y="5608638"/>
          <p14:tracePt t="22921" x="6743700" y="5608638"/>
          <p14:tracePt t="22937" x="6743700" y="5600700"/>
          <p14:tracePt t="22954" x="6743700" y="5546725"/>
          <p14:tracePt t="22971" x="6743700" y="5516563"/>
          <p14:tracePt t="23152" x="6727825" y="5516563"/>
          <p14:tracePt t="23160" x="6689725" y="5532438"/>
          <p14:tracePt t="23171" x="6637338" y="5554663"/>
          <p14:tracePt t="23187" x="6507163" y="5616575"/>
          <p14:tracePt t="23204" x="6346825" y="5676900"/>
          <p14:tracePt t="23220" x="6232525" y="5730875"/>
          <p14:tracePt t="23237" x="6188075" y="5745163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4983255"/>
              </p:ext>
            </p:extLst>
          </p:nvPr>
        </p:nvGraphicFramePr>
        <p:xfrm>
          <a:off x="3709988" y="2801938"/>
          <a:ext cx="3784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0" name="Equation" r:id="rId5" imgW="3784320" imgH="380880" progId="Equation.DSMT4">
                  <p:embed/>
                </p:oleObj>
              </mc:Choice>
              <mc:Fallback>
                <p:oleObj name="Equation" r:id="rId5" imgW="3784320" imgH="380880" progId="Equation.DSMT4">
                  <p:embed/>
                  <p:pic>
                    <p:nvPicPr>
                      <p:cNvPr id="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9988" y="2801938"/>
                        <a:ext cx="37846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08660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256"/>
    </mc:Choice>
    <mc:Fallback xmlns="">
      <p:transition advTm="46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4209" x="6149975" y="5715000"/>
          <p14:tracePt t="4217" x="6035675" y="5532438"/>
          <p14:tracePt t="4225" x="5859463" y="5280025"/>
          <p14:tracePt t="4240" x="5622925" y="5013325"/>
          <p14:tracePt t="4256" x="5418138" y="4800600"/>
          <p14:tracePt t="4273" x="5143500" y="4533900"/>
          <p14:tracePt t="4290" x="4975225" y="4359275"/>
          <p14:tracePt t="4306" x="4892675" y="4229100"/>
          <p14:tracePt t="4323" x="4846638" y="4137025"/>
          <p14:tracePt t="4340" x="4816475" y="4030663"/>
          <p14:tracePt t="4356" x="4800600" y="3984625"/>
          <p14:tracePt t="4373" x="4784725" y="3932238"/>
          <p14:tracePt t="4390" x="4762500" y="3894138"/>
          <p14:tracePt t="4407" x="4746625" y="3863975"/>
          <p14:tracePt t="4423" x="4732338" y="3840163"/>
          <p14:tracePt t="4440" x="4686300" y="3794125"/>
          <p14:tracePt t="4456" x="4656138" y="3756025"/>
          <p14:tracePt t="4473" x="4602163" y="3687763"/>
          <p14:tracePt t="4490" x="4495800" y="3589338"/>
          <p14:tracePt t="4506" x="4397375" y="3482975"/>
          <p14:tracePt t="4523" x="4381500" y="3475038"/>
          <p14:tracePt t="4540" x="4365625" y="3444875"/>
          <p14:tracePt t="4556" x="4327525" y="3360738"/>
          <p14:tracePt t="4590" x="4327525" y="3314700"/>
          <p14:tracePt t="4607" x="4313238" y="3254375"/>
          <p14:tracePt t="4623" x="4313238" y="3222625"/>
          <p14:tracePt t="4640" x="4297363" y="3170238"/>
          <p14:tracePt t="4673" x="4297363" y="3162300"/>
          <p14:tracePt t="4690" x="4297363" y="3146425"/>
          <p14:tracePt t="5057" x="4313238" y="3146425"/>
          <p14:tracePt t="5065" x="4335463" y="3146425"/>
          <p14:tracePt t="5073" x="4351338" y="3132138"/>
          <p14:tracePt t="5090" x="4389438" y="3124200"/>
          <p14:tracePt t="5107" x="4427538" y="3108325"/>
          <p14:tracePt t="5123" x="4457700" y="3108325"/>
          <p14:tracePt t="5140" x="4495800" y="3108325"/>
          <p14:tracePt t="5157" x="4511675" y="3108325"/>
          <p14:tracePt t="5248" x="4511675" y="3132138"/>
          <p14:tracePt t="5257" x="4487863" y="3154363"/>
          <p14:tracePt t="5273" x="4449763" y="3178175"/>
          <p14:tracePt t="5290" x="4397375" y="3178175"/>
          <p14:tracePt t="5384" x="4403725" y="3178175"/>
          <p14:tracePt t="5393" x="4411663" y="3170238"/>
          <p14:tracePt t="5407" x="4419600" y="3162300"/>
          <p14:tracePt t="5585" x="4419600" y="3154363"/>
          <p14:tracePt t="5593" x="4441825" y="3140075"/>
          <p14:tracePt t="5607" x="4465638" y="3140075"/>
          <p14:tracePt t="5623" x="4487863" y="3124200"/>
          <p14:tracePt t="5920" x="4487863" y="3132138"/>
          <p14:tracePt t="5929" x="4487863" y="3146425"/>
          <p14:tracePt t="5952" x="4487863" y="3154363"/>
          <p14:tracePt t="7233" x="4503738" y="3170238"/>
          <p14:tracePt t="7241" x="4564063" y="3178175"/>
          <p14:tracePt t="7257" x="4778375" y="3178175"/>
          <p14:tracePt t="7274" x="4960938" y="3200400"/>
          <p14:tracePt t="7291" x="5151438" y="3200400"/>
          <p14:tracePt t="7308" x="5227638" y="3208338"/>
          <p14:tracePt t="7324" x="5249863" y="3208338"/>
          <p14:tracePt t="7448" x="5257800" y="3208338"/>
          <p14:tracePt t="7601" x="5241925" y="3208338"/>
          <p14:tracePt t="7616" x="5227638" y="3208338"/>
          <p14:tracePt t="7625" x="5211763" y="3208338"/>
          <p14:tracePt t="7641" x="5203825" y="3208338"/>
          <p14:tracePt t="7658" x="5189538" y="3208338"/>
          <p14:tracePt t="10088" x="5219700" y="3208338"/>
          <p14:tracePt t="10097" x="5273675" y="3208338"/>
          <p14:tracePt t="10109" x="5364163" y="3208338"/>
          <p14:tracePt t="10125" x="5608638" y="3208338"/>
          <p14:tracePt t="10142" x="5859463" y="3208338"/>
          <p14:tracePt t="10159" x="6088063" y="3208338"/>
          <p14:tracePt t="10175" x="6286500" y="3208338"/>
          <p14:tracePt t="10192" x="6340475" y="3208338"/>
          <p14:tracePt t="10209" x="6346825" y="3200400"/>
          <p14:tracePt t="10225" x="6354763" y="3192463"/>
          <p14:tracePt t="10242" x="6378575" y="3170238"/>
          <p14:tracePt t="10259" x="6392863" y="3154363"/>
          <p14:tracePt t="10275" x="6423025" y="3124200"/>
          <p14:tracePt t="10292" x="6454775" y="3101975"/>
          <p14:tracePt t="10309" x="6469063" y="3086100"/>
          <p14:tracePt t="10325" x="6484938" y="3078163"/>
          <p14:tracePt t="10343" x="6507163" y="3055938"/>
          <p14:tracePt t="10359" x="6530975" y="3032125"/>
          <p14:tracePt t="10375" x="6545263" y="3009900"/>
          <p14:tracePt t="10392" x="6575425" y="2987675"/>
          <p14:tracePt t="10409" x="6607175" y="2971800"/>
          <p14:tracePt t="10425" x="6613525" y="2963863"/>
          <p14:tracePt t="10442" x="6629400" y="2941638"/>
          <p14:tracePt t="10459" x="6637338" y="2917825"/>
          <p14:tracePt t="10492" x="6637338" y="2895600"/>
          <p14:tracePt t="10509" x="6637338" y="2857500"/>
          <p14:tracePt t="10525" x="6575425" y="2797175"/>
          <p14:tracePt t="10530" x="6507163" y="2759075"/>
          <p14:tracePt t="10542" x="6438900" y="2720975"/>
          <p14:tracePt t="10559" x="6270625" y="2674938"/>
          <p14:tracePt t="10575" x="6149975" y="2659063"/>
          <p14:tracePt t="10592" x="6134100" y="2659063"/>
          <p14:tracePt t="10609" x="6111875" y="2659063"/>
          <p14:tracePt t="10625" x="6057900" y="2765425"/>
          <p14:tracePt t="10642" x="6049963" y="2955925"/>
          <p14:tracePt t="10659" x="6049963" y="3124200"/>
          <p14:tracePt t="10675" x="6073775" y="3284538"/>
          <p14:tracePt t="10693" x="6142038" y="3375025"/>
          <p14:tracePt t="10709" x="6248400" y="3406775"/>
          <p14:tracePt t="10725" x="6477000" y="3406775"/>
          <p14:tracePt t="10743" x="6980238" y="3192463"/>
          <p14:tracePt t="10759" x="7108825" y="3086100"/>
          <p14:tracePt t="10775" x="7246938" y="2819400"/>
          <p14:tracePt t="10792" x="7254875" y="2674938"/>
          <p14:tracePt t="10809" x="7223125" y="2560638"/>
          <p14:tracePt t="10832" x="7116763" y="2492375"/>
          <p14:tracePt t="10842" x="7064375" y="2484438"/>
          <p14:tracePt t="10859" x="7002463" y="2476500"/>
          <p14:tracePt t="10876" x="6819900" y="2536825"/>
          <p14:tracePt t="10892" x="6629400" y="2682875"/>
          <p14:tracePt t="10909" x="6461125" y="2887663"/>
          <p14:tracePt t="10926" x="6370638" y="3025775"/>
          <p14:tracePt t="10943" x="6354763" y="3108325"/>
          <p14:tracePt t="10959" x="6354763" y="3124200"/>
          <p14:tracePt t="10976" x="6446838" y="3132138"/>
          <p14:tracePt t="10992" x="6561138" y="3132138"/>
          <p14:tracePt t="11009" x="6637338" y="3086100"/>
          <p14:tracePt t="11026" x="6659563" y="3055938"/>
          <p14:tracePt t="11042" x="6659563" y="3040063"/>
          <p14:tracePt t="11059" x="6659563" y="3032125"/>
          <p14:tracePt t="11075" x="6645275" y="3025775"/>
          <p14:tracePt t="11092" x="6613525" y="3025775"/>
          <p14:tracePt t="11109" x="6607175" y="3025775"/>
          <p14:tracePt t="11304" x="6599238" y="3025775"/>
          <p14:tracePt t="11345" x="6599238" y="3032125"/>
          <p14:tracePt t="11353" x="6599238" y="3040063"/>
          <p14:tracePt t="11377" x="6599238" y="3048000"/>
          <p14:tracePt t="11400" x="6599238" y="3063875"/>
          <p14:tracePt t="11409" x="6599238" y="3070225"/>
          <p14:tracePt t="11426" x="6599238" y="3094038"/>
          <p14:tracePt t="11442" x="6599238" y="3108325"/>
          <p14:tracePt t="11729" x="6599238" y="3116263"/>
          <p14:tracePt t="11737" x="6613525" y="3116263"/>
          <p14:tracePt t="11745" x="6645275" y="3116263"/>
          <p14:tracePt t="11759" x="6789738" y="3101975"/>
          <p14:tracePt t="11776" x="6934200" y="3078163"/>
          <p14:tracePt t="11792" x="7086600" y="3063875"/>
          <p14:tracePt t="11809" x="7140575" y="3055938"/>
          <p14:tracePt t="11826" x="7146925" y="3055938"/>
          <p14:tracePt t="11953" x="7154863" y="3055938"/>
          <p14:tracePt t="11961" x="7162800" y="3055938"/>
          <p14:tracePt t="11976" x="7200900" y="3055938"/>
          <p14:tracePt t="11993" x="7239000" y="3070225"/>
          <p14:tracePt t="12009" x="7277100" y="3070225"/>
          <p14:tracePt t="12026" x="7285038" y="3070225"/>
          <p14:tracePt t="12825" x="7254875" y="3070225"/>
          <p14:tracePt t="12833" x="7170738" y="3070225"/>
          <p14:tracePt t="12843" x="7102475" y="3070225"/>
          <p14:tracePt t="12860" x="6934200" y="3086100"/>
          <p14:tracePt t="12876" x="6865938" y="3086100"/>
          <p14:tracePt t="12893" x="6858000" y="3086100"/>
          <p14:tracePt t="13017" x="6850063" y="3101975"/>
          <p14:tracePt t="13025" x="6842125" y="3101975"/>
          <p14:tracePt t="13039" x="6835775" y="3101975"/>
          <p14:tracePt t="13056" x="6819900" y="3101975"/>
          <p14:tracePt t="13063" x="6811963" y="3108325"/>
          <p14:tracePt t="13136" x="6797675" y="3108325"/>
          <p14:tracePt t="13145" x="6789738" y="3108325"/>
          <p14:tracePt t="13321" x="6797675" y="3108325"/>
          <p14:tracePt t="13329" x="6835775" y="3108325"/>
          <p14:tracePt t="13343" x="6911975" y="3086100"/>
          <p14:tracePt t="13360" x="7124700" y="3070225"/>
          <p14:tracePt t="13376" x="7231063" y="3048000"/>
          <p14:tracePt t="13393" x="7269163" y="3040063"/>
          <p14:tracePt t="13410" x="7277100" y="3040063"/>
          <p14:tracePt t="13497" x="7292975" y="3040063"/>
          <p14:tracePt t="13512" x="7299325" y="3040063"/>
          <p14:tracePt t="13521" x="7315200" y="3040063"/>
          <p14:tracePt t="13537" x="7323138" y="3040063"/>
          <p14:tracePt t="13552" x="7337425" y="3040063"/>
          <p14:tracePt t="13568" x="7345363" y="3040063"/>
          <p14:tracePt t="14081" x="7323138" y="3063875"/>
          <p14:tracePt t="14089" x="7285038" y="3094038"/>
          <p14:tracePt t="14097" x="7261225" y="3116263"/>
          <p14:tracePt t="14110" x="7216775" y="3140075"/>
          <p14:tracePt t="14127" x="7056438" y="3178175"/>
          <p14:tracePt t="14143" x="6972300" y="3192463"/>
          <p14:tracePt t="14160" x="6865938" y="3200400"/>
          <p14:tracePt t="14177" x="6835775" y="3200400"/>
          <p14:tracePt t="14193" x="6811963" y="3200400"/>
          <p14:tracePt t="14210" x="6797675" y="3200400"/>
          <p14:tracePt t="14227" x="6781800" y="3200400"/>
          <p14:tracePt t="14243" x="6743700" y="3200400"/>
          <p14:tracePt t="14260" x="6713538" y="3200400"/>
          <p14:tracePt t="14277" x="6683375" y="3216275"/>
          <p14:tracePt t="14293" x="6675438" y="3222625"/>
          <p14:tracePt t="14310" x="6667500" y="3222625"/>
          <p14:tracePt t="14377" x="6659563" y="3222625"/>
          <p14:tracePt t="15408" x="6651625" y="3222625"/>
          <p14:tracePt t="15417" x="6637338" y="3222625"/>
          <p14:tracePt t="15427" x="6613525" y="3222625"/>
          <p14:tracePt t="15444" x="6575425" y="3238500"/>
          <p14:tracePt t="15461" x="6523038" y="3238500"/>
          <p14:tracePt t="15477" x="6492875" y="3238500"/>
          <p14:tracePt t="17472" x="6484938" y="3238500"/>
          <p14:tracePt t="19201" x="6484938" y="3246438"/>
          <p14:tracePt t="19240" x="6484938" y="3254375"/>
          <p14:tracePt t="19249" x="6484938" y="3284538"/>
          <p14:tracePt t="19262" x="6484938" y="3298825"/>
          <p14:tracePt t="19279" x="6469063" y="3330575"/>
          <p14:tracePt t="19295" x="6454775" y="3352800"/>
          <p14:tracePt t="19312" x="6438900" y="3382963"/>
          <p14:tracePt t="19329" x="6430963" y="3406775"/>
          <p14:tracePt t="19345" x="6416675" y="3444875"/>
          <p14:tracePt t="19362" x="6408738" y="3459163"/>
          <p14:tracePt t="19379" x="6400800" y="3489325"/>
          <p14:tracePt t="19395" x="6378575" y="3521075"/>
          <p14:tracePt t="19412" x="6362700" y="3527425"/>
          <p14:tracePt t="19429" x="6346825" y="3551238"/>
          <p14:tracePt t="19445" x="6308725" y="3559175"/>
          <p14:tracePt t="19463" x="6202363" y="3589338"/>
          <p14:tracePt t="19479" x="6149975" y="3603625"/>
          <p14:tracePt t="19495" x="5973763" y="3619500"/>
          <p14:tracePt t="19512" x="5845175" y="3649663"/>
          <p14:tracePt t="19529" x="5775325" y="3657600"/>
          <p14:tracePt t="19545" x="5730875" y="3665538"/>
          <p14:tracePt t="19562" x="5715000" y="3673475"/>
          <p14:tracePt t="19579" x="5699125" y="3687763"/>
          <p14:tracePt t="19595" x="5684838" y="3703638"/>
          <p14:tracePt t="19745" x="5676900" y="3711575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076" t="34256" r="28237" b="23449"/>
          <a:stretch/>
        </p:blipFill>
        <p:spPr>
          <a:xfrm>
            <a:off x="3149599" y="1885243"/>
            <a:ext cx="5486401" cy="365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95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928"/>
    </mc:Choice>
    <mc:Fallback xmlns="">
      <p:transition advTm="199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44" x="5654675" y="3711575"/>
          <p14:tracePt t="752" x="5600700" y="3711575"/>
          <p14:tracePt t="761" x="5532438" y="3695700"/>
          <p14:tracePt t="768" x="5464175" y="3673475"/>
          <p14:tracePt t="783" x="5349875" y="3641725"/>
          <p14:tracePt t="799" x="5219700" y="3603625"/>
          <p14:tracePt t="816" x="5089525" y="3573463"/>
          <p14:tracePt t="833" x="4784725" y="3565525"/>
          <p14:tracePt t="849" x="4602163" y="3527425"/>
          <p14:tracePt t="866" x="4564063" y="3513138"/>
          <p14:tracePt t="1369" x="4564063" y="3497263"/>
          <p14:tracePt t="1376" x="4587875" y="3489325"/>
          <p14:tracePt t="1385" x="4602163" y="3475038"/>
          <p14:tracePt t="1400" x="4610100" y="3467100"/>
          <p14:tracePt t="1424" x="4618038" y="3467100"/>
          <p14:tracePt t="1433" x="4618038" y="3451225"/>
          <p14:tracePt t="1450" x="4694238" y="3413125"/>
          <p14:tracePt t="1466" x="4754563" y="3406775"/>
          <p14:tracePt t="1483" x="4838700" y="3398838"/>
          <p14:tracePt t="1500" x="4868863" y="3398838"/>
          <p14:tracePt t="1601" x="4876800" y="3398838"/>
          <p14:tracePt t="1609" x="4899025" y="3413125"/>
          <p14:tracePt t="1617" x="4899025" y="3436938"/>
          <p14:tracePt t="1639" x="4899025" y="3459163"/>
          <p14:tracePt t="1649" x="4899025" y="3475038"/>
          <p14:tracePt t="1666" x="4899025" y="3482975"/>
          <p14:tracePt t="1785" x="4899025" y="3467100"/>
          <p14:tracePt t="1792" x="4899025" y="3459163"/>
          <p14:tracePt t="1801" x="4899025" y="3451225"/>
          <p14:tracePt t="1816" x="4884738" y="3436938"/>
          <p14:tracePt t="1833" x="4854575" y="3429000"/>
          <p14:tracePt t="1850" x="4816475" y="3421063"/>
          <p14:tracePt t="1897" x="4816475" y="3413125"/>
          <p14:tracePt t="2553" x="4816475" y="3467100"/>
          <p14:tracePt t="2561" x="4816475" y="3527425"/>
          <p14:tracePt t="2569" x="4816475" y="3573463"/>
          <p14:tracePt t="2584" x="4816475" y="3665538"/>
          <p14:tracePt t="2600" x="4816475" y="3779838"/>
          <p14:tracePt t="2617" x="4822825" y="3848100"/>
          <p14:tracePt t="2633" x="4854575" y="3902075"/>
          <p14:tracePt t="2650" x="4860925" y="3924300"/>
          <p14:tracePt t="2667" x="4868863" y="3932238"/>
          <p14:tracePt t="2745" x="4876800" y="3932238"/>
          <p14:tracePt t="2752" x="4876800" y="3940175"/>
          <p14:tracePt t="2761" x="4892675" y="3940175"/>
          <p14:tracePt t="2769" x="4914900" y="3954463"/>
          <p14:tracePt t="2783" x="4960938" y="3962400"/>
          <p14:tracePt t="2800" x="4999038" y="3970338"/>
          <p14:tracePt t="2817" x="5045075" y="3984625"/>
          <p14:tracePt t="2834" x="5089525" y="3984625"/>
          <p14:tracePt t="2850" x="5127625" y="4000500"/>
          <p14:tracePt t="2867" x="5143500" y="4008438"/>
          <p14:tracePt t="2976" x="5159375" y="4008438"/>
          <p14:tracePt t="2984" x="5165725" y="4008438"/>
          <p14:tracePt t="2993" x="5173663" y="4008438"/>
          <p14:tracePt t="3024" x="5181600" y="4008438"/>
          <p14:tracePt t="3048" x="5189538" y="4008438"/>
          <p14:tracePt t="3081" x="5127625" y="4008438"/>
          <p14:tracePt t="3089" x="5051425" y="4008438"/>
          <p14:tracePt t="3100" x="4960938" y="4008438"/>
          <p14:tracePt t="3117" x="4754563" y="4008438"/>
          <p14:tracePt t="3134" x="4602163" y="4008438"/>
          <p14:tracePt t="3151" x="4411663" y="4008438"/>
          <p14:tracePt t="3167" x="4397375" y="4008438"/>
          <p14:tracePt t="3224" x="4389438" y="4008438"/>
          <p14:tracePt t="3241" x="4389438" y="4000500"/>
          <p14:tracePt t="3273" x="4389438" y="3992563"/>
          <p14:tracePt t="3289" x="4389438" y="3984625"/>
          <p14:tracePt t="3297" x="4403725" y="3970338"/>
          <p14:tracePt t="3312" x="4435475" y="3962400"/>
          <p14:tracePt t="3320" x="4457700" y="3954463"/>
          <p14:tracePt t="3334" x="4495800" y="3940175"/>
          <p14:tracePt t="3351" x="4579938" y="3924300"/>
          <p14:tracePt t="3367" x="4648200" y="3924300"/>
          <p14:tracePt t="3384" x="4686300" y="3924300"/>
          <p14:tracePt t="3400" x="4732338" y="3924300"/>
          <p14:tracePt t="3601" x="4740275" y="3924300"/>
          <p14:tracePt t="3648" x="4746625" y="3924300"/>
          <p14:tracePt t="3663" x="4754563" y="3924300"/>
          <p14:tracePt t="3679" x="4754563" y="3940175"/>
          <p14:tracePt t="3687" x="4754563" y="3962400"/>
          <p14:tracePt t="3700" x="4754563" y="3984625"/>
          <p14:tracePt t="3717" x="4754563" y="4022725"/>
          <p14:tracePt t="3733" x="4754563" y="4076700"/>
          <p14:tracePt t="3750" x="4770438" y="4152900"/>
          <p14:tracePt t="3767" x="4792663" y="4206875"/>
          <p14:tracePt t="3784" x="4830763" y="4259263"/>
          <p14:tracePt t="3800" x="4892675" y="4313238"/>
          <p14:tracePt t="3817" x="4968875" y="4343400"/>
          <p14:tracePt t="3834" x="5075238" y="4365625"/>
          <p14:tracePt t="3850" x="5181600" y="4373563"/>
          <p14:tracePt t="3867" x="5249863" y="4373563"/>
          <p14:tracePt t="3884" x="5303838" y="4373563"/>
          <p14:tracePt t="3900" x="5318125" y="4373563"/>
          <p14:tracePt t="4289" x="5295900" y="4373563"/>
          <p14:tracePt t="4296" x="5203825" y="4373563"/>
          <p14:tracePt t="4304" x="5121275" y="4373563"/>
          <p14:tracePt t="4317" x="5037138" y="4373563"/>
          <p14:tracePt t="4335" x="4816475" y="4373563"/>
          <p14:tracePt t="4351" x="4610100" y="4373563"/>
          <p14:tracePt t="4367" x="4449763" y="4373563"/>
          <p14:tracePt t="4441" x="4449763" y="4365625"/>
          <p14:tracePt t="4449" x="4449763" y="4351338"/>
          <p14:tracePt t="4473" x="4449763" y="4335463"/>
          <p14:tracePt t="4481" x="4457700" y="4327525"/>
          <p14:tracePt t="4488" x="4457700" y="4321175"/>
          <p14:tracePt t="4501" x="4473575" y="4321175"/>
          <p14:tracePt t="4517" x="4495800" y="4313238"/>
          <p14:tracePt t="4535" x="4549775" y="4297363"/>
          <p14:tracePt t="4551" x="4572000" y="4297363"/>
          <p14:tracePt t="4567" x="4602163" y="4297363"/>
          <p14:tracePt t="4705" x="4610100" y="4297363"/>
          <p14:tracePt t="5305" x="4625975" y="4297363"/>
          <p14:tracePt t="5312" x="4640263" y="4305300"/>
          <p14:tracePt t="5320" x="4640263" y="4327525"/>
          <p14:tracePt t="5335" x="4648200" y="4381500"/>
          <p14:tracePt t="5351" x="4656138" y="4449763"/>
          <p14:tracePt t="5368" x="4670425" y="4511675"/>
          <p14:tracePt t="5385" x="4686300" y="4587875"/>
          <p14:tracePt t="5401" x="4702175" y="4664075"/>
          <p14:tracePt t="5418" x="4708525" y="4716463"/>
          <p14:tracePt t="5434" x="4716463" y="4762500"/>
          <p14:tracePt t="5451" x="4732338" y="4800600"/>
          <p14:tracePt t="5468" x="4732338" y="4830763"/>
          <p14:tracePt t="5485" x="4732338" y="4860925"/>
          <p14:tracePt t="5501" x="4732338" y="4884738"/>
          <p14:tracePt t="5518" x="4732338" y="4930775"/>
          <p14:tracePt t="5535" x="4740275" y="5006975"/>
          <p14:tracePt t="5551" x="4746625" y="5037138"/>
          <p14:tracePt t="5568" x="4762500" y="5075238"/>
          <p14:tracePt t="5585" x="4770438" y="5089525"/>
          <p14:tracePt t="5601" x="4778375" y="5105400"/>
          <p14:tracePt t="5634" x="4778375" y="5113338"/>
          <p14:tracePt t="5651" x="4778375" y="5127625"/>
          <p14:tracePt t="5668" x="4778375" y="5135563"/>
          <p14:tracePt t="5785" x="4778375" y="5151438"/>
          <p14:tracePt t="5792" x="4770438" y="5159375"/>
          <p14:tracePt t="5801" x="4754563" y="5165725"/>
          <p14:tracePt t="5818" x="4716463" y="5197475"/>
          <p14:tracePt t="5835" x="4670425" y="5219700"/>
          <p14:tracePt t="5851" x="4625975" y="5227638"/>
          <p14:tracePt t="5868" x="4594225" y="5241925"/>
          <p14:tracePt t="5885" x="4587875" y="5249863"/>
          <p14:tracePt t="5985" x="4579938" y="5257800"/>
          <p14:tracePt t="6041" x="4572000" y="5265738"/>
          <p14:tracePt t="6065" x="4556125" y="5273675"/>
          <p14:tracePt t="6072" x="4541838" y="5273675"/>
          <p14:tracePt t="6085" x="4533900" y="5280025"/>
          <p14:tracePt t="6101" x="4503738" y="5280025"/>
          <p14:tracePt t="6119" x="4479925" y="5287963"/>
          <p14:tracePt t="6153" x="4473575" y="5287963"/>
          <p14:tracePt t="6176" x="4457700" y="5257800"/>
          <p14:tracePt t="6185" x="4457700" y="5241925"/>
          <p14:tracePt t="6201" x="4465638" y="5181600"/>
          <p14:tracePt t="6218" x="4511675" y="5067300"/>
          <p14:tracePt t="6235" x="4572000" y="4968875"/>
          <p14:tracePt t="6251" x="4656138" y="4892675"/>
          <p14:tracePt t="6268" x="4754563" y="4830763"/>
          <p14:tracePt t="6285" x="4846638" y="4808538"/>
          <p14:tracePt t="6301" x="4906963" y="4800600"/>
          <p14:tracePt t="6319" x="4953000" y="4800600"/>
          <p14:tracePt t="6335" x="4960938" y="4800600"/>
          <p14:tracePt t="6351" x="4991100" y="4899025"/>
          <p14:tracePt t="6368" x="4991100" y="4991100"/>
          <p14:tracePt t="6385" x="4991100" y="5089525"/>
          <p14:tracePt t="6402" x="4937125" y="5165725"/>
          <p14:tracePt t="6418" x="4830763" y="5257800"/>
          <p14:tracePt t="6435" x="4724400" y="5303838"/>
          <p14:tracePt t="6451" x="4587875" y="5326063"/>
          <p14:tracePt t="6468" x="4411663" y="5326063"/>
          <p14:tracePt t="6485" x="4259263" y="5303838"/>
          <p14:tracePt t="6502" x="4130675" y="5235575"/>
          <p14:tracePt t="6519" x="4068763" y="5173663"/>
          <p14:tracePt t="6535" x="4068763" y="5127625"/>
          <p14:tracePt t="6552" x="4122738" y="4968875"/>
          <p14:tracePt t="6568" x="4289425" y="4914900"/>
          <p14:tracePt t="6585" x="4427538" y="4899025"/>
          <p14:tracePt t="6602" x="4479925" y="4899025"/>
          <p14:tracePt t="6618" x="4511675" y="4914900"/>
          <p14:tracePt t="6635" x="4518025" y="4999038"/>
          <p14:tracePt t="6651" x="4518025" y="5105400"/>
          <p14:tracePt t="6668" x="4495800" y="5203825"/>
          <p14:tracePt t="6685" x="4411663" y="5311775"/>
          <p14:tracePt t="6702" x="4351338" y="5349875"/>
          <p14:tracePt t="6719" x="4321175" y="5356225"/>
          <p14:tracePt t="6752" x="4305300" y="5356225"/>
          <p14:tracePt t="6768" x="4305300" y="5311775"/>
          <p14:tracePt t="6785" x="4389438" y="5241925"/>
          <p14:tracePt t="6802" x="4487863" y="5203825"/>
          <p14:tracePt t="6864" x="4495800" y="5203825"/>
          <p14:tracePt t="6881" x="4511675" y="5203825"/>
          <p14:tracePt t="6896" x="4511675" y="5211763"/>
          <p14:tracePt t="6904" x="4511675" y="5219700"/>
          <p14:tracePt t="6921" x="4511675" y="5227638"/>
          <p14:tracePt t="6929" x="4511675" y="5235575"/>
          <p14:tracePt t="6937" x="4511675" y="5249863"/>
          <p14:tracePt t="6961" x="4518025" y="5265738"/>
          <p14:tracePt t="6969" x="4525963" y="5280025"/>
          <p14:tracePt t="6985" x="4556125" y="5303838"/>
          <p14:tracePt t="7002" x="4664075" y="5341938"/>
          <p14:tracePt t="7019" x="4800600" y="5364163"/>
          <p14:tracePt t="7035" x="4906963" y="5364163"/>
          <p14:tracePt t="7052" x="4999038" y="5364163"/>
          <p14:tracePt t="7069" x="5037138" y="5364163"/>
          <p14:tracePt t="7085" x="5045075" y="5364163"/>
          <p14:tracePt t="7697" x="5037138" y="5364163"/>
          <p14:tracePt t="7712" x="5037138" y="5349875"/>
          <p14:tracePt t="7721" x="5037138" y="5326063"/>
          <p14:tracePt t="7744" x="5037138" y="5318125"/>
          <p14:tracePt t="7753" x="5037138" y="5295900"/>
          <p14:tracePt t="7761" x="5037138" y="5273675"/>
          <p14:tracePt t="7769" x="5045075" y="5257800"/>
          <p14:tracePt t="7792" x="5045075" y="5249863"/>
          <p14:tracePt t="7802" x="5051425" y="5241925"/>
          <p14:tracePt t="7819" x="5051425" y="5227638"/>
          <p14:tracePt t="7896" x="5059363" y="5227638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412" t="33481" r="33260" b="20787"/>
          <a:stretch/>
        </p:blipFill>
        <p:spPr>
          <a:xfrm>
            <a:off x="3556001" y="2269065"/>
            <a:ext cx="4767418" cy="3793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87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593"/>
    </mc:Choice>
    <mc:Fallback xmlns="">
      <p:transition advTm="5259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4" x="5075238" y="5203825"/>
          <p14:tracePt t="592" x="5151438" y="5051425"/>
          <p14:tracePt t="600" x="5318125" y="4762500"/>
          <p14:tracePt t="612" x="5502275" y="4511675"/>
          <p14:tracePt t="629" x="5813425" y="4221163"/>
          <p14:tracePt t="645" x="6096000" y="3984625"/>
          <p14:tracePt t="662" x="6346825" y="3771900"/>
          <p14:tracePt t="679" x="6484938" y="3641725"/>
          <p14:tracePt t="695" x="6530975" y="3603625"/>
          <p14:tracePt t="737" x="6530975" y="3597275"/>
          <p14:tracePt t="849" x="6537325" y="3597275"/>
          <p14:tracePt t="864" x="6537325" y="3589338"/>
          <p14:tracePt t="873" x="6569075" y="3527425"/>
          <p14:tracePt t="881" x="6569075" y="3505200"/>
          <p14:tracePt t="895" x="6569075" y="3497263"/>
          <p14:tracePt t="912" x="6591300" y="3444875"/>
          <p14:tracePt t="929" x="6591300" y="3436938"/>
          <p14:tracePt t="946" x="6591300" y="3429000"/>
          <p14:tracePt t="992" x="6569075" y="3429000"/>
          <p14:tracePt t="1000" x="6545263" y="3429000"/>
          <p14:tracePt t="1012" x="6530975" y="3429000"/>
          <p14:tracePt t="1029" x="6507163" y="3429000"/>
          <p14:tracePt t="1046" x="6423025" y="3551238"/>
          <p14:tracePt t="1050" x="6384925" y="3603625"/>
          <p14:tracePt t="1063" x="6354763" y="3657600"/>
          <p14:tracePt t="1079" x="6264275" y="3840163"/>
          <p14:tracePt t="1095" x="6210300" y="3924300"/>
          <p14:tracePt t="1112" x="6164263" y="3970338"/>
          <p14:tracePt t="1129" x="6096000" y="3992563"/>
          <p14:tracePt t="1146" x="6011863" y="4000500"/>
          <p14:tracePt t="1162" x="5951538" y="4000500"/>
          <p14:tracePt t="1179" x="5913438" y="4000500"/>
          <p14:tracePt t="1196" x="5875338" y="4000500"/>
          <p14:tracePt t="1212" x="5859463" y="4000500"/>
          <p14:tracePt t="1229" x="5845175" y="4000500"/>
          <p14:tracePt t="1246" x="5837238" y="4000500"/>
          <p14:tracePt t="1281" x="5829300" y="4000500"/>
          <p14:tracePt t="1296" x="5813425" y="4000500"/>
          <p14:tracePt t="1312" x="5807075" y="4000500"/>
          <p14:tracePt t="1329" x="5799138" y="4000500"/>
          <p14:tracePt t="1362" x="5783263" y="3946525"/>
          <p14:tracePt t="1379" x="5783263" y="3856038"/>
          <p14:tracePt t="1396" x="5783263" y="3756025"/>
          <p14:tracePt t="1412" x="5783263" y="3665538"/>
          <p14:tracePt t="1429" x="5783263" y="3603625"/>
          <p14:tracePt t="1446" x="5783263" y="3559175"/>
          <p14:tracePt t="1463" x="5783263" y="3497263"/>
          <p14:tracePt t="1479" x="5783263" y="3467100"/>
          <p14:tracePt t="1496" x="5783263" y="3436938"/>
          <p14:tracePt t="1512" x="5783263" y="3413125"/>
          <p14:tracePt t="1529" x="5799138" y="3382963"/>
          <p14:tracePt t="1562" x="5813425" y="3344863"/>
          <p14:tracePt t="1596" x="5813425" y="3336925"/>
          <p14:tracePt t="1613" x="5821363" y="3314700"/>
          <p14:tracePt t="1629" x="5821363" y="3306763"/>
          <p14:tracePt t="1646" x="5829300" y="3292475"/>
          <p14:tracePt t="1663" x="5837238" y="3268663"/>
          <p14:tracePt t="1679" x="5845175" y="3254375"/>
          <p14:tracePt t="1713" x="5845175" y="3246438"/>
          <p14:tracePt t="1729" x="5845175" y="3238500"/>
          <p14:tracePt t="1746" x="5851525" y="3230563"/>
          <p14:tracePt t="1809" x="5867400" y="3230563"/>
          <p14:tracePt t="1816" x="5867400" y="3238500"/>
          <p14:tracePt t="1825" x="5883275" y="3260725"/>
          <p14:tracePt t="1832" x="5897563" y="3298825"/>
          <p14:tracePt t="1846" x="5905500" y="3390900"/>
          <p14:tracePt t="1863" x="5951538" y="3687763"/>
          <p14:tracePt t="1879" x="5951538" y="3810000"/>
          <p14:tracePt t="1896" x="5951538" y="3878263"/>
          <p14:tracePt t="1913" x="5943600" y="3940175"/>
          <p14:tracePt t="1929" x="5935663" y="3970338"/>
          <p14:tracePt t="1946" x="5927725" y="3984625"/>
          <p14:tracePt t="1963" x="5921375" y="3992563"/>
          <p14:tracePt t="1979" x="5905500" y="4008438"/>
          <p14:tracePt t="1996" x="5897563" y="4008438"/>
          <p14:tracePt t="2013" x="5889625" y="4008438"/>
          <p14:tracePt t="2029" x="5875338" y="4008438"/>
          <p14:tracePt t="2046" x="5867400" y="4008438"/>
          <p14:tracePt t="2063" x="5829300" y="4022725"/>
          <p14:tracePt t="2079" x="5791200" y="4084638"/>
          <p14:tracePt t="2096" x="5753100" y="4160838"/>
          <p14:tracePt t="2113" x="5737225" y="4213225"/>
          <p14:tracePt t="2129" x="5737225" y="4251325"/>
          <p14:tracePt t="2201" x="5737225" y="4237038"/>
          <p14:tracePt t="2208" x="5737225" y="4229100"/>
          <p14:tracePt t="2225" x="5737225" y="4221163"/>
          <p14:tracePt t="2232" x="5737225" y="4213225"/>
          <p14:tracePt t="2553" x="5737225" y="4206875"/>
          <p14:tracePt t="2560" x="5753100" y="4206875"/>
          <p14:tracePt t="2569" x="5821363" y="4206875"/>
          <p14:tracePt t="2579" x="6027738" y="4106863"/>
          <p14:tracePt t="2596" x="6149975" y="3954463"/>
          <p14:tracePt t="2613" x="6172200" y="3902075"/>
          <p14:tracePt t="2629" x="6194425" y="3687763"/>
          <p14:tracePt t="2647" x="6286500" y="3482975"/>
          <p14:tracePt t="2663" x="6294438" y="3444875"/>
          <p14:tracePt t="2679" x="6362700" y="3292475"/>
          <p14:tracePt t="2696" x="6370638" y="3284538"/>
          <p14:tracePt t="2713" x="6370638" y="3268663"/>
          <p14:tracePt t="2729" x="6384925" y="3208338"/>
          <p14:tracePt t="2746" x="6384925" y="3200400"/>
          <p14:tracePt t="2763" x="6392863" y="3178175"/>
          <p14:tracePt t="2780" x="6392863" y="3154363"/>
          <p14:tracePt t="2796" x="6400800" y="3146425"/>
          <p14:tracePt t="2830" x="6400800" y="3132138"/>
          <p14:tracePt t="2847" x="6400800" y="3116263"/>
          <p14:tracePt t="2863" x="6400800" y="3108325"/>
          <p14:tracePt t="2880" x="6416675" y="3063875"/>
          <p14:tracePt t="2913" x="6423025" y="3032125"/>
          <p14:tracePt t="2985" x="6430963" y="3032125"/>
          <p14:tracePt t="2992" x="6430963" y="3070225"/>
          <p14:tracePt t="3000" x="6461125" y="3192463"/>
          <p14:tracePt t="3013" x="6469063" y="3298825"/>
          <p14:tracePt t="3030" x="6492875" y="3467100"/>
          <p14:tracePt t="3047" x="6492875" y="3619500"/>
          <p14:tracePt t="3063" x="6492875" y="3665538"/>
          <p14:tracePt t="3080" x="6492875" y="3703638"/>
          <p14:tracePt t="3096" x="6492875" y="3733800"/>
          <p14:tracePt t="3113" x="6492875" y="3756025"/>
          <p14:tracePt t="3130" x="6484938" y="3779838"/>
          <p14:tracePt t="3146" x="6469063" y="3817938"/>
          <p14:tracePt t="3163" x="6461125" y="3840163"/>
          <p14:tracePt t="3180" x="6438900" y="3886200"/>
          <p14:tracePt t="3196" x="6430963" y="3908425"/>
          <p14:tracePt t="3213" x="6416675" y="3932238"/>
          <p14:tracePt t="3230" x="6416675" y="3954463"/>
          <p14:tracePt t="3246" x="6408738" y="3962400"/>
          <p14:tracePt t="3263" x="6400800" y="3970338"/>
          <p14:tracePt t="3280" x="6400800" y="3984625"/>
          <p14:tracePt t="3296" x="6400800" y="4000500"/>
          <p14:tracePt t="3313" x="6400800" y="4022725"/>
          <p14:tracePt t="3330" x="6400800" y="4054475"/>
          <p14:tracePt t="3346" x="6400800" y="4084638"/>
          <p14:tracePt t="3363" x="6423025" y="4137025"/>
          <p14:tracePt t="3380" x="6423025" y="4160838"/>
          <p14:tracePt t="3396" x="6423025" y="4183063"/>
          <p14:tracePt t="3793" x="6438900" y="4152900"/>
          <p14:tracePt t="3800" x="6454775" y="4130675"/>
          <p14:tracePt t="3808" x="6484938" y="4084638"/>
          <p14:tracePt t="3816" x="6537325" y="4016375"/>
          <p14:tracePt t="3830" x="6599238" y="3940175"/>
          <p14:tracePt t="3847" x="6819900" y="3733800"/>
          <p14:tracePt t="3863" x="6942138" y="3597275"/>
          <p14:tracePt t="3880" x="7018338" y="3497263"/>
          <p14:tracePt t="3897" x="7040563" y="3451225"/>
          <p14:tracePt t="3913" x="7048500" y="3429000"/>
          <p14:tracePt t="3930" x="7064375" y="3390900"/>
          <p14:tracePt t="3947" x="7064375" y="3375025"/>
          <p14:tracePt t="3963" x="7064375" y="3336925"/>
          <p14:tracePt t="3980" x="7064375" y="3314700"/>
          <p14:tracePt t="3997" x="7064375" y="3306763"/>
          <p14:tracePt t="4013" x="7064375" y="3298825"/>
          <p14:tracePt t="4030" x="7064375" y="3292475"/>
          <p14:tracePt t="4056" x="7078663" y="3268663"/>
          <p14:tracePt t="4065" x="7078663" y="3260725"/>
          <p14:tracePt t="4080" x="7078663" y="3254375"/>
          <p14:tracePt t="4097" x="7086600" y="3238500"/>
          <p14:tracePt t="4185" x="7086600" y="3230563"/>
          <p14:tracePt t="4200" x="7078663" y="3230563"/>
          <p14:tracePt t="4216" x="7078663" y="3260725"/>
          <p14:tracePt t="4225" x="7048500" y="3344863"/>
          <p14:tracePt t="4232" x="7040563" y="3421063"/>
          <p14:tracePt t="4247" x="7032625" y="3581400"/>
          <p14:tracePt t="4263" x="7032625" y="3733800"/>
          <p14:tracePt t="4280" x="7026275" y="3825875"/>
          <p14:tracePt t="4297" x="7026275" y="3870325"/>
          <p14:tracePt t="4353" x="7026275" y="3878263"/>
          <p14:tracePt t="4369" x="7026275" y="3894138"/>
          <p14:tracePt t="4377" x="7018338" y="3902075"/>
          <p14:tracePt t="4384" x="7018338" y="3916363"/>
          <p14:tracePt t="4397" x="7018338" y="3924300"/>
          <p14:tracePt t="4413" x="7010400" y="3962400"/>
          <p14:tracePt t="4431" x="7010400" y="4008438"/>
          <p14:tracePt t="4447" x="7010400" y="4022725"/>
          <p14:tracePt t="4463" x="7010400" y="4054475"/>
          <p14:tracePt t="4936" x="7010400" y="4038600"/>
          <p14:tracePt t="4945" x="7010400" y="4022725"/>
          <p14:tracePt t="4952" x="7018338" y="3992563"/>
          <p14:tracePt t="4964" x="7032625" y="3954463"/>
          <p14:tracePt t="4980" x="7056438" y="3886200"/>
          <p14:tracePt t="4997" x="7108825" y="3779838"/>
          <p14:tracePt t="5014" x="7170738" y="3703638"/>
          <p14:tracePt t="5031" x="7246938" y="3597275"/>
          <p14:tracePt t="5047" x="7299325" y="3513138"/>
          <p14:tracePt t="5064" x="7337425" y="3482975"/>
          <p14:tracePt t="5081" x="7407275" y="3413125"/>
          <p14:tracePt t="5097" x="7429500" y="3382963"/>
          <p14:tracePt t="5114" x="7497763" y="3344863"/>
          <p14:tracePt t="5130" x="7551738" y="3306763"/>
          <p14:tracePt t="5147" x="7612063" y="3276600"/>
          <p14:tracePt t="5164" x="7673975" y="3246438"/>
          <p14:tracePt t="5180" x="7704138" y="3230563"/>
          <p14:tracePt t="5197" x="7718425" y="3222625"/>
          <p14:tracePt t="5265" x="7726363" y="3216275"/>
          <p14:tracePt t="5489" x="7718425" y="3230563"/>
          <p14:tracePt t="5497" x="7712075" y="3238500"/>
          <p14:tracePt t="5505" x="7712075" y="3254375"/>
          <p14:tracePt t="5514" x="7696200" y="3260725"/>
          <p14:tracePt t="5531" x="7696200" y="3276600"/>
          <p14:tracePt t="5547" x="7688263" y="3298825"/>
          <p14:tracePt t="5564" x="7688263" y="3344863"/>
          <p14:tracePt t="5581" x="7688263" y="3444875"/>
          <p14:tracePt t="5597" x="7688263" y="3589338"/>
          <p14:tracePt t="5614" x="7750175" y="3756025"/>
          <p14:tracePt t="5631" x="7794625" y="3908425"/>
          <p14:tracePt t="5647" x="7848600" y="4076700"/>
          <p14:tracePt t="5664" x="7870825" y="4106863"/>
          <p14:tracePt t="5681" x="7870825" y="4130675"/>
          <p14:tracePt t="5817" x="7870825" y="4137025"/>
          <p14:tracePt t="5825" x="7870825" y="4152900"/>
          <p14:tracePt t="5833" x="7870825" y="4183063"/>
          <p14:tracePt t="5847" x="7870825" y="4229100"/>
          <p14:tracePt t="5864" x="7870825" y="4244975"/>
          <p14:tracePt t="6033" x="7870825" y="4237038"/>
          <p14:tracePt t="6040" x="7870825" y="4229100"/>
          <p14:tracePt t="6049" x="7870825" y="4213225"/>
          <p14:tracePt t="6064" x="7870825" y="4175125"/>
          <p14:tracePt t="6081" x="7856538" y="4144963"/>
          <p14:tracePt t="6097" x="7856538" y="4106863"/>
          <p14:tracePt t="6114" x="7832725" y="4092575"/>
          <p14:tracePt t="6147" x="7832725" y="4084638"/>
          <p14:tracePt t="6209" x="7832725" y="4098925"/>
          <p14:tracePt t="6216" x="7818438" y="4122738"/>
          <p14:tracePt t="6225" x="7788275" y="4144963"/>
          <p14:tracePt t="6233" x="7742238" y="4183063"/>
          <p14:tracePt t="6247" x="7658100" y="4229100"/>
          <p14:tracePt t="6264" x="7566025" y="4251325"/>
          <p14:tracePt t="6281" x="7521575" y="4251325"/>
          <p14:tracePt t="6298" x="7505700" y="4251325"/>
          <p14:tracePt t="6331" x="7489825" y="4251325"/>
          <p14:tracePt t="6352" x="7489825" y="4237038"/>
          <p14:tracePt t="6364" x="7489825" y="4229100"/>
          <p14:tracePt t="6381" x="7489825" y="4213225"/>
          <p14:tracePt t="6398" x="7489825" y="4198938"/>
          <p14:tracePt t="6415" x="7429500" y="4160838"/>
          <p14:tracePt t="6431" x="7361238" y="4144963"/>
          <p14:tracePt t="6447" x="7307263" y="4144963"/>
          <p14:tracePt t="6464" x="7269163" y="4144963"/>
          <p14:tracePt t="6481" x="7254875" y="4144963"/>
          <p14:tracePt t="6521" x="7246938" y="4144963"/>
          <p14:tracePt t="6536" x="7254875" y="4160838"/>
          <p14:tracePt t="6548" x="7269163" y="4160838"/>
          <p14:tracePt t="6564" x="7315200" y="4175125"/>
          <p14:tracePt t="6581" x="7337425" y="4175125"/>
          <p14:tracePt t="6633" x="7323138" y="4175125"/>
          <p14:tracePt t="6641" x="7299325" y="4175125"/>
          <p14:tracePt t="6649" x="7277100" y="4175125"/>
          <p14:tracePt t="6664" x="7192963" y="4175125"/>
          <p14:tracePt t="6681" x="7140575" y="4175125"/>
          <p14:tracePt t="6735" x="7146925" y="4175125"/>
          <p14:tracePt t="6743" x="7185025" y="4175125"/>
          <p14:tracePt t="6751" x="7254875" y="4175125"/>
          <p14:tracePt t="6764" x="7307263" y="4175125"/>
          <p14:tracePt t="6781" x="7361238" y="4175125"/>
          <p14:tracePt t="6825" x="7337425" y="4175125"/>
          <p14:tracePt t="6833" x="7254875" y="4168775"/>
          <p14:tracePt t="6848" x="7108825" y="4168775"/>
          <p14:tracePt t="6864" x="7064375" y="4168775"/>
          <p14:tracePt t="6920" x="7070725" y="4168775"/>
          <p14:tracePt t="6928" x="7108825" y="4175125"/>
          <p14:tracePt t="6936" x="7132638" y="4175125"/>
          <p14:tracePt t="7008" x="7124700" y="4175125"/>
          <p14:tracePt t="7240" x="7132638" y="4175125"/>
          <p14:tracePt t="7257" x="7154863" y="4175125"/>
          <p14:tracePt t="7265" x="7178675" y="4175125"/>
          <p14:tracePt t="7272" x="7200900" y="4175125"/>
          <p14:tracePt t="7281" x="7216775" y="4175125"/>
          <p14:tracePt t="7298" x="7231063" y="4175125"/>
          <p14:tracePt t="8120" x="7239000" y="4175125"/>
          <p14:tracePt t="8128" x="7246938" y="4191000"/>
          <p14:tracePt t="8136" x="7246938" y="4221163"/>
          <p14:tracePt t="8148" x="7269163" y="4267200"/>
          <p14:tracePt t="8165" x="7299325" y="4343400"/>
          <p14:tracePt t="8181" x="7331075" y="4411663"/>
          <p14:tracePt t="8199" x="7369175" y="4449763"/>
          <p14:tracePt t="8232" x="7383463" y="4449763"/>
          <p14:tracePt t="8248" x="7407275" y="4449763"/>
          <p14:tracePt t="8265" x="7445375" y="4449763"/>
          <p14:tracePt t="8282" x="7505700" y="4449763"/>
          <p14:tracePt t="8298" x="7604125" y="4441825"/>
          <p14:tracePt t="8315" x="7688263" y="4441825"/>
          <p14:tracePt t="8332" x="7750175" y="4441825"/>
          <p14:tracePt t="8348" x="7764463" y="4441825"/>
          <p14:tracePt t="8409" x="7772400" y="4441825"/>
          <p14:tracePt t="8433" x="7764463" y="4449763"/>
          <p14:tracePt t="8440" x="7764463" y="4457700"/>
          <p14:tracePt t="8449" x="7750175" y="4473575"/>
          <p14:tracePt t="8465" x="7742238" y="4479925"/>
          <p14:tracePt t="8482" x="7718425" y="4511675"/>
          <p14:tracePt t="8498" x="7635875" y="4549775"/>
          <p14:tracePt t="8515" x="7543800" y="4564063"/>
          <p14:tracePt t="8532" x="7421563" y="4564063"/>
          <p14:tracePt t="8548" x="7277100" y="4564063"/>
          <p14:tracePt t="8552" x="7223125" y="4564063"/>
          <p14:tracePt t="8565" x="7154863" y="4564063"/>
          <p14:tracePt t="8582" x="7078663" y="4533900"/>
          <p14:tracePt t="8599" x="7002463" y="4503738"/>
          <p14:tracePt t="8615" x="6964363" y="4495800"/>
          <p14:tracePt t="8656" x="6950075" y="4495800"/>
          <p14:tracePt t="8665" x="6926263" y="4495800"/>
          <p14:tracePt t="8682" x="6858000" y="4479925"/>
          <p14:tracePt t="8698" x="6721475" y="4479925"/>
          <p14:tracePt t="8715" x="6583363" y="4479925"/>
          <p14:tracePt t="8732" x="6446838" y="4479925"/>
          <p14:tracePt t="8748" x="6392863" y="4473575"/>
          <p14:tracePt t="8800" x="6392863" y="4465638"/>
          <p14:tracePt t="8809" x="6400800" y="4457700"/>
          <p14:tracePt t="8817" x="6408738" y="4457700"/>
          <p14:tracePt t="8832" x="6446838" y="4457700"/>
          <p14:tracePt t="8848" x="6454775" y="4449763"/>
          <p14:tracePt t="8882" x="6461125" y="4449763"/>
          <p14:tracePt t="8945" x="6469063" y="4449763"/>
          <p14:tracePt t="8952" x="6477000" y="4465638"/>
          <p14:tracePt t="8960" x="6484938" y="4479925"/>
          <p14:tracePt t="8968" x="6499225" y="4487863"/>
          <p14:tracePt t="8982" x="6515100" y="4503738"/>
          <p14:tracePt t="8999" x="6569075" y="4503738"/>
          <p14:tracePt t="9015" x="6651625" y="4503738"/>
          <p14:tracePt t="9032" x="6705600" y="4503738"/>
          <p14:tracePt t="9048" x="6713538" y="4503738"/>
          <p14:tracePt t="9121" x="6713538" y="4511675"/>
          <p14:tracePt t="9128" x="6713538" y="4518025"/>
          <p14:tracePt t="9145" x="6713538" y="4533900"/>
          <p14:tracePt t="9425" x="6667500" y="4533900"/>
          <p14:tracePt t="9432" x="6591300" y="4533900"/>
          <p14:tracePt t="9441" x="6484938" y="4533900"/>
          <p14:tracePt t="9448" x="6392863" y="4533900"/>
          <p14:tracePt t="9465" x="6202363" y="4533900"/>
          <p14:tracePt t="9482" x="6035675" y="4533900"/>
          <p14:tracePt t="9499" x="5935663" y="4533900"/>
          <p14:tracePt t="9536" x="5927725" y="4533900"/>
          <p14:tracePt t="9549" x="5927725" y="4525963"/>
          <p14:tracePt t="9565" x="5927725" y="4511675"/>
          <p14:tracePt t="9582" x="5935663" y="4503738"/>
          <p14:tracePt t="10065" x="5959475" y="4503738"/>
          <p14:tracePt t="10072" x="5989638" y="4503738"/>
          <p14:tracePt t="10082" x="6035675" y="4511675"/>
          <p14:tracePt t="10099" x="6194425" y="4533900"/>
          <p14:tracePt t="10116" x="6392863" y="4564063"/>
          <p14:tracePt t="10132" x="6561138" y="4564063"/>
          <p14:tracePt t="10149" x="6683375" y="4564063"/>
          <p14:tracePt t="10166" x="6727825" y="4564063"/>
          <p14:tracePt t="10201" x="6727825" y="4556125"/>
          <p14:tracePt t="10216" x="6727825" y="4525963"/>
          <p14:tracePt t="10232" x="6727825" y="4518025"/>
          <p14:tracePt t="10609" x="6727825" y="4503738"/>
          <p14:tracePt t="10616" x="6721475" y="4473575"/>
          <p14:tracePt t="10624" x="6721475" y="4449763"/>
          <p14:tracePt t="10633" x="6721475" y="4419600"/>
          <p14:tracePt t="10649" x="6689725" y="4335463"/>
          <p14:tracePt t="10666" x="6651625" y="4267200"/>
          <p14:tracePt t="10683" x="6561138" y="4183063"/>
          <p14:tracePt t="10699" x="6446838" y="4106863"/>
          <p14:tracePt t="10716" x="6278563" y="4038600"/>
          <p14:tracePt t="10732" x="6080125" y="3992563"/>
          <p14:tracePt t="10749" x="5867400" y="3970338"/>
          <p14:tracePt t="10766" x="5646738" y="3954463"/>
          <p14:tracePt t="10783" x="5432425" y="3954463"/>
          <p14:tracePt t="10799" x="5380038" y="4008438"/>
          <p14:tracePt t="10816" x="5311775" y="4084638"/>
          <p14:tracePt t="10832" x="5273675" y="4175125"/>
          <p14:tracePt t="10849" x="5257800" y="4289425"/>
          <p14:tracePt t="10866" x="5257800" y="4373563"/>
          <p14:tracePt t="10883" x="5257800" y="4427538"/>
          <p14:tracePt t="10899" x="5257800" y="4465638"/>
          <p14:tracePt t="10916" x="5257800" y="4495800"/>
          <p14:tracePt t="10933" x="5257800" y="4518025"/>
          <p14:tracePt t="10949" x="5257800" y="4541838"/>
          <p14:tracePt t="10966" x="5257800" y="4549775"/>
          <p14:tracePt t="10985" x="5257800" y="4556125"/>
          <p14:tracePt t="11665" x="5273675" y="4579938"/>
          <p14:tracePt t="11672" x="5318125" y="4625975"/>
          <p14:tracePt t="11683" x="5387975" y="4670425"/>
          <p14:tracePt t="11699" x="5638800" y="4816475"/>
          <p14:tracePt t="11716" x="5821363" y="4899025"/>
          <p14:tracePt t="11733" x="5997575" y="4968875"/>
          <p14:tracePt t="11749" x="6149975" y="5013325"/>
          <p14:tracePt t="11766" x="6202363" y="5021263"/>
          <p14:tracePt t="11783" x="6210300" y="5021263"/>
          <p14:tracePt t="11897" x="6218238" y="5021263"/>
          <p14:tracePt t="11912" x="6226175" y="5021263"/>
          <p14:tracePt t="11920" x="6232525" y="5021263"/>
          <p14:tracePt t="11933" x="6248400" y="5021263"/>
          <p14:tracePt t="11950" x="6294438" y="5021263"/>
          <p14:tracePt t="11967" x="6430963" y="5029200"/>
          <p14:tracePt t="11983" x="6484938" y="5045075"/>
          <p14:tracePt t="12000" x="6591300" y="5051425"/>
          <p14:tracePt t="12072" x="6599238" y="5059363"/>
          <p14:tracePt t="12505" x="6607175" y="5059363"/>
          <p14:tracePt t="12512" x="6629400" y="5051425"/>
          <p14:tracePt t="12520" x="6659563" y="5045075"/>
          <p14:tracePt t="12533" x="6689725" y="5021263"/>
          <p14:tracePt t="12550" x="6781800" y="4983163"/>
          <p14:tracePt t="12553" x="6835775" y="4960938"/>
          <p14:tracePt t="12567" x="6926263" y="4922838"/>
          <p14:tracePt t="12583" x="6956425" y="4906963"/>
          <p14:tracePt t="12600" x="6964363" y="4899025"/>
          <p14:tracePt t="12720" x="6972300" y="4899025"/>
          <p14:tracePt t="12727" x="6980238" y="4899025"/>
          <p14:tracePt t="12735" x="6980238" y="4906963"/>
          <p14:tracePt t="12749" x="6980238" y="4914900"/>
          <p14:tracePt t="12766" x="6988175" y="4922838"/>
          <p14:tracePt t="12783" x="6994525" y="4930775"/>
          <p14:tracePt t="12921" x="7002463" y="4930775"/>
          <p14:tracePt t="12929" x="7018338" y="4930775"/>
          <p14:tracePt t="12936" x="7026275" y="4930775"/>
          <p14:tracePt t="12950" x="7032625" y="4930775"/>
          <p14:tracePt t="12967" x="7048500" y="4922838"/>
          <p14:tracePt t="12983" x="7064375" y="4922838"/>
          <p14:tracePt t="13000" x="7086600" y="4922838"/>
          <p14:tracePt t="13017" x="7094538" y="4922838"/>
          <p14:tracePt t="13033" x="7154863" y="4937125"/>
          <p14:tracePt t="13050" x="7208838" y="4953000"/>
          <p14:tracePt t="13067" x="7269163" y="4968875"/>
          <p14:tracePt t="13083" x="7299325" y="4975225"/>
          <p14:tracePt t="13100" x="7307263" y="4975225"/>
          <p14:tracePt t="13488" x="7315200" y="4975225"/>
          <p14:tracePt t="13520" x="7315200" y="4983163"/>
          <p14:tracePt t="13608" x="7315200" y="4991100"/>
          <p14:tracePt t="13663" x="7315200" y="4999038"/>
          <p14:tracePt t="13719" x="7315200" y="5006975"/>
          <p14:tracePt t="13873" x="7315200" y="5013325"/>
          <p14:tracePt t="13880" x="7323138" y="5021263"/>
          <p14:tracePt t="13888" x="7337425" y="5021263"/>
          <p14:tracePt t="13900" x="7345363" y="5029200"/>
          <p14:tracePt t="13917" x="7383463" y="5037138"/>
          <p14:tracePt t="13934" x="7421563" y="5045075"/>
          <p14:tracePt t="13950" x="7445375" y="5051425"/>
          <p14:tracePt t="14112" x="7437438" y="5051425"/>
          <p14:tracePt t="14119" x="7421563" y="5051425"/>
          <p14:tracePt t="14127" x="7413625" y="5051425"/>
          <p14:tracePt t="14240" x="7407275" y="5059363"/>
          <p14:tracePt t="14249" x="7399338" y="5059363"/>
          <p14:tracePt t="14264" x="7391400" y="5059363"/>
          <p14:tracePt t="14288" x="7383463" y="5059363"/>
          <p14:tracePt t="14296" x="7369175" y="5059363"/>
          <p14:tracePt t="14304" x="7345363" y="5059363"/>
          <p14:tracePt t="14317" x="7323138" y="5059363"/>
          <p14:tracePt t="14334" x="7246938" y="5059363"/>
          <p14:tracePt t="14351" x="7010400" y="5059363"/>
          <p14:tracePt t="14367" x="6797675" y="5059363"/>
          <p14:tracePt t="14384" x="6583363" y="5059363"/>
          <p14:tracePt t="14400" x="6461125" y="5059363"/>
          <p14:tracePt t="14417" x="6408738" y="5059363"/>
          <p14:tracePt t="14480" x="6423025" y="5059363"/>
          <p14:tracePt t="14488" x="6461125" y="5059363"/>
          <p14:tracePt t="14496" x="6492875" y="5059363"/>
          <p14:tracePt t="14504" x="6545263" y="5051425"/>
          <p14:tracePt t="14517" x="6621463" y="5045075"/>
          <p14:tracePt t="14534" x="6835775" y="5021263"/>
          <p14:tracePt t="14551" x="7170738" y="4991100"/>
          <p14:tracePt t="14567" x="7345363" y="4991100"/>
          <p14:tracePt t="14584" x="7413625" y="4991100"/>
          <p14:tracePt t="14640" x="7391400" y="4991100"/>
          <p14:tracePt t="14649" x="7345363" y="4991100"/>
          <p14:tracePt t="14656" x="7269163" y="4991100"/>
          <p14:tracePt t="14667" x="7208838" y="4991100"/>
          <p14:tracePt t="14684" x="7048500" y="4991100"/>
          <p14:tracePt t="14701" x="6918325" y="4991100"/>
          <p14:tracePt t="14717" x="6888163" y="4991100"/>
          <p14:tracePt t="14776" x="6911975" y="4991100"/>
          <p14:tracePt t="14785" x="6942138" y="4991100"/>
          <p14:tracePt t="14792" x="6994525" y="4991100"/>
          <p14:tracePt t="14801" x="7026275" y="4991100"/>
          <p14:tracePt t="14817" x="7032625" y="4991100"/>
          <p14:tracePt t="14897" x="7010400" y="4991100"/>
          <p14:tracePt t="14904" x="6988175" y="4991100"/>
          <p14:tracePt t="14912" x="6964363" y="4999038"/>
          <p14:tracePt t="14919" x="6956425" y="4999038"/>
          <p14:tracePt t="15017" x="6988175" y="4999038"/>
          <p14:tracePt t="15024" x="7010400" y="4999038"/>
          <p14:tracePt t="15034" x="7040563" y="4999038"/>
          <p14:tracePt t="15051" x="7094538" y="4999038"/>
          <p14:tracePt t="15067" x="7124700" y="4999038"/>
          <p14:tracePt t="15273" x="7132638" y="4999038"/>
          <p14:tracePt t="15280" x="7146925" y="4999038"/>
          <p14:tracePt t="15289" x="7170738" y="4999038"/>
          <p14:tracePt t="15301" x="7200900" y="4999038"/>
          <p14:tracePt t="15318" x="7269163" y="4999038"/>
          <p14:tracePt t="15335" x="7315200" y="4999038"/>
          <p14:tracePt t="15417" x="7315200" y="5006975"/>
          <p14:tracePt t="15432" x="7315200" y="5013325"/>
          <p14:tracePt t="15440" x="7307263" y="5013325"/>
          <p14:tracePt t="15451" x="7269163" y="5029200"/>
          <p14:tracePt t="15468" x="7146925" y="5037138"/>
          <p14:tracePt t="15484" x="7002463" y="5037138"/>
          <p14:tracePt t="15501" x="6942138" y="5045075"/>
          <p14:tracePt t="15568" x="6950075" y="5045075"/>
          <p14:tracePt t="15576" x="6994525" y="5045075"/>
          <p14:tracePt t="15585" x="7032625" y="5045075"/>
          <p14:tracePt t="15601" x="7200900" y="5045075"/>
          <p14:tracePt t="15618" x="7369175" y="5045075"/>
          <p14:tracePt t="15634" x="7521575" y="5045075"/>
          <p14:tracePt t="15651" x="7566025" y="5045075"/>
          <p14:tracePt t="15684" x="7573963" y="5051425"/>
          <p14:tracePt t="15700" x="7573963" y="5059363"/>
          <p14:tracePt t="15717" x="7483475" y="5075238"/>
          <p14:tracePt t="15734" x="7292975" y="5075238"/>
          <p14:tracePt t="15750" x="6956425" y="5075238"/>
          <p14:tracePt t="15767" x="6797675" y="5075238"/>
          <p14:tracePt t="15784" x="6735763" y="5075238"/>
          <p14:tracePt t="15801" x="6727825" y="5075238"/>
          <p14:tracePt t="15975" x="6713538" y="5075238"/>
          <p14:tracePt t="15983" x="6683375" y="5075238"/>
          <p14:tracePt t="15991" x="6613525" y="5075238"/>
          <p14:tracePt t="16000" x="6523038" y="5075238"/>
          <p14:tracePt t="16017" x="6332538" y="5075238"/>
          <p14:tracePt t="16034" x="6126163" y="5075238"/>
          <p14:tracePt t="16051" x="5927725" y="5051425"/>
          <p14:tracePt t="16067" x="5859463" y="5045075"/>
          <p14:tracePt t="16101" x="5859463" y="5037138"/>
          <p14:tracePt t="16143" x="5913438" y="5037138"/>
          <p14:tracePt t="16151" x="5965825" y="5037138"/>
          <p14:tracePt t="16159" x="6049963" y="5037138"/>
          <p14:tracePt t="16167" x="6149975" y="5037138"/>
          <p14:tracePt t="16184" x="6507163" y="5037138"/>
          <p14:tracePt t="16201" x="6956425" y="5037138"/>
          <p14:tracePt t="16217" x="7292975" y="5037138"/>
          <p14:tracePt t="16234" x="7483475" y="5037138"/>
          <p14:tracePt t="16251" x="7513638" y="5037138"/>
          <p14:tracePt t="16284" x="7497763" y="5037138"/>
          <p14:tracePt t="16300" x="7361238" y="5037138"/>
          <p14:tracePt t="16317" x="7178675" y="5037138"/>
          <p14:tracePt t="16334" x="7086600" y="5037138"/>
          <p14:tracePt t="16351" x="7064375" y="5037138"/>
          <p14:tracePt t="16414" x="7086600" y="5037138"/>
          <p14:tracePt t="16423" x="7140575" y="5037138"/>
          <p14:tracePt t="16431" x="7170738" y="5029200"/>
          <p14:tracePt t="16439" x="7200900" y="5021263"/>
          <p14:tracePt t="16451" x="7208838" y="5021263"/>
          <p14:tracePt t="16467" x="7223125" y="5013325"/>
          <p14:tracePt t="16503" x="7200900" y="4999038"/>
          <p14:tracePt t="16511" x="7154863" y="4991100"/>
          <p14:tracePt t="16519" x="7094538" y="4983163"/>
          <p14:tracePt t="16534" x="7010400" y="4968875"/>
          <p14:tracePt t="16551" x="6819900" y="4968875"/>
          <p14:tracePt t="16567" x="6735763" y="4968875"/>
          <p14:tracePt t="16585" x="6721475" y="4968875"/>
          <p14:tracePt t="16633" x="6773863" y="4960938"/>
          <p14:tracePt t="16641" x="6835775" y="4953000"/>
          <p14:tracePt t="16651" x="6911975" y="4937125"/>
          <p14:tracePt t="16668" x="7064375" y="4906963"/>
          <p14:tracePt t="16685" x="7116763" y="4906963"/>
          <p14:tracePt t="16720" x="7108825" y="4914900"/>
          <p14:tracePt t="16735" x="6942138" y="4930775"/>
          <p14:tracePt t="16751" x="6735763" y="4953000"/>
          <p14:tracePt t="16768" x="6591300" y="4983163"/>
          <p14:tracePt t="16785" x="6569075" y="4991100"/>
          <p14:tracePt t="16818" x="6607175" y="4991100"/>
          <p14:tracePt t="16835" x="6865938" y="4991100"/>
          <p14:tracePt t="16851" x="7178675" y="4991100"/>
          <p14:tracePt t="16868" x="7299325" y="4983163"/>
          <p14:tracePt t="16904" x="7246938" y="4983163"/>
          <p14:tracePt t="16918" x="7124700" y="4983163"/>
          <p14:tracePt t="16935" x="6751638" y="4983163"/>
          <p14:tracePt t="16951" x="6523038" y="4991100"/>
          <p14:tracePt t="16968" x="6507163" y="4991100"/>
          <p14:tracePt t="17001" x="6530975" y="4991100"/>
          <p14:tracePt t="17018" x="6613525" y="4983163"/>
          <p14:tracePt t="17035" x="6659563" y="4983163"/>
          <p14:tracePt t="17051" x="6667500" y="4975225"/>
          <p14:tracePt t="17085" x="6645275" y="4968875"/>
          <p14:tracePt t="17102" x="6621463" y="4968875"/>
          <p14:tracePt t="17135" x="6613525" y="4968875"/>
          <p14:tracePt t="17160" x="6613525" y="4960938"/>
          <p14:tracePt t="17281" x="6621463" y="4953000"/>
          <p14:tracePt t="17288" x="6667500" y="4953000"/>
          <p14:tracePt t="17296" x="6721475" y="4960938"/>
          <p14:tracePt t="17304" x="6804025" y="4968875"/>
          <p14:tracePt t="17319" x="6994525" y="5006975"/>
          <p14:tracePt t="17335" x="7056438" y="5006975"/>
          <p14:tracePt t="17351" x="7154863" y="5037138"/>
          <p14:tracePt t="17385" x="7154863" y="5045075"/>
          <p14:tracePt t="17402" x="7124700" y="5051425"/>
          <p14:tracePt t="17418" x="7064375" y="5051425"/>
          <p14:tracePt t="17435" x="7048500" y="5051425"/>
          <p14:tracePt t="17497" x="7040563" y="5051425"/>
          <p14:tracePt t="17807" x="7032625" y="5051425"/>
          <p14:tracePt t="17823" x="7032625" y="5059363"/>
          <p14:tracePt t="17831" x="7032625" y="5075238"/>
          <p14:tracePt t="17839" x="7032625" y="5105400"/>
          <p14:tracePt t="17851" x="7032625" y="5135563"/>
          <p14:tracePt t="17868" x="7064375" y="5219700"/>
          <p14:tracePt t="17884" x="7140575" y="5303838"/>
          <p14:tracePt t="17901" x="7231063" y="5402263"/>
          <p14:tracePt t="17918" x="7307263" y="5448300"/>
          <p14:tracePt t="17935" x="7315200" y="5464175"/>
          <p14:tracePt t="17951" x="7323138" y="5464175"/>
          <p14:tracePt t="17968" x="7323138" y="5486400"/>
          <p14:tracePt t="17985" x="7307263" y="5508625"/>
          <p14:tracePt t="18002" x="7277100" y="5524500"/>
          <p14:tracePt t="18071" x="7269163" y="5524500"/>
          <p14:tracePt t="18079" x="7269163" y="5494338"/>
          <p14:tracePt t="18087" x="7269163" y="5464175"/>
          <p14:tracePt t="18101" x="7269163" y="5456238"/>
          <p14:tracePt t="18118" x="7269163" y="5426075"/>
          <p14:tracePt t="18135" x="7269163" y="5380038"/>
          <p14:tracePt t="18168" x="7269163" y="5372100"/>
          <p14:tracePt t="18185" x="7261225" y="5341938"/>
          <p14:tracePt t="18201" x="7200900" y="5318125"/>
          <p14:tracePt t="18218" x="7162800" y="5311775"/>
          <p14:tracePt t="18235" x="7064375" y="5311775"/>
          <p14:tracePt t="18251" x="6942138" y="5341938"/>
          <p14:tracePt t="18268" x="6835775" y="5380038"/>
          <p14:tracePt t="18285" x="6765925" y="5394325"/>
          <p14:tracePt t="18301" x="6743700" y="5410200"/>
          <p14:tracePt t="18318" x="6735763" y="5410200"/>
          <p14:tracePt t="18360" x="6727825" y="5402263"/>
          <p14:tracePt t="18368" x="6727825" y="5356225"/>
          <p14:tracePt t="18385" x="6781800" y="5235575"/>
          <p14:tracePt t="18402" x="6811963" y="5127625"/>
          <p14:tracePt t="18418" x="6827838" y="5059363"/>
          <p14:tracePt t="18435" x="6835775" y="5045075"/>
          <p14:tracePt t="18452" x="6835775" y="5037138"/>
          <p14:tracePt t="18485" x="6835775" y="5051425"/>
          <p14:tracePt t="18502" x="6804025" y="5189538"/>
          <p14:tracePt t="18519" x="6751638" y="5508625"/>
          <p14:tracePt t="18535" x="6751638" y="5715000"/>
          <p14:tracePt t="18552" x="6765925" y="5859463"/>
          <p14:tracePt t="18569" x="6873875" y="5935663"/>
          <p14:tracePt t="18585" x="7018338" y="5943600"/>
          <p14:tracePt t="18602" x="7231063" y="5883275"/>
          <p14:tracePt t="18619" x="7429500" y="5768975"/>
          <p14:tracePt t="18635" x="7551738" y="5646738"/>
          <p14:tracePt t="18652" x="7551738" y="5516563"/>
          <p14:tracePt t="18669" x="7451725" y="5356225"/>
          <p14:tracePt t="18685" x="7170738" y="5197475"/>
          <p14:tracePt t="18702" x="6735763" y="5083175"/>
          <p14:tracePt t="18719" x="6332538" y="5045075"/>
          <p14:tracePt t="18735" x="5989638" y="5189538"/>
          <p14:tracePt t="18752" x="5883275" y="5349875"/>
          <p14:tracePt t="18769" x="5859463" y="5502275"/>
          <p14:tracePt t="18785" x="5889625" y="5661025"/>
          <p14:tracePt t="18802" x="6042025" y="5807075"/>
          <p14:tracePt t="18819" x="6308725" y="5875338"/>
          <p14:tracePt t="18835" x="6645275" y="5875338"/>
          <p14:tracePt t="18852" x="6988175" y="5807075"/>
          <p14:tracePt t="18869" x="7170738" y="5730875"/>
          <p14:tracePt t="18885" x="7223125" y="5646738"/>
          <p14:tracePt t="18903" x="7223125" y="5532438"/>
          <p14:tracePt t="18919" x="7162800" y="5470525"/>
          <p14:tracePt t="18935" x="6842125" y="5380038"/>
          <p14:tracePt t="18952" x="6530975" y="5380038"/>
          <p14:tracePt t="18969" x="6248400" y="5532438"/>
          <p14:tracePt t="18986" x="6088063" y="5707063"/>
          <p14:tracePt t="19002" x="6035675" y="5845175"/>
          <p14:tracePt t="19019" x="6035675" y="5921375"/>
          <p14:tracePt t="19036" x="6126163" y="5981700"/>
          <p14:tracePt t="19052" x="6400800" y="5981700"/>
          <p14:tracePt t="19056" x="6599238" y="5951538"/>
          <p14:tracePt t="19069" x="6765925" y="5897563"/>
          <p14:tracePt t="19086" x="7018338" y="5775325"/>
          <p14:tracePt t="19103" x="7094538" y="5654675"/>
          <p14:tracePt t="19119" x="7094538" y="5622925"/>
          <p14:tracePt t="19135" x="6972300" y="5502275"/>
          <p14:tracePt t="19152" x="6651625" y="5448300"/>
          <p14:tracePt t="19169" x="6256338" y="5448300"/>
          <p14:tracePt t="19186" x="6035675" y="5578475"/>
          <p14:tracePt t="19202" x="5921375" y="5737225"/>
          <p14:tracePt t="19219" x="5905500" y="5859463"/>
          <p14:tracePt t="19236" x="5905500" y="5935663"/>
          <p14:tracePt t="19252" x="6057900" y="5973763"/>
          <p14:tracePt t="19269" x="6400800" y="5989638"/>
          <p14:tracePt t="19286" x="6873875" y="5883275"/>
          <p14:tracePt t="19303" x="7239000" y="5646738"/>
          <p14:tracePt t="19319" x="7277100" y="5508625"/>
          <p14:tracePt t="19336" x="7277100" y="5440363"/>
          <p14:tracePt t="19352" x="7162800" y="5356225"/>
          <p14:tracePt t="19369" x="6934200" y="5318125"/>
          <p14:tracePt t="19386" x="6629400" y="5334000"/>
          <p14:tracePt t="19402" x="6362700" y="5502275"/>
          <p14:tracePt t="19419" x="6202363" y="5668963"/>
          <p14:tracePt t="19436" x="6149975" y="5799138"/>
          <p14:tracePt t="19452" x="6149975" y="5837238"/>
          <p14:tracePt t="19469" x="6202363" y="5867400"/>
          <p14:tracePt t="19486" x="6346825" y="5883275"/>
          <p14:tracePt t="19503" x="6499225" y="5851525"/>
          <p14:tracePt t="19519" x="6507163" y="5837238"/>
          <p14:tracePt t="19536" x="6507163" y="5829300"/>
          <p14:tracePt t="19552" x="6507163" y="5813425"/>
          <p14:tracePt t="19577" x="6507163" y="5807075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8200" y="2835048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Write an equation for the n</a:t>
            </a:r>
            <a:r>
              <a:rPr lang="en-US" altLang="en-US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 of the arithmetic sequence </a:t>
            </a:r>
          </a:p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 17, 26, 35, 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669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903"/>
    </mc:Choice>
    <mc:Fallback xmlns="">
      <p:transition advTm="42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/>
    </p:bldLst>
  </p:timing>
  <p:extLst mod="1">
    <p:ext uri="{3A86A75C-4F4B-4683-9AE1-C65F6400EC91}">
      <p14:laserTraceLst xmlns:p14="http://schemas.microsoft.com/office/powerpoint/2010/main">
        <p14:tracePtLst>
          <p14:tracePt t="2320" x="6499225" y="5807075"/>
          <p14:tracePt t="2327" x="6423025" y="5578475"/>
          <p14:tracePt t="2335" x="6278563" y="5105400"/>
          <p14:tracePt t="2343" x="6118225" y="4740275"/>
          <p14:tracePt t="2356" x="5973763" y="4511675"/>
          <p14:tracePt t="2372" x="5737225" y="4092575"/>
          <p14:tracePt t="2389" x="5546725" y="3619500"/>
          <p14:tracePt t="2406" x="5402263" y="3246438"/>
          <p14:tracePt t="2711" x="5432425" y="3292475"/>
          <p14:tracePt t="2752" x="5418138" y="3314700"/>
          <p14:tracePt t="2760" x="5349875" y="3406775"/>
          <p14:tracePt t="2773" x="5211763" y="3513138"/>
          <p14:tracePt t="2790" x="4640263" y="3649663"/>
          <p14:tracePt t="2806" x="3908425" y="3787775"/>
          <p14:tracePt t="2823" x="3032125" y="3870325"/>
          <p14:tracePt t="2839" x="2125663" y="3870325"/>
          <p14:tracePt t="2856" x="1485900" y="3870325"/>
          <p14:tracePt t="2873" x="1295400" y="3840163"/>
          <p14:tracePt t="2889" x="1257300" y="3817938"/>
          <p14:tracePt t="2906" x="1249363" y="3810000"/>
          <p14:tracePt t="2939" x="1249363" y="3802063"/>
          <p14:tracePt t="2956" x="1273175" y="3749675"/>
          <p14:tracePt t="2973" x="1273175" y="3733800"/>
          <p14:tracePt t="3296" x="1287463" y="3733800"/>
          <p14:tracePt t="3327" x="1295400" y="3725863"/>
          <p14:tracePt t="3335" x="1325563" y="3679825"/>
          <p14:tracePt t="3343" x="1355725" y="3619500"/>
          <p14:tracePt t="3356" x="1393825" y="3573463"/>
          <p14:tracePt t="3373" x="1477963" y="3527425"/>
          <p14:tracePt t="3390" x="1592263" y="3459163"/>
          <p14:tracePt t="3406" x="1676400" y="3421063"/>
          <p14:tracePt t="3423" x="1684338" y="3413125"/>
          <p14:tracePt t="3439" x="1692275" y="3413125"/>
          <p14:tracePt t="3505" x="1692275" y="3406775"/>
          <p14:tracePt t="3535" x="1698625" y="3398838"/>
          <p14:tracePt t="3600" x="1706563" y="3390900"/>
          <p14:tracePt t="3991" x="1722438" y="3390900"/>
          <p14:tracePt t="3999" x="1782763" y="3398838"/>
          <p14:tracePt t="4009" x="1866900" y="3413125"/>
          <p14:tracePt t="4023" x="2065338" y="3413125"/>
          <p14:tracePt t="4040" x="2270125" y="3413125"/>
          <p14:tracePt t="4056" x="2492375" y="3413125"/>
          <p14:tracePt t="4073" x="2713038" y="3413125"/>
          <p14:tracePt t="4090" x="2811463" y="3413125"/>
          <p14:tracePt t="4106" x="2835275" y="3413125"/>
          <p14:tracePt t="4167" x="2849563" y="3413125"/>
          <p14:tracePt t="4174" x="2873375" y="3413125"/>
          <p14:tracePt t="4183" x="2917825" y="3413125"/>
          <p14:tracePt t="4191" x="3032125" y="3406775"/>
          <p14:tracePt t="4206" x="3222625" y="3382963"/>
          <p14:tracePt t="4223" x="3451225" y="3382963"/>
          <p14:tracePt t="4239" x="3717925" y="3382963"/>
          <p14:tracePt t="4256" x="3924300" y="3382963"/>
          <p14:tracePt t="4273" x="4084638" y="3382963"/>
          <p14:tracePt t="4289" x="4168775" y="3382963"/>
          <p14:tracePt t="4306" x="4175125" y="3382963"/>
          <p14:tracePt t="4383" x="4183063" y="3375025"/>
          <p14:tracePt t="4416" x="4213225" y="3344863"/>
          <p14:tracePt t="4423" x="4237038" y="3306763"/>
          <p14:tracePt t="4432" x="4267200" y="3292475"/>
          <p14:tracePt t="4440" x="4267200" y="3284538"/>
          <p14:tracePt t="4456" x="4305300" y="3254375"/>
          <p14:tracePt t="4473" x="4359275" y="3200400"/>
          <p14:tracePt t="4490" x="4365625" y="3192463"/>
          <p14:tracePt t="4506" x="4381500" y="3170238"/>
          <p14:tracePt t="4523" x="4403725" y="3154363"/>
          <p14:tracePt t="4540" x="4419600" y="3124200"/>
          <p14:tracePt t="4556" x="4449763" y="3094038"/>
          <p14:tracePt t="4573" x="4511675" y="3055938"/>
          <p14:tracePt t="4590" x="4541838" y="3040063"/>
          <p14:tracePt t="4606" x="4602163" y="3025775"/>
          <p14:tracePt t="4623" x="4640263" y="3017838"/>
          <p14:tracePt t="4640" x="4664075" y="3017838"/>
          <p14:tracePt t="4656" x="4694238" y="3017838"/>
          <p14:tracePt t="4673" x="4732338" y="3017838"/>
          <p14:tracePt t="4690" x="4762500" y="3017838"/>
          <p14:tracePt t="4706" x="4808538" y="3017838"/>
          <p14:tracePt t="4723" x="4830763" y="3017838"/>
          <p14:tracePt t="4740" x="4868863" y="3025775"/>
          <p14:tracePt t="4756" x="4884738" y="3025775"/>
          <p14:tracePt t="4773" x="4930775" y="3048000"/>
          <p14:tracePt t="4790" x="4983163" y="3086100"/>
          <p14:tracePt t="4807" x="5021263" y="3101975"/>
          <p14:tracePt t="4823" x="5051425" y="3140075"/>
          <p14:tracePt t="4840" x="5067300" y="3154363"/>
          <p14:tracePt t="4880" x="5067300" y="3170238"/>
          <p14:tracePt t="4895" x="5075238" y="3170238"/>
          <p14:tracePt t="4944" x="5083175" y="3178175"/>
          <p14:tracePt t="4967" x="5083175" y="3184525"/>
          <p14:tracePt t="4975" x="5089525" y="3184525"/>
          <p14:tracePt t="4992" x="5097463" y="3184525"/>
          <p14:tracePt t="5000" x="5105400" y="3184525"/>
          <p14:tracePt t="5008" x="5121275" y="3184525"/>
          <p14:tracePt t="5023" x="5219700" y="3192463"/>
          <p14:tracePt t="5040" x="5280025" y="3192463"/>
          <p14:tracePt t="5057" x="5402263" y="3192463"/>
          <p14:tracePt t="5073" x="5524500" y="3178175"/>
          <p14:tracePt t="5090" x="5668963" y="3154363"/>
          <p14:tracePt t="5107" x="5775325" y="3132138"/>
          <p14:tracePt t="5123" x="5837238" y="3094038"/>
          <p14:tracePt t="5140" x="5845175" y="3086100"/>
          <p14:tracePt t="5157" x="5851525" y="3078163"/>
          <p14:tracePt t="5174" x="5859463" y="3055938"/>
          <p14:tracePt t="5190" x="5859463" y="3040063"/>
          <p14:tracePt t="5207" x="5859463" y="3032125"/>
          <p14:tracePt t="5223" x="5875338" y="3009900"/>
          <p14:tracePt t="5240" x="5875338" y="3001963"/>
          <p14:tracePt t="5257" x="5875338" y="2994025"/>
          <p14:tracePt t="5273" x="5875338" y="2971800"/>
          <p14:tracePt t="5307" x="5875338" y="2963863"/>
          <p14:tracePt t="5324" x="5875338" y="2941638"/>
          <p14:tracePt t="5340" x="5875338" y="2917825"/>
          <p14:tracePt t="5357" x="5867400" y="2903538"/>
          <p14:tracePt t="5374" x="5837238" y="2887663"/>
          <p14:tracePt t="5390" x="5821363" y="2887663"/>
          <p14:tracePt t="5407" x="5783263" y="2873375"/>
          <p14:tracePt t="5424" x="5768975" y="2873375"/>
          <p14:tracePt t="5440" x="5745163" y="2873375"/>
          <p14:tracePt t="5457" x="5722938" y="2873375"/>
          <p14:tracePt t="5474" x="5684838" y="2873375"/>
          <p14:tracePt t="5490" x="5584825" y="2911475"/>
          <p14:tracePt t="5507" x="5486400" y="2955925"/>
          <p14:tracePt t="5511" x="5440363" y="2979738"/>
          <p14:tracePt t="5524" x="5410200" y="2994025"/>
          <p14:tracePt t="5540" x="5334000" y="3032125"/>
          <p14:tracePt t="5557" x="5303838" y="3063875"/>
          <p14:tracePt t="5574" x="5265738" y="3116263"/>
          <p14:tracePt t="5590" x="5257800" y="3154363"/>
          <p14:tracePt t="5607" x="5257800" y="3192463"/>
          <p14:tracePt t="5624" x="5257800" y="3246438"/>
          <p14:tracePt t="5640" x="5257800" y="3292475"/>
          <p14:tracePt t="5657" x="5273675" y="3336925"/>
          <p14:tracePt t="5674" x="5326063" y="3390900"/>
          <p14:tracePt t="5690" x="5410200" y="3421063"/>
          <p14:tracePt t="5707" x="5524500" y="3444875"/>
          <p14:tracePt t="5724" x="5646738" y="3444875"/>
          <p14:tracePt t="5741" x="5799138" y="3429000"/>
          <p14:tracePt t="5758" x="5959475" y="3298825"/>
          <p14:tracePt t="5774" x="6003925" y="3230563"/>
          <p14:tracePt t="5790" x="6073775" y="3063875"/>
          <p14:tracePt t="5807" x="6080125" y="2963863"/>
          <p14:tracePt t="5824" x="6080125" y="2917825"/>
          <p14:tracePt t="5840" x="6049963" y="2849563"/>
          <p14:tracePt t="5857" x="5997575" y="2797175"/>
          <p14:tracePt t="5874" x="5951538" y="2781300"/>
          <p14:tracePt t="5890" x="5927725" y="2773363"/>
          <p14:tracePt t="5907" x="5889625" y="2765425"/>
          <p14:tracePt t="5924" x="5867400" y="2765425"/>
          <p14:tracePt t="5941" x="5775325" y="2773363"/>
          <p14:tracePt t="5958" x="5630863" y="2873375"/>
          <p14:tracePt t="5974" x="5562600" y="2949575"/>
          <p14:tracePt t="5990" x="5540375" y="2994025"/>
          <p14:tracePt t="6007" x="5532438" y="3017838"/>
          <p14:tracePt t="6024" x="5532438" y="3040063"/>
          <p14:tracePt t="6040" x="5562600" y="3070225"/>
          <p14:tracePt t="6057" x="5668963" y="3094038"/>
          <p14:tracePt t="6074" x="5859463" y="3140075"/>
          <p14:tracePt t="6090" x="6011863" y="3146425"/>
          <p14:tracePt t="6107" x="6164263" y="3146425"/>
          <p14:tracePt t="6124" x="6278563" y="3162300"/>
          <p14:tracePt t="6140" x="6354763" y="3162300"/>
          <p14:tracePt t="6320" x="6378575" y="3162300"/>
          <p14:tracePt t="6328" x="6416675" y="3162300"/>
          <p14:tracePt t="6340" x="6446838" y="3170238"/>
          <p14:tracePt t="6358" x="6689725" y="3292475"/>
          <p14:tracePt t="6374" x="6765925" y="3306763"/>
          <p14:tracePt t="6390" x="6858000" y="3336925"/>
          <p14:tracePt t="6407" x="6873875" y="3336925"/>
          <p14:tracePt t="6480" x="6865938" y="3336925"/>
          <p14:tracePt t="6487" x="6858000" y="3336925"/>
          <p14:tracePt t="6503" x="6850063" y="3336925"/>
          <p14:tracePt t="6520" x="6842125" y="3330575"/>
          <p14:tracePt t="6527" x="6842125" y="3322638"/>
          <p14:tracePt t="6576" x="6835775" y="3314700"/>
          <p14:tracePt t="6592" x="6827838" y="3298825"/>
          <p14:tracePt t="6599" x="6819900" y="3292475"/>
          <p14:tracePt t="6608" x="6804025" y="3284538"/>
          <p14:tracePt t="6624" x="6765925" y="3246438"/>
          <p14:tracePt t="6641" x="6689725" y="3178175"/>
          <p14:tracePt t="6657" x="6613525" y="3132138"/>
          <p14:tracePt t="6674" x="6507163" y="3070225"/>
          <p14:tracePt t="6691" x="6400800" y="3032125"/>
          <p14:tracePt t="6707" x="6316663" y="3017838"/>
          <p14:tracePt t="6724" x="6264275" y="3001963"/>
          <p14:tracePt t="6741" x="6188075" y="2987675"/>
          <p14:tracePt t="6758" x="6126163" y="2979738"/>
          <p14:tracePt t="6774" x="6096000" y="2979738"/>
          <p14:tracePt t="6791" x="5875338" y="3063875"/>
          <p14:tracePt t="6807" x="5654675" y="3154363"/>
          <p14:tracePt t="6824" x="5440363" y="3246438"/>
          <p14:tracePt t="6841" x="5280025" y="3330575"/>
          <p14:tracePt t="6857" x="5211763" y="3368675"/>
          <p14:tracePt t="6874" x="5197475" y="3382963"/>
          <p14:tracePt t="6891" x="5197475" y="3421063"/>
          <p14:tracePt t="6907" x="5265738" y="3482975"/>
          <p14:tracePt t="6924" x="5432425" y="3535363"/>
          <p14:tracePt t="6941" x="5668963" y="3543300"/>
          <p14:tracePt t="6958" x="6019800" y="3505200"/>
          <p14:tracePt t="6974" x="6156325" y="3429000"/>
          <p14:tracePt t="6991" x="6370638" y="3268663"/>
          <p14:tracePt t="7007" x="6400800" y="3146425"/>
          <p14:tracePt t="7024" x="6384925" y="3032125"/>
          <p14:tracePt t="7041" x="6218238" y="2925763"/>
          <p14:tracePt t="7057" x="5821363" y="2789238"/>
          <p14:tracePt t="7074" x="5235575" y="2682875"/>
          <p14:tracePt t="7091" x="4830763" y="2659063"/>
          <p14:tracePt t="7107" x="4594225" y="2659063"/>
          <p14:tracePt t="7124" x="4473575" y="2727325"/>
          <p14:tracePt t="7141" x="4427538" y="2841625"/>
          <p14:tracePt t="7158" x="4411663" y="3078163"/>
          <p14:tracePt t="7174" x="4549775" y="3284538"/>
          <p14:tracePt t="7191" x="4778375" y="3489325"/>
          <p14:tracePt t="7208" x="5083175" y="3611563"/>
          <p14:tracePt t="7224" x="5432425" y="3657600"/>
          <p14:tracePt t="7241" x="5829300" y="3657600"/>
          <p14:tracePt t="7258" x="6188075" y="3581400"/>
          <p14:tracePt t="7274" x="6446838" y="3451225"/>
          <p14:tracePt t="7291" x="6545263" y="3336925"/>
          <p14:tracePt t="7308" x="6545263" y="3222625"/>
          <p14:tracePt t="7324" x="6484938" y="3140075"/>
          <p14:tracePt t="7341" x="6240463" y="3070225"/>
          <p14:tracePt t="7358" x="5311775" y="2917825"/>
          <p14:tracePt t="7374" x="4899025" y="2917825"/>
          <p14:tracePt t="7391" x="4708525" y="3017838"/>
          <p14:tracePt t="7408" x="4625975" y="3146425"/>
          <p14:tracePt t="7424" x="4610100" y="3292475"/>
          <p14:tracePt t="7441" x="4702175" y="3429000"/>
          <p14:tracePt t="7458" x="4906963" y="3527425"/>
          <p14:tracePt t="7474" x="5249863" y="3543300"/>
          <p14:tracePt t="7491" x="5494338" y="3543300"/>
          <p14:tracePt t="7508" x="5676900" y="3475038"/>
          <p14:tracePt t="7524" x="5761038" y="3406775"/>
          <p14:tracePt t="7529" x="5761038" y="3398838"/>
          <p14:tracePt t="7541" x="5761038" y="3382963"/>
          <p14:tracePt t="7558" x="5761038" y="3368675"/>
          <p14:tracePt t="7574" x="5737225" y="3314700"/>
          <p14:tracePt t="7591" x="5722938" y="3314700"/>
          <p14:tracePt t="8456" x="5684838" y="3314700"/>
          <p14:tracePt t="8464" x="5622925" y="3276600"/>
          <p14:tracePt t="8475" x="5524500" y="3260725"/>
          <p14:tracePt t="8491" x="5303838" y="3200400"/>
          <p14:tracePt t="8823" x="5318125" y="3200400"/>
          <p14:tracePt t="8839" x="5326063" y="3208338"/>
          <p14:tracePt t="8848" x="5334000" y="3208338"/>
          <p14:tracePt t="8858" x="5356225" y="3208338"/>
          <p14:tracePt t="8875" x="5394325" y="3208338"/>
          <p14:tracePt t="8908" x="5486400" y="3192463"/>
          <p14:tracePt t="8925" x="5608638" y="3192463"/>
          <p14:tracePt t="8942" x="5845175" y="3170238"/>
          <p14:tracePt t="8958" x="6042025" y="3132138"/>
          <p14:tracePt t="8975" x="6232525" y="3101975"/>
          <p14:tracePt t="8991" x="6354763" y="3063875"/>
          <p14:tracePt t="9008" x="6392863" y="3040063"/>
          <p14:tracePt t="9072" x="6400800" y="3032125"/>
          <p14:tracePt t="9095" x="6400800" y="3017838"/>
          <p14:tracePt t="9143" x="6392863" y="3017838"/>
          <p14:tracePt t="9151" x="6370638" y="3017838"/>
          <p14:tracePt t="9158" x="6370638" y="3070225"/>
          <p14:tracePt t="9174" x="6346825" y="3146425"/>
          <p14:tracePt t="9191" x="6346825" y="3216275"/>
          <p14:tracePt t="9208" x="6346825" y="3268663"/>
          <p14:tracePt t="9224" x="6392863" y="3298825"/>
          <p14:tracePt t="9241" x="6446838" y="3306763"/>
          <p14:tracePt t="9258" x="6613525" y="3306763"/>
          <p14:tracePt t="9274" x="6765925" y="3254375"/>
          <p14:tracePt t="9291" x="6842125" y="3208338"/>
          <p14:tracePt t="9308" x="6858000" y="3184525"/>
          <p14:tracePt t="9324" x="6858000" y="3178175"/>
          <p14:tracePt t="9366" x="6858000" y="3170238"/>
          <p14:tracePt t="9440" x="6858000" y="3162300"/>
          <p14:tracePt t="9616" x="6850063" y="3162300"/>
          <p14:tracePt t="9687" x="6842125" y="3170238"/>
          <p14:tracePt t="9711" x="6827838" y="3208338"/>
          <p14:tracePt t="9719" x="6797675" y="3284538"/>
          <p14:tracePt t="9727" x="6773863" y="3336925"/>
          <p14:tracePt t="9742" x="6751638" y="3368675"/>
          <p14:tracePt t="9758" x="6697663" y="3459163"/>
          <p14:tracePt t="9775" x="6651625" y="3521075"/>
          <p14:tracePt t="9792" x="6651625" y="3527425"/>
          <p14:tracePt t="9912" x="6637338" y="3527425"/>
          <p14:tracePt t="9920" x="6613525" y="3527425"/>
          <p14:tracePt t="9927" x="6583363" y="3527425"/>
          <p14:tracePt t="9941" x="6553200" y="3527425"/>
          <p14:tracePt t="9958" x="6408738" y="3489325"/>
          <p14:tracePt t="9975" x="6324600" y="3475038"/>
          <p14:tracePt t="9992" x="6264275" y="3451225"/>
          <p14:tracePt t="10008" x="6256338" y="3444875"/>
          <p14:tracePt t="10440" x="6278563" y="3444875"/>
          <p14:tracePt t="10447" x="6340475" y="3451225"/>
          <p14:tracePt t="10459" x="6430963" y="3459163"/>
          <p14:tracePt t="10475" x="6865938" y="3429000"/>
          <p14:tracePt t="10492" x="7445375" y="3360738"/>
          <p14:tracePt t="10509" x="7908925" y="3322638"/>
          <p14:tracePt t="10513" x="8131175" y="3284538"/>
          <p14:tracePt t="10526" x="8618538" y="3200400"/>
          <p14:tracePt t="10542" x="8899525" y="3170238"/>
          <p14:tracePt t="10559" x="8969375" y="3146425"/>
          <p14:tracePt t="10672" x="8945563" y="3146425"/>
          <p14:tracePt t="10680" x="8893175" y="3146425"/>
          <p14:tracePt t="10692" x="8816975" y="3208338"/>
          <p14:tracePt t="10709" x="8526463" y="3398838"/>
          <p14:tracePt t="10726" x="7642225" y="3703638"/>
          <p14:tracePt t="10742" x="6896100" y="3840163"/>
          <p14:tracePt t="10759" x="6035675" y="3840163"/>
          <p14:tracePt t="10775" x="5249863" y="3840163"/>
          <p14:tracePt t="10792" x="4640263" y="3802063"/>
          <p14:tracePt t="10809" x="4206875" y="3695700"/>
          <p14:tracePt t="10826" x="4000500" y="3627438"/>
          <p14:tracePt t="10843" x="3946525" y="3603625"/>
          <p14:tracePt t="10859" x="3940175" y="3603625"/>
          <p14:tracePt t="11088" x="4000500" y="3603625"/>
          <p14:tracePt t="11096" x="4076700" y="3611563"/>
          <p14:tracePt t="11104" x="4175125" y="3635375"/>
          <p14:tracePt t="11111" x="4297363" y="3657600"/>
          <p14:tracePt t="11126" x="4876800" y="3657600"/>
          <p14:tracePt t="11142" x="5540375" y="3657600"/>
          <p14:tracePt t="11159" x="6164263" y="3665538"/>
          <p14:tracePt t="11175" x="6781800" y="3665538"/>
          <p14:tracePt t="11192" x="7269163" y="3649663"/>
          <p14:tracePt t="11209" x="7589838" y="3597275"/>
          <p14:tracePt t="11226" x="7794625" y="3565525"/>
          <p14:tracePt t="11242" x="7878763" y="3559175"/>
          <p14:tracePt t="11259" x="7940675" y="3527425"/>
          <p14:tracePt t="11276" x="7962900" y="3521075"/>
          <p14:tracePt t="11292" x="8008938" y="3513138"/>
          <p14:tracePt t="11309" x="8039100" y="3489325"/>
          <p14:tracePt t="11326" x="8161338" y="3436938"/>
          <p14:tracePt t="11342" x="8275638" y="3375025"/>
          <p14:tracePt t="11359" x="8450263" y="3306763"/>
          <p14:tracePt t="11376" x="8747125" y="3230563"/>
          <p14:tracePt t="11392" x="9021763" y="3208338"/>
          <p14:tracePt t="11409" x="9326563" y="3154363"/>
          <p14:tracePt t="11426" x="9571038" y="3140075"/>
          <p14:tracePt t="11442" x="9731375" y="3132138"/>
          <p14:tracePt t="11459" x="9807575" y="3116263"/>
          <p14:tracePt t="11476" x="9821863" y="3116263"/>
          <p14:tracePt t="11568" x="9845675" y="3116263"/>
          <p14:tracePt t="11575" x="9859963" y="3116263"/>
          <p14:tracePt t="11583" x="9890125" y="3116263"/>
          <p14:tracePt t="11592" x="9906000" y="3116263"/>
          <p14:tracePt t="11609" x="9936163" y="3116263"/>
          <p14:tracePt t="11626" x="10012363" y="3116263"/>
          <p14:tracePt t="11643" x="10058400" y="3116263"/>
          <p14:tracePt t="11659" x="10080625" y="3116263"/>
          <p14:tracePt t="11720" x="10088563" y="3116263"/>
          <p14:tracePt t="11735" x="10104438" y="3116263"/>
          <p14:tracePt t="11743" x="10112375" y="3116263"/>
          <p14:tracePt t="11752" x="10112375" y="3124200"/>
          <p14:tracePt t="11760" x="10134600" y="3124200"/>
          <p14:tracePt t="11776" x="10164763" y="3140075"/>
          <p14:tracePt t="11793" x="10226675" y="3154363"/>
          <p14:tracePt t="11809" x="10294938" y="3170238"/>
          <p14:tracePt t="11826" x="10347325" y="3170238"/>
          <p14:tracePt t="11843" x="10401300" y="3184525"/>
          <p14:tracePt t="11859" x="10431463" y="3192463"/>
          <p14:tracePt t="11944" x="10431463" y="3200400"/>
          <p14:tracePt t="11967" x="10431463" y="3208338"/>
          <p14:tracePt t="11983" x="10431463" y="3216275"/>
          <p14:tracePt t="11991" x="10401300" y="3268663"/>
          <p14:tracePt t="11999" x="10379075" y="3292475"/>
          <p14:tracePt t="12009" x="10363200" y="3322638"/>
          <p14:tracePt t="12026" x="10271125" y="3413125"/>
          <p14:tracePt t="12043" x="10150475" y="3489325"/>
          <p14:tracePt t="12059" x="10028238" y="3521075"/>
          <p14:tracePt t="12076" x="9944100" y="3535363"/>
          <p14:tracePt t="12093" x="9859963" y="3543300"/>
          <p14:tracePt t="12110" x="9799638" y="3543300"/>
          <p14:tracePt t="12126" x="9783763" y="3543300"/>
          <p14:tracePt t="12143" x="9617075" y="3543300"/>
          <p14:tracePt t="12159" x="9494838" y="3543300"/>
          <p14:tracePt t="12176" x="9334500" y="3543300"/>
          <p14:tracePt t="12193" x="9128125" y="3543300"/>
          <p14:tracePt t="12210" x="8953500" y="3543300"/>
          <p14:tracePt t="12226" x="8747125" y="3543300"/>
          <p14:tracePt t="12243" x="8550275" y="3543300"/>
          <p14:tracePt t="12259" x="8366125" y="3543300"/>
          <p14:tracePt t="12276" x="8137525" y="3565525"/>
          <p14:tracePt t="12293" x="7932738" y="3603625"/>
          <p14:tracePt t="12310" x="7581900" y="3657600"/>
          <p14:tracePt t="12326" x="7445375" y="3673475"/>
          <p14:tracePt t="12343" x="6926263" y="3763963"/>
          <p14:tracePt t="12359" x="6515100" y="3825875"/>
          <p14:tracePt t="12376" x="6194425" y="3878263"/>
          <p14:tracePt t="12393" x="5951538" y="3894138"/>
          <p14:tracePt t="12409" x="5768975" y="3916363"/>
          <p14:tracePt t="12426" x="5638800" y="3924300"/>
          <p14:tracePt t="12443" x="5532438" y="3924300"/>
          <p14:tracePt t="12459" x="5440363" y="3924300"/>
          <p14:tracePt t="12476" x="5356225" y="3924300"/>
          <p14:tracePt t="12493" x="5295900" y="3924300"/>
          <p14:tracePt t="12510" x="5227638" y="3924300"/>
          <p14:tracePt t="12526" x="5197475" y="3916363"/>
          <p14:tracePt t="12544" x="5189538" y="3916363"/>
          <p14:tracePt t="12559" x="5151438" y="3908425"/>
          <p14:tracePt t="12576" x="5097463" y="3886200"/>
          <p14:tracePt t="12593" x="5037138" y="3878263"/>
          <p14:tracePt t="12609" x="4945063" y="3863975"/>
          <p14:tracePt t="12626" x="4860925" y="3848100"/>
          <p14:tracePt t="12643" x="4754563" y="3825875"/>
          <p14:tracePt t="12660" x="4664075" y="3810000"/>
          <p14:tracePt t="12676" x="4594225" y="3779838"/>
          <p14:tracePt t="12693" x="4541838" y="3771900"/>
          <p14:tracePt t="12710" x="4495800" y="3756025"/>
          <p14:tracePt t="12726" x="4479925" y="3749675"/>
          <p14:tracePt t="12800" x="4479925" y="3741738"/>
          <p14:tracePt t="12807" x="4479925" y="3733800"/>
          <p14:tracePt t="12815" x="4479925" y="3725863"/>
          <p14:tracePt t="12826" x="4479925" y="3717925"/>
          <p14:tracePt t="12843" x="4503738" y="3695700"/>
          <p14:tracePt t="12860" x="4549775" y="3673475"/>
          <p14:tracePt t="12876" x="4640263" y="3665538"/>
          <p14:tracePt t="12893" x="4754563" y="3665538"/>
          <p14:tracePt t="12910" x="4991100" y="3665538"/>
          <p14:tracePt t="12926" x="5189538" y="3687763"/>
          <p14:tracePt t="12943" x="5478463" y="3725863"/>
          <p14:tracePt t="12960" x="5791200" y="3756025"/>
          <p14:tracePt t="12976" x="6126163" y="3810000"/>
          <p14:tracePt t="12993" x="6416675" y="3848100"/>
          <p14:tracePt t="13010" x="6629400" y="3848100"/>
          <p14:tracePt t="13026" x="6781800" y="3848100"/>
          <p14:tracePt t="13030" x="6827838" y="3848100"/>
          <p14:tracePt t="13043" x="6873875" y="3848100"/>
          <p14:tracePt t="13060" x="6918325" y="3848100"/>
          <p14:tracePt t="13076" x="6950075" y="3840163"/>
          <p14:tracePt t="13093" x="7026275" y="3810000"/>
          <p14:tracePt t="13110" x="7140575" y="3787775"/>
          <p14:tracePt t="13126" x="7261225" y="3763963"/>
          <p14:tracePt t="13143" x="7421563" y="3741738"/>
          <p14:tracePt t="13160" x="7597775" y="3741738"/>
          <p14:tracePt t="13176" x="7718425" y="3741738"/>
          <p14:tracePt t="13193" x="7742238" y="3741738"/>
          <p14:tracePt t="13248" x="7734300" y="3741738"/>
          <p14:tracePt t="13256" x="7673975" y="3741738"/>
          <p14:tracePt t="13263" x="7597775" y="3771900"/>
          <p14:tracePt t="13276" x="7505700" y="3794125"/>
          <p14:tracePt t="13293" x="7185025" y="3894138"/>
          <p14:tracePt t="13310" x="6302375" y="3962400"/>
          <p14:tracePt t="13326" x="5676900" y="3970338"/>
          <p14:tracePt t="13343" x="5097463" y="3970338"/>
          <p14:tracePt t="13360" x="4602163" y="3970338"/>
          <p14:tracePt t="13376" x="4313238" y="3954463"/>
          <p14:tracePt t="13393" x="4160838" y="3940175"/>
          <p14:tracePt t="13410" x="4130675" y="3932238"/>
          <p14:tracePt t="13543" x="4160838" y="3932238"/>
          <p14:tracePt t="13552" x="4237038" y="3932238"/>
          <p14:tracePt t="13560" x="4373563" y="3902075"/>
          <p14:tracePt t="13577" x="4702175" y="3856038"/>
          <p14:tracePt t="13593" x="5280025" y="3787775"/>
          <p14:tracePt t="13610" x="5905500" y="3749675"/>
          <p14:tracePt t="13627" x="6553200" y="3749675"/>
          <p14:tracePt t="13643" x="7064375" y="3749675"/>
          <p14:tracePt t="13660" x="7483475" y="3749675"/>
          <p14:tracePt t="13676" x="7726363" y="3749675"/>
          <p14:tracePt t="13693" x="7826375" y="3749675"/>
          <p14:tracePt t="13767" x="7810500" y="3741738"/>
          <p14:tracePt t="13775" x="7756525" y="3733800"/>
          <p14:tracePt t="13784" x="7688263" y="3725863"/>
          <p14:tracePt t="13793" x="7573963" y="3725863"/>
          <p14:tracePt t="13810" x="7078663" y="3756025"/>
          <p14:tracePt t="13827" x="6270625" y="3756025"/>
          <p14:tracePt t="13843" x="5402263" y="3756025"/>
          <p14:tracePt t="13860" x="4495800" y="3756025"/>
          <p14:tracePt t="13877" x="3733800" y="3756025"/>
          <p14:tracePt t="13894" x="3306763" y="3725863"/>
          <p14:tracePt t="13910" x="3292475" y="3725863"/>
          <p14:tracePt t="13951" x="3322638" y="3725863"/>
          <p14:tracePt t="13960" x="3475038" y="3725863"/>
          <p14:tracePt t="13977" x="4098925" y="3733800"/>
          <p14:tracePt t="13993" x="4746625" y="3756025"/>
          <p14:tracePt t="14010" x="5364163" y="3756025"/>
          <p14:tracePt t="14027" x="6003925" y="3771900"/>
          <p14:tracePt t="14043" x="6461125" y="3771900"/>
          <p14:tracePt t="14060" x="6651625" y="3771900"/>
          <p14:tracePt t="14077" x="6659563" y="3779838"/>
          <p14:tracePt t="14111" x="6561138" y="3779838"/>
          <p14:tracePt t="14119" x="6408738" y="3779838"/>
          <p14:tracePt t="14128" x="6156325" y="3779838"/>
          <p14:tracePt t="14143" x="5516563" y="3779838"/>
          <p14:tracePt t="14160" x="5045075" y="3779838"/>
          <p14:tracePt t="14177" x="4670425" y="3779838"/>
          <p14:tracePt t="14193" x="4525963" y="3779838"/>
          <p14:tracePt t="14352" x="4518025" y="3787775"/>
          <p14:tracePt t="14359" x="4473575" y="3817938"/>
          <p14:tracePt t="14367" x="4389438" y="3856038"/>
          <p14:tracePt t="14377" x="4267200" y="3902075"/>
          <p14:tracePt t="14393" x="4092575" y="3978275"/>
          <p14:tracePt t="14410" x="3978275" y="4030663"/>
          <p14:tracePt t="14427" x="3962400" y="4038600"/>
          <p14:tracePt t="24432" x="3978275" y="4038600"/>
          <p14:tracePt t="24440" x="4137025" y="3978275"/>
          <p14:tracePt t="24448" x="4618038" y="3817938"/>
          <p14:tracePt t="24464" x="5502275" y="3589338"/>
          <p14:tracePt t="24481" x="5905500" y="3551238"/>
          <p14:tracePt t="24497" x="5965825" y="3551238"/>
          <p14:tracePt t="24514" x="5997575" y="3551238"/>
          <p14:tracePt t="24688" x="5973763" y="3551238"/>
          <p14:tracePt t="24696" x="5943600" y="3551238"/>
          <p14:tracePt t="24703" x="5913438" y="3543300"/>
          <p14:tracePt t="24714" x="5905500" y="3535363"/>
          <p14:tracePt t="24903" x="5889625" y="3535363"/>
          <p14:tracePt t="24912" x="5851525" y="3535363"/>
          <p14:tracePt t="24920" x="5807075" y="3535363"/>
          <p14:tracePt t="24931" x="5783263" y="3535363"/>
          <p14:tracePt t="24947" x="5737225" y="3535363"/>
          <p14:tracePt t="24964" x="5699125" y="3535363"/>
          <p14:tracePt t="24981" x="5622925" y="3543300"/>
          <p14:tracePt t="24998" x="5532438" y="3597275"/>
          <p14:tracePt t="25014" x="5516563" y="3597275"/>
          <p14:tracePt t="25031" x="5502275" y="3597275"/>
          <p14:tracePt t="25047" x="5478463" y="3589338"/>
          <p14:tracePt t="25064" x="5456238" y="3589338"/>
          <p14:tracePt t="25081" x="5448300" y="3581400"/>
          <p14:tracePt t="25098" x="5426075" y="3581400"/>
          <p14:tracePt t="25114" x="5426075" y="3573463"/>
          <p14:tracePt t="25223" x="5432425" y="3573463"/>
          <p14:tracePt t="25352" x="5432425" y="3581400"/>
          <p14:tracePt t="25384" x="5432425" y="3589338"/>
          <p14:tracePt t="25392" x="5432425" y="3603625"/>
          <p14:tracePt t="25399" x="5432425" y="3619500"/>
          <p14:tracePt t="25414" x="5432425" y="3635375"/>
          <p14:tracePt t="25431" x="5432425" y="3665538"/>
          <p14:tracePt t="25448" x="5418138" y="3687763"/>
          <p14:tracePt t="25464" x="5380038" y="3763963"/>
          <p14:tracePt t="25481" x="5318125" y="3832225"/>
          <p14:tracePt t="25498" x="5273675" y="3878263"/>
          <p14:tracePt t="25514" x="5227638" y="3902075"/>
          <p14:tracePt t="25518" x="5203825" y="3902075"/>
          <p14:tracePt t="25531" x="5173663" y="3908425"/>
          <p14:tracePt t="25548" x="5135563" y="3908425"/>
          <p14:tracePt t="25564" x="5067300" y="3908425"/>
          <p14:tracePt t="25581" x="4991100" y="3878263"/>
          <p14:tracePt t="25598" x="4953000" y="3848100"/>
          <p14:tracePt t="25614" x="4922838" y="3825875"/>
          <p14:tracePt t="25719" x="4922838" y="3817938"/>
          <p14:tracePt t="25728" x="4922838" y="3810000"/>
          <p14:tracePt t="25735" x="4922838" y="3787775"/>
          <p14:tracePt t="25747" x="4922838" y="3771900"/>
          <p14:tracePt t="25764" x="4922838" y="3711575"/>
          <p14:tracePt t="25781" x="4922838" y="3679825"/>
          <p14:tracePt t="25798" x="4914900" y="3635375"/>
          <p14:tracePt t="25814" x="4906963" y="3619500"/>
          <p14:tracePt t="27991" x="4914900" y="3619500"/>
          <p14:tracePt t="27999" x="4953000" y="3619500"/>
          <p14:tracePt t="28008" x="4999038" y="3627438"/>
          <p14:tracePt t="28015" x="5075238" y="3627438"/>
          <p14:tracePt t="28032" x="5280025" y="3611563"/>
          <p14:tracePt t="28049" x="5349875" y="3611563"/>
          <p14:tracePt t="28065" x="5410200" y="3611563"/>
          <p14:tracePt t="28175" x="5418138" y="3611563"/>
          <p14:tracePt t="28199" x="5432425" y="3597275"/>
          <p14:tracePt t="28207" x="5456238" y="3581400"/>
          <p14:tracePt t="28215" x="5486400" y="3573463"/>
          <p14:tracePt t="28231" x="5546725" y="3559175"/>
          <p14:tracePt t="28248" x="5622925" y="3543300"/>
          <p14:tracePt t="28265" x="5684838" y="3535363"/>
          <p14:tracePt t="28282" x="5715000" y="3535363"/>
          <p14:tracePt t="28298" x="5753100" y="3535363"/>
          <p14:tracePt t="28315" x="5768975" y="3535363"/>
          <p14:tracePt t="28367" x="5783263" y="3535363"/>
          <p14:tracePt t="28375" x="5799138" y="3535363"/>
          <p14:tracePt t="28384" x="5837238" y="3535363"/>
          <p14:tracePt t="28399" x="5883275" y="3559175"/>
          <p14:tracePt t="28415" x="5921375" y="3573463"/>
          <p14:tracePt t="28432" x="5927725" y="3581400"/>
          <p14:tracePt t="28449" x="5965825" y="3603625"/>
          <p14:tracePt t="28830" x="5965825" y="3611563"/>
          <p14:tracePt t="28846" x="5935663" y="3611563"/>
          <p14:tracePt t="28854" x="5859463" y="3597275"/>
          <p14:tracePt t="28865" x="5807075" y="3581400"/>
          <p14:tracePt t="28882" x="5661025" y="3535363"/>
          <p14:tracePt t="28899" x="5532438" y="3497263"/>
          <p14:tracePt t="28915" x="5464175" y="3475038"/>
          <p14:tracePt t="28932" x="5410200" y="3482975"/>
          <p14:tracePt t="29096" x="5402263" y="3489325"/>
          <p14:tracePt t="38576" x="5394325" y="3489325"/>
          <p14:tracePt t="38583" x="5341938" y="3489325"/>
          <p14:tracePt t="38591" x="5265738" y="3467100"/>
          <p14:tracePt t="38602" x="5197475" y="3451225"/>
          <p14:tracePt t="38619" x="5051425" y="3413125"/>
          <p14:tracePt t="38636" x="4830763" y="3368675"/>
          <p14:tracePt t="38652" x="4359275" y="3322638"/>
          <p14:tracePt t="38669" x="4068763" y="3322638"/>
          <p14:tracePt t="38686" x="3825875" y="3322638"/>
          <p14:tracePt t="38702" x="3763963" y="3336925"/>
          <p14:tracePt t="38719" x="3763963" y="3360738"/>
          <p14:tracePt t="38736" x="3832225" y="3398838"/>
          <p14:tracePt t="38753" x="3946525" y="3413125"/>
          <p14:tracePt t="38769" x="4092575" y="3436938"/>
          <p14:tracePt t="38786" x="4221163" y="3451225"/>
          <p14:tracePt t="38803" x="4251325" y="3451225"/>
          <p14:tracePt t="38836" x="4259263" y="3459163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4751388" y="3849464"/>
            <a:ext cx="3238500" cy="879475"/>
            <a:chOff x="210" y="588"/>
            <a:chExt cx="2040" cy="554"/>
          </a:xfrm>
          <a:solidFill>
            <a:schemeClr val="bg1"/>
          </a:solidFill>
        </p:grpSpPr>
        <p:graphicFrame>
          <p:nvGraphicFramePr>
            <p:cNvPr id="8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58230775"/>
                </p:ext>
              </p:extLst>
            </p:nvPr>
          </p:nvGraphicFramePr>
          <p:xfrm>
            <a:off x="216" y="588"/>
            <a:ext cx="1272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02" name="Equation" r:id="rId5" imgW="2019240" imgH="380880" progId="Equation.DSMT4">
                    <p:embed/>
                  </p:oleObj>
                </mc:Choice>
                <mc:Fallback>
                  <p:oleObj name="Equation" r:id="rId5" imgW="2019240" imgH="380880" progId="Equation.DSMT4">
                    <p:embed/>
                    <p:pic>
                      <p:nvPicPr>
                        <p:cNvPr id="7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6" y="588"/>
                          <a:ext cx="1272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14032657"/>
                </p:ext>
              </p:extLst>
            </p:nvPr>
          </p:nvGraphicFramePr>
          <p:xfrm>
            <a:off x="210" y="918"/>
            <a:ext cx="2040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03" name="Equation" r:id="rId7" imgW="3238200" imgH="355320" progId="Equation.DSMT4">
                    <p:embed/>
                  </p:oleObj>
                </mc:Choice>
                <mc:Fallback>
                  <p:oleObj name="Equation" r:id="rId7" imgW="3238200" imgH="355320" progId="Equation.DSMT4">
                    <p:embed/>
                    <p:pic>
                      <p:nvPicPr>
                        <p:cNvPr id="9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18"/>
                          <a:ext cx="2040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4386263" y="3766914"/>
            <a:ext cx="3540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4386263" y="4266976"/>
            <a:ext cx="355600" cy="4619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838200" y="1857588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Write an equation for the n</a:t>
            </a:r>
            <a:r>
              <a:rPr lang="en-US" altLang="en-US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 of the arithmetic sequence </a:t>
            </a:r>
          </a:p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 17, 26, 35, …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9868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48"/>
    </mc:Choice>
    <mc:Fallback xmlns="">
      <p:transition advTm="100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1" grpId="0" animBg="1" autoUpdateAnimBg="0"/>
      <p:bldP spid="1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689" t="32914" r="28385" b="23849"/>
          <a:stretch/>
        </p:blipFill>
        <p:spPr>
          <a:xfrm>
            <a:off x="3364089" y="2120148"/>
            <a:ext cx="5779912" cy="380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39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832"/>
    </mc:Choice>
    <mc:Fallback xmlns="">
      <p:transition advTm="348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8" x="4297363" y="3459163"/>
          <p14:tracePt t="697" x="4419600" y="3482975"/>
          <p14:tracePt t="707" x="4541838" y="3482975"/>
          <p14:tracePt t="724" x="4953000" y="3390900"/>
          <p14:tracePt t="740" x="5265738" y="3298825"/>
          <p14:tracePt t="757" x="5554663" y="3178175"/>
          <p14:tracePt t="774" x="5821363" y="3070225"/>
          <p14:tracePt t="791" x="5973763" y="2987675"/>
          <p14:tracePt t="937" x="5989638" y="3063875"/>
          <p14:tracePt t="944" x="6011863" y="3162300"/>
          <p14:tracePt t="953" x="6035675" y="3246438"/>
          <p14:tracePt t="960" x="6065838" y="3330575"/>
          <p14:tracePt t="974" x="6103938" y="3451225"/>
          <p14:tracePt t="991" x="6302375" y="3840163"/>
          <p14:tracePt t="1007" x="6408738" y="3978275"/>
          <p14:tracePt t="1024" x="6507163" y="4046538"/>
          <p14:tracePt t="1040" x="6530975" y="4060825"/>
          <p14:tracePt t="1089" x="6530975" y="4076700"/>
          <p14:tracePt t="1096" x="6530975" y="4122738"/>
          <p14:tracePt t="1107" x="6492875" y="4168775"/>
          <p14:tracePt t="1124" x="6362700" y="4244975"/>
          <p14:tracePt t="1140" x="6180138" y="4313238"/>
          <p14:tracePt t="1157" x="6088063" y="4335463"/>
          <p14:tracePt t="1174" x="6057900" y="4359275"/>
          <p14:tracePt t="1191" x="6049963" y="4359275"/>
          <p14:tracePt t="1305" x="6057900" y="4343400"/>
          <p14:tracePt t="1312" x="6073775" y="4327525"/>
          <p14:tracePt t="1324" x="6088063" y="4305300"/>
          <p14:tracePt t="1341" x="6096000" y="4297363"/>
          <p14:tracePt t="1357" x="6103938" y="4267200"/>
          <p14:tracePt t="1424" x="6088063" y="4267200"/>
          <p14:tracePt t="1432" x="6065838" y="4259263"/>
          <p14:tracePt t="1441" x="6057900" y="4259263"/>
          <p14:tracePt t="1457" x="6042025" y="4259263"/>
          <p14:tracePt t="1474" x="6027738" y="4259263"/>
          <p14:tracePt t="1491" x="6019800" y="4259263"/>
          <p14:tracePt t="1561" x="6065838" y="4259263"/>
          <p14:tracePt t="1569" x="6149975" y="4259263"/>
          <p14:tracePt t="1576" x="6248400" y="4229100"/>
          <p14:tracePt t="1591" x="6461125" y="4168775"/>
          <p14:tracePt t="1607" x="6629400" y="4130675"/>
          <p14:tracePt t="1624" x="6667500" y="4106863"/>
          <p14:tracePt t="1713" x="6659563" y="4106863"/>
          <p14:tracePt t="1721" x="6645275" y="4106863"/>
          <p14:tracePt t="1728" x="6621463" y="4106863"/>
          <p14:tracePt t="1741" x="6591300" y="4106863"/>
          <p14:tracePt t="1758" x="6461125" y="4137025"/>
          <p14:tracePt t="1774" x="6340475" y="4229100"/>
          <p14:tracePt t="1791" x="6232525" y="4289425"/>
          <p14:tracePt t="1807" x="6226175" y="4289425"/>
          <p14:tracePt t="1849" x="6232525" y="4289425"/>
          <p14:tracePt t="1857" x="6240463" y="4275138"/>
          <p14:tracePt t="1874" x="6264275" y="4244975"/>
          <p14:tracePt t="1891" x="6278563" y="4221163"/>
          <p14:tracePt t="1907" x="6278563" y="4206875"/>
          <p14:tracePt t="1952" x="6286500" y="4206875"/>
          <p14:tracePt t="1993" x="6286500" y="4198938"/>
          <p14:tracePt t="2001" x="6302375" y="4198938"/>
          <p14:tracePt t="2009" x="6316663" y="4198938"/>
          <p14:tracePt t="2024" x="6362700" y="4191000"/>
          <p14:tracePt t="2041" x="6446838" y="4168775"/>
          <p14:tracePt t="2057" x="6523038" y="4130675"/>
          <p14:tracePt t="2074" x="6545263" y="4122738"/>
          <p14:tracePt t="2091" x="6569075" y="4114800"/>
          <p14:tracePt t="2137" x="6569075" y="4106863"/>
          <p14:tracePt t="2144" x="6537325" y="4106863"/>
          <p14:tracePt t="2157" x="6492875" y="4106863"/>
          <p14:tracePt t="2175" x="6354763" y="4144963"/>
          <p14:tracePt t="2191" x="6294438" y="4213225"/>
          <p14:tracePt t="2207" x="6142038" y="4351338"/>
          <p14:tracePt t="2224" x="6096000" y="4365625"/>
          <p14:tracePt t="2241" x="6088063" y="4365625"/>
          <p14:tracePt t="2274" x="6080125" y="4365625"/>
          <p14:tracePt t="2291" x="6073775" y="4335463"/>
          <p14:tracePt t="2308" x="6049963" y="4275138"/>
          <p14:tracePt t="2324" x="5997575" y="4213225"/>
          <p14:tracePt t="2341" x="5943600" y="4183063"/>
          <p14:tracePt t="2358" x="5913438" y="4160838"/>
          <p14:tracePt t="2632" x="5905500" y="4183063"/>
          <p14:tracePt t="2641" x="5905500" y="4213225"/>
          <p14:tracePt t="2649" x="5905500" y="4267200"/>
          <p14:tracePt t="2658" x="5905500" y="4305300"/>
          <p14:tracePt t="2674" x="5905500" y="4389438"/>
          <p14:tracePt t="2691" x="5913438" y="4427538"/>
          <p14:tracePt t="2768" x="5921375" y="4403725"/>
          <p14:tracePt t="2777" x="5921375" y="4381500"/>
          <p14:tracePt t="2784" x="5927725" y="4343400"/>
          <p14:tracePt t="2793" x="5935663" y="4305300"/>
          <p14:tracePt t="2808" x="5935663" y="4275138"/>
          <p14:tracePt t="2824" x="5935663" y="4267200"/>
          <p14:tracePt t="2841" x="5935663" y="4251325"/>
          <p14:tracePt t="2889" x="5935663" y="4244975"/>
          <p14:tracePt t="2921" x="5927725" y="4244975"/>
          <p14:tracePt t="2928" x="5927725" y="4251325"/>
          <p14:tracePt t="2937" x="5927725" y="4259263"/>
          <p14:tracePt t="3017" x="5935663" y="4259263"/>
          <p14:tracePt t="3505" x="5935663" y="4275138"/>
          <p14:tracePt t="3512" x="5935663" y="4297363"/>
          <p14:tracePt t="3525" x="5935663" y="4305300"/>
          <p14:tracePt t="3541" x="5935663" y="4343400"/>
          <p14:tracePt t="3558" x="5943600" y="4389438"/>
          <p14:tracePt t="3575" x="5965825" y="4419600"/>
          <p14:tracePt t="3624" x="5973763" y="4419600"/>
          <p14:tracePt t="3672" x="5989638" y="4419600"/>
          <p14:tracePt t="3681" x="6003925" y="4411663"/>
          <p14:tracePt t="3691" x="6035675" y="4397375"/>
          <p14:tracePt t="3708" x="6126163" y="4343400"/>
          <p14:tracePt t="3725" x="6218238" y="4289425"/>
          <p14:tracePt t="3741" x="6286500" y="4237038"/>
          <p14:tracePt t="3758" x="6308725" y="4221163"/>
          <p14:tracePt t="3775" x="6316663" y="4213225"/>
          <p14:tracePt t="3833" x="6316663" y="4206875"/>
          <p14:tracePt t="3841" x="6340475" y="4183063"/>
          <p14:tracePt t="3873" x="6346825" y="4175125"/>
          <p14:tracePt t="3881" x="6346825" y="4160838"/>
          <p14:tracePt t="3891" x="6354763" y="4160838"/>
          <p14:tracePt t="3908" x="6362700" y="4144963"/>
          <p14:tracePt t="3925" x="6378575" y="4130675"/>
          <p14:tracePt t="3941" x="6392863" y="4114800"/>
          <p14:tracePt t="3958" x="6408738" y="4092575"/>
          <p14:tracePt t="3975" x="6416675" y="4076700"/>
          <p14:tracePt t="4008" x="6416675" y="4068763"/>
          <p14:tracePt t="4025" x="6423025" y="4060825"/>
          <p14:tracePt t="4042" x="6430963" y="4054475"/>
          <p14:tracePt t="4058" x="6438900" y="4038600"/>
          <p14:tracePt t="4075" x="6446838" y="4016375"/>
          <p14:tracePt t="4169" x="6454775" y="4016375"/>
          <p14:tracePt t="4177" x="6461125" y="4016375"/>
          <p14:tracePt t="4184" x="6469063" y="4016375"/>
          <p14:tracePt t="4193" x="6484938" y="4054475"/>
          <p14:tracePt t="4208" x="6499225" y="4152900"/>
          <p14:tracePt t="4225" x="6499225" y="4221163"/>
          <p14:tracePt t="4242" x="6499225" y="4237038"/>
          <p14:tracePt t="4345" x="6499225" y="4221163"/>
          <p14:tracePt t="4353" x="6499225" y="4213225"/>
          <p14:tracePt t="4377" x="6507163" y="4191000"/>
          <p14:tracePt t="4385" x="6515100" y="4183063"/>
          <p14:tracePt t="4745" x="6537325" y="4191000"/>
          <p14:tracePt t="4753" x="6545263" y="4191000"/>
          <p14:tracePt t="4761" x="6575425" y="4198938"/>
          <p14:tracePt t="4775" x="6629400" y="4206875"/>
          <p14:tracePt t="4792" x="6697663" y="4229100"/>
          <p14:tracePt t="4808" x="6759575" y="4229100"/>
          <p14:tracePt t="4825" x="6835775" y="4229100"/>
          <p14:tracePt t="4842" x="6842125" y="4229100"/>
          <p14:tracePt t="4953" x="6850063" y="4229100"/>
          <p14:tracePt t="4961" x="6865938" y="4229100"/>
          <p14:tracePt t="4969" x="6896100" y="4229100"/>
          <p14:tracePt t="4976" x="6950075" y="4229100"/>
          <p14:tracePt t="4992" x="7032625" y="4221163"/>
          <p14:tracePt t="5009" x="7102475" y="4213225"/>
          <p14:tracePt t="5025" x="7124700" y="4206875"/>
          <p14:tracePt t="5137" x="7132638" y="4206875"/>
          <p14:tracePt t="5144" x="7146925" y="4206875"/>
          <p14:tracePt t="5152" x="7154863" y="4206875"/>
          <p14:tracePt t="5161" x="7200900" y="4206875"/>
          <p14:tracePt t="5175" x="7299325" y="4175125"/>
          <p14:tracePt t="5192" x="7407275" y="4168775"/>
          <p14:tracePt t="5209" x="7459663" y="4160838"/>
          <p14:tracePt t="5225" x="7483475" y="4152900"/>
          <p14:tracePt t="5489" x="7505700" y="4152900"/>
          <p14:tracePt t="5497" x="7535863" y="4152900"/>
          <p14:tracePt t="5509" x="7573963" y="4144963"/>
          <p14:tracePt t="5525" x="7650163" y="4137025"/>
          <p14:tracePt t="5542" x="7688263" y="4130675"/>
          <p14:tracePt t="5559" x="7712075" y="4130675"/>
          <p14:tracePt t="5729" x="7742238" y="4130675"/>
          <p14:tracePt t="5737" x="7772400" y="4130675"/>
          <p14:tracePt t="5744" x="7794625" y="4130675"/>
          <p14:tracePt t="5759" x="7832725" y="4130675"/>
          <p14:tracePt t="5775" x="8039100" y="4130675"/>
          <p14:tracePt t="5792" x="8175625" y="4130675"/>
          <p14:tracePt t="5809" x="8251825" y="4130675"/>
          <p14:tracePt t="6568" x="8259763" y="4137025"/>
          <p14:tracePt t="6610" x="8259763" y="4144963"/>
          <p14:tracePt t="6617" x="8259763" y="4175125"/>
          <p14:tracePt t="6626" x="8259763" y="4183063"/>
          <p14:tracePt t="6825" x="8259763" y="4175125"/>
          <p14:tracePt t="6865" x="8259763" y="4168775"/>
          <p14:tracePt t="6889" x="8259763" y="4160838"/>
          <p14:tracePt t="6896" x="8259763" y="4152900"/>
          <p14:tracePt t="7145" x="8251825" y="4144963"/>
          <p14:tracePt t="7153" x="8221663" y="4144963"/>
          <p14:tracePt t="7160" x="8169275" y="4122738"/>
          <p14:tracePt t="7176" x="8061325" y="4106863"/>
          <p14:tracePt t="7193" x="7985125" y="4084638"/>
          <p14:tracePt t="7209" x="7924800" y="4076700"/>
          <p14:tracePt t="7226" x="7864475" y="4068763"/>
          <p14:tracePt t="7243" x="7856538" y="4060825"/>
          <p14:tracePt t="7259" x="7840663" y="4060825"/>
          <p14:tracePt t="7276" x="7810500" y="4054475"/>
          <p14:tracePt t="7293" x="7764463" y="4046538"/>
          <p14:tracePt t="7310" x="7688263" y="4038600"/>
          <p14:tracePt t="7327" x="7535863" y="4054475"/>
          <p14:tracePt t="7343" x="7437438" y="4076700"/>
          <p14:tracePt t="7359" x="7375525" y="4098925"/>
          <p14:tracePt t="7376" x="7369175" y="4098925"/>
          <p14:tracePt t="7463" x="7361238" y="4098925"/>
          <p14:tracePt t="7487" x="7353300" y="4098925"/>
          <p14:tracePt t="7505" x="7345363" y="4098925"/>
          <p14:tracePt t="7529" x="7337425" y="4106863"/>
          <p14:tracePt t="7545" x="7331075" y="4106863"/>
          <p14:tracePt t="7560" x="7323138" y="4114800"/>
          <p14:tracePt t="7665" x="7307263" y="4122738"/>
          <p14:tracePt t="7673" x="7307263" y="4160838"/>
          <p14:tracePt t="7680" x="7292975" y="4198938"/>
          <p14:tracePt t="7693" x="7285038" y="4259263"/>
          <p14:tracePt t="7710" x="7285038" y="4403725"/>
          <p14:tracePt t="7727" x="7285038" y="4640263"/>
          <p14:tracePt t="7743" x="7285038" y="4724400"/>
          <p14:tracePt t="7759" x="7299325" y="4830763"/>
          <p14:tracePt t="7776" x="7307263" y="4846638"/>
          <p14:tracePt t="7825" x="7307263" y="4854575"/>
          <p14:tracePt t="7857" x="7307263" y="4868863"/>
          <p14:tracePt t="7865" x="7307263" y="4876800"/>
          <p14:tracePt t="7876" x="7307263" y="4884738"/>
          <p14:tracePt t="7893" x="7315200" y="4899025"/>
          <p14:tracePt t="7910" x="7323138" y="4906963"/>
          <p14:tracePt t="7926" x="7323138" y="4914900"/>
          <p14:tracePt t="8112" x="7323138" y="4906963"/>
          <p14:tracePt t="8120" x="7323138" y="4892675"/>
          <p14:tracePt t="8135" x="7323138" y="4876800"/>
          <p14:tracePt t="8144" x="7331075" y="4854575"/>
          <p14:tracePt t="8159" x="7375525" y="4784725"/>
          <p14:tracePt t="8176" x="7451725" y="4686300"/>
          <p14:tracePt t="8193" x="7581900" y="4572000"/>
          <p14:tracePt t="8209" x="7704138" y="4473575"/>
          <p14:tracePt t="8226" x="7802563" y="4411663"/>
          <p14:tracePt t="8243" x="7894638" y="4365625"/>
          <p14:tracePt t="8259" x="7978775" y="4327525"/>
          <p14:tracePt t="8276" x="7993063" y="4321175"/>
          <p14:tracePt t="8353" x="8008938" y="4313238"/>
          <p14:tracePt t="8360" x="8031163" y="4289425"/>
          <p14:tracePt t="8369" x="8077200" y="4267200"/>
          <p14:tracePt t="8377" x="8137525" y="4251325"/>
          <p14:tracePt t="8393" x="8221663" y="4213225"/>
          <p14:tracePt t="8410" x="8305800" y="4175125"/>
          <p14:tracePt t="8426" x="8328025" y="4160838"/>
          <p14:tracePt t="8489" x="8335963" y="4160838"/>
          <p14:tracePt t="8496" x="8328025" y="4152900"/>
          <p14:tracePt t="8505" x="8283575" y="4137025"/>
          <p14:tracePt t="8512" x="8221663" y="4122738"/>
          <p14:tracePt t="8527" x="8123238" y="4092575"/>
          <p14:tracePt t="8543" x="8039100" y="4068763"/>
          <p14:tracePt t="8560" x="8001000" y="4060825"/>
          <p14:tracePt t="8576" x="7978775" y="4054475"/>
          <p14:tracePt t="8657" x="7954963" y="4054475"/>
          <p14:tracePt t="8665" x="7947025" y="4054475"/>
          <p14:tracePt t="8676" x="7924800" y="4054475"/>
          <p14:tracePt t="8693" x="7886700" y="4054475"/>
          <p14:tracePt t="8710" x="7856538" y="4054475"/>
          <p14:tracePt t="8727" x="7764463" y="4068763"/>
          <p14:tracePt t="8743" x="7712075" y="4098925"/>
          <p14:tracePt t="8760" x="7704138" y="4106863"/>
          <p14:tracePt t="8777" x="7696200" y="4114800"/>
          <p14:tracePt t="8810" x="7696200" y="4122738"/>
          <p14:tracePt t="8827" x="7696200" y="4144963"/>
          <p14:tracePt t="8843" x="7696200" y="4198938"/>
          <p14:tracePt t="8860" x="7696200" y="4283075"/>
          <p14:tracePt t="8877" x="7750175" y="4403725"/>
          <p14:tracePt t="8893" x="7810500" y="4533900"/>
          <p14:tracePt t="8910" x="7894638" y="4632325"/>
          <p14:tracePt t="8927" x="7954963" y="4702175"/>
          <p14:tracePt t="8943" x="8008938" y="4740275"/>
          <p14:tracePt t="9001" x="8008938" y="4754563"/>
          <p14:tracePt t="9017" x="8008938" y="4762500"/>
          <p14:tracePt t="9025" x="8008938" y="4778375"/>
          <p14:tracePt t="9033" x="8008938" y="4792663"/>
          <p14:tracePt t="9043" x="8008938" y="4808538"/>
          <p14:tracePt t="9060" x="8008938" y="4830763"/>
          <p14:tracePt t="9077" x="8008938" y="4868863"/>
          <p14:tracePt t="9093" x="8008938" y="4914900"/>
          <p14:tracePt t="9110" x="8016875" y="4953000"/>
          <p14:tracePt t="9127" x="8023225" y="4953000"/>
          <p14:tracePt t="9287" x="8031163" y="4953000"/>
          <p14:tracePt t="9295" x="8039100" y="4953000"/>
          <p14:tracePt t="9312" x="8039100" y="4937125"/>
          <p14:tracePt t="9321" x="8039100" y="4922838"/>
          <p14:tracePt t="9337" x="8039100" y="4914900"/>
          <p14:tracePt t="9345" x="8039100" y="4899025"/>
          <p14:tracePt t="9360" x="8039100" y="4876800"/>
          <p14:tracePt t="9377" x="8039100" y="4860925"/>
          <p14:tracePt t="9393" x="8039100" y="4846638"/>
          <p14:tracePt t="9649" x="8008938" y="4822825"/>
          <p14:tracePt t="9657" x="7947025" y="4800600"/>
          <p14:tracePt t="9664" x="7826375" y="4770438"/>
          <p14:tracePt t="9677" x="7642225" y="4724400"/>
          <p14:tracePt t="9694" x="7261225" y="4664075"/>
          <p14:tracePt t="9711" x="6811963" y="4518025"/>
          <p14:tracePt t="9727" x="6721475" y="4503738"/>
          <p14:tracePt t="9744" x="6523038" y="4411663"/>
          <p14:tracePt t="9760" x="6523038" y="4403725"/>
          <p14:tracePt t="9777" x="6523038" y="4397375"/>
          <p14:tracePt t="9794" x="6523038" y="4373563"/>
          <p14:tracePt t="9810" x="6523038" y="4359275"/>
          <p14:tracePt t="9827" x="6523038" y="4335463"/>
          <p14:tracePt t="9844" x="6515100" y="4297363"/>
          <p14:tracePt t="9860" x="6499225" y="4244975"/>
          <p14:tracePt t="9877" x="6499225" y="4213225"/>
          <p14:tracePt t="9894" x="6492875" y="4198938"/>
          <p14:tracePt t="9910" x="6492875" y="4191000"/>
          <p14:tracePt t="9927" x="6484938" y="4191000"/>
          <p14:tracePt t="10049" x="6484938" y="4183063"/>
          <p14:tracePt t="10057" x="6484938" y="4168775"/>
          <p14:tracePt t="10064" x="6484938" y="4160838"/>
          <p14:tracePt t="10077" x="6484938" y="4144963"/>
          <p14:tracePt t="10094" x="6499225" y="4114800"/>
          <p14:tracePt t="10111" x="6499225" y="4092575"/>
          <p14:tracePt t="10127" x="6507163" y="4092575"/>
          <p14:tracePt t="10144" x="6507163" y="4084638"/>
          <p14:tracePt t="10353" x="6561138" y="4060825"/>
          <p14:tracePt t="10360" x="6697663" y="4054475"/>
          <p14:tracePt t="10369" x="6850063" y="4054475"/>
          <p14:tracePt t="10377" x="7018338" y="4046538"/>
          <p14:tracePt t="10394" x="7399338" y="4030663"/>
          <p14:tracePt t="10410" x="7712075" y="4030663"/>
          <p14:tracePt t="10427" x="7894638" y="4046538"/>
          <p14:tracePt t="10444" x="7985125" y="4084638"/>
          <p14:tracePt t="10461" x="8061325" y="4160838"/>
          <p14:tracePt t="10477" x="8099425" y="4283075"/>
          <p14:tracePt t="10494" x="8123238" y="4449763"/>
          <p14:tracePt t="10511" x="8131175" y="4694238"/>
          <p14:tracePt t="10527" x="8131175" y="4808538"/>
          <p14:tracePt t="10544" x="8099425" y="4892675"/>
          <p14:tracePt t="10561" x="8085138" y="4930775"/>
          <p14:tracePt t="10577" x="8061325" y="4953000"/>
          <p14:tracePt t="10594" x="8039100" y="4960938"/>
          <p14:tracePt t="10611" x="8031163" y="4960938"/>
          <p14:tracePt t="10627" x="8023225" y="4960938"/>
          <p14:tracePt t="10657" x="8008938" y="4960938"/>
          <p14:tracePt t="10680" x="8001000" y="4960938"/>
          <p14:tracePt t="10689" x="8001000" y="4953000"/>
          <p14:tracePt t="10769" x="7993063" y="4945063"/>
          <p14:tracePt t="10777" x="7978775" y="4937125"/>
          <p14:tracePt t="10785" x="7947025" y="4937125"/>
          <p14:tracePt t="10794" x="7894638" y="4937125"/>
          <p14:tracePt t="10811" x="7712075" y="4937125"/>
          <p14:tracePt t="10827" x="7429500" y="4937125"/>
          <p14:tracePt t="10844" x="7070725" y="4930775"/>
          <p14:tracePt t="10861" x="6727825" y="4906963"/>
          <p14:tracePt t="10877" x="6553200" y="4906963"/>
          <p14:tracePt t="10894" x="6515100" y="4899025"/>
          <p14:tracePt t="10921" x="6507163" y="4899025"/>
          <p14:tracePt t="10945" x="6523038" y="4876800"/>
          <p14:tracePt t="10953" x="6569075" y="4876800"/>
          <p14:tracePt t="10961" x="6637338" y="4876800"/>
          <p14:tracePt t="10977" x="6819900" y="4876800"/>
          <p14:tracePt t="10994" x="7032625" y="4860925"/>
          <p14:tracePt t="11011" x="7216775" y="4860925"/>
          <p14:tracePt t="11027" x="7337425" y="4838700"/>
          <p14:tracePt t="11044" x="7361238" y="4838700"/>
          <p14:tracePt t="11077" x="7369175" y="4830763"/>
          <p14:tracePt t="11096" x="7345363" y="4830763"/>
          <p14:tracePt t="11111" x="7307263" y="4838700"/>
          <p14:tracePt t="11128" x="7170738" y="4876800"/>
          <p14:tracePt t="11144" x="7102475" y="4906963"/>
          <p14:tracePt t="11161" x="7094538" y="4906963"/>
          <p14:tracePt t="11201" x="7146925" y="4906963"/>
          <p14:tracePt t="11211" x="7239000" y="4906963"/>
          <p14:tracePt t="11227" x="7445375" y="4906963"/>
          <p14:tracePt t="11244" x="7658100" y="4906963"/>
          <p14:tracePt t="11261" x="7810500" y="4906963"/>
          <p14:tracePt t="11277" x="7832725" y="4906963"/>
          <p14:tracePt t="11312" x="7810500" y="4914900"/>
          <p14:tracePt t="11319" x="7772400" y="4922838"/>
          <p14:tracePt t="11327" x="7750175" y="4930775"/>
          <p14:tracePt t="11344" x="7726363" y="4945063"/>
          <p14:tracePt t="11425" x="7726363" y="4953000"/>
          <p14:tracePt t="11432" x="7734300" y="4960938"/>
          <p14:tracePt t="11456" x="7742238" y="4960938"/>
          <p14:tracePt t="11464" x="7750175" y="4983163"/>
          <p14:tracePt t="11478" x="7756525" y="5013325"/>
          <p14:tracePt t="11495" x="7764463" y="5189538"/>
          <p14:tracePt t="11511" x="7764463" y="5341938"/>
          <p14:tracePt t="11527" x="7712075" y="5502275"/>
          <p14:tracePt t="11544" x="7666038" y="5584825"/>
          <p14:tracePt t="11561" x="7620000" y="5638800"/>
          <p14:tracePt t="11578" x="7620000" y="5646738"/>
          <p14:tracePt t="11641" x="7612063" y="5646738"/>
          <p14:tracePt t="11745" x="7612063" y="5654675"/>
          <p14:tracePt t="12065" x="7604125" y="5654675"/>
          <p14:tracePt t="12073" x="7573963" y="5654675"/>
          <p14:tracePt t="12080" x="7513638" y="5654675"/>
          <p14:tracePt t="12095" x="7413625" y="5676900"/>
          <p14:tracePt t="12111" x="7223125" y="5692775"/>
          <p14:tracePt t="12128" x="7026275" y="5707063"/>
          <p14:tracePt t="12144" x="6865938" y="5707063"/>
          <p14:tracePt t="12161" x="6765925" y="5707063"/>
          <p14:tracePt t="12178" x="6751638" y="5707063"/>
          <p14:tracePt t="12241" x="6735763" y="5699125"/>
          <p14:tracePt t="12248" x="6713538" y="5684838"/>
          <p14:tracePt t="12256" x="6651625" y="5668963"/>
          <p14:tracePt t="12264" x="6591300" y="5654675"/>
          <p14:tracePt t="12278" x="6523038" y="5630863"/>
          <p14:tracePt t="12295" x="6340475" y="5570538"/>
          <p14:tracePt t="12311" x="6232525" y="5540375"/>
          <p14:tracePt t="12328" x="6188075" y="5508625"/>
          <p14:tracePt t="12345" x="6172200" y="5486400"/>
          <p14:tracePt t="12361" x="6172200" y="5456238"/>
          <p14:tracePt t="12378" x="6172200" y="5426075"/>
          <p14:tracePt t="12395" x="6172200" y="5387975"/>
          <p14:tracePt t="12411" x="6172200" y="5341938"/>
          <p14:tracePt t="12428" x="6172200" y="5311775"/>
          <p14:tracePt t="12445" x="6172200" y="5287963"/>
          <p14:tracePt t="12461" x="6172200" y="5280025"/>
          <p14:tracePt t="12478" x="6172200" y="5249863"/>
          <p14:tracePt t="12495" x="6172200" y="5235575"/>
          <p14:tracePt t="12511" x="6164263" y="5235575"/>
          <p14:tracePt t="12657" x="6164263" y="5227638"/>
          <p14:tracePt t="12664" x="6156325" y="5235575"/>
          <p14:tracePt t="12672" x="6156325" y="5311775"/>
          <p14:tracePt t="12680" x="6134100" y="5372100"/>
          <p14:tracePt t="12695" x="6126163" y="5418138"/>
          <p14:tracePt t="12711" x="6080125" y="5616575"/>
          <p14:tracePt t="12728" x="6073775" y="5684838"/>
          <p14:tracePt t="12745" x="6057900" y="5730875"/>
          <p14:tracePt t="12762" x="6057900" y="5737225"/>
          <p14:tracePt t="12881" x="6057900" y="5722938"/>
          <p14:tracePt t="12889" x="6057900" y="5676900"/>
          <p14:tracePt t="12897" x="6057900" y="5622925"/>
          <p14:tracePt t="12911" x="6057900" y="5532438"/>
          <p14:tracePt t="12928" x="6065838" y="5418138"/>
          <p14:tracePt t="12945" x="6065838" y="5364163"/>
          <p14:tracePt t="12961" x="6065838" y="5295900"/>
          <p14:tracePt t="12978" x="6065838" y="5265738"/>
          <p14:tracePt t="12995" x="6065838" y="5227638"/>
          <p14:tracePt t="13012" x="6065838" y="5219700"/>
          <p14:tracePt t="13028" x="6065838" y="5203825"/>
          <p14:tracePt t="13045" x="6080125" y="5181600"/>
          <p14:tracePt t="13079" x="6096000" y="5151438"/>
          <p14:tracePt t="13095" x="6103938" y="5151438"/>
          <p14:tracePt t="13111" x="6194425" y="5143500"/>
          <p14:tracePt t="13128" x="6308725" y="5143500"/>
          <p14:tracePt t="13145" x="6430963" y="5143500"/>
          <p14:tracePt t="13162" x="6545263" y="5143500"/>
          <p14:tracePt t="13178" x="6683375" y="5143500"/>
          <p14:tracePt t="13195" x="6850063" y="5143500"/>
          <p14:tracePt t="13212" x="6988175" y="5143500"/>
          <p14:tracePt t="13228" x="7140575" y="5143500"/>
          <p14:tracePt t="13245" x="7299325" y="5151438"/>
          <p14:tracePt t="13262" x="7369175" y="5159375"/>
          <p14:tracePt t="13279" x="7513638" y="5159375"/>
          <p14:tracePt t="13295" x="7521575" y="5159375"/>
          <p14:tracePt t="13344" x="7527925" y="5159375"/>
          <p14:tracePt t="13368" x="7535863" y="5159375"/>
          <p14:tracePt t="13377" x="7566025" y="5159375"/>
          <p14:tracePt t="13385" x="7642225" y="5143500"/>
          <p14:tracePt t="13395" x="7680325" y="5143500"/>
          <p14:tracePt t="13412" x="7802563" y="5105400"/>
          <p14:tracePt t="13428" x="7856538" y="5105400"/>
          <p14:tracePt t="13537" x="7864475" y="5105400"/>
          <p14:tracePt t="13553" x="7878763" y="5113338"/>
          <p14:tracePt t="13569" x="7878763" y="5121275"/>
          <p14:tracePt t="13577" x="7894638" y="5135563"/>
          <p14:tracePt t="13585" x="7916863" y="5173663"/>
          <p14:tracePt t="13595" x="7947025" y="5203825"/>
          <p14:tracePt t="13612" x="7954963" y="5203825"/>
          <p14:tracePt t="13628" x="7970838" y="5227638"/>
          <p14:tracePt t="13645" x="7985125" y="5249863"/>
          <p14:tracePt t="13664" x="7993063" y="5280025"/>
          <p14:tracePt t="13679" x="8001000" y="5303838"/>
          <p14:tracePt t="13695" x="8001000" y="5372100"/>
          <p14:tracePt t="13712" x="8001000" y="5448300"/>
          <p14:tracePt t="13728" x="8001000" y="5516563"/>
          <p14:tracePt t="13745" x="8001000" y="5578475"/>
          <p14:tracePt t="13762" x="7993063" y="5622925"/>
          <p14:tracePt t="13778" x="7985125" y="5661025"/>
          <p14:tracePt t="13795" x="7970838" y="5692775"/>
          <p14:tracePt t="13812" x="7970838" y="5707063"/>
          <p14:tracePt t="13828" x="7970838" y="5715000"/>
          <p14:tracePt t="13845" x="7970838" y="5722938"/>
          <p14:tracePt t="13862" x="7962900" y="5722938"/>
          <p14:tracePt t="13879" x="7954963" y="5745163"/>
          <p14:tracePt t="13895" x="7940675" y="5761038"/>
          <p14:tracePt t="13912" x="7878763" y="5768975"/>
          <p14:tracePt t="13928" x="7780338" y="5783263"/>
          <p14:tracePt t="13945" x="7604125" y="5783263"/>
          <p14:tracePt t="13962" x="7407275" y="5783263"/>
          <p14:tracePt t="13978" x="7154863" y="5783263"/>
          <p14:tracePt t="13995" x="6904038" y="5783263"/>
          <p14:tracePt t="14012" x="6667500" y="5783263"/>
          <p14:tracePt t="14029" x="6416675" y="5783263"/>
          <p14:tracePt t="14045" x="6226175" y="5783263"/>
          <p14:tracePt t="14062" x="6042025" y="5783263"/>
          <p14:tracePt t="14079" x="5889625" y="5783263"/>
          <p14:tracePt t="14095" x="5859463" y="5783263"/>
          <p14:tracePt t="14112" x="5851525" y="5783263"/>
          <p14:tracePt t="14257" x="5845175" y="5783263"/>
          <p14:tracePt t="14264" x="5845175" y="5775325"/>
          <p14:tracePt t="14272" x="5845175" y="5753100"/>
          <p14:tracePt t="14279" x="5845175" y="5722938"/>
          <p14:tracePt t="14295" x="5859463" y="5622925"/>
          <p14:tracePt t="14311" x="5889625" y="5546725"/>
          <p14:tracePt t="14328" x="5913438" y="5470525"/>
          <p14:tracePt t="14345" x="5935663" y="5418138"/>
          <p14:tracePt t="14361" x="5959475" y="5356225"/>
          <p14:tracePt t="14378" x="5981700" y="5326063"/>
          <p14:tracePt t="14395" x="5989638" y="5303838"/>
          <p14:tracePt t="14412" x="6011863" y="5280025"/>
          <p14:tracePt t="14429" x="6019800" y="5273675"/>
          <p14:tracePt t="14445" x="6035675" y="5257800"/>
          <p14:tracePt t="14462" x="6080125" y="5241925"/>
          <p14:tracePt t="14479" x="6156325" y="5227638"/>
          <p14:tracePt t="14495" x="6218238" y="5203825"/>
          <p14:tracePt t="14512" x="6324600" y="5173663"/>
          <p14:tracePt t="14529" x="6416675" y="5159375"/>
          <p14:tracePt t="14545" x="6537325" y="5151438"/>
          <p14:tracePt t="14562" x="6675438" y="5127625"/>
          <p14:tracePt t="14579" x="6773863" y="5121275"/>
          <p14:tracePt t="14595" x="6896100" y="5113338"/>
          <p14:tracePt t="14612" x="7010400" y="5097463"/>
          <p14:tracePt t="14629" x="7124700" y="5097463"/>
          <p14:tracePt t="14645" x="7239000" y="5097463"/>
          <p14:tracePt t="14650" x="7292975" y="5097463"/>
          <p14:tracePt t="14662" x="7429500" y="5097463"/>
          <p14:tracePt t="14679" x="7483475" y="5097463"/>
          <p14:tracePt t="14695" x="7673975" y="5097463"/>
          <p14:tracePt t="14712" x="7788275" y="5097463"/>
          <p14:tracePt t="14729" x="7894638" y="5105400"/>
          <p14:tracePt t="14745" x="7947025" y="5105400"/>
          <p14:tracePt t="14762" x="7978775" y="5105400"/>
          <p14:tracePt t="14779" x="7985125" y="5105400"/>
          <p14:tracePt t="14873" x="8001000" y="5113338"/>
          <p14:tracePt t="14881" x="8001000" y="5121275"/>
          <p14:tracePt t="14896" x="8008938" y="5127625"/>
          <p14:tracePt t="14905" x="8039100" y="5181600"/>
          <p14:tracePt t="14913" x="8085138" y="5265738"/>
          <p14:tracePt t="14929" x="8115300" y="5326063"/>
          <p14:tracePt t="14945" x="8153400" y="5426075"/>
          <p14:tracePt t="14962" x="8191500" y="5540375"/>
          <p14:tracePt t="14979" x="8191500" y="5584825"/>
          <p14:tracePt t="14996" x="8191500" y="5654675"/>
          <p14:tracePt t="15012" x="8191500" y="5692775"/>
          <p14:tracePt t="15029" x="8191500" y="5715000"/>
          <p14:tracePt t="15046" x="8191500" y="5737225"/>
          <p14:tracePt t="15063" x="8183563" y="5768975"/>
          <p14:tracePt t="15079" x="8183563" y="5783263"/>
          <p14:tracePt t="15096" x="8123238" y="5837238"/>
          <p14:tracePt t="15112" x="8031163" y="5883275"/>
          <p14:tracePt t="15129" x="7902575" y="5905500"/>
          <p14:tracePt t="15146" x="7750175" y="5921375"/>
          <p14:tracePt t="15162" x="7559675" y="5921375"/>
          <p14:tracePt t="15179" x="7337425" y="5921375"/>
          <p14:tracePt t="15196" x="7102475" y="5921375"/>
          <p14:tracePt t="15212" x="6850063" y="5921375"/>
          <p14:tracePt t="15229" x="6599238" y="5921375"/>
          <p14:tracePt t="15246" x="6392863" y="5921375"/>
          <p14:tracePt t="15263" x="6088063" y="5921375"/>
          <p14:tracePt t="15279" x="5943600" y="5921375"/>
          <p14:tracePt t="15295" x="5883275" y="5921375"/>
          <p14:tracePt t="15312" x="5875338" y="5921375"/>
          <p14:tracePt t="15401" x="5867400" y="5921375"/>
          <p14:tracePt t="15409" x="5859463" y="5905500"/>
          <p14:tracePt t="15416" x="5859463" y="5875338"/>
          <p14:tracePt t="15429" x="5859463" y="5851525"/>
          <p14:tracePt t="15446" x="5859463" y="5761038"/>
          <p14:tracePt t="15463" x="5859463" y="5616575"/>
          <p14:tracePt t="15479" x="5859463" y="5554663"/>
          <p14:tracePt t="15496" x="5867400" y="5440363"/>
          <p14:tracePt t="15512" x="5883275" y="5387975"/>
          <p14:tracePt t="15529" x="5905500" y="5341938"/>
          <p14:tracePt t="15546" x="5913438" y="5318125"/>
          <p14:tracePt t="15562" x="5943600" y="5287963"/>
          <p14:tracePt t="15579" x="5981700" y="5257800"/>
          <p14:tracePt t="15596" x="6057900" y="5219700"/>
          <p14:tracePt t="15612" x="6156325" y="5189538"/>
          <p14:tracePt t="15629" x="6294438" y="5173663"/>
          <p14:tracePt t="15646" x="6461125" y="5151438"/>
          <p14:tracePt t="15650" x="6569075" y="5143500"/>
          <p14:tracePt t="15663" x="6842125" y="5113338"/>
          <p14:tracePt t="15679" x="7185025" y="5105400"/>
          <p14:tracePt t="15696" x="7535863" y="5105400"/>
          <p14:tracePt t="15712" x="7810500" y="5105400"/>
          <p14:tracePt t="15729" x="7993063" y="5105400"/>
          <p14:tracePt t="15746" x="8085138" y="5105400"/>
          <p14:tracePt t="15762" x="8093075" y="5105400"/>
          <p14:tracePt t="15800" x="8099425" y="5105400"/>
          <p14:tracePt t="15816" x="8115300" y="5105400"/>
          <p14:tracePt t="15833" x="8131175" y="5113338"/>
          <p14:tracePt t="15846" x="8137525" y="5113338"/>
          <p14:tracePt t="15863" x="8161338" y="5121275"/>
          <p14:tracePt t="15879" x="8169275" y="5127625"/>
          <p14:tracePt t="15896" x="8229600" y="5211763"/>
          <p14:tracePt t="15913" x="8237538" y="5211763"/>
          <p14:tracePt t="15929" x="8237538" y="5235575"/>
          <p14:tracePt t="15946" x="8297863" y="5364163"/>
          <p14:tracePt t="15963" x="8297863" y="5418138"/>
          <p14:tracePt t="15979" x="8297863" y="5502275"/>
          <p14:tracePt t="15996" x="8297863" y="5540375"/>
          <p14:tracePt t="16013" x="8297863" y="5584825"/>
          <p14:tracePt t="16029" x="8297863" y="5600700"/>
          <p14:tracePt t="16046" x="8283575" y="5630863"/>
          <p14:tracePt t="16063" x="8275638" y="5654675"/>
          <p14:tracePt t="16079" x="8259763" y="5684838"/>
          <p14:tracePt t="16096" x="8245475" y="5707063"/>
          <p14:tracePt t="16113" x="8221663" y="5722938"/>
          <p14:tracePt t="16129" x="8175625" y="5730875"/>
          <p14:tracePt t="16146" x="8107363" y="5753100"/>
          <p14:tracePt t="16163" x="7993063" y="5761038"/>
          <p14:tracePt t="16179" x="7864475" y="5761038"/>
          <p14:tracePt t="16196" x="7658100" y="5761038"/>
          <p14:tracePt t="16213" x="7437438" y="5761038"/>
          <p14:tracePt t="16229" x="7185025" y="5761038"/>
          <p14:tracePt t="16246" x="6950075" y="5761038"/>
          <p14:tracePt t="16263" x="6621463" y="5761038"/>
          <p14:tracePt t="16279" x="6446838" y="5761038"/>
          <p14:tracePt t="16296" x="6316663" y="5761038"/>
          <p14:tracePt t="16313" x="6232525" y="5761038"/>
          <p14:tracePt t="16329" x="6180138" y="5775325"/>
          <p14:tracePt t="16346" x="6164263" y="5775325"/>
          <p14:tracePt t="16363" x="6156325" y="5783263"/>
          <p14:tracePt t="16473" x="6142038" y="5768975"/>
          <p14:tracePt t="16481" x="6126163" y="5715000"/>
          <p14:tracePt t="16489" x="6103938" y="5676900"/>
          <p14:tracePt t="16497" x="6103938" y="5646738"/>
          <p14:tracePt t="16513" x="6080125" y="5546725"/>
          <p14:tracePt t="16529" x="6080125" y="5478463"/>
          <p14:tracePt t="16546" x="6080125" y="5426075"/>
          <p14:tracePt t="16563" x="6080125" y="5380038"/>
          <p14:tracePt t="16580" x="6111875" y="5334000"/>
          <p14:tracePt t="16596" x="6149975" y="5287963"/>
          <p14:tracePt t="16613" x="6180138" y="5257800"/>
          <p14:tracePt t="16629" x="6240463" y="5227638"/>
          <p14:tracePt t="16647" x="6302375" y="5189538"/>
          <p14:tracePt t="16663" x="6354763" y="5173663"/>
          <p14:tracePt t="16679" x="6392863" y="5159375"/>
          <p14:tracePt t="16696" x="6416675" y="5151438"/>
          <p14:tracePt t="16713" x="6461125" y="5143500"/>
          <p14:tracePt t="16730" x="6499225" y="5143500"/>
          <p14:tracePt t="16746" x="6545263" y="5143500"/>
          <p14:tracePt t="16763" x="6591300" y="5143500"/>
          <p14:tracePt t="16779" x="6667500" y="5143500"/>
          <p14:tracePt t="16796" x="6735763" y="5143500"/>
          <p14:tracePt t="16813" x="6842125" y="5143500"/>
          <p14:tracePt t="16830" x="6972300" y="5151438"/>
          <p14:tracePt t="16847" x="7170738" y="5181600"/>
          <p14:tracePt t="16863" x="7261225" y="5189538"/>
          <p14:tracePt t="16879" x="7513638" y="5235575"/>
          <p14:tracePt t="16896" x="7680325" y="5257800"/>
          <p14:tracePt t="16913" x="7840663" y="5265738"/>
          <p14:tracePt t="16930" x="7978775" y="5273675"/>
          <p14:tracePt t="16946" x="8047038" y="5273675"/>
          <p14:tracePt t="16963" x="8061325" y="5273675"/>
          <p14:tracePt t="17064" x="8061325" y="5280025"/>
          <p14:tracePt t="17081" x="8061325" y="5287963"/>
          <p14:tracePt t="17097" x="8061325" y="5326063"/>
          <p14:tracePt t="17105" x="8061325" y="5380038"/>
          <p14:tracePt t="17121" x="8061325" y="5410200"/>
          <p14:tracePt t="17130" x="8061325" y="5448300"/>
          <p14:tracePt t="17146" x="8061325" y="5478463"/>
          <p14:tracePt t="17163" x="8061325" y="5562600"/>
          <p14:tracePt t="17180" x="8061325" y="5608638"/>
          <p14:tracePt t="17196" x="8061325" y="5630863"/>
          <p14:tracePt t="17213" x="8061325" y="5661025"/>
          <p14:tracePt t="17230" x="8061325" y="5668963"/>
          <p14:tracePt t="17263" x="8054975" y="5684838"/>
          <p14:tracePt t="17280" x="8001000" y="5707063"/>
          <p14:tracePt t="17296" x="7908925" y="5737225"/>
          <p14:tracePt t="17313" x="7810500" y="5753100"/>
          <p14:tracePt t="17330" x="7680325" y="5775325"/>
          <p14:tracePt t="17346" x="7551738" y="5791200"/>
          <p14:tracePt t="17363" x="7375525" y="5791200"/>
          <p14:tracePt t="17380" x="7200900" y="5807075"/>
          <p14:tracePt t="17396" x="7002463" y="5807075"/>
          <p14:tracePt t="17413" x="6789738" y="5807075"/>
          <p14:tracePt t="17430" x="6599238" y="5807075"/>
          <p14:tracePt t="17447" x="6316663" y="5807075"/>
          <p14:tracePt t="17463" x="6164263" y="5807075"/>
          <p14:tracePt t="17480" x="6049963" y="5807075"/>
          <p14:tracePt t="17496" x="5973763" y="5807075"/>
          <p14:tracePt t="17513" x="5935663" y="5807075"/>
          <p14:tracePt t="17530" x="5927725" y="5807075"/>
          <p14:tracePt t="17585" x="5921375" y="5807075"/>
          <p14:tracePt t="17592" x="5921375" y="5783263"/>
          <p14:tracePt t="17600" x="5897563" y="5745163"/>
          <p14:tracePt t="17613" x="5883275" y="5707063"/>
          <p14:tracePt t="17630" x="5845175" y="5638800"/>
          <p14:tracePt t="17634" x="5837238" y="5608638"/>
          <p14:tracePt t="17647" x="5821363" y="5570538"/>
          <p14:tracePt t="17663" x="5799138" y="5494338"/>
          <p14:tracePt t="17680" x="5799138" y="5456238"/>
          <p14:tracePt t="17697" x="5799138" y="5410200"/>
          <p14:tracePt t="17713" x="5799138" y="5372100"/>
          <p14:tracePt t="17730" x="5799138" y="5341938"/>
          <p14:tracePt t="17747" x="5821363" y="5295900"/>
          <p14:tracePt t="17763" x="5867400" y="5249863"/>
          <p14:tracePt t="17780" x="5905500" y="5219700"/>
          <p14:tracePt t="17797" x="5981700" y="5197475"/>
          <p14:tracePt t="17813" x="6035675" y="5181600"/>
          <p14:tracePt t="17830" x="6088063" y="5181600"/>
          <p14:tracePt t="17847" x="6172200" y="5181600"/>
          <p14:tracePt t="17863" x="6294438" y="5181600"/>
          <p14:tracePt t="17880" x="6484938" y="5181600"/>
          <p14:tracePt t="17897" x="6713538" y="5203825"/>
          <p14:tracePt t="17913" x="6934200" y="5203825"/>
          <p14:tracePt t="17930" x="7200900" y="5203825"/>
          <p14:tracePt t="17947" x="7475538" y="5203825"/>
          <p14:tracePt t="17963" x="7666038" y="5203825"/>
          <p14:tracePt t="17980" x="7848600" y="5203825"/>
          <p14:tracePt t="17997" x="7954963" y="5189538"/>
          <p14:tracePt t="18013" x="8008938" y="5173663"/>
          <p14:tracePt t="18030" x="8016875" y="5173663"/>
          <p14:tracePt t="18072" x="8023225" y="5173663"/>
          <p14:tracePt t="18080" x="8031163" y="5173663"/>
          <p14:tracePt t="18088" x="8054975" y="5173663"/>
          <p14:tracePt t="18097" x="8077200" y="5173663"/>
          <p14:tracePt t="18113" x="8131175" y="5211763"/>
          <p14:tracePt t="18130" x="8289925" y="5394325"/>
          <p14:tracePt t="18147" x="8382000" y="5494338"/>
          <p14:tracePt t="18163" x="8442325" y="5584825"/>
          <p14:tracePt t="18180" x="8442325" y="5592763"/>
          <p14:tracePt t="18197" x="8442325" y="5600700"/>
          <p14:tracePt t="18213" x="8442325" y="5622925"/>
          <p14:tracePt t="18231" x="8442325" y="5684838"/>
          <p14:tracePt t="18247" x="8412163" y="5699125"/>
          <p14:tracePt t="18263" x="8335963" y="5715000"/>
          <p14:tracePt t="18280" x="8245475" y="5722938"/>
          <p14:tracePt t="18296" x="8093075" y="5737225"/>
          <p14:tracePt t="18313" x="7916863" y="5761038"/>
          <p14:tracePt t="18330" x="7742238" y="5791200"/>
          <p14:tracePt t="18346" x="7543800" y="5813425"/>
          <p14:tracePt t="18363" x="7361238" y="5821363"/>
          <p14:tracePt t="18380" x="7192963" y="5821363"/>
          <p14:tracePt t="18396" x="7018338" y="5821363"/>
          <p14:tracePt t="18413" x="6850063" y="5821363"/>
          <p14:tracePt t="18430" x="6697663" y="5775325"/>
          <p14:tracePt t="18447" x="6583363" y="5745163"/>
          <p14:tracePt t="18463" x="6430963" y="5707063"/>
          <p14:tracePt t="18480" x="6332538" y="5684838"/>
          <p14:tracePt t="18496" x="6278563" y="5676900"/>
          <p14:tracePt t="18513" x="6232525" y="5654675"/>
          <p14:tracePt t="18530" x="6188075" y="5646738"/>
          <p14:tracePt t="18547" x="6164263" y="5638800"/>
          <p14:tracePt t="18563" x="6156325" y="5630863"/>
          <p14:tracePt t="18580" x="6149975" y="5622925"/>
          <p14:tracePt t="18597" x="6134100" y="5608638"/>
          <p14:tracePt t="18613" x="6126163" y="5570538"/>
          <p14:tracePt t="18631" x="6126163" y="5486400"/>
          <p14:tracePt t="18647" x="6126163" y="5448300"/>
          <p14:tracePt t="18651" x="6126163" y="5418138"/>
          <p14:tracePt t="18663" x="6126163" y="5341938"/>
          <p14:tracePt t="18680" x="6126163" y="5287963"/>
          <p14:tracePt t="18697" x="6142038" y="5249863"/>
          <p14:tracePt t="18714" x="6164263" y="5219700"/>
          <p14:tracePt t="18730" x="6202363" y="5197475"/>
          <p14:tracePt t="18747" x="6240463" y="5197475"/>
          <p14:tracePt t="18764" x="6316663" y="5189538"/>
          <p14:tracePt t="18780" x="6461125" y="5173663"/>
          <p14:tracePt t="18797" x="6637338" y="5173663"/>
          <p14:tracePt t="18814" x="6850063" y="5173663"/>
          <p14:tracePt t="18831" x="7192963" y="5173663"/>
          <p14:tracePt t="18847" x="7307263" y="5173663"/>
          <p14:tracePt t="18864" x="7666038" y="5173663"/>
          <p14:tracePt t="18880" x="7886700" y="5173663"/>
          <p14:tracePt t="18897" x="8093075" y="5173663"/>
          <p14:tracePt t="18914" x="8213725" y="5173663"/>
          <p14:tracePt t="18930" x="8267700" y="5173663"/>
          <p14:tracePt t="19041" x="8275638" y="5173663"/>
          <p14:tracePt t="19080" x="8283575" y="5173663"/>
          <p14:tracePt t="19097" x="8305800" y="5197475"/>
          <p14:tracePt t="19104" x="8328025" y="5227638"/>
          <p14:tracePt t="19114" x="8328025" y="5235575"/>
          <p14:tracePt t="19130" x="8343900" y="5326063"/>
          <p14:tracePt t="19147" x="8366125" y="5410200"/>
          <p14:tracePt t="19164" x="8397875" y="5486400"/>
          <p14:tracePt t="19180" x="8397875" y="5532438"/>
          <p14:tracePt t="19197" x="8397875" y="5570538"/>
          <p14:tracePt t="19214" x="8397875" y="5616575"/>
          <p14:tracePt t="19231" x="8343900" y="5668963"/>
          <p14:tracePt t="19247" x="8229600" y="5707063"/>
          <p14:tracePt t="19264" x="8077200" y="5745163"/>
          <p14:tracePt t="19280" x="7832725" y="5783263"/>
          <p14:tracePt t="19297" x="7489825" y="5813425"/>
          <p14:tracePt t="19314" x="6988175" y="5813425"/>
          <p14:tracePt t="19330" x="6454775" y="5813425"/>
          <p14:tracePt t="19347" x="6019800" y="5813425"/>
          <p14:tracePt t="19364" x="5638800" y="5813425"/>
          <p14:tracePt t="19380" x="5402263" y="5813425"/>
          <p14:tracePt t="19397" x="5203825" y="5813425"/>
          <p14:tracePt t="19414" x="5121275" y="5813425"/>
          <p14:tracePt t="19431" x="5075238" y="5807075"/>
          <p14:tracePt t="19481" x="5075238" y="5791200"/>
          <p14:tracePt t="19489" x="5075238" y="5783263"/>
          <p14:tracePt t="19497" x="5075238" y="5761038"/>
          <p14:tracePt t="19514" x="5067300" y="5699125"/>
          <p14:tracePt t="19531" x="5067300" y="5646738"/>
          <p14:tracePt t="19547" x="5067300" y="5578475"/>
          <p14:tracePt t="19564" x="5067300" y="5540375"/>
          <p14:tracePt t="19581" x="5075238" y="5478463"/>
          <p14:tracePt t="19597" x="5121275" y="5402263"/>
          <p14:tracePt t="19614" x="5181600" y="5356225"/>
          <p14:tracePt t="19631" x="5318125" y="5287963"/>
          <p14:tracePt t="19647" x="5426075" y="5257800"/>
          <p14:tracePt t="19664" x="5540375" y="5227638"/>
          <p14:tracePt t="19681" x="5684838" y="5211763"/>
          <p14:tracePt t="19697" x="5821363" y="5197475"/>
          <p14:tracePt t="19714" x="5989638" y="5197475"/>
          <p14:tracePt t="19731" x="6164263" y="5197475"/>
          <p14:tracePt t="19747" x="6362700" y="5197475"/>
          <p14:tracePt t="19764" x="6569075" y="5197475"/>
          <p14:tracePt t="19781" x="6759575" y="5211763"/>
          <p14:tracePt t="19797" x="6972300" y="5235575"/>
          <p14:tracePt t="19814" x="7178675" y="5249863"/>
          <p14:tracePt t="19831" x="7407275" y="5249863"/>
          <p14:tracePt t="19847" x="7535863" y="5249863"/>
          <p14:tracePt t="19864" x="7635875" y="5249863"/>
          <p14:tracePt t="19881" x="7726363" y="5241925"/>
          <p14:tracePt t="19897" x="7810500" y="5241925"/>
          <p14:tracePt t="19914" x="7894638" y="5241925"/>
          <p14:tracePt t="19931" x="7978775" y="5241925"/>
          <p14:tracePt t="19947" x="8001000" y="5241925"/>
          <p14:tracePt t="19964" x="8016875" y="5241925"/>
          <p14:tracePt t="19997" x="8047038" y="5303838"/>
          <p14:tracePt t="20015" x="8085138" y="5432425"/>
          <p14:tracePt t="20031" x="8093075" y="5486400"/>
          <p14:tracePt t="20047" x="8115300" y="5622925"/>
          <p14:tracePt t="20064" x="8123238" y="5676900"/>
          <p14:tracePt t="20081" x="8123238" y="5715000"/>
          <p14:tracePt t="20097" x="8123238" y="5737225"/>
          <p14:tracePt t="20114" x="8085138" y="5753100"/>
          <p14:tracePt t="20131" x="8008938" y="5753100"/>
          <p14:tracePt t="20148" x="7916863" y="5753100"/>
          <p14:tracePt t="20151" x="7848600" y="5753100"/>
          <p14:tracePt t="20164" x="7772400" y="5753100"/>
          <p14:tracePt t="20181" x="7620000" y="5730875"/>
          <p14:tracePt t="20197" x="7505700" y="5715000"/>
          <p14:tracePt t="20214" x="7399338" y="5684838"/>
          <p14:tracePt t="20231" x="7369175" y="5676900"/>
          <p14:tracePt t="20272" x="7361238" y="5676900"/>
          <p14:tracePt t="20297" x="7361238" y="5668963"/>
          <p14:tracePt t="20304" x="7353300" y="5654675"/>
          <p14:tracePt t="20314" x="7337425" y="5646738"/>
          <p14:tracePt t="20331" x="7315200" y="5630863"/>
          <p14:tracePt t="20348" x="7285038" y="5608638"/>
          <p14:tracePt t="20364" x="7261225" y="5592763"/>
          <p14:tracePt t="20381" x="7254875" y="5584825"/>
          <p14:tracePt t="20398" x="7246938" y="5584825"/>
          <p14:tracePt t="20473" x="7239000" y="5578475"/>
          <p14:tracePt t="20528" x="7239000" y="5570538"/>
          <p14:tracePt t="31969" x="7231063" y="5562600"/>
          <p14:tracePt t="31985" x="7216775" y="5554663"/>
          <p14:tracePt t="33632" x="7208838" y="5554663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69329" y="1731798"/>
            <a:ext cx="10515600" cy="435133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en-US" sz="4000" b="1" u="sng" dirty="0" smtClean="0">
                <a:solidFill>
                  <a:srgbClr val="B5016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Mean:</a:t>
            </a:r>
            <a:r>
              <a:rPr lang="en-US" altLang="en-US" sz="4000" dirty="0" smtClean="0">
                <a:solidFill>
                  <a:srgbClr val="B5016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terms between any two </a:t>
            </a:r>
            <a:r>
              <a:rPr lang="en-US" altLang="en-US" sz="4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nonconsecutive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terms of an arithmetic sequence.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en-US" sz="3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Ex.</a:t>
            </a: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19, </a:t>
            </a:r>
            <a:r>
              <a:rPr lang="en-US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30, </a:t>
            </a:r>
            <a:r>
              <a:rPr lang="en-US" altLang="en-US" sz="3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41, 52, 63,</a:t>
            </a: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74, </a:t>
            </a: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85, 96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41, 52, 63 are the Arithmetic Mean between 30 and 74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909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704"/>
    </mc:Choice>
    <mc:Fallback xmlns="">
      <p:transition advTm="49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4761" x="7200900" y="5546725"/>
          <p14:tracePt t="14769" x="7170738" y="5546725"/>
          <p14:tracePt t="14777" x="7102475" y="5546725"/>
          <p14:tracePt t="14793" x="6827838" y="5502275"/>
          <p14:tracePt t="14810" x="5813425" y="5470525"/>
          <p14:tracePt t="14826" x="5075238" y="5387975"/>
          <p14:tracePt t="14843" x="4854575" y="5334000"/>
          <p14:tracePt t="14860" x="4732338" y="5295900"/>
          <p14:tracePt t="14876" x="4694238" y="5273675"/>
          <p14:tracePt t="14893" x="4686300" y="5273675"/>
          <p14:tracePt t="14927" x="4732338" y="5265738"/>
          <p14:tracePt t="14943" x="4770438" y="5189538"/>
          <p14:tracePt t="14960" x="4822825" y="4899025"/>
          <p14:tracePt t="14976" x="4846638" y="4602163"/>
          <p14:tracePt t="14993" x="4876800" y="4313238"/>
          <p14:tracePt t="15010" x="4876800" y="4198938"/>
          <p14:tracePt t="15043" x="4876800" y="4168775"/>
          <p14:tracePt t="15060" x="4816475" y="4030663"/>
          <p14:tracePt t="15076" x="4702175" y="3916363"/>
          <p14:tracePt t="15093" x="4549775" y="3832225"/>
          <p14:tracePt t="15110" x="4419600" y="3763963"/>
          <p14:tracePt t="15127" x="4267200" y="3717925"/>
          <p14:tracePt t="15143" x="4137025" y="3679825"/>
          <p14:tracePt t="15160" x="3832225" y="3619500"/>
          <p14:tracePt t="15176" x="3794125" y="3603625"/>
          <p14:tracePt t="15369" x="3863975" y="3627438"/>
          <p14:tracePt t="15376" x="3984625" y="3657600"/>
          <p14:tracePt t="15385" x="4076700" y="3687763"/>
          <p14:tracePt t="15393" x="4160838" y="3703638"/>
          <p14:tracePt t="15410" x="4313238" y="3749675"/>
          <p14:tracePt t="15426" x="4441825" y="3787775"/>
          <p14:tracePt t="15443" x="4495800" y="3787775"/>
          <p14:tracePt t="15460" x="4511675" y="3802063"/>
          <p14:tracePt t="15537" x="4511675" y="3794125"/>
          <p14:tracePt t="15545" x="4495800" y="3787775"/>
          <p14:tracePt t="15585" x="4495800" y="3779838"/>
          <p14:tracePt t="15593" x="4487863" y="3779838"/>
          <p14:tracePt t="15600" x="4479925" y="3779838"/>
          <p14:tracePt t="15633" x="4479925" y="3802063"/>
          <p14:tracePt t="15641" x="4479925" y="3878263"/>
          <p14:tracePt t="15648" x="4479925" y="3932238"/>
          <p14:tracePt t="15660" x="4479925" y="3992563"/>
          <p14:tracePt t="15677" x="4525963" y="4092575"/>
          <p14:tracePt t="15712" x="4549775" y="4084638"/>
          <p14:tracePt t="15727" x="4618038" y="3984625"/>
          <p14:tracePt t="15743" x="4656138" y="3894138"/>
          <p14:tracePt t="15760" x="4678363" y="3787775"/>
          <p14:tracePt t="15777" x="4694238" y="3703638"/>
          <p14:tracePt t="15793" x="4702175" y="3673475"/>
          <p14:tracePt t="15810" x="4708525" y="3665538"/>
          <p14:tracePt t="16193" x="4724400" y="3665538"/>
          <p14:tracePt t="16200" x="4784725" y="3665538"/>
          <p14:tracePt t="16210" x="4860925" y="3679825"/>
          <p14:tracePt t="16227" x="5097463" y="3679825"/>
          <p14:tracePt t="16243" x="5502275" y="3619500"/>
          <p14:tracePt t="16260" x="5761038" y="3581400"/>
          <p14:tracePt t="16277" x="6065838" y="3551238"/>
          <p14:tracePt t="16293" x="6430963" y="3527425"/>
          <p14:tracePt t="16311" x="6683375" y="3513138"/>
          <p14:tracePt t="16327" x="6765925" y="3505200"/>
          <p14:tracePt t="16329" x="6827838" y="3489325"/>
          <p14:tracePt t="16343" x="6918325" y="3482975"/>
          <p14:tracePt t="16360" x="7002463" y="3467100"/>
          <p14:tracePt t="16377" x="7116763" y="3451225"/>
          <p14:tracePt t="16393" x="7299325" y="3444875"/>
          <p14:tracePt t="16410" x="7527925" y="3429000"/>
          <p14:tracePt t="16427" x="7734300" y="3398838"/>
          <p14:tracePt t="16444" x="7947025" y="3398838"/>
          <p14:tracePt t="16460" x="8161338" y="3398838"/>
          <p14:tracePt t="16477" x="8321675" y="3398838"/>
          <p14:tracePt t="16494" x="8435975" y="3398838"/>
          <p14:tracePt t="16511" x="8488363" y="3398838"/>
          <p14:tracePt t="16527" x="8542338" y="3406775"/>
          <p14:tracePt t="16543" x="8572500" y="3406775"/>
          <p14:tracePt t="16560" x="8610600" y="3413125"/>
          <p14:tracePt t="16577" x="8648700" y="3436938"/>
          <p14:tracePt t="16593" x="8702675" y="3459163"/>
          <p14:tracePt t="16610" x="8793163" y="3505200"/>
          <p14:tracePt t="16627" x="8847138" y="3527425"/>
          <p14:tracePt t="16643" x="8915400" y="3573463"/>
          <p14:tracePt t="16660" x="9037638" y="3635375"/>
          <p14:tracePt t="16677" x="9067800" y="3649663"/>
          <p14:tracePt t="16694" x="9090025" y="3649663"/>
          <p14:tracePt t="16710" x="9097963" y="3657600"/>
          <p14:tracePt t="16873" x="9083675" y="3679825"/>
          <p14:tracePt t="16881" x="9051925" y="3687763"/>
          <p14:tracePt t="16889" x="8999538" y="3711575"/>
          <p14:tracePt t="16896" x="8923338" y="3725863"/>
          <p14:tracePt t="16911" x="8656638" y="3771900"/>
          <p14:tracePt t="16927" x="8435975" y="3810000"/>
          <p14:tracePt t="16944" x="7658100" y="3940175"/>
          <p14:tracePt t="16961" x="7070725" y="4030663"/>
          <p14:tracePt t="16977" x="6553200" y="4098925"/>
          <p14:tracePt t="16994" x="6096000" y="4114800"/>
          <p14:tracePt t="17011" x="5745163" y="4114800"/>
          <p14:tracePt t="17027" x="5486400" y="4114800"/>
          <p14:tracePt t="17044" x="5303838" y="4114800"/>
          <p14:tracePt t="17060" x="5151438" y="4114800"/>
          <p14:tracePt t="17077" x="5037138" y="4114800"/>
          <p14:tracePt t="17094" x="4968875" y="4114800"/>
          <p14:tracePt t="17111" x="4784725" y="4092575"/>
          <p14:tracePt t="17127" x="4678363" y="4060825"/>
          <p14:tracePt t="17144" x="4610100" y="4054475"/>
          <p14:tracePt t="17160" x="4465638" y="4038600"/>
          <p14:tracePt t="17177" x="4351338" y="4016375"/>
          <p14:tracePt t="17194" x="4297363" y="4008438"/>
          <p14:tracePt t="17211" x="4283075" y="4008438"/>
          <p14:tracePt t="17257" x="4267200" y="4008438"/>
          <p14:tracePt t="17264" x="4206875" y="4008438"/>
          <p14:tracePt t="17277" x="4122738" y="4022725"/>
          <p14:tracePt t="17294" x="3886200" y="4022725"/>
          <p14:tracePt t="17311" x="3733800" y="4022725"/>
          <p14:tracePt t="17489" x="3741738" y="4030663"/>
          <p14:tracePt t="17496" x="3763963" y="4030663"/>
          <p14:tracePt t="17505" x="3771900" y="4030663"/>
          <p14:tracePt t="17513" x="3825875" y="4022725"/>
          <p14:tracePt t="17527" x="3894138" y="3932238"/>
          <p14:tracePt t="17544" x="3978275" y="3810000"/>
          <p14:tracePt t="17561" x="4122738" y="3673475"/>
          <p14:tracePt t="17577" x="4244975" y="3581400"/>
          <p14:tracePt t="17594" x="4313238" y="3467100"/>
          <p14:tracePt t="17611" x="4365625" y="3375025"/>
          <p14:tracePt t="17628" x="4403725" y="3314700"/>
          <p14:tracePt t="17644" x="4441825" y="3254375"/>
          <p14:tracePt t="17661" x="4457700" y="3216275"/>
          <p14:tracePt t="17677" x="4465638" y="3208338"/>
          <p14:tracePt t="17745" x="4465638" y="3246438"/>
          <p14:tracePt t="17753" x="4487863" y="3375025"/>
          <p14:tracePt t="17761" x="4503738" y="3475038"/>
          <p14:tracePt t="17777" x="4533900" y="3749675"/>
          <p14:tracePt t="17794" x="4556125" y="3954463"/>
          <p14:tracePt t="17811" x="4556125" y="3984625"/>
          <p14:tracePt t="17849" x="4564063" y="3992563"/>
          <p14:tracePt t="17861" x="4572000" y="3962400"/>
          <p14:tracePt t="17877" x="4572000" y="3840163"/>
          <p14:tracePt t="17895" x="4564063" y="3635375"/>
          <p14:tracePt t="17911" x="4564063" y="3611563"/>
          <p14:tracePt t="17927" x="4564063" y="3543300"/>
          <p14:tracePt t="17944" x="4564063" y="3535363"/>
          <p14:tracePt t="18057" x="4564063" y="3543300"/>
          <p14:tracePt t="18064" x="4564063" y="3603625"/>
          <p14:tracePt t="18073" x="4564063" y="3641725"/>
          <p14:tracePt t="18080" x="4564063" y="3703638"/>
          <p14:tracePt t="18095" x="4572000" y="3787775"/>
          <p14:tracePt t="18111" x="4587875" y="3825875"/>
          <p14:tracePt t="18127" x="4625975" y="3856038"/>
          <p14:tracePt t="18144" x="4632325" y="3856038"/>
          <p14:tracePt t="18161" x="4664075" y="3856038"/>
          <p14:tracePt t="18177" x="4724400" y="3856038"/>
          <p14:tracePt t="18194" x="4892675" y="3787775"/>
          <p14:tracePt t="18211" x="5006975" y="3703638"/>
          <p14:tracePt t="18228" x="5135563" y="3597275"/>
          <p14:tracePt t="18244" x="5211763" y="3527425"/>
          <p14:tracePt t="18261" x="5227638" y="3497263"/>
          <p14:tracePt t="18278" x="5235575" y="3489325"/>
          <p14:tracePt t="18344" x="5235575" y="3527425"/>
          <p14:tracePt t="18353" x="5241925" y="3635375"/>
          <p14:tracePt t="18361" x="5280025" y="3741738"/>
          <p14:tracePt t="18378" x="5295900" y="3916363"/>
          <p14:tracePt t="18394" x="5311775" y="4038600"/>
          <p14:tracePt t="18411" x="5318125" y="4046538"/>
          <p14:tracePt t="18473" x="5318125" y="3984625"/>
          <p14:tracePt t="18481" x="5318125" y="3916363"/>
          <p14:tracePt t="18489" x="5318125" y="3856038"/>
          <p14:tracePt t="18496" x="5318125" y="3794125"/>
          <p14:tracePt t="18511" x="5318125" y="3711575"/>
          <p14:tracePt t="18528" x="5318125" y="3673475"/>
          <p14:tracePt t="18601" x="5326063" y="3673475"/>
          <p14:tracePt t="18617" x="5334000" y="3673475"/>
          <p14:tracePt t="18624" x="5341938" y="3717925"/>
          <p14:tracePt t="18632" x="5356225" y="3787775"/>
          <p14:tracePt t="18644" x="5380038" y="3817938"/>
          <p14:tracePt t="18661" x="5418138" y="3870325"/>
          <p14:tracePt t="18677" x="5440363" y="3878263"/>
          <p14:tracePt t="18694" x="5494338" y="3894138"/>
          <p14:tracePt t="18711" x="5524500" y="3894138"/>
          <p14:tracePt t="18728" x="5570538" y="3878263"/>
          <p14:tracePt t="18744" x="5608638" y="3817938"/>
          <p14:tracePt t="18761" x="5654675" y="3725863"/>
          <p14:tracePt t="18778" x="5668963" y="3679825"/>
          <p14:tracePt t="18794" x="5684838" y="3635375"/>
          <p14:tracePt t="18811" x="5692775" y="3635375"/>
          <p14:tracePt t="18881" x="5699125" y="3627438"/>
          <p14:tracePt t="18888" x="5715000" y="3649663"/>
          <p14:tracePt t="18897" x="5722938" y="3711575"/>
          <p14:tracePt t="18911" x="5745163" y="3771900"/>
          <p14:tracePt t="18928" x="5791200" y="3894138"/>
          <p14:tracePt t="18944" x="5799138" y="3902075"/>
          <p14:tracePt t="19025" x="5813425" y="3894138"/>
          <p14:tracePt t="19033" x="5813425" y="3870325"/>
          <p14:tracePt t="19048" x="5813425" y="3863975"/>
          <p14:tracePt t="19065" x="5813425" y="3856038"/>
          <p14:tracePt t="19169" x="5813425" y="3863975"/>
          <p14:tracePt t="19441" x="5845175" y="3863975"/>
          <p14:tracePt t="19448" x="5867400" y="3863975"/>
          <p14:tracePt t="19457" x="5927725" y="3863975"/>
          <p14:tracePt t="19464" x="6035675" y="3863975"/>
          <p14:tracePt t="19479" x="6188075" y="3863975"/>
          <p14:tracePt t="19495" x="6308725" y="3863975"/>
          <p14:tracePt t="19511" x="6438900" y="3840163"/>
          <p14:tracePt t="19528" x="6499225" y="3810000"/>
          <p14:tracePt t="19544" x="6530975" y="3763963"/>
          <p14:tracePt t="19561" x="6530975" y="3741738"/>
          <p14:tracePt t="19578" x="6530975" y="3711575"/>
          <p14:tracePt t="19595" x="6530975" y="3687763"/>
          <p14:tracePt t="19611" x="6530975" y="3679825"/>
          <p14:tracePt t="19705" x="6530975" y="3711575"/>
          <p14:tracePt t="19713" x="6530975" y="3749675"/>
          <p14:tracePt t="19720" x="6530975" y="3779838"/>
          <p14:tracePt t="19729" x="6530975" y="3817938"/>
          <p14:tracePt t="19745" x="6537325" y="3870325"/>
          <p14:tracePt t="19761" x="6537325" y="3886200"/>
          <p14:tracePt t="19865" x="6537325" y="3878263"/>
          <p14:tracePt t="19873" x="6537325" y="3863975"/>
          <p14:tracePt t="19880" x="6537325" y="3856038"/>
          <p14:tracePt t="19895" x="6537325" y="3848100"/>
          <p14:tracePt t="19969" x="6537325" y="3840163"/>
          <p14:tracePt t="19993" x="6545263" y="3832225"/>
          <p14:tracePt t="20001" x="6553200" y="3817938"/>
          <p14:tracePt t="20024" x="6561138" y="3817938"/>
          <p14:tracePt t="20032" x="6575425" y="3810000"/>
          <p14:tracePt t="20045" x="6591300" y="3810000"/>
          <p14:tracePt t="20061" x="6675438" y="3810000"/>
          <p14:tracePt t="20079" x="6842125" y="3810000"/>
          <p14:tracePt t="20095" x="6926263" y="3794125"/>
          <p14:tracePt t="20111" x="7070725" y="3779838"/>
          <p14:tracePt t="20128" x="7094538" y="3771900"/>
          <p14:tracePt t="20162" x="7094538" y="3763963"/>
          <p14:tracePt t="20281" x="7094538" y="3787775"/>
          <p14:tracePt t="20288" x="7116763" y="3825875"/>
          <p14:tracePt t="20297" x="7124700" y="3832225"/>
          <p14:tracePt t="20312" x="7140575" y="3840163"/>
          <p14:tracePt t="20328" x="7146925" y="3840163"/>
          <p14:tracePt t="20424" x="7162800" y="3840163"/>
          <p14:tracePt t="20432" x="7170738" y="3832225"/>
          <p14:tracePt t="20441" x="7178675" y="3825875"/>
          <p14:tracePt t="20504" x="7178675" y="3817938"/>
          <p14:tracePt t="20592" x="7185025" y="3817938"/>
          <p14:tracePt t="20600" x="7200900" y="3825875"/>
          <p14:tracePt t="20609" x="7223125" y="3832225"/>
          <p14:tracePt t="20616" x="7261225" y="3848100"/>
          <p14:tracePt t="20628" x="7299325" y="3856038"/>
          <p14:tracePt t="20645" x="7505700" y="3886200"/>
          <p14:tracePt t="20662" x="7581900" y="3886200"/>
          <p14:tracePt t="20679" x="7680325" y="3848100"/>
          <p14:tracePt t="20695" x="7688263" y="3840163"/>
          <p14:tracePt t="20712" x="7696200" y="3810000"/>
          <p14:tracePt t="20728" x="7696200" y="3802063"/>
          <p14:tracePt t="20745" x="7718425" y="3779838"/>
          <p14:tracePt t="20762" x="7734300" y="3763963"/>
          <p14:tracePt t="20778" x="7756525" y="3749675"/>
          <p14:tracePt t="20795" x="7794625" y="3749675"/>
          <p14:tracePt t="20812" x="7840663" y="3749675"/>
          <p14:tracePt t="20829" x="7848600" y="3749675"/>
          <p14:tracePt t="20864" x="7856538" y="3749675"/>
          <p14:tracePt t="20881" x="7864475" y="3749675"/>
          <p14:tracePt t="20937" x="7864475" y="3756025"/>
          <p14:tracePt t="20945" x="7864475" y="3787775"/>
          <p14:tracePt t="20953" x="7864475" y="3810000"/>
          <p14:tracePt t="21417" x="7864475" y="3817938"/>
          <p14:tracePt t="21425" x="7886700" y="3817938"/>
          <p14:tracePt t="21432" x="7916863" y="3825875"/>
          <p14:tracePt t="21445" x="7962900" y="3848100"/>
          <p14:tracePt t="21462" x="8275638" y="3962400"/>
          <p14:tracePt t="21479" x="8550275" y="3970338"/>
          <p14:tracePt t="21495" x="8702675" y="3970338"/>
          <p14:tracePt t="21512" x="8732838" y="3962400"/>
          <p14:tracePt t="21529" x="8740775" y="3954463"/>
          <p14:tracePt t="21545" x="8747125" y="3908425"/>
          <p14:tracePt t="21562" x="8747125" y="3902075"/>
          <p14:tracePt t="21578" x="8755063" y="3870325"/>
          <p14:tracePt t="21809" x="8740775" y="3870325"/>
          <p14:tracePt t="21825" x="8724900" y="3870325"/>
          <p14:tracePt t="21832" x="8709025" y="3878263"/>
          <p14:tracePt t="21840" x="8702675" y="3894138"/>
          <p14:tracePt t="21857" x="8694738" y="3902075"/>
          <p14:tracePt t="22104" x="8702675" y="3902075"/>
          <p14:tracePt t="22112" x="8709025" y="3902075"/>
          <p14:tracePt t="22120" x="8732838" y="3902075"/>
          <p14:tracePt t="22137" x="8747125" y="3902075"/>
          <p14:tracePt t="22153" x="8755063" y="3902075"/>
          <p14:tracePt t="22162" x="8763000" y="3902075"/>
          <p14:tracePt t="22179" x="8809038" y="3902075"/>
          <p14:tracePt t="22196" x="8869363" y="3902075"/>
          <p14:tracePt t="22212" x="8915400" y="3902075"/>
          <p14:tracePt t="22229" x="8969375" y="3894138"/>
          <p14:tracePt t="22245" x="9029700" y="3894138"/>
          <p14:tracePt t="22263" x="9097963" y="3886200"/>
          <p14:tracePt t="22279" x="9121775" y="3886200"/>
          <p14:tracePt t="22296" x="9136063" y="3886200"/>
          <p14:tracePt t="22360" x="9144000" y="3878263"/>
          <p14:tracePt t="22368" x="9144000" y="3870325"/>
          <p14:tracePt t="22379" x="9159875" y="3870325"/>
          <p14:tracePt t="22396" x="9212263" y="3870325"/>
          <p14:tracePt t="22412" x="9326563" y="3870325"/>
          <p14:tracePt t="22429" x="9456738" y="3870325"/>
          <p14:tracePt t="22446" x="9502775" y="3870325"/>
          <p14:tracePt t="22462" x="9540875" y="3870325"/>
          <p14:tracePt t="22625" x="9547225" y="3878263"/>
          <p14:tracePt t="22657" x="9525000" y="3878263"/>
          <p14:tracePt t="22665" x="9494838" y="3878263"/>
          <p14:tracePt t="22673" x="9418638" y="3924300"/>
          <p14:tracePt t="22681" x="9318625" y="3984625"/>
          <p14:tracePt t="22696" x="8961438" y="4160838"/>
          <p14:tracePt t="22713" x="8289925" y="4321175"/>
          <p14:tracePt t="22729" x="7559675" y="4373563"/>
          <p14:tracePt t="22746" x="6934200" y="4373563"/>
          <p14:tracePt t="22763" x="6492875" y="4359275"/>
          <p14:tracePt t="22779" x="6316663" y="4313238"/>
          <p14:tracePt t="22796" x="6248400" y="4283075"/>
          <p14:tracePt t="22813" x="6240463" y="4283075"/>
          <p14:tracePt t="22829" x="6240463" y="4267200"/>
          <p14:tracePt t="22846" x="6240463" y="4259263"/>
          <p14:tracePt t="22905" x="6248400" y="4259263"/>
          <p14:tracePt t="22913" x="6256338" y="4251325"/>
          <p14:tracePt t="22921" x="6270625" y="4244975"/>
          <p14:tracePt t="22929" x="6286500" y="4237038"/>
          <p14:tracePt t="22946" x="6324600" y="4213225"/>
          <p14:tracePt t="22963" x="6378575" y="4160838"/>
          <p14:tracePt t="22979" x="6438900" y="4106863"/>
          <p14:tracePt t="22996" x="6523038" y="4068763"/>
          <p14:tracePt t="23013" x="6629400" y="4030663"/>
          <p14:tracePt t="23029" x="6727825" y="4000500"/>
          <p14:tracePt t="23046" x="6804025" y="3970338"/>
          <p14:tracePt t="23063" x="6896100" y="3932238"/>
          <p14:tracePt t="23079" x="6926263" y="3924300"/>
          <p14:tracePt t="23096" x="6934200" y="3916363"/>
          <p14:tracePt t="23129" x="6942138" y="3916363"/>
          <p14:tracePt t="23146" x="6950075" y="3908425"/>
          <p14:tracePt t="23163" x="6956425" y="3894138"/>
          <p14:tracePt t="23179" x="6964363" y="3878263"/>
          <p14:tracePt t="23196" x="6972300" y="3848100"/>
          <p14:tracePt t="23213" x="6980238" y="3810000"/>
          <p14:tracePt t="23229" x="6988175" y="3787775"/>
          <p14:tracePt t="23246" x="6994525" y="3763963"/>
          <p14:tracePt t="23263" x="7010400" y="3741738"/>
          <p14:tracePt t="23279" x="7018338" y="3725863"/>
          <p14:tracePt t="23296" x="7018338" y="3711575"/>
          <p14:tracePt t="23313" x="7026275" y="3711575"/>
          <p14:tracePt t="23329" x="7026275" y="3703638"/>
          <p14:tracePt t="23346" x="7032625" y="3695700"/>
          <p14:tracePt t="23393" x="7040563" y="3687763"/>
          <p14:tracePt t="23433" x="7048500" y="3673475"/>
          <p14:tracePt t="23569" x="7032625" y="3673475"/>
          <p14:tracePt t="23577" x="7010400" y="3673475"/>
          <p14:tracePt t="23584" x="6988175" y="3673475"/>
          <p14:tracePt t="23596" x="6942138" y="3673475"/>
          <p14:tracePt t="23613" x="6865938" y="3679825"/>
          <p14:tracePt t="23630" x="6735763" y="3711575"/>
          <p14:tracePt t="23647" x="6461125" y="3763963"/>
          <p14:tracePt t="23663" x="6370638" y="3771900"/>
          <p14:tracePt t="23679" x="6065838" y="3771900"/>
          <p14:tracePt t="23696" x="5921375" y="3771900"/>
          <p14:tracePt t="23713" x="5761038" y="3771900"/>
          <p14:tracePt t="23730" x="5608638" y="3771900"/>
          <p14:tracePt t="23746" x="5540375" y="3771900"/>
          <p14:tracePt t="23763" x="5486400" y="3771900"/>
          <p14:tracePt t="23780" x="5470525" y="3771900"/>
          <p14:tracePt t="23896" x="5478463" y="3771900"/>
          <p14:tracePt t="23905" x="5546725" y="3779838"/>
          <p14:tracePt t="23913" x="5616575" y="3802063"/>
          <p14:tracePt t="23930" x="5783263" y="3810000"/>
          <p14:tracePt t="23946" x="6057900" y="3840163"/>
          <p14:tracePt t="23963" x="6308725" y="3870325"/>
          <p14:tracePt t="23980" x="6545263" y="3870325"/>
          <p14:tracePt t="23996" x="6735763" y="3870325"/>
          <p14:tracePt t="24013" x="6858000" y="3870325"/>
          <p14:tracePt t="24030" x="6934200" y="3817938"/>
          <p14:tracePt t="24047" x="6956425" y="3794125"/>
          <p14:tracePt t="24063" x="6972300" y="3771900"/>
          <p14:tracePt t="24080" x="6972300" y="3756025"/>
          <p14:tracePt t="24096" x="6988175" y="3733800"/>
          <p14:tracePt t="24113" x="6994525" y="3711575"/>
          <p14:tracePt t="24130" x="7002463" y="3695700"/>
          <p14:tracePt t="24146" x="7010400" y="3679825"/>
          <p14:tracePt t="24163" x="7026275" y="3673475"/>
          <p14:tracePt t="24180" x="7032625" y="3657600"/>
          <p14:tracePt t="24197" x="7048500" y="3657600"/>
          <p14:tracePt t="24213" x="7070725" y="3641725"/>
          <p14:tracePt t="24230" x="7124700" y="3635375"/>
          <p14:tracePt t="24247" x="7192963" y="3627438"/>
          <p14:tracePt t="24263" x="7208838" y="3627438"/>
          <p14:tracePt t="24280" x="7231063" y="3619500"/>
          <p14:tracePt t="24321" x="7246938" y="3611563"/>
          <p14:tracePt t="24337" x="7246938" y="3603625"/>
          <p14:tracePt t="24346" x="7246938" y="3597275"/>
          <p14:tracePt t="24363" x="7239000" y="3581400"/>
          <p14:tracePt t="24380" x="7223125" y="3565525"/>
          <p14:tracePt t="24397" x="7178675" y="3527425"/>
          <p14:tracePt t="24413" x="7086600" y="3482975"/>
          <p14:tracePt t="24430" x="6988175" y="3421063"/>
          <p14:tracePt t="24447" x="6865938" y="3368675"/>
          <p14:tracePt t="24463" x="6773863" y="3336925"/>
          <p14:tracePt t="24480" x="6667500" y="3306763"/>
          <p14:tracePt t="24496" x="6561138" y="3276600"/>
          <p14:tracePt t="24513" x="6438900" y="3268663"/>
          <p14:tracePt t="24529" x="6302375" y="3238500"/>
          <p14:tracePt t="24546" x="6210300" y="3230563"/>
          <p14:tracePt t="24563" x="6103938" y="3230563"/>
          <p14:tracePt t="24579" x="6042025" y="3230563"/>
          <p14:tracePt t="24596" x="5997575" y="3230563"/>
          <p14:tracePt t="24613" x="5951538" y="3230563"/>
          <p14:tracePt t="24630" x="5897563" y="3230563"/>
          <p14:tracePt t="24647" x="5837238" y="3230563"/>
          <p14:tracePt t="24663" x="5737225" y="3238500"/>
          <p14:tracePt t="24680" x="5676900" y="3246438"/>
          <p14:tracePt t="24697" x="5616575" y="3276600"/>
          <p14:tracePt t="24713" x="5570538" y="3306763"/>
          <p14:tracePt t="24730" x="5532438" y="3336925"/>
          <p14:tracePt t="24747" x="5508625" y="3360738"/>
          <p14:tracePt t="24763" x="5508625" y="3382963"/>
          <p14:tracePt t="24780" x="5502275" y="3413125"/>
          <p14:tracePt t="24797" x="5494338" y="3451225"/>
          <p14:tracePt t="24813" x="5494338" y="3505200"/>
          <p14:tracePt t="24830" x="5494338" y="3581400"/>
          <p14:tracePt t="24834" x="5494338" y="3603625"/>
          <p14:tracePt t="24847" x="5494338" y="3641725"/>
          <p14:tracePt t="24863" x="5494338" y="3771900"/>
          <p14:tracePt t="24880" x="5524500" y="3886200"/>
          <p14:tracePt t="24897" x="5554663" y="3984625"/>
          <p14:tracePt t="24913" x="5600700" y="4060825"/>
          <p14:tracePt t="24930" x="5654675" y="4137025"/>
          <p14:tracePt t="24947" x="5707063" y="4183063"/>
          <p14:tracePt t="24963" x="5775325" y="4221163"/>
          <p14:tracePt t="24980" x="5897563" y="4267200"/>
          <p14:tracePt t="24997" x="6049963" y="4313238"/>
          <p14:tracePt t="25013" x="6218238" y="4359275"/>
          <p14:tracePt t="25030" x="6423025" y="4381500"/>
          <p14:tracePt t="25047" x="6781800" y="4411663"/>
          <p14:tracePt t="25063" x="7010400" y="4411663"/>
          <p14:tracePt t="25080" x="7208838" y="4365625"/>
          <p14:tracePt t="25097" x="7369175" y="4297363"/>
          <p14:tracePt t="25113" x="7475538" y="4221163"/>
          <p14:tracePt t="25130" x="7527925" y="4160838"/>
          <p14:tracePt t="25147" x="7543800" y="4092575"/>
          <p14:tracePt t="25163" x="7543800" y="3984625"/>
          <p14:tracePt t="25180" x="7543800" y="3878263"/>
          <p14:tracePt t="25197" x="7535863" y="3779838"/>
          <p14:tracePt t="25213" x="7483475" y="3679825"/>
          <p14:tracePt t="25230" x="7399338" y="3603625"/>
          <p14:tracePt t="25247" x="7178675" y="3521075"/>
          <p14:tracePt t="25263" x="6934200" y="3482975"/>
          <p14:tracePt t="25280" x="6659563" y="3482975"/>
          <p14:tracePt t="25297" x="6308725" y="3565525"/>
          <p14:tracePt t="25313" x="5897563" y="3741738"/>
          <p14:tracePt t="25330" x="5592763" y="3870325"/>
          <p14:tracePt t="25347" x="5364163" y="3970338"/>
          <p14:tracePt t="25364" x="5241925" y="4022725"/>
          <p14:tracePt t="25380" x="5189538" y="4038600"/>
          <p14:tracePt t="25397" x="5151438" y="4046538"/>
          <p14:tracePt t="25414" x="5127625" y="4046538"/>
          <p14:tracePt t="25431" x="5105400" y="4046538"/>
          <p14:tracePt t="25463" x="5083175" y="4046538"/>
          <p14:tracePt t="25480" x="5067300" y="4030663"/>
          <p14:tracePt t="25497" x="5006975" y="3940175"/>
          <p14:tracePt t="25514" x="4960938" y="3856038"/>
          <p14:tracePt t="25530" x="4899025" y="3749675"/>
          <p14:tracePt t="25546" x="4860925" y="3665538"/>
          <p14:tracePt t="25563" x="4854575" y="3603625"/>
          <p14:tracePt t="25580" x="4846638" y="3565525"/>
          <p14:tracePt t="25597" x="4846638" y="3543300"/>
          <p14:tracePt t="25648" x="4860925" y="3559175"/>
          <p14:tracePt t="25657" x="4876800" y="3673475"/>
          <p14:tracePt t="25665" x="4906963" y="3810000"/>
          <p14:tracePt t="25680" x="4960938" y="4106863"/>
          <p14:tracePt t="25697" x="4975225" y="4275138"/>
          <p14:tracePt t="25714" x="4983163" y="4289425"/>
          <p14:tracePt t="25747" x="4991100" y="4237038"/>
          <p14:tracePt t="25764" x="5006975" y="4030663"/>
          <p14:tracePt t="25780" x="5013325" y="3741738"/>
          <p14:tracePt t="25797" x="5037138" y="3482975"/>
          <p14:tracePt t="25814" x="5059363" y="3344863"/>
          <p14:tracePt t="25865" x="5075238" y="3413125"/>
          <p14:tracePt t="25873" x="5089525" y="3559175"/>
          <p14:tracePt t="25881" x="5135563" y="3717925"/>
          <p14:tracePt t="25897" x="5303838" y="4092575"/>
          <p14:tracePt t="25914" x="5470525" y="4275138"/>
          <p14:tracePt t="25930" x="5737225" y="4343400"/>
          <p14:tracePt t="25947" x="6286500" y="4381500"/>
          <p14:tracePt t="25964" x="6873875" y="4289425"/>
          <p14:tracePt t="25980" x="7345363" y="4076700"/>
          <p14:tracePt t="25997" x="7642225" y="3924300"/>
          <p14:tracePt t="26014" x="7826375" y="3779838"/>
          <p14:tracePt t="26031" x="7894638" y="3679825"/>
          <p14:tracePt t="26047" x="7894638" y="3673475"/>
          <p14:tracePt t="26064" x="7902575" y="3665538"/>
          <p14:tracePt t="26121" x="7902575" y="3725863"/>
          <p14:tracePt t="26129" x="7902575" y="3894138"/>
          <p14:tracePt t="26136" x="7902575" y="4008438"/>
          <p14:tracePt t="26147" x="7902575" y="4130675"/>
          <p14:tracePt t="26164" x="7902575" y="4259263"/>
          <p14:tracePt t="26181" x="7902575" y="4275138"/>
          <p14:tracePt t="26214" x="7908925" y="4168775"/>
          <p14:tracePt t="26231" x="7908925" y="3733800"/>
          <p14:tracePt t="26247" x="7908925" y="3543300"/>
          <p14:tracePt t="26264" x="7908925" y="3322638"/>
          <p14:tracePt t="26281" x="7908925" y="3306763"/>
          <p14:tracePt t="26314" x="7886700" y="3467100"/>
          <p14:tracePt t="26331" x="7886700" y="3878263"/>
          <p14:tracePt t="26347" x="7886700" y="4251325"/>
          <p14:tracePt t="26364" x="7886700" y="4403725"/>
          <p14:tracePt t="26381" x="7894638" y="4435475"/>
          <p14:tracePt t="26414" x="7924800" y="4435475"/>
          <p14:tracePt t="26431" x="8001000" y="4435475"/>
          <p14:tracePt t="26447" x="8207375" y="4602163"/>
          <p14:tracePt t="26464" x="8847138" y="5197475"/>
          <p14:tracePt t="26481" x="9669463" y="5753100"/>
          <p14:tracePt t="26497" x="10447338" y="6088063"/>
          <p14:tracePt t="26514" x="11109325" y="6172200"/>
          <p14:tracePt t="26530" x="11696700" y="6218238"/>
          <p14:tracePt t="26547" x="11955463" y="6103938"/>
          <p14:tracePt t="26564" x="12047538" y="5927725"/>
          <p14:tracePt t="26581" x="12047538" y="5768975"/>
          <p14:tracePt t="26597" x="12047538" y="5661025"/>
          <p14:tracePt t="26614" x="12017375" y="5622925"/>
          <p14:tracePt t="26631" x="12001500" y="5616575"/>
          <p14:tracePt t="26657" x="11985625" y="5616575"/>
          <p14:tracePt t="26664" x="11971338" y="5616575"/>
          <p14:tracePt t="26681" x="11864975" y="5722938"/>
          <p14:tracePt t="26697" x="11712575" y="5883275"/>
          <p14:tracePt t="26714" x="11552238" y="6027738"/>
          <p14:tracePt t="26731" x="11407775" y="6103938"/>
          <p14:tracePt t="26747" x="11369675" y="6111875"/>
          <p14:tracePt t="26764" x="11345863" y="6111875"/>
          <p14:tracePt t="26781" x="11307763" y="6057900"/>
          <p14:tracePt t="26797" x="11125200" y="5921375"/>
          <p14:tracePt t="26814" x="10645775" y="5692775"/>
          <p14:tracePt t="26818" x="10287000" y="5540375"/>
          <p14:tracePt t="26831" x="10042525" y="5478463"/>
          <p14:tracePt t="26847" x="9609138" y="5364163"/>
          <p14:tracePt t="26864" x="9502775" y="5356225"/>
          <p14:tracePt t="26881" x="9440863" y="5356225"/>
          <p14:tracePt t="26897" x="9326563" y="5372100"/>
          <p14:tracePt t="26914" x="9144000" y="5448300"/>
          <p14:tracePt t="26931" x="8816975" y="5524500"/>
          <p14:tracePt t="26947" x="8245475" y="5592763"/>
          <p14:tracePt t="26964" x="7642225" y="5608638"/>
          <p14:tracePt t="26981" x="7162800" y="5554663"/>
          <p14:tracePt t="26997" x="6659563" y="5295900"/>
          <p14:tracePt t="27015" x="6096000" y="4762500"/>
          <p14:tracePt t="27031" x="5927725" y="4441825"/>
          <p14:tracePt t="27047" x="5889625" y="4237038"/>
          <p14:tracePt t="27064" x="5897563" y="4068763"/>
          <p14:tracePt t="27081" x="5959475" y="3932238"/>
          <p14:tracePt t="27097" x="6027738" y="3832225"/>
          <p14:tracePt t="27115" x="6073775" y="3763963"/>
          <p14:tracePt t="27131" x="6103938" y="3741738"/>
          <p14:tracePt t="27164" x="6111875" y="3741738"/>
          <p14:tracePt t="27217" x="6118225" y="3749675"/>
          <p14:tracePt t="27225" x="6134100" y="3771900"/>
          <p14:tracePt t="27305" x="6126163" y="3779838"/>
          <p14:tracePt t="27313" x="6103938" y="3779838"/>
          <p14:tracePt t="27320" x="6065838" y="3779838"/>
          <p14:tracePt t="27331" x="6027738" y="3779838"/>
          <p14:tracePt t="27348" x="5951538" y="3787775"/>
          <p14:tracePt t="27364" x="5889625" y="3832225"/>
          <p14:tracePt t="27381" x="5859463" y="3856038"/>
          <p14:tracePt t="27398" x="5845175" y="3878263"/>
          <p14:tracePt t="27465" x="5829300" y="3886200"/>
          <p14:tracePt t="27473" x="5821363" y="3886200"/>
          <p14:tracePt t="27481" x="5799138" y="3886200"/>
          <p14:tracePt t="27498" x="5775325" y="3886200"/>
          <p14:tracePt t="27514" x="5753100" y="3886200"/>
          <p14:tracePt t="27530" x="5737225" y="3886200"/>
          <p14:tracePt t="27548" x="5730875" y="3886200"/>
          <p14:tracePt t="27581" x="5722938" y="3886200"/>
          <p14:tracePt t="27598" x="5722938" y="3870325"/>
          <p14:tracePt t="27615" x="5722938" y="3825875"/>
          <p14:tracePt t="27648" x="5722938" y="3802063"/>
          <p14:tracePt t="27664" x="5722938" y="3787775"/>
          <p14:tracePt t="27681" x="5722938" y="3779838"/>
          <p14:tracePt t="27785" x="5722938" y="3817938"/>
          <p14:tracePt t="27793" x="5722938" y="3863975"/>
          <p14:tracePt t="27800" x="5722938" y="3878263"/>
          <p14:tracePt t="27815" x="5722938" y="3902075"/>
          <p14:tracePt t="27857" x="5730875" y="3908425"/>
          <p14:tracePt t="27889" x="5737225" y="3908425"/>
          <p14:tracePt t="27897" x="5775325" y="3924300"/>
          <p14:tracePt t="27905" x="5807075" y="3924300"/>
          <p14:tracePt t="27914" x="5859463" y="3924300"/>
          <p14:tracePt t="27931" x="6035675" y="3916363"/>
          <p14:tracePt t="27948" x="6218238" y="3878263"/>
          <p14:tracePt t="27965" x="6400800" y="3825875"/>
          <p14:tracePt t="27981" x="6477000" y="3802063"/>
          <p14:tracePt t="27998" x="6507163" y="3794125"/>
          <p14:tracePt t="28081" x="6523038" y="3794125"/>
          <p14:tracePt t="28089" x="6537325" y="3794125"/>
          <p14:tracePt t="28104" x="6553200" y="3817938"/>
          <p14:tracePt t="28114" x="6569075" y="3878263"/>
          <p14:tracePt t="28131" x="6607175" y="3978275"/>
          <p14:tracePt t="28148" x="6637338" y="4046538"/>
          <p14:tracePt t="28165" x="6645275" y="4054475"/>
          <p14:tracePt t="28181" x="6645275" y="4068763"/>
          <p14:tracePt t="28225" x="6651625" y="4068763"/>
          <p14:tracePt t="28233" x="6675438" y="4016375"/>
          <p14:tracePt t="28241" x="6689725" y="3970338"/>
          <p14:tracePt t="28249" x="6689725" y="3946525"/>
          <p14:tracePt t="28265" x="6697663" y="3870325"/>
          <p14:tracePt t="28281" x="6697663" y="3840163"/>
          <p14:tracePt t="28298" x="6705600" y="3825875"/>
          <p14:tracePt t="28315" x="6713538" y="3817938"/>
          <p14:tracePt t="28331" x="6781800" y="3794125"/>
          <p14:tracePt t="28348" x="6911975" y="3794125"/>
          <p14:tracePt t="28365" x="7094538" y="3794125"/>
          <p14:tracePt t="28381" x="7285038" y="3794125"/>
          <p14:tracePt t="28398" x="7399338" y="3794125"/>
          <p14:tracePt t="28415" x="7421563" y="3794125"/>
          <p14:tracePt t="28497" x="7421563" y="3802063"/>
          <p14:tracePt t="28505" x="7421563" y="3810000"/>
          <p14:tracePt t="28520" x="7421563" y="3848100"/>
          <p14:tracePt t="28531" x="7429500" y="3863975"/>
          <p14:tracePt t="28548" x="7429500" y="3870325"/>
          <p14:tracePt t="28564" x="7429500" y="3894138"/>
          <p14:tracePt t="28581" x="7429500" y="3902075"/>
          <p14:tracePt t="28614" x="7429500" y="3908425"/>
          <p14:tracePt t="28631" x="7429500" y="3916363"/>
          <p14:tracePt t="28647" x="7421563" y="3916363"/>
          <p14:tracePt t="28664" x="7399338" y="3916363"/>
          <p14:tracePt t="28681" x="7361238" y="3908425"/>
          <p14:tracePt t="28698" x="7315200" y="3908425"/>
          <p14:tracePt t="28715" x="7246938" y="3908425"/>
          <p14:tracePt t="28731" x="7116763" y="3932238"/>
          <p14:tracePt t="28748" x="6896100" y="4038600"/>
          <p14:tracePt t="28765" x="6553200" y="4221163"/>
          <p14:tracePt t="28781" x="6142038" y="4479925"/>
          <p14:tracePt t="28799" x="5426075" y="4724400"/>
          <p14:tracePt t="28815" x="5143500" y="4784725"/>
          <p14:tracePt t="28831" x="4389438" y="4868863"/>
          <p14:tracePt t="28848" x="3954463" y="4868863"/>
          <p14:tracePt t="28865" x="3482975" y="4868863"/>
          <p14:tracePt t="28881" x="3001963" y="4868863"/>
          <p14:tracePt t="28898" x="2659063" y="4892675"/>
          <p14:tracePt t="28915" x="2484438" y="4906963"/>
          <p14:tracePt t="28931" x="2408238" y="4914900"/>
          <p14:tracePt t="29056" x="2446338" y="4930775"/>
          <p14:tracePt t="29065" x="2514600" y="4968875"/>
          <p14:tracePt t="29073" x="2574925" y="5006975"/>
          <p14:tracePt t="29081" x="2651125" y="5029200"/>
          <p14:tracePt t="29098" x="2941638" y="5121275"/>
          <p14:tracePt t="29115" x="3260725" y="5181600"/>
          <p14:tracePt t="29132" x="3497263" y="5227638"/>
          <p14:tracePt t="29148" x="3679825" y="5257800"/>
          <p14:tracePt t="29165" x="3817938" y="5257800"/>
          <p14:tracePt t="29182" x="3832225" y="5257800"/>
          <p14:tracePt t="29504" x="3779838" y="5241925"/>
          <p14:tracePt t="29512" x="3703638" y="5219700"/>
          <p14:tracePt t="29521" x="3619500" y="5203825"/>
          <p14:tracePt t="29531" x="3527425" y="5165725"/>
          <p14:tracePt t="29548" x="3390900" y="5127625"/>
          <p14:tracePt t="29565" x="3306763" y="5105400"/>
          <p14:tracePt t="29581" x="3268663" y="5097463"/>
          <p14:tracePt t="29801" x="3306763" y="5097463"/>
          <p14:tracePt t="29809" x="3413125" y="5181600"/>
          <p14:tracePt t="29817" x="3521075" y="5295900"/>
          <p14:tracePt t="29832" x="3619500" y="5394325"/>
          <p14:tracePt t="29848" x="3611563" y="5440363"/>
          <p14:tracePt t="29865" x="3589338" y="5456238"/>
          <p14:tracePt t="30177" x="3657600" y="5470525"/>
          <p14:tracePt t="30184" x="3741738" y="5470525"/>
          <p14:tracePt t="30193" x="3878263" y="5470525"/>
          <p14:tracePt t="30201" x="4168775" y="5470525"/>
          <p14:tracePt t="30215" x="4572000" y="5478463"/>
          <p14:tracePt t="30232" x="5013325" y="5578475"/>
          <p14:tracePt t="30249" x="5440363" y="5668963"/>
          <p14:tracePt t="30265" x="5851525" y="5722938"/>
          <p14:tracePt t="30282" x="6302375" y="5813425"/>
          <p14:tracePt t="30299" x="6575425" y="5883275"/>
          <p14:tracePt t="30315" x="6621463" y="5889625"/>
          <p14:tracePt t="31033" x="6561138" y="5859463"/>
          <p14:tracePt t="31040" x="6430963" y="5699125"/>
          <p14:tracePt t="31049" x="6248400" y="5464175"/>
          <p14:tracePt t="31066" x="6003925" y="5197475"/>
          <p14:tracePt t="31082" x="5867400" y="5051425"/>
          <p14:tracePt t="31099" x="5761038" y="4906963"/>
          <p14:tracePt t="31116" x="5646738" y="4746625"/>
          <p14:tracePt t="31132" x="5578475" y="4670425"/>
          <p14:tracePt t="31149" x="5554663" y="4640263"/>
          <p14:tracePt t="31166" x="5516563" y="4579938"/>
          <p14:tracePt t="31182" x="5502275" y="4556125"/>
          <p14:tracePt t="31199" x="5502275" y="4479925"/>
          <p14:tracePt t="31216" x="5494338" y="4327525"/>
          <p14:tracePt t="31232" x="5494338" y="4221163"/>
          <p14:tracePt t="31249" x="5494338" y="4038600"/>
          <p14:tracePt t="31266" x="5494338" y="3946525"/>
          <p14:tracePt t="31282" x="5508625" y="3878263"/>
          <p14:tracePt t="31299" x="5532438" y="3802063"/>
          <p14:tracePt t="31316" x="5546725" y="3771900"/>
          <p14:tracePt t="31332" x="5570538" y="3741738"/>
          <p14:tracePt t="31336" x="5578475" y="3717925"/>
          <p14:tracePt t="31721" x="5608638" y="3687763"/>
          <p14:tracePt t="31728" x="5692775" y="3597275"/>
          <p14:tracePt t="31736" x="5745163" y="3543300"/>
          <p14:tracePt t="31749" x="5761038" y="3527425"/>
          <p14:tracePt t="31766" x="5775325" y="3513138"/>
          <p14:tracePt t="31783" x="5883275" y="3406775"/>
          <p14:tracePt t="31799" x="5927725" y="3375025"/>
          <p14:tracePt t="31816" x="6049963" y="3344863"/>
          <p14:tracePt t="31833" x="6202363" y="3344863"/>
          <p14:tracePt t="31849" x="6408738" y="3344863"/>
          <p14:tracePt t="31866" x="6675438" y="3344863"/>
          <p14:tracePt t="31883" x="7010400" y="3344863"/>
          <p14:tracePt t="31899" x="7261225" y="3344863"/>
          <p14:tracePt t="31916" x="7581900" y="3398838"/>
          <p14:tracePt t="31933" x="7742238" y="3421063"/>
          <p14:tracePt t="31949" x="7794625" y="3429000"/>
          <p14:tracePt t="31966" x="7802563" y="3429000"/>
          <p14:tracePt t="32009" x="7810500" y="3436938"/>
          <p14:tracePt t="32033" x="7810500" y="3451225"/>
          <p14:tracePt t="32041" x="7818438" y="3505200"/>
          <p14:tracePt t="32049" x="7832725" y="3581400"/>
          <p14:tracePt t="32066" x="7864475" y="3741738"/>
          <p14:tracePt t="32083" x="7864475" y="3870325"/>
          <p14:tracePt t="32099" x="7864475" y="3970338"/>
          <p14:tracePt t="32116" x="7864475" y="4054475"/>
          <p14:tracePt t="32133" x="7864475" y="4092575"/>
          <p14:tracePt t="32149" x="7856538" y="4122738"/>
          <p14:tracePt t="32167" x="7810500" y="4144963"/>
          <p14:tracePt t="32183" x="7756525" y="4152900"/>
          <p14:tracePt t="32199" x="7658100" y="4168775"/>
          <p14:tracePt t="32216" x="7535863" y="4206875"/>
          <p14:tracePt t="32233" x="7391400" y="4244975"/>
          <p14:tracePt t="32249" x="7231063" y="4313238"/>
          <p14:tracePt t="32266" x="7064375" y="4373563"/>
          <p14:tracePt t="32283" x="6896100" y="4411663"/>
          <p14:tracePt t="32299" x="6705600" y="4427538"/>
          <p14:tracePt t="32316" x="6530975" y="4427538"/>
          <p14:tracePt t="32333" x="6340475" y="4411663"/>
          <p14:tracePt t="32336" x="6240463" y="4373563"/>
          <p14:tracePt t="32349" x="6164263" y="4351338"/>
          <p14:tracePt t="32367" x="5989638" y="4289425"/>
          <p14:tracePt t="32383" x="5913438" y="4237038"/>
          <p14:tracePt t="32399" x="5875338" y="4198938"/>
          <p14:tracePt t="32416" x="5859463" y="4175125"/>
          <p14:tracePt t="32433" x="5851525" y="4114800"/>
          <p14:tracePt t="32449" x="5829300" y="4054475"/>
          <p14:tracePt t="32466" x="5783263" y="3962400"/>
          <p14:tracePt t="32483" x="5745163" y="3863975"/>
          <p14:tracePt t="32499" x="5699125" y="3756025"/>
          <p14:tracePt t="32516" x="5661025" y="3665538"/>
          <p14:tracePt t="32533" x="5646738" y="3589338"/>
          <p14:tracePt t="32549" x="5646738" y="3505200"/>
          <p14:tracePt t="32567" x="5646738" y="3413125"/>
          <p14:tracePt t="32583" x="5692775" y="3336925"/>
          <p14:tracePt t="32599" x="5722938" y="3292475"/>
          <p14:tracePt t="32616" x="5807075" y="3254375"/>
          <p14:tracePt t="32633" x="5889625" y="3216275"/>
          <p14:tracePt t="32650" x="5997575" y="3208338"/>
          <p14:tracePt t="32666" x="6118225" y="3208338"/>
          <p14:tracePt t="32683" x="6264275" y="3208338"/>
          <p14:tracePt t="32700" x="6423025" y="3208338"/>
          <p14:tracePt t="32716" x="6613525" y="3208338"/>
          <p14:tracePt t="32733" x="6827838" y="3208338"/>
          <p14:tracePt t="32750" x="7032625" y="3254375"/>
          <p14:tracePt t="32767" x="7178675" y="3306763"/>
          <p14:tracePt t="32783" x="7208838" y="3314700"/>
          <p14:tracePt t="32799" x="7239000" y="3322638"/>
          <p14:tracePt t="32816" x="7246938" y="3330575"/>
          <p14:tracePt t="32833" x="7246938" y="3336925"/>
          <p14:tracePt t="32850" x="7254875" y="3390900"/>
          <p14:tracePt t="32866" x="7323138" y="3559175"/>
          <p14:tracePt t="32883" x="7353300" y="3635375"/>
          <p14:tracePt t="32900" x="7391400" y="3771900"/>
          <p14:tracePt t="32916" x="7429500" y="3902075"/>
          <p14:tracePt t="32933" x="7451725" y="4016375"/>
          <p14:tracePt t="32950" x="7451725" y="4084638"/>
          <p14:tracePt t="32967" x="7451725" y="4168775"/>
          <p14:tracePt t="32983" x="7451725" y="4221163"/>
          <p14:tracePt t="33000" x="7421563" y="4289425"/>
          <p14:tracePt t="33016" x="7361238" y="4327525"/>
          <p14:tracePt t="33033" x="7277100" y="4359275"/>
          <p14:tracePt t="33050" x="7146925" y="4381500"/>
          <p14:tracePt t="33066" x="7002463" y="4389438"/>
          <p14:tracePt t="33083" x="6819900" y="4397375"/>
          <p14:tracePt t="33100" x="6599238" y="4397375"/>
          <p14:tracePt t="33116" x="6384925" y="4397375"/>
          <p14:tracePt t="33133" x="6164263" y="4397375"/>
          <p14:tracePt t="33150" x="5959475" y="4373563"/>
          <p14:tracePt t="33167" x="5699125" y="4297363"/>
          <p14:tracePt t="33183" x="5622925" y="4251325"/>
          <p14:tracePt t="33200" x="5440363" y="4160838"/>
          <p14:tracePt t="33216" x="5364163" y="4098925"/>
          <p14:tracePt t="33233" x="5318125" y="4046538"/>
          <p14:tracePt t="33250" x="5287963" y="3992563"/>
          <p14:tracePt t="33266" x="5280025" y="3940175"/>
          <p14:tracePt t="33283" x="5273675" y="3886200"/>
          <p14:tracePt t="33300" x="5273675" y="3832225"/>
          <p14:tracePt t="33316" x="5273675" y="3771900"/>
          <p14:tracePt t="33320" x="5273675" y="3749675"/>
          <p14:tracePt t="33333" x="5273675" y="3717925"/>
          <p14:tracePt t="33350" x="5273675" y="3665538"/>
          <p14:tracePt t="33367" x="5273675" y="3581400"/>
          <p14:tracePt t="33383" x="5295900" y="3521075"/>
          <p14:tracePt t="33400" x="5334000" y="3482975"/>
          <p14:tracePt t="33416" x="5364163" y="3436938"/>
          <p14:tracePt t="33433" x="5432425" y="3368675"/>
          <p14:tracePt t="33450" x="5600700" y="3322638"/>
          <p14:tracePt t="33467" x="5813425" y="3276600"/>
          <p14:tracePt t="33483" x="6088063" y="3238500"/>
          <p14:tracePt t="33500" x="6308725" y="3230563"/>
          <p14:tracePt t="33516" x="6438900" y="3200400"/>
          <p14:tracePt t="33533" x="6477000" y="3200400"/>
          <p14:tracePt t="33550" x="6499225" y="3200400"/>
          <p14:tracePt t="33567" x="6507163" y="3200400"/>
          <p14:tracePt t="33583" x="6553200" y="3200400"/>
          <p14:tracePt t="33600" x="6613525" y="3200400"/>
          <p14:tracePt t="33616" x="6689725" y="3238500"/>
          <p14:tracePt t="33633" x="6743700" y="3254375"/>
          <p14:tracePt t="33650" x="6789738" y="3284538"/>
          <p14:tracePt t="33667" x="6827838" y="3322638"/>
          <p14:tracePt t="33683" x="6918325" y="3444875"/>
          <p14:tracePt t="33699" x="6934200" y="3451225"/>
          <p14:tracePt t="33716" x="6942138" y="3467100"/>
          <p14:tracePt t="33733" x="6980238" y="3527425"/>
          <p14:tracePt t="33750" x="7040563" y="3687763"/>
          <p14:tracePt t="33767" x="7078663" y="3840163"/>
          <p14:tracePt t="33783" x="7078663" y="3908425"/>
          <p14:tracePt t="33800" x="7102475" y="4008438"/>
          <p14:tracePt t="33817" x="7108825" y="4076700"/>
          <p14:tracePt t="33833" x="7108825" y="4106863"/>
          <p14:tracePt t="33850" x="7108825" y="4130675"/>
          <p14:tracePt t="33867" x="7108825" y="4144963"/>
          <p14:tracePt t="33883" x="7102475" y="4160838"/>
          <p14:tracePt t="33900" x="7078663" y="4183063"/>
          <p14:tracePt t="33917" x="7040563" y="4213225"/>
          <p14:tracePt t="33933" x="6988175" y="4221163"/>
          <p14:tracePt t="33950" x="6911975" y="4244975"/>
          <p14:tracePt t="33967" x="6735763" y="4244975"/>
          <p14:tracePt t="33983" x="6621463" y="4244975"/>
          <p14:tracePt t="34000" x="6507163" y="4244975"/>
          <p14:tracePt t="34017" x="6378575" y="4244975"/>
          <p14:tracePt t="34033" x="6188075" y="4244975"/>
          <p14:tracePt t="34050" x="6011863" y="4237038"/>
          <p14:tracePt t="34067" x="5768975" y="4183063"/>
          <p14:tracePt t="34083" x="5540375" y="4106863"/>
          <p14:tracePt t="34100" x="5372100" y="4038600"/>
          <p14:tracePt t="34117" x="5197475" y="3932238"/>
          <p14:tracePt t="34133" x="5127625" y="3886200"/>
          <p14:tracePt t="34151" x="5075238" y="3832225"/>
          <p14:tracePt t="34167" x="5067300" y="3810000"/>
          <p14:tracePt t="34183" x="5067300" y="3741738"/>
          <p14:tracePt t="34200" x="5067300" y="3649663"/>
          <p14:tracePt t="34217" x="5067300" y="3603625"/>
          <p14:tracePt t="34233" x="5113338" y="3513138"/>
          <p14:tracePt t="34250" x="5181600" y="3413125"/>
          <p14:tracePt t="34267" x="5273675" y="3306763"/>
          <p14:tracePt t="34283" x="5380038" y="3238500"/>
          <p14:tracePt t="34300" x="5464175" y="3178175"/>
          <p14:tracePt t="34317" x="5562600" y="3140075"/>
          <p14:tracePt t="34320" x="5600700" y="3116263"/>
          <p14:tracePt t="34333" x="5630863" y="3116263"/>
          <p14:tracePt t="34350" x="5715000" y="3101975"/>
          <p14:tracePt t="34367" x="5851525" y="3086100"/>
          <p14:tracePt t="34383" x="5935663" y="3086100"/>
          <p14:tracePt t="34400" x="6042025" y="3086100"/>
          <p14:tracePt t="34417" x="6156325" y="3094038"/>
          <p14:tracePt t="34434" x="6324600" y="3116263"/>
          <p14:tracePt t="34450" x="6477000" y="3154363"/>
          <p14:tracePt t="34467" x="6599238" y="3200400"/>
          <p14:tracePt t="34484" x="6934200" y="3314700"/>
          <p14:tracePt t="34500" x="7040563" y="3352800"/>
          <p14:tracePt t="34517" x="7094538" y="3382963"/>
          <p14:tracePt t="34533" x="7216775" y="3521075"/>
          <p14:tracePt t="34550" x="7277100" y="3597275"/>
          <p14:tracePt t="34566" x="7307263" y="3687763"/>
          <p14:tracePt t="34583" x="7315200" y="3825875"/>
          <p14:tracePt t="34600" x="7323138" y="3946525"/>
          <p14:tracePt t="34617" x="7323138" y="4030663"/>
          <p14:tracePt t="34634" x="7323138" y="4084638"/>
          <p14:tracePt t="34650" x="7307263" y="4137025"/>
          <p14:tracePt t="34667" x="7277100" y="4175125"/>
          <p14:tracePt t="34684" x="7231063" y="4213225"/>
          <p14:tracePt t="34700" x="7154863" y="4244975"/>
          <p14:tracePt t="34717" x="7032625" y="4259263"/>
          <p14:tracePt t="34734" x="6865938" y="4267200"/>
          <p14:tracePt t="34751" x="6499225" y="4267200"/>
          <p14:tracePt t="34767" x="6354763" y="4267200"/>
          <p14:tracePt t="34784" x="5821363" y="4206875"/>
          <p14:tracePt t="34800" x="5578475" y="4144963"/>
          <p14:tracePt t="34817" x="5410200" y="4068763"/>
          <p14:tracePt t="34834" x="5303838" y="3984625"/>
          <p14:tracePt t="34850" x="5265738" y="3902075"/>
          <p14:tracePt t="34867" x="5227638" y="3771900"/>
          <p14:tracePt t="34884" x="5197475" y="3627438"/>
          <p14:tracePt t="34900" x="5197475" y="3513138"/>
          <p14:tracePt t="34917" x="5197475" y="3429000"/>
          <p14:tracePt t="34934" x="5211763" y="3336925"/>
          <p14:tracePt t="34951" x="5311775" y="3222625"/>
          <p14:tracePt t="34967" x="5432425" y="3178175"/>
          <p14:tracePt t="34984" x="5608638" y="3170238"/>
          <p14:tracePt t="35000" x="5829300" y="3170238"/>
          <p14:tracePt t="35017" x="6042025" y="3170238"/>
          <p14:tracePt t="35034" x="6232525" y="3178175"/>
          <p14:tracePt t="35050" x="6392863" y="3216275"/>
          <p14:tracePt t="35067" x="6530975" y="3268663"/>
          <p14:tracePt t="35084" x="6689725" y="3344863"/>
          <p14:tracePt t="35100" x="6972300" y="3535363"/>
          <p14:tracePt t="35117" x="7108825" y="3611563"/>
          <p14:tracePt t="35134" x="7216775" y="3771900"/>
          <p14:tracePt t="35151" x="7307263" y="3978275"/>
          <p14:tracePt t="35167" x="7307263" y="4038600"/>
          <p14:tracePt t="35184" x="7307263" y="4114800"/>
          <p14:tracePt t="35201" x="7307263" y="4198938"/>
          <p14:tracePt t="35217" x="7261225" y="4251325"/>
          <p14:tracePt t="35234" x="7208838" y="4283075"/>
          <p14:tracePt t="35251" x="7124700" y="4289425"/>
          <p14:tracePt t="35267" x="7002463" y="4289425"/>
          <p14:tracePt t="35284" x="6888163" y="4267200"/>
          <p14:tracePt t="35301" x="6743700" y="4251325"/>
          <p14:tracePt t="35317" x="6613525" y="4229100"/>
          <p14:tracePt t="35334" x="6530975" y="4191000"/>
          <p14:tracePt t="35337" x="6515100" y="4191000"/>
          <p14:tracePt t="35351" x="6430963" y="4137025"/>
          <p14:tracePt t="35367" x="6408738" y="4106863"/>
          <p14:tracePt t="35384" x="6378575" y="4060825"/>
          <p14:tracePt t="35401" x="6340475" y="4016375"/>
          <p14:tracePt t="35417" x="6294438" y="3978275"/>
          <p14:tracePt t="35434" x="6248400" y="3970338"/>
          <p14:tracePt t="35451" x="6194425" y="3946525"/>
          <p14:tracePt t="35467" x="6149975" y="3946525"/>
          <p14:tracePt t="35484" x="6103938" y="3940175"/>
          <p14:tracePt t="35501" x="5935663" y="3940175"/>
          <p14:tracePt t="35517" x="5867400" y="3954463"/>
          <p14:tracePt t="35533" x="5730875" y="3992563"/>
          <p14:tracePt t="35550" x="5554663" y="4054475"/>
          <p14:tracePt t="35567" x="5464175" y="4068763"/>
          <p14:tracePt t="35583" x="5380038" y="4098925"/>
          <p14:tracePt t="35600" x="5356225" y="4098925"/>
          <p14:tracePt t="35617" x="5341938" y="4098925"/>
          <p14:tracePt t="35650" x="5334000" y="4098925"/>
          <p14:tracePt t="35667" x="5311775" y="4038600"/>
          <p14:tracePt t="35684" x="5287963" y="3946525"/>
          <p14:tracePt t="35700" x="5257800" y="3840163"/>
          <p14:tracePt t="35717" x="5227638" y="3733800"/>
          <p14:tracePt t="35734" x="5189538" y="3657600"/>
          <p14:tracePt t="35751" x="5181600" y="3641725"/>
          <p14:tracePt t="35833" x="5235575" y="3665538"/>
          <p14:tracePt t="35841" x="5303838" y="3679825"/>
          <p14:tracePt t="35851" x="5402263" y="3711575"/>
          <p14:tracePt t="35867" x="5638800" y="3763963"/>
          <p14:tracePt t="35884" x="6438900" y="3870325"/>
          <p14:tracePt t="35901" x="7200900" y="3978275"/>
          <p14:tracePt t="35917" x="8107363" y="3978275"/>
          <p14:tracePt t="35934" x="8975725" y="3978275"/>
          <p14:tracePt t="35951" x="9699625" y="3978275"/>
          <p14:tracePt t="35967" x="10226675" y="3978275"/>
          <p14:tracePt t="35984" x="10287000" y="3978275"/>
          <p14:tracePt t="36049" x="10287000" y="3984625"/>
          <p14:tracePt t="36056" x="10248900" y="3984625"/>
          <p14:tracePt t="36067" x="10188575" y="3984625"/>
          <p14:tracePt t="36084" x="9906000" y="4122738"/>
          <p14:tracePt t="36101" x="9394825" y="4251325"/>
          <p14:tracePt t="36117" x="8564563" y="4283075"/>
          <p14:tracePt t="36135" x="7696200" y="4283075"/>
          <p14:tracePt t="36151" x="6765925" y="4137025"/>
          <p14:tracePt t="36167" x="5707063" y="3932238"/>
          <p14:tracePt t="36184" x="5394325" y="3840163"/>
          <p14:tracePt t="36201" x="5326063" y="3810000"/>
          <p14:tracePt t="36234" x="5341938" y="3802063"/>
          <p14:tracePt t="36251" x="5524500" y="3802063"/>
          <p14:tracePt t="36267" x="5997575" y="3870325"/>
          <p14:tracePt t="36284" x="6759575" y="3978275"/>
          <p14:tracePt t="36301" x="7505700" y="4092575"/>
          <p14:tracePt t="36318" x="8145463" y="4175125"/>
          <p14:tracePt t="36335" x="8450263" y="4259263"/>
          <p14:tracePt t="36361" x="8450263" y="4267200"/>
          <p14:tracePt t="36369" x="8420100" y="4275138"/>
          <p14:tracePt t="36384" x="8229600" y="4343400"/>
          <p14:tracePt t="36401" x="7902575" y="4435475"/>
          <p14:tracePt t="36418" x="7551738" y="4533900"/>
          <p14:tracePt t="36434" x="7140575" y="4579938"/>
          <p14:tracePt t="36451" x="6858000" y="4602163"/>
          <p14:tracePt t="36468" x="6689725" y="4602163"/>
          <p14:tracePt t="36484" x="6659563" y="4602163"/>
          <p14:tracePt t="36681" x="6651625" y="4602163"/>
          <p14:tracePt t="36688" x="6637338" y="4602163"/>
          <p14:tracePt t="36697" x="6613525" y="4594225"/>
          <p14:tracePt t="36704" x="6599238" y="4587875"/>
          <p14:tracePt t="36718" x="6575425" y="4579938"/>
          <p14:tracePt t="36735" x="6477000" y="4556125"/>
          <p14:tracePt t="36751" x="6408738" y="4541838"/>
          <p14:tracePt t="36768" x="6286500" y="4511675"/>
          <p14:tracePt t="36784" x="6218238" y="4495800"/>
          <p14:tracePt t="36801" x="6202363" y="4495800"/>
          <p14:tracePt t="36818" x="6194425" y="4487863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508" t="35162" r="26286" b="31618"/>
          <a:stretch/>
        </p:blipFill>
        <p:spPr>
          <a:xfrm>
            <a:off x="2802758" y="2235200"/>
            <a:ext cx="6578310" cy="291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5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440"/>
    </mc:Choice>
    <mc:Fallback xmlns="">
      <p:transition advTm="584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29" x="6164263" y="4479925"/>
          <p14:tracePt t="1937" x="6103938" y="4457700"/>
          <p14:tracePt t="1945" x="6035675" y="4441825"/>
          <p14:tracePt t="1953" x="5959475" y="4427538"/>
          <p14:tracePt t="1969" x="5829300" y="4389438"/>
          <p14:tracePt t="1986" x="5722938" y="4359275"/>
          <p14:tracePt t="2003" x="5554663" y="4313238"/>
          <p14:tracePt t="2019" x="5121275" y="4198938"/>
          <p14:tracePt t="2036" x="4822825" y="4114800"/>
          <p14:tracePt t="2053" x="4754563" y="4076700"/>
          <p14:tracePt t="2086" x="4740275" y="4068763"/>
          <p14:tracePt t="2103" x="4648200" y="3940175"/>
          <p14:tracePt t="2119" x="4640263" y="3932238"/>
          <p14:tracePt t="2153" x="4632325" y="3894138"/>
          <p14:tracePt t="2169" x="4602163" y="3870325"/>
          <p14:tracePt t="2186" x="4549775" y="3856038"/>
          <p14:tracePt t="2203" x="4473575" y="3848100"/>
          <p14:tracePt t="2219" x="4389438" y="3840163"/>
          <p14:tracePt t="2236" x="4183063" y="3832225"/>
          <p14:tracePt t="2253" x="3946525" y="3832225"/>
          <p14:tracePt t="2269" x="3894138" y="3832225"/>
          <p14:tracePt t="2329" x="3886200" y="3825875"/>
          <p14:tracePt t="2625" x="3894138" y="3832225"/>
          <p14:tracePt t="2633" x="3902075" y="3848100"/>
          <p14:tracePt t="2640" x="3940175" y="3848100"/>
          <p14:tracePt t="2653" x="3954463" y="3848100"/>
          <p14:tracePt t="2670" x="3992563" y="3863975"/>
          <p14:tracePt t="2929" x="4000500" y="3863975"/>
          <p14:tracePt t="2936" x="4008438" y="3863975"/>
          <p14:tracePt t="2945" x="4022725" y="3863975"/>
          <p14:tracePt t="2953" x="4030663" y="3863975"/>
          <p14:tracePt t="2970" x="4068763" y="3870325"/>
          <p14:tracePt t="2986" x="4114800" y="3886200"/>
          <p14:tracePt t="3003" x="4130675" y="3886200"/>
          <p14:tracePt t="3020" x="4137025" y="3894138"/>
          <p14:tracePt t="3097" x="4144963" y="3894138"/>
          <p14:tracePt t="3105" x="4160838" y="3894138"/>
          <p14:tracePt t="3113" x="4191000" y="3902075"/>
          <p14:tracePt t="3120" x="4237038" y="3908425"/>
          <p14:tracePt t="3136" x="4381500" y="3908425"/>
          <p14:tracePt t="3153" x="4541838" y="3908425"/>
          <p14:tracePt t="3170" x="4678363" y="3908425"/>
          <p14:tracePt t="3186" x="4830763" y="3908425"/>
          <p14:tracePt t="3203" x="4884738" y="3908425"/>
          <p14:tracePt t="3417" x="4868863" y="3908425"/>
          <p14:tracePt t="3425" x="4822825" y="3908425"/>
          <p14:tracePt t="3436" x="4778375" y="3940175"/>
          <p14:tracePt t="3453" x="4708525" y="3962400"/>
          <p14:tracePt t="3470" x="4656138" y="3978275"/>
          <p14:tracePt t="3487" x="4579938" y="3978275"/>
          <p14:tracePt t="3503" x="4572000" y="3978275"/>
          <p14:tracePt t="3737" x="4564063" y="3978275"/>
          <p14:tracePt t="3760" x="4564063" y="3970338"/>
          <p14:tracePt t="3769" x="4579938" y="3962400"/>
          <p14:tracePt t="3777" x="4625975" y="3940175"/>
          <p14:tracePt t="3786" x="4664075" y="3932238"/>
          <p14:tracePt t="3803" x="4784725" y="3894138"/>
          <p14:tracePt t="3820" x="4930775" y="3856038"/>
          <p14:tracePt t="3836" x="5097463" y="3840163"/>
          <p14:tracePt t="3853" x="5235575" y="3817938"/>
          <p14:tracePt t="3870" x="5318125" y="3810000"/>
          <p14:tracePt t="3887" x="5349875" y="3802063"/>
          <p14:tracePt t="3977" x="5380038" y="3802063"/>
          <p14:tracePt t="3985" x="5402263" y="3802063"/>
          <p14:tracePt t="3992" x="5432425" y="3802063"/>
          <p14:tracePt t="4003" x="5478463" y="3817938"/>
          <p14:tracePt t="4020" x="5562600" y="3856038"/>
          <p14:tracePt t="4037" x="5745163" y="3946525"/>
          <p14:tracePt t="4053" x="5821363" y="3962400"/>
          <p14:tracePt t="4070" x="5927725" y="3992563"/>
          <p14:tracePt t="4087" x="5989638" y="4016375"/>
          <p14:tracePt t="4145" x="5997575" y="4016375"/>
          <p14:tracePt t="4161" x="6011863" y="4016375"/>
          <p14:tracePt t="4169" x="6027738" y="3984625"/>
          <p14:tracePt t="4177" x="6035675" y="3962400"/>
          <p14:tracePt t="4192" x="6035675" y="3954463"/>
          <p14:tracePt t="4203" x="6057900" y="3932238"/>
          <p14:tracePt t="4220" x="6103938" y="3886200"/>
          <p14:tracePt t="4237" x="6103938" y="3878263"/>
          <p14:tracePt t="4253" x="6111875" y="3878263"/>
          <p14:tracePt t="4270" x="6126163" y="3870325"/>
          <p14:tracePt t="4287" x="6134100" y="3863975"/>
          <p14:tracePt t="4303" x="6172200" y="3863975"/>
          <p14:tracePt t="4320" x="6218238" y="3863975"/>
          <p14:tracePt t="4337" x="6270625" y="3863975"/>
          <p14:tracePt t="4353" x="6392863" y="3863975"/>
          <p14:tracePt t="4370" x="6553200" y="3863975"/>
          <p14:tracePt t="4387" x="6697663" y="3894138"/>
          <p14:tracePt t="4403" x="6827838" y="3924300"/>
          <p14:tracePt t="4420" x="6888163" y="3940175"/>
          <p14:tracePt t="4617" x="6858000" y="3940175"/>
          <p14:tracePt t="4625" x="6827838" y="3940175"/>
          <p14:tracePt t="4633" x="6797675" y="3932238"/>
          <p14:tracePt t="4640" x="6773863" y="3932238"/>
          <p14:tracePt t="4653" x="6743700" y="3916363"/>
          <p14:tracePt t="4670" x="6727825" y="3908425"/>
          <p14:tracePt t="4745" x="6721475" y="3908425"/>
          <p14:tracePt t="4769" x="6751638" y="3908425"/>
          <p14:tracePt t="4777" x="6765925" y="3908425"/>
          <p14:tracePt t="4787" x="6789738" y="3908425"/>
          <p14:tracePt t="4804" x="6896100" y="3908425"/>
          <p14:tracePt t="4820" x="6980238" y="3886200"/>
          <p14:tracePt t="4837" x="7094538" y="3870325"/>
          <p14:tracePt t="4853" x="7246938" y="3863975"/>
          <p14:tracePt t="4871" x="7429500" y="3863975"/>
          <p14:tracePt t="4887" x="7497763" y="3848100"/>
          <p14:tracePt t="5049" x="7513638" y="3848100"/>
          <p14:tracePt t="5057" x="7527925" y="3848100"/>
          <p14:tracePt t="5065" x="7551738" y="3848100"/>
          <p14:tracePt t="5072" x="7581900" y="3848100"/>
          <p14:tracePt t="5087" x="7620000" y="3856038"/>
          <p14:tracePt t="5104" x="7802563" y="3894138"/>
          <p14:tracePt t="5120" x="7940675" y="3916363"/>
          <p14:tracePt t="5137" x="8016875" y="3916363"/>
          <p14:tracePt t="5154" x="8107363" y="3916363"/>
          <p14:tracePt t="5265" x="8115300" y="3908425"/>
          <p14:tracePt t="5273" x="8123238" y="3908425"/>
          <p14:tracePt t="5337" x="8123238" y="3902075"/>
          <p14:tracePt t="5376" x="8131175" y="3894138"/>
          <p14:tracePt t="5585" x="8161338" y="3894138"/>
          <p14:tracePt t="5593" x="8213725" y="3894138"/>
          <p14:tracePt t="5604" x="8305800" y="3894138"/>
          <p14:tracePt t="5620" x="8458200" y="3894138"/>
          <p14:tracePt t="5637" x="8648700" y="3878263"/>
          <p14:tracePt t="5641" x="8740775" y="3878263"/>
          <p14:tracePt t="5654" x="8831263" y="3878263"/>
          <p14:tracePt t="5671" x="8931275" y="3878263"/>
          <p14:tracePt t="5929" x="8923338" y="3940175"/>
          <p14:tracePt t="5937" x="8877300" y="4092575"/>
          <p14:tracePt t="5945" x="8801100" y="4213225"/>
          <p14:tracePt t="5954" x="8694738" y="4343400"/>
          <p14:tracePt t="5971" x="8428038" y="4564063"/>
          <p14:tracePt t="5987" x="8123238" y="4746625"/>
          <p14:tracePt t="6004" x="7726363" y="4876800"/>
          <p14:tracePt t="6021" x="7315200" y="4930775"/>
          <p14:tracePt t="6037" x="6956425" y="4937125"/>
          <p14:tracePt t="6054" x="6575425" y="4937125"/>
          <p14:tracePt t="6071" x="6264275" y="4884738"/>
          <p14:tracePt t="6087" x="6172200" y="4846638"/>
          <p14:tracePt t="6104" x="6111875" y="4816475"/>
          <p14:tracePt t="6121" x="6080125" y="4792663"/>
          <p14:tracePt t="6137" x="6049963" y="4770438"/>
          <p14:tracePt t="6154" x="6011863" y="4746625"/>
          <p14:tracePt t="6171" x="5965825" y="4740275"/>
          <p14:tracePt t="6187" x="5889625" y="4708525"/>
          <p14:tracePt t="6204" x="5821363" y="4686300"/>
          <p14:tracePt t="6221" x="5783263" y="4686300"/>
          <p14:tracePt t="6237" x="5737225" y="4678363"/>
          <p14:tracePt t="6254" x="5668963" y="4678363"/>
          <p14:tracePt t="6271" x="5646738" y="4670425"/>
          <p14:tracePt t="6287" x="5630863" y="4670425"/>
          <p14:tracePt t="6304" x="5622925" y="4670425"/>
          <p14:tracePt t="6839" x="5630863" y="4664075"/>
          <p14:tracePt t="6847" x="5684838" y="4664075"/>
          <p14:tracePt t="6855" x="5737225" y="4670425"/>
          <p14:tracePt t="6871" x="5829300" y="4694238"/>
          <p14:tracePt t="6888" x="6027738" y="4716463"/>
          <p14:tracePt t="6904" x="6370638" y="4716463"/>
          <p14:tracePt t="6921" x="6683375" y="4716463"/>
          <p14:tracePt t="6938" x="6904038" y="4716463"/>
          <p14:tracePt t="6954" x="7192963" y="4670425"/>
          <p14:tracePt t="6971" x="7429500" y="4610100"/>
          <p14:tracePt t="6988" x="7543800" y="4564063"/>
          <p14:tracePt t="7004" x="7573963" y="4533900"/>
          <p14:tracePt t="7021" x="7581900" y="4533900"/>
          <p14:tracePt t="7038" x="7581900" y="4435475"/>
          <p14:tracePt t="7055" x="7581900" y="4403725"/>
          <p14:tracePt t="7071" x="7581900" y="4397375"/>
          <p14:tracePt t="7088" x="7489825" y="4359275"/>
          <p14:tracePt t="7104" x="7369175" y="4327525"/>
          <p14:tracePt t="7121" x="7285038" y="4305300"/>
          <p14:tracePt t="7138" x="7231063" y="4297363"/>
          <p14:tracePt t="7154" x="7154863" y="4289425"/>
          <p14:tracePt t="7171" x="6827838" y="4251325"/>
          <p14:tracePt t="7188" x="6537325" y="4213225"/>
          <p14:tracePt t="7204" x="6180138" y="4160838"/>
          <p14:tracePt t="7221" x="5791200" y="4060825"/>
          <p14:tracePt t="7238" x="5318125" y="3932238"/>
          <p14:tracePt t="7255" x="4906963" y="3817938"/>
          <p14:tracePt t="7271" x="4854575" y="3794125"/>
          <p14:tracePt t="7288" x="4830763" y="3794125"/>
          <p14:tracePt t="7304" x="4808538" y="3794125"/>
          <p14:tracePt t="7338" x="4800600" y="3794125"/>
          <p14:tracePt t="7377" x="4792663" y="3794125"/>
          <p14:tracePt t="7385" x="4784725" y="3794125"/>
          <p14:tracePt t="7392" x="4732338" y="3840163"/>
          <p14:tracePt t="7405" x="4686300" y="3856038"/>
          <p14:tracePt t="7421" x="4664075" y="3856038"/>
          <p14:tracePt t="7438" x="4648200" y="3856038"/>
          <p14:tracePt t="7465" x="4656138" y="3856038"/>
          <p14:tracePt t="7473" x="4694238" y="3856038"/>
          <p14:tracePt t="7488" x="4876800" y="3886200"/>
          <p14:tracePt t="7505" x="5075238" y="3886200"/>
          <p14:tracePt t="7521" x="5159375" y="3886200"/>
          <p14:tracePt t="7569" x="5135563" y="3894138"/>
          <p14:tracePt t="7576" x="5089525" y="3894138"/>
          <p14:tracePt t="7588" x="5006975" y="3924300"/>
          <p14:tracePt t="7605" x="4808538" y="3940175"/>
          <p14:tracePt t="7621" x="4670425" y="3940175"/>
          <p14:tracePt t="7638" x="4518025" y="3940175"/>
          <p14:tracePt t="7641" x="4495800" y="3940175"/>
          <p14:tracePt t="7689" x="4556125" y="3940175"/>
          <p14:tracePt t="7697" x="4648200" y="3924300"/>
          <p14:tracePt t="7705" x="4770438" y="3924300"/>
          <p14:tracePt t="7721" x="5059363" y="3924300"/>
          <p14:tracePt t="7738" x="5151438" y="3924300"/>
          <p14:tracePt t="7784" x="5135563" y="3924300"/>
          <p14:tracePt t="7792" x="5051425" y="3924300"/>
          <p14:tracePt t="7805" x="4937125" y="3924300"/>
          <p14:tracePt t="7821" x="4724400" y="3932238"/>
          <p14:tracePt t="7838" x="4525963" y="3932238"/>
          <p14:tracePt t="7855" x="4335463" y="3932238"/>
          <p14:tracePt t="7905" x="4381500" y="3932238"/>
          <p14:tracePt t="7913" x="4457700" y="3932238"/>
          <p14:tracePt t="7921" x="4541838" y="3932238"/>
          <p14:tracePt t="7938" x="4640263" y="3932238"/>
          <p14:tracePt t="7955" x="4648200" y="3932238"/>
          <p14:tracePt t="7992" x="4579938" y="3932238"/>
          <p14:tracePt t="8005" x="4473575" y="3932238"/>
          <p14:tracePt t="8021" x="4283075" y="3932238"/>
          <p14:tracePt t="8038" x="4152900" y="3932238"/>
          <p14:tracePt t="8055" x="4098925" y="3932238"/>
          <p14:tracePt t="8088" x="4237038" y="3932238"/>
          <p14:tracePt t="8105" x="4678363" y="3924300"/>
          <p14:tracePt t="8121" x="5341938" y="3924300"/>
          <p14:tracePt t="8138" x="5608638" y="3924300"/>
          <p14:tracePt t="8154" x="5622925" y="3924300"/>
          <p14:tracePt t="8183" x="5608638" y="3924300"/>
          <p14:tracePt t="8191" x="5508625" y="3924300"/>
          <p14:tracePt t="8204" x="5372100" y="3924300"/>
          <p14:tracePt t="8221" x="5059363" y="3924300"/>
          <p14:tracePt t="8239" x="4770438" y="3932238"/>
          <p14:tracePt t="8273" x="4816475" y="3940175"/>
          <p14:tracePt t="8288" x="5075238" y="3940175"/>
          <p14:tracePt t="8305" x="5737225" y="3940175"/>
          <p14:tracePt t="8321" x="6316663" y="3940175"/>
          <p14:tracePt t="8338" x="6499225" y="3940175"/>
          <p14:tracePt t="8355" x="6507163" y="3940175"/>
          <p14:tracePt t="8372" x="6477000" y="3940175"/>
          <p14:tracePt t="8388" x="6232525" y="3940175"/>
          <p14:tracePt t="8405" x="5661025" y="3970338"/>
          <p14:tracePt t="8422" x="5249863" y="3970338"/>
          <p14:tracePt t="8439" x="5045075" y="3978275"/>
          <p14:tracePt t="8473" x="5067300" y="3978275"/>
          <p14:tracePt t="8488" x="5432425" y="3946525"/>
          <p14:tracePt t="8505" x="6057900" y="3946525"/>
          <p14:tracePt t="8522" x="6324600" y="3946525"/>
          <p14:tracePt t="8560" x="6286500" y="3932238"/>
          <p14:tracePt t="8572" x="6172200" y="3908425"/>
          <p14:tracePt t="8588" x="5829300" y="3886200"/>
          <p14:tracePt t="8605" x="5410200" y="3886200"/>
          <p14:tracePt t="8622" x="5227638" y="3886200"/>
          <p14:tracePt t="8638" x="5173663" y="3886200"/>
          <p14:tracePt t="8921" x="5181600" y="3886200"/>
          <p14:tracePt t="9409" x="5211763" y="3886200"/>
          <p14:tracePt t="9417" x="5295900" y="3924300"/>
          <p14:tracePt t="9425" x="5418138" y="3954463"/>
          <p14:tracePt t="9439" x="5638800" y="4000500"/>
          <p14:tracePt t="9455" x="6294438" y="4068763"/>
          <p14:tracePt t="9472" x="6896100" y="4068763"/>
          <p14:tracePt t="9489" x="7391400" y="4068763"/>
          <p14:tracePt t="9505" x="7908925" y="4068763"/>
          <p14:tracePt t="9522" x="8251825" y="4060825"/>
          <p14:tracePt t="9539" x="8450263" y="4016375"/>
          <p14:tracePt t="9555" x="8496300" y="4008438"/>
          <p14:tracePt t="9673" x="8504238" y="3992563"/>
          <p14:tracePt t="9729" x="8504238" y="3984625"/>
          <p14:tracePt t="9737" x="8534400" y="3946525"/>
          <p14:tracePt t="9744" x="8542338" y="3940175"/>
          <p14:tracePt t="9816" x="8534400" y="3932238"/>
          <p14:tracePt t="9824" x="8488363" y="3924300"/>
          <p14:tracePt t="9832" x="8428038" y="3908425"/>
          <p14:tracePt t="9840" x="8374063" y="3894138"/>
          <p14:tracePt t="9855" x="8305800" y="3886200"/>
          <p14:tracePt t="9872" x="8251825" y="3870325"/>
          <p14:tracePt t="9888" x="8237538" y="3870325"/>
          <p14:tracePt t="9905" x="8229600" y="3870325"/>
          <p14:tracePt t="10009" x="8229600" y="3863975"/>
          <p14:tracePt t="10065" x="8229600" y="3856038"/>
          <p14:tracePt t="10089" x="8229600" y="3848100"/>
          <p14:tracePt t="10113" x="8221663" y="3840163"/>
          <p14:tracePt t="10121" x="8221663" y="3832225"/>
          <p14:tracePt t="10130" x="8207375" y="3810000"/>
          <p14:tracePt t="10139" x="8199438" y="3794125"/>
          <p14:tracePt t="10160" x="8191500" y="3779838"/>
          <p14:tracePt t="10172" x="8183563" y="3756025"/>
          <p14:tracePt t="10189" x="8183563" y="3749675"/>
          <p14:tracePt t="10206" x="8175625" y="3711575"/>
          <p14:tracePt t="10223" x="8169275" y="3673475"/>
          <p14:tracePt t="10239" x="8169275" y="3657600"/>
          <p14:tracePt t="10256" x="8169275" y="3641725"/>
          <p14:tracePt t="10353" x="8169275" y="3649663"/>
          <p14:tracePt t="10360" x="8183563" y="3711575"/>
          <p14:tracePt t="10372" x="8207375" y="3802063"/>
          <p14:tracePt t="10389" x="8237538" y="3902075"/>
          <p14:tracePt t="10406" x="8259763" y="3924300"/>
          <p14:tracePt t="10422" x="8259763" y="3932238"/>
          <p14:tracePt t="10439" x="8283575" y="3932238"/>
          <p14:tracePt t="10456" x="8359775" y="3932238"/>
          <p14:tracePt t="10472" x="8488363" y="3878263"/>
          <p14:tracePt t="10489" x="8556625" y="3832225"/>
          <p14:tracePt t="10506" x="8648700" y="3771900"/>
          <p14:tracePt t="10522" x="8709025" y="3741738"/>
          <p14:tracePt t="10539" x="8740775" y="3733800"/>
          <p14:tracePt t="10625" x="8740775" y="3756025"/>
          <p14:tracePt t="10633" x="8740775" y="3832225"/>
          <p14:tracePt t="10641" x="8740775" y="3940175"/>
          <p14:tracePt t="10656" x="8640763" y="4076700"/>
          <p14:tracePt t="10672" x="8442325" y="4229100"/>
          <p14:tracePt t="10689" x="8175625" y="4351338"/>
          <p14:tracePt t="10706" x="7620000" y="4403725"/>
          <p14:tracePt t="10722" x="7078663" y="4411663"/>
          <p14:tracePt t="10739" x="6561138" y="4411663"/>
          <p14:tracePt t="10756" x="6126163" y="4411663"/>
          <p14:tracePt t="10772" x="5845175" y="4411663"/>
          <p14:tracePt t="10789" x="5715000" y="4411663"/>
          <p14:tracePt t="10806" x="5692775" y="4411663"/>
          <p14:tracePt t="10953" x="5684838" y="4411663"/>
          <p14:tracePt t="10977" x="5668963" y="4419600"/>
          <p14:tracePt t="10985" x="5668963" y="4427538"/>
          <p14:tracePt t="10993" x="5661025" y="4441825"/>
          <p14:tracePt t="11006" x="5661025" y="4449763"/>
          <p14:tracePt t="11023" x="5661025" y="4465638"/>
          <p14:tracePt t="11039" x="5661025" y="4479925"/>
          <p14:tracePt t="11056" x="5661025" y="4487863"/>
          <p14:tracePt t="11073" x="5668963" y="4487863"/>
          <p14:tracePt t="11089" x="5684838" y="4487863"/>
          <p14:tracePt t="11123" x="5692775" y="4487863"/>
          <p14:tracePt t="11139" x="5722938" y="4473575"/>
          <p14:tracePt t="11156" x="5753100" y="4435475"/>
          <p14:tracePt t="11173" x="5783263" y="4373563"/>
          <p14:tracePt t="11189" x="5791200" y="4343400"/>
          <p14:tracePt t="11206" x="5807075" y="4321175"/>
          <p14:tracePt t="11289" x="5813425" y="4403725"/>
          <p14:tracePt t="11296" x="5821363" y="4495800"/>
          <p14:tracePt t="11306" x="5845175" y="4579938"/>
          <p14:tracePt t="11323" x="5859463" y="4708525"/>
          <p14:tracePt t="11339" x="5859463" y="4746625"/>
          <p14:tracePt t="11376" x="5875338" y="4746625"/>
          <p14:tracePt t="11389" x="5905500" y="4670425"/>
          <p14:tracePt t="11406" x="5935663" y="4503738"/>
          <p14:tracePt t="11423" x="5935663" y="4144963"/>
          <p14:tracePt t="11439" x="5935663" y="3992563"/>
          <p14:tracePt t="11456" x="5935663" y="3962400"/>
          <p14:tracePt t="11489" x="5935663" y="3992563"/>
          <p14:tracePt t="11506" x="5935663" y="4373563"/>
          <p14:tracePt t="11523" x="5935663" y="4784725"/>
          <p14:tracePt t="11540" x="5935663" y="5045075"/>
          <p14:tracePt t="11556" x="5935663" y="5127625"/>
          <p14:tracePt t="11589" x="5981700" y="5021263"/>
          <p14:tracePt t="11606" x="6057900" y="4808538"/>
          <p14:tracePt t="11623" x="6096000" y="4525963"/>
          <p14:tracePt t="11639" x="6103938" y="4441825"/>
          <p14:tracePt t="11681" x="6103938" y="4487863"/>
          <p14:tracePt t="11689" x="6073775" y="4579938"/>
          <p14:tracePt t="11697" x="6057900" y="4670425"/>
          <p14:tracePt t="11706" x="6057900" y="4740275"/>
          <p14:tracePt t="11723" x="6042025" y="4808538"/>
          <p14:tracePt t="11739" x="6035675" y="4816475"/>
          <p14:tracePt t="11773" x="6042025" y="4694238"/>
          <p14:tracePt t="11789" x="6042025" y="4579938"/>
          <p14:tracePt t="11807" x="6042025" y="4373563"/>
          <p14:tracePt t="11823" x="6042025" y="4343400"/>
          <p14:tracePt t="11865" x="6027738" y="4389438"/>
          <p14:tracePt t="11873" x="5989638" y="4479925"/>
          <p14:tracePt t="11890" x="5927725" y="4648200"/>
          <p14:tracePt t="11906" x="5905500" y="4702175"/>
          <p14:tracePt t="11940" x="5897563" y="4686300"/>
          <p14:tracePt t="11956" x="5897563" y="4511675"/>
          <p14:tracePt t="11973" x="5897563" y="4351338"/>
          <p14:tracePt t="11990" x="5921375" y="4175125"/>
          <p14:tracePt t="12007" x="5921375" y="4076700"/>
          <p14:tracePt t="12041" x="5921375" y="4068763"/>
          <p14:tracePt t="12056" x="5859463" y="4229100"/>
          <p14:tracePt t="12073" x="5799138" y="4419600"/>
          <p14:tracePt t="12090" x="5753100" y="4572000"/>
          <p14:tracePt t="12106" x="5753100" y="4587875"/>
          <p14:tracePt t="12123" x="5753100" y="4594225"/>
          <p14:tracePt t="12140" x="5753100" y="4579938"/>
          <p14:tracePt t="12144" x="5775325" y="4518025"/>
          <p14:tracePt t="12156" x="5791200" y="4465638"/>
          <p14:tracePt t="12173" x="5837238" y="4313238"/>
          <p14:tracePt t="12190" x="5859463" y="4229100"/>
          <p14:tracePt t="12206" x="5867400" y="4213225"/>
          <p14:tracePt t="12240" x="5851525" y="4343400"/>
          <p14:tracePt t="12256" x="5821363" y="4503738"/>
          <p14:tracePt t="12273" x="5807075" y="4640263"/>
          <p14:tracePt t="12290" x="5799138" y="4694238"/>
          <p14:tracePt t="12306" x="5799138" y="4702175"/>
          <p14:tracePt t="12340" x="5829300" y="4656138"/>
          <p14:tracePt t="12356" x="5851525" y="4572000"/>
          <p14:tracePt t="12373" x="5867400" y="4441825"/>
          <p14:tracePt t="12390" x="5875338" y="4411663"/>
          <p14:tracePt t="12406" x="5875338" y="4403725"/>
          <p14:tracePt t="12433" x="5875338" y="4419600"/>
          <p14:tracePt t="12441" x="5875338" y="4495800"/>
          <p14:tracePt t="12456" x="5867400" y="4648200"/>
          <p14:tracePt t="12473" x="5859463" y="4746625"/>
          <p14:tracePt t="12490" x="5859463" y="4754563"/>
          <p14:tracePt t="12529" x="5859463" y="4724400"/>
          <p14:tracePt t="12540" x="5859463" y="4694238"/>
          <p14:tracePt t="12556" x="5883275" y="4579938"/>
          <p14:tracePt t="12573" x="5883275" y="4495800"/>
          <p14:tracePt t="12590" x="5883275" y="4435475"/>
          <p14:tracePt t="12606" x="5883275" y="4419600"/>
          <p14:tracePt t="12665" x="5883275" y="4427538"/>
          <p14:tracePt t="12673" x="5883275" y="4457700"/>
          <p14:tracePt t="12680" x="5883275" y="4465638"/>
          <p14:tracePt t="12690" x="5883275" y="4503738"/>
          <p14:tracePt t="12706" x="5859463" y="4572000"/>
          <p14:tracePt t="12723" x="5837238" y="4632325"/>
          <p14:tracePt t="12740" x="5837238" y="4648200"/>
          <p14:tracePt t="13360" x="5837238" y="4632325"/>
          <p14:tracePt t="13369" x="5837238" y="4602163"/>
          <p14:tracePt t="13377" x="5829300" y="4572000"/>
          <p14:tracePt t="14847" x="5837238" y="4579938"/>
          <p14:tracePt t="14855" x="5859463" y="4579938"/>
          <p14:tracePt t="14865" x="5883275" y="4594225"/>
          <p14:tracePt t="14874" x="5897563" y="4594225"/>
          <p14:tracePt t="14891" x="5921375" y="4602163"/>
          <p14:tracePt t="14907" x="5935663" y="4602163"/>
          <p14:tracePt t="14985" x="5943600" y="4602163"/>
          <p14:tracePt t="14993" x="5959475" y="4602163"/>
          <p14:tracePt t="15001" x="6003925" y="4579938"/>
          <p14:tracePt t="15009" x="6073775" y="4556125"/>
          <p14:tracePt t="15024" x="6156325" y="4533900"/>
          <p14:tracePt t="15041" x="6264275" y="4503738"/>
          <p14:tracePt t="15057" x="6340475" y="4495800"/>
          <p14:tracePt t="15074" x="6370638" y="4487863"/>
          <p14:tracePt t="15281" x="6370638" y="4541838"/>
          <p14:tracePt t="15289" x="6392863" y="4572000"/>
          <p14:tracePt t="15305" x="6392863" y="4579938"/>
          <p14:tracePt t="15312" x="6392863" y="4594225"/>
          <p14:tracePt t="15324" x="6392863" y="4610100"/>
          <p14:tracePt t="15341" x="6392863" y="4618038"/>
          <p14:tracePt t="15584" x="6400800" y="4618038"/>
          <p14:tracePt t="15600" x="6400800" y="4610100"/>
          <p14:tracePt t="15609" x="6408738" y="4610100"/>
          <p14:tracePt t="15761" x="6423025" y="4610100"/>
          <p14:tracePt t="15769" x="6446838" y="4610100"/>
          <p14:tracePt t="15776" x="6477000" y="4610100"/>
          <p14:tracePt t="15791" x="6537325" y="4602163"/>
          <p14:tracePt t="15808" x="6697663" y="4594225"/>
          <p14:tracePt t="15824" x="6835775" y="4594225"/>
          <p14:tracePt t="15841" x="6972300" y="4594225"/>
          <p14:tracePt t="15858" x="7032625" y="4594225"/>
          <p14:tracePt t="15874" x="7040563" y="4594225"/>
          <p14:tracePt t="16065" x="7056438" y="4594225"/>
          <p14:tracePt t="16073" x="7064375" y="4594225"/>
          <p14:tracePt t="16215" x="7078663" y="4594225"/>
          <p14:tracePt t="16223" x="7094538" y="4602163"/>
          <p14:tracePt t="16231" x="7108825" y="4602163"/>
          <p14:tracePt t="16249" x="7116763" y="4602163"/>
          <p14:tracePt t="16258" x="7124700" y="4602163"/>
          <p14:tracePt t="17080" x="7132638" y="4610100"/>
          <p14:tracePt t="17089" x="7146925" y="4618038"/>
          <p14:tracePt t="17096" x="7170738" y="4625975"/>
          <p14:tracePt t="17108" x="7192963" y="4625975"/>
          <p14:tracePt t="17125" x="7391400" y="4656138"/>
          <p14:tracePt t="17141" x="7543800" y="4670425"/>
          <p14:tracePt t="17145" x="7597775" y="4670425"/>
          <p14:tracePt t="17158" x="7627938" y="4670425"/>
          <p14:tracePt t="17174" x="7666038" y="4670425"/>
          <p14:tracePt t="17191" x="7673975" y="4670425"/>
          <p14:tracePt t="17265" x="7680325" y="4648200"/>
          <p14:tracePt t="17272" x="7704138" y="4602163"/>
          <p14:tracePt t="17288" x="7712075" y="4594225"/>
          <p14:tracePt t="17296" x="7718425" y="4579938"/>
          <p14:tracePt t="17308" x="7764463" y="4525963"/>
          <p14:tracePt t="17325" x="7788275" y="4503738"/>
          <p14:tracePt t="17341" x="7788275" y="4487863"/>
          <p14:tracePt t="17358" x="7840663" y="4411663"/>
          <p14:tracePt t="17375" x="7848600" y="4365625"/>
          <p14:tracePt t="17391" x="7864475" y="4297363"/>
          <p14:tracePt t="17408" x="7864475" y="4267200"/>
          <p14:tracePt t="17425" x="7864475" y="4191000"/>
          <p14:tracePt t="17442" x="7864475" y="4160838"/>
          <p14:tracePt t="17458" x="7864475" y="4114800"/>
          <p14:tracePt t="17537" x="7864475" y="4183063"/>
          <p14:tracePt t="17544" x="7864475" y="4351338"/>
          <p14:tracePt t="17553" x="7864475" y="4503738"/>
          <p14:tracePt t="17560" x="7864475" y="4610100"/>
          <p14:tracePt t="17575" x="7832725" y="4822825"/>
          <p14:tracePt t="17591" x="7818438" y="4930775"/>
          <p14:tracePt t="17608" x="7810500" y="4945063"/>
          <p14:tracePt t="17657" x="7810500" y="4830763"/>
          <p14:tracePt t="17664" x="7802563" y="4678363"/>
          <p14:tracePt t="17675" x="7772400" y="4556125"/>
          <p14:tracePt t="17692" x="7666038" y="4183063"/>
          <p14:tracePt t="17708" x="7620000" y="3954463"/>
          <p14:tracePt t="17725" x="7573963" y="3787775"/>
          <p14:tracePt t="17742" x="7551738" y="3703638"/>
          <p14:tracePt t="17758" x="7551738" y="3695700"/>
          <p14:tracePt t="17793" x="7551738" y="3741738"/>
          <p14:tracePt t="17801" x="7551738" y="3946525"/>
          <p14:tracePt t="17809" x="7551738" y="4092575"/>
          <p14:tracePt t="17825" x="7551738" y="4427538"/>
          <p14:tracePt t="17842" x="7551738" y="4664075"/>
          <p14:tracePt t="17858" x="7551738" y="4740275"/>
          <p14:tracePt t="17892" x="7551738" y="4732338"/>
          <p14:tracePt t="17908" x="7566025" y="4533900"/>
          <p14:tracePt t="17925" x="7573963" y="4343400"/>
          <p14:tracePt t="17942" x="7612063" y="4114800"/>
          <p14:tracePt t="17959" x="7650163" y="3863975"/>
          <p14:tracePt t="17975" x="7650163" y="3832225"/>
          <p14:tracePt t="18008" x="7666038" y="3863975"/>
          <p14:tracePt t="18025" x="7680325" y="4259263"/>
          <p14:tracePt t="18042" x="7756525" y="4762500"/>
          <p14:tracePt t="18058" x="7810500" y="5097463"/>
          <p14:tracePt t="18075" x="7848600" y="5211763"/>
          <p14:tracePt t="18092" x="7856538" y="5219700"/>
          <p14:tracePt t="18108" x="7878763" y="5197475"/>
          <p14:tracePt t="18125" x="7970838" y="4960938"/>
          <p14:tracePt t="18142" x="7978775" y="4724400"/>
          <p14:tracePt t="18146" x="7978775" y="4602163"/>
          <p14:tracePt t="18159" x="7978775" y="4397375"/>
          <p14:tracePt t="18175" x="7978775" y="4297363"/>
          <p14:tracePt t="18192" x="7978775" y="4289425"/>
          <p14:tracePt t="18225" x="7978775" y="4381500"/>
          <p14:tracePt t="18242" x="7978775" y="4549775"/>
          <p14:tracePt t="18258" x="7954963" y="4694238"/>
          <p14:tracePt t="18275" x="7954963" y="4716463"/>
          <p14:tracePt t="18292" x="7954963" y="4724400"/>
          <p14:tracePt t="18325" x="7954963" y="4702175"/>
          <p14:tracePt t="18342" x="7954963" y="4594225"/>
          <p14:tracePt t="18359" x="7932738" y="4495800"/>
          <p14:tracePt t="18375" x="7924800" y="4487863"/>
          <p14:tracePt t="18409" x="7924800" y="4479925"/>
          <p14:tracePt t="18425" x="7908925" y="4479925"/>
          <p14:tracePt t="18442" x="7864475" y="4564063"/>
          <p14:tracePt t="18459" x="7856538" y="4618038"/>
          <p14:tracePt t="18475" x="7848600" y="4640263"/>
          <p14:tracePt t="18492" x="7840663" y="4656138"/>
          <p14:tracePt t="18509" x="7832725" y="4656138"/>
          <p14:tracePt t="18657" x="7810500" y="4670425"/>
          <p14:tracePt t="18665" x="7794625" y="4708525"/>
          <p14:tracePt t="18675" x="7780338" y="4732338"/>
          <p14:tracePt t="18692" x="7742238" y="4816475"/>
          <p14:tracePt t="18709" x="7712075" y="4868863"/>
          <p14:tracePt t="18725" x="7680325" y="4922838"/>
          <p14:tracePt t="18742" x="7650163" y="4960938"/>
          <p14:tracePt t="18759" x="7635875" y="4975225"/>
          <p14:tracePt t="18775" x="7627938" y="4975225"/>
          <p14:tracePt t="18855" x="7627938" y="4983163"/>
          <p14:tracePt t="23681" x="7581900" y="4983163"/>
          <p14:tracePt t="23689" x="7513638" y="4983163"/>
          <p14:tracePt t="23696" x="7451725" y="4975225"/>
          <p14:tracePt t="23710" x="7445375" y="4968875"/>
          <p14:tracePt t="23760" x="7429500" y="4953000"/>
          <p14:tracePt t="23769" x="7399338" y="4937125"/>
          <p14:tracePt t="23777" x="7361238" y="4922838"/>
          <p14:tracePt t="23794" x="7154863" y="4784725"/>
          <p14:tracePt t="23811" x="6781800" y="4618038"/>
          <p14:tracePt t="23827" x="6637338" y="4579938"/>
          <p14:tracePt t="23844" x="6607175" y="4572000"/>
          <p14:tracePt t="23860" x="6583363" y="4564063"/>
          <p14:tracePt t="23877" x="6575425" y="4564063"/>
          <p14:tracePt t="24440" x="6575425" y="4556125"/>
          <p14:tracePt t="24449" x="6575425" y="4549775"/>
          <p14:tracePt t="24464" x="6583363" y="4533900"/>
          <p14:tracePt t="24477" x="6629400" y="4479925"/>
          <p14:tracePt t="24495" x="6827838" y="4381500"/>
          <p14:tracePt t="24511" x="6972300" y="4321175"/>
          <p14:tracePt t="24527" x="7543800" y="4122738"/>
          <p14:tracePt t="24544" x="7954963" y="4000500"/>
          <p14:tracePt t="24561" x="8289925" y="3902075"/>
          <p14:tracePt t="24577" x="8458200" y="3848100"/>
          <p14:tracePt t="24594" x="8542338" y="3802063"/>
          <p14:tracePt t="24632" x="8550275" y="3794125"/>
          <p14:tracePt t="24657" x="8550275" y="3779838"/>
          <p14:tracePt t="24945" x="8518525" y="3763963"/>
          <p14:tracePt t="24961" x="8512175" y="3763963"/>
          <p14:tracePt t="25289" x="8496300" y="3763963"/>
          <p14:tracePt t="25297" x="8488363" y="3763963"/>
          <p14:tracePt t="25345" x="8480425" y="3763963"/>
          <p14:tracePt t="25352" x="8474075" y="3763963"/>
          <p14:tracePt t="25361" x="8466138" y="3763963"/>
          <p14:tracePt t="25378" x="8450263" y="3763963"/>
          <p14:tracePt t="25394" x="8442325" y="3763963"/>
          <p14:tracePt t="25411" x="8428038" y="3763963"/>
          <p14:tracePt t="25428" x="8397875" y="3763963"/>
          <p14:tracePt t="25444" x="8374063" y="3763963"/>
          <p14:tracePt t="25461" x="8335963" y="3763963"/>
          <p14:tracePt t="25478" x="8251825" y="3771900"/>
          <p14:tracePt t="25495" x="8008938" y="3848100"/>
          <p14:tracePt t="25511" x="7832725" y="3894138"/>
          <p14:tracePt t="25528" x="7627938" y="3962400"/>
          <p14:tracePt t="25544" x="7413625" y="4022725"/>
          <p14:tracePt t="25561" x="7162800" y="4054475"/>
          <p14:tracePt t="25578" x="6956425" y="4084638"/>
          <p14:tracePt t="25595" x="6773863" y="4098925"/>
          <p14:tracePt t="25611" x="6621463" y="4098925"/>
          <p14:tracePt t="25628" x="6583363" y="4098925"/>
          <p14:tracePt t="25645" x="6575425" y="4098925"/>
          <p14:tracePt t="25704" x="6569075" y="4098925"/>
          <p14:tracePt t="25713" x="6545263" y="4098925"/>
          <p14:tracePt t="25721" x="6515100" y="4098925"/>
          <p14:tracePt t="25729" x="6446838" y="4122738"/>
          <p14:tracePt t="25745" x="6316663" y="4191000"/>
          <p14:tracePt t="25761" x="6202363" y="4244975"/>
          <p14:tracePt t="25778" x="6096000" y="4305300"/>
          <p14:tracePt t="25795" x="5965825" y="4389438"/>
          <p14:tracePt t="25811" x="5837238" y="4435475"/>
          <p14:tracePt t="25828" x="5745163" y="4473575"/>
          <p14:tracePt t="25844" x="5676900" y="4518025"/>
          <p14:tracePt t="25861" x="5646738" y="4541838"/>
          <p14:tracePt t="25878" x="5638800" y="4541838"/>
          <p14:tracePt t="25897" x="5638800" y="4549775"/>
          <p14:tracePt t="25953" x="5638800" y="4556125"/>
          <p14:tracePt t="25961" x="5638800" y="4564063"/>
          <p14:tracePt t="25969" x="5638800" y="4579938"/>
          <p14:tracePt t="26001" x="5638800" y="4587875"/>
          <p14:tracePt t="26080" x="5638800" y="4594225"/>
          <p14:tracePt t="26097" x="5654675" y="4594225"/>
          <p14:tracePt t="26105" x="5676900" y="4594225"/>
          <p14:tracePt t="26112" x="5707063" y="4579938"/>
          <p14:tracePt t="26128" x="5783263" y="4479925"/>
          <p14:tracePt t="26145" x="5867400" y="4365625"/>
          <p14:tracePt t="26161" x="5943600" y="4237038"/>
          <p14:tracePt t="26178" x="5959475" y="4183063"/>
          <p14:tracePt t="26195" x="5965825" y="4175125"/>
          <p14:tracePt t="26256" x="5965825" y="4237038"/>
          <p14:tracePt t="26264" x="5981700" y="4381500"/>
          <p14:tracePt t="26273" x="5981700" y="4479925"/>
          <p14:tracePt t="26280" x="5989638" y="4556125"/>
          <p14:tracePt t="26295" x="6011863" y="4686300"/>
          <p14:tracePt t="26311" x="6011863" y="4702175"/>
          <p14:tracePt t="26360" x="6011863" y="4694238"/>
          <p14:tracePt t="26369" x="6011863" y="4610100"/>
          <p14:tracePt t="26378" x="6011863" y="4511675"/>
          <p14:tracePt t="26395" x="6011863" y="4365625"/>
          <p14:tracePt t="26411" x="6011863" y="4237038"/>
          <p14:tracePt t="26428" x="6011863" y="4221163"/>
          <p14:tracePt t="26473" x="6011863" y="4251325"/>
          <p14:tracePt t="26480" x="6003925" y="4351338"/>
          <p14:tracePt t="26495" x="5973763" y="4441825"/>
          <p14:tracePt t="26511" x="5913438" y="4640263"/>
          <p14:tracePt t="26528" x="5897563" y="4664075"/>
          <p14:tracePt t="26569" x="5897563" y="4564063"/>
          <p14:tracePt t="26578" x="5897563" y="4419600"/>
          <p14:tracePt t="26595" x="5897563" y="4191000"/>
          <p14:tracePt t="26612" x="5897563" y="3924300"/>
          <p14:tracePt t="26628" x="5889625" y="3810000"/>
          <p14:tracePt t="26662" x="5883275" y="3810000"/>
          <p14:tracePt t="26679" x="5768975" y="4168775"/>
          <p14:tracePt t="26695" x="5715000" y="4313238"/>
          <p14:tracePt t="26712" x="5570538" y="4746625"/>
          <p14:tracePt t="26728" x="5546725" y="4822825"/>
          <p14:tracePt t="26776" x="5546725" y="4808538"/>
          <p14:tracePt t="26784" x="5546725" y="4740275"/>
          <p14:tracePt t="26795" x="5562600" y="4702175"/>
          <p14:tracePt t="26812" x="5570538" y="4632325"/>
          <p14:tracePt t="26856" x="5570538" y="4656138"/>
          <p14:tracePt t="26864" x="5570538" y="4746625"/>
          <p14:tracePt t="26879" x="5554663" y="4906963"/>
          <p14:tracePt t="26895" x="5554663" y="4991100"/>
          <p14:tracePt t="26912" x="5546725" y="4999038"/>
          <p14:tracePt t="26945" x="5546725" y="4991100"/>
          <p14:tracePt t="26962" x="5578475" y="4860925"/>
          <p14:tracePt t="26978" x="5622925" y="4702175"/>
          <p14:tracePt t="26995" x="5661025" y="4587875"/>
          <p14:tracePt t="27012" x="5676900" y="4572000"/>
          <p14:tracePt t="27048" x="5676900" y="4579938"/>
          <p14:tracePt t="27062" x="5676900" y="4648200"/>
          <p14:tracePt t="27079" x="5676900" y="4740275"/>
          <p14:tracePt t="27095" x="5684838" y="4746625"/>
          <p14:tracePt t="27128" x="5715000" y="4694238"/>
          <p14:tracePt t="27145" x="5761038" y="4564063"/>
          <p14:tracePt t="27162" x="5791200" y="4473575"/>
          <p14:tracePt t="27178" x="5807075" y="4403725"/>
          <p14:tracePt t="27224" x="5813425" y="4419600"/>
          <p14:tracePt t="27232" x="5821363" y="4495800"/>
          <p14:tracePt t="27245" x="5829300" y="4549775"/>
          <p14:tracePt t="27262" x="5859463" y="4664075"/>
          <p14:tracePt t="27279" x="5883275" y="4724400"/>
          <p14:tracePt t="27312" x="5905500" y="4724400"/>
          <p14:tracePt t="27328" x="5935663" y="4724400"/>
          <p14:tracePt t="27345" x="5965825" y="4694238"/>
          <p14:tracePt t="27362" x="6011863" y="4664075"/>
          <p14:tracePt t="27378" x="6057900" y="4648200"/>
          <p14:tracePt t="27395" x="6118225" y="4640263"/>
          <p14:tracePt t="27412" x="6202363" y="4640263"/>
          <p14:tracePt t="27428" x="6302375" y="4656138"/>
          <p14:tracePt t="27445" x="6392863" y="4686300"/>
          <p14:tracePt t="27462" x="6469063" y="4694238"/>
          <p14:tracePt t="27479" x="6537325" y="4702175"/>
          <p14:tracePt t="27553" x="6523038" y="4702175"/>
          <p14:tracePt t="27569" x="6515100" y="4702175"/>
          <p14:tracePt t="27577" x="6499225" y="4702175"/>
          <p14:tracePt t="27657" x="6492875" y="4702175"/>
          <p14:tracePt t="27673" x="6484938" y="4702175"/>
          <p14:tracePt t="27681" x="6469063" y="4678363"/>
          <p14:tracePt t="27689" x="6469063" y="4656138"/>
          <p14:tracePt t="27697" x="6461125" y="4640263"/>
          <p14:tracePt t="27712" x="6461125" y="4618038"/>
          <p14:tracePt t="27729" x="6454775" y="4549775"/>
          <p14:tracePt t="27745" x="6454775" y="4495800"/>
          <p14:tracePt t="27762" x="6454775" y="4435475"/>
          <p14:tracePt t="27779" x="6469063" y="4373563"/>
          <p14:tracePt t="27795" x="6515100" y="4289425"/>
          <p14:tracePt t="27812" x="6569075" y="4213225"/>
          <p14:tracePt t="27829" x="6659563" y="4168775"/>
          <p14:tracePt t="27845" x="6819900" y="4122738"/>
          <p14:tracePt t="27862" x="6988175" y="4084638"/>
          <p14:tracePt t="27879" x="7299325" y="4054475"/>
          <p14:tracePt t="27895" x="7513638" y="4054475"/>
          <p14:tracePt t="27912" x="7688263" y="4054475"/>
          <p14:tracePt t="27929" x="7802563" y="4054475"/>
          <p14:tracePt t="27945" x="7856538" y="4076700"/>
          <p14:tracePt t="27962" x="7864475" y="4076700"/>
          <p14:tracePt t="27979" x="7870825" y="4098925"/>
          <p14:tracePt t="27995" x="7940675" y="4229100"/>
          <p14:tracePt t="28012" x="7947025" y="4283075"/>
          <p14:tracePt t="28029" x="7954963" y="4381500"/>
          <p14:tracePt t="28045" x="7954963" y="4479925"/>
          <p14:tracePt t="28063" x="7954963" y="4587875"/>
          <p14:tracePt t="28079" x="7902575" y="4770438"/>
          <p14:tracePt t="28095" x="7802563" y="4868863"/>
          <p14:tracePt t="28112" x="7642225" y="4937125"/>
          <p14:tracePt t="28129" x="7437438" y="4991100"/>
          <p14:tracePt t="28145" x="7154863" y="5021263"/>
          <p14:tracePt t="28162" x="6804025" y="5021263"/>
          <p14:tracePt t="28179" x="6400800" y="5006975"/>
          <p14:tracePt t="28195" x="6202363" y="4975225"/>
          <p14:tracePt t="28212" x="6057900" y="4930775"/>
          <p14:tracePt t="28229" x="5959475" y="4876800"/>
          <p14:tracePt t="28245" x="5883275" y="4822825"/>
          <p14:tracePt t="28263" x="5845175" y="4754563"/>
          <p14:tracePt t="28279" x="5813425" y="4656138"/>
          <p14:tracePt t="28295" x="5807075" y="4572000"/>
          <p14:tracePt t="28312" x="5807075" y="4441825"/>
          <p14:tracePt t="28329" x="5837238" y="4305300"/>
          <p14:tracePt t="28345" x="5905500" y="4152900"/>
          <p14:tracePt t="28362" x="6027738" y="4038600"/>
          <p14:tracePt t="28379" x="6188075" y="3940175"/>
          <p14:tracePt t="28395" x="6362700" y="3878263"/>
          <p14:tracePt t="28412" x="6545263" y="3856038"/>
          <p14:tracePt t="28429" x="6721475" y="3856038"/>
          <p14:tracePt t="28445" x="6850063" y="3863975"/>
          <p14:tracePt t="28462" x="7032625" y="3946525"/>
          <p14:tracePt t="28479" x="7208838" y="4144963"/>
          <p14:tracePt t="28495" x="7299325" y="4365625"/>
          <p14:tracePt t="28512" x="7315200" y="4579938"/>
          <p14:tracePt t="28529" x="7315200" y="4792663"/>
          <p14:tracePt t="28545" x="7254875" y="4968875"/>
          <p14:tracePt t="28562" x="7178675" y="5097463"/>
          <p14:tracePt t="28579" x="6988175" y="5211763"/>
          <p14:tracePt t="28595" x="6811963" y="5265738"/>
          <p14:tracePt t="28612" x="6613525" y="5273675"/>
          <p14:tracePt t="28629" x="6400800" y="5249863"/>
          <p14:tracePt t="28631" x="6294438" y="5203825"/>
          <p14:tracePt t="28645" x="6194425" y="5151438"/>
          <p14:tracePt t="28662" x="6065838" y="5045075"/>
          <p14:tracePt t="28679" x="6011863" y="4906963"/>
          <p14:tracePt t="28695" x="5989638" y="4664075"/>
          <p14:tracePt t="28712" x="6019800" y="4495800"/>
          <p14:tracePt t="28729" x="6149975" y="4321175"/>
          <p14:tracePt t="28745" x="6332538" y="4183063"/>
          <p14:tracePt t="28762" x="6613525" y="4092575"/>
          <p14:tracePt t="28779" x="6950075" y="4038600"/>
          <p14:tracePt t="28796" x="7239000" y="4038600"/>
          <p14:tracePt t="28812" x="7475538" y="4068763"/>
          <p14:tracePt t="28829" x="7658100" y="4183063"/>
          <p14:tracePt t="28845" x="7780338" y="4343400"/>
          <p14:tracePt t="28863" x="7832725" y="4694238"/>
          <p14:tracePt t="28879" x="7810500" y="4922838"/>
          <p14:tracePt t="28895" x="7712075" y="5097463"/>
          <p14:tracePt t="28912" x="7543800" y="5197475"/>
          <p14:tracePt t="28929" x="7331075" y="5241925"/>
          <p14:tracePt t="28945" x="7048500" y="5241925"/>
          <p14:tracePt t="28962" x="6721475" y="5173663"/>
          <p14:tracePt t="28979" x="6346825" y="4991100"/>
          <p14:tracePt t="28995" x="6096000" y="4778375"/>
          <p14:tracePt t="29012" x="6003925" y="4610100"/>
          <p14:tracePt t="29029" x="5981700" y="4457700"/>
          <p14:tracePt t="29046" x="6035675" y="4289425"/>
          <p14:tracePt t="29063" x="6492875" y="4030663"/>
          <p14:tracePt t="29079" x="6956425" y="3940175"/>
          <p14:tracePt t="29096" x="7361238" y="3916363"/>
          <p14:tracePt t="29112" x="7597775" y="3916363"/>
          <p14:tracePt t="29129" x="7718425" y="3984625"/>
          <p14:tracePt t="29146" x="7750175" y="4060825"/>
          <p14:tracePt t="29162" x="7750175" y="4251325"/>
          <p14:tracePt t="29179" x="7673975" y="4435475"/>
          <p14:tracePt t="29196" x="7543800" y="4549775"/>
          <p14:tracePt t="29212" x="7369175" y="4618038"/>
          <p14:tracePt t="29229" x="7185025" y="4625975"/>
          <p14:tracePt t="29246" x="7048500" y="4625975"/>
          <p14:tracePt t="29263" x="6926263" y="4556125"/>
          <p14:tracePt t="29279" x="6904038" y="4518025"/>
          <p14:tracePt t="29296" x="6896100" y="4427538"/>
          <p14:tracePt t="29313" x="6911975" y="4327525"/>
          <p14:tracePt t="29329" x="6988175" y="4206875"/>
          <p14:tracePt t="29346" x="7056438" y="4144963"/>
          <p14:tracePt t="29363" x="7094538" y="4114800"/>
          <p14:tracePt t="29379" x="7116763" y="4106863"/>
          <p14:tracePt t="29432" x="7132638" y="4106863"/>
          <p14:tracePt t="29448" x="7140575" y="4130675"/>
          <p14:tracePt t="29457" x="7146925" y="4160838"/>
          <p14:tracePt t="29465" x="7146925" y="4168775"/>
          <p14:tracePt t="29479" x="7146925" y="4221163"/>
          <p14:tracePt t="29496" x="7146925" y="4229100"/>
          <p14:tracePt t="29513" x="7146925" y="4259263"/>
          <p14:tracePt t="29912" x="7146925" y="4275138"/>
          <p14:tracePt t="29920" x="7146925" y="4305300"/>
          <p14:tracePt t="29929" x="7146925" y="4389438"/>
          <p14:tracePt t="29946" x="7124700" y="4503738"/>
          <p14:tracePt t="29963" x="7094538" y="4587875"/>
          <p14:tracePt t="29980" x="7026275" y="4670425"/>
          <p14:tracePt t="29996" x="6942138" y="4724400"/>
          <p14:tracePt t="30013" x="6827838" y="4746625"/>
          <p14:tracePt t="30030" x="6667500" y="4746625"/>
          <p14:tracePt t="30047" x="6370638" y="4716463"/>
          <p14:tracePt t="30063" x="6286500" y="4678363"/>
          <p14:tracePt t="30080" x="6103938" y="4572000"/>
          <p14:tracePt t="30096" x="6073775" y="4495800"/>
          <p14:tracePt t="30113" x="6049963" y="4419600"/>
          <p14:tracePt t="30130" x="6049963" y="4343400"/>
          <p14:tracePt t="30146" x="6073775" y="4267200"/>
          <p14:tracePt t="30163" x="6180138" y="4168775"/>
          <p14:tracePt t="30180" x="6324600" y="4114800"/>
          <p14:tracePt t="30196" x="6492875" y="4068763"/>
          <p14:tracePt t="30213" x="6659563" y="4060825"/>
          <p14:tracePt t="30230" x="6773863" y="4060825"/>
          <p14:tracePt t="30247" x="6956425" y="4144963"/>
          <p14:tracePt t="30263" x="6994525" y="4175125"/>
          <p14:tracePt t="30280" x="7102475" y="4419600"/>
          <p14:tracePt t="30296" x="7102475" y="4610100"/>
          <p14:tracePt t="30313" x="7094538" y="4792663"/>
          <p14:tracePt t="30330" x="7018338" y="4937125"/>
          <p14:tracePt t="30346" x="6926263" y="5037138"/>
          <p14:tracePt t="30363" x="6789738" y="5075238"/>
          <p14:tracePt t="30380" x="6637338" y="5075238"/>
          <p14:tracePt t="30396" x="6477000" y="5045075"/>
          <p14:tracePt t="30413" x="6362700" y="4937125"/>
          <p14:tracePt t="30430" x="6316663" y="4816475"/>
          <p14:tracePt t="30447" x="6308725" y="4587875"/>
          <p14:tracePt t="30463" x="6308725" y="4503738"/>
          <p14:tracePt t="30480" x="6499225" y="4289425"/>
          <p14:tracePt t="30496" x="6705600" y="4198938"/>
          <p14:tracePt t="30513" x="6942138" y="4160838"/>
          <p14:tracePt t="30530" x="7064375" y="4160838"/>
          <p14:tracePt t="30546" x="7094538" y="4175125"/>
          <p14:tracePt t="30563" x="7170738" y="4351338"/>
          <p14:tracePt t="30580" x="7178675" y="4511675"/>
          <p14:tracePt t="30596" x="7102475" y="4702175"/>
          <p14:tracePt t="30613" x="6994525" y="4822825"/>
          <p14:tracePt t="30630" x="6835775" y="4899025"/>
          <p14:tracePt t="30647" x="6575425" y="4922838"/>
          <p14:tracePt t="30663" x="6492875" y="4922838"/>
          <p14:tracePt t="30680" x="6302375" y="4846638"/>
          <p14:tracePt t="30696" x="6278563" y="4754563"/>
          <p14:tracePt t="30713" x="6278563" y="4602163"/>
          <p14:tracePt t="30730" x="6423025" y="4435475"/>
          <p14:tracePt t="30746" x="6765925" y="4321175"/>
          <p14:tracePt t="30763" x="7002463" y="4251325"/>
          <p14:tracePt t="30780" x="7108825" y="4244975"/>
          <p14:tracePt t="30796" x="7116763" y="4244975"/>
          <p14:tracePt t="30830" x="7116763" y="4297363"/>
          <p14:tracePt t="30847" x="7026275" y="4457700"/>
          <p14:tracePt t="30863" x="6942138" y="4518025"/>
          <p14:tracePt t="30879" x="6880225" y="4556125"/>
          <p14:tracePt t="30896" x="6842125" y="4587875"/>
          <p14:tracePt t="30913" x="6811963" y="4632325"/>
          <p14:tracePt t="30929" x="6804025" y="4648200"/>
          <p14:tracePt t="30946" x="6789738" y="4664075"/>
          <p14:tracePt t="30963" x="6789738" y="4686300"/>
          <p14:tracePt t="31121" x="6773863" y="4686300"/>
          <p14:tracePt t="31129" x="6743700" y="4694238"/>
          <p14:tracePt t="31138" x="6697663" y="4716463"/>
          <p14:tracePt t="31147" x="6651625" y="4732338"/>
          <p14:tracePt t="31163" x="6515100" y="4784725"/>
          <p14:tracePt t="31180" x="6370638" y="4822825"/>
          <p14:tracePt t="31197" x="6180138" y="4876800"/>
          <p14:tracePt t="31213" x="5973763" y="4914900"/>
          <p14:tracePt t="31230" x="5829300" y="4930775"/>
          <p14:tracePt t="31247" x="5722938" y="4937125"/>
          <p14:tracePt t="31385" x="5715000" y="4937125"/>
          <p14:tracePt t="31393" x="5715000" y="4922838"/>
          <p14:tracePt t="31409" x="5715000" y="4899025"/>
          <p14:tracePt t="31425" x="5707063" y="4884738"/>
          <p14:tracePt t="31432" x="5707063" y="4876800"/>
          <p14:tracePt t="31447" x="5707063" y="4868863"/>
          <p14:tracePt t="31463" x="5707063" y="4860925"/>
          <p14:tracePt t="31481" x="5707063" y="4854575"/>
          <p14:tracePt t="31497" x="5707063" y="4846638"/>
          <p14:tracePt t="31513" x="5699125" y="4838700"/>
          <p14:tracePt t="31530" x="5699125" y="4822825"/>
          <p14:tracePt t="31547" x="5699125" y="4808538"/>
          <p14:tracePt t="31563" x="5699125" y="4792663"/>
          <p14:tracePt t="31580" x="5699125" y="4784725"/>
          <p14:tracePt t="31597" x="5699125" y="4770438"/>
          <p14:tracePt t="31613" x="5699125" y="4762500"/>
          <p14:tracePt t="31630" x="5699125" y="4740275"/>
          <p14:tracePt t="31647" x="5707063" y="4708525"/>
          <p14:tracePt t="31663" x="5722938" y="4670425"/>
          <p14:tracePt t="31680" x="5737225" y="4640263"/>
          <p14:tracePt t="31697" x="5745163" y="4610100"/>
          <p14:tracePt t="31714" x="5761038" y="4587875"/>
          <p14:tracePt t="31730" x="5768975" y="4564063"/>
          <p14:tracePt t="31747" x="5768975" y="4556125"/>
          <p14:tracePt t="31856" x="5775325" y="4556125"/>
          <p14:tracePt t="31865" x="5783263" y="4556125"/>
          <p14:tracePt t="31872" x="5807075" y="4556125"/>
          <p14:tracePt t="31880" x="5829300" y="4556125"/>
          <p14:tracePt t="31897" x="5867400" y="4556125"/>
          <p14:tracePt t="31913" x="5897563" y="4556125"/>
          <p14:tracePt t="31930" x="5913438" y="4564063"/>
          <p14:tracePt t="31947" x="5921375" y="4564063"/>
          <p14:tracePt t="31963" x="5927725" y="4572000"/>
          <p14:tracePt t="31980" x="5935663" y="4572000"/>
          <p14:tracePt t="31997" x="5935663" y="4579938"/>
          <p14:tracePt t="32014" x="5959475" y="4579938"/>
          <p14:tracePt t="32031" x="5997575" y="4587875"/>
          <p14:tracePt t="32047" x="6027738" y="4602163"/>
          <p14:tracePt t="32063" x="6073775" y="4610100"/>
          <p14:tracePt t="32080" x="6149975" y="4610100"/>
          <p14:tracePt t="32097" x="6194425" y="4610100"/>
          <p14:tracePt t="32130" x="6202363" y="4610100"/>
          <p14:tracePt t="32176" x="6202363" y="4587875"/>
          <p14:tracePt t="32184" x="6202363" y="4579938"/>
          <p14:tracePt t="32193" x="6180138" y="4572000"/>
          <p14:tracePt t="32200" x="6172200" y="4572000"/>
          <p14:tracePt t="32214" x="6142038" y="4564063"/>
          <p14:tracePt t="32231" x="6065838" y="4556125"/>
          <p14:tracePt t="32247" x="6057900" y="4556125"/>
          <p14:tracePt t="32264" x="6027738" y="4556125"/>
          <p14:tracePt t="32321" x="6065838" y="4556125"/>
          <p14:tracePt t="32329" x="6149975" y="4549775"/>
          <p14:tracePt t="32336" x="6232525" y="4533900"/>
          <p14:tracePt t="32347" x="6332538" y="4525963"/>
          <p14:tracePt t="32363" x="6591300" y="4495800"/>
          <p14:tracePt t="32380" x="6850063" y="4487863"/>
          <p14:tracePt t="32397" x="7002463" y="4487863"/>
          <p14:tracePt t="32413" x="7056438" y="4487863"/>
          <p14:tracePt t="32430" x="7064375" y="4487863"/>
          <p14:tracePt t="32472" x="7056438" y="4511675"/>
          <p14:tracePt t="32480" x="7056438" y="4518025"/>
          <p14:tracePt t="32497" x="7048500" y="4518025"/>
          <p14:tracePt t="32569" x="7040563" y="4518025"/>
          <p14:tracePt t="32577" x="7040563" y="4503738"/>
          <p14:tracePt t="32584" x="7040563" y="4495800"/>
          <p14:tracePt t="32597" x="7056438" y="4487863"/>
          <p14:tracePt t="32614" x="7116763" y="4465638"/>
          <p14:tracePt t="32631" x="7170738" y="4465638"/>
          <p14:tracePt t="32647" x="7185025" y="4465638"/>
          <p14:tracePt t="32664" x="7185025" y="4473575"/>
          <p14:tracePt t="32680" x="7185025" y="4564063"/>
          <p14:tracePt t="32697" x="7185025" y="4670425"/>
          <p14:tracePt t="32714" x="7170738" y="4784725"/>
          <p14:tracePt t="32730" x="7108825" y="4899025"/>
          <p14:tracePt t="32747" x="7002463" y="4953000"/>
          <p14:tracePt t="32764" x="6865938" y="4968875"/>
          <p14:tracePt t="32780" x="6683375" y="4968875"/>
          <p14:tracePt t="32797" x="6484938" y="4930775"/>
          <p14:tracePt t="32814" x="6316663" y="4846638"/>
          <p14:tracePt t="32831" x="6226175" y="4746625"/>
          <p14:tracePt t="32847" x="6226175" y="4702175"/>
          <p14:tracePt t="32863" x="6232525" y="4632325"/>
          <p14:tracePt t="32880" x="6308725" y="4556125"/>
          <p14:tracePt t="32897" x="6454775" y="4503738"/>
          <p14:tracePt t="32914" x="6637338" y="4449763"/>
          <p14:tracePt t="32931" x="6819900" y="4427538"/>
          <p14:tracePt t="32947" x="6926263" y="4427538"/>
          <p14:tracePt t="32964" x="6988175" y="4427538"/>
          <p14:tracePt t="32981" x="7010400" y="4427538"/>
          <p14:tracePt t="32997" x="7018338" y="4473575"/>
          <p14:tracePt t="33014" x="7048500" y="4594225"/>
          <p14:tracePt t="33031" x="7018338" y="4740275"/>
          <p14:tracePt t="33047" x="6850063" y="4914900"/>
          <p14:tracePt t="33064" x="6721475" y="4975225"/>
          <p14:tracePt t="33081" x="6621463" y="4983163"/>
          <p14:tracePt t="33097" x="6523038" y="4983163"/>
          <p14:tracePt t="33114" x="6492875" y="4983163"/>
          <p14:tracePt t="33161" x="6492875" y="4968875"/>
          <p14:tracePt t="33168" x="6492875" y="4945063"/>
          <p14:tracePt t="33181" x="6530975" y="4937125"/>
          <p14:tracePt t="33197" x="6583363" y="4914900"/>
          <p14:tracePt t="33214" x="6651625" y="4899025"/>
          <p14:tracePt t="33231" x="6727825" y="4868863"/>
          <p14:tracePt t="33247" x="6804025" y="4868863"/>
          <p14:tracePt t="33264" x="6811963" y="4868863"/>
          <p14:tracePt t="39377" x="6827838" y="4868863"/>
          <p14:tracePt t="39385" x="6759575" y="4830763"/>
          <p14:tracePt t="39393" x="6591300" y="4784725"/>
          <p14:tracePt t="39401" x="6537325" y="4754563"/>
          <p14:tracePt t="39416" x="6492875" y="4694238"/>
          <p14:tracePt t="39433" x="6454775" y="4625975"/>
          <p14:tracePt t="39450" x="6430963" y="4602163"/>
          <p14:tracePt t="39483" x="6430963" y="4594225"/>
          <p14:tracePt t="39500" x="6430963" y="4511675"/>
          <p14:tracePt t="39516" x="6430963" y="4289425"/>
          <p14:tracePt t="39533" x="6430963" y="4237038"/>
          <p14:tracePt t="39849" x="6430963" y="4229100"/>
          <p14:tracePt t="39856" x="6423025" y="4229100"/>
          <p14:tracePt t="39866" x="6400800" y="4229100"/>
          <p14:tracePt t="39883" x="6180138" y="4313238"/>
          <p14:tracePt t="39900" x="6011863" y="4351338"/>
          <p14:tracePt t="39916" x="5913438" y="4351338"/>
          <p14:tracePt t="39933" x="5867400" y="4351338"/>
          <p14:tracePt t="39950" x="5851525" y="4351338"/>
          <p14:tracePt t="40009" x="5845175" y="4343400"/>
          <p14:tracePt t="40024" x="5829300" y="4343400"/>
          <p14:tracePt t="40033" x="5821363" y="4343400"/>
          <p14:tracePt t="40049" x="5813425" y="4343400"/>
          <p14:tracePt t="40113" x="5799138" y="4365625"/>
          <p14:tracePt t="40145" x="5799138" y="4373563"/>
          <p14:tracePt t="40152" x="5799138" y="4389438"/>
          <p14:tracePt t="40160" x="5799138" y="4397375"/>
          <p14:tracePt t="40169" x="5807075" y="4411663"/>
          <p14:tracePt t="40185" x="5821363" y="4427538"/>
          <p14:tracePt t="40201" x="5821363" y="4435475"/>
          <p14:tracePt t="40217" x="5829300" y="4435475"/>
          <p14:tracePt t="40233" x="5829300" y="4441825"/>
          <p14:tracePt t="40376" x="5837238" y="4441825"/>
          <p14:tracePt t="41096" x="5845175" y="4441825"/>
          <p14:tracePt t="41104" x="5859463" y="4441825"/>
          <p14:tracePt t="41113" x="5867400" y="4441825"/>
          <p14:tracePt t="41120" x="5875338" y="4441825"/>
          <p14:tracePt t="41134" x="5883275" y="4441825"/>
          <p14:tracePt t="41151" x="5913438" y="4457700"/>
          <p14:tracePt t="41167" x="5935663" y="4457700"/>
          <p14:tracePt t="41170" x="5965825" y="4473575"/>
          <p14:tracePt t="41184" x="6035675" y="4479925"/>
          <p14:tracePt t="41200" x="6126163" y="4503738"/>
          <p14:tracePt t="41217" x="6156325" y="4503738"/>
          <p14:tracePt t="41234" x="6202363" y="4525963"/>
          <p14:tracePt t="41250" x="6226175" y="4525963"/>
          <p14:tracePt t="41267" x="6270625" y="4541838"/>
          <p14:tracePt t="41284" x="6286500" y="4556125"/>
          <p14:tracePt t="41300" x="6354763" y="4587875"/>
          <p14:tracePt t="41317" x="6400800" y="4594225"/>
          <p14:tracePt t="41334" x="6423025" y="4602163"/>
          <p14:tracePt t="41351" x="6430963" y="4602163"/>
          <p14:tracePt t="41367" x="6446838" y="4610100"/>
          <p14:tracePt t="41481" x="6416675" y="4610100"/>
          <p14:tracePt t="41489" x="6362700" y="4594225"/>
          <p14:tracePt t="41500" x="6278563" y="4572000"/>
          <p14:tracePt t="41517" x="6172200" y="4556125"/>
          <p14:tracePt t="41534" x="6057900" y="4541838"/>
          <p14:tracePt t="41550" x="5965825" y="4541838"/>
          <p14:tracePt t="41737" x="5959475" y="4541838"/>
          <p14:tracePt t="41809" x="5959475" y="4533900"/>
          <p14:tracePt t="41817" x="5951538" y="4525963"/>
          <p14:tracePt t="41824" x="5935663" y="4503738"/>
          <p14:tracePt t="41834" x="5913438" y="4503738"/>
          <p14:tracePt t="41851" x="5845175" y="4465638"/>
          <p14:tracePt t="41867" x="5791200" y="4441825"/>
          <p14:tracePt t="41884" x="5730875" y="4403725"/>
          <p14:tracePt t="41900" x="5722938" y="4389438"/>
          <p14:tracePt t="41934" x="5722938" y="4373563"/>
          <p14:tracePt t="41951" x="5722938" y="4359275"/>
          <p14:tracePt t="41984" x="5722938" y="4343400"/>
          <p14:tracePt t="42017" x="5722938" y="4327525"/>
          <p14:tracePt t="42034" x="5722938" y="4321175"/>
          <p14:tracePt t="42361" x="5775325" y="4321175"/>
          <p14:tracePt t="42369" x="5913438" y="4343400"/>
          <p14:tracePt t="42377" x="6080125" y="4397375"/>
          <p14:tracePt t="42385" x="6226175" y="4441825"/>
          <p14:tracePt t="42401" x="6392863" y="4479925"/>
          <p14:tracePt t="42417" x="6515100" y="4518025"/>
          <p14:tracePt t="42434" x="6591300" y="4549775"/>
          <p14:tracePt t="42451" x="6607175" y="4549775"/>
          <p14:tracePt t="42633" x="6607175" y="4564063"/>
          <p14:tracePt t="42641" x="6607175" y="4594225"/>
          <p14:tracePt t="42651" x="6607175" y="4610100"/>
          <p14:tracePt t="42667" x="6583363" y="4640263"/>
          <p14:tracePt t="42684" x="6561138" y="4670425"/>
          <p14:tracePt t="42701" x="6523038" y="4694238"/>
          <p14:tracePt t="42717" x="6469063" y="4708525"/>
          <p14:tracePt t="42735" x="6446838" y="4716463"/>
          <p14:tracePt t="42751" x="6430963" y="4716463"/>
          <p14:tracePt t="42809" x="6430963" y="4694238"/>
          <p14:tracePt t="42817" x="6430963" y="4686300"/>
          <p14:tracePt t="42825" x="6430963" y="4670425"/>
          <p14:tracePt t="42834" x="6430963" y="4656138"/>
          <p14:tracePt t="42851" x="6430963" y="4618038"/>
          <p14:tracePt t="42868" x="6438900" y="4594225"/>
          <p14:tracePt t="42884" x="6446838" y="4579938"/>
          <p14:tracePt t="42901" x="6454775" y="4556125"/>
          <p14:tracePt t="42918" x="6461125" y="4549775"/>
          <p14:tracePt t="43041" x="6469063" y="4549775"/>
          <p14:tracePt t="43049" x="6484938" y="4549775"/>
          <p14:tracePt t="43056" x="6492875" y="4549775"/>
          <p14:tracePt t="43068" x="6515100" y="4549775"/>
          <p14:tracePt t="43084" x="6545263" y="4549775"/>
          <p14:tracePt t="43101" x="6561138" y="4549775"/>
          <p14:tracePt t="43118" x="6569075" y="4549775"/>
          <p14:tracePt t="43137" x="6583363" y="4533900"/>
          <p14:tracePt t="43153" x="6591300" y="4533900"/>
          <p14:tracePt t="43177" x="6607175" y="4525963"/>
          <p14:tracePt t="43185" x="6613525" y="4525963"/>
          <p14:tracePt t="43201" x="6651625" y="4525963"/>
          <p14:tracePt t="43218" x="6689725" y="4525963"/>
          <p14:tracePt t="43234" x="6735763" y="4533900"/>
          <p14:tracePt t="43251" x="6751638" y="4541838"/>
          <p14:tracePt t="43337" x="6705600" y="4541838"/>
          <p14:tracePt t="43345" x="6651625" y="4525963"/>
          <p14:tracePt t="43353" x="6599238" y="4518025"/>
          <p14:tracePt t="43368" x="6446838" y="4511675"/>
          <p14:tracePt t="43384" x="6324600" y="4511675"/>
          <p14:tracePt t="43401" x="6218238" y="4525963"/>
          <p14:tracePt t="43418" x="6194425" y="4533900"/>
          <p14:tracePt t="43864" x="6202363" y="4533900"/>
          <p14:tracePt t="43872" x="6218238" y="4533900"/>
          <p14:tracePt t="43880" x="6226175" y="4541838"/>
          <p14:tracePt t="43888" x="6240463" y="4541838"/>
          <p14:tracePt t="43901" x="6256338" y="4549775"/>
          <p14:tracePt t="43918" x="6264275" y="4549775"/>
          <p14:tracePt t="43935" x="6270625" y="4549775"/>
          <p14:tracePt t="43993" x="6286500" y="4549775"/>
          <p14:tracePt t="44000" x="6302375" y="4556125"/>
          <p14:tracePt t="44009" x="6332538" y="4564063"/>
          <p14:tracePt t="44018" x="6370638" y="4572000"/>
          <p14:tracePt t="44035" x="6523038" y="4572000"/>
          <p14:tracePt t="44051" x="6645275" y="4587875"/>
          <p14:tracePt t="44068" x="6751638" y="4602163"/>
          <p14:tracePt t="44085" x="6765925" y="4602163"/>
          <p14:tracePt t="44170" x="6773863" y="4602163"/>
          <p14:tracePt t="44193" x="6797675" y="4610100"/>
          <p14:tracePt t="44200" x="6835775" y="4618038"/>
          <p14:tracePt t="44209" x="6858000" y="4625975"/>
          <p14:tracePt t="44218" x="6888163" y="4632325"/>
          <p14:tracePt t="44235" x="7002463" y="4640263"/>
          <p14:tracePt t="44251" x="7132638" y="4640263"/>
          <p14:tracePt t="44268" x="7216775" y="4640263"/>
          <p14:tracePt t="44285" x="7277100" y="4640263"/>
          <p14:tracePt t="44301" x="7292975" y="4640263"/>
          <p14:tracePt t="44505" x="7254875" y="4640263"/>
          <p14:tracePt t="44513" x="7216775" y="4625975"/>
          <p14:tracePt t="44520" x="7162800" y="4618038"/>
          <p14:tracePt t="44535" x="7124700" y="4618038"/>
          <p14:tracePt t="44551" x="6896100" y="4618038"/>
          <p14:tracePt t="44568" x="6743700" y="4640263"/>
          <p14:tracePt t="44585" x="6659563" y="4648200"/>
          <p14:tracePt t="44602" x="6607175" y="4648200"/>
          <p14:tracePt t="44618" x="6599238" y="4648200"/>
          <p14:tracePt t="44745" x="6599238" y="4640263"/>
          <p14:tracePt t="44753" x="6645275" y="4632325"/>
          <p14:tracePt t="44761" x="6705600" y="4632325"/>
          <p14:tracePt t="44769" x="6781800" y="4632325"/>
          <p14:tracePt t="44785" x="6926263" y="4610100"/>
          <p14:tracePt t="44802" x="6964363" y="4602163"/>
          <p14:tracePt t="44865" x="6934200" y="4594225"/>
          <p14:tracePt t="44872" x="6880225" y="4594225"/>
          <p14:tracePt t="44880" x="6819900" y="4587875"/>
          <p14:tracePt t="44888" x="6735763" y="4587875"/>
          <p14:tracePt t="44902" x="6651625" y="4587875"/>
          <p14:tracePt t="44919" x="6438900" y="4594225"/>
          <p14:tracePt t="44935" x="6430963" y="4594225"/>
          <p14:tracePt t="44952" x="6423025" y="4594225"/>
          <p14:tracePt t="54849" x="6477000" y="4564063"/>
          <p14:tracePt t="54856" x="6651625" y="4449763"/>
          <p14:tracePt t="54865" x="6797675" y="4351338"/>
          <p14:tracePt t="54873" x="6888163" y="4305300"/>
          <p14:tracePt t="54889" x="6994525" y="4289425"/>
          <p14:tracePt t="54905" x="7032625" y="4305300"/>
          <p14:tracePt t="55129" x="7064375" y="4305300"/>
          <p14:tracePt t="55137" x="7146925" y="4321175"/>
          <p14:tracePt t="55145" x="7269163" y="4365625"/>
          <p14:tracePt t="55155" x="7391400" y="4411663"/>
          <p14:tracePt t="55172" x="7718425" y="4427538"/>
          <p14:tracePt t="55189" x="8161338" y="4427538"/>
          <p14:tracePt t="55205" x="8458200" y="4403725"/>
          <p14:tracePt t="55222" x="8686800" y="4403725"/>
          <p14:tracePt t="55226" x="8861425" y="4411663"/>
          <p14:tracePt t="55239" x="9128125" y="4411663"/>
          <p14:tracePt t="55255" x="9852025" y="4305300"/>
          <p14:tracePt t="55272" x="9906000" y="4275138"/>
          <p14:tracePt t="55289" x="9913938" y="4275138"/>
          <p14:tracePt t="55322" x="9898063" y="4251325"/>
          <p14:tracePt t="55339" x="9799638" y="4213225"/>
          <p14:tracePt t="55356" x="9617075" y="4168775"/>
          <p14:tracePt t="55372" x="9204325" y="4122738"/>
          <p14:tracePt t="55389" x="8709025" y="4122738"/>
          <p14:tracePt t="55406" x="8328025" y="4098925"/>
          <p14:tracePt t="55423" x="7559675" y="4008438"/>
          <p14:tracePt t="55439" x="6994525" y="3932238"/>
          <p14:tracePt t="55455" x="6515100" y="3856038"/>
          <p14:tracePt t="55472" x="5943600" y="3787775"/>
          <p14:tracePt t="55489" x="5524500" y="3787775"/>
          <p14:tracePt t="55506" x="5113338" y="3787775"/>
          <p14:tracePt t="55522" x="4716463" y="3825875"/>
          <p14:tracePt t="55539" x="4373563" y="3946525"/>
          <p14:tracePt t="55556" x="4038600" y="4106863"/>
          <p14:tracePt t="55572" x="3657600" y="4335463"/>
          <p14:tracePt t="55589" x="3200400" y="4556125"/>
          <p14:tracePt t="55606" x="2857500" y="4808538"/>
          <p14:tracePt t="55623" x="2568575" y="5045075"/>
          <p14:tracePt t="55639" x="2530475" y="5143500"/>
          <p14:tracePt t="55656" x="2530475" y="5165725"/>
          <p14:tracePt t="55672" x="2682875" y="5235575"/>
          <p14:tracePt t="55689" x="3162300" y="5326063"/>
          <p14:tracePt t="55706" x="4016375" y="5387975"/>
          <p14:tracePt t="55722" x="5067300" y="5387975"/>
          <p14:tracePt t="55739" x="6096000" y="5387975"/>
          <p14:tracePt t="55756" x="6950075" y="5349875"/>
          <p14:tracePt t="55772" x="7650163" y="5127625"/>
          <p14:tracePt t="55789" x="8016875" y="4922838"/>
          <p14:tracePt t="55806" x="8107363" y="4762500"/>
          <p14:tracePt t="55823" x="8115300" y="4487863"/>
          <p14:tracePt t="55839" x="8016875" y="4359275"/>
          <p14:tracePt t="55856" x="7475538" y="4008438"/>
          <p14:tracePt t="55872" x="6835775" y="3802063"/>
          <p14:tracePt t="55889" x="6156325" y="3641725"/>
          <p14:tracePt t="55906" x="5684838" y="3641725"/>
          <p14:tracePt t="55922" x="5402263" y="3687763"/>
          <p14:tracePt t="55939" x="5227638" y="3787775"/>
          <p14:tracePt t="55956" x="5181600" y="3840163"/>
          <p14:tracePt t="55989" x="5181600" y="3863975"/>
          <p14:tracePt t="56006" x="5227638" y="3908425"/>
          <p14:tracePt t="56023" x="5380038" y="3970338"/>
          <p14:tracePt t="56039" x="5426075" y="3984625"/>
          <p14:tracePt t="56056" x="5570538" y="4046538"/>
          <p14:tracePt t="56072" x="5661025" y="4054475"/>
          <p14:tracePt t="56089" x="5668963" y="4054475"/>
          <p14:tracePt t="56153" x="5638800" y="4054475"/>
          <p14:tracePt t="56161" x="5600700" y="4054475"/>
          <p14:tracePt t="56172" x="5570538" y="4046538"/>
          <p14:tracePt t="56189" x="5524500" y="4038600"/>
          <p14:tracePt t="56206" x="5486400" y="4038600"/>
          <p14:tracePt t="56223" x="5387975" y="4076700"/>
          <p14:tracePt t="56239" x="5356225" y="4092575"/>
          <p14:tracePt t="56297" x="5349875" y="4092575"/>
          <p14:tracePt t="56305" x="5341938" y="4092575"/>
          <p14:tracePt t="56328" x="5341938" y="4098925"/>
          <p14:tracePt t="56337" x="5341938" y="4130675"/>
          <p14:tracePt t="56345" x="5287963" y="4221163"/>
          <p14:tracePt t="56356" x="5241925" y="4335463"/>
          <p14:tracePt t="56372" x="5181600" y="4533900"/>
          <p14:tracePt t="56389" x="5181600" y="4656138"/>
          <p14:tracePt t="56406" x="5249863" y="4716463"/>
          <p14:tracePt t="56423" x="5494338" y="4778375"/>
          <p14:tracePt t="56439" x="5837238" y="4830763"/>
          <p14:tracePt t="56456" x="6492875" y="4770438"/>
          <p14:tracePt t="56473" x="7010400" y="4610100"/>
          <p14:tracePt t="56489" x="7299325" y="4479925"/>
          <p14:tracePt t="56506" x="7527925" y="4335463"/>
          <p14:tracePt t="56523" x="7635875" y="4229100"/>
          <p14:tracePt t="56539" x="7635875" y="4114800"/>
          <p14:tracePt t="56556" x="7604125" y="4022725"/>
          <p14:tracePt t="56573" x="7475538" y="3924300"/>
          <p14:tracePt t="56589" x="7254875" y="3825875"/>
          <p14:tracePt t="56606" x="6811963" y="3703638"/>
          <p14:tracePt t="56623" x="6049963" y="3687763"/>
          <p14:tracePt t="56639" x="5821363" y="3817938"/>
          <p14:tracePt t="56656" x="5737225" y="3978275"/>
          <p14:tracePt t="56673" x="5707063" y="4237038"/>
          <p14:tracePt t="56689" x="5737225" y="4564063"/>
          <p14:tracePt t="56706" x="5905500" y="4860925"/>
          <p14:tracePt t="56723" x="6194425" y="5051425"/>
          <p14:tracePt t="56739" x="6621463" y="5083175"/>
          <p14:tracePt t="56756" x="7299325" y="5006975"/>
          <p14:tracePt t="56773" x="7886700" y="4724400"/>
          <p14:tracePt t="56789" x="8207375" y="4381500"/>
          <p14:tracePt t="56807" x="8267700" y="4106863"/>
          <p14:tracePt t="56823" x="8099425" y="3962400"/>
          <p14:tracePt t="56839" x="7642225" y="3832225"/>
          <p14:tracePt t="56856" x="6607175" y="3627438"/>
          <p14:tracePt t="56873" x="5486400" y="3597275"/>
          <p14:tracePt t="56890" x="4762500" y="3703638"/>
          <p14:tracePt t="56906" x="4457700" y="3924300"/>
          <p14:tracePt t="56922" x="4381500" y="4114800"/>
          <p14:tracePt t="56939" x="4427538" y="4229100"/>
          <p14:tracePt t="56956" x="4983163" y="4389438"/>
          <p14:tracePt t="56973" x="5989638" y="4465638"/>
          <p14:tracePt t="56989" x="6994525" y="4465638"/>
          <p14:tracePt t="57007" x="7718425" y="4465638"/>
          <p14:tracePt t="57023" x="7924800" y="4403725"/>
          <p14:tracePt t="57039" x="7924800" y="4397375"/>
          <p14:tracePt t="57056" x="7688263" y="4335463"/>
          <p14:tracePt t="57073" x="6988175" y="4144963"/>
          <p14:tracePt t="57089" x="5965825" y="4046538"/>
          <p14:tracePt t="57106" x="5387975" y="4046538"/>
          <p14:tracePt t="57123" x="5181600" y="4098925"/>
          <p14:tracePt t="57140" x="5165725" y="4106863"/>
          <p14:tracePt t="57156" x="5189538" y="4130675"/>
          <p14:tracePt t="57173" x="5418138" y="4183063"/>
          <p14:tracePt t="57190" x="6035675" y="4335463"/>
          <p14:tracePt t="57207" x="6942138" y="4351338"/>
          <p14:tracePt t="57223" x="7239000" y="4351338"/>
          <p14:tracePt t="57239" x="7337425" y="4327525"/>
          <p14:tracePt t="57273" x="7269163" y="4297363"/>
          <p14:tracePt t="57290" x="6888163" y="4183063"/>
          <p14:tracePt t="57306" x="6270625" y="4106863"/>
          <p14:tracePt t="57323" x="5364163" y="4106863"/>
          <p14:tracePt t="57340" x="4937125" y="4191000"/>
          <p14:tracePt t="57356" x="4808538" y="4313238"/>
          <p14:tracePt t="57373" x="4792663" y="4411663"/>
          <p14:tracePt t="57390" x="4899025" y="4495800"/>
          <p14:tracePt t="57407" x="5829300" y="4670425"/>
          <p14:tracePt t="57423" x="6553200" y="4740275"/>
          <p14:tracePt t="57440" x="6964363" y="4740275"/>
          <p14:tracePt t="57456" x="7146925" y="4732338"/>
          <p14:tracePt t="57473" x="7162800" y="4716463"/>
          <p14:tracePt t="57490" x="7146925" y="4702175"/>
          <p14:tracePt t="57506" x="6911975" y="4579938"/>
          <p14:tracePt t="57523" x="6378575" y="4441825"/>
          <p14:tracePt t="57540" x="5981700" y="4381500"/>
          <p14:tracePt t="57556" x="5783263" y="4381500"/>
          <p14:tracePt t="57573" x="5699125" y="4381500"/>
          <p14:tracePt t="57590" x="5692775" y="4381500"/>
          <p14:tracePt t="57713" x="5684838" y="4373563"/>
          <p14:tracePt t="57720" x="5684838" y="4359275"/>
          <p14:tracePt t="57728" x="5684838" y="4343400"/>
          <p14:tracePt t="57740" x="5684838" y="4335463"/>
          <p14:tracePt t="57776" x="5684838" y="4321175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517" t="33796" r="25611" b="20636"/>
          <a:stretch/>
        </p:blipFill>
        <p:spPr>
          <a:xfrm>
            <a:off x="3476978" y="2178755"/>
            <a:ext cx="5542844" cy="356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76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703"/>
    </mc:Choice>
    <mc:Fallback xmlns="">
      <p:transition advTm="377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6" x="5684838" y="4313238"/>
          <p14:tracePt t="544" x="5684838" y="4221163"/>
          <p14:tracePt t="551" x="5715000" y="3970338"/>
          <p14:tracePt t="566" x="5761038" y="3649663"/>
          <p14:tracePt t="582" x="5799138" y="3146425"/>
          <p14:tracePt t="599" x="5859463" y="2925763"/>
          <p14:tracePt t="616" x="5935663" y="2705100"/>
          <p14:tracePt t="633" x="5997575" y="2560638"/>
          <p14:tracePt t="649" x="6065838" y="2446338"/>
          <p14:tracePt t="666" x="6088063" y="2384425"/>
          <p14:tracePt t="683" x="6096000" y="2370138"/>
          <p14:tracePt t="880" x="6096000" y="2416175"/>
          <p14:tracePt t="888" x="6096000" y="2590800"/>
          <p14:tracePt t="899" x="6065838" y="2827338"/>
          <p14:tracePt t="916" x="6027738" y="3116263"/>
          <p14:tracePt t="933" x="6011863" y="3292475"/>
          <p14:tracePt t="950" x="5981700" y="3390900"/>
          <p14:tracePt t="983" x="5981700" y="3398838"/>
          <p14:tracePt t="1024" x="5981700" y="3406775"/>
          <p14:tracePt t="1056" x="5965825" y="3406775"/>
          <p14:tracePt t="1064" x="5959475" y="3406775"/>
          <p14:tracePt t="1071" x="5943600" y="3390900"/>
          <p14:tracePt t="1088" x="5935663" y="3390900"/>
          <p14:tracePt t="1099" x="5927725" y="3390900"/>
          <p14:tracePt t="1116" x="5883275" y="3368675"/>
          <p14:tracePt t="1133" x="5851525" y="3330575"/>
          <p14:tracePt t="1149" x="5837238" y="3306763"/>
          <p14:tracePt t="1184" x="5837238" y="3298825"/>
          <p14:tracePt t="1192" x="5837238" y="3284538"/>
          <p14:tracePt t="1200" x="5837238" y="3246438"/>
          <p14:tracePt t="1216" x="5837238" y="3192463"/>
          <p14:tracePt t="1233" x="5851525" y="3154363"/>
          <p14:tracePt t="1312" x="5851525" y="3132138"/>
          <p14:tracePt t="1752" x="5883275" y="3116263"/>
          <p14:tracePt t="1760" x="6027738" y="3078163"/>
          <p14:tracePt t="1768" x="6156325" y="3078163"/>
          <p14:tracePt t="1783" x="6469063" y="3078163"/>
          <p14:tracePt t="1800" x="6880225" y="3078163"/>
          <p14:tracePt t="1816" x="7323138" y="3078163"/>
          <p14:tracePt t="1833" x="7756525" y="3078163"/>
          <p14:tracePt t="1850" x="8153400" y="3078163"/>
          <p14:tracePt t="1866" x="8466138" y="3078163"/>
          <p14:tracePt t="1883" x="8648700" y="3078163"/>
          <p14:tracePt t="1900" x="8670925" y="3078163"/>
          <p14:tracePt t="1944" x="8632825" y="3070225"/>
          <p14:tracePt t="1952" x="8542338" y="3055938"/>
          <p14:tracePt t="1966" x="8251825" y="3025775"/>
          <p14:tracePt t="1983" x="7642225" y="3078163"/>
          <p14:tracePt t="2000" x="7018338" y="3094038"/>
          <p14:tracePt t="2016" x="6416675" y="3094038"/>
          <p14:tracePt t="2033" x="6003925" y="3094038"/>
          <p14:tracePt t="2050" x="5730875" y="3094038"/>
          <p14:tracePt t="2066" x="5630863" y="3094038"/>
          <p14:tracePt t="2083" x="5622925" y="3094038"/>
          <p14:tracePt t="2144" x="5661025" y="3094038"/>
          <p14:tracePt t="2152" x="5745163" y="3094038"/>
          <p14:tracePt t="2160" x="5845175" y="3094038"/>
          <p14:tracePt t="2168" x="5951538" y="3094038"/>
          <p14:tracePt t="2183" x="6156325" y="3094038"/>
          <p14:tracePt t="2200" x="6240463" y="3094038"/>
          <p14:tracePt t="2247" x="6134100" y="3094038"/>
          <p14:tracePt t="2255" x="5935663" y="3101975"/>
          <p14:tracePt t="2266" x="5616575" y="3146425"/>
          <p14:tracePt t="2283" x="4808538" y="3146425"/>
          <p14:tracePt t="2300" x="4008438" y="3146425"/>
          <p14:tracePt t="2303" x="3657600" y="3146425"/>
          <p14:tracePt t="2316" x="3344863" y="3146425"/>
          <p14:tracePt t="2333" x="3178175" y="3108325"/>
          <p14:tracePt t="2350" x="3170238" y="3086100"/>
          <p14:tracePt t="2366" x="3238500" y="2949575"/>
          <p14:tracePt t="2383" x="3360738" y="2873375"/>
          <p14:tracePt t="2400" x="3467100" y="2781300"/>
          <p14:tracePt t="2416" x="3543300" y="2697163"/>
          <p14:tracePt t="2433" x="3603625" y="2606675"/>
          <p14:tracePt t="2450" x="3695700" y="2484438"/>
          <p14:tracePt t="2466" x="3756025" y="2400300"/>
          <p14:tracePt t="2483" x="3863975" y="2308225"/>
          <p14:tracePt t="2499" x="3978275" y="2232025"/>
          <p14:tracePt t="2516" x="4054475" y="2193925"/>
          <p14:tracePt t="2533" x="4122738" y="2171700"/>
          <p14:tracePt t="2549" x="4175125" y="2171700"/>
          <p14:tracePt t="2566" x="4289425" y="2179638"/>
          <p14:tracePt t="2583" x="4556125" y="2247900"/>
          <p14:tracePt t="2600" x="5181600" y="2430463"/>
          <p14:tracePt t="2616" x="5715000" y="2582863"/>
          <p14:tracePt t="2633" x="6384925" y="2705100"/>
          <p14:tracePt t="2650" x="6819900" y="2759075"/>
          <p14:tracePt t="2667" x="7116763" y="2773363"/>
          <p14:tracePt t="2683" x="7292975" y="2773363"/>
          <p14:tracePt t="2700" x="7361238" y="2773363"/>
          <p14:tracePt t="2717" x="7413625" y="2773363"/>
          <p14:tracePt t="2734" x="7445375" y="2765425"/>
          <p14:tracePt t="2750" x="7475538" y="2765425"/>
          <p14:tracePt t="2767" x="7597775" y="2759075"/>
          <p14:tracePt t="2783" x="7772400" y="2759075"/>
          <p14:tracePt t="2800" x="7864475" y="2759075"/>
          <p14:tracePt t="2817" x="7954963" y="2789238"/>
          <p14:tracePt t="2833" x="8099425" y="2879725"/>
          <p14:tracePt t="2850" x="8175625" y="2911475"/>
          <p14:tracePt t="2867" x="8183563" y="2917825"/>
          <p14:tracePt t="2900" x="8183563" y="2925763"/>
          <p14:tracePt t="2917" x="8183563" y="3001963"/>
          <p14:tracePt t="2934" x="8039100" y="3230563"/>
          <p14:tracePt t="2950" x="7878763" y="3413125"/>
          <p14:tracePt t="2967" x="7718425" y="3559175"/>
          <p14:tracePt t="2983" x="7559675" y="3649663"/>
          <p14:tracePt t="3000" x="7399338" y="3687763"/>
          <p14:tracePt t="3017" x="7231063" y="3687763"/>
          <p14:tracePt t="3033" x="7002463" y="3687763"/>
          <p14:tracePt t="3050" x="6659563" y="3581400"/>
          <p14:tracePt t="3067" x="6188075" y="3451225"/>
          <p14:tracePt t="3084" x="5768975" y="3298825"/>
          <p14:tracePt t="3100" x="5448300" y="3208338"/>
          <p14:tracePt t="3117" x="5311775" y="3162300"/>
          <p14:tracePt t="3133" x="5287963" y="3162300"/>
          <p14:tracePt t="3192" x="5280025" y="3154363"/>
          <p14:tracePt t="3200" x="5280025" y="3140075"/>
          <p14:tracePt t="3208" x="5280025" y="3063875"/>
          <p14:tracePt t="3217" x="5280025" y="2955925"/>
          <p14:tracePt t="3234" x="5349875" y="2727325"/>
          <p14:tracePt t="3250" x="5418138" y="2506663"/>
          <p14:tracePt t="3267" x="5502275" y="2324100"/>
          <p14:tracePt t="3284" x="5546725" y="2247900"/>
          <p14:tracePt t="3287" x="5546725" y="2239963"/>
          <p14:tracePt t="3300" x="5554663" y="2232025"/>
          <p14:tracePt t="3317" x="5562600" y="2217738"/>
          <p14:tracePt t="3334" x="5608638" y="2217738"/>
          <p14:tracePt t="3350" x="5722938" y="2232025"/>
          <p14:tracePt t="3367" x="6035675" y="2263775"/>
          <p14:tracePt t="3384" x="6629400" y="2332038"/>
          <p14:tracePt t="3400" x="7185025" y="2400300"/>
          <p14:tracePt t="3417" x="7666038" y="2416175"/>
          <p14:tracePt t="3434" x="7978775" y="2438400"/>
          <p14:tracePt t="3450" x="8069263" y="2446338"/>
          <p14:tracePt t="3467" x="8085138" y="2446338"/>
          <p14:tracePt t="3544" x="8085138" y="2454275"/>
          <p14:tracePt t="3567" x="8085138" y="2460625"/>
          <p14:tracePt t="3584" x="8093075" y="2468563"/>
          <p14:tracePt t="3592" x="8099425" y="2484438"/>
          <p14:tracePt t="3600" x="8123238" y="2552700"/>
          <p14:tracePt t="3617" x="8191500" y="2751138"/>
          <p14:tracePt t="3634" x="8251825" y="2903538"/>
          <p14:tracePt t="3650" x="8275638" y="2955925"/>
          <p14:tracePt t="3687" x="8275638" y="2971800"/>
          <p14:tracePt t="3700" x="8245475" y="3009900"/>
          <p14:tracePt t="3717" x="8153400" y="3055938"/>
          <p14:tracePt t="3734" x="7916863" y="3124200"/>
          <p14:tracePt t="3750" x="7597775" y="3162300"/>
          <p14:tracePt t="3767" x="7192963" y="3200400"/>
          <p14:tracePt t="3784" x="6765925" y="3238500"/>
          <p14:tracePt t="3800" x="6392863" y="3238500"/>
          <p14:tracePt t="3817" x="6027738" y="3246438"/>
          <p14:tracePt t="3834" x="5761038" y="3246438"/>
          <p14:tracePt t="3850" x="5570538" y="3246438"/>
          <p14:tracePt t="3867" x="5418138" y="3246438"/>
          <p14:tracePt t="3884" x="5303838" y="3246438"/>
          <p14:tracePt t="3900" x="5189538" y="3246438"/>
          <p14:tracePt t="3917" x="5097463" y="3238500"/>
          <p14:tracePt t="3934" x="5059363" y="3230563"/>
          <p14:tracePt t="4088" x="5059363" y="3222625"/>
          <p14:tracePt t="4096" x="5059363" y="3208338"/>
          <p14:tracePt t="4104" x="5075238" y="3200400"/>
          <p14:tracePt t="4117" x="5075238" y="3192463"/>
          <p14:tracePt t="4134" x="5159375" y="3154363"/>
          <p14:tracePt t="4150" x="5265738" y="3146425"/>
          <p14:tracePt t="4167" x="5380038" y="3140075"/>
          <p14:tracePt t="4184" x="5486400" y="3140075"/>
          <p14:tracePt t="4200" x="5532438" y="3124200"/>
          <p14:tracePt t="4217" x="5546725" y="3116263"/>
          <p14:tracePt t="4234" x="5584825" y="3086100"/>
          <p14:tracePt t="4251" x="5608638" y="3032125"/>
          <p14:tracePt t="4267" x="5638800" y="2971800"/>
          <p14:tracePt t="4284" x="5684838" y="2879725"/>
          <p14:tracePt t="4288" x="5684838" y="2857500"/>
          <p14:tracePt t="4301" x="5692775" y="2841625"/>
          <p14:tracePt t="4318" x="5715000" y="2811463"/>
          <p14:tracePt t="4334" x="5715000" y="2803525"/>
          <p14:tracePt t="4351" x="5730875" y="2803525"/>
          <p14:tracePt t="4496" x="5722938" y="2857500"/>
          <p14:tracePt t="4504" x="5668963" y="3025775"/>
          <p14:tracePt t="4512" x="5592763" y="3230563"/>
          <p14:tracePt t="4520" x="5502275" y="3398838"/>
          <p14:tracePt t="4534" x="5440363" y="3527425"/>
          <p14:tracePt t="4551" x="5211763" y="3810000"/>
          <p14:tracePt t="4567" x="5127625" y="3863975"/>
          <p14:tracePt t="4584" x="5045075" y="3902075"/>
          <p14:tracePt t="4601" x="5006975" y="3916363"/>
          <p14:tracePt t="4656" x="4991100" y="3916363"/>
          <p14:tracePt t="4671" x="4975225" y="3916363"/>
          <p14:tracePt t="4687" x="4975225" y="3908425"/>
          <p14:tracePt t="4696" x="4968875" y="3908425"/>
          <p14:tracePt t="4703" x="4960938" y="3902075"/>
          <p14:tracePt t="4816" x="4960938" y="3886200"/>
          <p14:tracePt t="4824" x="4960938" y="3863975"/>
          <p14:tracePt t="4834" x="4960938" y="3825875"/>
          <p14:tracePt t="4851" x="4960938" y="3733800"/>
          <p14:tracePt t="4867" x="4960938" y="3665538"/>
          <p14:tracePt t="4884" x="4960938" y="3611563"/>
          <p14:tracePt t="4901" x="4968875" y="3597275"/>
          <p14:tracePt t="5008" x="4968875" y="3619500"/>
          <p14:tracePt t="5016" x="4968875" y="3657600"/>
          <p14:tracePt t="5023" x="4968875" y="3687763"/>
          <p14:tracePt t="5034" x="4983163" y="3703638"/>
          <p14:tracePt t="5051" x="4991100" y="3725863"/>
          <p14:tracePt t="5067" x="5006975" y="3725863"/>
          <p14:tracePt t="5084" x="5029200" y="3733800"/>
          <p14:tracePt t="5101" x="5051425" y="3733800"/>
          <p14:tracePt t="5117" x="5067300" y="3733800"/>
          <p14:tracePt t="5176" x="5045075" y="3733800"/>
          <p14:tracePt t="5184" x="5013325" y="3733800"/>
          <p14:tracePt t="5192" x="4975225" y="3725863"/>
          <p14:tracePt t="5201" x="4922838" y="3725863"/>
          <p14:tracePt t="5218" x="4808538" y="3725863"/>
          <p14:tracePt t="5234" x="4784725" y="3725863"/>
          <p14:tracePt t="5280" x="4830763" y="3741738"/>
          <p14:tracePt t="5287" x="4884738" y="3756025"/>
          <p14:tracePt t="5301" x="4960938" y="3763963"/>
          <p14:tracePt t="5318" x="5143500" y="3771900"/>
          <p14:tracePt t="5334" x="5159375" y="3771900"/>
          <p14:tracePt t="5384" x="5127625" y="3771900"/>
          <p14:tracePt t="5392" x="5097463" y="3771900"/>
          <p14:tracePt t="5401" x="5067300" y="3771900"/>
          <p14:tracePt t="5418" x="4975225" y="3771900"/>
          <p14:tracePt t="5434" x="4945063" y="3771900"/>
          <p14:tracePt t="5487" x="4968875" y="3771900"/>
          <p14:tracePt t="5496" x="4975225" y="3779838"/>
          <p14:tracePt t="5503" x="4991100" y="3787775"/>
          <p14:tracePt t="5518" x="4999038" y="3787775"/>
          <p14:tracePt t="5567" x="4991100" y="3787775"/>
          <p14:tracePt t="5576" x="4968875" y="3787775"/>
          <p14:tracePt t="5584" x="4960938" y="3787775"/>
          <p14:tracePt t="5601" x="4937125" y="3779838"/>
          <p14:tracePt t="5904" x="4960938" y="3779838"/>
          <p14:tracePt t="5912" x="5037138" y="3779838"/>
          <p14:tracePt t="5920" x="5165725" y="3749675"/>
          <p14:tracePt t="5934" x="5502275" y="3741738"/>
          <p14:tracePt t="5951" x="5799138" y="3741738"/>
          <p14:tracePt t="5968" x="5959475" y="3741738"/>
          <p14:tracePt t="5984" x="5989638" y="3741738"/>
          <p14:tracePt t="6031" x="5989638" y="3717925"/>
          <p14:tracePt t="6039" x="5973763" y="3711575"/>
          <p14:tracePt t="6051" x="5943600" y="3695700"/>
          <p14:tracePt t="6068" x="5905500" y="3687763"/>
          <p14:tracePt t="6084" x="5859463" y="3679825"/>
          <p14:tracePt t="6102" x="5807075" y="3673475"/>
          <p14:tracePt t="6118" x="5799138" y="3673475"/>
          <p14:tracePt t="6135" x="5783263" y="3657600"/>
          <p14:tracePt t="6264" x="5775325" y="3657600"/>
          <p14:tracePt t="6288" x="5737225" y="3679825"/>
          <p14:tracePt t="6296" x="5692775" y="3711575"/>
          <p14:tracePt t="6304" x="5654675" y="3733800"/>
          <p14:tracePt t="6318" x="5630863" y="3733800"/>
          <p14:tracePt t="6335" x="5540375" y="3763963"/>
          <p14:tracePt t="6351" x="5540375" y="3771900"/>
          <p14:tracePt t="6560" x="5546725" y="3771900"/>
          <p14:tracePt t="6568" x="5554663" y="3771900"/>
          <p14:tracePt t="6575" x="5562600" y="3771900"/>
          <p14:tracePt t="6976" x="5578475" y="3763963"/>
          <p14:tracePt t="6984" x="5630863" y="3717925"/>
          <p14:tracePt t="6992" x="5676900" y="3695700"/>
          <p14:tracePt t="7001" x="5745163" y="3665538"/>
          <p14:tracePt t="7018" x="5905500" y="3581400"/>
          <p14:tracePt t="7035" x="6118225" y="3489325"/>
          <p14:tracePt t="7052" x="6324600" y="3421063"/>
          <p14:tracePt t="7068" x="6469063" y="3368675"/>
          <p14:tracePt t="7085" x="6583363" y="3314700"/>
          <p14:tracePt t="7102" x="6751638" y="3260725"/>
          <p14:tracePt t="7118" x="6880225" y="3216275"/>
          <p14:tracePt t="7135" x="7010400" y="3200400"/>
          <p14:tracePt t="7152" x="7185025" y="3178175"/>
          <p14:tracePt t="7168" x="7315200" y="3162300"/>
          <p14:tracePt t="7185" x="7429500" y="3140075"/>
          <p14:tracePt t="7202" x="7483475" y="3124200"/>
          <p14:tracePt t="7218" x="7513638" y="3116263"/>
          <p14:tracePt t="7264" x="7513638" y="3108325"/>
          <p14:tracePt t="7288" x="7513638" y="3101975"/>
          <p14:tracePt t="7296" x="7513638" y="3086100"/>
          <p14:tracePt t="7304" x="7521575" y="3078163"/>
          <p14:tracePt t="7318" x="7527925" y="3055938"/>
          <p14:tracePt t="7335" x="7551738" y="3017838"/>
          <p14:tracePt t="7352" x="7559675" y="2979738"/>
          <p14:tracePt t="7368" x="7581900" y="2949575"/>
          <p14:tracePt t="7385" x="7597775" y="2903538"/>
          <p14:tracePt t="7402" x="7597775" y="2895600"/>
          <p14:tracePt t="7418" x="7597775" y="2879725"/>
          <p14:tracePt t="7455" x="7597775" y="2873375"/>
          <p14:tracePt t="7696" x="7589838" y="2873375"/>
          <p14:tracePt t="7744" x="7581900" y="2873375"/>
          <p14:tracePt t="8047" x="7581900" y="2887663"/>
          <p14:tracePt t="8071" x="7559675" y="2933700"/>
          <p14:tracePt t="8078" x="7513638" y="3040063"/>
          <p14:tracePt t="8086" x="7467600" y="3124200"/>
          <p14:tracePt t="8102" x="7353300" y="3298825"/>
          <p14:tracePt t="8118" x="7140575" y="3543300"/>
          <p14:tracePt t="8135" x="6773863" y="3832225"/>
          <p14:tracePt t="8151" x="6316663" y="4068763"/>
          <p14:tracePt t="8168" x="5883275" y="4259263"/>
          <p14:tracePt t="8185" x="5532438" y="4365625"/>
          <p14:tracePt t="8201" x="5295900" y="4411663"/>
          <p14:tracePt t="8218" x="5105400" y="4419600"/>
          <p14:tracePt t="8235" x="4930775" y="4419600"/>
          <p14:tracePt t="8251" x="4778375" y="4419600"/>
          <p14:tracePt t="8268" x="4656138" y="4419600"/>
          <p14:tracePt t="8285" x="4556125" y="4381500"/>
          <p14:tracePt t="8302" x="4511675" y="4351338"/>
          <p14:tracePt t="8318" x="4511675" y="4335463"/>
          <p14:tracePt t="8335" x="4511675" y="4289425"/>
          <p14:tracePt t="8351" x="4525963" y="4237038"/>
          <p14:tracePt t="8368" x="4549775" y="4191000"/>
          <p14:tracePt t="8385" x="4549775" y="4152900"/>
          <p14:tracePt t="8401" x="4556125" y="4130675"/>
          <p14:tracePt t="8418" x="4572000" y="4098925"/>
          <p14:tracePt t="8435" x="4579938" y="4084638"/>
          <p14:tracePt t="8478" x="4587875" y="4076700"/>
          <p14:tracePt t="8485" x="4594225" y="4076700"/>
          <p14:tracePt t="8501" x="4632325" y="4076700"/>
          <p14:tracePt t="8518" x="4724400" y="4130675"/>
          <p14:tracePt t="8535" x="4860925" y="4183063"/>
          <p14:tracePt t="8551" x="5021263" y="4251325"/>
          <p14:tracePt t="8568" x="5135563" y="4267200"/>
          <p14:tracePt t="8585" x="5197475" y="4283075"/>
          <p14:tracePt t="8602" x="5211763" y="4283075"/>
          <p14:tracePt t="8619" x="5211763" y="4244975"/>
          <p14:tracePt t="8635" x="5211763" y="4191000"/>
          <p14:tracePt t="8652" x="5211763" y="4137025"/>
          <p14:tracePt t="8669" x="5203825" y="4092575"/>
          <p14:tracePt t="8685" x="5203825" y="4076700"/>
          <p14:tracePt t="8719" x="5203825" y="4068763"/>
          <p14:tracePt t="8735" x="5203825" y="4054475"/>
          <p14:tracePt t="8752" x="5189538" y="4046538"/>
          <p14:tracePt t="8769" x="5173663" y="4022725"/>
          <p14:tracePt t="8786" x="5135563" y="4000500"/>
          <p14:tracePt t="8802" x="5105400" y="3978275"/>
          <p14:tracePt t="8806" x="5089525" y="3970338"/>
          <p14:tracePt t="8819" x="5067300" y="3962400"/>
          <p14:tracePt t="8836" x="4968875" y="3946525"/>
          <p14:tracePt t="8852" x="4860925" y="3940175"/>
          <p14:tracePt t="8869" x="4762500" y="3940175"/>
          <p14:tracePt t="8886" x="4610100" y="4000500"/>
          <p14:tracePt t="8902" x="4549775" y="4068763"/>
          <p14:tracePt t="8919" x="4503738" y="4160838"/>
          <p14:tracePt t="8936" x="4479925" y="4237038"/>
          <p14:tracePt t="8952" x="4465638" y="4275138"/>
          <p14:tracePt t="8969" x="4465638" y="4289425"/>
          <p14:tracePt t="8986" x="4465638" y="4297363"/>
          <p14:tracePt t="9002" x="4465638" y="4305300"/>
          <p14:tracePt t="9019" x="4511675" y="4327525"/>
          <p14:tracePt t="9036" x="4594225" y="4327525"/>
          <p14:tracePt t="9052" x="4746625" y="4327525"/>
          <p14:tracePt t="9070" x="4983163" y="4259263"/>
          <p14:tracePt t="9086" x="5127625" y="4183063"/>
          <p14:tracePt t="9102" x="5197475" y="4137025"/>
          <p14:tracePt t="9119" x="5219700" y="4098925"/>
          <p14:tracePt t="9136" x="5227638" y="4060825"/>
          <p14:tracePt t="9152" x="5227638" y="4008438"/>
          <p14:tracePt t="9169" x="5227638" y="3970338"/>
          <p14:tracePt t="9186" x="5211763" y="3946525"/>
          <p14:tracePt t="9202" x="5181600" y="3924300"/>
          <p14:tracePt t="9219" x="5135563" y="3924300"/>
          <p14:tracePt t="9236" x="5089525" y="3916363"/>
          <p14:tracePt t="9252" x="5021263" y="3916363"/>
          <p14:tracePt t="9269" x="4899025" y="3954463"/>
          <p14:tracePt t="9286" x="4770438" y="4092575"/>
          <p14:tracePt t="9302" x="4746625" y="4152900"/>
          <p14:tracePt t="9319" x="4746625" y="4160838"/>
          <p14:tracePt t="9368" x="4746625" y="4168775"/>
          <p14:tracePt t="9384" x="4762500" y="4168775"/>
          <p14:tracePt t="9392" x="4770438" y="4168775"/>
          <p14:tracePt t="9402" x="4792663" y="4160838"/>
          <p14:tracePt t="9419" x="4816475" y="4144963"/>
          <p14:tracePt t="9436" x="4830763" y="4130675"/>
          <p14:tracePt t="9469" x="4830763" y="4122738"/>
          <p14:tracePt t="10048" x="4830763" y="4183063"/>
          <p14:tracePt t="10056" x="4822825" y="4283075"/>
          <p14:tracePt t="10064" x="4822825" y="4365625"/>
          <p14:tracePt t="10072" x="4822825" y="4435475"/>
          <p14:tracePt t="10086" x="4822825" y="4511675"/>
          <p14:tracePt t="10103" x="4822825" y="4549775"/>
          <p14:tracePt t="10136" x="4822825" y="4556125"/>
          <p14:tracePt t="10176" x="4822825" y="4564063"/>
          <p14:tracePt t="10216" x="4838700" y="4564063"/>
          <p14:tracePt t="10223" x="4860925" y="4564063"/>
          <p14:tracePt t="10232" x="4884738" y="4572000"/>
          <p14:tracePt t="10239" x="4937125" y="4572000"/>
          <p14:tracePt t="10253" x="5021263" y="4572000"/>
          <p14:tracePt t="10270" x="5303838" y="4495800"/>
          <p14:tracePt t="10286" x="5448300" y="4389438"/>
          <p14:tracePt t="10303" x="5546725" y="4251325"/>
          <p14:tracePt t="10319" x="5622925" y="4084638"/>
          <p14:tracePt t="10336" x="5654675" y="3924300"/>
          <p14:tracePt t="10353" x="5668963" y="3763963"/>
          <p14:tracePt t="10370" x="5668963" y="3619500"/>
          <p14:tracePt t="10386" x="5668963" y="3489325"/>
          <p14:tracePt t="10403" x="5630863" y="3375025"/>
          <p14:tracePt t="10420" x="5616575" y="3292475"/>
          <p14:tracePt t="10436" x="5616575" y="3254375"/>
          <p14:tracePt t="10453" x="5608638" y="3216275"/>
          <p14:tracePt t="10470" x="5630863" y="3146425"/>
          <p14:tracePt t="10486" x="5668963" y="3101975"/>
          <p14:tracePt t="10503" x="5707063" y="3078163"/>
          <p14:tracePt t="10520" x="5737225" y="3055938"/>
          <p14:tracePt t="10536" x="5745163" y="3055938"/>
          <p14:tracePt t="10576" x="5745163" y="3048000"/>
          <p14:tracePt t="10586" x="5753100" y="3048000"/>
          <p14:tracePt t="10616" x="5761038" y="3048000"/>
          <p14:tracePt t="10688" x="5761038" y="3040063"/>
          <p14:tracePt t="10696" x="5761038" y="3032125"/>
          <p14:tracePt t="10704" x="5768975" y="3017838"/>
          <p14:tracePt t="10720" x="5783263" y="2979738"/>
          <p14:tracePt t="10736" x="5783263" y="2955925"/>
          <p14:tracePt t="10753" x="5783263" y="2941638"/>
          <p14:tracePt t="10786" x="5783263" y="2925763"/>
          <p14:tracePt t="10803" x="5783263" y="2917825"/>
          <p14:tracePt t="11192" x="5783263" y="2911475"/>
          <p14:tracePt t="11207" x="5791200" y="2903538"/>
          <p14:tracePt t="11216" x="5813425" y="2903538"/>
          <p14:tracePt t="11223" x="5837238" y="2903538"/>
          <p14:tracePt t="11236" x="5851525" y="2903538"/>
          <p14:tracePt t="11253" x="5883275" y="2917825"/>
          <p14:tracePt t="11270" x="5889625" y="2917825"/>
          <p14:tracePt t="11328" x="5897563" y="2917825"/>
          <p14:tracePt t="11336" x="5913438" y="2925763"/>
          <p14:tracePt t="11344" x="5927725" y="2933700"/>
          <p14:tracePt t="11353" x="5951538" y="2949575"/>
          <p14:tracePt t="11370" x="5989638" y="2955925"/>
          <p14:tracePt t="11386" x="6011863" y="2955925"/>
          <p14:tracePt t="11403" x="6118225" y="3009900"/>
          <p14:tracePt t="11420" x="6156325" y="3025775"/>
          <p14:tracePt t="11494" x="6164263" y="3032125"/>
          <p14:tracePt t="11560" x="6164263" y="3040063"/>
          <p14:tracePt t="11568" x="6149975" y="3040063"/>
          <p14:tracePt t="11576" x="6103938" y="3040063"/>
          <p14:tracePt t="11587" x="6057900" y="3032125"/>
          <p14:tracePt t="11603" x="5943600" y="3001963"/>
          <p14:tracePt t="11620" x="5821363" y="2963863"/>
          <p14:tracePt t="11637" x="5753100" y="2949575"/>
          <p14:tracePt t="11654" x="5715000" y="2933700"/>
          <p14:tracePt t="11720" x="5715000" y="2925763"/>
          <p14:tracePt t="11728" x="5715000" y="2903538"/>
          <p14:tracePt t="11737" x="5715000" y="2887663"/>
          <p14:tracePt t="11753" x="5715000" y="2879725"/>
          <p14:tracePt t="11770" x="5715000" y="2865438"/>
          <p14:tracePt t="11968" x="5730875" y="2865438"/>
          <p14:tracePt t="11976" x="5761038" y="2865438"/>
          <p14:tracePt t="11987" x="5807075" y="2873375"/>
          <p14:tracePt t="12003" x="5883275" y="2895600"/>
          <p14:tracePt t="12020" x="5951538" y="2911475"/>
          <p14:tracePt t="12037" x="6111875" y="2971800"/>
          <p14:tracePt t="12054" x="6202363" y="2987675"/>
          <p14:tracePt t="12248" x="6226175" y="3001963"/>
          <p14:tracePt t="12255" x="6264275" y="3017838"/>
          <p14:tracePt t="12264" x="6308725" y="3040063"/>
          <p14:tracePt t="12272" x="6354763" y="3086100"/>
          <p14:tracePt t="12287" x="6400800" y="3116263"/>
          <p14:tracePt t="12479" x="6416675" y="3116263"/>
          <p14:tracePt t="12487" x="6438900" y="3086100"/>
          <p14:tracePt t="12495" x="6446838" y="3078163"/>
          <p14:tracePt t="12503" x="6461125" y="3070225"/>
          <p14:tracePt t="12520" x="6530975" y="3048000"/>
          <p14:tracePt t="12537" x="6607175" y="3048000"/>
          <p14:tracePt t="12553" x="6689725" y="3032125"/>
          <p14:tracePt t="12570" x="6705600" y="3032125"/>
          <p14:tracePt t="12640" x="6705600" y="3025775"/>
          <p14:tracePt t="12656" x="6721475" y="3025775"/>
          <p14:tracePt t="12664" x="6735763" y="3025775"/>
          <p14:tracePt t="12672" x="6759575" y="3025775"/>
          <p14:tracePt t="12687" x="6797675" y="3017838"/>
          <p14:tracePt t="12776" x="6804025" y="3017838"/>
          <p14:tracePt t="12912" x="6811963" y="3017838"/>
          <p14:tracePt t="12919" x="6835775" y="3017838"/>
          <p14:tracePt t="12928" x="6880225" y="3017838"/>
          <p14:tracePt t="12937" x="7002463" y="3017838"/>
          <p14:tracePt t="12954" x="7277100" y="3017838"/>
          <p14:tracePt t="12970" x="7489825" y="3017838"/>
          <p14:tracePt t="12987" x="7642225" y="3001963"/>
          <p14:tracePt t="13004" x="7680325" y="2979738"/>
          <p14:tracePt t="13020" x="7680325" y="2971800"/>
          <p14:tracePt t="13037" x="7680325" y="2941638"/>
          <p14:tracePt t="13054" x="7680325" y="2917825"/>
          <p14:tracePt t="13168" x="7673975" y="2911475"/>
          <p14:tracePt t="13176" x="7666038" y="2911475"/>
          <p14:tracePt t="13187" x="7642225" y="2941638"/>
          <p14:tracePt t="13204" x="7459663" y="3230563"/>
          <p14:tracePt t="13220" x="7223125" y="3527425"/>
          <p14:tracePt t="13237" x="6880225" y="3886200"/>
          <p14:tracePt t="13254" x="6194425" y="4373563"/>
          <p14:tracePt t="13270" x="5875338" y="4533900"/>
          <p14:tracePt t="13287" x="5722938" y="4572000"/>
          <p14:tracePt t="13304" x="5608638" y="4572000"/>
          <p14:tracePt t="13321" x="5554663" y="4572000"/>
          <p14:tracePt t="13337" x="5546725" y="4572000"/>
          <p14:tracePt t="13354" x="5540375" y="4572000"/>
          <p14:tracePt t="13371" x="5524500" y="4564063"/>
          <p14:tracePt t="13387" x="5516563" y="4556125"/>
          <p14:tracePt t="13404" x="5502275" y="4549775"/>
          <p14:tracePt t="13421" x="5470525" y="4549775"/>
          <p14:tracePt t="13438" x="5326063" y="4541838"/>
          <p14:tracePt t="13454" x="5249863" y="4533900"/>
          <p14:tracePt t="13470" x="5051425" y="4533900"/>
          <p14:tracePt t="13487" x="4960938" y="4533900"/>
          <p14:tracePt t="13504" x="4937125" y="4533900"/>
          <p14:tracePt t="14440" x="4953000" y="4511675"/>
          <p14:tracePt t="14448" x="4983163" y="4495800"/>
          <p14:tracePt t="14456" x="5006975" y="4479925"/>
          <p14:tracePt t="14471" x="5105400" y="4411663"/>
          <p14:tracePt t="14488" x="5159375" y="4373563"/>
          <p14:tracePt t="14504" x="5197475" y="4343400"/>
          <p14:tracePt t="14521" x="5235575" y="4321175"/>
          <p14:tracePt t="14538" x="5257800" y="4289425"/>
          <p14:tracePt t="14554" x="5280025" y="4251325"/>
          <p14:tracePt t="14571" x="5311775" y="4213225"/>
          <p14:tracePt t="14588" x="5326063" y="4175125"/>
          <p14:tracePt t="14604" x="5341938" y="4152900"/>
          <p14:tracePt t="14622" x="5341938" y="4144963"/>
          <p14:tracePt t="14638" x="5341938" y="4137025"/>
          <p14:tracePt t="14654" x="5349875" y="4122738"/>
          <p14:tracePt t="14671" x="5349875" y="4106863"/>
          <p14:tracePt t="14688" x="5356225" y="4084638"/>
          <p14:tracePt t="14704" x="5356225" y="4060825"/>
          <p14:tracePt t="14721" x="5356225" y="4054475"/>
          <p14:tracePt t="14738" x="5356225" y="4030663"/>
          <p14:tracePt t="14754" x="5356225" y="4016375"/>
          <p14:tracePt t="14788" x="5356225" y="3984625"/>
          <p14:tracePt t="14804" x="5356225" y="3962400"/>
          <p14:tracePt t="14809" x="5356225" y="3940175"/>
          <p14:tracePt t="14821" x="5356225" y="3932238"/>
          <p14:tracePt t="14838" x="5356225" y="3886200"/>
          <p14:tracePt t="14854" x="5356225" y="3810000"/>
          <p14:tracePt t="14871" x="5341938" y="3779838"/>
          <p14:tracePt t="14888" x="5334000" y="3756025"/>
          <p14:tracePt t="14904" x="5326063" y="3749675"/>
          <p14:tracePt t="17184" x="5326063" y="3779838"/>
          <p14:tracePt t="17191" x="5341938" y="3878263"/>
          <p14:tracePt t="17200" x="5380038" y="3978275"/>
          <p14:tracePt t="17208" x="5426075" y="4068763"/>
          <p14:tracePt t="17222" x="5448300" y="4160838"/>
          <p14:tracePt t="17239" x="5638800" y="4579938"/>
          <p14:tracePt t="17255" x="5684838" y="4732338"/>
          <p14:tracePt t="17272" x="5715000" y="4830763"/>
          <p14:tracePt t="17289" x="5722938" y="4854575"/>
          <p14:tracePt t="17616" x="5715000" y="4846638"/>
          <p14:tracePt t="17624" x="5707063" y="4838700"/>
          <p14:tracePt t="17632" x="5692775" y="4800600"/>
          <p14:tracePt t="17640" x="5668963" y="4784725"/>
          <p14:tracePt t="17655" x="5646738" y="4754563"/>
          <p14:tracePt t="17672" x="5630863" y="4740275"/>
          <p14:tracePt t="17689" x="5630863" y="4724400"/>
          <p14:tracePt t="17722" x="5630863" y="4716463"/>
          <p14:tracePt t="17752" x="5630863" y="4708525"/>
          <p14:tracePt t="17768" x="5630863" y="4702175"/>
          <p14:tracePt t="17775" x="5630863" y="4694238"/>
          <p14:tracePt t="17791" x="5630863" y="4678363"/>
          <p14:tracePt t="17806" x="5630863" y="4670425"/>
          <p14:tracePt t="17822" x="5630863" y="4664075"/>
          <p14:tracePt t="17839" x="5630863" y="4632325"/>
          <p14:tracePt t="17872" x="5630863" y="4625975"/>
          <p14:tracePt t="17896" x="5630863" y="4610100"/>
          <p14:tracePt t="19400" x="5630863" y="4656138"/>
          <p14:tracePt t="19408" x="5630863" y="4670425"/>
          <p14:tracePt t="19415" x="5630863" y="4694238"/>
          <p14:tracePt t="19424" x="5622925" y="4716463"/>
          <p14:tracePt t="19439" x="5622925" y="4792663"/>
          <p14:tracePt t="19456" x="5600700" y="4868863"/>
          <p14:tracePt t="19473" x="5592763" y="4968875"/>
          <p14:tracePt t="19489" x="5578475" y="5045075"/>
          <p14:tracePt t="19506" x="5546725" y="5143500"/>
          <p14:tracePt t="19523" x="5508625" y="5227638"/>
          <p14:tracePt t="19539" x="5486400" y="5287963"/>
          <p14:tracePt t="19556" x="5456238" y="5326063"/>
          <p14:tracePt t="19573" x="5418138" y="5380038"/>
          <p14:tracePt t="19590" x="5356225" y="5456238"/>
          <p14:tracePt t="19606" x="5334000" y="5494338"/>
          <p14:tracePt t="19623" x="5311775" y="5524500"/>
          <p14:tracePt t="19640" x="5265738" y="5554663"/>
          <p14:tracePt t="19656" x="5227638" y="5578475"/>
          <p14:tracePt t="19673" x="5181600" y="5600700"/>
          <p14:tracePt t="19690" x="5127625" y="5630863"/>
          <p14:tracePt t="19706" x="5075238" y="5661025"/>
          <p14:tracePt t="19723" x="5006975" y="5676900"/>
          <p14:tracePt t="19740" x="4945063" y="5699125"/>
          <p14:tracePt t="19756" x="4899025" y="5699125"/>
          <p14:tracePt t="19773" x="4868863" y="5699125"/>
          <p14:tracePt t="19790" x="4800600" y="5668963"/>
          <p14:tracePt t="19806" x="4778375" y="5646738"/>
          <p14:tracePt t="19823" x="4770438" y="5616575"/>
          <p14:tracePt t="19840" x="4770438" y="5554663"/>
          <p14:tracePt t="19856" x="4762500" y="5494338"/>
          <p14:tracePt t="19873" x="4762500" y="5410200"/>
          <p14:tracePt t="19890" x="4762500" y="5318125"/>
          <p14:tracePt t="19906" x="4770438" y="5257800"/>
          <p14:tracePt t="19923" x="4808538" y="5197475"/>
          <p14:tracePt t="19940" x="4876800" y="5143500"/>
          <p14:tracePt t="19956" x="4953000" y="5127625"/>
          <p14:tracePt t="19973" x="5059363" y="5113338"/>
          <p14:tracePt t="19990" x="5197475" y="5113338"/>
          <p14:tracePt t="20006" x="5241925" y="5121275"/>
          <p14:tracePt t="20023" x="5265738" y="5143500"/>
          <p14:tracePt t="20040" x="5303838" y="5203825"/>
          <p14:tracePt t="20056" x="5303838" y="5280025"/>
          <p14:tracePt t="20073" x="5303838" y="5387975"/>
          <p14:tracePt t="20090" x="5273675" y="5524500"/>
          <p14:tracePt t="20106" x="5197475" y="5630863"/>
          <p14:tracePt t="20123" x="5083175" y="5707063"/>
          <p14:tracePt t="20140" x="4968875" y="5707063"/>
          <p14:tracePt t="20156" x="4860925" y="5684838"/>
          <p14:tracePt t="20173" x="4746625" y="5562600"/>
          <p14:tracePt t="20190" x="4648200" y="5341938"/>
          <p14:tracePt t="20207" x="4602163" y="5203825"/>
          <p14:tracePt t="20223" x="4587875" y="5075238"/>
          <p14:tracePt t="20240" x="4602163" y="5013325"/>
          <p14:tracePt t="20256" x="4656138" y="4983163"/>
          <p14:tracePt t="20273" x="4746625" y="4983163"/>
          <p14:tracePt t="20290" x="4792663" y="4991100"/>
          <p14:tracePt t="20306" x="4800600" y="4991100"/>
          <p14:tracePt t="20340" x="4808538" y="4991100"/>
          <p14:tracePt t="20356" x="4808538" y="4999038"/>
          <p14:tracePt t="20373" x="4808538" y="5029200"/>
          <p14:tracePt t="20390" x="4808538" y="5083175"/>
          <p14:tracePt t="20406" x="4808538" y="5097463"/>
          <p14:tracePt t="20423" x="4808538" y="5105400"/>
          <p14:tracePt t="35952" x="4816475" y="5105400"/>
          <p14:tracePt t="35967" x="4822825" y="5105400"/>
          <p14:tracePt t="35976" x="4884738" y="5006975"/>
          <p14:tracePt t="35983" x="5006975" y="4784725"/>
          <p14:tracePt t="35996" x="5135563" y="4556125"/>
          <p14:tracePt t="36012" x="5311775" y="4327525"/>
          <p14:tracePt t="36029" x="5410200" y="4237038"/>
          <p14:tracePt t="36046" x="5570538" y="4084638"/>
          <p14:tracePt t="36062" x="5600700" y="4060825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885" t="32878" r="15211" b="21397"/>
          <a:stretch/>
        </p:blipFill>
        <p:spPr>
          <a:xfrm>
            <a:off x="2229791" y="1941690"/>
            <a:ext cx="6948075" cy="3443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43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9456"/>
    </mc:Choice>
    <mc:Fallback xmlns="">
      <p:transition advTm="694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6205" x="685800" y="5273675"/>
          <p14:tracePt t="26253" x="693738" y="5265738"/>
          <p14:tracePt t="26262" x="731838" y="5265738"/>
          <p14:tracePt t="26269" x="800100" y="5249863"/>
          <p14:tracePt t="26280" x="906463" y="5211763"/>
          <p14:tracePt t="26296" x="1241425" y="5165725"/>
          <p14:tracePt t="26313" x="1820863" y="5089525"/>
          <p14:tracePt t="26330" x="2476500" y="5021263"/>
          <p14:tracePt t="26347" x="3094038" y="4937125"/>
          <p14:tracePt t="26363" x="3679825" y="4822825"/>
          <p14:tracePt t="26380" x="4137025" y="4762500"/>
          <p14:tracePt t="26397" x="4664075" y="4656138"/>
          <p14:tracePt t="26413" x="4930775" y="4587875"/>
          <p14:tracePt t="26430" x="5219700" y="4511675"/>
          <p14:tracePt t="26447" x="5426075" y="4473575"/>
          <p14:tracePt t="26463" x="5622925" y="4419600"/>
          <p14:tracePt t="26480" x="5730875" y="4389438"/>
          <p14:tracePt t="26497" x="5791200" y="4373563"/>
          <p14:tracePt t="26513" x="5807075" y="4359275"/>
          <p14:tracePt t="26530" x="5821363" y="4343400"/>
          <p14:tracePt t="26565" x="5829300" y="4343400"/>
          <p14:tracePt t="26582" x="5837238" y="4327525"/>
          <p14:tracePt t="26597" x="5905500" y="4259263"/>
          <p14:tracePt t="26613" x="5973763" y="4229100"/>
          <p14:tracePt t="26630" x="6111875" y="4160838"/>
          <p14:tracePt t="26647" x="6202363" y="4106863"/>
          <p14:tracePt t="26663" x="6302375" y="4054475"/>
          <p14:tracePt t="26680" x="6308725" y="4054475"/>
          <p14:tracePt t="26697" x="6324600" y="4046538"/>
          <p14:tracePt t="26713" x="6324600" y="4022725"/>
          <p14:tracePt t="26730" x="6256338" y="4000500"/>
          <p14:tracePt t="26747" x="6188075" y="3984625"/>
          <p14:tracePt t="26764" x="6111875" y="3970338"/>
          <p14:tracePt t="26780" x="6042025" y="3940175"/>
          <p14:tracePt t="26797" x="6019800" y="3932238"/>
          <p14:tracePt t="26813" x="5989638" y="3924300"/>
          <p14:tracePt t="26830" x="5989638" y="3916363"/>
          <p14:tracePt t="26863" x="5973763" y="3916363"/>
          <p14:tracePt t="26880" x="5951538" y="3916363"/>
          <p14:tracePt t="26897" x="5951538" y="3908425"/>
          <p14:tracePt t="26966" x="5959475" y="3908425"/>
          <p14:tracePt t="26974" x="5973763" y="3908425"/>
          <p14:tracePt t="26982" x="5989638" y="3908425"/>
          <p14:tracePt t="27038" x="5965825" y="3908425"/>
          <p14:tracePt t="27046" x="5935663" y="3908425"/>
          <p14:tracePt t="27054" x="5897563" y="3894138"/>
          <p14:tracePt t="27064" x="5875338" y="3886200"/>
          <p14:tracePt t="27080" x="5813425" y="3878263"/>
          <p14:tracePt t="27097" x="5783263" y="3870325"/>
          <p14:tracePt t="27114" x="5783263" y="3863975"/>
          <p14:tracePt t="27246" x="5753100" y="3863975"/>
          <p14:tracePt t="27254" x="5730875" y="3863975"/>
          <p14:tracePt t="27264" x="5699125" y="3863975"/>
          <p14:tracePt t="27280" x="5638800" y="3848100"/>
          <p14:tracePt t="27297" x="5592763" y="3840163"/>
          <p14:tracePt t="27314" x="5356225" y="3840163"/>
          <p14:tracePt t="27330" x="5113338" y="3832225"/>
          <p14:tracePt t="27347" x="5089525" y="3832225"/>
          <p14:tracePt t="27878" x="5113338" y="3825875"/>
          <p14:tracePt t="27886" x="5127625" y="3825875"/>
          <p14:tracePt t="27897" x="5135563" y="3825875"/>
          <p14:tracePt t="27914" x="5143500" y="3825875"/>
          <p14:tracePt t="27931" x="5219700" y="3802063"/>
          <p14:tracePt t="27947" x="5318125" y="3794125"/>
          <p14:tracePt t="27964" x="5486400" y="3787775"/>
          <p14:tracePt t="27981" x="5737225" y="3787775"/>
          <p14:tracePt t="27997" x="5851525" y="3787775"/>
          <p14:tracePt t="28014" x="5905500" y="3779838"/>
          <p14:tracePt t="28031" x="5959475" y="3763963"/>
          <p14:tracePt t="28047" x="5981700" y="3763963"/>
          <p14:tracePt t="28064" x="6019800" y="3756025"/>
          <p14:tracePt t="28081" x="6073775" y="3733800"/>
          <p14:tracePt t="28097" x="6118225" y="3725863"/>
          <p14:tracePt t="28114" x="6134100" y="3725863"/>
          <p14:tracePt t="28131" x="6149975" y="3717925"/>
          <p14:tracePt t="28165" x="6156325" y="3717925"/>
          <p14:tracePt t="28181" x="6164263" y="3717925"/>
          <p14:tracePt t="28197" x="6248400" y="3717925"/>
          <p14:tracePt t="28214" x="6264275" y="3717925"/>
          <p14:tracePt t="28270" x="6248400" y="3717925"/>
          <p14:tracePt t="28278" x="6218238" y="3717925"/>
          <p14:tracePt t="28286" x="6180138" y="3717925"/>
          <p14:tracePt t="28297" x="6118225" y="3717925"/>
          <p14:tracePt t="28314" x="5989638" y="3717925"/>
          <p14:tracePt t="28331" x="5791200" y="3717925"/>
          <p14:tracePt t="28347" x="5592763" y="3717925"/>
          <p14:tracePt t="28364" x="5432425" y="3717925"/>
          <p14:tracePt t="28381" x="5349875" y="3717925"/>
          <p14:tracePt t="28397" x="5311775" y="3717925"/>
          <p14:tracePt t="28454" x="5303838" y="3717925"/>
          <p14:tracePt t="28462" x="5295900" y="3717925"/>
          <p14:tracePt t="28470" x="5280025" y="3717925"/>
          <p14:tracePt t="28481" x="5265738" y="3717925"/>
          <p14:tracePt t="28497" x="5241925" y="3717925"/>
          <p14:tracePt t="28514" x="5219700" y="3717925"/>
          <p14:tracePt t="28531" x="5189538" y="3717925"/>
          <p14:tracePt t="28547" x="5165725" y="3717925"/>
          <p14:tracePt t="28564" x="5121275" y="3733800"/>
          <p14:tracePt t="28581" x="5097463" y="3741738"/>
          <p14:tracePt t="28597" x="5089525" y="3741738"/>
          <p14:tracePt t="28718" x="5089525" y="3749675"/>
          <p14:tracePt t="28750" x="5089525" y="3779838"/>
          <p14:tracePt t="28758" x="5089525" y="3802063"/>
          <p14:tracePt t="28766" x="5089525" y="3817938"/>
          <p14:tracePt t="28781" x="5089525" y="3856038"/>
          <p14:tracePt t="28797" x="5113338" y="3984625"/>
          <p14:tracePt t="28814" x="5121275" y="4054475"/>
          <p14:tracePt t="28831" x="5127625" y="4076700"/>
          <p14:tracePt t="28877" x="5127625" y="4084638"/>
          <p14:tracePt t="28885" x="5143500" y="4092575"/>
          <p14:tracePt t="28897" x="5143500" y="4106863"/>
          <p14:tracePt t="28998" x="5151438" y="4106863"/>
          <p14:tracePt t="29070" x="5159375" y="4106863"/>
          <p14:tracePt t="29078" x="5165725" y="4098925"/>
          <p14:tracePt t="29086" x="5165725" y="4092575"/>
          <p14:tracePt t="29118" x="5165725" y="4084638"/>
          <p14:tracePt t="29126" x="5165725" y="4076700"/>
          <p14:tracePt t="29214" x="5173663" y="4084638"/>
          <p14:tracePt t="29222" x="5197475" y="4130675"/>
          <p14:tracePt t="29231" x="5219700" y="4191000"/>
          <p14:tracePt t="29248" x="5287963" y="4321175"/>
          <p14:tracePt t="29264" x="5364163" y="4411663"/>
          <p14:tracePt t="29281" x="5432425" y="4473575"/>
          <p14:tracePt t="29298" x="5456238" y="4473575"/>
          <p14:tracePt t="29314" x="5464175" y="4473575"/>
          <p14:tracePt t="29348" x="5464175" y="4449763"/>
          <p14:tracePt t="29365" x="5532438" y="4237038"/>
          <p14:tracePt t="29381" x="5570538" y="4106863"/>
          <p14:tracePt t="29398" x="5592763" y="4016375"/>
          <p14:tracePt t="29415" x="5608638" y="3984625"/>
          <p14:tracePt t="29431" x="5622925" y="3962400"/>
          <p14:tracePt t="29448" x="5630863" y="3954463"/>
          <p14:tracePt t="29465" x="5654675" y="3940175"/>
          <p14:tracePt t="29481" x="5692775" y="3940175"/>
          <p14:tracePt t="29498" x="5745163" y="3940175"/>
          <p14:tracePt t="29515" x="5783263" y="3954463"/>
          <p14:tracePt t="29531" x="5845175" y="4000500"/>
          <p14:tracePt t="29548" x="5927725" y="4060825"/>
          <p14:tracePt t="29565" x="5973763" y="4098925"/>
          <p14:tracePt t="29598" x="5973763" y="4114800"/>
          <p14:tracePt t="29615" x="5973763" y="4152900"/>
          <p14:tracePt t="29631" x="5905500" y="4191000"/>
          <p14:tracePt t="29648" x="5753100" y="4237038"/>
          <p14:tracePt t="29665" x="5584825" y="4275138"/>
          <p14:tracePt t="29681" x="5448300" y="4313238"/>
          <p14:tracePt t="29698" x="5334000" y="4321175"/>
          <p14:tracePt t="29715" x="5273675" y="4321175"/>
          <p14:tracePt t="29731" x="5257800" y="4321175"/>
          <p14:tracePt t="29748" x="5241925" y="4321175"/>
          <p14:tracePt t="29765" x="5241925" y="4259263"/>
          <p14:tracePt t="29781" x="5227638" y="4160838"/>
          <p14:tracePt t="29798" x="5227638" y="4076700"/>
          <p14:tracePt t="29815" x="5227638" y="4000500"/>
          <p14:tracePt t="29831" x="5257800" y="3924300"/>
          <p14:tracePt t="29848" x="5326063" y="3870325"/>
          <p14:tracePt t="29865" x="5440363" y="3856038"/>
          <p14:tracePt t="29881" x="5592763" y="3856038"/>
          <p14:tracePt t="29898" x="5761038" y="3856038"/>
          <p14:tracePt t="29915" x="5897563" y="3908425"/>
          <p14:tracePt t="29931" x="5997575" y="3962400"/>
          <p14:tracePt t="29948" x="6080125" y="4046538"/>
          <p14:tracePt t="29965" x="6118225" y="4198938"/>
          <p14:tracePt t="29981" x="6118225" y="4321175"/>
          <p14:tracePt t="29998" x="6065838" y="4419600"/>
          <p14:tracePt t="30015" x="5951538" y="4511675"/>
          <p14:tracePt t="30031" x="5807075" y="4541838"/>
          <p14:tracePt t="30048" x="5661025" y="4541838"/>
          <p14:tracePt t="30065" x="5478463" y="4518025"/>
          <p14:tracePt t="30081" x="5295900" y="4441825"/>
          <p14:tracePt t="30098" x="5151438" y="4359275"/>
          <p14:tracePt t="30115" x="5105400" y="4313238"/>
          <p14:tracePt t="30132" x="5105400" y="4289425"/>
          <p14:tracePt t="30148" x="5097463" y="4229100"/>
          <p14:tracePt t="30150" x="5097463" y="4206875"/>
          <p14:tracePt t="30165" x="5097463" y="4183063"/>
          <p14:tracePt t="30181" x="5151438" y="4084638"/>
          <p14:tracePt t="30198" x="5189538" y="4046538"/>
          <p14:tracePt t="30215" x="5235575" y="4016375"/>
          <p14:tracePt t="30231" x="5287963" y="4000500"/>
          <p14:tracePt t="30248" x="5341938" y="3984625"/>
          <p14:tracePt t="30265" x="5394325" y="3984625"/>
          <p14:tracePt t="30281" x="5432425" y="3984625"/>
          <p14:tracePt t="30298" x="5448300" y="3984625"/>
          <p14:tracePt t="30334" x="5456238" y="3984625"/>
          <p14:tracePt t="30348" x="5464175" y="3984625"/>
          <p14:tracePt t="30365" x="5478463" y="4000500"/>
          <p14:tracePt t="30381" x="5508625" y="4038600"/>
          <p14:tracePt t="30398" x="5516563" y="4068763"/>
          <p14:tracePt t="30415" x="5516563" y="4084638"/>
          <p14:tracePt t="30432" x="5516563" y="4114800"/>
          <p14:tracePt t="30448" x="5508625" y="4152900"/>
          <p14:tracePt t="30465" x="5448300" y="4213225"/>
          <p14:tracePt t="30482" x="5394325" y="4229100"/>
          <p14:tracePt t="30498" x="5287963" y="4244975"/>
          <p14:tracePt t="30515" x="5211763" y="4244975"/>
          <p14:tracePt t="30532" x="5165725" y="4244975"/>
          <p14:tracePt t="30549" x="5143500" y="4213225"/>
          <p14:tracePt t="30565" x="5143500" y="4183063"/>
          <p14:tracePt t="30581" x="5143500" y="4130675"/>
          <p14:tracePt t="30598" x="5159375" y="4076700"/>
          <p14:tracePt t="30615" x="5203825" y="4022725"/>
          <p14:tracePt t="30632" x="5257800" y="3978275"/>
          <p14:tracePt t="30648" x="5341938" y="3970338"/>
          <p14:tracePt t="30665" x="5440363" y="3962400"/>
          <p14:tracePt t="30682" x="5508625" y="3962400"/>
          <p14:tracePt t="30698" x="5592763" y="3962400"/>
          <p14:tracePt t="30715" x="5676900" y="3962400"/>
          <p14:tracePt t="30732" x="5761038" y="3992563"/>
          <p14:tracePt t="30749" x="5837238" y="4076700"/>
          <p14:tracePt t="30765" x="5859463" y="4114800"/>
          <p14:tracePt t="30782" x="5897563" y="4229100"/>
          <p14:tracePt t="30798" x="5897563" y="4297363"/>
          <p14:tracePt t="30815" x="5897563" y="4305300"/>
          <p14:tracePt t="30832" x="5897563" y="4343400"/>
          <p14:tracePt t="30848" x="5851525" y="4427538"/>
          <p14:tracePt t="30865" x="5730875" y="4479925"/>
          <p14:tracePt t="30882" x="5532438" y="4503738"/>
          <p14:tracePt t="30898" x="5303838" y="4503738"/>
          <p14:tracePt t="30915" x="5067300" y="4503738"/>
          <p14:tracePt t="30932" x="4937125" y="4495800"/>
          <p14:tracePt t="30948" x="4914900" y="4473575"/>
          <p14:tracePt t="30965" x="4914900" y="4435475"/>
          <p14:tracePt t="30982" x="4914900" y="4365625"/>
          <p14:tracePt t="30998" x="4922838" y="4259263"/>
          <p14:tracePt t="31015" x="4960938" y="4144963"/>
          <p14:tracePt t="31032" x="5021263" y="4030663"/>
          <p14:tracePt t="31048" x="5089525" y="3946525"/>
          <p14:tracePt t="31065" x="5219700" y="3894138"/>
          <p14:tracePt t="31082" x="5349875" y="3886200"/>
          <p14:tracePt t="31098" x="5516563" y="3870325"/>
          <p14:tracePt t="31115" x="5630863" y="3870325"/>
          <p14:tracePt t="31132" x="5730875" y="3908425"/>
          <p14:tracePt t="31149" x="5867400" y="4000500"/>
          <p14:tracePt t="31165" x="5883275" y="4016375"/>
          <p14:tracePt t="31182" x="5883275" y="4022725"/>
          <p14:tracePt t="31198" x="5897563" y="4122738"/>
          <p14:tracePt t="31215" x="5897563" y="4183063"/>
          <p14:tracePt t="31232" x="5897563" y="4206875"/>
          <p14:tracePt t="31342" x="5889625" y="4206875"/>
          <p14:tracePt t="31350" x="5883275" y="4206875"/>
          <p14:tracePt t="31358" x="5859463" y="4168775"/>
          <p14:tracePt t="31366" x="5813425" y="4092575"/>
          <p14:tracePt t="31382" x="5730875" y="3970338"/>
          <p14:tracePt t="31399" x="5622925" y="3840163"/>
          <p14:tracePt t="31415" x="5524500" y="3733800"/>
          <p14:tracePt t="31432" x="5426075" y="3603625"/>
          <p14:tracePt t="31449" x="5349875" y="3482975"/>
          <p14:tracePt t="31465" x="5318125" y="3382963"/>
          <p14:tracePt t="31482" x="5303838" y="3292475"/>
          <p14:tracePt t="31499" x="5280025" y="3192463"/>
          <p14:tracePt t="31515" x="5273675" y="3086100"/>
          <p14:tracePt t="31532" x="5257800" y="3040063"/>
          <p14:tracePt t="31549" x="5235575" y="2987675"/>
          <p14:tracePt t="31565" x="5227638" y="2987675"/>
          <p14:tracePt t="31582" x="5211763" y="2987675"/>
          <p14:tracePt t="31599" x="5203825" y="2987675"/>
          <p14:tracePt t="31615" x="5189538" y="2987675"/>
          <p14:tracePt t="31632" x="5143500" y="3001963"/>
          <p14:tracePt t="31649" x="5075238" y="3070225"/>
          <p14:tracePt t="31665" x="4975225" y="3132138"/>
          <p14:tracePt t="31682" x="4846638" y="3184525"/>
          <p14:tracePt t="31699" x="4732338" y="3216275"/>
          <p14:tracePt t="31715" x="4648200" y="3222625"/>
          <p14:tracePt t="31732" x="4618038" y="3222625"/>
          <p14:tracePt t="31765" x="4610100" y="3222625"/>
          <p14:tracePt t="31798" x="4610100" y="3208338"/>
          <p14:tracePt t="31822" x="4625975" y="3208338"/>
          <p14:tracePt t="31830" x="4648200" y="3208338"/>
          <p14:tracePt t="31838" x="4686300" y="3230563"/>
          <p14:tracePt t="31849" x="4740275" y="3246438"/>
          <p14:tracePt t="31865" x="4884738" y="3382963"/>
          <p14:tracePt t="31882" x="5075238" y="3597275"/>
          <p14:tracePt t="31899" x="5372100" y="3946525"/>
          <p14:tracePt t="31915" x="5730875" y="4359275"/>
          <p14:tracePt t="31932" x="6118225" y="4708525"/>
          <p14:tracePt t="31949" x="6621463" y="4930775"/>
          <p14:tracePt t="31965" x="6797675" y="4937125"/>
          <p14:tracePt t="31982" x="6934200" y="4937125"/>
          <p14:tracePt t="31999" x="7002463" y="4899025"/>
          <p14:tracePt t="32016" x="7064375" y="4854575"/>
          <p14:tracePt t="32032" x="7108825" y="4816475"/>
          <p14:tracePt t="32049" x="7132638" y="4792663"/>
          <p14:tracePt t="32065" x="7162800" y="4778375"/>
          <p14:tracePt t="32082" x="7192963" y="4770438"/>
          <p14:tracePt t="32099" x="7231063" y="4770438"/>
          <p14:tracePt t="32116" x="7277100" y="4770438"/>
          <p14:tracePt t="32132" x="7331075" y="4778375"/>
          <p14:tracePt t="32149" x="7489825" y="4876800"/>
          <p14:tracePt t="32151" x="7566025" y="4930775"/>
          <p14:tracePt t="32165" x="7673975" y="5029200"/>
          <p14:tracePt t="32182" x="7788275" y="5165725"/>
          <p14:tracePt t="32199" x="7848600" y="5235575"/>
          <p14:tracePt t="32270" x="7864475" y="5165725"/>
          <p14:tracePt t="32278" x="7864475" y="5105400"/>
          <p14:tracePt t="32286" x="7870825" y="5067300"/>
          <p14:tracePt t="32299" x="7878763" y="5021263"/>
          <p14:tracePt t="32316" x="7902575" y="4960938"/>
          <p14:tracePt t="32332" x="7902575" y="4937125"/>
          <p14:tracePt t="32349" x="7902575" y="4914900"/>
          <p14:tracePt t="32478" x="7908925" y="4914900"/>
          <p14:tracePt t="32486" x="7940675" y="4930775"/>
          <p14:tracePt t="32494" x="8001000" y="4975225"/>
          <p14:tracePt t="32502" x="8069263" y="5006975"/>
          <p14:tracePt t="32516" x="8115300" y="5029200"/>
          <p14:tracePt t="32533" x="8153400" y="5037138"/>
          <p14:tracePt t="32549" x="8161338" y="5045075"/>
          <p14:tracePt t="32630" x="8169275" y="5045075"/>
          <p14:tracePt t="32638" x="8169275" y="5037138"/>
          <p14:tracePt t="32649" x="8169275" y="5029200"/>
          <p14:tracePt t="32670" x="8175625" y="5013325"/>
          <p14:tracePt t="32686" x="8175625" y="4999038"/>
          <p14:tracePt t="32702" x="8183563" y="4999038"/>
          <p14:tracePt t="32718" x="8191500" y="4991100"/>
          <p14:tracePt t="32732" x="8191500" y="4975225"/>
          <p14:tracePt t="33886" x="8183563" y="4960938"/>
          <p14:tracePt t="33894" x="8161338" y="4953000"/>
          <p14:tracePt t="33901" x="8153400" y="4953000"/>
          <p14:tracePt t="33926" x="8145463" y="4953000"/>
          <p14:tracePt t="33934" x="8099425" y="4945063"/>
          <p14:tracePt t="33949" x="8061325" y="4945063"/>
          <p14:tracePt t="33966" x="7954963" y="4953000"/>
          <p14:tracePt t="33983" x="7856538" y="5006975"/>
          <p14:tracePt t="33999" x="7696200" y="5075238"/>
          <p14:tracePt t="34016" x="7399338" y="5159375"/>
          <p14:tracePt t="34033" x="6888163" y="5219700"/>
          <p14:tracePt t="34050" x="6210300" y="5287963"/>
          <p14:tracePt t="34066" x="5562600" y="5318125"/>
          <p14:tracePt t="34083" x="4983163" y="5318125"/>
          <p14:tracePt t="34100" x="4564063" y="5318125"/>
          <p14:tracePt t="34116" x="4251325" y="5273675"/>
          <p14:tracePt t="34133" x="4106863" y="5249863"/>
          <p14:tracePt t="34150" x="3992563" y="5197475"/>
          <p14:tracePt t="34166" x="3962400" y="5189538"/>
          <p14:tracePt t="34183" x="3940175" y="5181600"/>
          <p14:tracePt t="34200" x="3916363" y="5165725"/>
          <p14:tracePt t="34216" x="3840163" y="5127625"/>
          <p14:tracePt t="34233" x="3763963" y="5105400"/>
          <p14:tracePt t="34250" x="3695700" y="5089525"/>
          <p14:tracePt t="34266" x="3635375" y="5067300"/>
          <p14:tracePt t="34283" x="3611563" y="5067300"/>
          <p14:tracePt t="34300" x="3589338" y="5059363"/>
          <p14:tracePt t="34317" x="3551238" y="5051425"/>
          <p14:tracePt t="34333" x="3429000" y="5013325"/>
          <p14:tracePt t="34350" x="3184525" y="4960938"/>
          <p14:tracePt t="34366" x="3017838" y="4930775"/>
          <p14:tracePt t="34383" x="2949575" y="4914900"/>
          <p14:tracePt t="34430" x="2971800" y="4922838"/>
          <p14:tracePt t="34437" x="3025775" y="4930775"/>
          <p14:tracePt t="34450" x="3108325" y="4953000"/>
          <p14:tracePt t="34466" x="3246438" y="4968875"/>
          <p14:tracePt t="34483" x="3360738" y="4968875"/>
          <p14:tracePt t="34606" x="3352800" y="4968875"/>
          <p14:tracePt t="34614" x="3336925" y="4968875"/>
          <p14:tracePt t="34622" x="3330575" y="4968875"/>
          <p14:tracePt t="34633" x="3322638" y="4968875"/>
          <p14:tracePt t="34650" x="3298825" y="4960938"/>
          <p14:tracePt t="34766" x="3314700" y="4960938"/>
          <p14:tracePt t="34774" x="3344863" y="4960938"/>
          <p14:tracePt t="34783" x="3375025" y="4960938"/>
          <p14:tracePt t="34800" x="3475038" y="4960938"/>
          <p14:tracePt t="34816" x="3619500" y="4960938"/>
          <p14:tracePt t="34833" x="3794125" y="4960938"/>
          <p14:tracePt t="34850" x="3940175" y="4960938"/>
          <p14:tracePt t="34866" x="4106863" y="4960938"/>
          <p14:tracePt t="34883" x="4152900" y="4960938"/>
          <p14:tracePt t="34900" x="4168775" y="4960938"/>
          <p14:tracePt t="35118" x="4175125" y="4968875"/>
          <p14:tracePt t="35142" x="4168775" y="4968875"/>
          <p14:tracePt t="35150" x="4137025" y="4968875"/>
          <p14:tracePt t="35158" x="4106863" y="4968875"/>
          <p14:tracePt t="35166" x="4054475" y="4968875"/>
          <p14:tracePt t="35183" x="3954463" y="5006975"/>
          <p14:tracePt t="35200" x="3870325" y="5013325"/>
          <p14:tracePt t="35217" x="3825875" y="5013325"/>
          <p14:tracePt t="35233" x="3802063" y="5013325"/>
          <p14:tracePt t="35250" x="3787775" y="5013325"/>
          <p14:tracePt t="35267" x="3779838" y="5013325"/>
          <p14:tracePt t="35302" x="3771900" y="5006975"/>
          <p14:tracePt t="35317" x="3763963" y="4999038"/>
          <p14:tracePt t="35333" x="3733800" y="4975225"/>
          <p14:tracePt t="35350" x="3695700" y="4968875"/>
          <p14:tracePt t="35367" x="3649663" y="4945063"/>
          <p14:tracePt t="35383" x="3611563" y="4937125"/>
          <p14:tracePt t="35400" x="3589338" y="4937125"/>
          <p14:tracePt t="35494" x="3597275" y="4937125"/>
          <p14:tracePt t="35502" x="3641725" y="4937125"/>
          <p14:tracePt t="35510" x="3695700" y="4937125"/>
          <p14:tracePt t="35518" x="3756025" y="4937125"/>
          <p14:tracePt t="35533" x="3916363" y="4953000"/>
          <p14:tracePt t="35550" x="4092575" y="4953000"/>
          <p14:tracePt t="35567" x="4191000" y="4953000"/>
          <p14:tracePt t="35583" x="4267200" y="4953000"/>
          <p14:tracePt t="35600" x="4275138" y="4953000"/>
          <p14:tracePt t="35646" x="4283075" y="4953000"/>
          <p14:tracePt t="35670" x="4297363" y="4953000"/>
          <p14:tracePt t="35678" x="4321175" y="4945063"/>
          <p14:tracePt t="35685" x="4389438" y="4930775"/>
          <p14:tracePt t="35700" x="4435475" y="4922838"/>
          <p14:tracePt t="35717" x="4594225" y="4906963"/>
          <p14:tracePt t="35733" x="4884738" y="4876800"/>
          <p14:tracePt t="35750" x="5045075" y="4876800"/>
          <p14:tracePt t="35767" x="5181600" y="4876800"/>
          <p14:tracePt t="35783" x="5249863" y="4876800"/>
          <p14:tracePt t="35800" x="5265738" y="4876800"/>
          <p14:tracePt t="35862" x="5273675" y="4876800"/>
          <p14:tracePt t="35870" x="5295900" y="4892675"/>
          <p14:tracePt t="35878" x="5318125" y="4892675"/>
          <p14:tracePt t="35886" x="5349875" y="4906963"/>
          <p14:tracePt t="35900" x="5364163" y="4906963"/>
          <p14:tracePt t="35917" x="5402263" y="4914900"/>
          <p14:tracePt t="35933" x="5508625" y="4945063"/>
          <p14:tracePt t="35950" x="5540375" y="4945063"/>
          <p14:tracePt t="36718" x="5608638" y="4953000"/>
          <p14:tracePt t="36726" x="5715000" y="4953000"/>
          <p14:tracePt t="36734" x="5829300" y="4953000"/>
          <p14:tracePt t="36751" x="6149975" y="4937125"/>
          <p14:tracePt t="36767" x="6561138" y="4876800"/>
          <p14:tracePt t="36784" x="6934200" y="4846638"/>
          <p14:tracePt t="36800" x="7116763" y="4816475"/>
          <p14:tracePt t="36817" x="7254875" y="4784725"/>
          <p14:tracePt t="36834" x="7285038" y="4784725"/>
          <p14:tracePt t="36886" x="7292975" y="4784725"/>
          <p14:tracePt t="36894" x="7323138" y="4784725"/>
          <p14:tracePt t="36902" x="7383463" y="4784725"/>
          <p14:tracePt t="36917" x="7521575" y="4784725"/>
          <p14:tracePt t="36934" x="7620000" y="4784725"/>
          <p14:tracePt t="36951" x="7788275" y="4846638"/>
          <p14:tracePt t="36967" x="7908925" y="4884738"/>
          <p14:tracePt t="36984" x="8016875" y="4953000"/>
          <p14:tracePt t="37001" x="8099425" y="4975225"/>
          <p14:tracePt t="37017" x="8099425" y="4983163"/>
          <p14:tracePt t="37150" x="8107363" y="4983163"/>
          <p14:tracePt t="37246" x="8107363" y="4975225"/>
          <p14:tracePt t="37254" x="8093075" y="4937125"/>
          <p14:tracePt t="37262" x="8054975" y="4914900"/>
          <p14:tracePt t="37270" x="8023225" y="4899025"/>
          <p14:tracePt t="37284" x="7970838" y="4868863"/>
          <p14:tracePt t="37301" x="7878763" y="4838700"/>
          <p14:tracePt t="37317" x="7832725" y="4816475"/>
          <p14:tracePt t="37438" x="7832725" y="4808538"/>
          <p14:tracePt t="37454" x="7818438" y="4808538"/>
          <p14:tracePt t="37462" x="7810500" y="4808538"/>
          <p14:tracePt t="37470" x="7794625" y="4808538"/>
          <p14:tracePt t="37484" x="7788275" y="4800600"/>
          <p14:tracePt t="37501" x="7764463" y="4792663"/>
          <p14:tracePt t="37517" x="7756525" y="4792663"/>
          <p14:tracePt t="37630" x="7756525" y="4784725"/>
          <p14:tracePt t="37646" x="7764463" y="4784725"/>
          <p14:tracePt t="37702" x="7780338" y="4784725"/>
          <p14:tracePt t="37718" x="7794625" y="4784725"/>
          <p14:tracePt t="37750" x="7802563" y="4784725"/>
          <p14:tracePt t="37766" x="7810500" y="4784725"/>
          <p14:tracePt t="37774" x="7818438" y="4792663"/>
          <p14:tracePt t="37790" x="7832725" y="4808538"/>
          <p14:tracePt t="37801" x="7832725" y="4816475"/>
          <p14:tracePt t="38462" x="7810500" y="4808538"/>
          <p14:tracePt t="38470" x="7772400" y="4792663"/>
          <p14:tracePt t="38478" x="7742238" y="4784725"/>
          <p14:tracePt t="38486" x="7704138" y="4778375"/>
          <p14:tracePt t="38501" x="7505700" y="4716463"/>
          <p14:tracePt t="38518" x="7010400" y="4587875"/>
          <p14:tracePt t="38535" x="6523038" y="4473575"/>
          <p14:tracePt t="38551" x="6011863" y="4359275"/>
          <p14:tracePt t="38568" x="5638800" y="4237038"/>
          <p14:tracePt t="38585" x="5540375" y="4198938"/>
          <p14:tracePt t="38601" x="5524500" y="4198938"/>
          <p14:tracePt t="38646" x="5524500" y="4191000"/>
          <p14:tracePt t="38654" x="5524500" y="4168775"/>
          <p14:tracePt t="38668" x="5516563" y="4160838"/>
          <p14:tracePt t="38685" x="5456238" y="4122738"/>
          <p14:tracePt t="38701" x="5440363" y="4106863"/>
          <p14:tracePt t="38718" x="5432425" y="4106863"/>
          <p14:tracePt t="38735" x="5418138" y="4098925"/>
          <p14:tracePt t="38751" x="5418138" y="4092575"/>
          <p14:tracePt t="38768" x="5394325" y="4084638"/>
          <p14:tracePt t="38785" x="5380038" y="4076700"/>
          <p14:tracePt t="38854" x="5394325" y="4092575"/>
          <p14:tracePt t="38862" x="5418138" y="4106863"/>
          <p14:tracePt t="38870" x="5440363" y="4106863"/>
          <p14:tracePt t="38885" x="5448300" y="4106863"/>
          <p14:tracePt t="38901" x="5508625" y="4130675"/>
          <p14:tracePt t="38918" x="5554663" y="4137025"/>
          <p14:tracePt t="38935" x="5600700" y="4160838"/>
          <p14:tracePt t="38951" x="5661025" y="4168775"/>
          <p14:tracePt t="38968" x="5730875" y="4191000"/>
          <p14:tracePt t="38985" x="5851525" y="4237038"/>
          <p14:tracePt t="39001" x="5921375" y="4259263"/>
          <p14:tracePt t="39018" x="6042025" y="4289425"/>
          <p14:tracePt t="39035" x="6156325" y="4321175"/>
          <p14:tracePt t="39051" x="6316663" y="4397375"/>
          <p14:tracePt t="39068" x="6492875" y="4473575"/>
          <p14:tracePt t="39085" x="6880225" y="4594225"/>
          <p14:tracePt t="39101" x="7178675" y="4678363"/>
          <p14:tracePt t="39118" x="7361238" y="4694238"/>
          <p14:tracePt t="39135" x="7505700" y="4716463"/>
          <p14:tracePt t="39151" x="7604125" y="4724400"/>
          <p14:tracePt t="39168" x="7680325" y="4724400"/>
          <p14:tracePt t="39185" x="7750175" y="4724400"/>
          <p14:tracePt t="39201" x="7856538" y="4732338"/>
          <p14:tracePt t="39218" x="7916863" y="4732338"/>
          <p14:tracePt t="39235" x="7932738" y="4732338"/>
          <p14:tracePt t="39302" x="7940675" y="4732338"/>
          <p14:tracePt t="39310" x="7947025" y="4732338"/>
          <p14:tracePt t="39318" x="7970838" y="4732338"/>
          <p14:tracePt t="39335" x="8016875" y="4746625"/>
          <p14:tracePt t="39351" x="8031163" y="4754563"/>
          <p14:tracePt t="39368" x="8099425" y="4778375"/>
          <p14:tracePt t="39385" x="8115300" y="4792663"/>
          <p14:tracePt t="39430" x="8115300" y="4800600"/>
          <p14:tracePt t="39446" x="8123238" y="4808538"/>
          <p14:tracePt t="39454" x="8123238" y="4830763"/>
          <p14:tracePt t="39478" x="8123238" y="4846638"/>
          <p14:tracePt t="39486" x="8123238" y="4854575"/>
          <p14:tracePt t="39501" x="8131175" y="4860925"/>
          <p14:tracePt t="39518" x="8137525" y="4876800"/>
          <p14:tracePt t="39535" x="8137525" y="4884738"/>
          <p14:tracePt t="40054" x="8131175" y="4876800"/>
          <p14:tracePt t="40062" x="8115300" y="4876800"/>
          <p14:tracePt t="40070" x="8085138" y="4868863"/>
          <p14:tracePt t="40085" x="8061325" y="4860925"/>
          <p14:tracePt t="40102" x="8031163" y="4846638"/>
          <p14:tracePt t="40118" x="8016875" y="4846638"/>
          <p14:tracePt t="40135" x="8008938" y="4838700"/>
          <p14:tracePt t="40152" x="7985125" y="4838700"/>
          <p14:tracePt t="40168" x="7962900" y="4838700"/>
          <p14:tracePt t="40185" x="7940675" y="4822825"/>
          <p14:tracePt t="40202" x="7886700" y="4822825"/>
          <p14:tracePt t="40218" x="7886700" y="4816475"/>
          <p14:tracePt t="40302" x="7902575" y="4816475"/>
          <p14:tracePt t="40310" x="7908925" y="4816475"/>
          <p14:tracePt t="40318" x="7932738" y="4816475"/>
          <p14:tracePt t="40335" x="7993063" y="4792663"/>
          <p14:tracePt t="40352" x="8054975" y="4778375"/>
          <p14:tracePt t="40368" x="8145463" y="4746625"/>
          <p14:tracePt t="40385" x="8191500" y="4740275"/>
          <p14:tracePt t="40402" x="8207375" y="4732338"/>
          <p14:tracePt t="40614" x="8207375" y="4746625"/>
          <p14:tracePt t="40622" x="8199438" y="4754563"/>
          <p14:tracePt t="40638" x="8191500" y="4754563"/>
          <p14:tracePt t="40646" x="8175625" y="4754563"/>
          <p14:tracePt t="40653" x="8161338" y="4754563"/>
          <p14:tracePt t="40669" x="8137525" y="4754563"/>
          <p14:tracePt t="40685" x="8107363" y="4740275"/>
          <p14:tracePt t="40702" x="8099425" y="4740275"/>
          <p14:tracePt t="40719" x="8093075" y="4740275"/>
          <p14:tracePt t="40750" x="8093075" y="4732338"/>
          <p14:tracePt t="40782" x="8093075" y="4724400"/>
          <p14:tracePt t="40790" x="8093075" y="4702175"/>
          <p14:tracePt t="40798" x="8093075" y="4694238"/>
          <p14:tracePt t="40806" x="8093075" y="4678363"/>
          <p14:tracePt t="40819" x="8093075" y="4670425"/>
          <p14:tracePt t="40835" x="8123238" y="4625975"/>
          <p14:tracePt t="40852" x="8145463" y="4602163"/>
          <p14:tracePt t="40869" x="8175625" y="4572000"/>
          <p14:tracePt t="40885" x="8229600" y="4533900"/>
          <p14:tracePt t="40902" x="8259763" y="4518025"/>
          <p14:tracePt t="40918" x="8305800" y="4518025"/>
          <p14:tracePt t="40935" x="8359775" y="4518025"/>
          <p14:tracePt t="40952" x="8428038" y="4518025"/>
          <p14:tracePt t="40968" x="8496300" y="4518025"/>
          <p14:tracePt t="40985" x="8550275" y="4518025"/>
          <p14:tracePt t="41002" x="8564563" y="4518025"/>
          <p14:tracePt t="41054" x="8572500" y="4518025"/>
          <p14:tracePt t="41069" x="8572500" y="4525963"/>
          <p14:tracePt t="41077" x="8572500" y="4579938"/>
          <p14:tracePt t="41085" x="8588375" y="4670425"/>
          <p14:tracePt t="41102" x="8588375" y="4754563"/>
          <p14:tracePt t="41118" x="8588375" y="4846638"/>
          <p14:tracePt t="41135" x="8588375" y="4884738"/>
          <p14:tracePt t="41152" x="8588375" y="4914900"/>
          <p14:tracePt t="41168" x="8580438" y="4922838"/>
          <p14:tracePt t="41185" x="8572500" y="4922838"/>
          <p14:tracePt t="41213" x="8564563" y="4922838"/>
          <p14:tracePt t="41228" x="8556625" y="4922838"/>
          <p14:tracePt t="41245" x="8550275" y="4922838"/>
          <p14:tracePt t="41276" x="8550275" y="4914900"/>
          <p14:tracePt t="41284" x="8534400" y="4899025"/>
          <p14:tracePt t="41300" x="8534400" y="4884738"/>
          <p14:tracePt t="41316" x="8534400" y="4876800"/>
          <p14:tracePt t="41324" x="8534400" y="4860925"/>
          <p14:tracePt t="41335" x="8526463" y="4854575"/>
          <p14:tracePt t="41352" x="8526463" y="4838700"/>
          <p14:tracePt t="41368" x="8504238" y="4808538"/>
          <p14:tracePt t="41385" x="8480425" y="4784725"/>
          <p14:tracePt t="41402" x="8474075" y="4778375"/>
          <p14:tracePt t="41418" x="8466138" y="4778375"/>
          <p14:tracePt t="41606" x="8458200" y="4792663"/>
          <p14:tracePt t="41614" x="8458200" y="4800600"/>
          <p14:tracePt t="41630" x="8450263" y="4816475"/>
          <p14:tracePt t="41646" x="8450263" y="4822825"/>
          <p14:tracePt t="41654" x="8450263" y="4830763"/>
          <p14:tracePt t="41742" x="8450263" y="4838700"/>
          <p14:tracePt t="42142" x="8442325" y="4830763"/>
          <p14:tracePt t="42158" x="8442325" y="4816475"/>
          <p14:tracePt t="42166" x="8442325" y="4800600"/>
          <p14:tracePt t="42174" x="8442325" y="4792663"/>
          <p14:tracePt t="42186" x="8435975" y="4770438"/>
          <p14:tracePt t="42202" x="8435975" y="4746625"/>
          <p14:tracePt t="42219" x="8435975" y="4724400"/>
          <p14:tracePt t="42236" x="8435975" y="4708525"/>
          <p14:tracePt t="42253" x="8435975" y="4678363"/>
          <p14:tracePt t="42302" x="8435975" y="4670425"/>
          <p14:tracePt t="46358" x="8435975" y="4664075"/>
          <p14:tracePt t="46374" x="8435975" y="4656138"/>
          <p14:tracePt t="46382" x="8450263" y="4632325"/>
          <p14:tracePt t="46422" x="8450263" y="4625975"/>
          <p14:tracePt t="46430" x="8458200" y="4618038"/>
          <p14:tracePt t="46446" x="8458200" y="4610100"/>
          <p14:tracePt t="46469" x="8466138" y="4602163"/>
          <p14:tracePt t="46501" x="8474075" y="4602163"/>
          <p14:tracePt t="46533" x="8474075" y="4594225"/>
          <p14:tracePt t="46549" x="8480425" y="4587875"/>
          <p14:tracePt t="46614" x="8488363" y="4587875"/>
          <p14:tracePt t="46694" x="8496300" y="4587875"/>
          <p14:tracePt t="46702" x="8512175" y="4587875"/>
          <p14:tracePt t="46710" x="8518525" y="4587875"/>
          <p14:tracePt t="46721" x="8534400" y="4587875"/>
          <p14:tracePt t="46738" x="8550275" y="4587875"/>
          <p14:tracePt t="46754" x="8564563" y="4587875"/>
          <p14:tracePt t="46806" x="8572500" y="4579938"/>
          <p14:tracePt t="46814" x="8580438" y="4579938"/>
          <p14:tracePt t="46822" x="8588375" y="4579938"/>
          <p14:tracePt t="46838" x="8594725" y="4579938"/>
          <p14:tracePt t="46854" x="8610600" y="4579938"/>
          <p14:tracePt t="46870" x="8618538" y="4587875"/>
          <p14:tracePt t="46934" x="8632825" y="4594225"/>
          <p14:tracePt t="46974" x="8632825" y="4602163"/>
          <p14:tracePt t="46990" x="8640763" y="4610100"/>
          <p14:tracePt t="46998" x="8640763" y="4632325"/>
          <p14:tracePt t="47006" x="8678863" y="4716463"/>
          <p14:tracePt t="47021" x="8686800" y="4732338"/>
          <p14:tracePt t="47038" x="8709025" y="4800600"/>
          <p14:tracePt t="47054" x="8716963" y="4808538"/>
          <p14:tracePt t="47478" x="8716963" y="4816475"/>
          <p14:tracePt t="47486" x="8716963" y="4822825"/>
          <p14:tracePt t="47494" x="8724900" y="4822825"/>
          <p14:tracePt t="47504" x="8740775" y="4846638"/>
          <p14:tracePt t="47521" x="8755063" y="4892675"/>
          <p14:tracePt t="47538" x="8801100" y="4945063"/>
          <p14:tracePt t="47554" x="8839200" y="4975225"/>
          <p14:tracePt t="47571" x="8839200" y="4983163"/>
          <p14:tracePt t="47606" x="8847138" y="4983163"/>
          <p14:tracePt t="47630" x="8831263" y="4999038"/>
          <p14:tracePt t="47638" x="8763000" y="5013325"/>
          <p14:tracePt t="47654" x="8550275" y="5045075"/>
          <p14:tracePt t="47671" x="8107363" y="5059363"/>
          <p14:tracePt t="47688" x="7505700" y="5059363"/>
          <p14:tracePt t="47704" x="7108825" y="5059363"/>
          <p14:tracePt t="47721" x="6988175" y="5059363"/>
          <p14:tracePt t="47754" x="6988175" y="5051425"/>
          <p14:tracePt t="47771" x="7094538" y="5037138"/>
          <p14:tracePt t="47789" x="7459663" y="4999038"/>
          <p14:tracePt t="47805" x="7712075" y="4960938"/>
          <p14:tracePt t="47821" x="7818438" y="4953000"/>
          <p14:tracePt t="47877" x="7802563" y="4937125"/>
          <p14:tracePt t="47885" x="7788275" y="4937125"/>
          <p14:tracePt t="47894" x="7764463" y="4930775"/>
          <p14:tracePt t="47905" x="7756525" y="4930775"/>
          <p14:tracePt t="47966" x="7780338" y="4937125"/>
          <p14:tracePt t="47974" x="7848600" y="4953000"/>
          <p14:tracePt t="47982" x="7902575" y="4968875"/>
          <p14:tracePt t="47990" x="7947025" y="4968875"/>
          <p14:tracePt t="48005" x="8145463" y="4975225"/>
          <p14:tracePt t="48021" x="8161338" y="4983163"/>
          <p14:tracePt t="48134" x="8175625" y="4983163"/>
          <p14:tracePt t="48142" x="8213725" y="4983163"/>
          <p14:tracePt t="48150" x="8259763" y="4983163"/>
          <p14:tracePt t="48158" x="8313738" y="4983163"/>
          <p14:tracePt t="48171" x="8359775" y="4983163"/>
          <p14:tracePt t="48188" x="8404225" y="4975225"/>
          <p14:tracePt t="48254" x="8397875" y="4968875"/>
          <p14:tracePt t="48262" x="8335963" y="4960938"/>
          <p14:tracePt t="48271" x="8267700" y="4945063"/>
          <p14:tracePt t="48288" x="8123238" y="4937125"/>
          <p14:tracePt t="48305" x="7886700" y="4937125"/>
          <p14:tracePt t="48321" x="7734300" y="4937125"/>
          <p14:tracePt t="48338" x="7673975" y="4937125"/>
          <p14:tracePt t="48382" x="7680325" y="4937125"/>
          <p14:tracePt t="48389" x="7734300" y="4945063"/>
          <p14:tracePt t="48405" x="7772400" y="4953000"/>
          <p14:tracePt t="48422" x="7985125" y="4968875"/>
          <p14:tracePt t="48438" x="8131175" y="4968875"/>
          <p14:tracePt t="48455" x="8283575" y="4968875"/>
          <p14:tracePt t="48471" x="8321675" y="4975225"/>
          <p14:tracePt t="48510" x="8328025" y="4983163"/>
          <p14:tracePt t="48526" x="8321675" y="4983163"/>
          <p14:tracePt t="48538" x="8289925" y="4983163"/>
          <p14:tracePt t="48555" x="8221663" y="4983163"/>
          <p14:tracePt t="48572" x="8131175" y="4983163"/>
          <p14:tracePt t="48588" x="8061325" y="4983163"/>
          <p14:tracePt t="48605" x="8031163" y="4983163"/>
          <p14:tracePt t="48654" x="8039100" y="4983163"/>
          <p14:tracePt t="48662" x="8085138" y="4983163"/>
          <p14:tracePt t="48672" x="8123238" y="4999038"/>
          <p14:tracePt t="48688" x="8237538" y="4999038"/>
          <p14:tracePt t="48705" x="8321675" y="4999038"/>
          <p14:tracePt t="48722" x="8343900" y="4999038"/>
          <p14:tracePt t="48822" x="8335963" y="4999038"/>
          <p14:tracePt t="48830" x="8305800" y="4999038"/>
          <p14:tracePt t="48838" x="8289925" y="4991100"/>
          <p14:tracePt t="48855" x="8259763" y="4991100"/>
          <p14:tracePt t="48872" x="8245475" y="4991100"/>
          <p14:tracePt t="48934" x="8245475" y="4983163"/>
          <p14:tracePt t="48942" x="8267700" y="4983163"/>
          <p14:tracePt t="48950" x="8305800" y="4983163"/>
          <p14:tracePt t="48958" x="8343900" y="4983163"/>
          <p14:tracePt t="48972" x="8382000" y="4983163"/>
          <p14:tracePt t="48989" x="8442325" y="4975225"/>
          <p14:tracePt t="49062" x="8420100" y="4975225"/>
          <p14:tracePt t="49070" x="8389938" y="4975225"/>
          <p14:tracePt t="49078" x="8351838" y="4975225"/>
          <p14:tracePt t="49088" x="8297863" y="4975225"/>
          <p14:tracePt t="49105" x="8245475" y="4975225"/>
          <p14:tracePt t="49122" x="8221663" y="4975225"/>
          <p14:tracePt t="49198" x="8245475" y="4975225"/>
          <p14:tracePt t="49206" x="8289925" y="4975225"/>
          <p14:tracePt t="49214" x="8297863" y="4975225"/>
          <p14:tracePt t="49222" x="8305800" y="4975225"/>
          <p14:tracePt t="49238" x="8305800" y="4983163"/>
          <p14:tracePt t="49349" x="8297863" y="4983163"/>
          <p14:tracePt t="49357" x="8283575" y="4983163"/>
          <p14:tracePt t="49366" x="8259763" y="4983163"/>
          <p14:tracePt t="49373" x="8251825" y="4983163"/>
          <p14:tracePt t="49389" x="8221663" y="4983163"/>
          <p14:tracePt t="49405" x="8093075" y="5013325"/>
          <p14:tracePt t="49422" x="8023225" y="5021263"/>
          <p14:tracePt t="49439" x="7985125" y="5029200"/>
          <p14:tracePt t="49455" x="7970838" y="5029200"/>
          <p14:tracePt t="49472" x="7962900" y="5029200"/>
          <p14:tracePt t="49510" x="7954963" y="5029200"/>
          <p14:tracePt t="49526" x="7940675" y="5037138"/>
          <p14:tracePt t="49539" x="7932738" y="5045075"/>
          <p14:tracePt t="50654" x="7886700" y="5045075"/>
          <p14:tracePt t="50662" x="7878763" y="5045075"/>
          <p14:tracePt t="67150" x="7870825" y="5045075"/>
          <p14:tracePt t="67158" x="7818438" y="5037138"/>
          <p14:tracePt t="67166" x="7772400" y="5021263"/>
          <p14:tracePt t="67178" x="7764463" y="5013325"/>
          <p14:tracePt t="67246" x="7788275" y="5013325"/>
          <p14:tracePt t="67254" x="7810500" y="5021263"/>
          <p14:tracePt t="67270" x="7818438" y="5021263"/>
          <p14:tracePt t="67742" x="7832725" y="5021263"/>
          <p14:tracePt t="67749" x="7864475" y="5045075"/>
          <p14:tracePt t="67758" x="7916863" y="5051425"/>
          <p14:tracePt t="67766" x="7932738" y="5059363"/>
          <p14:tracePt t="67779" x="7947025" y="5059363"/>
          <p14:tracePt t="67795" x="7954963" y="5059363"/>
          <p14:tracePt t="67812" x="8047038" y="4922838"/>
          <p14:tracePt t="67829" x="8161338" y="4640263"/>
          <p14:tracePt t="67845" x="8183563" y="4556125"/>
          <p14:tracePt t="67862" x="8199438" y="4419600"/>
          <p14:tracePt t="67879" x="8199438" y="4267200"/>
          <p14:tracePt t="67895" x="8137525" y="4152900"/>
          <p14:tracePt t="67912" x="8047038" y="4046538"/>
          <p14:tracePt t="67928" x="7962900" y="3970338"/>
          <p14:tracePt t="67945" x="7916863" y="3932238"/>
          <p14:tracePt t="67979" x="7916863" y="3908425"/>
          <p14:tracePt t="67995" x="7916863" y="3886200"/>
          <p14:tracePt t="68012" x="7916863" y="3856038"/>
          <p14:tracePt t="68029" x="7916863" y="3848100"/>
          <p14:tracePt t="68045" x="7916863" y="3810000"/>
          <p14:tracePt t="68062" x="7908925" y="3787775"/>
          <p14:tracePt t="68079" x="7908925" y="3779838"/>
          <p14:tracePt t="68112" x="7902575" y="3779838"/>
          <p14:tracePt t="68129" x="7894638" y="3741738"/>
          <p14:tracePt t="68145" x="7894638" y="3733800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971" t="34955" r="23180" b="29636"/>
          <a:stretch/>
        </p:blipFill>
        <p:spPr>
          <a:xfrm>
            <a:off x="2767191" y="2156177"/>
            <a:ext cx="6188406" cy="281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06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247"/>
    </mc:Choice>
    <mc:Fallback xmlns="">
      <p:transition advTm="342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8" x="7894638" y="3725863"/>
          <p14:tracePt t="894" x="7840663" y="3725863"/>
          <p14:tracePt t="902" x="7704138" y="3725863"/>
          <p14:tracePt t="910" x="7307263" y="3763963"/>
          <p14:tracePt t="924" x="6804025" y="3810000"/>
          <p14:tracePt t="941" x="5235575" y="3840163"/>
          <p14:tracePt t="957" x="4778375" y="3840163"/>
          <p14:tracePt t="974" x="3725863" y="3840163"/>
          <p14:tracePt t="990" x="3421063" y="3832225"/>
          <p14:tracePt t="1007" x="3344863" y="3810000"/>
          <p14:tracePt t="1118" x="3336925" y="3802063"/>
          <p14:tracePt t="1158" x="3336925" y="3794125"/>
          <p14:tracePt t="1166" x="3314700" y="3779838"/>
          <p14:tracePt t="1174" x="3292475" y="3771900"/>
          <p14:tracePt t="1190" x="3216275" y="3756025"/>
          <p14:tracePt t="1207" x="3146425" y="3741738"/>
          <p14:tracePt t="1224" x="3116263" y="3733800"/>
          <p14:tracePt t="1240" x="3108325" y="3733800"/>
          <p14:tracePt t="1718" x="3132138" y="3703638"/>
          <p14:tracePt t="1726" x="3192463" y="3665538"/>
          <p14:tracePt t="1734" x="3216275" y="3635375"/>
          <p14:tracePt t="1742" x="3238500" y="3627438"/>
          <p14:tracePt t="1757" x="3254375" y="3603625"/>
          <p14:tracePt t="1774" x="3368675" y="3513138"/>
          <p14:tracePt t="1791" x="3382963" y="3497263"/>
          <p14:tracePt t="1902" x="3421063" y="3497263"/>
          <p14:tracePt t="1910" x="3475038" y="3513138"/>
          <p14:tracePt t="1918" x="3489325" y="3521075"/>
          <p14:tracePt t="1926" x="3527425" y="3527425"/>
          <p14:tracePt t="1941" x="3603625" y="3559175"/>
          <p14:tracePt t="1957" x="3711575" y="3589338"/>
          <p14:tracePt t="1974" x="3802063" y="3627438"/>
          <p14:tracePt t="1991" x="3992563" y="3679825"/>
          <p14:tracePt t="2007" x="4152900" y="3703638"/>
          <p14:tracePt t="2024" x="4289425" y="3711575"/>
          <p14:tracePt t="2041" x="4511675" y="3711575"/>
          <p14:tracePt t="2057" x="4770438" y="3679825"/>
          <p14:tracePt t="2074" x="5105400" y="3627438"/>
          <p14:tracePt t="2091" x="5546725" y="3565525"/>
          <p14:tracePt t="2107" x="5973763" y="3459163"/>
          <p14:tracePt t="2124" x="6370638" y="3352800"/>
          <p14:tracePt t="2141" x="6773863" y="3284538"/>
          <p14:tracePt t="2157" x="6942138" y="3260725"/>
          <p14:tracePt t="2174" x="6988175" y="3260725"/>
          <p14:tracePt t="2191" x="6994525" y="3260725"/>
          <p14:tracePt t="2207" x="7002463" y="3268663"/>
          <p14:tracePt t="2224" x="7026275" y="3276600"/>
          <p14:tracePt t="2241" x="7048500" y="3292475"/>
          <p14:tracePt t="2257" x="7132638" y="3330575"/>
          <p14:tracePt t="2274" x="7231063" y="3368675"/>
          <p14:tracePt t="2291" x="7421563" y="3467100"/>
          <p14:tracePt t="2294" x="7475538" y="3489325"/>
          <p14:tracePt t="2307" x="7513638" y="3497263"/>
          <p14:tracePt t="2324" x="7543800" y="3505200"/>
          <p14:tracePt t="2341" x="7551738" y="3513138"/>
          <p14:tracePt t="2406" x="7543800" y="3513138"/>
          <p14:tracePt t="2414" x="7475538" y="3505200"/>
          <p14:tracePt t="2424" x="7353300" y="3475038"/>
          <p14:tracePt t="2441" x="6980238" y="3429000"/>
          <p14:tracePt t="2458" x="6240463" y="3527425"/>
          <p14:tracePt t="2474" x="5456238" y="3641725"/>
          <p14:tracePt t="2491" x="4708525" y="3749675"/>
          <p14:tracePt t="2508" x="4213225" y="3810000"/>
          <p14:tracePt t="2524" x="3970338" y="3810000"/>
          <p14:tracePt t="2541" x="3902075" y="3810000"/>
          <p14:tracePt t="2598" x="3894138" y="3810000"/>
          <p14:tracePt t="2606" x="3878263" y="3810000"/>
          <p14:tracePt t="2614" x="3840163" y="3794125"/>
          <p14:tracePt t="2624" x="3802063" y="3787775"/>
          <p14:tracePt t="2641" x="3695700" y="3756025"/>
          <p14:tracePt t="2657" x="3497263" y="3703638"/>
          <p14:tracePt t="2674" x="3284538" y="3657600"/>
          <p14:tracePt t="2691" x="3108325" y="3619500"/>
          <p14:tracePt t="2708" x="2979738" y="3597275"/>
          <p14:tracePt t="2724" x="2955925" y="3597275"/>
          <p14:tracePt t="2806" x="2971800" y="3597275"/>
          <p14:tracePt t="2814" x="2987675" y="3597275"/>
          <p14:tracePt t="2824" x="2994025" y="3597275"/>
          <p14:tracePt t="2841" x="3025775" y="3597275"/>
          <p14:tracePt t="2858" x="3063875" y="3573463"/>
          <p14:tracePt t="2874" x="3070225" y="3565525"/>
          <p14:tracePt t="2891" x="3086100" y="3527425"/>
          <p14:tracePt t="3126" x="3101975" y="3521075"/>
          <p14:tracePt t="3134" x="3108325" y="3521075"/>
          <p14:tracePt t="3142" x="3124200" y="3521075"/>
          <p14:tracePt t="3158" x="3154363" y="3521075"/>
          <p14:tracePt t="3174" x="3184525" y="3521075"/>
          <p14:tracePt t="3191" x="3216275" y="3527425"/>
          <p14:tracePt t="3208" x="3254375" y="3543300"/>
          <p14:tracePt t="3224" x="3276600" y="3543300"/>
          <p14:tracePt t="3430" x="3330575" y="3559175"/>
          <p14:tracePt t="3438" x="3421063" y="3581400"/>
          <p14:tracePt t="3446" x="3589338" y="3627438"/>
          <p14:tracePt t="3458" x="3802063" y="3649663"/>
          <p14:tracePt t="3474" x="4160838" y="3703638"/>
          <p14:tracePt t="3491" x="4511675" y="3703638"/>
          <p14:tracePt t="3508" x="4694238" y="3703638"/>
          <p14:tracePt t="3524" x="4724400" y="3703638"/>
          <p14:tracePt t="3558" x="4724400" y="3679825"/>
          <p14:tracePt t="3574" x="4724400" y="3665538"/>
          <p14:tracePt t="3734" x="4724400" y="3641725"/>
          <p14:tracePt t="3742" x="4770438" y="3597275"/>
          <p14:tracePt t="3750" x="4816475" y="3565525"/>
          <p14:tracePt t="3758" x="4846638" y="3551238"/>
          <p14:tracePt t="3775" x="4937125" y="3482975"/>
          <p14:tracePt t="3791" x="5059363" y="3436938"/>
          <p14:tracePt t="3808" x="5151438" y="3398838"/>
          <p14:tracePt t="3825" x="5173663" y="3390900"/>
          <p14:tracePt t="3841" x="5181600" y="3390900"/>
          <p14:tracePt t="3902" x="5189538" y="3390900"/>
          <p14:tracePt t="3910" x="5211763" y="3390900"/>
          <p14:tracePt t="3918" x="5249863" y="3390900"/>
          <p14:tracePt t="3926" x="5303838" y="3398838"/>
          <p14:tracePt t="3941" x="5387975" y="3421063"/>
          <p14:tracePt t="3958" x="5456238" y="3444875"/>
          <p14:tracePt t="3975" x="5622925" y="3497263"/>
          <p14:tracePt t="3991" x="5654675" y="3497263"/>
          <p14:tracePt t="4118" x="5654675" y="3505200"/>
          <p14:tracePt t="4126" x="5668963" y="3513138"/>
          <p14:tracePt t="4134" x="5684838" y="3527425"/>
          <p14:tracePt t="4142" x="5707063" y="3535363"/>
          <p14:tracePt t="4158" x="5761038" y="3551238"/>
          <p14:tracePt t="4175" x="5883275" y="3611563"/>
          <p14:tracePt t="4192" x="5965825" y="3635375"/>
          <p14:tracePt t="4208" x="5973763" y="3635375"/>
          <p14:tracePt t="4262" x="5989638" y="3635375"/>
          <p14:tracePt t="4278" x="5997575" y="3627438"/>
          <p14:tracePt t="6070" x="6003925" y="3627438"/>
          <p14:tracePt t="6078" x="6049963" y="3627438"/>
          <p14:tracePt t="6086" x="6188075" y="3627438"/>
          <p14:tracePt t="6094" x="6416675" y="3627438"/>
          <p14:tracePt t="6109" x="6561138" y="3627438"/>
          <p14:tracePt t="6125" x="7018338" y="3627438"/>
          <p14:tracePt t="6142" x="7331075" y="3589338"/>
          <p14:tracePt t="6159" x="7497763" y="3551238"/>
          <p14:tracePt t="6176" x="7551738" y="3513138"/>
          <p14:tracePt t="6209" x="7551738" y="3482975"/>
          <p14:tracePt t="6226" x="7551738" y="3467100"/>
          <p14:tracePt t="6350" x="7559675" y="3459163"/>
          <p14:tracePt t="6358" x="7573963" y="3459163"/>
          <p14:tracePt t="6366" x="7597775" y="3467100"/>
          <p14:tracePt t="6376" x="7620000" y="3467100"/>
          <p14:tracePt t="6392" x="7650163" y="3482975"/>
          <p14:tracePt t="6409" x="7673975" y="3497263"/>
          <p14:tracePt t="6461" x="7680325" y="3505200"/>
          <p14:tracePt t="6477" x="7680325" y="3527425"/>
          <p14:tracePt t="6486" x="7666038" y="3543300"/>
          <p14:tracePt t="6494" x="7650163" y="3559175"/>
          <p14:tracePt t="6509" x="7635875" y="3565525"/>
          <p14:tracePt t="6525" x="7581900" y="3611563"/>
          <p14:tracePt t="6542" x="7566025" y="3611563"/>
          <p14:tracePt t="6559" x="7551738" y="3611563"/>
          <p14:tracePt t="6638" x="7535863" y="3611563"/>
          <p14:tracePt t="6686" x="7535863" y="3603625"/>
          <p14:tracePt t="6694" x="7535863" y="3597275"/>
          <p14:tracePt t="6702" x="7535863" y="3589338"/>
          <p14:tracePt t="6710" x="7527925" y="3589338"/>
          <p14:tracePt t="6790" x="7551738" y="3581400"/>
          <p14:tracePt t="6798" x="7612063" y="3573463"/>
          <p14:tracePt t="6809" x="7680325" y="3573463"/>
          <p14:tracePt t="6826" x="7870825" y="3551238"/>
          <p14:tracePt t="6842" x="8077200" y="3513138"/>
          <p14:tracePt t="6859" x="8245475" y="3497263"/>
          <p14:tracePt t="6876" x="8366125" y="3475038"/>
          <p14:tracePt t="6893" x="8404225" y="3467100"/>
          <p14:tracePt t="6942" x="8412163" y="3467100"/>
          <p14:tracePt t="6958" x="8420100" y="3467100"/>
          <p14:tracePt t="6966" x="8435975" y="3467100"/>
          <p14:tracePt t="6990" x="8450263" y="3467100"/>
          <p14:tracePt t="6998" x="8458200" y="3467100"/>
          <p14:tracePt t="7009" x="8466138" y="3467100"/>
          <p14:tracePt t="7038" x="8474075" y="3467100"/>
          <p14:tracePt t="7045" x="8480425" y="3475038"/>
          <p14:tracePt t="7062" x="8488363" y="3475038"/>
          <p14:tracePt t="7076" x="8504238" y="3482975"/>
          <p14:tracePt t="7238" x="8488363" y="3482975"/>
          <p14:tracePt t="7254" x="8480425" y="3482975"/>
          <p14:tracePt t="7262" x="8466138" y="3482975"/>
          <p14:tracePt t="7270" x="8442325" y="3482975"/>
          <p14:tracePt t="7278" x="8428038" y="3482975"/>
          <p14:tracePt t="7293" x="8397875" y="3482975"/>
          <p14:tracePt t="7309" x="8259763" y="3551238"/>
          <p14:tracePt t="7326" x="8137525" y="3627438"/>
          <p14:tracePt t="7343" x="7932738" y="3756025"/>
          <p14:tracePt t="7359" x="7635875" y="3924300"/>
          <p14:tracePt t="7376" x="7239000" y="4122738"/>
          <p14:tracePt t="7393" x="6705600" y="4327525"/>
          <p14:tracePt t="7409" x="6103938" y="4541838"/>
          <p14:tracePt t="7426" x="5584825" y="4686300"/>
          <p14:tracePt t="7443" x="5075238" y="4816475"/>
          <p14:tracePt t="7459" x="4732338" y="4868863"/>
          <p14:tracePt t="7476" x="4487863" y="4914900"/>
          <p14:tracePt t="7493" x="4403725" y="4914900"/>
          <p14:tracePt t="7566" x="4397375" y="4914900"/>
          <p14:tracePt t="7574" x="4351338" y="4876800"/>
          <p14:tracePt t="7582" x="4321175" y="4838700"/>
          <p14:tracePt t="7593" x="4289425" y="4808538"/>
          <p14:tracePt t="7609" x="4244975" y="4770438"/>
          <p14:tracePt t="7626" x="4221163" y="4746625"/>
          <p14:tracePt t="7643" x="4213225" y="4746625"/>
          <p14:tracePt t="7750" x="4213225" y="4716463"/>
          <p14:tracePt t="7758" x="4213225" y="4702175"/>
          <p14:tracePt t="7766" x="4229100" y="4686300"/>
          <p14:tracePt t="7776" x="4259263" y="4625975"/>
          <p14:tracePt t="7793" x="4283075" y="4579938"/>
          <p14:tracePt t="7810" x="4335463" y="4511675"/>
          <p14:tracePt t="7826" x="4343400" y="4465638"/>
          <p14:tracePt t="7843" x="4351338" y="4411663"/>
          <p14:tracePt t="7859" x="4365625" y="4365625"/>
          <p14:tracePt t="7876" x="4381500" y="4313238"/>
          <p14:tracePt t="7893" x="4389438" y="4251325"/>
          <p14:tracePt t="7909" x="4397375" y="4168775"/>
          <p14:tracePt t="7926" x="4403725" y="4098925"/>
          <p14:tracePt t="7943" x="4419600" y="4060825"/>
          <p14:tracePt t="7959" x="4441825" y="4022725"/>
          <p14:tracePt t="7976" x="4465638" y="3984625"/>
          <p14:tracePt t="7993" x="4503738" y="3932238"/>
          <p14:tracePt t="8010" x="4533900" y="3894138"/>
          <p14:tracePt t="8026" x="4556125" y="3856038"/>
          <p14:tracePt t="8043" x="4587875" y="3832225"/>
          <p14:tracePt t="8059" x="4602163" y="3825875"/>
          <p14:tracePt t="8077" x="4640263" y="3825875"/>
          <p14:tracePt t="8093" x="4664075" y="3825875"/>
          <p14:tracePt t="8109" x="4754563" y="3825875"/>
          <p14:tracePt t="8126" x="4838700" y="3825875"/>
          <p14:tracePt t="8143" x="4884738" y="3825875"/>
          <p14:tracePt t="8160" x="4930775" y="3825875"/>
          <p14:tracePt t="8176" x="4953000" y="3832225"/>
          <p14:tracePt t="8193" x="4960938" y="3840163"/>
          <p14:tracePt t="8226" x="4960938" y="3856038"/>
          <p14:tracePt t="8243" x="5006975" y="4008438"/>
          <p14:tracePt t="8260" x="5037138" y="4137025"/>
          <p14:tracePt t="8277" x="5059363" y="4259263"/>
          <p14:tracePt t="8293" x="5089525" y="4373563"/>
          <p14:tracePt t="8296" x="5097463" y="4411663"/>
          <p14:tracePt t="8310" x="5113338" y="4441825"/>
          <p14:tracePt t="8326" x="5113338" y="4449763"/>
          <p14:tracePt t="8343" x="5113338" y="4465638"/>
          <p14:tracePt t="8360" x="5113338" y="4495800"/>
          <p14:tracePt t="8376" x="5083175" y="4525963"/>
          <p14:tracePt t="8393" x="4991100" y="4533900"/>
          <p14:tracePt t="8410" x="4854575" y="4556125"/>
          <p14:tracePt t="8426" x="4678363" y="4556125"/>
          <p14:tracePt t="8443" x="4518025" y="4556125"/>
          <p14:tracePt t="8459" x="4389438" y="4556125"/>
          <p14:tracePt t="8476" x="4313238" y="4556125"/>
          <p14:tracePt t="8493" x="4289425" y="4556125"/>
          <p14:tracePt t="8509" x="4283075" y="4549775"/>
          <p14:tracePt t="8526" x="4259263" y="4511675"/>
          <p14:tracePt t="8543" x="4251325" y="4473575"/>
          <p14:tracePt t="8559" x="4229100" y="4381500"/>
          <p14:tracePt t="8576" x="4221163" y="4305300"/>
          <p14:tracePt t="8593" x="4213225" y="4213225"/>
          <p14:tracePt t="8610" x="4213225" y="4168775"/>
          <p14:tracePt t="8626" x="4213225" y="4114800"/>
          <p14:tracePt t="8643" x="4229100" y="4084638"/>
          <p14:tracePt t="8660" x="4251325" y="4046538"/>
          <p14:tracePt t="8677" x="4289425" y="4000500"/>
          <p14:tracePt t="8693" x="4335463" y="3992563"/>
          <p14:tracePt t="8710" x="4419600" y="3962400"/>
          <p14:tracePt t="8726" x="4511675" y="3946525"/>
          <p14:tracePt t="8743" x="4610100" y="3924300"/>
          <p14:tracePt t="8760" x="4694238" y="3916363"/>
          <p14:tracePt t="8776" x="4740275" y="3916363"/>
          <p14:tracePt t="8793" x="4778375" y="3916363"/>
          <p14:tracePt t="8810" x="4808538" y="3924300"/>
          <p14:tracePt t="8826" x="4822825" y="3932238"/>
          <p14:tracePt t="8843" x="4854575" y="3946525"/>
          <p14:tracePt t="8860" x="4868863" y="3954463"/>
          <p14:tracePt t="8877" x="4914900" y="4046538"/>
          <p14:tracePt t="8893" x="4945063" y="4114800"/>
          <p14:tracePt t="8910" x="4968875" y="4267200"/>
          <p14:tracePt t="8926" x="4975225" y="4381500"/>
          <p14:tracePt t="8943" x="4975225" y="4487863"/>
          <p14:tracePt t="8960" x="4975225" y="4572000"/>
          <p14:tracePt t="8976" x="4960938" y="4640263"/>
          <p14:tracePt t="8993" x="4930775" y="4670425"/>
          <p14:tracePt t="9010" x="4884738" y="4708525"/>
          <p14:tracePt t="9026" x="4800600" y="4716463"/>
          <p14:tracePt t="9043" x="4702175" y="4716463"/>
          <p14:tracePt t="9060" x="4556125" y="4716463"/>
          <p14:tracePt t="9077" x="4343400" y="4648200"/>
          <p14:tracePt t="9093" x="4251325" y="4594225"/>
          <p14:tracePt t="9110" x="4198938" y="4518025"/>
          <p14:tracePt t="9126" x="4183063" y="4435475"/>
          <p14:tracePt t="9143" x="4160838" y="4327525"/>
          <p14:tracePt t="9160" x="4160838" y="4221163"/>
          <p14:tracePt t="9177" x="4160838" y="4106863"/>
          <p14:tracePt t="9193" x="4191000" y="4008438"/>
          <p14:tracePt t="9210" x="4251325" y="3924300"/>
          <p14:tracePt t="9227" x="4305300" y="3856038"/>
          <p14:tracePt t="9243" x="4381500" y="3787775"/>
          <p14:tracePt t="9260" x="4449763" y="3749675"/>
          <p14:tracePt t="9277" x="4564063" y="3711575"/>
          <p14:tracePt t="9293" x="4648200" y="3703638"/>
          <p14:tracePt t="9310" x="4708525" y="3703638"/>
          <p14:tracePt t="9326" x="4754563" y="3703638"/>
          <p14:tracePt t="9343" x="4808538" y="3717925"/>
          <p14:tracePt t="9360" x="4830763" y="3725863"/>
          <p14:tracePt t="9377" x="4846638" y="3756025"/>
          <p14:tracePt t="9393" x="4953000" y="3924300"/>
          <p14:tracePt t="9410" x="4999038" y="4054475"/>
          <p14:tracePt t="9427" x="5029200" y="4152900"/>
          <p14:tracePt t="9443" x="5037138" y="4221163"/>
          <p14:tracePt t="9460" x="5037138" y="4283075"/>
          <p14:tracePt t="9477" x="5037138" y="4351338"/>
          <p14:tracePt t="9493" x="5029200" y="4381500"/>
          <p14:tracePt t="9510" x="5006975" y="4403725"/>
          <p14:tracePt t="9527" x="4975225" y="4419600"/>
          <p14:tracePt t="9543" x="4937125" y="4427538"/>
          <p14:tracePt t="9560" x="4892675" y="4427538"/>
          <p14:tracePt t="9577" x="4868863" y="4427538"/>
          <p14:tracePt t="9593" x="4860925" y="4427538"/>
          <p14:tracePt t="9610" x="4846638" y="4427538"/>
          <p14:tracePt t="10062" x="4822825" y="4427538"/>
          <p14:tracePt t="10070" x="4770438" y="4427538"/>
          <p14:tracePt t="10294" x="4784725" y="4427538"/>
          <p14:tracePt t="10302" x="4816475" y="4411663"/>
          <p14:tracePt t="10310" x="4892675" y="4397375"/>
          <p14:tracePt t="10327" x="5127625" y="4297363"/>
          <p14:tracePt t="10344" x="5410200" y="4229100"/>
          <p14:tracePt t="10360" x="5845175" y="4106863"/>
          <p14:tracePt t="10377" x="6270625" y="4022725"/>
          <p14:tracePt t="10394" x="6523038" y="3984625"/>
          <p14:tracePt t="10410" x="6751638" y="3978275"/>
          <p14:tracePt t="10427" x="6842125" y="3978275"/>
          <p14:tracePt t="10444" x="6873875" y="3978275"/>
          <p14:tracePt t="10461" x="6896100" y="3978275"/>
          <p14:tracePt t="10494" x="6904038" y="3978275"/>
          <p14:tracePt t="10518" x="6911975" y="3978275"/>
          <p14:tracePt t="10527" x="6926263" y="3992563"/>
          <p14:tracePt t="10544" x="6972300" y="4084638"/>
          <p14:tracePt t="10560" x="7040563" y="4191000"/>
          <p14:tracePt t="10577" x="7094538" y="4259263"/>
          <p14:tracePt t="10594" x="7140575" y="4305300"/>
          <p14:tracePt t="10611" x="7178675" y="4321175"/>
          <p14:tracePt t="10627" x="7216775" y="4327525"/>
          <p14:tracePt t="10644" x="7223125" y="4327525"/>
          <p14:tracePt t="10678" x="7231063" y="4327525"/>
          <p14:tracePt t="10838" x="7216775" y="4321175"/>
          <p14:tracePt t="10846" x="7200900" y="4313238"/>
          <p14:tracePt t="10854" x="7185025" y="4297363"/>
          <p14:tracePt t="10862" x="7170738" y="4283075"/>
          <p14:tracePt t="10878" x="7170738" y="4259263"/>
          <p14:tracePt t="10894" x="7170738" y="4229100"/>
          <p14:tracePt t="10911" x="7170738" y="4168775"/>
          <p14:tracePt t="10927" x="7170738" y="4098925"/>
          <p14:tracePt t="10944" x="7216775" y="4022725"/>
          <p14:tracePt t="10961" x="7254875" y="3970338"/>
          <p14:tracePt t="10977" x="7299325" y="3924300"/>
          <p14:tracePt t="10994" x="7345363" y="3902075"/>
          <p14:tracePt t="11011" x="7361238" y="3894138"/>
          <p14:tracePt t="11027" x="7399338" y="3886200"/>
          <p14:tracePt t="11044" x="7437438" y="3878263"/>
          <p14:tracePt t="11061" x="7459663" y="3878263"/>
          <p14:tracePt t="11077" x="7483475" y="3886200"/>
          <p14:tracePt t="11094" x="7497763" y="3902075"/>
          <p14:tracePt t="11111" x="7505700" y="3908425"/>
          <p14:tracePt t="11127" x="7521575" y="3924300"/>
          <p14:tracePt t="11144" x="7527925" y="3932238"/>
          <p14:tracePt t="11161" x="7527925" y="3946525"/>
          <p14:tracePt t="11177" x="7527925" y="3954463"/>
          <p14:tracePt t="11194" x="7527925" y="3978275"/>
          <p14:tracePt t="11211" x="7527925" y="4008438"/>
          <p14:tracePt t="11227" x="7527925" y="4060825"/>
          <p14:tracePt t="11244" x="7527925" y="4122738"/>
          <p14:tracePt t="11261" x="7527925" y="4221163"/>
          <p14:tracePt t="11277" x="7551738" y="4327525"/>
          <p14:tracePt t="11294" x="7559675" y="4373563"/>
          <p14:tracePt t="11311" x="7559675" y="4403725"/>
          <p14:tracePt t="11327" x="7559675" y="4419600"/>
          <p14:tracePt t="11344" x="7559675" y="4427538"/>
          <p14:tracePt t="11361" x="7559675" y="4441825"/>
          <p14:tracePt t="11377" x="7551738" y="4441825"/>
          <p14:tracePt t="11394" x="7527925" y="4457700"/>
          <p14:tracePt t="11411" x="7505700" y="4457700"/>
          <p14:tracePt t="11427" x="7467600" y="4457700"/>
          <p14:tracePt t="11444" x="7421563" y="4457700"/>
          <p14:tracePt t="11461" x="7421563" y="4449763"/>
          <p14:tracePt t="11477" x="7413625" y="4449763"/>
          <p14:tracePt t="11494" x="7399338" y="4441825"/>
          <p14:tracePt t="11510" x="7391400" y="4411663"/>
          <p14:tracePt t="11527" x="7361238" y="4359275"/>
          <p14:tracePt t="11544" x="7337425" y="4305300"/>
          <p14:tracePt t="11560" x="7323138" y="4237038"/>
          <p14:tracePt t="11577" x="7307263" y="4175125"/>
          <p14:tracePt t="11594" x="7299325" y="4137025"/>
          <p14:tracePt t="11610" x="7299325" y="4106863"/>
          <p14:tracePt t="11627" x="7292975" y="4084638"/>
          <p14:tracePt t="11644" x="7292975" y="4076700"/>
          <p14:tracePt t="11661" x="7299325" y="4038600"/>
          <p14:tracePt t="11677" x="7337425" y="4016375"/>
          <p14:tracePt t="11694" x="7369175" y="4000500"/>
          <p14:tracePt t="11710" x="7399338" y="3984625"/>
          <p14:tracePt t="11727" x="7429500" y="3978275"/>
          <p14:tracePt t="11744" x="7445375" y="3970338"/>
          <p14:tracePt t="11761" x="7467600" y="3970338"/>
          <p14:tracePt t="11778" x="7489825" y="3970338"/>
          <p14:tracePt t="11811" x="7497763" y="3970338"/>
          <p14:tracePt t="11862" x="7467600" y="3970338"/>
          <p14:tracePt t="11870" x="7375525" y="3970338"/>
          <p14:tracePt t="12150" x="7375525" y="3954463"/>
          <p14:tracePt t="12158" x="7383463" y="3940175"/>
          <p14:tracePt t="12166" x="7421563" y="3908425"/>
          <p14:tracePt t="12178" x="7489825" y="3902075"/>
          <p14:tracePt t="12194" x="7597775" y="3894138"/>
          <p14:tracePt t="12211" x="7635875" y="3894138"/>
          <p14:tracePt t="12228" x="7680325" y="3894138"/>
          <p14:tracePt t="12245" x="7718425" y="3894138"/>
          <p14:tracePt t="12286" x="7726363" y="3902075"/>
          <p14:tracePt t="12294" x="7742238" y="3908425"/>
          <p14:tracePt t="12311" x="7772400" y="3970338"/>
          <p14:tracePt t="12328" x="7818438" y="4030663"/>
          <p14:tracePt t="12344" x="7840663" y="4076700"/>
          <p14:tracePt t="12361" x="7840663" y="4114800"/>
          <p14:tracePt t="12378" x="7848600" y="4160838"/>
          <p14:tracePt t="12394" x="7848600" y="4213225"/>
          <p14:tracePt t="12411" x="7848600" y="4237038"/>
          <p14:tracePt t="12428" x="7840663" y="4259263"/>
          <p14:tracePt t="12445" x="7802563" y="4289425"/>
          <p14:tracePt t="12461" x="7756525" y="4305300"/>
          <p14:tracePt t="12478" x="7696200" y="4335463"/>
          <p14:tracePt t="12494" x="7650163" y="4351338"/>
          <p14:tracePt t="12511" x="7627938" y="4359275"/>
          <p14:tracePt t="12528" x="7597775" y="4365625"/>
          <p14:tracePt t="12544" x="7551738" y="4365625"/>
          <p14:tracePt t="12561" x="7513638" y="4365625"/>
          <p14:tracePt t="12578" x="7451725" y="4365625"/>
          <p14:tracePt t="12594" x="7391400" y="4365625"/>
          <p14:tracePt t="12611" x="7323138" y="4365625"/>
          <p14:tracePt t="12628" x="7285038" y="4359275"/>
          <p14:tracePt t="12645" x="7223125" y="4321175"/>
          <p14:tracePt t="12661" x="7208838" y="4297363"/>
          <p14:tracePt t="12678" x="7200900" y="4283075"/>
          <p14:tracePt t="12695" x="7192963" y="4251325"/>
          <p14:tracePt t="12711" x="7192963" y="4213225"/>
          <p14:tracePt t="12728" x="7192963" y="4168775"/>
          <p14:tracePt t="12745" x="7192963" y="4122738"/>
          <p14:tracePt t="12761" x="7192963" y="4084638"/>
          <p14:tracePt t="12778" x="7223125" y="4038600"/>
          <p14:tracePt t="12795" x="7239000" y="4016375"/>
          <p14:tracePt t="12811" x="7261225" y="3984625"/>
          <p14:tracePt t="12814" x="7269163" y="3978275"/>
          <p14:tracePt t="12828" x="7285038" y="3978275"/>
          <p14:tracePt t="12845" x="7369175" y="3946525"/>
          <p14:tracePt t="12861" x="7451725" y="3946525"/>
          <p14:tracePt t="12878" x="7543800" y="3946525"/>
          <p14:tracePt t="12895" x="7627938" y="3946525"/>
          <p14:tracePt t="12911" x="7658100" y="3946525"/>
          <p14:tracePt t="12928" x="7673975" y="3962400"/>
          <p14:tracePt t="12961" x="7680325" y="3962400"/>
          <p14:tracePt t="12982" x="7680325" y="3970338"/>
          <p14:tracePt t="12995" x="7688263" y="4000500"/>
          <p14:tracePt t="13011" x="7688263" y="4060825"/>
          <p14:tracePt t="13028" x="7696200" y="4098925"/>
          <p14:tracePt t="13045" x="7696200" y="4114800"/>
          <p14:tracePt t="13061" x="7696200" y="4130675"/>
          <p14:tracePt t="13078" x="7696200" y="4137025"/>
          <p14:tracePt t="13358" x="7696200" y="4144963"/>
          <p14:tracePt t="13366" x="7696200" y="4175125"/>
          <p14:tracePt t="13374" x="7696200" y="4198938"/>
          <p14:tracePt t="13382" x="7696200" y="4229100"/>
          <p14:tracePt t="13395" x="7696200" y="4259263"/>
          <p14:tracePt t="13411" x="7696200" y="4305300"/>
          <p14:tracePt t="13428" x="7696200" y="4327525"/>
          <p14:tracePt t="13445" x="7696200" y="4335463"/>
          <p14:tracePt t="13461" x="7688263" y="4351338"/>
          <p14:tracePt t="13510" x="7680325" y="4351338"/>
          <p14:tracePt t="13558" x="7673975" y="4351338"/>
          <p14:tracePt t="13574" x="7666038" y="4351338"/>
          <p14:tracePt t="13590" x="7658100" y="4351338"/>
          <p14:tracePt t="13597" x="7650163" y="4351338"/>
          <p14:tracePt t="13614" x="7635875" y="4351338"/>
          <p14:tracePt t="13622" x="7627938" y="4351338"/>
          <p14:tracePt t="13630" x="7620000" y="4343400"/>
          <p14:tracePt t="13645" x="7604125" y="4343400"/>
          <p14:tracePt t="13661" x="7573963" y="4343400"/>
          <p14:tracePt t="13678" x="7551738" y="4343400"/>
          <p14:tracePt t="13695" x="7527925" y="4343400"/>
          <p14:tracePt t="13712" x="7521575" y="4343400"/>
          <p14:tracePt t="13745" x="7513638" y="4343400"/>
          <p14:tracePt t="13762" x="7513638" y="4335463"/>
          <p14:tracePt t="13778" x="7497763" y="4335463"/>
          <p14:tracePt t="13795" x="7497763" y="4327525"/>
          <p14:tracePt t="13812" x="7475538" y="4321175"/>
          <p14:tracePt t="13829" x="7459663" y="4313238"/>
          <p14:tracePt t="13845" x="7451725" y="4313238"/>
          <p14:tracePt t="13862" x="7445375" y="4305300"/>
          <p14:tracePt t="13895" x="7437438" y="4289425"/>
          <p14:tracePt t="13928" x="7437438" y="4275138"/>
          <p14:tracePt t="13945" x="7437438" y="4267200"/>
          <p14:tracePt t="13962" x="7437438" y="4244975"/>
          <p14:tracePt t="13995" x="7445375" y="4237038"/>
          <p14:tracePt t="14054" x="7451725" y="4237038"/>
          <p14:tracePt t="14094" x="7459663" y="4237038"/>
          <p14:tracePt t="14110" x="7467600" y="4244975"/>
          <p14:tracePt t="14126" x="7467600" y="4267200"/>
          <p14:tracePt t="14134" x="7467600" y="4275138"/>
          <p14:tracePt t="14145" x="7467600" y="4289425"/>
          <p14:tracePt t="14162" x="7467600" y="4305300"/>
          <p14:tracePt t="14178" x="7467600" y="4335463"/>
          <p14:tracePt t="14195" x="7467600" y="4351338"/>
          <p14:tracePt t="14212" x="7467600" y="4365625"/>
          <p14:tracePt t="14229" x="7467600" y="4373563"/>
          <p14:tracePt t="14245" x="7467600" y="4381500"/>
          <p14:tracePt t="14358" x="7467600" y="4373563"/>
          <p14:tracePt t="14374" x="7467600" y="4365625"/>
          <p14:tracePt t="14485" x="7445375" y="4365625"/>
          <p14:tracePt t="14493" x="7375525" y="4381500"/>
          <p14:tracePt t="14502" x="7269163" y="4419600"/>
          <p14:tracePt t="14512" x="7102475" y="4457700"/>
          <p14:tracePt t="14529" x="6697663" y="4541838"/>
          <p14:tracePt t="14545" x="6278563" y="4556125"/>
          <p14:tracePt t="14562" x="5981700" y="4556125"/>
          <p14:tracePt t="14579" x="5775325" y="4541838"/>
          <p14:tracePt t="14595" x="5654675" y="4503738"/>
          <p14:tracePt t="14612" x="5592763" y="4479925"/>
          <p14:tracePt t="14629" x="5578475" y="4465638"/>
          <p14:tracePt t="14645" x="5578475" y="4449763"/>
          <p14:tracePt t="14662" x="5578475" y="4441825"/>
          <p14:tracePt t="14695" x="5578475" y="4435475"/>
          <p14:tracePt t="14712" x="5570538" y="4427538"/>
          <p14:tracePt t="14729" x="5532438" y="4411663"/>
          <p14:tracePt t="14745" x="5470525" y="4403725"/>
          <p14:tracePt t="14762" x="5364163" y="4389438"/>
          <p14:tracePt t="14779" x="5241925" y="4389438"/>
          <p14:tracePt t="14795" x="5151438" y="4389438"/>
          <p14:tracePt t="14812" x="5083175" y="4381500"/>
          <p14:tracePt t="14815" x="5051425" y="4381500"/>
          <p14:tracePt t="14829" x="5021263" y="4381500"/>
          <p14:tracePt t="14845" x="4991100" y="4373563"/>
          <p14:tracePt t="14894" x="4983163" y="4365625"/>
          <p14:tracePt t="14902" x="4968875" y="4343400"/>
          <p14:tracePt t="14912" x="4945063" y="4335463"/>
          <p14:tracePt t="14929" x="4860925" y="4297363"/>
          <p14:tracePt t="14945" x="4732338" y="4251325"/>
          <p14:tracePt t="14962" x="4572000" y="4206875"/>
          <p14:tracePt t="14979" x="4473575" y="4175125"/>
          <p14:tracePt t="14995" x="4427538" y="4144963"/>
          <p14:tracePt t="15029" x="4427538" y="4137025"/>
          <p14:tracePt t="15045" x="4427538" y="4122738"/>
          <p14:tracePt t="15062" x="4427538" y="4114800"/>
          <p14:tracePt t="15326" x="4427538" y="4106863"/>
          <p14:tracePt t="15334" x="4435475" y="4106863"/>
          <p14:tracePt t="15346" x="4479925" y="4122738"/>
          <p14:tracePt t="15362" x="4625975" y="4191000"/>
          <p14:tracePt t="15379" x="4854575" y="4275138"/>
          <p14:tracePt t="15395" x="5067300" y="4313238"/>
          <p14:tracePt t="15412" x="5249863" y="4351338"/>
          <p14:tracePt t="15429" x="5394325" y="4365625"/>
          <p14:tracePt t="15445" x="5470525" y="4365625"/>
          <p14:tracePt t="15518" x="5486400" y="4365625"/>
          <p14:tracePt t="15790" x="5524500" y="4365625"/>
          <p14:tracePt t="15798" x="5638800" y="4365625"/>
          <p14:tracePt t="15806" x="5753100" y="4381500"/>
          <p14:tracePt t="15814" x="5867400" y="4389438"/>
          <p14:tracePt t="15829" x="6088063" y="4403725"/>
          <p14:tracePt t="15846" x="6286500" y="4411663"/>
          <p14:tracePt t="15862" x="6384925" y="4427538"/>
          <p14:tracePt t="15918" x="6392863" y="4427538"/>
          <p14:tracePt t="15934" x="6392863" y="4411663"/>
          <p14:tracePt t="15942" x="6392863" y="4403725"/>
          <p14:tracePt t="15950" x="6400800" y="4403725"/>
          <p14:tracePt t="15962" x="6400800" y="4389438"/>
          <p14:tracePt t="16222" x="6400800" y="4381500"/>
          <p14:tracePt t="16230" x="6438900" y="4397375"/>
          <p14:tracePt t="16238" x="6507163" y="4419600"/>
          <p14:tracePt t="16246" x="6613525" y="4427538"/>
          <p14:tracePt t="16263" x="6835775" y="4441825"/>
          <p14:tracePt t="16279" x="7048500" y="4441825"/>
          <p14:tracePt t="16296" x="7239000" y="4441825"/>
          <p14:tracePt t="16313" x="7307263" y="4441825"/>
          <p14:tracePt t="16329" x="7315200" y="4435475"/>
          <p14:tracePt t="16346" x="7315200" y="4403725"/>
          <p14:tracePt t="16363" x="7315200" y="4373563"/>
          <p14:tracePt t="16379" x="7292975" y="4335463"/>
          <p14:tracePt t="16396" x="7285038" y="4327525"/>
          <p14:tracePt t="16517" x="7292975" y="4327525"/>
          <p14:tracePt t="16526" x="7307263" y="4327525"/>
          <p14:tracePt t="16533" x="7337425" y="4327525"/>
          <p14:tracePt t="16546" x="7369175" y="4335463"/>
          <p14:tracePt t="16563" x="7527925" y="4335463"/>
          <p14:tracePt t="16579" x="7627938" y="4335463"/>
          <p14:tracePt t="16596" x="7688263" y="4335463"/>
          <p14:tracePt t="16613" x="7718425" y="4327525"/>
          <p14:tracePt t="16629" x="7718425" y="4313238"/>
          <p14:tracePt t="16646" x="7718425" y="4297363"/>
          <p14:tracePt t="16663" x="7718425" y="4283075"/>
          <p14:tracePt t="16902" x="7718425" y="4275138"/>
          <p14:tracePt t="16918" x="7696200" y="4289425"/>
          <p14:tracePt t="16926" x="7680325" y="4297363"/>
          <p14:tracePt t="16934" x="7666038" y="4305300"/>
          <p14:tracePt t="16946" x="7658100" y="4313238"/>
          <p14:tracePt t="16963" x="7635875" y="4335463"/>
          <p14:tracePt t="16979" x="7627938" y="4343400"/>
          <p14:tracePt t="17502" x="7620000" y="4343400"/>
          <p14:tracePt t="17622" x="7612063" y="4343400"/>
          <p14:tracePt t="17629" x="7604125" y="4351338"/>
          <p14:tracePt t="17638" x="7566025" y="4381500"/>
          <p14:tracePt t="17646" x="7543800" y="4403725"/>
          <p14:tracePt t="17663" x="7451725" y="4465638"/>
          <p14:tracePt t="17680" x="7315200" y="4518025"/>
          <p14:tracePt t="17696" x="7140575" y="4533900"/>
          <p14:tracePt t="17713" x="6964363" y="4556125"/>
          <p14:tracePt t="17730" x="6789738" y="4556125"/>
          <p14:tracePt t="17746" x="6629400" y="4556125"/>
          <p14:tracePt t="17763" x="6477000" y="4549775"/>
          <p14:tracePt t="17780" x="6316663" y="4533900"/>
          <p14:tracePt t="17797" x="6027738" y="4487863"/>
          <p14:tracePt t="17813" x="5851525" y="4465638"/>
          <p14:tracePt t="17830" x="5676900" y="4435475"/>
          <p14:tracePt t="17846" x="5516563" y="4411663"/>
          <p14:tracePt t="17863" x="5394325" y="4389438"/>
          <p14:tracePt t="17880" x="5295900" y="4381500"/>
          <p14:tracePt t="17897" x="5219700" y="4373563"/>
          <p14:tracePt t="17913" x="5181600" y="4373563"/>
          <p14:tracePt t="17930" x="5151438" y="4373563"/>
          <p14:tracePt t="17963" x="5143500" y="4365625"/>
          <p14:tracePt t="17980" x="5127625" y="4351338"/>
          <p14:tracePt t="17997" x="5029200" y="4283075"/>
          <p14:tracePt t="18013" x="4906963" y="4213225"/>
          <p14:tracePt t="18030" x="4808538" y="4144963"/>
          <p14:tracePt t="18047" x="4732338" y="4092575"/>
          <p14:tracePt t="18063" x="4724400" y="4084638"/>
          <p14:tracePt t="18080" x="4724400" y="4068763"/>
          <p14:tracePt t="18096" x="4724400" y="4054475"/>
          <p14:tracePt t="18113" x="4784725" y="4022725"/>
          <p14:tracePt t="18130" x="4884738" y="3984625"/>
          <p14:tracePt t="18147" x="5037138" y="3940175"/>
          <p14:tracePt t="18163" x="5241925" y="3916363"/>
          <p14:tracePt t="18180" x="5502275" y="3886200"/>
          <p14:tracePt t="18197" x="5807075" y="3886200"/>
          <p14:tracePt t="18213" x="5959475" y="3886200"/>
          <p14:tracePt t="18230" x="6111875" y="3886200"/>
          <p14:tracePt t="18247" x="6218238" y="3894138"/>
          <p14:tracePt t="18263" x="6362700" y="3940175"/>
          <p14:tracePt t="18280" x="6530975" y="3970338"/>
          <p14:tracePt t="18297" x="6697663" y="4022725"/>
          <p14:tracePt t="18313" x="6842125" y="4060825"/>
          <p14:tracePt t="18330" x="6956425" y="4092575"/>
          <p14:tracePt t="18347" x="7040563" y="4130675"/>
          <p14:tracePt t="18363" x="7056438" y="4137025"/>
          <p14:tracePt t="18380" x="7070725" y="4152900"/>
          <p14:tracePt t="18397" x="7102475" y="4183063"/>
          <p14:tracePt t="18413" x="7146925" y="4213225"/>
          <p14:tracePt t="18430" x="7178675" y="4244975"/>
          <p14:tracePt t="18447" x="7216775" y="4275138"/>
          <p14:tracePt t="18463" x="7246938" y="4305300"/>
          <p14:tracePt t="18480" x="7277100" y="4335463"/>
          <p14:tracePt t="18497" x="7292975" y="4365625"/>
          <p14:tracePt t="18513" x="7307263" y="4397375"/>
          <p14:tracePt t="18530" x="7323138" y="4419600"/>
          <p14:tracePt t="18547" x="7323138" y="4427538"/>
          <p14:tracePt t="18563" x="7323138" y="4441825"/>
          <p14:tracePt t="18580" x="7323138" y="4473575"/>
          <p14:tracePt t="18597" x="7261225" y="4533900"/>
          <p14:tracePt t="18613" x="7056438" y="4602163"/>
          <p14:tracePt t="18630" x="6880225" y="4656138"/>
          <p14:tracePt t="18647" x="6697663" y="4670425"/>
          <p14:tracePt t="18663" x="6523038" y="4686300"/>
          <p14:tracePt t="18680" x="6370638" y="4686300"/>
          <p14:tracePt t="18697" x="6210300" y="4686300"/>
          <p14:tracePt t="18713" x="6057900" y="4686300"/>
          <p14:tracePt t="18730" x="5905500" y="4686300"/>
          <p14:tracePt t="18747" x="5753100" y="4686300"/>
          <p14:tracePt t="18763" x="5608638" y="4686300"/>
          <p14:tracePt t="18780" x="5456238" y="4686300"/>
          <p14:tracePt t="18797" x="5318125" y="4686300"/>
          <p14:tracePt t="18799" x="5257800" y="4686300"/>
          <p14:tracePt t="18813" x="5105400" y="4686300"/>
          <p14:tracePt t="18830" x="4999038" y="4686300"/>
          <p14:tracePt t="18847" x="4922838" y="4656138"/>
          <p14:tracePt t="18864" x="4860925" y="4618038"/>
          <p14:tracePt t="18880" x="4816475" y="4587875"/>
          <p14:tracePt t="18897" x="4792663" y="4533900"/>
          <p14:tracePt t="18914" x="4770438" y="4495800"/>
          <p14:tracePt t="18930" x="4754563" y="4449763"/>
          <p14:tracePt t="18947" x="4746625" y="4397375"/>
          <p14:tracePt t="18964" x="4732338" y="4327525"/>
          <p14:tracePt t="18980" x="4732338" y="4267200"/>
          <p14:tracePt t="18997" x="4732338" y="4191000"/>
          <p14:tracePt t="19013" x="4740275" y="4106863"/>
          <p14:tracePt t="19030" x="4784725" y="4054475"/>
          <p14:tracePt t="19047" x="4838700" y="4016375"/>
          <p14:tracePt t="19064" x="4953000" y="3984625"/>
          <p14:tracePt t="19080" x="5075238" y="3970338"/>
          <p14:tracePt t="19097" x="5257800" y="3940175"/>
          <p14:tracePt t="19114" x="5470525" y="3924300"/>
          <p14:tracePt t="19130" x="5699125" y="3924300"/>
          <p14:tracePt t="19147" x="5951538" y="3924300"/>
          <p14:tracePt t="19164" x="6188075" y="3924300"/>
          <p14:tracePt t="19181" x="6523038" y="3924300"/>
          <p14:tracePt t="19197" x="6697663" y="3924300"/>
          <p14:tracePt t="19214" x="6827838" y="3924300"/>
          <p14:tracePt t="19230" x="6972300" y="3946525"/>
          <p14:tracePt t="19247" x="7048500" y="3962400"/>
          <p14:tracePt t="19264" x="7086600" y="3978275"/>
          <p14:tracePt t="19280" x="7132638" y="3984625"/>
          <p14:tracePt t="19297" x="7185025" y="4008438"/>
          <p14:tracePt t="19314" x="7192963" y="4008438"/>
          <p14:tracePt t="19534" x="7192963" y="4022725"/>
          <p14:tracePt t="19542" x="7192963" y="4076700"/>
          <p14:tracePt t="19549" x="7192963" y="4168775"/>
          <p14:tracePt t="19564" x="7192963" y="4229100"/>
          <p14:tracePt t="19581" x="7192963" y="4419600"/>
          <p14:tracePt t="19597" x="7192963" y="4449763"/>
          <p14:tracePt t="19614" x="7192963" y="4473575"/>
          <p14:tracePt t="24126" x="7192963" y="4479925"/>
          <p14:tracePt t="24134" x="7170738" y="4479925"/>
          <p14:tracePt t="24142" x="7132638" y="4479925"/>
          <p14:tracePt t="24150" x="7032625" y="4479925"/>
          <p14:tracePt t="24165" x="6880225" y="4503738"/>
          <p14:tracePt t="24182" x="6765925" y="4511675"/>
          <p14:tracePt t="24199" x="6575425" y="4511675"/>
          <p14:tracePt t="24216" x="6340475" y="4511675"/>
          <p14:tracePt t="24232" x="6149975" y="4511675"/>
          <p14:tracePt t="24249" x="5943600" y="4495800"/>
          <p14:tracePt t="24265" x="5722938" y="4457700"/>
          <p14:tracePt t="24282" x="5554663" y="4403725"/>
          <p14:tracePt t="24299" x="5494338" y="4389438"/>
          <p14:tracePt t="24315" x="5486400" y="4389438"/>
          <p14:tracePt t="24334" x="5478463" y="4381500"/>
          <p14:tracePt t="24350" x="5448300" y="4359275"/>
          <p14:tracePt t="24365" x="5394325" y="4297363"/>
          <p14:tracePt t="24382" x="5334000" y="4275138"/>
          <p14:tracePt t="24399" x="5241925" y="4237038"/>
          <p14:tracePt t="24416" x="5089525" y="4198938"/>
          <p14:tracePt t="24432" x="5021263" y="4175125"/>
          <p14:tracePt t="24449" x="4975225" y="4168775"/>
          <p14:tracePt t="24465" x="4945063" y="4168775"/>
          <p14:tracePt t="24482" x="4937125" y="4168775"/>
          <p14:tracePt t="24598" x="4930775" y="4168775"/>
          <p14:tracePt t="24638" x="4922838" y="4168775"/>
          <p14:tracePt t="24854" x="4914900" y="4168775"/>
          <p14:tracePt t="24886" x="4906963" y="4175125"/>
          <p14:tracePt t="24894" x="4906963" y="4191000"/>
          <p14:tracePt t="24901" x="4906963" y="4198938"/>
          <p14:tracePt t="24926" x="4899025" y="4206875"/>
          <p14:tracePt t="24966" x="4899025" y="4213225"/>
          <p14:tracePt t="25118" x="4899025" y="4221163"/>
          <p14:tracePt t="25126" x="4922838" y="4221163"/>
          <p14:tracePt t="25134" x="4953000" y="4221163"/>
          <p14:tracePt t="25149" x="5045075" y="4213225"/>
          <p14:tracePt t="25166" x="5151438" y="4191000"/>
          <p14:tracePt t="25183" x="5273675" y="4183063"/>
          <p14:tracePt t="25199" x="5349875" y="4183063"/>
          <p14:tracePt t="25216" x="5364163" y="4183063"/>
          <p14:tracePt t="25334" x="5372100" y="4183063"/>
          <p14:tracePt t="25350" x="5380038" y="4183063"/>
          <p14:tracePt t="25358" x="5418138" y="4244975"/>
          <p14:tracePt t="25366" x="5448300" y="4297363"/>
          <p14:tracePt t="25383" x="5470525" y="4365625"/>
          <p14:tracePt t="25399" x="5486400" y="4397375"/>
          <p14:tracePt t="25518" x="5516563" y="4389438"/>
          <p14:tracePt t="25526" x="5554663" y="4373563"/>
          <p14:tracePt t="25534" x="5570538" y="4365625"/>
          <p14:tracePt t="25549" x="5600700" y="4351338"/>
          <p14:tracePt t="25566" x="5699125" y="4313238"/>
          <p14:tracePt t="25583" x="5775325" y="4289425"/>
          <p14:tracePt t="25599" x="5829300" y="4283075"/>
          <p14:tracePt t="25616" x="5837238" y="4283075"/>
          <p14:tracePt t="25649" x="5845175" y="4275138"/>
          <p14:tracePt t="25666" x="5807075" y="4267200"/>
          <p14:tracePt t="25683" x="5707063" y="4259263"/>
          <p14:tracePt t="25699" x="5578475" y="4267200"/>
          <p14:tracePt t="25716" x="5448300" y="4283075"/>
          <p14:tracePt t="25733" x="5341938" y="4297363"/>
          <p14:tracePt t="25749" x="5334000" y="4297363"/>
          <p14:tracePt t="25806" x="5311775" y="4297363"/>
          <p14:tracePt t="25814" x="5280025" y="4297363"/>
          <p14:tracePt t="25822" x="5219700" y="4289425"/>
          <p14:tracePt t="25833" x="5143500" y="4283075"/>
          <p14:tracePt t="25849" x="4991100" y="4251325"/>
          <p14:tracePt t="25866" x="4860925" y="4221163"/>
          <p14:tracePt t="25883" x="4838700" y="4221163"/>
          <p14:tracePt t="25899" x="4830763" y="4213225"/>
          <p14:tracePt t="26638" x="4830763" y="4206875"/>
          <p14:tracePt t="26646" x="4868863" y="4191000"/>
          <p14:tracePt t="26654" x="4922838" y="4175125"/>
          <p14:tracePt t="26666" x="5006975" y="4152900"/>
          <p14:tracePt t="26683" x="5151438" y="4114800"/>
          <p14:tracePt t="26700" x="5273675" y="4098925"/>
          <p14:tracePt t="26717" x="5372100" y="4076700"/>
          <p14:tracePt t="26733" x="5380038" y="4076700"/>
          <p14:tracePt t="26774" x="5402263" y="4076700"/>
          <p14:tracePt t="26783" x="5426075" y="4076700"/>
          <p14:tracePt t="26800" x="5478463" y="4076700"/>
          <p14:tracePt t="26816" x="5592763" y="4114800"/>
          <p14:tracePt t="26833" x="5753100" y="4168775"/>
          <p14:tracePt t="26850" x="5875338" y="4221163"/>
          <p14:tracePt t="26866" x="5935663" y="4251325"/>
          <p14:tracePt t="26883" x="5943600" y="4259263"/>
          <p14:tracePt t="26917" x="5951538" y="4289425"/>
          <p14:tracePt t="26950" x="5951538" y="4321175"/>
          <p14:tracePt t="26967" x="5927725" y="4359275"/>
          <p14:tracePt t="26983" x="5913438" y="4381500"/>
          <p14:tracePt t="27000" x="5897563" y="4397375"/>
          <p14:tracePt t="27016" x="5897563" y="4403725"/>
          <p14:tracePt t="27158" x="5889625" y="4403725"/>
          <p14:tracePt t="27182" x="5889625" y="4397375"/>
          <p14:tracePt t="27198" x="5889625" y="4389438"/>
          <p14:tracePt t="27206" x="5889625" y="4381500"/>
          <p14:tracePt t="27217" x="5897563" y="4373563"/>
          <p14:tracePt t="27233" x="5905500" y="4359275"/>
          <p14:tracePt t="27250" x="5927725" y="4343400"/>
          <p14:tracePt t="27267" x="5973763" y="4335463"/>
          <p14:tracePt t="27283" x="6042025" y="4321175"/>
          <p14:tracePt t="27300" x="6088063" y="4313238"/>
          <p14:tracePt t="27303" x="6103938" y="4313238"/>
          <p14:tracePt t="27317" x="6118225" y="4313238"/>
          <p14:tracePt t="27478" x="6134100" y="4313238"/>
          <p14:tracePt t="27486" x="6142038" y="4313238"/>
          <p14:tracePt t="27494" x="6164263" y="4313238"/>
          <p14:tracePt t="27501" x="6188075" y="4313238"/>
          <p14:tracePt t="27517" x="6218238" y="4313238"/>
          <p14:tracePt t="27533" x="6248400" y="4321175"/>
          <p14:tracePt t="27550" x="6256338" y="4327525"/>
          <p14:tracePt t="27638" x="6256338" y="4335463"/>
          <p14:tracePt t="27654" x="6256338" y="4343400"/>
          <p14:tracePt t="27942" x="6264275" y="4351338"/>
          <p14:tracePt t="27997" x="6278563" y="4351338"/>
          <p14:tracePt t="28006" x="6278563" y="4343400"/>
          <p14:tracePt t="28022" x="6294438" y="4335463"/>
          <p14:tracePt t="28034" x="6316663" y="4327525"/>
          <p14:tracePt t="28050" x="6346825" y="4305300"/>
          <p14:tracePt t="28067" x="6392863" y="4297363"/>
          <p14:tracePt t="28084" x="6454775" y="4275138"/>
          <p14:tracePt t="28100" x="6492875" y="4275138"/>
          <p14:tracePt t="28117" x="6553200" y="4251325"/>
          <p14:tracePt t="28133" x="6613525" y="4244975"/>
          <p14:tracePt t="28150" x="6637338" y="4244975"/>
          <p14:tracePt t="28167" x="6651625" y="4244975"/>
          <p14:tracePt t="28200" x="6667500" y="4244975"/>
          <p14:tracePt t="28217" x="6697663" y="4244975"/>
          <p14:tracePt t="28234" x="6743700" y="4259263"/>
          <p14:tracePt t="28250" x="6858000" y="4305300"/>
          <p14:tracePt t="28267" x="6964363" y="4343400"/>
          <p14:tracePt t="28283" x="7070725" y="4381500"/>
          <p14:tracePt t="28300" x="7116763" y="4397375"/>
          <p14:tracePt t="28302" x="7140575" y="4403725"/>
          <p14:tracePt t="28317" x="7146925" y="4411663"/>
          <p14:tracePt t="28574" x="7154863" y="4411663"/>
          <p14:tracePt t="28582" x="7200900" y="4397375"/>
          <p14:tracePt t="28590" x="7231063" y="4373563"/>
          <p14:tracePt t="28600" x="7261225" y="4359275"/>
          <p14:tracePt t="28617" x="7361238" y="4289425"/>
          <p14:tracePt t="28634" x="7421563" y="4267200"/>
          <p14:tracePt t="28650" x="7459663" y="4244975"/>
          <p14:tracePt t="28694" x="7467600" y="4244975"/>
          <p14:tracePt t="28758" x="7475538" y="4244975"/>
          <p14:tracePt t="30326" x="7497763" y="4175125"/>
          <p14:tracePt t="30334" x="7566025" y="3954463"/>
          <p14:tracePt t="30342" x="7589838" y="3794125"/>
          <p14:tracePt t="30351" x="7604125" y="3733800"/>
          <p14:tracePt t="30368" x="7612063" y="3703638"/>
          <p14:tracePt t="30384" x="7620000" y="3619500"/>
          <p14:tracePt t="30401" x="7666038" y="3482975"/>
          <p14:tracePt t="30418" x="7673975" y="3467100"/>
          <p14:tracePt t="30454" x="7688263" y="3451225"/>
          <p14:tracePt t="30468" x="7704138" y="3406775"/>
          <p14:tracePt t="30484" x="7726363" y="3398838"/>
          <p14:tracePt t="30501" x="7734300" y="3398838"/>
          <p14:tracePt t="30518" x="7764463" y="3336925"/>
          <p14:tracePt t="30534" x="7780338" y="3306763"/>
          <p14:tracePt t="30551" x="7780338" y="3298825"/>
          <p14:tracePt t="30568" x="7794625" y="3268663"/>
          <p14:tracePt t="30585" x="7818438" y="3154363"/>
          <p14:tracePt t="30601" x="7832725" y="3070225"/>
          <p14:tracePt t="30618" x="7840663" y="2987675"/>
          <p14:tracePt t="30634" x="7848600" y="2917825"/>
          <p14:tracePt t="30651" x="7856538" y="2879725"/>
          <p14:tracePt t="30668" x="7864475" y="2865438"/>
          <p14:tracePt t="30685" x="7864475" y="2789238"/>
          <p14:tracePt t="30701" x="7864475" y="2781300"/>
          <p14:tracePt t="30718" x="7864475" y="2773363"/>
          <p14:tracePt t="30735" x="7864475" y="2743200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905" t="33656" r="21782" b="21750"/>
          <a:stretch/>
        </p:blipFill>
        <p:spPr>
          <a:xfrm>
            <a:off x="2689667" y="2099733"/>
            <a:ext cx="6138243" cy="3397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80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240"/>
    </mc:Choice>
    <mc:Fallback xmlns="">
      <p:transition advTm="172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75" x="7864475" y="2735263"/>
          <p14:tracePt t="783" x="7840663" y="2735263"/>
          <p14:tracePt t="791" x="7680325" y="2811463"/>
          <p14:tracePt t="806" x="7331075" y="3009900"/>
          <p14:tracePt t="822" x="5807075" y="3513138"/>
          <p14:tracePt t="839" x="4899025" y="3756025"/>
          <p14:tracePt t="856" x="4206875" y="3908425"/>
          <p14:tracePt t="873" x="3733800" y="3970338"/>
          <p14:tracePt t="889" x="3513138" y="3978275"/>
          <p14:tracePt t="906" x="3451225" y="3978275"/>
          <p14:tracePt t="922" x="3421063" y="3946525"/>
          <p14:tracePt t="939" x="3398838" y="3878263"/>
          <p14:tracePt t="956" x="3398838" y="3771900"/>
          <p14:tracePt t="972" x="3398838" y="3657600"/>
          <p14:tracePt t="989" x="3398838" y="3521075"/>
          <p14:tracePt t="1006" x="3398838" y="3413125"/>
          <p14:tracePt t="1022" x="3451225" y="3230563"/>
          <p14:tracePt t="1039" x="3475038" y="3162300"/>
          <p14:tracePt t="1056" x="3482975" y="3146425"/>
          <p14:tracePt t="1073" x="3489325" y="3132138"/>
          <p14:tracePt t="1089" x="3505200" y="3116263"/>
          <p14:tracePt t="1106" x="3543300" y="3116263"/>
          <p14:tracePt t="1123" x="3619500" y="3124200"/>
          <p14:tracePt t="1139" x="3733800" y="3154363"/>
          <p14:tracePt t="1156" x="3863975" y="3200400"/>
          <p14:tracePt t="1173" x="4152900" y="3292475"/>
          <p14:tracePt t="1190" x="4275138" y="3298825"/>
          <p14:tracePt t="1206" x="4305300" y="3298825"/>
          <p14:tracePt t="1222" x="4381500" y="3268663"/>
          <p14:tracePt t="1239" x="4403725" y="3154363"/>
          <p14:tracePt t="1256" x="4411663" y="3009900"/>
          <p14:tracePt t="1273" x="4411663" y="2925763"/>
          <p14:tracePt t="1289" x="4419600" y="2865438"/>
          <p14:tracePt t="1306" x="4435475" y="2835275"/>
          <p14:tracePt t="1323" x="4441825" y="2827338"/>
          <p14:tracePt t="1407" x="4449763" y="2819400"/>
          <p14:tracePt t="1415" x="4457700" y="2819400"/>
          <p14:tracePt t="1495" x="4465638" y="2819400"/>
          <p14:tracePt t="1503" x="4495800" y="2819400"/>
          <p14:tracePt t="1511" x="4525963" y="2797175"/>
          <p14:tracePt t="1526" x="4533900" y="2797175"/>
          <p14:tracePt t="1591" x="4541838" y="2797175"/>
          <p14:tracePt t="1599" x="4549775" y="2797175"/>
          <p14:tracePt t="1607" x="4572000" y="2873375"/>
          <p14:tracePt t="1623" x="4632325" y="3094038"/>
          <p14:tracePt t="1639" x="4702175" y="3238500"/>
          <p14:tracePt t="1656" x="4702175" y="3254375"/>
          <p14:tracePt t="1689" x="4702175" y="3268663"/>
          <p14:tracePt t="1706" x="4702175" y="3292475"/>
          <p14:tracePt t="1723" x="4702175" y="3306763"/>
          <p14:tracePt t="1739" x="4670425" y="3322638"/>
          <p14:tracePt t="1756" x="4656138" y="3330575"/>
          <p14:tracePt t="1773" x="4640263" y="3344863"/>
          <p14:tracePt t="1790" x="4632325" y="3360738"/>
          <p14:tracePt t="1806" x="4618038" y="3368675"/>
          <p14:tracePt t="1823" x="4618038" y="3390900"/>
          <p14:tracePt t="1839" x="4618038" y="3398838"/>
          <p14:tracePt t="1911" x="4618038" y="3406775"/>
          <p14:tracePt t="1919" x="4610100" y="3413125"/>
          <p14:tracePt t="1935" x="4610100" y="3444875"/>
          <p14:tracePt t="1943" x="4602163" y="3459163"/>
          <p14:tracePt t="1956" x="4602163" y="3467100"/>
          <p14:tracePt t="1973" x="4602163" y="3497263"/>
          <p14:tracePt t="1990" x="4602163" y="3513138"/>
          <p14:tracePt t="2031" x="4602163" y="3521075"/>
          <p14:tracePt t="2111" x="4602163" y="3527425"/>
          <p14:tracePt t="2118" x="4602163" y="3535363"/>
          <p14:tracePt t="2134" x="4602163" y="3551238"/>
          <p14:tracePt t="2142" x="4602163" y="3565525"/>
          <p14:tracePt t="2156" x="4587875" y="3589338"/>
          <p14:tracePt t="2173" x="4556125" y="3627438"/>
          <p14:tracePt t="2190" x="4541838" y="3649663"/>
          <p14:tracePt t="2206" x="4525963" y="3665538"/>
          <p14:tracePt t="3495" x="4549775" y="3665538"/>
          <p14:tracePt t="3503" x="4656138" y="3665538"/>
          <p14:tracePt t="3511" x="4808538" y="3665538"/>
          <p14:tracePt t="3523" x="4930775" y="3641725"/>
          <p14:tracePt t="3540" x="5143500" y="3635375"/>
          <p14:tracePt t="3557" x="5387975" y="3635375"/>
          <p14:tracePt t="3560" x="5448300" y="3635375"/>
          <p14:tracePt t="3573" x="5464175" y="3635375"/>
          <p14:tracePt t="3590" x="5470525" y="3635375"/>
          <p14:tracePt t="3615" x="5456238" y="3665538"/>
          <p14:tracePt t="3623" x="5426075" y="3741738"/>
          <p14:tracePt t="3640" x="5341938" y="3870325"/>
          <p14:tracePt t="3657" x="5265738" y="3978275"/>
          <p14:tracePt t="3674" x="5189538" y="4038600"/>
          <p14:tracePt t="3690" x="5083175" y="4076700"/>
          <p14:tracePt t="3707" x="4983163" y="4076700"/>
          <p14:tracePt t="3723" x="4868863" y="4076700"/>
          <p14:tracePt t="3740" x="4778375" y="4076700"/>
          <p14:tracePt t="3757" x="4708525" y="4076700"/>
          <p14:tracePt t="3774" x="4678363" y="4068763"/>
          <p14:tracePt t="3790" x="4670425" y="4068763"/>
          <p14:tracePt t="3831" x="4664075" y="4060825"/>
          <p14:tracePt t="3847" x="4648200" y="4054475"/>
          <p14:tracePt t="3857" x="4632325" y="4038600"/>
          <p14:tracePt t="3874" x="4579938" y="4022725"/>
          <p14:tracePt t="3890" x="4495800" y="4000500"/>
          <p14:tracePt t="3907" x="4449763" y="4000500"/>
          <p14:tracePt t="3924" x="4427538" y="4000500"/>
          <p14:tracePt t="4807" x="4427538" y="4008438"/>
          <p14:tracePt t="4815" x="4427538" y="4030663"/>
          <p14:tracePt t="4824" x="4427538" y="4038600"/>
          <p14:tracePt t="4841" x="4427538" y="4060825"/>
          <p14:tracePt t="4857" x="4427538" y="4092575"/>
          <p14:tracePt t="4874" x="4427538" y="4137025"/>
          <p14:tracePt t="4891" x="4427538" y="4168775"/>
          <p14:tracePt t="4907" x="4427538" y="4198938"/>
          <p14:tracePt t="4924" x="4427538" y="4221163"/>
          <p14:tracePt t="4941" x="4419600" y="4251325"/>
          <p14:tracePt t="4957" x="4411663" y="4275138"/>
          <p14:tracePt t="5015" x="4411663" y="4283075"/>
          <p14:tracePt t="5023" x="4427538" y="4283075"/>
          <p14:tracePt t="5031" x="4457700" y="4244975"/>
          <p14:tracePt t="5041" x="4473575" y="4191000"/>
          <p14:tracePt t="5057" x="4541838" y="4060825"/>
          <p14:tracePt t="5074" x="4618038" y="3870325"/>
          <p14:tracePt t="5091" x="4678363" y="3687763"/>
          <p14:tracePt t="5107" x="4746625" y="3497263"/>
          <p14:tracePt t="5124" x="4800600" y="3322638"/>
          <p14:tracePt t="5141" x="4816475" y="3200400"/>
          <p14:tracePt t="5158" x="4830763" y="3078163"/>
          <p14:tracePt t="5174" x="4846638" y="3032125"/>
          <p14:tracePt t="5191" x="4854575" y="3009900"/>
          <p14:tracePt t="5208" x="4868863" y="2987675"/>
          <p14:tracePt t="5224" x="4884738" y="2971800"/>
          <p14:tracePt t="5241" x="4892675" y="2963863"/>
          <p14:tracePt t="5257" x="4906963" y="2941638"/>
          <p14:tracePt t="5274" x="4922838" y="2917825"/>
          <p14:tracePt t="5290" x="4953000" y="2887663"/>
          <p14:tracePt t="5307" x="4991100" y="2849563"/>
          <p14:tracePt t="5324" x="5021263" y="2811463"/>
          <p14:tracePt t="5340" x="5051425" y="2773363"/>
          <p14:tracePt t="5358" x="5067300" y="2743200"/>
          <p14:tracePt t="5374" x="5075238" y="2735263"/>
          <p14:tracePt t="5431" x="5083175" y="2735263"/>
          <p14:tracePt t="5447" x="5097463" y="2735263"/>
          <p14:tracePt t="5455" x="5113338" y="2735263"/>
          <p14:tracePt t="5463" x="5151438" y="2743200"/>
          <p14:tracePt t="5474" x="5189538" y="2765425"/>
          <p14:tracePt t="5491" x="5265738" y="2773363"/>
          <p14:tracePt t="5508" x="5326063" y="2797175"/>
          <p14:tracePt t="5524" x="5364163" y="2803525"/>
          <p14:tracePt t="5541" x="5508625" y="2803525"/>
          <p14:tracePt t="5558" x="5684838" y="2811463"/>
          <p14:tracePt t="5574" x="5875338" y="2811463"/>
          <p14:tracePt t="5591" x="6111875" y="2811463"/>
          <p14:tracePt t="5608" x="6346825" y="2811463"/>
          <p14:tracePt t="5624" x="6530975" y="2781300"/>
          <p14:tracePt t="5641" x="6683375" y="2765425"/>
          <p14:tracePt t="5658" x="6751638" y="2743200"/>
          <p14:tracePt t="5674" x="6773863" y="2743200"/>
          <p14:tracePt t="5691" x="6781800" y="2735263"/>
          <p14:tracePt t="5831" x="6797675" y="2735263"/>
          <p14:tracePt t="5887" x="6773863" y="2735263"/>
          <p14:tracePt t="5895" x="6705600" y="2765425"/>
          <p14:tracePt t="5903" x="6629400" y="2819400"/>
          <p14:tracePt t="5911" x="6569075" y="2841625"/>
          <p14:tracePt t="5924" x="6446838" y="2873375"/>
          <p14:tracePt t="5941" x="6149975" y="2933700"/>
          <p14:tracePt t="5958" x="5554663" y="2971800"/>
          <p14:tracePt t="5974" x="5197475" y="2971800"/>
          <p14:tracePt t="5991" x="4999038" y="2971800"/>
          <p14:tracePt t="6008" x="4922838" y="2971800"/>
          <p14:tracePt t="6024" x="4892675" y="2963863"/>
          <p14:tracePt t="6041" x="4868863" y="2955925"/>
          <p14:tracePt t="6058" x="4854575" y="2955925"/>
          <p14:tracePt t="6074" x="4830763" y="2949575"/>
          <p14:tracePt t="6091" x="4800600" y="2941638"/>
          <p14:tracePt t="6107" x="4708525" y="2933700"/>
          <p14:tracePt t="6124" x="4457700" y="2933700"/>
          <p14:tracePt t="6141" x="4373563" y="2917825"/>
          <p14:tracePt t="6158" x="4321175" y="2895600"/>
          <p14:tracePt t="6174" x="4237038" y="2895600"/>
          <p14:tracePt t="6191" x="4213225" y="2895600"/>
          <p14:tracePt t="6224" x="4213225" y="2941638"/>
          <p14:tracePt t="6241" x="4229100" y="3070225"/>
          <p14:tracePt t="6258" x="4275138" y="3222625"/>
          <p14:tracePt t="6274" x="4335463" y="3413125"/>
          <p14:tracePt t="6291" x="4381500" y="3619500"/>
          <p14:tracePt t="6308" x="4427538" y="3810000"/>
          <p14:tracePt t="6325" x="4427538" y="4008438"/>
          <p14:tracePt t="6342" x="4427538" y="4175125"/>
          <p14:tracePt t="6358" x="4365625" y="4441825"/>
          <p14:tracePt t="6375" x="4289425" y="4625975"/>
          <p14:tracePt t="6391" x="4213225" y="4800600"/>
          <p14:tracePt t="6408" x="4175125" y="4876800"/>
          <p14:tracePt t="6425" x="4168775" y="4899025"/>
          <p14:tracePt t="6559" x="4168775" y="4906963"/>
          <p14:tracePt t="6567" x="4198938" y="4906963"/>
          <p14:tracePt t="6575" x="4206875" y="4906963"/>
          <p14:tracePt t="6591" x="4237038" y="4899025"/>
          <p14:tracePt t="6608" x="4267200" y="4884738"/>
          <p14:tracePt t="6625" x="4289425" y="4868863"/>
          <p14:tracePt t="6641" x="4321175" y="4860925"/>
          <p14:tracePt t="6658" x="4343400" y="4846638"/>
          <p14:tracePt t="6675" x="4351338" y="4846638"/>
          <p14:tracePt t="6743" x="4365625" y="4846638"/>
          <p14:tracePt t="6751" x="4381500" y="4868863"/>
          <p14:tracePt t="6759" x="4403725" y="4906963"/>
          <p14:tracePt t="6775" x="4441825" y="5029200"/>
          <p14:tracePt t="6791" x="4473575" y="5135563"/>
          <p14:tracePt t="6808" x="4487863" y="5211763"/>
          <p14:tracePt t="6825" x="4487863" y="5249863"/>
          <p14:tracePt t="6841" x="4487863" y="5273675"/>
          <p14:tracePt t="6858" x="4487863" y="5295900"/>
          <p14:tracePt t="6875" x="4479925" y="5311775"/>
          <p14:tracePt t="6967" x="4479925" y="5318125"/>
          <p14:tracePt t="6983" x="4479925" y="5326063"/>
          <p14:tracePt t="6999" x="4479925" y="5334000"/>
          <p14:tracePt t="7015" x="4487863" y="5334000"/>
          <p14:tracePt t="7399" x="4495800" y="5334000"/>
          <p14:tracePt t="7407" x="4511675" y="5326063"/>
          <p14:tracePt t="7415" x="4541838" y="5326063"/>
          <p14:tracePt t="7425" x="4564063" y="5311775"/>
          <p14:tracePt t="7442" x="4694238" y="5295900"/>
          <p14:tracePt t="7458" x="4892675" y="5273675"/>
          <p14:tracePt t="7475" x="5197475" y="5241925"/>
          <p14:tracePt t="7492" x="5516563" y="5219700"/>
          <p14:tracePt t="7508" x="5921375" y="5197475"/>
          <p14:tracePt t="7525" x="6202363" y="5197475"/>
          <p14:tracePt t="7542" x="6416675" y="5197475"/>
          <p14:tracePt t="7558" x="6637338" y="5197475"/>
          <p14:tracePt t="7575" x="6705600" y="5197475"/>
          <p14:tracePt t="7592" x="6743700" y="5197475"/>
          <p14:tracePt t="7608" x="6765925" y="5197475"/>
          <p14:tracePt t="7625" x="6819900" y="5197475"/>
          <p14:tracePt t="7642" x="6904038" y="5197475"/>
          <p14:tracePt t="7658" x="7040563" y="5203825"/>
          <p14:tracePt t="7675" x="7146925" y="5203825"/>
          <p14:tracePt t="7692" x="7269163" y="5203825"/>
          <p14:tracePt t="7708" x="7383463" y="5219700"/>
          <p14:tracePt t="7725" x="7475538" y="5227638"/>
          <p14:tracePt t="7742" x="7513638" y="5241925"/>
          <p14:tracePt t="7758" x="7521575" y="5241925"/>
          <p14:tracePt t="7775" x="7535863" y="5241925"/>
          <p14:tracePt t="7792" x="7559675" y="5241925"/>
          <p14:tracePt t="7808" x="7581900" y="5241925"/>
          <p14:tracePt t="7825" x="7597775" y="5249863"/>
          <p14:tracePt t="7842" x="7612063" y="5249863"/>
          <p14:tracePt t="7911" x="7604125" y="5249863"/>
          <p14:tracePt t="7919" x="7566025" y="5249863"/>
          <p14:tracePt t="7927" x="7521575" y="5241925"/>
          <p14:tracePt t="7942" x="7331075" y="5241925"/>
          <p14:tracePt t="7958" x="7032625" y="5334000"/>
          <p14:tracePt t="7975" x="6645275" y="5432425"/>
          <p14:tracePt t="7992" x="6210300" y="5478463"/>
          <p14:tracePt t="8008" x="5737225" y="5478463"/>
          <p14:tracePt t="8025" x="5341938" y="5478463"/>
          <p14:tracePt t="8042" x="5105400" y="5478463"/>
          <p14:tracePt t="8058" x="4937125" y="5478463"/>
          <p14:tracePt t="8075" x="4876800" y="5478463"/>
          <p14:tracePt t="8092" x="4868863" y="5470525"/>
          <p14:tracePt t="8125" x="4860925" y="5470525"/>
          <p14:tracePt t="8142" x="4860925" y="5440363"/>
          <p14:tracePt t="8158" x="4899025" y="5334000"/>
          <p14:tracePt t="8175" x="4953000" y="5265738"/>
          <p14:tracePt t="8192" x="5037138" y="5189538"/>
          <p14:tracePt t="8209" x="5151438" y="5121275"/>
          <p14:tracePt t="8225" x="5265738" y="5075238"/>
          <p14:tracePt t="8242" x="5418138" y="5037138"/>
          <p14:tracePt t="8259" x="5570538" y="5006975"/>
          <p14:tracePt t="8275" x="5753100" y="4983163"/>
          <p14:tracePt t="8291" x="5943600" y="4983163"/>
          <p14:tracePt t="8308" x="6156325" y="4975225"/>
          <p14:tracePt t="8325" x="6346825" y="4975225"/>
          <p14:tracePt t="8342" x="6743700" y="4975225"/>
          <p14:tracePt t="8358" x="7018338" y="4975225"/>
          <p14:tracePt t="8375" x="7269163" y="4975225"/>
          <p14:tracePt t="8392" x="7505700" y="4975225"/>
          <p14:tracePt t="8409" x="7673975" y="4975225"/>
          <p14:tracePt t="8425" x="7742238" y="4975225"/>
          <p14:tracePt t="8442" x="7764463" y="4975225"/>
          <p14:tracePt t="8459" x="7780338" y="4975225"/>
          <p14:tracePt t="8475" x="7788275" y="4975225"/>
          <p14:tracePt t="8492" x="7802563" y="4975225"/>
          <p14:tracePt t="8509" x="7818438" y="4983163"/>
          <p14:tracePt t="8526" x="7848600" y="5006975"/>
          <p14:tracePt t="8542" x="7894638" y="5067300"/>
          <p14:tracePt t="8559" x="7947025" y="5203825"/>
          <p14:tracePt t="8575" x="7993063" y="5311775"/>
          <p14:tracePt t="8592" x="7993063" y="5380038"/>
          <p14:tracePt t="8609" x="7993063" y="5418138"/>
          <p14:tracePt t="8625" x="7985125" y="5448300"/>
          <p14:tracePt t="8642" x="7924800" y="5448300"/>
          <p14:tracePt t="8659" x="7772400" y="5448300"/>
          <p14:tracePt t="8675" x="7521575" y="5448300"/>
          <p14:tracePt t="8692" x="7048500" y="5448300"/>
          <p14:tracePt t="8709" x="6408738" y="5448300"/>
          <p14:tracePt t="8726" x="5478463" y="5448300"/>
          <p14:tracePt t="8742" x="5143500" y="5448300"/>
          <p14:tracePt t="8759" x="4419600" y="5448300"/>
          <p14:tracePt t="8775" x="4084638" y="5448300"/>
          <p14:tracePt t="8792" x="3878263" y="5448300"/>
          <p14:tracePt t="8809" x="3679825" y="5478463"/>
          <p14:tracePt t="8825" x="3497263" y="5494338"/>
          <p14:tracePt t="8842" x="3344863" y="5532438"/>
          <p14:tracePt t="8859" x="3192463" y="5562600"/>
          <p14:tracePt t="8875" x="3070225" y="5592763"/>
          <p14:tracePt t="8892" x="2963863" y="5600700"/>
          <p14:tracePt t="8909" x="2887663" y="5608638"/>
          <p14:tracePt t="8926" x="2857500" y="5622925"/>
          <p14:tracePt t="8942" x="2849563" y="5622925"/>
          <p14:tracePt t="8983" x="2849563" y="5608638"/>
          <p14:tracePt t="8992" x="2849563" y="5578475"/>
          <p14:tracePt t="9009" x="2873375" y="5478463"/>
          <p14:tracePt t="9025" x="2911475" y="5341938"/>
          <p14:tracePt t="9042" x="2979738" y="5227638"/>
          <p14:tracePt t="9059" x="3063875" y="5121275"/>
          <p14:tracePt t="9062" x="3108325" y="5075238"/>
          <p14:tracePt t="9075" x="3146425" y="5037138"/>
          <p14:tracePt t="9092" x="3238500" y="4968875"/>
          <p14:tracePt t="9109" x="3352800" y="4937125"/>
          <p14:tracePt t="9126" x="3581400" y="4930775"/>
          <p14:tracePt t="9142" x="3741738" y="4930775"/>
          <p14:tracePt t="9159" x="3962400" y="4930775"/>
          <p14:tracePt t="9176" x="4198938" y="4930775"/>
          <p14:tracePt t="9192" x="4449763" y="4930775"/>
          <p14:tracePt t="9209" x="4732338" y="4953000"/>
          <p14:tracePt t="9226" x="5013325" y="4999038"/>
          <p14:tracePt t="9242" x="5303838" y="5045075"/>
          <p14:tracePt t="9259" x="5516563" y="5067300"/>
          <p14:tracePt t="9275" x="5676900" y="5083175"/>
          <p14:tracePt t="9292" x="5761038" y="5089525"/>
          <p14:tracePt t="9309" x="5829300" y="5089525"/>
          <p14:tracePt t="9326" x="5837238" y="5089525"/>
          <p14:tracePt t="9431" x="5837238" y="5097463"/>
          <p14:tracePt t="9447" x="5821363" y="5097463"/>
          <p14:tracePt t="9455" x="5791200" y="5097463"/>
          <p14:tracePt t="9463" x="5699125" y="5121275"/>
          <p14:tracePt t="9476" x="5616575" y="5127625"/>
          <p14:tracePt t="9492" x="5562600" y="5121275"/>
          <p14:tracePt t="9871" x="5570538" y="5121275"/>
          <p14:tracePt t="9879" x="5592763" y="5121275"/>
          <p14:tracePt t="9887" x="5608638" y="5135563"/>
          <p14:tracePt t="9895" x="5622925" y="5135563"/>
          <p14:tracePt t="9909" x="5622925" y="5143500"/>
          <p14:tracePt t="9926" x="5622925" y="5159375"/>
          <p14:tracePt t="10695" x="5616575" y="5159375"/>
          <p14:tracePt t="10703" x="5608638" y="5159375"/>
          <p14:tracePt t="10751" x="5600700" y="5159375"/>
          <p14:tracePt t="10759" x="5600700" y="5113338"/>
          <p14:tracePt t="10767" x="5600700" y="5051425"/>
          <p14:tracePt t="10776" x="5600700" y="5013325"/>
          <p14:tracePt t="10823" x="5600700" y="4983163"/>
          <p14:tracePt t="10831" x="5600700" y="4960938"/>
          <p14:tracePt t="10839" x="5600700" y="4953000"/>
          <p14:tracePt t="10863" x="5600700" y="4937125"/>
          <p14:tracePt t="10871" x="5600700" y="4899025"/>
          <p14:tracePt t="10879" x="5600700" y="4876800"/>
          <p14:tracePt t="10893" x="5600700" y="4860925"/>
          <p14:tracePt t="10910" x="5600700" y="4792663"/>
          <p14:tracePt t="10926" x="5592763" y="4708525"/>
          <p14:tracePt t="10943" x="5584825" y="4648200"/>
          <p14:tracePt t="10960" x="5562600" y="4533900"/>
          <p14:tracePt t="10976" x="5546725" y="4441825"/>
          <p14:tracePt t="10993" x="5516563" y="4335463"/>
          <p14:tracePt t="11010" x="5494338" y="4267200"/>
          <p14:tracePt t="11026" x="5486400" y="4198938"/>
          <p14:tracePt t="11043" x="5486400" y="4160838"/>
          <p14:tracePt t="11060" x="5486400" y="4130675"/>
          <p14:tracePt t="11063" x="5486400" y="4122738"/>
          <p14:tracePt t="11719" x="5486400" y="4098925"/>
          <p14:tracePt t="11727" x="5486400" y="4038600"/>
          <p14:tracePt t="11735" x="5486400" y="4016375"/>
          <p14:tracePt t="11743" x="5486400" y="4008438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507" t="32446" r="17138" b="20104"/>
          <a:stretch/>
        </p:blipFill>
        <p:spPr>
          <a:xfrm>
            <a:off x="3047853" y="2043289"/>
            <a:ext cx="6449235" cy="363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00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367"/>
    </mc:Choice>
    <mc:Fallback xmlns="">
      <p:transition advTm="493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1" x="5486400" y="3992563"/>
          <p14:tracePt t="519" x="5540375" y="3832225"/>
          <p14:tracePt t="527" x="5554663" y="3695700"/>
          <p14:tracePt t="539" x="5570538" y="3611563"/>
          <p14:tracePt t="555" x="5600700" y="3413125"/>
          <p14:tracePt t="572" x="5630863" y="3208338"/>
          <p14:tracePt t="589" x="5630863" y="3017838"/>
          <p14:tracePt t="606" x="5630863" y="2713038"/>
          <p14:tracePt t="622" x="5630863" y="2514600"/>
          <p14:tracePt t="639" x="5630863" y="2339975"/>
          <p14:tracePt t="655" x="5630863" y="2187575"/>
          <p14:tracePt t="672" x="5630863" y="2087563"/>
          <p14:tracePt t="689" x="5630863" y="2035175"/>
          <p14:tracePt t="705" x="5630863" y="1997075"/>
          <p14:tracePt t="722" x="5630863" y="1989138"/>
          <p14:tracePt t="767" x="5622925" y="1989138"/>
          <p14:tracePt t="783" x="5608638" y="1989138"/>
          <p14:tracePt t="791" x="5600700" y="1989138"/>
          <p14:tracePt t="806" x="5554663" y="1989138"/>
          <p14:tracePt t="822" x="5516563" y="1989138"/>
          <p14:tracePt t="839" x="5349875" y="2133600"/>
          <p14:tracePt t="855" x="5273675" y="2232025"/>
          <p14:tracePt t="872" x="5241925" y="2362200"/>
          <p14:tracePt t="889" x="5235575" y="2392363"/>
          <p14:tracePt t="905" x="5235575" y="2438400"/>
          <p14:tracePt t="959" x="5235575" y="2446338"/>
          <p14:tracePt t="991" x="5235575" y="2460625"/>
          <p14:tracePt t="999" x="5235575" y="2506663"/>
          <p14:tracePt t="1007" x="5235575" y="2582863"/>
          <p14:tracePt t="1022" x="5249863" y="2705100"/>
          <p14:tracePt t="1038" x="5273675" y="2819400"/>
          <p14:tracePt t="1055" x="5280025" y="2841625"/>
          <p14:tracePt t="1271" x="5280025" y="2849563"/>
          <p14:tracePt t="1279" x="5280025" y="2857500"/>
          <p14:tracePt t="1289" x="5280025" y="2941638"/>
          <p14:tracePt t="1306" x="5280025" y="3070225"/>
          <p14:tracePt t="1322" x="5280025" y="3078163"/>
          <p14:tracePt t="1399" x="5273675" y="3094038"/>
          <p14:tracePt t="1503" x="5265738" y="3101975"/>
          <p14:tracePt t="1559" x="5265738" y="3108325"/>
          <p14:tracePt t="1591" x="5257800" y="3140075"/>
          <p14:tracePt t="1599" x="5249863" y="3146425"/>
          <p14:tracePt t="1607" x="5249863" y="3154363"/>
          <p14:tracePt t="1623" x="5241925" y="3162300"/>
          <p14:tracePt t="1887" x="5249863" y="3170238"/>
          <p14:tracePt t="1895" x="5265738" y="3170238"/>
          <p14:tracePt t="1906" x="5287963" y="3170238"/>
          <p14:tracePt t="1923" x="5356225" y="3154363"/>
          <p14:tracePt t="1939" x="5508625" y="3063875"/>
          <p14:tracePt t="1956" x="5622925" y="2979738"/>
          <p14:tracePt t="1973" x="5730875" y="2895600"/>
          <p14:tracePt t="1990" x="5799138" y="2803525"/>
          <p14:tracePt t="2006" x="5821363" y="2743200"/>
          <p14:tracePt t="2023" x="5829300" y="2697163"/>
          <p14:tracePt t="2039" x="5845175" y="2659063"/>
          <p14:tracePt t="2055" x="5859463" y="2636838"/>
          <p14:tracePt t="2072" x="5867400" y="2620963"/>
          <p14:tracePt t="2143" x="5867400" y="2613025"/>
          <p14:tracePt t="2279" x="5867400" y="2620963"/>
          <p14:tracePt t="2295" x="5867400" y="2644775"/>
          <p14:tracePt t="2303" x="5867400" y="2713038"/>
          <p14:tracePt t="2311" x="5851525" y="2811463"/>
          <p14:tracePt t="2323" x="5851525" y="2887663"/>
          <p14:tracePt t="2339" x="5845175" y="3025775"/>
          <p14:tracePt t="2356" x="5845175" y="3040063"/>
          <p14:tracePt t="2431" x="5845175" y="3048000"/>
          <p14:tracePt t="2439" x="5845175" y="3063875"/>
          <p14:tracePt t="2447" x="5837238" y="3078163"/>
          <p14:tracePt t="2463" x="5821363" y="3086100"/>
          <p14:tracePt t="2473" x="5821363" y="3108325"/>
          <p14:tracePt t="2489" x="5813425" y="3140075"/>
          <p14:tracePt t="2506" x="5807075" y="3162300"/>
          <p14:tracePt t="2523" x="5799138" y="3178175"/>
          <p14:tracePt t="2539" x="5791200" y="3208338"/>
          <p14:tracePt t="3479" x="5799138" y="3208338"/>
          <p14:tracePt t="3487" x="5821363" y="3178175"/>
          <p14:tracePt t="3495" x="5837238" y="3154363"/>
          <p14:tracePt t="3506" x="5867400" y="3132138"/>
          <p14:tracePt t="3523" x="5959475" y="3048000"/>
          <p14:tracePt t="3540" x="6073775" y="2994025"/>
          <p14:tracePt t="3557" x="6180138" y="2933700"/>
          <p14:tracePt t="3573" x="6264275" y="2895600"/>
          <p14:tracePt t="3590" x="6340475" y="2849563"/>
          <p14:tracePt t="3606" x="6384925" y="2803525"/>
          <p14:tracePt t="3623" x="6408738" y="2781300"/>
          <p14:tracePt t="3640" x="6454775" y="2727325"/>
          <p14:tracePt t="3657" x="6477000" y="2689225"/>
          <p14:tracePt t="3673" x="6492875" y="2651125"/>
          <p14:tracePt t="3690" x="6530975" y="2598738"/>
          <p14:tracePt t="3707" x="6545263" y="2568575"/>
          <p14:tracePt t="3723" x="6561138" y="2536825"/>
          <p14:tracePt t="3767" x="6561138" y="2530475"/>
          <p14:tracePt t="3871" x="6545263" y="2530475"/>
          <p14:tracePt t="3879" x="6537325" y="2530475"/>
          <p14:tracePt t="3895" x="6523038" y="2536825"/>
          <p14:tracePt t="3907" x="6484938" y="2598738"/>
          <p14:tracePt t="3923" x="6446838" y="2667000"/>
          <p14:tracePt t="3940" x="6400800" y="2735263"/>
          <p14:tracePt t="3957" x="6392863" y="2811463"/>
          <p14:tracePt t="3974" x="6370638" y="2941638"/>
          <p14:tracePt t="3990" x="6362700" y="2987675"/>
          <p14:tracePt t="4007" x="6354763" y="3146425"/>
          <p14:tracePt t="4023" x="6354763" y="3254375"/>
          <p14:tracePt t="4040" x="6354763" y="3306763"/>
          <p14:tracePt t="4056" x="6354763" y="3322638"/>
          <p14:tracePt t="4073" x="6354763" y="3330575"/>
          <p14:tracePt t="4295" x="6362700" y="3330575"/>
          <p14:tracePt t="4303" x="6362700" y="3314700"/>
          <p14:tracePt t="4327" x="6362700" y="3306763"/>
          <p14:tracePt t="4335" x="6362700" y="3284538"/>
          <p14:tracePt t="4342" x="6362700" y="3276600"/>
          <p14:tracePt t="4357" x="6370638" y="3260725"/>
          <p14:tracePt t="4374" x="6400800" y="3192463"/>
          <p14:tracePt t="4390" x="6423025" y="3140075"/>
          <p14:tracePt t="4407" x="6461125" y="3055938"/>
          <p14:tracePt t="4423" x="6499225" y="2994025"/>
          <p14:tracePt t="4440" x="6553200" y="2917825"/>
          <p14:tracePt t="4457" x="6607175" y="2857500"/>
          <p14:tracePt t="4474" x="6645275" y="2811463"/>
          <p14:tracePt t="4490" x="6683375" y="2781300"/>
          <p14:tracePt t="4507" x="6727825" y="2735263"/>
          <p14:tracePt t="4524" x="6759575" y="2705100"/>
          <p14:tracePt t="4540" x="6781800" y="2667000"/>
          <p14:tracePt t="4557" x="6804025" y="2636838"/>
          <p14:tracePt t="4574" x="6827838" y="2590800"/>
          <p14:tracePt t="4590" x="6850063" y="2568575"/>
          <p14:tracePt t="4607" x="6858000" y="2552700"/>
          <p14:tracePt t="4624" x="6865938" y="2544763"/>
          <p14:tracePt t="4640" x="6873875" y="2544763"/>
          <p14:tracePt t="4727" x="6880225" y="2544763"/>
          <p14:tracePt t="4735" x="6888163" y="2544763"/>
          <p14:tracePt t="4743" x="6896100" y="2544763"/>
          <p14:tracePt t="4767" x="6904038" y="2544763"/>
          <p14:tracePt t="4783" x="6904038" y="2552700"/>
          <p14:tracePt t="4791" x="6911975" y="2560638"/>
          <p14:tracePt t="4816" x="6911975" y="2568575"/>
          <p14:tracePt t="4823" x="6911975" y="2574925"/>
          <p14:tracePt t="4840" x="6918325" y="2582863"/>
          <p14:tracePt t="4857" x="6918325" y="2667000"/>
          <p14:tracePt t="4874" x="6942138" y="2727325"/>
          <p14:tracePt t="4890" x="6956425" y="2781300"/>
          <p14:tracePt t="4907" x="6988175" y="2879725"/>
          <p14:tracePt t="4924" x="7040563" y="2994025"/>
          <p14:tracePt t="4940" x="7078663" y="3094038"/>
          <p14:tracePt t="4957" x="7102475" y="3140075"/>
          <p14:tracePt t="5087" x="7102475" y="3146425"/>
          <p14:tracePt t="5111" x="7102475" y="3154363"/>
          <p14:tracePt t="5119" x="7102475" y="3162300"/>
          <p14:tracePt t="5127" x="7102475" y="3192463"/>
          <p14:tracePt t="5140" x="7102475" y="3200400"/>
          <p14:tracePt t="5157" x="7102475" y="3208338"/>
          <p14:tracePt t="5959" x="7094538" y="3216275"/>
          <p14:tracePt t="5967" x="7040563" y="3216275"/>
          <p14:tracePt t="5975" x="6994525" y="3216275"/>
          <p14:tracePt t="5991" x="6918325" y="3208338"/>
          <p14:tracePt t="6007" x="6865938" y="3208338"/>
          <p14:tracePt t="6024" x="6827838" y="3208338"/>
          <p14:tracePt t="6041" x="6789738" y="3208338"/>
          <p14:tracePt t="6057" x="6773863" y="3208338"/>
          <p14:tracePt t="6074" x="6735763" y="3216275"/>
          <p14:tracePt t="6090" x="6689725" y="3222625"/>
          <p14:tracePt t="6107" x="6599238" y="3238500"/>
          <p14:tracePt t="6124" x="6515100" y="3238500"/>
          <p14:tracePt t="6140" x="6423025" y="3238500"/>
          <p14:tracePt t="6157" x="6354763" y="3238500"/>
          <p14:tracePt t="6174" x="6346825" y="3238500"/>
          <p14:tracePt t="6230" x="6354763" y="3238500"/>
          <p14:tracePt t="6239" x="6384925" y="3246438"/>
          <p14:tracePt t="6247" x="6423025" y="3254375"/>
          <p14:tracePt t="6257" x="6454775" y="3254375"/>
          <p14:tracePt t="6274" x="6515100" y="3254375"/>
          <p14:tracePt t="6291" x="6537325" y="3254375"/>
          <p14:tracePt t="6327" x="6545263" y="3260725"/>
          <p14:tracePt t="6359" x="6537325" y="3268663"/>
          <p14:tracePt t="6367" x="6515100" y="3268663"/>
          <p14:tracePt t="6375" x="6499225" y="3268663"/>
          <p14:tracePt t="6391" x="6454775" y="3260725"/>
          <p14:tracePt t="6408" x="6438900" y="3260725"/>
          <p14:tracePt t="6463" x="6461125" y="3260725"/>
          <p14:tracePt t="6471" x="6484938" y="3260725"/>
          <p14:tracePt t="6478" x="6515100" y="3260725"/>
          <p14:tracePt t="6491" x="6530975" y="3268663"/>
          <p14:tracePt t="6508" x="6537325" y="3268663"/>
          <p14:tracePt t="6671" x="6575425" y="3276600"/>
          <p14:tracePt t="6678" x="6645275" y="3284538"/>
          <p14:tracePt t="6687" x="6743700" y="3284538"/>
          <p14:tracePt t="6695" x="6835775" y="3284538"/>
          <p14:tracePt t="6708" x="6896100" y="3284538"/>
          <p14:tracePt t="6724" x="6934200" y="3284538"/>
          <p14:tracePt t="6767" x="6888163" y="3284538"/>
          <p14:tracePt t="6775" x="6804025" y="3268663"/>
          <p14:tracePt t="6791" x="6583363" y="3216275"/>
          <p14:tracePt t="6808" x="6180138" y="3200400"/>
          <p14:tracePt t="6824" x="6057900" y="3184525"/>
          <p14:tracePt t="6863" x="6096000" y="3184525"/>
          <p14:tracePt t="6874" x="6164263" y="3184525"/>
          <p14:tracePt t="6891" x="6354763" y="3200400"/>
          <p14:tracePt t="6908" x="6530975" y="3200400"/>
          <p14:tracePt t="6924" x="6575425" y="3200400"/>
          <p14:tracePt t="6975" x="6545263" y="3200400"/>
          <p14:tracePt t="6983" x="6515100" y="3200400"/>
          <p14:tracePt t="6991" x="6499225" y="3200400"/>
          <p14:tracePt t="7047" x="6499225" y="3208338"/>
          <p14:tracePt t="7055" x="6530975" y="3216275"/>
          <p14:tracePt t="7063" x="6561138" y="3222625"/>
          <p14:tracePt t="7074" x="6607175" y="3230563"/>
          <p14:tracePt t="7091" x="6659563" y="3230563"/>
          <p14:tracePt t="7108" x="6667500" y="3230563"/>
          <p14:tracePt t="7143" x="6645275" y="3230563"/>
          <p14:tracePt t="7158" x="6621463" y="3230563"/>
          <p14:tracePt t="7174" x="6575425" y="3230563"/>
          <p14:tracePt t="7247" x="6583363" y="3230563"/>
          <p14:tracePt t="7255" x="6591300" y="3238500"/>
          <p14:tracePt t="7263" x="6599238" y="3238500"/>
          <p14:tracePt t="7567" x="6607175" y="3238500"/>
          <p14:tracePt t="7575" x="6629400" y="3238500"/>
          <p14:tracePt t="7583" x="6683375" y="3238500"/>
          <p14:tracePt t="7591" x="6713538" y="3238500"/>
          <p14:tracePt t="7608" x="6819900" y="3222625"/>
          <p14:tracePt t="7625" x="6865938" y="3208338"/>
          <p14:tracePt t="7767" x="6873875" y="3208338"/>
          <p14:tracePt t="7783" x="6880225" y="3208338"/>
          <p14:tracePt t="7791" x="6880225" y="3230563"/>
          <p14:tracePt t="7799" x="6888163" y="3284538"/>
          <p14:tracePt t="7808" x="6888163" y="3344863"/>
          <p14:tracePt t="7825" x="6896100" y="3429000"/>
          <p14:tracePt t="7841" x="6896100" y="3482975"/>
          <p14:tracePt t="7858" x="6865938" y="3543300"/>
          <p14:tracePt t="7875" x="6819900" y="3573463"/>
          <p14:tracePt t="7891" x="6759575" y="3581400"/>
          <p14:tracePt t="7908" x="6713538" y="3581400"/>
          <p14:tracePt t="7925" x="6705600" y="3581400"/>
          <p14:tracePt t="7991" x="6697663" y="3573463"/>
          <p14:tracePt t="8038" x="6689725" y="3565525"/>
          <p14:tracePt t="8046" x="6683375" y="3565525"/>
          <p14:tracePt t="8078" x="6675438" y="3565525"/>
          <p14:tracePt t="8175" x="6675438" y="3573463"/>
          <p14:tracePt t="8191" x="6683375" y="3573463"/>
          <p14:tracePt t="8239" x="6689725" y="3573463"/>
          <p14:tracePt t="8351" x="6683375" y="3581400"/>
          <p14:tracePt t="8360" x="6645275" y="3581400"/>
          <p14:tracePt t="8367" x="6569075" y="3627438"/>
          <p14:tracePt t="8375" x="6484938" y="3657600"/>
          <p14:tracePt t="8392" x="6324600" y="3695700"/>
          <p14:tracePt t="8408" x="6188075" y="3703638"/>
          <p14:tracePt t="8425" x="6096000" y="3703638"/>
          <p14:tracePt t="8442" x="6080125" y="3703638"/>
          <p14:tracePt t="8567" x="6073775" y="3703638"/>
          <p14:tracePt t="8583" x="6065838" y="3703638"/>
          <p14:tracePt t="8623" x="6057900" y="3703638"/>
          <p14:tracePt t="8719" x="6088063" y="3703638"/>
          <p14:tracePt t="8727" x="6111875" y="3703638"/>
          <p14:tracePt t="8735" x="6126163" y="3703638"/>
          <p14:tracePt t="8743" x="6142038" y="3703638"/>
          <p14:tracePt t="8791" x="6149975" y="3703638"/>
          <p14:tracePt t="8807" x="6126163" y="3703638"/>
          <p14:tracePt t="8815" x="6080125" y="3679825"/>
          <p14:tracePt t="8825" x="6073775" y="3679825"/>
          <p14:tracePt t="8842" x="6049963" y="3679825"/>
          <p14:tracePt t="8858" x="6035675" y="3679825"/>
          <p14:tracePt t="9071" x="6042025" y="3673475"/>
          <p14:tracePt t="9079" x="6042025" y="3665538"/>
          <p14:tracePt t="9087" x="6042025" y="3657600"/>
          <p14:tracePt t="9095" x="6042025" y="3641725"/>
          <p14:tracePt t="9108" x="6042025" y="3619500"/>
          <p14:tracePt t="9125" x="6042025" y="3581400"/>
          <p14:tracePt t="9142" x="6042025" y="3559175"/>
          <p14:tracePt t="9158" x="6035675" y="3527425"/>
          <p14:tracePt t="9175" x="6035675" y="3521075"/>
          <p14:tracePt t="9192" x="6027738" y="3521075"/>
          <p14:tracePt t="9543" x="6027738" y="3513138"/>
          <p14:tracePt t="9559" x="6019800" y="3513138"/>
          <p14:tracePt t="9567" x="6011863" y="3497263"/>
          <p14:tracePt t="9575" x="6003925" y="3489325"/>
          <p14:tracePt t="9592" x="5973763" y="3467100"/>
          <p14:tracePt t="9609" x="5959475" y="3459163"/>
          <p14:tracePt t="9625" x="5935663" y="3429000"/>
          <p14:tracePt t="9642" x="5921375" y="3413125"/>
          <p14:tracePt t="9659" x="5897563" y="3406775"/>
          <p14:tracePt t="9675" x="5875338" y="3390900"/>
          <p14:tracePt t="9692" x="5859463" y="3382963"/>
          <p14:tracePt t="9709" x="5851525" y="3375025"/>
          <p14:tracePt t="9726" x="5829300" y="3368675"/>
          <p14:tracePt t="9742" x="5813425" y="3360738"/>
          <p14:tracePt t="9759" x="5807075" y="3360738"/>
          <p14:tracePt t="9775" x="5791200" y="3344863"/>
          <p14:tracePt t="9792" x="5768975" y="3344863"/>
          <p14:tracePt t="9809" x="5761038" y="3336925"/>
          <p14:tracePt t="9825" x="5745163" y="3336925"/>
          <p14:tracePt t="9842" x="5730875" y="3330575"/>
          <p14:tracePt t="9859" x="5715000" y="3322638"/>
          <p14:tracePt t="9875" x="5676900" y="3322638"/>
          <p14:tracePt t="9892" x="5608638" y="3306763"/>
          <p14:tracePt t="9909" x="5570538" y="3306763"/>
          <p14:tracePt t="9926" x="5448300" y="3284538"/>
          <p14:tracePt t="9942" x="5432425" y="3284538"/>
          <p14:tracePt t="9959" x="5426075" y="3284538"/>
          <p14:tracePt t="10023" x="5418138" y="3284538"/>
          <p14:tracePt t="10031" x="5410200" y="3284538"/>
          <p14:tracePt t="10042" x="5402263" y="3284538"/>
          <p14:tracePt t="10058" x="5364163" y="3284538"/>
          <p14:tracePt t="10075" x="5311775" y="3306763"/>
          <p14:tracePt t="10092" x="5265738" y="3330575"/>
          <p14:tracePt t="10108" x="5219700" y="3352800"/>
          <p14:tracePt t="10125" x="5189538" y="3368675"/>
          <p14:tracePt t="10142" x="5181600" y="3375025"/>
          <p14:tracePt t="10175" x="5173663" y="3375025"/>
          <p14:tracePt t="10199" x="5165725" y="3390900"/>
          <p14:tracePt t="10209" x="5143500" y="3413125"/>
          <p14:tracePt t="10226" x="5121275" y="3429000"/>
          <p14:tracePt t="10242" x="5097463" y="3467100"/>
          <p14:tracePt t="10259" x="5075238" y="3497263"/>
          <p14:tracePt t="10276" x="5067300" y="3513138"/>
          <p14:tracePt t="10292" x="5059363" y="3527425"/>
          <p14:tracePt t="10309" x="5059363" y="3535363"/>
          <p14:tracePt t="11903" x="5067300" y="3535363"/>
          <p14:tracePt t="11911" x="5083175" y="3535363"/>
          <p14:tracePt t="11919" x="5089525" y="3535363"/>
          <p14:tracePt t="11927" x="5105400" y="3543300"/>
          <p14:tracePt t="11943" x="5113338" y="3543300"/>
          <p14:tracePt t="11967" x="5121275" y="3543300"/>
          <p14:tracePt t="11976" x="5127625" y="3543300"/>
          <p14:tracePt t="11993" x="5159375" y="3543300"/>
          <p14:tracePt t="12010" x="5197475" y="3543300"/>
          <p14:tracePt t="12026" x="5257800" y="3543300"/>
          <p14:tracePt t="12043" x="5356225" y="3543300"/>
          <p14:tracePt t="12059" x="5470525" y="3551238"/>
          <p14:tracePt t="12076" x="5570538" y="3565525"/>
          <p14:tracePt t="12093" x="5600700" y="3565525"/>
          <p14:tracePt t="12359" x="5608638" y="3565525"/>
          <p14:tracePt t="12383" x="5578475" y="3565525"/>
          <p14:tracePt t="12391" x="5546725" y="3565525"/>
          <p14:tracePt t="12399" x="5524500" y="3573463"/>
          <p14:tracePt t="12410" x="5486400" y="3573463"/>
          <p14:tracePt t="12426" x="5470525" y="3573463"/>
          <p14:tracePt t="12751" x="5494338" y="3573463"/>
          <p14:tracePt t="12759" x="5524500" y="3573463"/>
          <p14:tracePt t="12767" x="5562600" y="3573463"/>
          <p14:tracePt t="12777" x="5638800" y="3559175"/>
          <p14:tracePt t="12793" x="5745163" y="3527425"/>
          <p14:tracePt t="12810" x="5851525" y="3513138"/>
          <p14:tracePt t="12827" x="5889625" y="3505200"/>
          <p14:tracePt t="12843" x="5913438" y="3505200"/>
          <p14:tracePt t="12919" x="5921375" y="3505200"/>
          <p14:tracePt t="12927" x="5935663" y="3505200"/>
          <p14:tracePt t="12935" x="5943600" y="3505200"/>
          <p14:tracePt t="12943" x="5951538" y="3505200"/>
          <p14:tracePt t="12975" x="5951538" y="3521075"/>
          <p14:tracePt t="12983" x="5951538" y="3543300"/>
          <p14:tracePt t="12993" x="5951538" y="3565525"/>
          <p14:tracePt t="13010" x="5951538" y="3589338"/>
          <p14:tracePt t="13027" x="5951538" y="3603625"/>
          <p14:tracePt t="13043" x="5935663" y="3657600"/>
          <p14:tracePt t="13060" x="5897563" y="3695700"/>
          <p14:tracePt t="13077" x="5829300" y="3725863"/>
          <p14:tracePt t="13094" x="5730875" y="3756025"/>
          <p14:tracePt t="13110" x="5699125" y="3763963"/>
          <p14:tracePt t="13127" x="5676900" y="3763963"/>
          <p14:tracePt t="13143" x="5661025" y="3763963"/>
          <p14:tracePt t="13327" x="5661025" y="3779838"/>
          <p14:tracePt t="13335" x="5661025" y="3817938"/>
          <p14:tracePt t="13343" x="5661025" y="3856038"/>
          <p14:tracePt t="13360" x="5661025" y="3954463"/>
          <p14:tracePt t="13377" x="5661025" y="4022725"/>
          <p14:tracePt t="13393" x="5661025" y="4060825"/>
          <p14:tracePt t="13410" x="5661025" y="4076700"/>
          <p14:tracePt t="13583" x="5661025" y="4092575"/>
          <p14:tracePt t="13591" x="5661025" y="4098925"/>
          <p14:tracePt t="13719" x="5661025" y="4092575"/>
          <p14:tracePt t="13727" x="5676900" y="4084638"/>
          <p14:tracePt t="13735" x="5684838" y="4068763"/>
          <p14:tracePt t="13743" x="5715000" y="4054475"/>
          <p14:tracePt t="13760" x="5737225" y="4038600"/>
          <p14:tracePt t="13777" x="5745163" y="4030663"/>
          <p14:tracePt t="13855" x="5753100" y="4022725"/>
          <p14:tracePt t="13887" x="5761038" y="4022725"/>
          <p14:tracePt t="13903" x="5761038" y="4038600"/>
          <p14:tracePt t="13911" x="5761038" y="4054475"/>
          <p14:tracePt t="13919" x="5761038" y="4060825"/>
          <p14:tracePt t="13927" x="5761038" y="4068763"/>
          <p14:tracePt t="13944" x="5737225" y="4092575"/>
          <p14:tracePt t="14175" x="5730875" y="4092575"/>
          <p14:tracePt t="14183" x="5715000" y="4092575"/>
          <p14:tracePt t="14194" x="5692775" y="4092575"/>
          <p14:tracePt t="14210" x="5668963" y="4092575"/>
          <p14:tracePt t="14711" x="5699125" y="4092575"/>
          <p14:tracePt t="14719" x="5753100" y="4092575"/>
          <p14:tracePt t="14727" x="5845175" y="4084638"/>
          <p14:tracePt t="14744" x="6073775" y="4046538"/>
          <p14:tracePt t="14761" x="6316663" y="4016375"/>
          <p14:tracePt t="14777" x="6583363" y="3992563"/>
          <p14:tracePt t="14794" x="6727825" y="3970338"/>
          <p14:tracePt t="14811" x="6751638" y="3962400"/>
          <p14:tracePt t="14903" x="6751638" y="3946525"/>
          <p14:tracePt t="14911" x="6743700" y="3940175"/>
          <p14:tracePt t="14919" x="6713538" y="3940175"/>
          <p14:tracePt t="14927" x="6689725" y="3924300"/>
          <p14:tracePt t="14944" x="6637338" y="3916363"/>
          <p14:tracePt t="14961" x="6607175" y="3902075"/>
          <p14:tracePt t="14977" x="6591300" y="3902075"/>
          <p14:tracePt t="15023" x="6583363" y="3902075"/>
          <p14:tracePt t="15031" x="6569075" y="3902075"/>
          <p14:tracePt t="15044" x="6553200" y="3902075"/>
          <p14:tracePt t="15060" x="6416675" y="3970338"/>
          <p14:tracePt t="15077" x="6316663" y="4008438"/>
          <p14:tracePt t="15094" x="6218238" y="4038600"/>
          <p14:tracePt t="15111" x="6088063" y="4068763"/>
          <p14:tracePt t="15127" x="6080125" y="4068763"/>
          <p14:tracePt t="15223" x="6073775" y="4068763"/>
          <p14:tracePt t="15239" x="6080125" y="4060825"/>
          <p14:tracePt t="15247" x="6088063" y="4054475"/>
          <p14:tracePt t="15255" x="6088063" y="4046538"/>
          <p14:tracePt t="15271" x="6096000" y="4038600"/>
          <p14:tracePt t="15279" x="6096000" y="4030663"/>
          <p14:tracePt t="15295" x="6103938" y="4022725"/>
          <p14:tracePt t="15311" x="6103938" y="4016375"/>
          <p14:tracePt t="15328" x="6111875" y="4008438"/>
          <p14:tracePt t="15344" x="6111875" y="3992563"/>
          <p14:tracePt t="15361" x="6118225" y="3984625"/>
          <p14:tracePt t="15377" x="6126163" y="3984625"/>
          <p14:tracePt t="15394" x="6126163" y="3978275"/>
          <p14:tracePt t="15411" x="6142038" y="3978275"/>
          <p14:tracePt t="15428" x="6156325" y="3978275"/>
          <p14:tracePt t="15444" x="6180138" y="3978275"/>
          <p14:tracePt t="15461" x="6202363" y="3978275"/>
          <p14:tracePt t="15478" x="6270625" y="3978275"/>
          <p14:tracePt t="15494" x="6308725" y="3978275"/>
          <p14:tracePt t="15511" x="6354763" y="3978275"/>
          <p14:tracePt t="15528" x="6384925" y="3978275"/>
          <p14:tracePt t="15544" x="6400800" y="3978275"/>
          <p14:tracePt t="15561" x="6416675" y="3978275"/>
          <p14:tracePt t="15578" x="6438900" y="3970338"/>
          <p14:tracePt t="15594" x="6454775" y="3970338"/>
          <p14:tracePt t="15611" x="6469063" y="3954463"/>
          <p14:tracePt t="15628" x="6499225" y="3940175"/>
          <p14:tracePt t="15644" x="6530975" y="3940175"/>
          <p14:tracePt t="15661" x="6569075" y="3932238"/>
          <p14:tracePt t="15678" x="6637338" y="3932238"/>
          <p14:tracePt t="15694" x="6683375" y="3932238"/>
          <p14:tracePt t="15711" x="6727825" y="3932238"/>
          <p14:tracePt t="15728" x="6751638" y="3932238"/>
          <p14:tracePt t="15744" x="6773863" y="3932238"/>
          <p14:tracePt t="15761" x="6773863" y="3940175"/>
          <p14:tracePt t="15778" x="6781800" y="3946525"/>
          <p14:tracePt t="15811" x="6781800" y="3954463"/>
          <p14:tracePt t="15828" x="6765925" y="4016375"/>
          <p14:tracePt t="15844" x="6689725" y="4084638"/>
          <p14:tracePt t="15848" x="6607175" y="4106863"/>
          <p14:tracePt t="15861" x="6523038" y="4122738"/>
          <p14:tracePt t="15878" x="6302375" y="4122738"/>
          <p14:tracePt t="15894" x="5867400" y="4122738"/>
          <p14:tracePt t="15911" x="5715000" y="4122738"/>
          <p14:tracePt t="15928" x="5638800" y="4092575"/>
          <p14:tracePt t="16167" x="5630863" y="4092575"/>
          <p14:tracePt t="16191" x="5630863" y="4076700"/>
          <p14:tracePt t="16231" x="5630863" y="4068763"/>
          <p14:tracePt t="16303" x="5630863" y="4060825"/>
          <p14:tracePt t="16479" x="5646738" y="4076700"/>
          <p14:tracePt t="16487" x="5692775" y="4098925"/>
          <p14:tracePt t="16495" x="5715000" y="4106863"/>
          <p14:tracePt t="16511" x="5845175" y="4137025"/>
          <p14:tracePt t="16528" x="6080125" y="4152900"/>
          <p14:tracePt t="16545" x="6392863" y="4152900"/>
          <p14:tracePt t="16561" x="6683375" y="4152900"/>
          <p14:tracePt t="16578" x="6888163" y="4152900"/>
          <p14:tracePt t="16595" x="7056438" y="4152900"/>
          <p14:tracePt t="16611" x="7140575" y="4130675"/>
          <p14:tracePt t="16628" x="7154863" y="4106863"/>
          <p14:tracePt t="16645" x="7162800" y="4098925"/>
          <p14:tracePt t="16662" x="7162800" y="4076700"/>
          <p14:tracePt t="16751" x="7154863" y="4060825"/>
          <p14:tracePt t="16767" x="7146925" y="4060825"/>
          <p14:tracePt t="16775" x="7140575" y="4060825"/>
          <p14:tracePt t="16783" x="7132638" y="4060825"/>
          <p14:tracePt t="16794" x="7124700" y="4060825"/>
          <p14:tracePt t="16811" x="7108825" y="4060825"/>
          <p14:tracePt t="16828" x="7086600" y="4060825"/>
          <p14:tracePt t="16844" x="7048500" y="4060825"/>
          <p14:tracePt t="16861" x="6926263" y="4060825"/>
          <p14:tracePt t="16863" x="6888163" y="4054475"/>
          <p14:tracePt t="16878" x="6765925" y="4054475"/>
          <p14:tracePt t="16894" x="6599238" y="4054475"/>
          <p14:tracePt t="16911" x="6408738" y="4046538"/>
          <p14:tracePt t="16928" x="6202363" y="4046538"/>
          <p14:tracePt t="16944" x="6011863" y="4046538"/>
          <p14:tracePt t="16961" x="5859463" y="4030663"/>
          <p14:tracePt t="16978" x="5813425" y="4030663"/>
          <p14:tracePt t="16994" x="5807075" y="4030663"/>
          <p14:tracePt t="17175" x="5775325" y="4030663"/>
          <p14:tracePt t="17183" x="5737225" y="4030663"/>
          <p14:tracePt t="17195" x="5661025" y="4022725"/>
          <p14:tracePt t="17211" x="5494338" y="4022725"/>
          <p14:tracePt t="17228" x="5341938" y="4022725"/>
          <p14:tracePt t="17245" x="5219700" y="4022725"/>
          <p14:tracePt t="17261" x="5189538" y="4022725"/>
          <p14:tracePt t="17295" x="5181600" y="4016375"/>
          <p14:tracePt t="17319" x="5197475" y="4016375"/>
          <p14:tracePt t="17327" x="5249863" y="4016375"/>
          <p14:tracePt t="17335" x="5311775" y="4022725"/>
          <p14:tracePt t="17345" x="5394325" y="4022725"/>
          <p14:tracePt t="17362" x="5554663" y="4016375"/>
          <p14:tracePt t="17378" x="5753100" y="3992563"/>
          <p14:tracePt t="17395" x="5935663" y="3992563"/>
          <p14:tracePt t="17412" x="5973763" y="3992563"/>
          <p14:tracePt t="17463" x="5927725" y="3984625"/>
          <p14:tracePt t="17471" x="5845175" y="3970338"/>
          <p14:tracePt t="17479" x="5775325" y="3970338"/>
          <p14:tracePt t="17495" x="5546725" y="3954463"/>
          <p14:tracePt t="17512" x="5311775" y="3954463"/>
          <p14:tracePt t="17528" x="5121275" y="3954463"/>
          <p14:tracePt t="17545" x="5089525" y="3954463"/>
          <p14:tracePt t="17599" x="5135563" y="3954463"/>
          <p14:tracePt t="17607" x="5197475" y="3962400"/>
          <p14:tracePt t="17615" x="5273675" y="3962400"/>
          <p14:tracePt t="17628" x="5326063" y="3962400"/>
          <p14:tracePt t="17645" x="5356225" y="3962400"/>
          <p14:tracePt t="17703" x="5341938" y="3962400"/>
          <p14:tracePt t="17711" x="5295900" y="3962400"/>
          <p14:tracePt t="17719" x="5235575" y="3962400"/>
          <p14:tracePt t="17728" x="5189538" y="3954463"/>
          <p14:tracePt t="17745" x="5113338" y="3946525"/>
          <p14:tracePt t="17762" x="5097463" y="3946525"/>
          <p14:tracePt t="17799" x="5121275" y="3962400"/>
          <p14:tracePt t="17812" x="5219700" y="3984625"/>
          <p14:tracePt t="17828" x="5448300" y="4016375"/>
          <p14:tracePt t="17845" x="5867400" y="4016375"/>
          <p14:tracePt t="17862" x="6286500" y="4030663"/>
          <p14:tracePt t="17878" x="6378575" y="4038600"/>
          <p14:tracePt t="17959" x="6392863" y="4038600"/>
          <p14:tracePt t="17967" x="6454775" y="4038600"/>
          <p14:tracePt t="17978" x="6530975" y="4038600"/>
          <p14:tracePt t="17995" x="6735763" y="4030663"/>
          <p14:tracePt t="18012" x="6911975" y="4016375"/>
          <p14:tracePt t="18028" x="6988175" y="4016375"/>
          <p14:tracePt t="18127" x="6956425" y="4008438"/>
          <p14:tracePt t="18135" x="6911975" y="3992563"/>
          <p14:tracePt t="18145" x="6827838" y="3992563"/>
          <p14:tracePt t="18162" x="6613525" y="4008438"/>
          <p14:tracePt t="18178" x="6248400" y="4060825"/>
          <p14:tracePt t="18195" x="5935663" y="4060825"/>
          <p14:tracePt t="18212" x="5745163" y="4060825"/>
          <p14:tracePt t="18228" x="5699125" y="4060825"/>
          <p14:tracePt t="18279" x="5737225" y="4060825"/>
          <p14:tracePt t="18287" x="5813425" y="4060825"/>
          <p14:tracePt t="18295" x="5875338" y="4060825"/>
          <p14:tracePt t="18312" x="5965825" y="4038600"/>
          <p14:tracePt t="18328" x="6080125" y="4030663"/>
          <p14:tracePt t="18345" x="6111875" y="4030663"/>
          <p14:tracePt t="18415" x="6057900" y="4030663"/>
          <p14:tracePt t="18423" x="5997575" y="4016375"/>
          <p14:tracePt t="18431" x="5943600" y="4008438"/>
          <p14:tracePt t="18446" x="5775325" y="4008438"/>
          <p14:tracePt t="18462" x="5699125" y="4008438"/>
          <p14:tracePt t="18479" x="5554663" y="4008438"/>
          <p14:tracePt t="18551" x="5562600" y="4008438"/>
          <p14:tracePt t="18559" x="5592763" y="4016375"/>
          <p14:tracePt t="18567" x="5622925" y="4016375"/>
          <p14:tracePt t="18579" x="5638800" y="4016375"/>
          <p14:tracePt t="18595" x="5654675" y="4016375"/>
          <p14:tracePt t="18655" x="5654675" y="4022725"/>
          <p14:tracePt t="18679" x="5630863" y="4022725"/>
          <p14:tracePt t="18687" x="5622925" y="4022725"/>
          <p14:tracePt t="18695" x="5608638" y="4022725"/>
          <p14:tracePt t="18712" x="5592763" y="4030663"/>
          <p14:tracePt t="18751" x="5592763" y="4038600"/>
          <p14:tracePt t="18759" x="5592763" y="4060825"/>
          <p14:tracePt t="18767" x="5592763" y="4092575"/>
          <p14:tracePt t="18779" x="5592763" y="4122738"/>
          <p14:tracePt t="18795" x="5646738" y="4183063"/>
          <p14:tracePt t="18812" x="5737225" y="4251325"/>
          <p14:tracePt t="18829" x="5867400" y="4327525"/>
          <p14:tracePt t="18846" x="6049963" y="4373563"/>
          <p14:tracePt t="18862" x="6103938" y="4389438"/>
          <p14:tracePt t="18879" x="6134100" y="4389438"/>
          <p14:tracePt t="18927" x="6149975" y="4389438"/>
          <p14:tracePt t="18934" x="6172200" y="4389438"/>
          <p14:tracePt t="18945" x="6202363" y="4381500"/>
          <p14:tracePt t="18962" x="6240463" y="4351338"/>
          <p14:tracePt t="18979" x="6324600" y="4289425"/>
          <p14:tracePt t="18995" x="6346825" y="4267200"/>
          <p14:tracePt t="19012" x="6362700" y="4251325"/>
          <p14:tracePt t="19029" x="6362700" y="4244975"/>
          <p14:tracePt t="19046" x="6362700" y="4237038"/>
          <p14:tracePt t="19103" x="6362700" y="4229100"/>
          <p14:tracePt t="19111" x="6362700" y="4221163"/>
          <p14:tracePt t="19119" x="6354763" y="4213225"/>
          <p14:tracePt t="19129" x="6332538" y="4213225"/>
          <p14:tracePt t="19146" x="6294438" y="4206875"/>
          <p14:tracePt t="19162" x="6232525" y="4183063"/>
          <p14:tracePt t="19179" x="6188075" y="4175125"/>
          <p14:tracePt t="19196" x="6156325" y="4160838"/>
          <p14:tracePt t="19212" x="6142038" y="4152900"/>
          <p14:tracePt t="19229" x="6111875" y="4152900"/>
          <p14:tracePt t="19246" x="5997575" y="4152900"/>
          <p14:tracePt t="19262" x="5927725" y="4152900"/>
          <p14:tracePt t="19279" x="5821363" y="4160838"/>
          <p14:tracePt t="19296" x="5722938" y="4198938"/>
          <p14:tracePt t="19312" x="5654675" y="4229100"/>
          <p14:tracePt t="19329" x="5600700" y="4267200"/>
          <p14:tracePt t="19346" x="5592763" y="4275138"/>
          <p14:tracePt t="19362" x="5592763" y="4283075"/>
          <p14:tracePt t="19379" x="5592763" y="4343400"/>
          <p14:tracePt t="19396" x="5592763" y="4419600"/>
          <p14:tracePt t="19412" x="5600700" y="4503738"/>
          <p14:tracePt t="19429" x="5630863" y="4564063"/>
          <p14:tracePt t="19446" x="5761038" y="4640263"/>
          <p14:tracePt t="19462" x="5927725" y="4694238"/>
          <p14:tracePt t="19479" x="6226175" y="4732338"/>
          <p14:tracePt t="19496" x="6583363" y="4740275"/>
          <p14:tracePt t="19512" x="6880225" y="4740275"/>
          <p14:tracePt t="19529" x="7078663" y="4732338"/>
          <p14:tracePt t="19546" x="7208838" y="4686300"/>
          <p14:tracePt t="19562" x="7269163" y="4632325"/>
          <p14:tracePt t="19579" x="7299325" y="4549775"/>
          <p14:tracePt t="19596" x="7299325" y="4435475"/>
          <p14:tracePt t="19612" x="7299325" y="4365625"/>
          <p14:tracePt t="19629" x="7277100" y="4297363"/>
          <p14:tracePt t="19646" x="7185025" y="4191000"/>
          <p14:tracePt t="19662" x="7094538" y="4168775"/>
          <p14:tracePt t="19679" x="7018338" y="4144963"/>
          <p14:tracePt t="19696" x="6811963" y="4106863"/>
          <p14:tracePt t="19712" x="6651625" y="4076700"/>
          <p14:tracePt t="19729" x="6438900" y="4068763"/>
          <p14:tracePt t="19746" x="6126163" y="4068763"/>
          <p14:tracePt t="19762" x="5913438" y="4068763"/>
          <p14:tracePt t="19779" x="5745163" y="4068763"/>
          <p14:tracePt t="19796" x="5622925" y="4106863"/>
          <p14:tracePt t="19812" x="5554663" y="4137025"/>
          <p14:tracePt t="19829" x="5508625" y="4191000"/>
          <p14:tracePt t="19846" x="5440363" y="4313238"/>
          <p14:tracePt t="19862" x="5402263" y="4397375"/>
          <p14:tracePt t="19879" x="5372100" y="4473575"/>
          <p14:tracePt t="19896" x="5356225" y="4511675"/>
          <p14:tracePt t="19912" x="5356225" y="4549775"/>
          <p14:tracePt t="19929" x="5356225" y="4625975"/>
          <p14:tracePt t="19946" x="5372100" y="4732338"/>
          <p14:tracePt t="19962" x="5440363" y="4800600"/>
          <p14:tracePt t="19979" x="5532438" y="4846638"/>
          <p14:tracePt t="19996" x="5676900" y="4876800"/>
          <p14:tracePt t="20013" x="5829300" y="4884738"/>
          <p14:tracePt t="20029" x="6232525" y="4884738"/>
          <p14:tracePt t="20046" x="6645275" y="4784725"/>
          <p14:tracePt t="20062" x="7064375" y="4564063"/>
          <p14:tracePt t="20079" x="7223125" y="4427538"/>
          <p14:tracePt t="20096" x="7277100" y="4327525"/>
          <p14:tracePt t="20112" x="7285038" y="4213225"/>
          <p14:tracePt t="20129" x="7285038" y="4160838"/>
          <p14:tracePt t="20146" x="7246938" y="4068763"/>
          <p14:tracePt t="20163" x="7170738" y="4008438"/>
          <p14:tracePt t="20179" x="7086600" y="3978275"/>
          <p14:tracePt t="20196" x="7010400" y="3962400"/>
          <p14:tracePt t="20213" x="6934200" y="3946525"/>
          <p14:tracePt t="20230" x="6865938" y="3940175"/>
          <p14:tracePt t="20246" x="6591300" y="3940175"/>
          <p14:tracePt t="20262" x="6210300" y="3954463"/>
          <p14:tracePt t="20279" x="5897563" y="4008438"/>
          <p14:tracePt t="20296" x="5654675" y="4106863"/>
          <p14:tracePt t="20313" x="5494338" y="4160838"/>
          <p14:tracePt t="20329" x="5440363" y="4206875"/>
          <p14:tracePt t="20346" x="5432425" y="4213225"/>
          <p14:tracePt t="20363" x="5432425" y="4221163"/>
          <p14:tracePt t="20379" x="5432425" y="4244975"/>
          <p14:tracePt t="20396" x="5418138" y="4427538"/>
          <p14:tracePt t="20413" x="5418138" y="4556125"/>
          <p14:tracePt t="20430" x="5418138" y="4640263"/>
          <p14:tracePt t="20446" x="5426075" y="4656138"/>
          <p14:tracePt t="20463" x="5554663" y="4754563"/>
          <p14:tracePt t="20479" x="5684838" y="4792663"/>
          <p14:tracePt t="20496" x="5807075" y="4800600"/>
          <p14:tracePt t="20513" x="6156325" y="4800600"/>
          <p14:tracePt t="20529" x="6507163" y="4732338"/>
          <p14:tracePt t="20546" x="6858000" y="4564063"/>
          <p14:tracePt t="20563" x="7056438" y="4419600"/>
          <p14:tracePt t="20579" x="7140575" y="4305300"/>
          <p14:tracePt t="20596" x="7162800" y="4237038"/>
          <p14:tracePt t="20613" x="7162800" y="4175125"/>
          <p14:tracePt t="20630" x="7102475" y="4098925"/>
          <p14:tracePt t="20646" x="7010400" y="4076700"/>
          <p14:tracePt t="20663" x="6918325" y="4060825"/>
          <p14:tracePt t="20679" x="6842125" y="4038600"/>
          <p14:tracePt t="20696" x="6683375" y="4038600"/>
          <p14:tracePt t="20713" x="6438900" y="4046538"/>
          <p14:tracePt t="20729" x="6194425" y="4084638"/>
          <p14:tracePt t="20746" x="5965825" y="4122738"/>
          <p14:tracePt t="20763" x="5799138" y="4144963"/>
          <p14:tracePt t="20779" x="5715000" y="4183063"/>
          <p14:tracePt t="20796" x="5668963" y="4213225"/>
          <p14:tracePt t="20813" x="5638800" y="4267200"/>
          <p14:tracePt t="20830" x="5622925" y="4441825"/>
          <p14:tracePt t="20846" x="5622925" y="4495800"/>
          <p14:tracePt t="20863" x="5630863" y="4640263"/>
          <p14:tracePt t="20879" x="5699125" y="4754563"/>
          <p14:tracePt t="20896" x="5775325" y="4830763"/>
          <p14:tracePt t="20913" x="5883275" y="4868863"/>
          <p14:tracePt t="20929" x="6042025" y="4884738"/>
          <p14:tracePt t="20946" x="6302375" y="4899025"/>
          <p14:tracePt t="20963" x="6569075" y="4876800"/>
          <p14:tracePt t="20980" x="6865938" y="4740275"/>
          <p14:tracePt t="20996" x="7064375" y="4610100"/>
          <p14:tracePt t="21013" x="7170738" y="4479925"/>
          <p14:tracePt t="21030" x="7200900" y="4335463"/>
          <p14:tracePt t="21046" x="7200900" y="4244975"/>
          <p14:tracePt t="21063" x="7124700" y="4144963"/>
          <p14:tracePt t="21079" x="7010400" y="4084638"/>
          <p14:tracePt t="21096" x="6896100" y="4046538"/>
          <p14:tracePt t="21113" x="6735763" y="4022725"/>
          <p14:tracePt t="21129" x="6561138" y="4022725"/>
          <p14:tracePt t="21146" x="6408738" y="4022725"/>
          <p14:tracePt t="21163" x="6226175" y="4060825"/>
          <p14:tracePt t="21180" x="6111875" y="4106863"/>
          <p14:tracePt t="21196" x="6049963" y="4130675"/>
          <p14:tracePt t="21213" x="6049963" y="4137025"/>
          <p14:tracePt t="21263" x="6042025" y="4137025"/>
          <p14:tracePt t="21511" x="6027738" y="4144963"/>
          <p14:tracePt t="21519" x="5997575" y="4183063"/>
          <p14:tracePt t="21530" x="5973763" y="4213225"/>
          <p14:tracePt t="21546" x="5913438" y="4251325"/>
          <p14:tracePt t="21563" x="5807075" y="4251325"/>
          <p14:tracePt t="21580" x="5768975" y="4237038"/>
          <p14:tracePt t="21951" x="5775325" y="4244975"/>
          <p14:tracePt t="21959" x="5799138" y="4251325"/>
          <p14:tracePt t="21975" x="5813425" y="4251325"/>
          <p14:tracePt t="22007" x="5821363" y="4267200"/>
          <p14:tracePt t="22046" x="5829300" y="4267200"/>
          <p14:tracePt t="22054" x="5829300" y="4283075"/>
          <p14:tracePt t="22063" x="5829300" y="4297363"/>
          <p14:tracePt t="22080" x="5799138" y="4373563"/>
          <p14:tracePt t="22097" x="5761038" y="4495800"/>
          <p14:tracePt t="22113" x="5692775" y="4664075"/>
          <p14:tracePt t="22130" x="5578475" y="4860925"/>
          <p14:tracePt t="22147" x="5478463" y="5045075"/>
          <p14:tracePt t="22163" x="5402263" y="5211763"/>
          <p14:tracePt t="22180" x="5326063" y="5341938"/>
          <p14:tracePt t="22197" x="5257800" y="5456238"/>
          <p14:tracePt t="22214" x="5173663" y="5562600"/>
          <p14:tracePt t="22230" x="5159375" y="5570538"/>
          <p14:tracePt t="22247" x="5113338" y="5592763"/>
          <p14:tracePt t="22263" x="5067300" y="5600700"/>
          <p14:tracePt t="22280" x="5029200" y="5600700"/>
          <p14:tracePt t="22297" x="4999038" y="5600700"/>
          <p14:tracePt t="22313" x="4968875" y="5600700"/>
          <p14:tracePt t="22330" x="4953000" y="5600700"/>
          <p14:tracePt t="22347" x="4945063" y="5592763"/>
          <p14:tracePt t="22363" x="4930775" y="5578475"/>
          <p14:tracePt t="22431" x="4922838" y="5578475"/>
          <p14:tracePt t="22847" x="4922838" y="5540375"/>
          <p14:tracePt t="22855" x="4960938" y="5440363"/>
          <p14:tracePt t="22863" x="5059363" y="5311775"/>
          <p14:tracePt t="22880" x="5219700" y="5181600"/>
          <p14:tracePt t="22897" x="5387975" y="5075238"/>
          <p14:tracePt t="22914" x="5630863" y="4991100"/>
          <p14:tracePt t="22930" x="5813425" y="4953000"/>
          <p14:tracePt t="22947" x="5965825" y="4906963"/>
          <p14:tracePt t="22964" x="6111875" y="4892675"/>
          <p14:tracePt t="22980" x="6194425" y="4884738"/>
          <p14:tracePt t="22997" x="6270625" y="4884738"/>
          <p14:tracePt t="23014" x="6340475" y="4884738"/>
          <p14:tracePt t="23030" x="6378575" y="4884738"/>
          <p14:tracePt t="23047" x="6438900" y="4899025"/>
          <p14:tracePt t="23064" x="6545263" y="4953000"/>
          <p14:tracePt t="23080" x="6727825" y="4999038"/>
          <p14:tracePt t="23097" x="6842125" y="5037138"/>
          <p14:tracePt t="23114" x="7094538" y="5165725"/>
          <p14:tracePt t="23130" x="7216775" y="5197475"/>
          <p14:tracePt t="23147" x="7231063" y="5203825"/>
          <p14:tracePt t="23191" x="7223125" y="5203825"/>
          <p14:tracePt t="23199" x="7185025" y="5203825"/>
          <p14:tracePt t="23214" x="7132638" y="5189538"/>
          <p14:tracePt t="23230" x="6911975" y="5121275"/>
          <p14:tracePt t="23247" x="6804025" y="5105400"/>
          <p14:tracePt t="23264" x="6713538" y="5097463"/>
          <p14:tracePt t="23280" x="6629400" y="5097463"/>
          <p14:tracePt t="23297" x="6607175" y="5105400"/>
          <p14:tracePt t="23727" x="6599238" y="5113338"/>
          <p14:tracePt t="24239" x="6583363" y="5113338"/>
          <p14:tracePt t="24247" x="6561138" y="5113338"/>
          <p14:tracePt t="24255" x="6537325" y="5113338"/>
          <p14:tracePt t="24264" x="6477000" y="5151438"/>
          <p14:tracePt t="24281" x="6278563" y="5227638"/>
          <p14:tracePt t="24297" x="5935663" y="5311775"/>
          <p14:tracePt t="24314" x="5478463" y="5432425"/>
          <p14:tracePt t="24331" x="5045075" y="5562600"/>
          <p14:tracePt t="24348" x="4708525" y="5661025"/>
          <p14:tracePt t="24364" x="4457700" y="5730875"/>
          <p14:tracePt t="24367" x="4373563" y="5753100"/>
          <p14:tracePt t="24381" x="4343400" y="5761038"/>
          <p14:tracePt t="24397" x="4313238" y="5775325"/>
          <p14:tracePt t="24463" x="4305300" y="5775325"/>
          <p14:tracePt t="24471" x="4289425" y="5775325"/>
          <p14:tracePt t="24481" x="4259263" y="5775325"/>
          <p14:tracePt t="24497" x="4160838" y="5775325"/>
          <p14:tracePt t="24514" x="4022725" y="5775325"/>
          <p14:tracePt t="24531" x="3870325" y="5768975"/>
          <p14:tracePt t="24547" x="3756025" y="5761038"/>
          <p14:tracePt t="24564" x="3749675" y="5753100"/>
          <p14:tracePt t="24591" x="3741738" y="5745163"/>
          <p14:tracePt t="24599" x="3741738" y="5722938"/>
          <p14:tracePt t="24614" x="3741738" y="5676900"/>
          <p14:tracePt t="24631" x="3810000" y="5570538"/>
          <p14:tracePt t="24648" x="3848100" y="5502275"/>
          <p14:tracePt t="24664" x="3894138" y="5432425"/>
          <p14:tracePt t="24681" x="3916363" y="5402263"/>
          <p14:tracePt t="24698" x="3940175" y="5364163"/>
          <p14:tracePt t="24847" x="3946525" y="5356225"/>
          <p14:tracePt t="24855" x="3984625" y="5341938"/>
          <p14:tracePt t="24864" x="4046538" y="5318125"/>
          <p14:tracePt t="24881" x="4106863" y="5303838"/>
          <p14:tracePt t="24898" x="4160838" y="5273675"/>
          <p14:tracePt t="25031" x="4160838" y="5287963"/>
          <p14:tracePt t="25039" x="4175125" y="5356225"/>
          <p14:tracePt t="25048" x="4175125" y="5387975"/>
          <p14:tracePt t="25064" x="4183063" y="5448300"/>
          <p14:tracePt t="25081" x="4191000" y="5486400"/>
          <p14:tracePt t="25098" x="4191000" y="5494338"/>
          <p14:tracePt t="25263" x="4191000" y="5502275"/>
          <p14:tracePt t="25279" x="4198938" y="5502275"/>
          <p14:tracePt t="25319" x="4206875" y="5502275"/>
          <p14:tracePt t="25327" x="4213225" y="5486400"/>
          <p14:tracePt t="25335" x="4221163" y="5486400"/>
          <p14:tracePt t="25348" x="4229100" y="5478463"/>
          <p14:tracePt t="25364" x="4237038" y="5478463"/>
          <p14:tracePt t="25543" x="4244975" y="5478463"/>
          <p14:tracePt t="25551" x="4275138" y="5478463"/>
          <p14:tracePt t="25559" x="4335463" y="5478463"/>
          <p14:tracePt t="25567" x="4403725" y="5470525"/>
          <p14:tracePt t="25581" x="4487863" y="5470525"/>
          <p14:tracePt t="25598" x="4648200" y="5448300"/>
          <p14:tracePt t="25615" x="4808538" y="5448300"/>
          <p14:tracePt t="25631" x="4822825" y="5448300"/>
          <p14:tracePt t="25743" x="4808538" y="5448300"/>
          <p14:tracePt t="25775" x="4800600" y="5448300"/>
          <p14:tracePt t="25847" x="4784725" y="5448300"/>
          <p14:tracePt t="25894" x="4778375" y="5448300"/>
          <p14:tracePt t="25902" x="4770438" y="5448300"/>
          <p14:tracePt t="25910" x="4762500" y="5448300"/>
          <p14:tracePt t="25919" x="4754563" y="5448300"/>
          <p14:tracePt t="25931" x="4746625" y="5440363"/>
          <p14:tracePt t="25948" x="4724400" y="5440363"/>
          <p14:tracePt t="25965" x="4708525" y="5440363"/>
          <p14:tracePt t="25981" x="4694238" y="5426075"/>
          <p14:tracePt t="26151" x="4686300" y="5418138"/>
          <p14:tracePt t="26239" x="4678363" y="5418138"/>
          <p14:tracePt t="26255" x="4670425" y="5432425"/>
          <p14:tracePt t="26263" x="4656138" y="5448300"/>
          <p14:tracePt t="26279" x="4648200" y="5456238"/>
          <p14:tracePt t="26287" x="4640263" y="5470525"/>
          <p14:tracePt t="26303" x="4640263" y="5478463"/>
          <p14:tracePt t="26315" x="4632325" y="5486400"/>
          <p14:tracePt t="26343" x="4632325" y="5494338"/>
          <p14:tracePt t="26350" x="4632325" y="5502275"/>
          <p14:tracePt t="26487" x="4632325" y="5508625"/>
          <p14:tracePt t="27431" x="4632325" y="5494338"/>
          <p14:tracePt t="27439" x="4640263" y="5470525"/>
          <p14:tracePt t="27449" x="4670425" y="5432425"/>
          <p14:tracePt t="27465" x="4716463" y="5372100"/>
          <p14:tracePt t="27482" x="4762500" y="5318125"/>
          <p14:tracePt t="27499" x="4808538" y="5280025"/>
          <p14:tracePt t="27515" x="4846638" y="5249863"/>
          <p14:tracePt t="27532" x="4876800" y="5219700"/>
          <p14:tracePt t="27549" x="4899025" y="5197475"/>
          <p14:tracePt t="27566" x="4914900" y="5189538"/>
          <p14:tracePt t="27582" x="4930775" y="5189538"/>
          <p14:tracePt t="27599" x="4937125" y="5189538"/>
          <p14:tracePt t="27615" x="4960938" y="5189538"/>
          <p14:tracePt t="27632" x="4983163" y="5189538"/>
          <p14:tracePt t="27649" x="4999038" y="5189538"/>
          <p14:tracePt t="27665" x="5037138" y="5227638"/>
          <p14:tracePt t="27682" x="5083175" y="5273675"/>
          <p14:tracePt t="27699" x="5105400" y="5303838"/>
          <p14:tracePt t="27715" x="5113338" y="5303838"/>
          <p14:tracePt t="27732" x="5113338" y="5311775"/>
          <p14:tracePt t="27749" x="5113338" y="5318125"/>
          <p14:tracePt t="27765" x="5113338" y="5326063"/>
          <p14:tracePt t="27871" x="5113338" y="5334000"/>
          <p14:tracePt t="27879" x="5113338" y="5356225"/>
          <p14:tracePt t="27887" x="5113338" y="5372100"/>
          <p14:tracePt t="27899" x="5113338" y="5387975"/>
          <p14:tracePt t="27915" x="5113338" y="5426075"/>
          <p14:tracePt t="27932" x="5113338" y="5432425"/>
          <p14:tracePt t="28054" x="5113338" y="5440363"/>
          <p14:tracePt t="28063" x="5113338" y="5448300"/>
          <p14:tracePt t="28071" x="5113338" y="5456238"/>
          <p14:tracePt t="28359" x="5113338" y="5464175"/>
          <p14:tracePt t="28367" x="5113338" y="5470525"/>
          <p14:tracePt t="28375" x="5113338" y="5478463"/>
          <p14:tracePt t="28695" x="5113338" y="5486400"/>
          <p14:tracePt t="28703" x="5113338" y="5502275"/>
          <p14:tracePt t="28711" x="5113338" y="5508625"/>
          <p14:tracePt t="28719" x="5113338" y="5524500"/>
          <p14:tracePt t="28732" x="5105400" y="5540375"/>
          <p14:tracePt t="28775" x="5105400" y="5546725"/>
          <p14:tracePt t="29695" x="5097463" y="5546725"/>
          <p14:tracePt t="29711" x="5097463" y="5532438"/>
          <p14:tracePt t="29719" x="5097463" y="5502275"/>
          <p14:tracePt t="29727" x="5097463" y="5494338"/>
          <p14:tracePt t="29735" x="5089525" y="5486400"/>
          <p14:tracePt t="29750" x="5089525" y="5440363"/>
          <p14:tracePt t="29766" x="5089525" y="5418138"/>
          <p14:tracePt t="29783" x="5089525" y="5364163"/>
          <p14:tracePt t="29800" x="5089525" y="5349875"/>
          <p14:tracePt t="29816" x="5089525" y="5334000"/>
          <p14:tracePt t="29833" x="5089525" y="5303838"/>
          <p14:tracePt t="29849" x="5089525" y="5287963"/>
          <p14:tracePt t="29866" x="5113338" y="5257800"/>
          <p14:tracePt t="29883" x="5127625" y="5241925"/>
          <p14:tracePt t="29899" x="5151438" y="5211763"/>
          <p14:tracePt t="29916" x="5173663" y="5189538"/>
          <p14:tracePt t="29933" x="5203825" y="5173663"/>
          <p14:tracePt t="29950" x="5265738" y="5135563"/>
          <p14:tracePt t="29966" x="5303838" y="5121275"/>
          <p14:tracePt t="29983" x="5349875" y="5105400"/>
          <p14:tracePt t="29999" x="5402263" y="5097463"/>
          <p14:tracePt t="30016" x="5456238" y="5089525"/>
          <p14:tracePt t="30033" x="5508625" y="5083175"/>
          <p14:tracePt t="30050" x="5546725" y="5083175"/>
          <p14:tracePt t="30066" x="5562600" y="5075238"/>
          <p14:tracePt t="30135" x="5570538" y="5075238"/>
          <p14:tracePt t="30175" x="5592763" y="5075238"/>
          <p14:tracePt t="30183" x="5600700" y="5113338"/>
          <p14:tracePt t="30191" x="5608638" y="5127625"/>
          <p14:tracePt t="30207" x="5608638" y="5165725"/>
          <p14:tracePt t="30216" x="5622925" y="5197475"/>
          <p14:tracePt t="30233" x="5622925" y="5241925"/>
          <p14:tracePt t="30250" x="5622925" y="5295900"/>
          <p14:tracePt t="30266" x="5622925" y="5334000"/>
          <p14:tracePt t="30283" x="5622925" y="5380038"/>
          <p14:tracePt t="30300" x="5600700" y="5410200"/>
          <p14:tracePt t="30316" x="5600700" y="5426075"/>
          <p14:tracePt t="30335" x="5592763" y="5432425"/>
          <p14:tracePt t="30479" x="5584825" y="5432425"/>
          <p14:tracePt t="30487" x="5578475" y="5432425"/>
          <p14:tracePt t="30495" x="5570538" y="5432425"/>
          <p14:tracePt t="30519" x="5554663" y="5432425"/>
          <p14:tracePt t="30527" x="5546725" y="5432425"/>
          <p14:tracePt t="30543" x="5540375" y="5432425"/>
          <p14:tracePt t="30551" x="5524500" y="5432425"/>
          <p14:tracePt t="30575" x="5508625" y="5432425"/>
          <p14:tracePt t="30583" x="5502275" y="5432425"/>
          <p14:tracePt t="30600" x="5494338" y="5448300"/>
          <p14:tracePt t="30616" x="5486400" y="5456238"/>
          <p14:tracePt t="30633" x="5478463" y="5470525"/>
          <p14:tracePt t="30650" x="5464175" y="5478463"/>
          <p14:tracePt t="30927" x="5456238" y="5478463"/>
          <p14:tracePt t="31167" x="5456238" y="5486400"/>
          <p14:tracePt t="31207" x="5456238" y="5494338"/>
          <p14:tracePt t="31287" x="5456238" y="5502275"/>
          <p14:tracePt t="31311" x="5456238" y="5508625"/>
          <p14:tracePt t="31335" x="5456238" y="5516563"/>
          <p14:tracePt t="31351" x="5456238" y="5524500"/>
          <p14:tracePt t="33775" x="5470525" y="5532438"/>
          <p14:tracePt t="34039" x="5478463" y="5532438"/>
          <p14:tracePt t="34047" x="5486400" y="5532438"/>
          <p14:tracePt t="34063" x="5486400" y="5516563"/>
          <p14:tracePt t="34071" x="5494338" y="5494338"/>
          <p14:tracePt t="34084" x="5494338" y="5486400"/>
          <p14:tracePt t="34103" x="5502275" y="5478463"/>
          <p14:tracePt t="34151" x="5508625" y="5478463"/>
          <p14:tracePt t="34159" x="5516563" y="5478463"/>
          <p14:tracePt t="34168" x="5532438" y="5478463"/>
          <p14:tracePt t="34184" x="5592763" y="5478463"/>
          <p14:tracePt t="34201" x="5668963" y="5478463"/>
          <p14:tracePt t="34218" x="5775325" y="5508625"/>
          <p14:tracePt t="34234" x="5867400" y="5532438"/>
          <p14:tracePt t="34251" x="5965825" y="5546725"/>
          <p14:tracePt t="34268" x="6019800" y="5546725"/>
          <p14:tracePt t="34284" x="6027738" y="5546725"/>
          <p14:tracePt t="34383" x="6042025" y="5546725"/>
          <p14:tracePt t="34391" x="6042025" y="5540375"/>
          <p14:tracePt t="34415" x="6042025" y="5532438"/>
          <p14:tracePt t="34503" x="6011863" y="5516563"/>
          <p14:tracePt t="34511" x="5989638" y="5516563"/>
          <p14:tracePt t="34519" x="5959475" y="5516563"/>
          <p14:tracePt t="34534" x="5889625" y="5524500"/>
          <p14:tracePt t="34551" x="5821363" y="5554663"/>
          <p14:tracePt t="34568" x="5799138" y="5554663"/>
          <p14:tracePt t="34671" x="5791200" y="5554663"/>
          <p14:tracePt t="34679" x="5799138" y="5540375"/>
          <p14:tracePt t="34687" x="5821363" y="5508625"/>
          <p14:tracePt t="34701" x="5845175" y="5486400"/>
          <p14:tracePt t="34718" x="5905500" y="5432425"/>
          <p14:tracePt t="34735" x="5943600" y="5410200"/>
          <p14:tracePt t="34847" x="5943600" y="5418138"/>
          <p14:tracePt t="34855" x="5943600" y="5432425"/>
          <p14:tracePt t="34871" x="5943600" y="5440363"/>
          <p14:tracePt t="34887" x="5943600" y="5448300"/>
          <p14:tracePt t="34895" x="5943600" y="5456238"/>
          <p14:tracePt t="35447" x="5943600" y="5464175"/>
          <p14:tracePt t="36062" x="5951538" y="5464175"/>
          <p14:tracePt t="36231" x="5959475" y="5464175"/>
          <p14:tracePt t="36255" x="5943600" y="5464175"/>
          <p14:tracePt t="36263" x="5921375" y="5464175"/>
          <p14:tracePt t="36271" x="5897563" y="5464175"/>
          <p14:tracePt t="36285" x="5883275" y="5464175"/>
          <p14:tracePt t="36302" x="5851525" y="5456238"/>
          <p14:tracePt t="36318" x="5845175" y="5456238"/>
          <p14:tracePt t="36423" x="5867400" y="5456238"/>
          <p14:tracePt t="36431" x="5889625" y="5456238"/>
          <p14:tracePt t="36439" x="5905500" y="5464175"/>
          <p14:tracePt t="36452" x="5921375" y="5464175"/>
          <p14:tracePt t="36591" x="5905500" y="5464175"/>
          <p14:tracePt t="36599" x="5875338" y="5464175"/>
          <p14:tracePt t="36607" x="5867400" y="5464175"/>
          <p14:tracePt t="36847" x="5859463" y="5470525"/>
          <p14:tracePt t="36855" x="5807075" y="5502275"/>
          <p14:tracePt t="36865" x="5730875" y="5532438"/>
          <p14:tracePt t="36871" x="5676900" y="5540375"/>
          <p14:tracePt t="36886" x="5524500" y="5578475"/>
          <p14:tracePt t="36902" x="5349875" y="5584825"/>
          <p14:tracePt t="36919" x="5203825" y="5584825"/>
          <p14:tracePt t="36935" x="5121275" y="5584825"/>
          <p14:tracePt t="36952" x="5097463" y="5584825"/>
          <p14:tracePt t="37007" x="5089525" y="5584825"/>
          <p14:tracePt t="37015" x="5067300" y="5584825"/>
          <p14:tracePt t="37023" x="5045075" y="5584825"/>
          <p14:tracePt t="37035" x="4999038" y="5584825"/>
          <p14:tracePt t="37052" x="4884738" y="5584825"/>
          <p14:tracePt t="37069" x="4740275" y="5562600"/>
          <p14:tracePt t="37086" x="4572000" y="5546725"/>
          <p14:tracePt t="37102" x="4549775" y="5540375"/>
          <p14:tracePt t="37119" x="4541838" y="5540375"/>
          <p14:tracePt t="37167" x="4533900" y="5532438"/>
          <p14:tracePt t="37199" x="4533900" y="5524500"/>
          <p14:tracePt t="37207" x="4525963" y="5502275"/>
          <p14:tracePt t="37231" x="4525963" y="5486400"/>
          <p14:tracePt t="37239" x="4525963" y="5470525"/>
          <p14:tracePt t="37255" x="4525963" y="5464175"/>
          <p14:tracePt t="37359" x="4525963" y="5456238"/>
          <p14:tracePt t="37383" x="4511675" y="5432425"/>
          <p14:tracePt t="37391" x="4511675" y="5426075"/>
          <p14:tracePt t="37415" x="4511675" y="5410200"/>
          <p14:tracePt t="37423" x="4511675" y="5387975"/>
          <p14:tracePt t="37436" x="4511675" y="5372100"/>
          <p14:tracePt t="37452" x="4511675" y="5356225"/>
          <p14:tracePt t="37469" x="4511675" y="5326063"/>
          <p14:tracePt t="37486" x="4511675" y="5303838"/>
          <p14:tracePt t="37502" x="4511675" y="5265738"/>
          <p14:tracePt t="37519" x="4518025" y="5241925"/>
          <p14:tracePt t="37536" x="4541838" y="5219700"/>
          <p14:tracePt t="37552" x="4564063" y="5211763"/>
          <p14:tracePt t="37569" x="4618038" y="5203825"/>
          <p14:tracePt t="37586" x="4664075" y="5189538"/>
          <p14:tracePt t="37602" x="4702175" y="5189538"/>
          <p14:tracePt t="37619" x="4746625" y="5181600"/>
          <p14:tracePt t="37636" x="4800600" y="5173663"/>
          <p14:tracePt t="37652" x="4892675" y="5173663"/>
          <p14:tracePt t="37669" x="5013325" y="5173663"/>
          <p14:tracePt t="37686" x="5165725" y="5173663"/>
          <p14:tracePt t="37702" x="5364163" y="5173663"/>
          <p14:tracePt t="37719" x="5448300" y="5173663"/>
          <p14:tracePt t="37736" x="5464175" y="5173663"/>
          <p14:tracePt t="37799" x="5470525" y="5173663"/>
          <p14:tracePt t="37807" x="5478463" y="5173663"/>
          <p14:tracePt t="37815" x="5486400" y="5173663"/>
          <p14:tracePt t="37879" x="5494338" y="5173663"/>
          <p14:tracePt t="37943" x="5502275" y="5181600"/>
          <p14:tracePt t="37951" x="5524500" y="5219700"/>
          <p14:tracePt t="37959" x="5532438" y="5241925"/>
          <p14:tracePt t="37975" x="5532438" y="5287963"/>
          <p14:tracePt t="37986" x="5546725" y="5318125"/>
          <p14:tracePt t="38002" x="5554663" y="5341938"/>
          <p14:tracePt t="38019" x="5562600" y="5394325"/>
          <p14:tracePt t="38035" x="5562600" y="5432425"/>
          <p14:tracePt t="38053" x="5578475" y="5456238"/>
          <p14:tracePt t="38069" x="5578475" y="5470525"/>
          <p14:tracePt t="38102" x="5578475" y="5478463"/>
          <p14:tracePt t="38119" x="5578475" y="5494338"/>
          <p14:tracePt t="38136" x="5570538" y="5508625"/>
          <p14:tracePt t="38152" x="5532438" y="5532438"/>
          <p14:tracePt t="38169" x="5464175" y="5554663"/>
          <p14:tracePt t="38186" x="5387975" y="5570538"/>
          <p14:tracePt t="38203" x="5287963" y="5578475"/>
          <p14:tracePt t="38219" x="5165725" y="5578475"/>
          <p14:tracePt t="38236" x="5051425" y="5578475"/>
          <p14:tracePt t="38252" x="4930775" y="5578475"/>
          <p14:tracePt t="38269" x="4792663" y="5578475"/>
          <p14:tracePt t="38286" x="4686300" y="5578475"/>
          <p14:tracePt t="38303" x="4541838" y="5578475"/>
          <p14:tracePt t="38319" x="4473575" y="5578475"/>
          <p14:tracePt t="38336" x="4427538" y="5578475"/>
          <p14:tracePt t="38353" x="4403725" y="5578475"/>
          <p14:tracePt t="38369" x="4397375" y="5578475"/>
          <p14:tracePt t="38386" x="4389438" y="5578475"/>
          <p14:tracePt t="38447" x="4381500" y="5578475"/>
          <p14:tracePt t="38455" x="4373563" y="5562600"/>
          <p14:tracePt t="38463" x="4365625" y="5554663"/>
          <p14:tracePt t="38471" x="4365625" y="5546725"/>
          <p14:tracePt t="38486" x="4365625" y="5524500"/>
          <p14:tracePt t="38503" x="4359275" y="5464175"/>
          <p14:tracePt t="38519" x="4359275" y="5418138"/>
          <p14:tracePt t="38536" x="4359275" y="5372100"/>
          <p14:tracePt t="38553" x="4365625" y="5326063"/>
          <p14:tracePt t="38569" x="4389438" y="5287963"/>
          <p14:tracePt t="38586" x="4403725" y="5265738"/>
          <p14:tracePt t="38603" x="4449763" y="5241925"/>
          <p14:tracePt t="38619" x="4473575" y="5235575"/>
          <p14:tracePt t="38636" x="4503738" y="5211763"/>
          <p14:tracePt t="38653" x="4549775" y="5197475"/>
          <p14:tracePt t="38670" x="4594225" y="5181600"/>
          <p14:tracePt t="38686" x="4632325" y="5159375"/>
          <p14:tracePt t="38703" x="4686300" y="5143500"/>
          <p14:tracePt t="38719" x="4746625" y="5121275"/>
          <p14:tracePt t="38736" x="4792663" y="5105400"/>
          <p14:tracePt t="38753" x="4860925" y="5097463"/>
          <p14:tracePt t="38769" x="4937125" y="5083175"/>
          <p14:tracePt t="38786" x="4991100" y="5083175"/>
          <p14:tracePt t="38803" x="5051425" y="5067300"/>
          <p14:tracePt t="38819" x="5105400" y="5067300"/>
          <p14:tracePt t="38836" x="5159375" y="5067300"/>
          <p14:tracePt t="38853" x="5219700" y="5067300"/>
          <p14:tracePt t="38870" x="5295900" y="5067300"/>
          <p14:tracePt t="38886" x="5326063" y="5067300"/>
          <p14:tracePt t="38903" x="5364163" y="5067300"/>
          <p14:tracePt t="38919" x="5426075" y="5083175"/>
          <p14:tracePt t="38936" x="5486400" y="5097463"/>
          <p14:tracePt t="38953" x="5546725" y="5105400"/>
          <p14:tracePt t="38970" x="5584825" y="5113338"/>
          <p14:tracePt t="38986" x="5616575" y="5121275"/>
          <p14:tracePt t="39071" x="5616575" y="5127625"/>
          <p14:tracePt t="39103" x="5638800" y="5159375"/>
          <p14:tracePt t="39111" x="5646738" y="5197475"/>
          <p14:tracePt t="39119" x="5646738" y="5203825"/>
          <p14:tracePt t="39136" x="5646738" y="5227638"/>
          <p14:tracePt t="39153" x="5661025" y="5257800"/>
          <p14:tracePt t="39170" x="5661025" y="5287963"/>
          <p14:tracePt t="39186" x="5661025" y="5326063"/>
          <p14:tracePt t="39203" x="5661025" y="5372100"/>
          <p14:tracePt t="39220" x="5661025" y="5394325"/>
          <p14:tracePt t="39236" x="5661025" y="5410200"/>
          <p14:tracePt t="39253" x="5661025" y="5432425"/>
          <p14:tracePt t="39270" x="5638800" y="5464175"/>
          <p14:tracePt t="39286" x="5622925" y="5486400"/>
          <p14:tracePt t="39303" x="5600700" y="5508625"/>
          <p14:tracePt t="39320" x="5584825" y="5516563"/>
          <p14:tracePt t="39336" x="5546725" y="5532438"/>
          <p14:tracePt t="39353" x="5524500" y="5546725"/>
          <p14:tracePt t="39370" x="5470525" y="5554663"/>
          <p14:tracePt t="39386" x="5410200" y="5570538"/>
          <p14:tracePt t="39403" x="5341938" y="5584825"/>
          <p14:tracePt t="39420" x="5241925" y="5600700"/>
          <p14:tracePt t="39436" x="5143500" y="5600700"/>
          <p14:tracePt t="39453" x="5006975" y="5600700"/>
          <p14:tracePt t="39470" x="4876800" y="5600700"/>
          <p14:tracePt t="39486" x="4670425" y="5600700"/>
          <p14:tracePt t="39503" x="4541838" y="5600700"/>
          <p14:tracePt t="39520" x="4435475" y="5592763"/>
          <p14:tracePt t="39536" x="4351338" y="5584825"/>
          <p14:tracePt t="39553" x="4297363" y="5562600"/>
          <p14:tracePt t="39570" x="4267200" y="5554663"/>
          <p14:tracePt t="39603" x="4259263" y="5554663"/>
          <p14:tracePt t="39620" x="4237038" y="5524500"/>
          <p14:tracePt t="39636" x="4229100" y="5508625"/>
          <p14:tracePt t="39653" x="4198938" y="5464175"/>
          <p14:tracePt t="39670" x="4168775" y="5418138"/>
          <p14:tracePt t="39686" x="4152900" y="5394325"/>
          <p14:tracePt t="39703" x="4152900" y="5372100"/>
          <p14:tracePt t="39720" x="4152900" y="5341938"/>
          <p14:tracePt t="39737" x="4152900" y="5303838"/>
          <p14:tracePt t="39753" x="4168775" y="5265738"/>
          <p14:tracePt t="39770" x="4229100" y="5219700"/>
          <p14:tracePt t="39787" x="4327525" y="5181600"/>
          <p14:tracePt t="39803" x="4441825" y="5143500"/>
          <p14:tracePt t="39820" x="4549775" y="5127625"/>
          <p14:tracePt t="39837" x="4618038" y="5105400"/>
          <p14:tracePt t="39854" x="4694238" y="5089525"/>
          <p14:tracePt t="39870" x="4784725" y="5083175"/>
          <p14:tracePt t="39886" x="4868863" y="5083175"/>
          <p14:tracePt t="39903" x="4991100" y="5083175"/>
          <p14:tracePt t="39920" x="5135563" y="5083175"/>
          <p14:tracePt t="39936" x="5303838" y="5083175"/>
          <p14:tracePt t="39953" x="5470525" y="5083175"/>
          <p14:tracePt t="39970" x="5616575" y="5089525"/>
          <p14:tracePt t="39987" x="5730875" y="5097463"/>
          <p14:tracePt t="40003" x="5768975" y="5113338"/>
          <p14:tracePt t="40020" x="5775325" y="5121275"/>
          <p14:tracePt t="40053" x="5783263" y="5121275"/>
          <p14:tracePt t="40079" x="5791200" y="5127625"/>
          <p14:tracePt t="40087" x="5799138" y="5151438"/>
          <p14:tracePt t="40103" x="5829300" y="5211763"/>
          <p14:tracePt t="40120" x="5845175" y="5265738"/>
          <p14:tracePt t="40137" x="5883275" y="5364163"/>
          <p14:tracePt t="40153" x="5905500" y="5432425"/>
          <p14:tracePt t="40170" x="5921375" y="5508625"/>
          <p14:tracePt t="40187" x="5921375" y="5540375"/>
          <p14:tracePt t="40203" x="5921375" y="5570538"/>
          <p14:tracePt t="40220" x="5913438" y="5584825"/>
          <p14:tracePt t="40237" x="5851525" y="5608638"/>
          <p14:tracePt t="40254" x="5622925" y="5630863"/>
          <p14:tracePt t="40270" x="5524500" y="5630863"/>
          <p14:tracePt t="40287" x="5197475" y="5630863"/>
          <p14:tracePt t="40303" x="5029200" y="5630863"/>
          <p14:tracePt t="40320" x="4884738" y="5630863"/>
          <p14:tracePt t="40337" x="4792663" y="5630863"/>
          <p14:tracePt t="40353" x="4732338" y="5630863"/>
          <p14:tracePt t="40370" x="4686300" y="5630863"/>
          <p14:tracePt t="40387" x="4648200" y="5630863"/>
          <p14:tracePt t="40403" x="4602163" y="5630863"/>
          <p14:tracePt t="40420" x="4541838" y="5600700"/>
          <p14:tracePt t="40437" x="4495800" y="5578475"/>
          <p14:tracePt t="40454" x="4487863" y="5546725"/>
          <p14:tracePt t="40470" x="4473575" y="5540375"/>
          <p14:tracePt t="40487" x="4473575" y="5478463"/>
          <p14:tracePt t="40503" x="4473575" y="5432425"/>
          <p14:tracePt t="40520" x="4473575" y="5402263"/>
          <p14:tracePt t="40537" x="4473575" y="5372100"/>
          <p14:tracePt t="40553" x="4473575" y="5334000"/>
          <p14:tracePt t="40570" x="4479925" y="5318125"/>
          <p14:tracePt t="40587" x="4487863" y="5303838"/>
          <p14:tracePt t="40687" x="4495800" y="5303838"/>
          <p14:tracePt t="40695" x="4495800" y="5326063"/>
          <p14:tracePt t="40703" x="4503738" y="5356225"/>
          <p14:tracePt t="40720" x="4533900" y="5432425"/>
          <p14:tracePt t="40737" x="4549775" y="5486400"/>
          <p14:tracePt t="40753" x="4556125" y="5524500"/>
          <p14:tracePt t="40770" x="4564063" y="5540375"/>
          <p14:tracePt t="40839" x="4564063" y="5546725"/>
          <p14:tracePt t="40855" x="4572000" y="5546725"/>
          <p14:tracePt t="40864" x="4579938" y="5532438"/>
          <p14:tracePt t="40879" x="4579938" y="5516563"/>
          <p14:tracePt t="40895" x="4579938" y="5508625"/>
          <p14:tracePt t="40903" x="4587875" y="5502275"/>
          <p14:tracePt t="40927" x="4587875" y="5494338"/>
          <p14:tracePt t="41150" x="4602163" y="5494338"/>
          <p14:tracePt t="41158" x="4640263" y="5494338"/>
          <p14:tracePt t="41166" x="4708525" y="5486400"/>
          <p14:tracePt t="41174" x="4770438" y="5478463"/>
          <p14:tracePt t="41187" x="4838700" y="5464175"/>
          <p14:tracePt t="41203" x="4983163" y="5448300"/>
          <p14:tracePt t="41220" x="5083175" y="5426075"/>
          <p14:tracePt t="41237" x="5143500" y="5402263"/>
          <p14:tracePt t="41254" x="5151438" y="5394325"/>
          <p14:tracePt t="41287" x="5151438" y="5387975"/>
          <p14:tracePt t="41311" x="5151438" y="5372100"/>
          <p14:tracePt t="41335" x="5159375" y="5356225"/>
          <p14:tracePt t="41479" x="5165725" y="5356225"/>
          <p14:tracePt t="41487" x="5173663" y="5380038"/>
          <p14:tracePt t="41495" x="5181600" y="5426075"/>
          <p14:tracePt t="41504" x="5197475" y="5470525"/>
          <p14:tracePt t="41520" x="5219700" y="5540375"/>
          <p14:tracePt t="41537" x="5235575" y="5608638"/>
          <p14:tracePt t="41554" x="5257800" y="5638800"/>
          <p14:tracePt t="41607" x="5273675" y="5638800"/>
          <p14:tracePt t="41615" x="5280025" y="5630863"/>
          <p14:tracePt t="41623" x="5287963" y="5608638"/>
          <p14:tracePt t="41638" x="5326063" y="5540375"/>
          <p14:tracePt t="41654" x="5364163" y="5494338"/>
          <p14:tracePt t="41670" x="5456238" y="5402263"/>
          <p14:tracePt t="41687" x="5508625" y="5372100"/>
          <p14:tracePt t="41704" x="5532438" y="5364163"/>
          <p14:tracePt t="41720" x="5540375" y="5356225"/>
          <p14:tracePt t="41799" x="5554663" y="5364163"/>
          <p14:tracePt t="41807" x="5554663" y="5372100"/>
          <p14:tracePt t="41815" x="5578475" y="5402263"/>
          <p14:tracePt t="41823" x="5592763" y="5426075"/>
          <p14:tracePt t="41837" x="5608638" y="5456238"/>
          <p14:tracePt t="41854" x="5646738" y="5508625"/>
          <p14:tracePt t="41871" x="5684838" y="5570538"/>
          <p14:tracePt t="41967" x="5676900" y="5562600"/>
          <p14:tracePt t="41975" x="5668963" y="5554663"/>
          <p14:tracePt t="41991" x="5668963" y="5546725"/>
          <p14:tracePt t="41999" x="5661025" y="5540375"/>
          <p14:tracePt t="42015" x="5661025" y="5532438"/>
          <p14:tracePt t="42023" x="5654675" y="5532438"/>
          <p14:tracePt t="42047" x="5646738" y="5524500"/>
          <p14:tracePt t="42070" x="5638800" y="5524500"/>
          <p14:tracePt t="42078" x="5630863" y="5508625"/>
          <p14:tracePt t="42087" x="5622925" y="5508625"/>
          <p14:tracePt t="42104" x="5608638" y="5502275"/>
          <p14:tracePt t="42120" x="5600700" y="5502275"/>
          <p14:tracePt t="42138" x="5584825" y="5494338"/>
          <p14:tracePt t="42154" x="5578475" y="5486400"/>
          <p14:tracePt t="42171" x="5570538" y="5486400"/>
          <p14:tracePt t="42187" x="5546725" y="5486400"/>
          <p14:tracePt t="42204" x="5532438" y="5486400"/>
          <p14:tracePt t="42221" x="5494338" y="5486400"/>
          <p14:tracePt t="42237" x="5464175" y="5478463"/>
          <p14:tracePt t="42271" x="5448300" y="5470525"/>
          <p14:tracePt t="42311" x="5440363" y="5470525"/>
          <p14:tracePt t="42319" x="5432425" y="5470525"/>
          <p14:tracePt t="42327" x="5426075" y="5456238"/>
          <p14:tracePt t="42337" x="5418138" y="5456238"/>
          <p14:tracePt t="42354" x="5410200" y="5448300"/>
          <p14:tracePt t="42371" x="5380038" y="5426075"/>
          <p14:tracePt t="42388" x="5341938" y="5426075"/>
          <p14:tracePt t="42404" x="5265738" y="5418138"/>
          <p14:tracePt t="42421" x="5127625" y="5394325"/>
          <p14:tracePt t="42438" x="4968875" y="5364163"/>
          <p14:tracePt t="42454" x="4868863" y="5349875"/>
          <p14:tracePt t="42471" x="4762500" y="5341938"/>
          <p14:tracePt t="42488" x="4686300" y="5311775"/>
          <p14:tracePt t="42504" x="4648200" y="5287963"/>
          <p14:tracePt t="42521" x="4610100" y="5265738"/>
          <p14:tracePt t="42537" x="4579938" y="5227638"/>
          <p14:tracePt t="42554" x="4525963" y="5181600"/>
          <p14:tracePt t="42570" x="4441825" y="5121275"/>
          <p14:tracePt t="42587" x="4297363" y="5037138"/>
          <p14:tracePt t="42604" x="4137025" y="4960938"/>
          <p14:tracePt t="42620" x="3992563" y="4899025"/>
          <p14:tracePt t="42637" x="3863975" y="4830763"/>
          <p14:tracePt t="42654" x="3856038" y="4816475"/>
          <p14:tracePt t="42966" x="3848100" y="4808538"/>
          <p14:tracePt t="42974" x="3825875" y="4784725"/>
          <p14:tracePt t="42982" x="3802063" y="4754563"/>
          <p14:tracePt t="42989" x="3794125" y="4724400"/>
          <p14:tracePt t="43004" x="3771900" y="4694238"/>
          <p14:tracePt t="43020" x="3756025" y="4618038"/>
          <p14:tracePt t="43037" x="3725863" y="4495800"/>
          <p14:tracePt t="43054" x="3725863" y="4403725"/>
          <p14:tracePt t="43071" x="3741738" y="4359275"/>
          <p14:tracePt t="43087" x="3756025" y="4321175"/>
          <p14:tracePt t="43104" x="3779838" y="4283075"/>
          <p14:tracePt t="43121" x="3802063" y="4213225"/>
          <p14:tracePt t="43138" x="3840163" y="4114800"/>
          <p14:tracePt t="43154" x="3878263" y="4008438"/>
          <p14:tracePt t="43171" x="3902075" y="3916363"/>
          <p14:tracePt t="43188" x="3908425" y="3856038"/>
          <p14:tracePt t="43204" x="3916363" y="3779838"/>
          <p14:tracePt t="43221" x="3916363" y="3679825"/>
          <p14:tracePt t="43238" x="3916363" y="3527425"/>
          <p14:tracePt t="43254" x="3787775" y="3146425"/>
          <p14:tracePt t="43271" x="3673475" y="2879725"/>
          <p14:tracePt t="43288" x="3597275" y="2705100"/>
          <p14:tracePt t="43304" x="3543300" y="2598738"/>
          <p14:tracePt t="43727" x="3505200" y="2582863"/>
          <p14:tracePt t="43735" x="3459163" y="2574925"/>
          <p14:tracePt t="43743" x="3429000" y="2574925"/>
          <p14:tracePt t="43755" x="3368675" y="2574925"/>
          <p14:tracePt t="43771" x="3116263" y="2636838"/>
          <p14:tracePt t="43788" x="2857500" y="2682875"/>
          <p14:tracePt t="43805" x="2590800" y="2682875"/>
          <p14:tracePt t="43822" x="2065338" y="2682875"/>
          <p14:tracePt t="43838" x="1943100" y="2682875"/>
          <p14:tracePt t="43855" x="1638300" y="2613025"/>
          <p14:tracePt t="43871" x="1608138" y="2598738"/>
          <p14:tracePt t="43911" x="1622425" y="2590800"/>
          <p14:tracePt t="43921" x="1654175" y="2590800"/>
          <p14:tracePt t="43938" x="1768475" y="2582863"/>
          <p14:tracePt t="43955" x="1844675" y="2574925"/>
          <p14:tracePt t="44255" x="1844675" y="2568575"/>
          <p14:tracePt t="44263" x="1851025" y="2568575"/>
          <p14:tracePt t="44279" x="1851025" y="2560638"/>
          <p14:tracePt t="44295" x="1851025" y="2544763"/>
          <p14:tracePt t="44305" x="1851025" y="2522538"/>
          <p14:tracePt t="44321" x="1858963" y="2476500"/>
          <p14:tracePt t="44338" x="1858963" y="2362200"/>
          <p14:tracePt t="44355" x="1858963" y="2339975"/>
          <p14:tracePt t="44399" x="1858963" y="2332038"/>
          <p14:tracePt t="45103" x="1858963" y="2324100"/>
          <p14:tracePt t="45127" x="1866900" y="2255838"/>
          <p14:tracePt t="45135" x="1943100" y="2087563"/>
          <p14:tracePt t="45143" x="2003425" y="1951038"/>
          <p14:tracePt t="45155" x="2019300" y="1897063"/>
          <p14:tracePt t="45172" x="2019300" y="1882775"/>
          <p14:tracePt t="45189" x="2049463" y="1744663"/>
          <p14:tracePt t="45205" x="2065338" y="1570038"/>
          <p14:tracePt t="45222" x="2065338" y="1546225"/>
          <p14:tracePt t="45238" x="2049463" y="1393825"/>
          <p14:tracePt t="45255" x="2035175" y="1363663"/>
          <p14:tracePt t="45367" x="2027238" y="1355725"/>
          <p14:tracePt t="45383" x="2041525" y="1355725"/>
          <p14:tracePt t="45391" x="2079625" y="1371600"/>
          <p14:tracePt t="45399" x="2125663" y="1379538"/>
          <p14:tracePt t="45407" x="2193925" y="1401763"/>
          <p14:tracePt t="45422" x="2255838" y="1409700"/>
          <p14:tracePt t="45439" x="2263775" y="1409700"/>
          <p14:tracePt t="45759" x="2255838" y="1409700"/>
          <p14:tracePt t="45767" x="2239963" y="1409700"/>
          <p14:tracePt t="45775" x="2201863" y="1439863"/>
          <p14:tracePt t="45789" x="2163763" y="1447800"/>
          <p14:tracePt t="45806" x="1989138" y="1501775"/>
          <p14:tracePt t="45822" x="1935163" y="1508125"/>
          <p14:tracePt t="45839" x="1714500" y="1554163"/>
          <p14:tracePt t="45855" x="1616075" y="1562100"/>
          <p14:tracePt t="45872" x="1577975" y="1562100"/>
          <p14:tracePt t="45889" x="1516063" y="1562100"/>
          <p14:tracePt t="45905" x="1431925" y="1562100"/>
          <p14:tracePt t="45922" x="1287463" y="1584325"/>
          <p14:tracePt t="45939" x="1241425" y="1584325"/>
          <p14:tracePt t="46415" x="1257300" y="1584325"/>
          <p14:tracePt t="46424" x="1341438" y="1546225"/>
          <p14:tracePt t="46431" x="1425575" y="1516063"/>
          <p14:tracePt t="46439" x="1463675" y="1508125"/>
          <p14:tracePt t="46456" x="1554163" y="1485900"/>
          <p14:tracePt t="46472" x="1684338" y="1439863"/>
          <p14:tracePt t="46489" x="1706563" y="1439863"/>
          <p14:tracePt t="46639" x="1730375" y="1524000"/>
          <p14:tracePt t="46647" x="1790700" y="1646238"/>
          <p14:tracePt t="46656" x="1820863" y="1730375"/>
          <p14:tracePt t="46672" x="1858963" y="1912938"/>
          <p14:tracePt t="46689" x="1874838" y="2073275"/>
          <p14:tracePt t="46706" x="1897063" y="2171700"/>
          <p14:tracePt t="46722" x="1897063" y="2239963"/>
          <p14:tracePt t="46739" x="1897063" y="2301875"/>
          <p14:tracePt t="46756" x="1889125" y="2346325"/>
          <p14:tracePt t="46772" x="1889125" y="2362200"/>
          <p14:tracePt t="46789" x="1882775" y="2362200"/>
          <p14:tracePt t="46806" x="1882775" y="2370138"/>
          <p14:tracePt t="46822" x="1874838" y="2378075"/>
          <p14:tracePt t="46839" x="1851025" y="2384425"/>
          <p14:tracePt t="46856" x="1820863" y="2384425"/>
          <p14:tracePt t="46872" x="1768475" y="2384425"/>
          <p14:tracePt t="46889" x="1692275" y="2384425"/>
          <p14:tracePt t="46906" x="1616075" y="2354263"/>
          <p14:tracePt t="46922" x="1546225" y="2316163"/>
          <p14:tracePt t="46939" x="1470025" y="2270125"/>
          <p14:tracePt t="46956" x="1425575" y="2232025"/>
          <p14:tracePt t="46972" x="1401763" y="2179638"/>
          <p14:tracePt t="46989" x="1387475" y="2141538"/>
          <p14:tracePt t="47006" x="1387475" y="2095500"/>
          <p14:tracePt t="47022" x="1379538" y="2035175"/>
          <p14:tracePt t="47039" x="1379538" y="1997075"/>
          <p14:tracePt t="47056" x="1379538" y="1943100"/>
          <p14:tracePt t="47072" x="1379538" y="1920875"/>
          <p14:tracePt t="47089" x="1379538" y="1897063"/>
          <p14:tracePt t="47106" x="1379538" y="1866900"/>
          <p14:tracePt t="47122" x="1379538" y="1851025"/>
          <p14:tracePt t="47139" x="1379538" y="1844675"/>
          <p14:tracePt t="47156" x="1371600" y="1836738"/>
          <p14:tracePt t="47172" x="1363663" y="1828800"/>
          <p14:tracePt t="47189" x="1349375" y="1820863"/>
          <p14:tracePt t="47206" x="1303338" y="1812925"/>
          <p14:tracePt t="47222" x="1249363" y="1768475"/>
          <p14:tracePt t="47239" x="1181100" y="1706563"/>
          <p14:tracePt t="47256" x="1127125" y="1654175"/>
          <p14:tracePt t="47273" x="1058863" y="1562100"/>
          <p14:tracePt t="47289" x="990600" y="1463675"/>
          <p14:tracePt t="47306" x="906463" y="1355725"/>
          <p14:tracePt t="47323" x="808038" y="1211263"/>
          <p14:tracePt t="47339" x="677863" y="1058863"/>
          <p14:tracePt t="47356" x="563563" y="930275"/>
          <p14:tracePt t="47373" x="473075" y="822325"/>
          <p14:tracePt t="47375" x="441325" y="769938"/>
          <p14:tracePt t="47389" x="411163" y="731838"/>
          <p14:tracePt t="47406" x="373063" y="669925"/>
          <p14:tracePt t="47423" x="350838" y="601663"/>
          <p14:tracePt t="47439" x="334963" y="579438"/>
          <p14:tracePt t="47456" x="334963" y="563563"/>
          <p14:tracePt t="47473" x="312738" y="533400"/>
          <p14:tracePt t="47489" x="288925" y="511175"/>
          <p14:tracePt t="47506" x="274638" y="479425"/>
          <p14:tracePt t="47523" x="258763" y="457200"/>
          <p14:tracePt t="47539" x="250825" y="434975"/>
          <p14:tracePt t="47556" x="236538" y="403225"/>
          <p14:tracePt t="47573" x="228600" y="358775"/>
          <p14:tracePt t="47590" x="220663" y="327025"/>
          <p14:tracePt t="47831" x="396875" y="365125"/>
          <p14:tracePt t="47839" x="419100" y="411163"/>
          <p14:tracePt t="47847" x="441325" y="457200"/>
          <p14:tracePt t="47856" x="457200" y="487363"/>
          <p14:tracePt t="47873" x="495300" y="549275"/>
          <p14:tracePt t="47889" x="541338" y="609600"/>
          <p14:tracePt t="47906" x="609600" y="677863"/>
          <p14:tracePt t="47923" x="693738" y="754063"/>
          <p14:tracePt t="47939" x="815975" y="846138"/>
          <p14:tracePt t="47956" x="936625" y="898525"/>
          <p14:tracePt t="47973" x="1120775" y="974725"/>
          <p14:tracePt t="47990" x="1295400" y="1066800"/>
          <p14:tracePt t="48006" x="1744663" y="1295400"/>
          <p14:tracePt t="48023" x="2073275" y="1493838"/>
          <p14:tracePt t="48039" x="2354263" y="1744663"/>
          <p14:tracePt t="48056" x="2568575" y="1935163"/>
          <p14:tracePt t="48073" x="2689225" y="2049463"/>
          <p14:tracePt t="48090" x="2727325" y="2133600"/>
          <p14:tracePt t="48106" x="2735263" y="2201863"/>
          <p14:tracePt t="48123" x="2735263" y="2308225"/>
          <p14:tracePt t="48140" x="2720975" y="2416175"/>
          <p14:tracePt t="48156" x="2667000" y="2536825"/>
          <p14:tracePt t="48173" x="2606675" y="2651125"/>
          <p14:tracePt t="48190" x="2568575" y="2743200"/>
          <p14:tracePt t="48206" x="2506663" y="2811463"/>
          <p14:tracePt t="48223" x="2468563" y="2841625"/>
          <p14:tracePt t="48239" x="2416175" y="2873375"/>
          <p14:tracePt t="48256" x="2392363" y="2879725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6163" t="35887" r="8420" b="23522"/>
          <a:stretch/>
        </p:blipFill>
        <p:spPr>
          <a:xfrm>
            <a:off x="1787318" y="2381955"/>
            <a:ext cx="7988861" cy="278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29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992"/>
    </mc:Choice>
    <mc:Fallback xmlns="">
      <p:transition advTm="1019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975" x="2400300" y="2879725"/>
          <p14:tracePt t="17983" x="2408238" y="2879725"/>
          <p14:tracePt t="17995" x="2422525" y="2879725"/>
          <p14:tracePt t="18012" x="2522538" y="2819400"/>
          <p14:tracePt t="18029" x="2582863" y="2789238"/>
          <p14:tracePt t="18045" x="2590800" y="2789238"/>
          <p14:tracePt t="18062" x="2613025" y="2781300"/>
          <p14:tracePt t="18079" x="2636838" y="2765425"/>
          <p14:tracePt t="18527" x="2628900" y="2765425"/>
          <p14:tracePt t="18535" x="2590800" y="2819400"/>
          <p14:tracePt t="18545" x="2560638" y="2857500"/>
          <p14:tracePt t="18562" x="2530475" y="2911475"/>
          <p14:tracePt t="18579" x="2530475" y="2933700"/>
          <p14:tracePt t="18596" x="2530475" y="2949575"/>
          <p14:tracePt t="18615" x="2530475" y="2955925"/>
          <p14:tracePt t="18639" x="2536825" y="2963863"/>
          <p14:tracePt t="18663" x="2544763" y="2963863"/>
          <p14:tracePt t="18679" x="2552700" y="2963863"/>
          <p14:tracePt t="18687" x="2560638" y="2963863"/>
          <p14:tracePt t="18711" x="2574925" y="2963863"/>
          <p14:tracePt t="18719" x="2582863" y="2963863"/>
          <p14:tracePt t="18729" x="2606675" y="2941638"/>
          <p14:tracePt t="18746" x="2659063" y="2911475"/>
          <p14:tracePt t="18762" x="2689225" y="2887663"/>
          <p14:tracePt t="18779" x="2720975" y="2879725"/>
          <p14:tracePt t="18796" x="2781300" y="2865438"/>
          <p14:tracePt t="18812" x="2819400" y="2865438"/>
          <p14:tracePt t="18829" x="2841625" y="2865438"/>
          <p14:tracePt t="18846" x="2895600" y="2865438"/>
          <p14:tracePt t="18862" x="2933700" y="2879725"/>
          <p14:tracePt t="18879" x="2987675" y="2895600"/>
          <p14:tracePt t="18896" x="3055938" y="2903538"/>
          <p14:tracePt t="18912" x="3230563" y="2925763"/>
          <p14:tracePt t="18929" x="3344863" y="2941638"/>
          <p14:tracePt t="18946" x="3398838" y="2963863"/>
          <p14:tracePt t="18962" x="3482975" y="2963863"/>
          <p14:tracePt t="18979" x="3505200" y="2963863"/>
          <p14:tracePt t="19015" x="3521075" y="2963863"/>
          <p14:tracePt t="19029" x="3527425" y="2955925"/>
          <p14:tracePt t="19046" x="3559175" y="2941638"/>
          <p14:tracePt t="19062" x="3589338" y="2925763"/>
          <p14:tracePt t="19079" x="3627438" y="2903538"/>
          <p14:tracePt t="19096" x="3673475" y="2887663"/>
          <p14:tracePt t="19112" x="3703638" y="2873375"/>
          <p14:tracePt t="19129" x="3749675" y="2849563"/>
          <p14:tracePt t="19146" x="3779838" y="2841625"/>
          <p14:tracePt t="19162" x="3810000" y="2835275"/>
          <p14:tracePt t="19179" x="3832225" y="2835275"/>
          <p14:tracePt t="19196" x="3848100" y="2835275"/>
          <p14:tracePt t="19823" x="3902075" y="2835275"/>
          <p14:tracePt t="19831" x="3940175" y="2849563"/>
          <p14:tracePt t="19839" x="3978275" y="2857500"/>
          <p14:tracePt t="19847" x="4046538" y="2857500"/>
          <p14:tracePt t="19863" x="4259263" y="2857500"/>
          <p14:tracePt t="19879" x="4457700" y="2857500"/>
          <p14:tracePt t="19896" x="4632325" y="2857500"/>
          <p14:tracePt t="19913" x="4732338" y="2857500"/>
          <p14:tracePt t="19929" x="4778375" y="2849563"/>
          <p14:tracePt t="19946" x="4800600" y="2841625"/>
          <p14:tracePt t="19979" x="4830763" y="2827338"/>
          <p14:tracePt t="19996" x="4876800" y="2811463"/>
          <p14:tracePt t="20013" x="4953000" y="2797175"/>
          <p14:tracePt t="20030" x="5097463" y="2789238"/>
          <p14:tracePt t="20046" x="5165725" y="2789238"/>
          <p14:tracePt t="20063" x="5326063" y="2789238"/>
          <p14:tracePt t="20079" x="5440363" y="2797175"/>
          <p14:tracePt t="20096" x="5532438" y="2803525"/>
          <p14:tracePt t="20113" x="5562600" y="2811463"/>
          <p14:tracePt t="20183" x="5570538" y="2819400"/>
          <p14:tracePt t="20199" x="5578475" y="2835275"/>
          <p14:tracePt t="20207" x="5592763" y="2879725"/>
          <p14:tracePt t="20215" x="5608638" y="2925763"/>
          <p14:tracePt t="20230" x="5622925" y="2949575"/>
          <p14:tracePt t="20246" x="5630863" y="2963863"/>
          <p14:tracePt t="20551" x="5638800" y="2963863"/>
          <p14:tracePt t="20559" x="5654675" y="2987675"/>
          <p14:tracePt t="20567" x="5668963" y="2994025"/>
          <p14:tracePt t="20580" x="5668963" y="3017838"/>
          <p14:tracePt t="20596" x="5676900" y="3040063"/>
          <p14:tracePt t="20613" x="5715000" y="3070225"/>
          <p14:tracePt t="20647" x="5737225" y="3070225"/>
          <p14:tracePt t="20663" x="5753100" y="3070225"/>
          <p14:tracePt t="20679" x="5761038" y="3070225"/>
          <p14:tracePt t="20696" x="5799138" y="3055938"/>
          <p14:tracePt t="20713" x="5889625" y="3009900"/>
          <p14:tracePt t="20730" x="6003925" y="2955925"/>
          <p14:tracePt t="20746" x="6156325" y="2917825"/>
          <p14:tracePt t="20763" x="6308725" y="2865438"/>
          <p14:tracePt t="20780" x="6416675" y="2835275"/>
          <p14:tracePt t="20796" x="6484938" y="2819400"/>
          <p14:tracePt t="20813" x="6523038" y="2797175"/>
          <p14:tracePt t="20830" x="6569075" y="2789238"/>
          <p14:tracePt t="20846" x="6583363" y="2789238"/>
          <p14:tracePt t="20863" x="6591300" y="2789238"/>
          <p14:tracePt t="20880" x="6607175" y="2789238"/>
          <p14:tracePt t="20896" x="6637338" y="2789238"/>
          <p14:tracePt t="20913" x="6683375" y="2789238"/>
          <p14:tracePt t="20930" x="6781800" y="2789238"/>
          <p14:tracePt t="20946" x="6911975" y="2811463"/>
          <p14:tracePt t="20963" x="6994525" y="2819400"/>
          <p14:tracePt t="20980" x="7040563" y="2819400"/>
          <p14:tracePt t="20996" x="7078663" y="2835275"/>
          <p14:tracePt t="21013" x="7086600" y="2835275"/>
          <p14:tracePt t="21047" x="7094538" y="2835275"/>
          <p14:tracePt t="21055" x="7102475" y="2835275"/>
          <p14:tracePt t="21063" x="7108825" y="2835275"/>
          <p14:tracePt t="21080" x="7140575" y="2835275"/>
          <p14:tracePt t="21096" x="7162800" y="2835275"/>
          <p14:tracePt t="21113" x="7200900" y="2827338"/>
          <p14:tracePt t="21130" x="7223125" y="2827338"/>
          <p14:tracePt t="21146" x="7254875" y="2811463"/>
          <p14:tracePt t="21163" x="7277100" y="2803525"/>
          <p14:tracePt t="21180" x="7331075" y="2803525"/>
          <p14:tracePt t="21196" x="7391400" y="2797175"/>
          <p14:tracePt t="21213" x="7451725" y="2781300"/>
          <p14:tracePt t="21230" x="7513638" y="2765425"/>
          <p14:tracePt t="21246" x="7543800" y="2765425"/>
          <p14:tracePt t="21263" x="7566025" y="2765425"/>
          <p14:tracePt t="21280" x="7604125" y="2751138"/>
          <p14:tracePt t="21296" x="7650163" y="2735263"/>
          <p14:tracePt t="21313" x="7688263" y="2735263"/>
          <p14:tracePt t="21330" x="7750175" y="2713038"/>
          <p14:tracePt t="21347" x="7780338" y="2713038"/>
          <p14:tracePt t="21363" x="7832725" y="2713038"/>
          <p14:tracePt t="21380" x="7886700" y="2713038"/>
          <p14:tracePt t="21397" x="7940675" y="2713038"/>
          <p14:tracePt t="21413" x="8008938" y="2713038"/>
          <p14:tracePt t="21430" x="8145463" y="2713038"/>
          <p14:tracePt t="21446" x="8237538" y="2713038"/>
          <p14:tracePt t="21463" x="8382000" y="2713038"/>
          <p14:tracePt t="21480" x="8480425" y="2713038"/>
          <p14:tracePt t="21497" x="8564563" y="2713038"/>
          <p14:tracePt t="21513" x="8632825" y="2713038"/>
          <p14:tracePt t="21530" x="8678863" y="2705100"/>
          <p14:tracePt t="21547" x="8716963" y="2689225"/>
          <p14:tracePt t="21563" x="8763000" y="2689225"/>
          <p14:tracePt t="21580" x="8809038" y="2689225"/>
          <p14:tracePt t="21583" x="8839200" y="2689225"/>
          <p14:tracePt t="21597" x="8869363" y="2689225"/>
          <p14:tracePt t="21613" x="8923338" y="2689225"/>
          <p14:tracePt t="21630" x="8983663" y="2689225"/>
          <p14:tracePt t="21647" x="9051925" y="2689225"/>
          <p14:tracePt t="21663" x="9097963" y="2689225"/>
          <p14:tracePt t="21680" x="9128125" y="2697163"/>
          <p14:tracePt t="21697" x="9166225" y="2713038"/>
          <p14:tracePt t="21713" x="9258300" y="2735263"/>
          <p14:tracePt t="21730" x="9304338" y="2751138"/>
          <p14:tracePt t="21747" x="9318625" y="2751138"/>
          <p14:tracePt t="21791" x="9326563" y="2751138"/>
          <p14:tracePt t="21831" x="9326563" y="2759075"/>
          <p14:tracePt t="21839" x="9318625" y="2797175"/>
          <p14:tracePt t="21847" x="9288463" y="2865438"/>
          <p14:tracePt t="21863" x="9212263" y="2941638"/>
          <p14:tracePt t="21880" x="9075738" y="3001963"/>
          <p14:tracePt t="21897" x="8885238" y="3048000"/>
          <p14:tracePt t="21913" x="8656638" y="3070225"/>
          <p14:tracePt t="21930" x="8428038" y="3108325"/>
          <p14:tracePt t="21947" x="8153400" y="3146425"/>
          <p14:tracePt t="21963" x="7954963" y="3178175"/>
          <p14:tracePt t="21980" x="7756525" y="3200400"/>
          <p14:tracePt t="21997" x="7627938" y="3222625"/>
          <p14:tracePt t="22014" x="7513638" y="3222625"/>
          <p14:tracePt t="22030" x="7383463" y="3222625"/>
          <p14:tracePt t="22047" x="7154863" y="3222625"/>
          <p14:tracePt t="22063" x="7002463" y="3222625"/>
          <p14:tracePt t="22080" x="6873875" y="3222625"/>
          <p14:tracePt t="22097" x="6743700" y="3222625"/>
          <p14:tracePt t="22113" x="6629400" y="3216275"/>
          <p14:tracePt t="22130" x="6561138" y="3216275"/>
          <p14:tracePt t="22147" x="6537325" y="3216275"/>
          <p14:tracePt t="22163" x="6523038" y="3208338"/>
          <p14:tracePt t="22247" x="6530975" y="3192463"/>
          <p14:tracePt t="22255" x="6575425" y="3178175"/>
          <p14:tracePt t="22263" x="6651625" y="3154363"/>
          <p14:tracePt t="22280" x="6850063" y="3070225"/>
          <p14:tracePt t="22297" x="7178675" y="2933700"/>
          <p14:tracePt t="22314" x="7551738" y="2781300"/>
          <p14:tracePt t="22330" x="7870825" y="2659063"/>
          <p14:tracePt t="22347" x="8123238" y="2574925"/>
          <p14:tracePt t="22364" x="8297863" y="2536825"/>
          <p14:tracePt t="22380" x="8458200" y="2492375"/>
          <p14:tracePt t="22397" x="8602663" y="2476500"/>
          <p14:tracePt t="22414" x="8785225" y="2476500"/>
          <p14:tracePt t="22430" x="8877300" y="2476500"/>
          <p14:tracePt t="22447" x="8923338" y="2484438"/>
          <p14:tracePt t="22464" x="8945563" y="2492375"/>
          <p14:tracePt t="22480" x="8953500" y="2498725"/>
          <p14:tracePt t="22497" x="8975725" y="2560638"/>
          <p14:tracePt t="22514" x="9029700" y="2713038"/>
          <p14:tracePt t="22530" x="9029700" y="2819400"/>
          <p14:tracePt t="22547" x="9021763" y="2895600"/>
          <p14:tracePt t="22564" x="8931275" y="3017838"/>
          <p14:tracePt t="22580" x="8747125" y="3146425"/>
          <p14:tracePt t="22584" x="8556625" y="3216275"/>
          <p14:tracePt t="22597" x="8305800" y="3298825"/>
          <p14:tracePt t="22614" x="7146925" y="3429000"/>
          <p14:tracePt t="22630" x="6278563" y="3429000"/>
          <p14:tracePt t="22647" x="5295900" y="3429000"/>
          <p14:tracePt t="22664" x="4403725" y="3429000"/>
          <p14:tracePt t="22680" x="3687763" y="3429000"/>
          <p14:tracePt t="22697" x="3184525" y="3429000"/>
          <p14:tracePt t="22714" x="2835275" y="3429000"/>
          <p14:tracePt t="22730" x="2620963" y="3429000"/>
          <p14:tracePt t="22747" x="2460625" y="3451225"/>
          <p14:tracePt t="22763" x="2332038" y="3467100"/>
          <p14:tracePt t="22780" x="2239963" y="3475038"/>
          <p14:tracePt t="22797" x="2163763" y="3475038"/>
          <p14:tracePt t="22814" x="2073275" y="3475038"/>
          <p14:tracePt t="22830" x="2027238" y="3467100"/>
          <p14:tracePt t="22847" x="1973263" y="3444875"/>
          <p14:tracePt t="22863" x="1927225" y="3429000"/>
          <p14:tracePt t="22880" x="1882775" y="3406775"/>
          <p14:tracePt t="22897" x="1858963" y="3390900"/>
          <p14:tracePt t="22914" x="1828800" y="3382963"/>
          <p14:tracePt t="22930" x="1820863" y="3368675"/>
          <p14:tracePt t="22964" x="1820863" y="3360738"/>
          <p14:tracePt t="22980" x="1820863" y="3344863"/>
          <p14:tracePt t="22997" x="1820863" y="3336925"/>
          <p14:tracePt t="23014" x="1836738" y="3314700"/>
          <p14:tracePt t="23030" x="2019300" y="3292475"/>
          <p14:tracePt t="23047" x="2163763" y="3260725"/>
          <p14:tracePt t="23064" x="2346325" y="3238500"/>
          <p14:tracePt t="23081" x="2506663" y="3238500"/>
          <p14:tracePt t="23097" x="2667000" y="3238500"/>
          <p14:tracePt t="23114" x="2751138" y="3238500"/>
          <p14:tracePt t="23130" x="2835275" y="3238500"/>
          <p14:tracePt t="23147" x="2873375" y="3246438"/>
          <p14:tracePt t="23164" x="2879725" y="3254375"/>
          <p14:tracePt t="57776" x="2873375" y="3260725"/>
          <p14:tracePt t="57839" x="2613025" y="4144963"/>
          <p14:tracePt t="58271" x="2590800" y="4144963"/>
          <p14:tracePt t="58279" x="2574925" y="4137025"/>
          <p14:tracePt t="58287" x="2560638" y="4130675"/>
          <p14:tracePt t="58295" x="2544763" y="4122738"/>
          <p14:tracePt t="64815" x="2536825" y="4122738"/>
          <p14:tracePt t="64823" x="2544763" y="4160838"/>
          <p14:tracePt t="64830" x="2568575" y="4267200"/>
          <p14:tracePt t="64846" x="2613025" y="4389438"/>
          <p14:tracePt t="64862" x="2659063" y="4457700"/>
          <p14:tracePt t="64879" x="2689225" y="4495800"/>
          <p14:tracePt t="64896" x="2697163" y="4518025"/>
          <p14:tracePt t="64935" x="2697163" y="4541838"/>
          <p14:tracePt t="64946" x="2697163" y="4579938"/>
          <p14:tracePt t="64963" x="2651125" y="4686300"/>
          <p14:tracePt t="64979" x="2536825" y="4822825"/>
          <p14:tracePt t="64996" x="2378075" y="4953000"/>
          <p14:tracePt t="65013" x="2193925" y="5045075"/>
          <p14:tracePt t="65029" x="1912938" y="5159375"/>
          <p14:tracePt t="65047" x="1508125" y="5341938"/>
          <p14:tracePt t="65063" x="1387475" y="5410200"/>
          <p14:tracePt t="65079" x="1379538" y="5426075"/>
          <p14:tracePt t="65127" x="1431925" y="5426075"/>
          <p14:tracePt t="65135" x="1524000" y="5426075"/>
          <p14:tracePt t="65146" x="1698625" y="5387975"/>
          <p14:tracePt t="65163" x="1997075" y="5295900"/>
          <p14:tracePt t="65179" x="2201863" y="5219700"/>
          <p14:tracePt t="65196" x="2362200" y="5135563"/>
          <p14:tracePt t="65213" x="2446338" y="5075238"/>
          <p14:tracePt t="65229" x="2460625" y="5029200"/>
          <p14:tracePt t="65246" x="2468563" y="4999038"/>
          <p14:tracePt t="65263" x="2430463" y="4854575"/>
          <p14:tracePt t="65279" x="2346325" y="4778375"/>
          <p14:tracePt t="65296" x="2270125" y="4716463"/>
          <p14:tracePt t="65313" x="2217738" y="4678363"/>
          <p14:tracePt t="65329" x="2217738" y="4670425"/>
          <p14:tracePt t="65415" x="2255838" y="4670425"/>
          <p14:tracePt t="65423" x="2293938" y="4678363"/>
          <p14:tracePt t="65431" x="2316163" y="4686300"/>
          <p14:tracePt t="65639" x="2308225" y="4708525"/>
          <p14:tracePt t="65648" x="2270125" y="4800600"/>
          <p14:tracePt t="65655" x="2255838" y="4906963"/>
          <p14:tracePt t="65663" x="2232025" y="4991100"/>
          <p14:tracePt t="65679" x="2232025" y="5037138"/>
          <p14:tracePt t="65713" x="2225675" y="5037138"/>
          <p14:tracePt t="65791" x="2201863" y="5037138"/>
          <p14:tracePt t="65799" x="2163763" y="5021263"/>
          <p14:tracePt t="65807" x="2133600" y="4930775"/>
          <p14:tracePt t="65815" x="2117725" y="4808538"/>
          <p14:tracePt t="65830" x="2079625" y="4533900"/>
          <p14:tracePt t="65846" x="2073275" y="4275138"/>
          <p14:tracePt t="65863" x="2073275" y="4060825"/>
          <p14:tracePt t="65880" x="2095500" y="3894138"/>
          <p14:tracePt t="65896" x="2125663" y="3825875"/>
          <p14:tracePt t="65913" x="2125663" y="3817938"/>
          <p14:tracePt t="65951" x="2125663" y="3810000"/>
          <p14:tracePt t="65983" x="2133600" y="3848100"/>
          <p14:tracePt t="65991" x="2149475" y="3962400"/>
          <p14:tracePt t="65999" x="2171700" y="4060825"/>
          <p14:tracePt t="66013" x="2179638" y="4168775"/>
          <p14:tracePt t="66030" x="2209800" y="4327525"/>
          <p14:tracePt t="66046" x="2217738" y="4403725"/>
          <p14:tracePt t="66080" x="2225675" y="4411663"/>
          <p14:tracePt t="66096" x="2247900" y="4411663"/>
          <p14:tracePt t="66113" x="2346325" y="4389438"/>
          <p14:tracePt t="66130" x="2544763" y="4321175"/>
          <p14:tracePt t="66146" x="2835275" y="4251325"/>
          <p14:tracePt t="66163" x="3184525" y="4206875"/>
          <p14:tracePt t="66180" x="3543300" y="4198938"/>
          <p14:tracePt t="66182" x="3749675" y="4198938"/>
          <p14:tracePt t="66196" x="3954463" y="4198938"/>
          <p14:tracePt t="66213" x="4373563" y="4198938"/>
          <p14:tracePt t="66230" x="4632325" y="4213225"/>
          <p14:tracePt t="66246" x="4732338" y="4244975"/>
          <p14:tracePt t="66280" x="4724400" y="4251325"/>
          <p14:tracePt t="66296" x="4359275" y="4381500"/>
          <p14:tracePt t="66313" x="3390900" y="4495800"/>
          <p14:tracePt t="66330" x="2133600" y="4495800"/>
          <p14:tracePt t="66346" x="777875" y="4495800"/>
          <p14:tracePt t="66363" x="0" y="4495800"/>
          <p14:tracePt t="66396" x="46038" y="4495800"/>
          <p14:tracePt t="66413" x="320675" y="4495800"/>
          <p14:tracePt t="66430" x="1638300" y="4411663"/>
          <p14:tracePt t="66446" x="2606675" y="4411663"/>
          <p14:tracePt t="66463" x="3086100" y="4411663"/>
          <p14:tracePt t="66480" x="3146425" y="4441825"/>
          <p14:tracePt t="66496" x="3101975" y="4503738"/>
          <p14:tracePt t="66513" x="2689225" y="4648200"/>
          <p14:tracePt t="66530" x="1897063" y="4830763"/>
          <p14:tracePt t="66546" x="1401763" y="4960938"/>
          <p14:tracePt t="66563" x="1333500" y="5013325"/>
          <p14:tracePt t="66580" x="1401763" y="5051425"/>
          <p14:tracePt t="66596" x="1646238" y="5067300"/>
          <p14:tracePt t="66613" x="2239963" y="5067300"/>
          <p14:tracePt t="66630" x="2636838" y="5067300"/>
          <p14:tracePt t="66647" x="2705100" y="5075238"/>
          <p14:tracePt t="66680" x="2530475" y="5075238"/>
          <p14:tracePt t="66696" x="2339975" y="5075238"/>
          <p14:tracePt t="66713" x="2316163" y="5075238"/>
          <p14:tracePt t="66759" x="2316163" y="5083175"/>
          <p14:tracePt t="66791" x="2301875" y="5083175"/>
          <p14:tracePt t="66799" x="2225675" y="5097463"/>
          <p14:tracePt t="66807" x="2103438" y="5097463"/>
          <p14:tracePt t="66815" x="1935163" y="5097463"/>
          <p14:tracePt t="66830" x="1782763" y="5097463"/>
          <p14:tracePt t="66846" x="1592263" y="5037138"/>
          <p14:tracePt t="66863" x="1592263" y="5013325"/>
          <p14:tracePt t="66880" x="1730375" y="4975225"/>
          <p14:tracePt t="66897" x="1989138" y="4906963"/>
          <p14:tracePt t="66913" x="2362200" y="4816475"/>
          <p14:tracePt t="66930" x="2697163" y="4716463"/>
          <p14:tracePt t="66947" x="2887663" y="4640263"/>
          <p14:tracePt t="66963" x="2903538" y="4632325"/>
          <p14:tracePt t="66997" x="2903538" y="4625975"/>
          <p14:tracePt t="67014" x="2873375" y="4602163"/>
          <p14:tracePt t="67047" x="2873375" y="4579938"/>
          <p14:tracePt t="67063" x="2887663" y="4533900"/>
          <p14:tracePt t="67080" x="2895600" y="4525963"/>
          <p14:tracePt t="67097" x="2917825" y="4511675"/>
          <p14:tracePt t="67151" x="2917825" y="4503738"/>
          <p14:tracePt t="67159" x="2911475" y="4495800"/>
          <p14:tracePt t="67167" x="2879725" y="4479925"/>
          <p14:tracePt t="67180" x="2849563" y="4473575"/>
          <p14:tracePt t="67197" x="2751138" y="4457700"/>
          <p14:tracePt t="67214" x="2651125" y="4435475"/>
          <p14:tracePt t="67230" x="2613025" y="4427538"/>
          <p14:tracePt t="67247" x="2446338" y="4427538"/>
          <p14:tracePt t="67263" x="2438400" y="4419600"/>
          <p14:tracePt t="67359" x="2438400" y="4411663"/>
          <p14:tracePt t="67367" x="2438400" y="4403725"/>
          <p14:tracePt t="67375" x="2438400" y="4397375"/>
          <p14:tracePt t="67391" x="2438400" y="4381500"/>
          <p14:tracePt t="67399" x="2446338" y="4373563"/>
          <p14:tracePt t="67414" x="2468563" y="4351338"/>
          <p14:tracePt t="67430" x="2484438" y="4335463"/>
          <p14:tracePt t="67447" x="2606675" y="4267200"/>
          <p14:tracePt t="67464" x="2803525" y="4244975"/>
          <p14:tracePt t="67480" x="3336925" y="4221163"/>
          <p14:tracePt t="67497" x="4060825" y="4221163"/>
          <p14:tracePt t="67513" x="4784725" y="4221163"/>
          <p14:tracePt t="67530" x="5464175" y="4221163"/>
          <p14:tracePt t="67547" x="5959475" y="4221163"/>
          <p14:tracePt t="67563" x="6188075" y="4221163"/>
          <p14:tracePt t="67580" x="6202363" y="4221163"/>
          <p14:tracePt t="67614" x="5821363" y="4206875"/>
          <p14:tracePt t="67630" x="4991100" y="4229100"/>
          <p14:tracePt t="67647" x="4022725" y="4229100"/>
          <p14:tracePt t="67664" x="3246438" y="4229100"/>
          <p14:tracePt t="67680" x="2903538" y="4229100"/>
          <p14:tracePt t="67697" x="2873375" y="4237038"/>
          <p14:tracePt t="67730" x="2925763" y="4237038"/>
          <p14:tracePt t="67747" x="3063875" y="4244975"/>
          <p14:tracePt t="67764" x="3222625" y="4244975"/>
          <p14:tracePt t="67780" x="3246438" y="4244975"/>
          <p14:tracePt t="67814" x="3178175" y="4267200"/>
          <p14:tracePt t="67830" x="2887663" y="4335463"/>
          <p14:tracePt t="67847" x="2438400" y="4449763"/>
          <p14:tracePt t="67864" x="1920875" y="4594225"/>
          <p14:tracePt t="67880" x="1485900" y="4784725"/>
          <p14:tracePt t="67897" x="1317625" y="4914900"/>
          <p14:tracePt t="67914" x="1287463" y="4983163"/>
          <p14:tracePt t="67930" x="1279525" y="5006975"/>
          <p14:tracePt t="67947" x="1279525" y="5029200"/>
          <p14:tracePt t="67964" x="1295400" y="5037138"/>
          <p14:tracePt t="67980" x="1325563" y="5051425"/>
          <p14:tracePt t="68071" x="1333500" y="5059363"/>
          <p14:tracePt t="68095" x="1341438" y="5059363"/>
          <p14:tracePt t="68103" x="1355725" y="5083175"/>
          <p14:tracePt t="68114" x="1371600" y="5105400"/>
          <p14:tracePt t="68130" x="1393825" y="5113338"/>
          <p14:tracePt t="68147" x="1470025" y="5127625"/>
          <p14:tracePt t="68164" x="1592263" y="5127625"/>
          <p14:tracePt t="68166" x="1668463" y="5127625"/>
          <p14:tracePt t="68180" x="1730375" y="5127625"/>
          <p14:tracePt t="68197" x="1828800" y="5089525"/>
          <p14:tracePt t="68214" x="1897063" y="5037138"/>
          <p14:tracePt t="68230" x="1920875" y="4999038"/>
          <p14:tracePt t="68247" x="1927225" y="4975225"/>
          <p14:tracePt t="68264" x="1927225" y="4968875"/>
          <p14:tracePt t="68280" x="1927225" y="4960938"/>
          <p14:tracePt t="68297" x="1927225" y="4953000"/>
          <p14:tracePt t="68314" x="1927225" y="4945063"/>
          <p14:tracePt t="68331" x="1965325" y="4922838"/>
          <p14:tracePt t="68347" x="2027238" y="4922838"/>
          <p14:tracePt t="68364" x="2065338" y="4922838"/>
          <p14:tracePt t="68381" x="2095500" y="4922838"/>
          <p14:tracePt t="68398" x="2111375" y="4930775"/>
          <p14:tracePt t="68414" x="2125663" y="4937125"/>
          <p14:tracePt t="68430" x="2141538" y="4953000"/>
          <p14:tracePt t="68447" x="2149475" y="4960938"/>
          <p14:tracePt t="68494" x="2163763" y="4960938"/>
          <p14:tracePt t="68502" x="2193925" y="4960938"/>
          <p14:tracePt t="68514" x="2263775" y="4960938"/>
          <p14:tracePt t="68530" x="2408238" y="4937125"/>
          <p14:tracePt t="68547" x="2598738" y="4884738"/>
          <p14:tracePt t="68564" x="2759075" y="4860925"/>
          <p14:tracePt t="68580" x="2865438" y="4846638"/>
          <p14:tracePt t="68597" x="2903538" y="4830763"/>
          <p14:tracePt t="68664" x="2911475" y="4830763"/>
          <p14:tracePt t="68671" x="2917825" y="4830763"/>
          <p14:tracePt t="68681" x="2933700" y="4830763"/>
          <p14:tracePt t="68697" x="2963863" y="4830763"/>
          <p14:tracePt t="68714" x="2994025" y="4838700"/>
          <p14:tracePt t="68731" x="3070225" y="4860925"/>
          <p14:tracePt t="68747" x="3086100" y="4860925"/>
          <p14:tracePt t="68781" x="3094038" y="4868863"/>
          <p14:tracePt t="68903" x="3108325" y="4868863"/>
          <p14:tracePt t="68911" x="3116263" y="4854575"/>
          <p14:tracePt t="68919" x="3124200" y="4854575"/>
          <p14:tracePt t="68931" x="3140075" y="4854575"/>
          <p14:tracePt t="68947" x="3200400" y="4838700"/>
          <p14:tracePt t="68964" x="3298825" y="4838700"/>
          <p14:tracePt t="68981" x="3413125" y="4838700"/>
          <p14:tracePt t="68998" x="3527425" y="4838700"/>
          <p14:tracePt t="69014" x="3543300" y="4838700"/>
          <p14:tracePt t="69087" x="3551238" y="4838700"/>
          <p14:tracePt t="69151" x="3559175" y="4838700"/>
          <p14:tracePt t="69167" x="3559175" y="4846638"/>
          <p14:tracePt t="69175" x="3565525" y="4846638"/>
          <p14:tracePt t="69183" x="3573463" y="4846638"/>
          <p14:tracePt t="69198" x="3627438" y="4868863"/>
          <p14:tracePt t="69214" x="3673475" y="4884738"/>
          <p14:tracePt t="69231" x="3687763" y="4884738"/>
          <p14:tracePt t="69247" x="3763963" y="4892675"/>
          <p14:tracePt t="69264" x="3787775" y="4892675"/>
          <p14:tracePt t="69281" x="3794125" y="4892675"/>
          <p14:tracePt t="69297" x="3810000" y="4892675"/>
          <p14:tracePt t="69331" x="3817938" y="4892675"/>
          <p14:tracePt t="69399" x="3825875" y="4892675"/>
          <p14:tracePt t="69407" x="3840163" y="4892675"/>
          <p14:tracePt t="69415" x="3863975" y="4892675"/>
          <p14:tracePt t="69431" x="3916363" y="4892675"/>
          <p14:tracePt t="69448" x="4000500" y="4892675"/>
          <p14:tracePt t="69464" x="4084638" y="4892675"/>
          <p14:tracePt t="69481" x="4168775" y="4892675"/>
          <p14:tracePt t="69498" x="4221163" y="4892675"/>
          <p14:tracePt t="69514" x="4229100" y="4892675"/>
          <p14:tracePt t="69655" x="4237038" y="4892675"/>
          <p14:tracePt t="69663" x="4244975" y="4892675"/>
          <p14:tracePt t="69671" x="4251325" y="4892675"/>
          <p14:tracePt t="69799" x="4244975" y="4899025"/>
          <p14:tracePt t="69807" x="4229100" y="4899025"/>
          <p14:tracePt t="69815" x="4221163" y="4899025"/>
          <p14:tracePt t="69831" x="4206875" y="4899025"/>
          <p14:tracePt t="69847" x="4198938" y="4899025"/>
          <p14:tracePt t="69910" x="4191000" y="4899025"/>
          <p14:tracePt t="69927" x="4168775" y="4899025"/>
          <p14:tracePt t="69935" x="4152900" y="4899025"/>
          <p14:tracePt t="69943" x="4130675" y="4914900"/>
          <p14:tracePt t="69951" x="4098925" y="4922838"/>
          <p14:tracePt t="69964" x="4054475" y="4930775"/>
          <p14:tracePt t="69981" x="3916363" y="4968875"/>
          <p14:tracePt t="69998" x="3649663" y="5021263"/>
          <p14:tracePt t="70014" x="3459163" y="5045075"/>
          <p14:tracePt t="70031" x="3260725" y="5083175"/>
          <p14:tracePt t="70048" x="3108325" y="5089525"/>
          <p14:tracePt t="70065" x="3032125" y="5089525"/>
          <p14:tracePt t="70081" x="3017838" y="5089525"/>
          <p14:tracePt t="70135" x="3009900" y="5089525"/>
          <p14:tracePt t="70143" x="3001963" y="5089525"/>
          <p14:tracePt t="70151" x="2971800" y="5089525"/>
          <p14:tracePt t="70164" x="2917825" y="5089525"/>
          <p14:tracePt t="70181" x="2743200" y="5083175"/>
          <p14:tracePt t="70198" x="2492375" y="5037138"/>
          <p14:tracePt t="70214" x="2332038" y="5006975"/>
          <p14:tracePt t="70231" x="2255838" y="4991100"/>
          <p14:tracePt t="70248" x="2239963" y="4991100"/>
          <p14:tracePt t="70327" x="2232025" y="4983163"/>
          <p14:tracePt t="70335" x="2201863" y="4975225"/>
          <p14:tracePt t="70343" x="2179638" y="4968875"/>
          <p14:tracePt t="70351" x="2171700" y="4968875"/>
          <p14:tracePt t="70365" x="2141538" y="4960938"/>
          <p14:tracePt t="70381" x="2095500" y="4953000"/>
          <p14:tracePt t="70398" x="2057400" y="4945063"/>
          <p14:tracePt t="70414" x="2041525" y="4937125"/>
          <p14:tracePt t="70495" x="2041525" y="4930775"/>
          <p14:tracePt t="70511" x="2041525" y="4922838"/>
          <p14:tracePt t="70535" x="2041525" y="4914900"/>
          <p14:tracePt t="70551" x="2041525" y="4899025"/>
          <p14:tracePt t="70567" x="2041525" y="4892675"/>
          <p14:tracePt t="70575" x="2041525" y="4884738"/>
          <p14:tracePt t="70583" x="2041525" y="4876800"/>
          <p14:tracePt t="70598" x="2041525" y="4868863"/>
          <p14:tracePt t="70615" x="2041525" y="4822825"/>
          <p14:tracePt t="70631" x="2041525" y="4816475"/>
          <p14:tracePt t="70648" x="2049463" y="4762500"/>
          <p14:tracePt t="70665" x="2057400" y="4740275"/>
          <p14:tracePt t="70681" x="2073275" y="4702175"/>
          <p14:tracePt t="70698" x="2073275" y="4686300"/>
          <p14:tracePt t="70715" x="2079625" y="4670425"/>
          <p14:tracePt t="70783" x="2087563" y="4686300"/>
          <p14:tracePt t="70791" x="2103438" y="4762500"/>
          <p14:tracePt t="70799" x="2117725" y="4854575"/>
          <p14:tracePt t="70815" x="2163763" y="5051425"/>
          <p14:tracePt t="70831" x="2187575" y="5159375"/>
          <p14:tracePt t="70848" x="2201863" y="5173663"/>
          <p14:tracePt t="70887" x="2201863" y="5165725"/>
          <p14:tracePt t="70898" x="2193925" y="5105400"/>
          <p14:tracePt t="70915" x="2149475" y="4983163"/>
          <p14:tracePt t="70931" x="2111375" y="4846638"/>
          <p14:tracePt t="70948" x="2079625" y="4746625"/>
          <p14:tracePt t="70965" x="2073275" y="4732338"/>
          <p14:tracePt t="70981" x="2065338" y="4724400"/>
          <p14:tracePt t="71015" x="2065338" y="4754563"/>
          <p14:tracePt t="71023" x="2065338" y="4778375"/>
          <p14:tracePt t="71031" x="2065338" y="4808538"/>
          <p14:tracePt t="71048" x="2065338" y="4838700"/>
          <p14:tracePt t="71103" x="2065338" y="4808538"/>
          <p14:tracePt t="71111" x="2065338" y="4754563"/>
          <p14:tracePt t="71119" x="2065338" y="4708525"/>
          <p14:tracePt t="71131" x="2057400" y="4648200"/>
          <p14:tracePt t="71148" x="2049463" y="4572000"/>
          <p14:tracePt t="71207" x="2049463" y="4632325"/>
          <p14:tracePt t="71215" x="2049463" y="4702175"/>
          <p14:tracePt t="71223" x="2049463" y="4770438"/>
          <p14:tracePt t="71231" x="2057400" y="4846638"/>
          <p14:tracePt t="71248" x="2073275" y="4922838"/>
          <p14:tracePt t="71265" x="2079625" y="4930775"/>
          <p14:tracePt t="71298" x="2095500" y="4906963"/>
          <p14:tracePt t="71315" x="2103438" y="4822825"/>
          <p14:tracePt t="71332" x="2103438" y="4762500"/>
          <p14:tracePt t="71348" x="2103438" y="4740275"/>
          <p14:tracePt t="71391" x="2117725" y="4746625"/>
          <p14:tracePt t="71399" x="2125663" y="4792663"/>
          <p14:tracePt t="71415" x="2155825" y="4868863"/>
          <p14:tracePt t="71432" x="2187575" y="4906963"/>
          <p14:tracePt t="71448" x="2209800" y="4945063"/>
          <p14:tracePt t="71465" x="2239963" y="4945063"/>
          <p14:tracePt t="71482" x="2270125" y="4960938"/>
          <p14:tracePt t="71498" x="2286000" y="4960938"/>
          <p14:tracePt t="71647" x="2278063" y="4960938"/>
          <p14:tracePt t="71655" x="2270125" y="4960938"/>
          <p14:tracePt t="71671" x="2263775" y="4960938"/>
          <p14:tracePt t="71682" x="2263775" y="4953000"/>
          <p14:tracePt t="71698" x="2255838" y="4945063"/>
          <p14:tracePt t="71715" x="2255838" y="4937125"/>
          <p14:tracePt t="71732" x="2247900" y="4922838"/>
          <p14:tracePt t="71748" x="2239963" y="4899025"/>
          <p14:tracePt t="71765" x="2239963" y="4892675"/>
          <p14:tracePt t="71782" x="2239963" y="4860925"/>
          <p14:tracePt t="71798" x="2239963" y="4838700"/>
          <p14:tracePt t="71815" x="2247900" y="4816475"/>
          <p14:tracePt t="71832" x="2278063" y="4778375"/>
          <p14:tracePt t="71848" x="2346325" y="4732338"/>
          <p14:tracePt t="71865" x="2408238" y="4708525"/>
          <p14:tracePt t="71881" x="2484438" y="4678363"/>
          <p14:tracePt t="71898" x="2544763" y="4648200"/>
          <p14:tracePt t="71915" x="2560638" y="4648200"/>
          <p14:tracePt t="71931" x="2568575" y="4648200"/>
          <p14:tracePt t="71990" x="2582863" y="4664075"/>
          <p14:tracePt t="71998" x="2598738" y="4732338"/>
          <p14:tracePt t="72006" x="2598738" y="4792663"/>
          <p14:tracePt t="72015" x="2606675" y="4854575"/>
          <p14:tracePt t="72031" x="2606675" y="4953000"/>
          <p14:tracePt t="72049" x="2598738" y="4999038"/>
          <p14:tracePt t="72065" x="2560638" y="5021263"/>
          <p14:tracePt t="72082" x="2514600" y="5021263"/>
          <p14:tracePt t="72099" x="2454275" y="5013325"/>
          <p14:tracePt t="72115" x="2324100" y="4937125"/>
          <p14:tracePt t="72132" x="2201863" y="4860925"/>
          <p14:tracePt t="72149" x="2155825" y="4830763"/>
          <p14:tracePt t="72165" x="2149475" y="4800600"/>
          <p14:tracePt t="72168" x="2149475" y="4778375"/>
          <p14:tracePt t="72182" x="2149475" y="4762500"/>
          <p14:tracePt t="72198" x="2209800" y="4762500"/>
          <p14:tracePt t="72215" x="2286000" y="4762500"/>
          <p14:tracePt t="72232" x="2324100" y="4762500"/>
          <p14:tracePt t="72249" x="2332038" y="4784725"/>
          <p14:tracePt t="72265" x="2339975" y="4906963"/>
          <p14:tracePt t="72282" x="2308225" y="5021263"/>
          <p14:tracePt t="72299" x="2193925" y="5113338"/>
          <p14:tracePt t="72315" x="2095500" y="5135563"/>
          <p14:tracePt t="72332" x="2003425" y="5135563"/>
          <p14:tracePt t="72349" x="1905000" y="5097463"/>
          <p14:tracePt t="72366" x="1858963" y="5013325"/>
          <p14:tracePt t="72382" x="1858963" y="4975225"/>
          <p14:tracePt t="72399" x="1897063" y="4854575"/>
          <p14:tracePt t="72415" x="2003425" y="4800600"/>
          <p14:tracePt t="72432" x="2103438" y="4800600"/>
          <p14:tracePt t="72449" x="2149475" y="4800600"/>
          <p14:tracePt t="72465" x="2187575" y="4884738"/>
          <p14:tracePt t="72482" x="2193925" y="4975225"/>
          <p14:tracePt t="72499" x="2171700" y="5045075"/>
          <p14:tracePt t="72515" x="2133600" y="5059363"/>
          <p14:tracePt t="72532" x="2111375" y="5059363"/>
          <p14:tracePt t="72549" x="2095500" y="5051425"/>
          <p14:tracePt t="72566" x="2087563" y="4975225"/>
          <p14:tracePt t="72582" x="2087563" y="4922838"/>
          <p14:tracePt t="72599" x="2225675" y="4830763"/>
          <p14:tracePt t="72615" x="2308225" y="4830763"/>
          <p14:tracePt t="72632" x="2346325" y="4830763"/>
          <p14:tracePt t="72649" x="2362200" y="4830763"/>
          <p14:tracePt t="72665" x="2370138" y="4876800"/>
          <p14:tracePt t="72682" x="2370138" y="4892675"/>
          <p14:tracePt t="72699" x="2370138" y="4906963"/>
          <p14:tracePt t="72715" x="2370138" y="4914900"/>
          <p14:tracePt t="72911" x="2370138" y="4945063"/>
          <p14:tracePt t="72919" x="2370138" y="4991100"/>
          <p14:tracePt t="72927" x="2370138" y="5021263"/>
          <p14:tracePt t="72935" x="2378075" y="5075238"/>
          <p14:tracePt t="72949" x="2392363" y="5127625"/>
          <p14:tracePt t="72966" x="2416175" y="5219700"/>
          <p14:tracePt t="72982" x="2446338" y="5287963"/>
          <p14:tracePt t="73063" x="2446338" y="5280025"/>
          <p14:tracePt t="73071" x="2438400" y="5273675"/>
          <p14:tracePt t="73082" x="2430463" y="5265738"/>
          <p14:tracePt t="73099" x="2430463" y="5249863"/>
          <p14:tracePt t="73135" x="2430463" y="5241925"/>
          <p14:tracePt t="73167" x="2430463" y="5235575"/>
          <p14:tracePt t="73175" x="2430463" y="5227638"/>
          <p14:tracePt t="73184" x="2438400" y="5219700"/>
          <p14:tracePt t="73199" x="2446338" y="5211763"/>
          <p14:tracePt t="73216" x="2460625" y="5211763"/>
          <p14:tracePt t="73232" x="2476500" y="5211763"/>
          <p14:tracePt t="73249" x="2484438" y="5211763"/>
          <p14:tracePt t="74703" x="2506663" y="5211763"/>
          <p14:tracePt t="74711" x="2530475" y="5211763"/>
          <p14:tracePt t="74719" x="2536825" y="5211763"/>
          <p14:tracePt t="74767" x="2544763" y="5211763"/>
          <p14:tracePt t="74775" x="2552700" y="5211763"/>
          <p14:tracePt t="74783" x="2598738" y="5197475"/>
          <p14:tracePt t="74799" x="2887663" y="5197475"/>
          <p14:tracePt t="74816" x="3368675" y="5197475"/>
          <p14:tracePt t="74833" x="4084638" y="5197475"/>
          <p14:tracePt t="74849" x="4770438" y="5197475"/>
          <p14:tracePt t="74866" x="5387975" y="5197475"/>
          <p14:tracePt t="74882" x="5821363" y="5197475"/>
          <p14:tracePt t="74899" x="6080125" y="5181600"/>
          <p14:tracePt t="74916" x="6188075" y="5159375"/>
          <p14:tracePt t="74933" x="6194425" y="5159375"/>
          <p14:tracePt t="74975" x="6194425" y="5151438"/>
          <p14:tracePt t="74983" x="6164263" y="5143500"/>
          <p14:tracePt t="74991" x="6126163" y="5127625"/>
          <p14:tracePt t="75000" x="6049963" y="5121275"/>
          <p14:tracePt t="75016" x="5875338" y="5105400"/>
          <p14:tracePt t="75033" x="5410200" y="5105400"/>
          <p14:tracePt t="75050" x="4808538" y="5105400"/>
          <p14:tracePt t="75066" x="4168775" y="5105400"/>
          <p14:tracePt t="75083" x="3527425" y="5105400"/>
          <p14:tracePt t="75100" x="2987675" y="5105400"/>
          <p14:tracePt t="75116" x="2705100" y="5083175"/>
          <p14:tracePt t="75133" x="2582863" y="5075238"/>
          <p14:tracePt t="75150" x="2560638" y="5067300"/>
          <p14:tracePt t="75183" x="2536825" y="5059363"/>
          <p14:tracePt t="75191" x="2522538" y="5059363"/>
          <p14:tracePt t="75200" x="2484438" y="5051425"/>
          <p14:tracePt t="75216" x="2293938" y="5051425"/>
          <p14:tracePt t="75233" x="1943100" y="5051425"/>
          <p14:tracePt t="75250" x="1508125" y="5051425"/>
          <p14:tracePt t="75266" x="1173163" y="5051425"/>
          <p14:tracePt t="75283" x="998538" y="5037138"/>
          <p14:tracePt t="75300" x="952500" y="5029200"/>
          <p14:tracePt t="75316" x="944563" y="5013325"/>
          <p14:tracePt t="75359" x="952500" y="5013325"/>
          <p14:tracePt t="75367" x="960438" y="5013325"/>
          <p14:tracePt t="75375" x="974725" y="5013325"/>
          <p14:tracePt t="75383" x="982663" y="5013325"/>
          <p14:tracePt t="75415" x="990600" y="5013325"/>
          <p14:tracePt t="75423" x="1006475" y="5021263"/>
          <p14:tracePt t="75433" x="1036638" y="5021263"/>
          <p14:tracePt t="75450" x="1150938" y="5021263"/>
          <p14:tracePt t="75466" x="1333500" y="5021263"/>
          <p14:tracePt t="75483" x="1698625" y="5021263"/>
          <p14:tracePt t="75500" x="2239963" y="5021263"/>
          <p14:tracePt t="75516" x="2895600" y="5021263"/>
          <p14:tracePt t="75533" x="3436938" y="5021263"/>
          <p14:tracePt t="75550" x="3992563" y="5021263"/>
          <p14:tracePt t="75566" x="4389438" y="5021263"/>
          <p14:tracePt t="75583" x="4533900" y="5021263"/>
          <p14:tracePt t="75600" x="4564063" y="5021263"/>
          <p14:tracePt t="76023" x="4625975" y="5029200"/>
          <p14:tracePt t="76031" x="4754563" y="5029200"/>
          <p14:tracePt t="76039" x="4922838" y="5029200"/>
          <p14:tracePt t="76050" x="5105400" y="5029200"/>
          <p14:tracePt t="76067" x="5622925" y="5029200"/>
          <p14:tracePt t="76083" x="6286500" y="5029200"/>
          <p14:tracePt t="76100" x="6842125" y="5029200"/>
          <p14:tracePt t="76117" x="7192963" y="5029200"/>
          <p14:tracePt t="76134" x="7437438" y="5029200"/>
          <p14:tracePt t="76150" x="7467600" y="5029200"/>
          <p14:tracePt t="76167" x="7475538" y="5029200"/>
          <p14:tracePt t="76223" x="7513638" y="5029200"/>
          <p14:tracePt t="76231" x="7597775" y="5029200"/>
          <p14:tracePt t="76239" x="7666038" y="5029200"/>
          <p14:tracePt t="76250" x="7742238" y="5029200"/>
          <p14:tracePt t="76267" x="7940675" y="5006975"/>
          <p14:tracePt t="76283" x="8123238" y="5006975"/>
          <p14:tracePt t="76300" x="8297863" y="5006975"/>
          <p14:tracePt t="76317" x="8428038" y="5006975"/>
          <p14:tracePt t="76334" x="8512175" y="5006975"/>
          <p14:tracePt t="76350" x="8526463" y="5006975"/>
          <p14:tracePt t="76367" x="8556625" y="5006975"/>
          <p14:tracePt t="76383" x="8678863" y="5006975"/>
          <p14:tracePt t="76400" x="8839200" y="5006975"/>
          <p14:tracePt t="76417" x="9113838" y="5013325"/>
          <p14:tracePt t="76433" x="9471025" y="5021263"/>
          <p14:tracePt t="76450" x="9813925" y="5037138"/>
          <p14:tracePt t="76467" x="10050463" y="5037138"/>
          <p14:tracePt t="76483" x="10202863" y="5051425"/>
          <p14:tracePt t="76500" x="10287000" y="5051425"/>
          <p14:tracePt t="76743" x="10287000" y="5045075"/>
          <p14:tracePt t="76751" x="10279063" y="5013325"/>
          <p14:tracePt t="76759" x="10256838" y="4960938"/>
          <p14:tracePt t="76767" x="10218738" y="4906963"/>
          <p14:tracePt t="76784" x="10142538" y="4784725"/>
          <p14:tracePt t="76800" x="10080625" y="4686300"/>
          <p14:tracePt t="76817" x="10020300" y="4602163"/>
          <p14:tracePt t="76834" x="9974263" y="4549775"/>
          <p14:tracePt t="76850" x="9928225" y="4518025"/>
          <p14:tracePt t="76867" x="9852025" y="4479925"/>
          <p14:tracePt t="76884" x="9737725" y="4449763"/>
          <p14:tracePt t="76900" x="9631363" y="4427538"/>
          <p14:tracePt t="76917" x="9464675" y="4427538"/>
          <p14:tracePt t="76934" x="9174163" y="4427538"/>
          <p14:tracePt t="76950" x="8945563" y="4427538"/>
          <p14:tracePt t="76967" x="8670925" y="4427538"/>
          <p14:tracePt t="76984" x="8359775" y="4427538"/>
          <p14:tracePt t="77000" x="8047038" y="4427538"/>
          <p14:tracePt t="77017" x="7734300" y="4427538"/>
          <p14:tracePt t="77034" x="7483475" y="4427538"/>
          <p14:tracePt t="77050" x="7239000" y="4427538"/>
          <p14:tracePt t="77067" x="7010400" y="4427538"/>
          <p14:tracePt t="77084" x="6811963" y="4427538"/>
          <p14:tracePt t="77100" x="6621463" y="4427538"/>
          <p14:tracePt t="77117" x="6423025" y="4427538"/>
          <p14:tracePt t="77134" x="6172200" y="4427538"/>
          <p14:tracePt t="77150" x="6019800" y="4427538"/>
          <p14:tracePt t="77167" x="5897563" y="4427538"/>
          <p14:tracePt t="77184" x="5829300" y="4427538"/>
          <p14:tracePt t="77200" x="5807075" y="4427538"/>
          <p14:tracePt t="77255" x="5799138" y="4427538"/>
          <p14:tracePt t="77279" x="5791200" y="4435475"/>
          <p14:tracePt t="77287" x="5775325" y="4449763"/>
          <p14:tracePt t="77295" x="5737225" y="4495800"/>
          <p14:tracePt t="77303" x="5715000" y="4533900"/>
          <p14:tracePt t="77317" x="5699125" y="4587875"/>
          <p14:tracePt t="77334" x="5630863" y="4770438"/>
          <p14:tracePt t="77350" x="5608638" y="4899025"/>
          <p14:tracePt t="77367" x="5600700" y="5013325"/>
          <p14:tracePt t="77384" x="5600700" y="5097463"/>
          <p14:tracePt t="77401" x="5600700" y="5173663"/>
          <p14:tracePt t="77417" x="5600700" y="5219700"/>
          <p14:tracePt t="77434" x="5608638" y="5235575"/>
          <p14:tracePt t="77467" x="5661025" y="5257800"/>
          <p14:tracePt t="77484" x="5775325" y="5280025"/>
          <p14:tracePt t="77500" x="6027738" y="5303838"/>
          <p14:tracePt t="77517" x="6530975" y="5334000"/>
          <p14:tracePt t="77534" x="7521575" y="5334000"/>
          <p14:tracePt t="77550" x="8183563" y="5334000"/>
          <p14:tracePt t="77567" x="8847138" y="5334000"/>
          <p14:tracePt t="77584" x="9464675" y="5334000"/>
          <p14:tracePt t="77601" x="9982200" y="5334000"/>
          <p14:tracePt t="77617" x="10309225" y="5326063"/>
          <p14:tracePt t="77634" x="10583863" y="5241925"/>
          <p14:tracePt t="77651" x="10744200" y="5203825"/>
          <p14:tracePt t="77667" x="10874375" y="5135563"/>
          <p14:tracePt t="77684" x="10980738" y="5067300"/>
          <p14:tracePt t="77687" x="11018838" y="5029200"/>
          <p14:tracePt t="77701" x="11033125" y="4991100"/>
          <p14:tracePt t="77717" x="11071225" y="4945063"/>
          <p14:tracePt t="77734" x="11079163" y="4899025"/>
          <p14:tracePt t="77751" x="11087100" y="4854575"/>
          <p14:tracePt t="77767" x="11087100" y="4816475"/>
          <p14:tracePt t="77784" x="11087100" y="4784725"/>
          <p14:tracePt t="77801" x="11087100" y="4746625"/>
          <p14:tracePt t="77817" x="11071225" y="4694238"/>
          <p14:tracePt t="77834" x="10995025" y="4625975"/>
          <p14:tracePt t="77851" x="10880725" y="4564063"/>
          <p14:tracePt t="77867" x="10728325" y="4503738"/>
          <p14:tracePt t="77884" x="10629900" y="4479925"/>
          <p14:tracePt t="77900" x="10493375" y="4465638"/>
          <p14:tracePt t="77917" x="10379075" y="4449763"/>
          <p14:tracePt t="77934" x="10256838" y="4449763"/>
          <p14:tracePt t="77950" x="10004425" y="4449763"/>
          <p14:tracePt t="77967" x="9737725" y="4449763"/>
          <p14:tracePt t="77984" x="9448800" y="4449763"/>
          <p14:tracePt t="78000" x="9051925" y="4449763"/>
          <p14:tracePt t="78017" x="8594725" y="4449763"/>
          <p14:tracePt t="78034" x="8161338" y="4449763"/>
          <p14:tracePt t="78051" x="7704138" y="4449763"/>
          <p14:tracePt t="78067" x="7391400" y="4449763"/>
          <p14:tracePt t="78084" x="7064375" y="4449763"/>
          <p14:tracePt t="78101" x="6789738" y="4449763"/>
          <p14:tracePt t="78118" x="6438900" y="4449763"/>
          <p14:tracePt t="78134" x="6332538" y="4449763"/>
          <p14:tracePt t="78151" x="6088063" y="4449763"/>
          <p14:tracePt t="78167" x="5935663" y="4449763"/>
          <p14:tracePt t="78184" x="5807075" y="4449763"/>
          <p14:tracePt t="78201" x="5699125" y="4449763"/>
          <p14:tracePt t="78217" x="5638800" y="4449763"/>
          <p14:tracePt t="78234" x="5608638" y="4449763"/>
          <p14:tracePt t="78251" x="5600700" y="4449763"/>
          <p14:tracePt t="78267" x="5592763" y="4449763"/>
          <p14:tracePt t="78284" x="5584825" y="4449763"/>
          <p14:tracePt t="78318" x="5546725" y="4511675"/>
          <p14:tracePt t="78334" x="5524500" y="4556125"/>
          <p14:tracePt t="78351" x="5464175" y="4702175"/>
          <p14:tracePt t="78367" x="5432425" y="4822825"/>
          <p14:tracePt t="78384" x="5387975" y="4953000"/>
          <p14:tracePt t="78401" x="5380038" y="5045075"/>
          <p14:tracePt t="78418" x="5372100" y="5113338"/>
          <p14:tracePt t="78434" x="5372100" y="5143500"/>
          <p14:tracePt t="78451" x="5372100" y="5165725"/>
          <p14:tracePt t="78468" x="5372100" y="5181600"/>
          <p14:tracePt t="78501" x="5380038" y="5219700"/>
          <p14:tracePt t="78518" x="5432425" y="5303838"/>
          <p14:tracePt t="78534" x="5502275" y="5372100"/>
          <p14:tracePt t="78551" x="5570538" y="5426075"/>
          <p14:tracePt t="78568" x="5707063" y="5470525"/>
          <p14:tracePt t="78584" x="5905500" y="5494338"/>
          <p14:tracePt t="78601" x="6194425" y="5546725"/>
          <p14:tracePt t="78618" x="6530975" y="5546725"/>
          <p14:tracePt t="78634" x="7002463" y="5546725"/>
          <p14:tracePt t="78651" x="7437438" y="5546725"/>
          <p14:tracePt t="78668" x="7894638" y="5546725"/>
          <p14:tracePt t="78671" x="8061325" y="5546725"/>
          <p14:tracePt t="78684" x="8267700" y="5546725"/>
          <p14:tracePt t="78701" x="8602663" y="5546725"/>
          <p14:tracePt t="78718" x="8937625" y="5546725"/>
          <p14:tracePt t="78734" x="9258300" y="5540375"/>
          <p14:tracePt t="78751" x="9464675" y="5502275"/>
          <p14:tracePt t="78768" x="9669463" y="5470525"/>
          <p14:tracePt t="78784" x="9845675" y="5418138"/>
          <p14:tracePt t="78801" x="10004425" y="5380038"/>
          <p14:tracePt t="78818" x="10150475" y="5326063"/>
          <p14:tracePt t="78834" x="10256838" y="5295900"/>
          <p14:tracePt t="78851" x="10355263" y="5257800"/>
          <p14:tracePt t="78868" x="10393363" y="5235575"/>
          <p14:tracePt t="78919" x="10417175" y="5211763"/>
          <p14:tracePt t="78927" x="10439400" y="5165725"/>
          <p14:tracePt t="78935" x="10461625" y="5135563"/>
          <p14:tracePt t="78951" x="10485438" y="5113338"/>
          <p14:tracePt t="78968" x="10515600" y="5067300"/>
          <p14:tracePt t="79001" x="10515600" y="5006975"/>
          <p14:tracePt t="79018" x="10461625" y="4906963"/>
          <p14:tracePt t="79034" x="10371138" y="4830763"/>
          <p14:tracePt t="79051" x="10309225" y="4770438"/>
          <p14:tracePt t="79068" x="10256838" y="4746625"/>
          <p14:tracePt t="79084" x="10194925" y="4716463"/>
          <p14:tracePt t="79101" x="10172700" y="4708525"/>
          <p14:tracePt t="79118" x="10050463" y="4664075"/>
          <p14:tracePt t="79134" x="9990138" y="4640263"/>
          <p14:tracePt t="79151" x="9898063" y="4618038"/>
          <p14:tracePt t="79168" x="9685338" y="4587875"/>
          <p14:tracePt t="79184" x="9471025" y="4572000"/>
          <p14:tracePt t="79201" x="9220200" y="4572000"/>
          <p14:tracePt t="79218" x="8885238" y="4572000"/>
          <p14:tracePt t="79234" x="8556625" y="4572000"/>
          <p14:tracePt t="79251" x="8245475" y="4572000"/>
          <p14:tracePt t="79268" x="7993063" y="4572000"/>
          <p14:tracePt t="79284" x="7772400" y="4572000"/>
          <p14:tracePt t="79302" x="7566025" y="4594225"/>
          <p14:tracePt t="79318" x="7292975" y="4640263"/>
          <p14:tracePt t="79334" x="7108825" y="4664075"/>
          <p14:tracePt t="79351" x="6904038" y="4664075"/>
          <p14:tracePt t="79368" x="6683375" y="4664075"/>
          <p14:tracePt t="79385" x="6430963" y="4664075"/>
          <p14:tracePt t="79401" x="6218238" y="4664075"/>
          <p14:tracePt t="79418" x="6057900" y="4664075"/>
          <p14:tracePt t="79435" x="5943600" y="4664075"/>
          <p14:tracePt t="79451" x="5875338" y="4664075"/>
          <p14:tracePt t="79468" x="5851525" y="4664075"/>
          <p14:tracePt t="79559" x="5845175" y="4664075"/>
          <p14:tracePt t="79615" x="5829300" y="4670425"/>
          <p14:tracePt t="79623" x="5807075" y="4702175"/>
          <p14:tracePt t="79635" x="5791200" y="4746625"/>
          <p14:tracePt t="79651" x="5753100" y="4792663"/>
          <p14:tracePt t="79668" x="5715000" y="4860925"/>
          <p14:tracePt t="79671" x="5692775" y="4914900"/>
          <p14:tracePt t="79685" x="5684838" y="4953000"/>
          <p14:tracePt t="79702" x="5676900" y="5045075"/>
          <p14:tracePt t="79718" x="5676900" y="5083175"/>
          <p14:tracePt t="79735" x="5676900" y="5121275"/>
          <p14:tracePt t="79751" x="5676900" y="5135563"/>
          <p14:tracePt t="79768" x="5684838" y="5159375"/>
          <p14:tracePt t="79785" x="5722938" y="5211763"/>
          <p14:tracePt t="79802" x="5768975" y="5249863"/>
          <p14:tracePt t="79818" x="5783263" y="5265738"/>
          <p14:tracePt t="79835" x="5791200" y="5265738"/>
          <p14:tracePt t="79871" x="5813425" y="5280025"/>
          <p14:tracePt t="79885" x="5883275" y="5311775"/>
          <p14:tracePt t="79902" x="6164263" y="5387975"/>
          <p14:tracePt t="79918" x="6264275" y="5394325"/>
          <p14:tracePt t="79935" x="6721475" y="5432425"/>
          <p14:tracePt t="79951" x="7040563" y="5448300"/>
          <p14:tracePt t="79968" x="7331075" y="5448300"/>
          <p14:tracePt t="79985" x="7627938" y="5448300"/>
          <p14:tracePt t="80002" x="7940675" y="5448300"/>
          <p14:tracePt t="80018" x="8169275" y="5448300"/>
          <p14:tracePt t="80035" x="8397875" y="5448300"/>
          <p14:tracePt t="80051" x="8602663" y="5448300"/>
          <p14:tracePt t="80068" x="8907463" y="5418138"/>
          <p14:tracePt t="80085" x="9266238" y="5356225"/>
          <p14:tracePt t="80102" x="9761538" y="5257800"/>
          <p14:tracePt t="80118" x="9928225" y="5211763"/>
          <p14:tracePt t="80135" x="10317163" y="5127625"/>
          <p14:tracePt t="80151" x="10439400" y="5089525"/>
          <p14:tracePt t="80168" x="10469563" y="5075238"/>
          <p14:tracePt t="80215" x="10469563" y="5051425"/>
          <p14:tracePt t="80223" x="10469563" y="4999038"/>
          <p14:tracePt t="80235" x="10469563" y="4953000"/>
          <p14:tracePt t="80252" x="10469563" y="4892675"/>
          <p14:tracePt t="80268" x="10455275" y="4816475"/>
          <p14:tracePt t="80285" x="10401300" y="4740275"/>
          <p14:tracePt t="80302" x="10302875" y="4640263"/>
          <p14:tracePt t="80318" x="10264775" y="4602163"/>
          <p14:tracePt t="80335" x="10142538" y="4525963"/>
          <p14:tracePt t="80352" x="10096500" y="4518025"/>
          <p14:tracePt t="80368" x="10066338" y="4503738"/>
          <p14:tracePt t="80385" x="10028238" y="4495800"/>
          <p14:tracePt t="80402" x="9998075" y="4487863"/>
          <p14:tracePt t="80418" x="9883775" y="4487863"/>
          <p14:tracePt t="80435" x="9655175" y="4487863"/>
          <p14:tracePt t="80452" x="9380538" y="4487863"/>
          <p14:tracePt t="80468" x="9029700" y="4487863"/>
          <p14:tracePt t="80485" x="8534400" y="4487863"/>
          <p14:tracePt t="80502" x="7794625" y="4465638"/>
          <p14:tracePt t="80518" x="7421563" y="4465638"/>
          <p14:tracePt t="80535" x="7132638" y="4465638"/>
          <p14:tracePt t="80551" x="6934200" y="4465638"/>
          <p14:tracePt t="80568" x="6765925" y="4465638"/>
          <p14:tracePt t="80585" x="6607175" y="4465638"/>
          <p14:tracePt t="80601" x="6446838" y="4465638"/>
          <p14:tracePt t="80618" x="6286500" y="4479925"/>
          <p14:tracePt t="80635" x="6126163" y="4503738"/>
          <p14:tracePt t="80651" x="5943600" y="4518025"/>
          <p14:tracePt t="80668" x="5783263" y="4556125"/>
          <p14:tracePt t="80670" x="5722938" y="4579938"/>
          <p14:tracePt t="80685" x="5668963" y="4594225"/>
          <p14:tracePt t="80702" x="5608638" y="4610100"/>
          <p14:tracePt t="80799" x="5600700" y="4618038"/>
          <p14:tracePt t="80855" x="5600700" y="4664075"/>
          <p14:tracePt t="80863" x="5600700" y="4754563"/>
          <p14:tracePt t="80871" x="5600700" y="4822825"/>
          <p14:tracePt t="80885" x="5600700" y="4868863"/>
          <p14:tracePt t="80902" x="5600700" y="4960938"/>
          <p14:tracePt t="80918" x="5608638" y="5037138"/>
          <p14:tracePt t="80935" x="5646738" y="5127625"/>
          <p14:tracePt t="80952" x="5684838" y="5197475"/>
          <p14:tracePt t="80968" x="5707063" y="5227638"/>
          <p14:tracePt t="81039" x="5761038" y="5241925"/>
          <p14:tracePt t="81047" x="5813425" y="5257800"/>
          <p14:tracePt t="81054" x="5875338" y="5280025"/>
          <p14:tracePt t="81069" x="5927725" y="5287963"/>
          <p14:tracePt t="81085" x="6156325" y="5295900"/>
          <p14:tracePt t="81102" x="6759575" y="5295900"/>
          <p14:tracePt t="81118" x="7178675" y="5295900"/>
          <p14:tracePt t="81135" x="7573963" y="5295900"/>
          <p14:tracePt t="81152" x="8023225" y="5295900"/>
          <p14:tracePt t="81169" x="8382000" y="5257800"/>
          <p14:tracePt t="81185" x="8694738" y="5211763"/>
          <p14:tracePt t="81202" x="9013825" y="5151438"/>
          <p14:tracePt t="81219" x="9304338" y="5113338"/>
          <p14:tracePt t="81235" x="9578975" y="5075238"/>
          <p14:tracePt t="81252" x="9791700" y="5051425"/>
          <p14:tracePt t="81269" x="9974263" y="5013325"/>
          <p14:tracePt t="81285" x="10134600" y="4983163"/>
          <p14:tracePt t="81302" x="10202863" y="4945063"/>
          <p14:tracePt t="81319" x="10226675" y="4937125"/>
          <p14:tracePt t="81383" x="10233025" y="4930775"/>
          <p14:tracePt t="81391" x="10233025" y="4922838"/>
          <p14:tracePt t="81402" x="10233025" y="4884738"/>
          <p14:tracePt t="81419" x="10240963" y="4860925"/>
          <p14:tracePt t="81455" x="10240963" y="4846638"/>
          <p14:tracePt t="81469" x="10233025" y="4830763"/>
          <p14:tracePt t="81486" x="10202863" y="4800600"/>
          <p14:tracePt t="81502" x="10194925" y="4792663"/>
          <p14:tracePt t="81519" x="10074275" y="4732338"/>
          <p14:tracePt t="81535" x="9990138" y="4694238"/>
          <p14:tracePt t="81552" x="9936163" y="4678363"/>
          <p14:tracePt t="81569" x="9921875" y="4678363"/>
          <p14:tracePt t="98391" x="9898063" y="4664075"/>
          <p14:tracePt t="98399" x="9745663" y="4618038"/>
          <p14:tracePt t="98408" x="9502775" y="4549775"/>
          <p14:tracePt t="98425" x="9045575" y="4427538"/>
          <p14:tracePt t="98442" x="8474075" y="4373563"/>
          <p14:tracePt t="98458" x="7764463" y="4381500"/>
          <p14:tracePt t="98831" x="7756525" y="4373563"/>
          <p14:tracePt t="98847" x="7750175" y="4365625"/>
          <p14:tracePt t="98855" x="7742238" y="4359275"/>
          <p14:tracePt t="98863" x="7734300" y="4359275"/>
          <p14:tracePt t="98875" x="7726363" y="4359275"/>
          <p14:tracePt t="98892" x="7696200" y="4351338"/>
          <p14:tracePt t="98908" x="7650163" y="4327525"/>
          <p14:tracePt t="98925" x="7620000" y="4321175"/>
          <p14:tracePt t="98942" x="7589838" y="4305300"/>
          <p14:tracePt t="98958" x="7543800" y="4297363"/>
          <p14:tracePt t="98975" x="7513638" y="4289425"/>
          <p14:tracePt t="98992" x="7505700" y="4283075"/>
          <p14:tracePt t="99551" x="7505700" y="4305300"/>
          <p14:tracePt t="99559" x="7489825" y="4403725"/>
          <p14:tracePt t="99567" x="7475538" y="4479925"/>
          <p14:tracePt t="99575" x="7475538" y="4518025"/>
          <p14:tracePt t="99592" x="7467600" y="4572000"/>
          <p14:tracePt t="99609" x="7445375" y="4610100"/>
          <p14:tracePt t="99625" x="7445375" y="4625975"/>
          <p14:tracePt t="100399" x="7413625" y="4632325"/>
          <p14:tracePt t="100407" x="7383463" y="4632325"/>
          <p14:tracePt t="100415" x="7337425" y="4632325"/>
          <p14:tracePt t="100425" x="7285038" y="4618038"/>
          <p14:tracePt t="100442" x="7239000" y="4610100"/>
          <p14:tracePt t="100459" x="7200900" y="4594225"/>
          <p14:tracePt t="100476" x="7162800" y="4587875"/>
          <p14:tracePt t="100492" x="7078663" y="4572000"/>
          <p14:tracePt t="100509" x="6950075" y="4572000"/>
          <p14:tracePt t="100526" x="6911975" y="4564063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32598" t="32523" r="17905" b="19060"/>
          <a:stretch/>
        </p:blipFill>
        <p:spPr>
          <a:xfrm>
            <a:off x="2488557" y="1962105"/>
            <a:ext cx="7468244" cy="410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43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455"/>
    </mc:Choice>
    <mc:Fallback xmlns="">
      <p:transition advTm="454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58" x="6904038" y="4556125"/>
          <p14:tracePt t="982" x="6904038" y="4549775"/>
          <p14:tracePt t="991" x="6926263" y="4457700"/>
          <p14:tracePt t="999" x="6994525" y="4267200"/>
          <p14:tracePt t="1007" x="7056438" y="4152900"/>
          <p14:tracePt t="1018" x="7086600" y="4084638"/>
          <p14:tracePt t="1035" x="7170738" y="3878263"/>
          <p14:tracePt t="1051" x="7269163" y="3543300"/>
          <p14:tracePt t="1068" x="7369175" y="3230563"/>
          <p14:tracePt t="1085" x="7451725" y="2941638"/>
          <p14:tracePt t="1101" x="7483475" y="2689225"/>
          <p14:tracePt t="1118" x="7489825" y="2400300"/>
          <p14:tracePt t="1135" x="7505700" y="2286000"/>
          <p14:tracePt t="1151" x="7527925" y="2187575"/>
          <p14:tracePt t="1168" x="7527925" y="2155825"/>
          <p14:tracePt t="1591" x="7527925" y="2163763"/>
          <p14:tracePt t="1599" x="7527925" y="2263775"/>
          <p14:tracePt t="1607" x="7527925" y="2430463"/>
          <p14:tracePt t="1618" x="7527925" y="2636838"/>
          <p14:tracePt t="1635" x="7535863" y="3078163"/>
          <p14:tracePt t="1651" x="7581900" y="3665538"/>
          <p14:tracePt t="1668" x="7581900" y="4084638"/>
          <p14:tracePt t="1685" x="7581900" y="4495800"/>
          <p14:tracePt t="1702" x="7559675" y="4808538"/>
          <p14:tracePt t="1718" x="7527925" y="4884738"/>
          <p14:tracePt t="1735" x="7421563" y="5089525"/>
          <p14:tracePt t="1751" x="7315200" y="5211763"/>
          <p14:tracePt t="1768" x="7154863" y="5341938"/>
          <p14:tracePt t="1785" x="6934200" y="5432425"/>
          <p14:tracePt t="1802" x="6727825" y="5464175"/>
          <p14:tracePt t="1818" x="6591300" y="5464175"/>
          <p14:tracePt t="1835" x="6553200" y="5464175"/>
          <p14:tracePt t="1879" x="6607175" y="5464175"/>
          <p14:tracePt t="1887" x="6697663" y="5456238"/>
          <p14:tracePt t="1902" x="6950075" y="5448300"/>
          <p14:tracePt t="1918" x="7208838" y="5448300"/>
          <p14:tracePt t="1935" x="7413625" y="5448300"/>
          <p14:tracePt t="1951" x="7513638" y="5448300"/>
          <p14:tracePt t="1968" x="7535863" y="5448300"/>
          <p14:tracePt t="2002" x="7535863" y="5464175"/>
          <p14:tracePt t="2018" x="7475538" y="5524500"/>
          <p14:tracePt t="2035" x="7375525" y="5570538"/>
          <p14:tracePt t="2052" x="7277100" y="5608638"/>
          <p14:tracePt t="2068" x="7239000" y="5616575"/>
          <p14:tracePt t="2111" x="7269163" y="5630863"/>
          <p14:tracePt t="2119" x="7345363" y="5630863"/>
          <p14:tracePt t="2135" x="7551738" y="5630863"/>
          <p14:tracePt t="2152" x="7712075" y="5630863"/>
          <p14:tracePt t="2168" x="7772400" y="5630863"/>
          <p14:tracePt t="2255" x="7756525" y="5592763"/>
          <p14:tracePt t="2263" x="7718425" y="5540375"/>
          <p14:tracePt t="2271" x="7688263" y="5502275"/>
          <p14:tracePt t="2285" x="7673975" y="5494338"/>
          <p14:tracePt t="2302" x="7650163" y="5486400"/>
          <p14:tracePt t="2591" x="7635875" y="5486400"/>
          <p14:tracePt t="2599" x="7581900" y="5464175"/>
          <p14:tracePt t="2607" x="7505700" y="5448300"/>
          <p14:tracePt t="2619" x="7421563" y="5426075"/>
          <p14:tracePt t="2635" x="7239000" y="5418138"/>
          <p14:tracePt t="2652" x="6980238" y="5432425"/>
          <p14:tracePt t="2668" x="6659563" y="5448300"/>
          <p14:tracePt t="2685" x="6370638" y="5448300"/>
          <p14:tracePt t="2702" x="6019800" y="5448300"/>
          <p14:tracePt t="2719" x="5829300" y="5448300"/>
          <p14:tracePt t="2735" x="5661025" y="5432425"/>
          <p14:tracePt t="2752" x="5546725" y="5418138"/>
          <p14:tracePt t="2769" x="5448300" y="5418138"/>
          <p14:tracePt t="2785" x="5394325" y="5418138"/>
          <p14:tracePt t="2802" x="5380038" y="5418138"/>
          <p14:tracePt t="2855" x="5372100" y="5418138"/>
          <p14:tracePt t="2871" x="5356225" y="5432425"/>
          <p14:tracePt t="2879" x="5326063" y="5494338"/>
          <p14:tracePt t="2887" x="5287963" y="5562600"/>
          <p14:tracePt t="2902" x="5257800" y="5608638"/>
          <p14:tracePt t="2919" x="5219700" y="5654675"/>
          <p14:tracePt t="2935" x="5280025" y="5661025"/>
          <p14:tracePt t="2952" x="5287963" y="5661025"/>
          <p14:tracePt t="3159" x="5318125" y="5661025"/>
          <p14:tracePt t="3167" x="5341938" y="5661025"/>
          <p14:tracePt t="3223" x="5349875" y="5661025"/>
          <p14:tracePt t="3231" x="5349875" y="5654675"/>
          <p14:tracePt t="3239" x="5349875" y="5630863"/>
          <p14:tracePt t="3252" x="5326063" y="5592763"/>
          <p14:tracePt t="3269" x="5265738" y="5540375"/>
          <p14:tracePt t="3286" x="5083175" y="5402263"/>
          <p14:tracePt t="3302" x="5029200" y="5364163"/>
          <p14:tracePt t="3319" x="4899025" y="5265738"/>
          <p14:tracePt t="3335" x="4854575" y="5211763"/>
          <p14:tracePt t="3352" x="4822825" y="5159375"/>
          <p14:tracePt t="3369" x="4822825" y="5127625"/>
          <p14:tracePt t="3385" x="4822825" y="5051425"/>
          <p14:tracePt t="3402" x="4830763" y="4983163"/>
          <p14:tracePt t="3419" x="4868863" y="4906963"/>
          <p14:tracePt t="3435" x="4930775" y="4846638"/>
          <p14:tracePt t="3452" x="4983163" y="4800600"/>
          <p14:tracePt t="3469" x="5045075" y="4762500"/>
          <p14:tracePt t="3486" x="5127625" y="4746625"/>
          <p14:tracePt t="3502" x="5143500" y="4740275"/>
          <p14:tracePt t="3519" x="5197475" y="4740275"/>
          <p14:tracePt t="3535" x="5211763" y="4740275"/>
          <p14:tracePt t="3552" x="5219700" y="4740275"/>
          <p14:tracePt t="3926" x="5211763" y="4724400"/>
          <p14:tracePt t="3934" x="5211763" y="4572000"/>
          <p14:tracePt t="3942" x="5181600" y="4351338"/>
          <p14:tracePt t="3952" x="5143500" y="4191000"/>
          <p14:tracePt t="3969" x="5075238" y="4000500"/>
          <p14:tracePt t="3985" x="5037138" y="3794125"/>
          <p14:tracePt t="4002" x="4983163" y="3559175"/>
          <p14:tracePt t="4019" x="4953000" y="3322638"/>
          <p14:tracePt t="4036" x="4937125" y="3116263"/>
          <p14:tracePt t="4052" x="4937125" y="2903538"/>
          <p14:tracePt t="4069" x="4937125" y="2705100"/>
          <p14:tracePt t="4086" x="4945063" y="2536825"/>
          <p14:tracePt t="4102" x="4968875" y="2324100"/>
          <p14:tracePt t="4119" x="4983163" y="2209800"/>
          <p14:tracePt t="4136" x="4991100" y="2149475"/>
          <p14:tracePt t="4231" x="4991100" y="2286000"/>
          <p14:tracePt t="4238" x="4991100" y="2536825"/>
          <p14:tracePt t="4247" x="4991100" y="2765425"/>
          <p14:tracePt t="4255" x="4991100" y="3032125"/>
          <p14:tracePt t="4269" x="4991100" y="3260725"/>
          <p14:tracePt t="4286" x="5067300" y="3810000"/>
          <p14:tracePt t="4302" x="5197475" y="4084638"/>
          <p14:tracePt t="4319" x="5295900" y="4244975"/>
          <p14:tracePt t="4336" x="5380038" y="4321175"/>
          <p14:tracePt t="4352" x="5448300" y="4343400"/>
          <p14:tracePt t="4369" x="5508625" y="4359275"/>
          <p14:tracePt t="4386" x="5608638" y="4359275"/>
          <p14:tracePt t="4402" x="5829300" y="4343400"/>
          <p14:tracePt t="4419" x="5981700" y="4289425"/>
          <p14:tracePt t="4436" x="6111875" y="4221163"/>
          <p14:tracePt t="4452" x="6134100" y="4206875"/>
          <p14:tracePt t="4469" x="6134100" y="4198938"/>
          <p14:tracePt t="4486" x="5875338" y="4122738"/>
          <p14:tracePt t="4502" x="5341938" y="3992563"/>
          <p14:tracePt t="4519" x="4411663" y="3962400"/>
          <p14:tracePt t="4536" x="3482975" y="3962400"/>
          <p14:tracePt t="4552" x="2857500" y="3978275"/>
          <p14:tracePt t="4569" x="2659063" y="4054475"/>
          <p14:tracePt t="4586" x="2644775" y="4060825"/>
          <p14:tracePt t="4603" x="2674938" y="4076700"/>
          <p14:tracePt t="4619" x="2797175" y="4106863"/>
          <p14:tracePt t="4636" x="3132138" y="4168775"/>
          <p14:tracePt t="4653" x="3932238" y="4289425"/>
          <p14:tracePt t="4669" x="4822825" y="4305300"/>
          <p14:tracePt t="4686" x="5570538" y="4305300"/>
          <p14:tracePt t="4702" x="6888163" y="4305300"/>
          <p14:tracePt t="4719" x="7604125" y="4305300"/>
          <p14:tracePt t="4736" x="8023225" y="4305300"/>
          <p14:tracePt t="4753" x="8183563" y="4305300"/>
          <p14:tracePt t="4769" x="8199438" y="4297363"/>
          <p14:tracePt t="4975" x="8199438" y="4305300"/>
          <p14:tracePt t="4983" x="8169275" y="4411663"/>
          <p14:tracePt t="4991" x="8107363" y="4549775"/>
          <p14:tracePt t="5003" x="8039100" y="4702175"/>
          <p14:tracePt t="5019" x="7818438" y="5067300"/>
          <p14:tracePt t="5036" x="7497763" y="5508625"/>
          <p14:tracePt t="5053" x="7216775" y="5851525"/>
          <p14:tracePt t="5070" x="7040563" y="6019800"/>
          <p14:tracePt t="5086" x="7026275" y="6027738"/>
          <p14:tracePt t="5103" x="6964363" y="6027738"/>
          <p14:tracePt t="5119" x="6911975" y="6027738"/>
          <p14:tracePt t="5136" x="6827838" y="5997575"/>
          <p14:tracePt t="5153" x="6651625" y="5921375"/>
          <p14:tracePt t="5169" x="6294438" y="5722938"/>
          <p14:tracePt t="5186" x="6073775" y="5578475"/>
          <p14:tracePt t="5203" x="5965825" y="5464175"/>
          <p14:tracePt t="5219" x="5927725" y="5349875"/>
          <p14:tracePt t="5236" x="5927725" y="5235575"/>
          <p14:tracePt t="5253" x="5927725" y="5151438"/>
          <p14:tracePt t="5270" x="5981700" y="5083175"/>
          <p14:tracePt t="5423" x="5989638" y="5075238"/>
          <p14:tracePt t="5463" x="5989638" y="5067300"/>
          <p14:tracePt t="5471" x="6003925" y="5067300"/>
          <p14:tracePt t="5479" x="6019800" y="5067300"/>
          <p14:tracePt t="5488" x="6049963" y="5067300"/>
          <p14:tracePt t="5503" x="6142038" y="5067300"/>
          <p14:tracePt t="5520" x="6308725" y="5067300"/>
          <p14:tracePt t="5536" x="6384925" y="5067300"/>
          <p14:tracePt t="5553" x="6477000" y="5075238"/>
          <p14:tracePt t="5570" x="6492875" y="5083175"/>
          <p14:tracePt t="5603" x="6499225" y="5083175"/>
          <p14:tracePt t="5620" x="6499225" y="5097463"/>
          <p14:tracePt t="5639" x="6499225" y="5135563"/>
          <p14:tracePt t="5653" x="6499225" y="5173663"/>
          <p14:tracePt t="5670" x="6499225" y="5241925"/>
          <p14:tracePt t="5686" x="6492875" y="5287963"/>
          <p14:tracePt t="5703" x="6484938" y="5311775"/>
          <p14:tracePt t="5799" x="6469063" y="5287963"/>
          <p14:tracePt t="5807" x="6461125" y="5249863"/>
          <p14:tracePt t="5815" x="6461125" y="5235575"/>
          <p14:tracePt t="5823" x="6454775" y="5219700"/>
          <p14:tracePt t="5836" x="6438900" y="5203825"/>
          <p14:tracePt t="5853" x="6430963" y="5181600"/>
          <p14:tracePt t="5870" x="6430963" y="5173663"/>
          <p14:tracePt t="6047" x="6430963" y="5197475"/>
          <p14:tracePt t="6055" x="6454775" y="5203825"/>
          <p14:tracePt t="6063" x="6499225" y="5227638"/>
          <p14:tracePt t="6071" x="6545263" y="5235575"/>
          <p14:tracePt t="6086" x="6667500" y="5265738"/>
          <p14:tracePt t="6103" x="6896100" y="5318125"/>
          <p14:tracePt t="6120" x="7010400" y="5326063"/>
          <p14:tracePt t="6136" x="7064375" y="5326063"/>
          <p14:tracePt t="6153" x="7070725" y="5326063"/>
          <p14:tracePt t="6186" x="7070725" y="5318125"/>
          <p14:tracePt t="6203" x="7070725" y="5287963"/>
          <p14:tracePt t="6391" x="7064375" y="5287963"/>
          <p14:tracePt t="6423" x="7048500" y="5287963"/>
          <p14:tracePt t="6439" x="7040563" y="5287963"/>
          <p14:tracePt t="6447" x="7026275" y="5287963"/>
          <p14:tracePt t="6463" x="7018338" y="5280025"/>
          <p14:tracePt t="6823" x="7010400" y="5280025"/>
          <p14:tracePt t="6839" x="7018338" y="5280025"/>
          <p14:tracePt t="6847" x="7032625" y="5280025"/>
          <p14:tracePt t="6855" x="7064375" y="5280025"/>
          <p14:tracePt t="6870" x="7185025" y="5280025"/>
          <p14:tracePt t="6887" x="7292975" y="5265738"/>
          <p14:tracePt t="6903" x="7369175" y="5241925"/>
          <p14:tracePt t="6920" x="7413625" y="5211763"/>
          <p14:tracePt t="6999" x="7429500" y="5211763"/>
          <p14:tracePt t="7007" x="7451725" y="5211763"/>
          <p14:tracePt t="7015" x="7497763" y="5189538"/>
          <p14:tracePt t="7023" x="7559675" y="5189538"/>
          <p14:tracePt t="7037" x="7620000" y="5189538"/>
          <p14:tracePt t="7054" x="7856538" y="5181600"/>
          <p14:tracePt t="7070" x="7932738" y="5181600"/>
          <p14:tracePt t="7087" x="8099425" y="5181600"/>
          <p14:tracePt t="7103" x="8107363" y="5181600"/>
          <p14:tracePt t="7175" x="8115300" y="5181600"/>
          <p14:tracePt t="7191" x="8123238" y="5181600"/>
          <p14:tracePt t="7198" x="8123238" y="5197475"/>
          <p14:tracePt t="7207" x="8123238" y="5211763"/>
          <p14:tracePt t="7220" x="8145463" y="5249863"/>
          <p14:tracePt t="7237" x="8175625" y="5318125"/>
          <p14:tracePt t="7254" x="8183563" y="5349875"/>
          <p14:tracePt t="7335" x="8175625" y="5349875"/>
          <p14:tracePt t="7343" x="8169275" y="5349875"/>
          <p14:tracePt t="7354" x="8161338" y="5349875"/>
          <p14:tracePt t="7391" x="8153400" y="5349875"/>
          <p14:tracePt t="7431" x="8153400" y="5334000"/>
          <p14:tracePt t="7439" x="8169275" y="5311775"/>
          <p14:tracePt t="7447" x="8169275" y="5303838"/>
          <p14:tracePt t="7455" x="8175625" y="5295900"/>
          <p14:tracePt t="7470" x="8207375" y="5273675"/>
          <p14:tracePt t="7487" x="8251825" y="5249863"/>
          <p14:tracePt t="7504" x="8321675" y="5219700"/>
          <p14:tracePt t="7520" x="8343900" y="5211763"/>
          <p14:tracePt t="7537" x="8397875" y="5197475"/>
          <p14:tracePt t="7554" x="8458200" y="5189538"/>
          <p14:tracePt t="7570" x="8512175" y="5181600"/>
          <p14:tracePt t="7587" x="8556625" y="5165725"/>
          <p14:tracePt t="7604" x="8626475" y="5165725"/>
          <p14:tracePt t="7620" x="8664575" y="5165725"/>
          <p14:tracePt t="7637" x="8740775" y="5181600"/>
          <p14:tracePt t="7654" x="8885238" y="5203825"/>
          <p14:tracePt t="7670" x="8999538" y="5211763"/>
          <p14:tracePt t="7687" x="9083675" y="5235575"/>
          <p14:tracePt t="7704" x="9159875" y="5241925"/>
          <p14:tracePt t="7720" x="9166225" y="5249863"/>
          <p14:tracePt t="7767" x="9182100" y="5257800"/>
          <p14:tracePt t="7839" x="9174163" y="5265738"/>
          <p14:tracePt t="7847" x="9166225" y="5265738"/>
          <p14:tracePt t="7855" x="9151938" y="5265738"/>
          <p14:tracePt t="7870" x="9113838" y="5273675"/>
          <p14:tracePt t="7887" x="9083675" y="5273675"/>
          <p14:tracePt t="7904" x="9045575" y="5273675"/>
          <p14:tracePt t="7921" x="9013825" y="5273675"/>
          <p14:tracePt t="7937" x="8983663" y="5273675"/>
          <p14:tracePt t="7954" x="8931275" y="5273675"/>
          <p14:tracePt t="7970" x="8899525" y="5273675"/>
          <p14:tracePt t="7987" x="8885238" y="5273675"/>
          <p14:tracePt t="8004" x="8877300" y="5273675"/>
          <p14:tracePt t="8020" x="8861425" y="5273675"/>
          <p14:tracePt t="8037" x="8847138" y="5273675"/>
          <p14:tracePt t="8054" x="8823325" y="5265738"/>
          <p14:tracePt t="8070" x="8778875" y="5249863"/>
          <p14:tracePt t="8087" x="8664575" y="5241925"/>
          <p14:tracePt t="8104" x="8542338" y="5241925"/>
          <p14:tracePt t="8121" x="8397875" y="5241925"/>
          <p14:tracePt t="8137" x="8251825" y="5241925"/>
          <p14:tracePt t="8154" x="8107363" y="5241925"/>
          <p14:tracePt t="8171" x="7978775" y="5249863"/>
          <p14:tracePt t="8187" x="7832725" y="5257800"/>
          <p14:tracePt t="8204" x="7680325" y="5273675"/>
          <p14:tracePt t="8206" x="7589838" y="5280025"/>
          <p14:tracePt t="8221" x="7497763" y="5287963"/>
          <p14:tracePt t="8237" x="7277100" y="5287963"/>
          <p14:tracePt t="8254" x="6904038" y="5287963"/>
          <p14:tracePt t="8270" x="6651625" y="5287963"/>
          <p14:tracePt t="8287" x="6400800" y="5287963"/>
          <p14:tracePt t="8304" x="6218238" y="5287963"/>
          <p14:tracePt t="8321" x="6080125" y="5287963"/>
          <p14:tracePt t="8337" x="6035675" y="5287963"/>
          <p14:tracePt t="8354" x="6019800" y="5287963"/>
          <p14:tracePt t="8415" x="6011863" y="5287963"/>
          <p14:tracePt t="8423" x="5997575" y="5287963"/>
          <p14:tracePt t="8439" x="5981700" y="5287963"/>
          <p14:tracePt t="8447" x="5965825" y="5265738"/>
          <p14:tracePt t="8455" x="5959475" y="5241925"/>
          <p14:tracePt t="8471" x="5897563" y="5159375"/>
          <p14:tracePt t="8487" x="5845175" y="5089525"/>
          <p14:tracePt t="8504" x="5807075" y="5029200"/>
          <p14:tracePt t="8521" x="5791200" y="4983163"/>
          <p14:tracePt t="8537" x="5791200" y="4953000"/>
          <p14:tracePt t="8554" x="5791200" y="4922838"/>
          <p14:tracePt t="8571" x="5829300" y="4860925"/>
          <p14:tracePt t="8587" x="5897563" y="4830763"/>
          <p14:tracePt t="8604" x="6011863" y="4808538"/>
          <p14:tracePt t="8621" x="6164263" y="4778375"/>
          <p14:tracePt t="8638" x="6416675" y="4746625"/>
          <p14:tracePt t="8654" x="6507163" y="4746625"/>
          <p14:tracePt t="8671" x="6804025" y="4746625"/>
          <p14:tracePt t="8687" x="7018338" y="4746625"/>
          <p14:tracePt t="8704" x="7285038" y="4746625"/>
          <p14:tracePt t="8721" x="7513638" y="4746625"/>
          <p14:tracePt t="8737" x="7726363" y="4746625"/>
          <p14:tracePt t="8754" x="7908925" y="4746625"/>
          <p14:tracePt t="8771" x="8054975" y="4746625"/>
          <p14:tracePt t="8787" x="8145463" y="4746625"/>
          <p14:tracePt t="8804" x="8183563" y="4746625"/>
          <p14:tracePt t="8821" x="8199438" y="4746625"/>
          <p14:tracePt t="8838" x="8207375" y="4746625"/>
          <p14:tracePt t="8854" x="8229600" y="4746625"/>
          <p14:tracePt t="8871" x="8267700" y="4770438"/>
          <p14:tracePt t="8887" x="8397875" y="4892675"/>
          <p14:tracePt t="8904" x="8474075" y="4975225"/>
          <p14:tracePt t="8921" x="8542338" y="5059363"/>
          <p14:tracePt t="8954" x="8550275" y="5083175"/>
          <p14:tracePt t="8971" x="8550275" y="5113338"/>
          <p14:tracePt t="8987" x="8534400" y="5197475"/>
          <p14:tracePt t="9004" x="8466138" y="5257800"/>
          <p14:tracePt t="9021" x="8343900" y="5334000"/>
          <p14:tracePt t="9038" x="8085138" y="5418138"/>
          <p14:tracePt t="9054" x="7856538" y="5470525"/>
          <p14:tracePt t="9071" x="7551738" y="5516563"/>
          <p14:tracePt t="9088" x="7208838" y="5570538"/>
          <p14:tracePt t="9104" x="6911975" y="5584825"/>
          <p14:tracePt t="9121" x="6613525" y="5584825"/>
          <p14:tracePt t="9137" x="6378575" y="5584825"/>
          <p14:tracePt t="9154" x="6156325" y="5584825"/>
          <p14:tracePt t="9171" x="5965825" y="5570538"/>
          <p14:tracePt t="9188" x="5783263" y="5540375"/>
          <p14:tracePt t="9204" x="5654675" y="5508625"/>
          <p14:tracePt t="9207" x="5630863" y="5494338"/>
          <p14:tracePt t="9221" x="5608638" y="5486400"/>
          <p14:tracePt t="9238" x="5578475" y="5470525"/>
          <p14:tracePt t="9263" x="5578475" y="5448300"/>
          <p14:tracePt t="9271" x="5578475" y="5418138"/>
          <p14:tracePt t="9288" x="5578475" y="5364163"/>
          <p14:tracePt t="9304" x="5630863" y="5257800"/>
          <p14:tracePt t="9321" x="5737225" y="5121275"/>
          <p14:tracePt t="9338" x="5913438" y="4991100"/>
          <p14:tracePt t="9354" x="6111875" y="4884738"/>
          <p14:tracePt t="9371" x="6362700" y="4800600"/>
          <p14:tracePt t="9388" x="6675438" y="4732338"/>
          <p14:tracePt t="9404" x="6904038" y="4702175"/>
          <p14:tracePt t="9421" x="7086600" y="4686300"/>
          <p14:tracePt t="9438" x="7337425" y="4686300"/>
          <p14:tracePt t="9454" x="7467600" y="4686300"/>
          <p14:tracePt t="9471" x="7573963" y="4686300"/>
          <p14:tracePt t="9488" x="7688263" y="4694238"/>
          <p14:tracePt t="9504" x="7756525" y="4724400"/>
          <p14:tracePt t="9521" x="7870825" y="4754563"/>
          <p14:tracePt t="9538" x="7947025" y="4778375"/>
          <p14:tracePt t="9554" x="8054975" y="4808538"/>
          <p14:tracePt t="9571" x="8183563" y="4854575"/>
          <p14:tracePt t="9588" x="8343900" y="4930775"/>
          <p14:tracePt t="9604" x="8450263" y="4968875"/>
          <p14:tracePt t="9621" x="8526463" y="5013325"/>
          <p14:tracePt t="9638" x="8572500" y="5037138"/>
          <p14:tracePt t="9672" x="8572500" y="5051425"/>
          <p14:tracePt t="9688" x="8572500" y="5121275"/>
          <p14:tracePt t="9704" x="8512175" y="5189538"/>
          <p14:tracePt t="9721" x="8397875" y="5273675"/>
          <p14:tracePt t="9738" x="8237538" y="5341938"/>
          <p14:tracePt t="9754" x="8061325" y="5394325"/>
          <p14:tracePt t="9771" x="7840663" y="5418138"/>
          <p14:tracePt t="9788" x="7535863" y="5418138"/>
          <p14:tracePt t="9804" x="7140575" y="5418138"/>
          <p14:tracePt t="9822" x="6743700" y="5364163"/>
          <p14:tracePt t="9838" x="6218238" y="5197475"/>
          <p14:tracePt t="9854" x="5951538" y="5089525"/>
          <p14:tracePt t="9871" x="5775325" y="5013325"/>
          <p14:tracePt t="9888" x="5684838" y="4968875"/>
          <p14:tracePt t="9904" x="5654675" y="4945063"/>
          <p14:tracePt t="9938" x="5654675" y="4930775"/>
          <p14:tracePt t="9954" x="5654675" y="4854575"/>
          <p14:tracePt t="9971" x="5668963" y="4792663"/>
          <p14:tracePt t="9988" x="5745163" y="4702175"/>
          <p14:tracePt t="10005" x="5889625" y="4625975"/>
          <p14:tracePt t="10021" x="6096000" y="4556125"/>
          <p14:tracePt t="10038" x="6637338" y="4525963"/>
          <p14:tracePt t="10054" x="7108825" y="4525963"/>
          <p14:tracePt t="10071" x="7627938" y="4525963"/>
          <p14:tracePt t="10088" x="8061325" y="4625975"/>
          <p14:tracePt t="10105" x="8404225" y="4740275"/>
          <p14:tracePt t="10121" x="8580438" y="4830763"/>
          <p14:tracePt t="10138" x="8648700" y="4892675"/>
          <p14:tracePt t="10155" x="8678863" y="4968875"/>
          <p14:tracePt t="10171" x="8686800" y="5037138"/>
          <p14:tracePt t="10188" x="8686800" y="5135563"/>
          <p14:tracePt t="10205" x="8656638" y="5211763"/>
          <p14:tracePt t="10207" x="8640763" y="5235575"/>
          <p14:tracePt t="10222" x="8564563" y="5303838"/>
          <p14:tracePt t="10238" x="8435975" y="5341938"/>
          <p14:tracePt t="10255" x="8283575" y="5356225"/>
          <p14:tracePt t="10271" x="8131175" y="5356225"/>
          <p14:tracePt t="10288" x="8054975" y="5356225"/>
          <p14:tracePt t="10567" x="8039100" y="5356225"/>
          <p14:tracePt t="10575" x="8023225" y="5356225"/>
          <p14:tracePt t="10583" x="7993063" y="5356225"/>
          <p14:tracePt t="10591" x="7954963" y="5356225"/>
          <p14:tracePt t="10605" x="7908925" y="5356225"/>
          <p14:tracePt t="10622" x="7620000" y="5356225"/>
          <p14:tracePt t="10638" x="7505700" y="5356225"/>
          <p14:tracePt t="10655" x="7154863" y="5356225"/>
          <p14:tracePt t="10671" x="6964363" y="5326063"/>
          <p14:tracePt t="10688" x="6896100" y="5318125"/>
          <p14:tracePt t="10705" x="6888163" y="5318125"/>
          <p14:tracePt t="11183" x="6904038" y="5326063"/>
          <p14:tracePt t="11191" x="6926263" y="5349875"/>
          <p14:tracePt t="11199" x="6956425" y="5402263"/>
          <p14:tracePt t="11207" x="6994525" y="5478463"/>
          <p14:tracePt t="11222" x="7056438" y="5630863"/>
          <p14:tracePt t="11238" x="7140575" y="5821363"/>
          <p14:tracePt t="11255" x="7200900" y="6049963"/>
          <p14:tracePt t="11272" x="7231063" y="6164263"/>
          <p14:tracePt t="11288" x="7239000" y="6194425"/>
          <p14:tracePt t="11335" x="7239000" y="6218238"/>
          <p14:tracePt t="11343" x="7239000" y="6248400"/>
          <p14:tracePt t="11355" x="7239000" y="6278563"/>
          <p14:tracePt t="11372" x="7239000" y="6316663"/>
          <p14:tracePt t="11388" x="7239000" y="6354763"/>
          <p14:tracePt t="11423" x="7239000" y="6362700"/>
          <p14:tracePt t="11463" x="7269163" y="6346825"/>
          <p14:tracePt t="11471" x="7331075" y="6302375"/>
          <p14:tracePt t="11479" x="7375525" y="6270625"/>
          <p14:tracePt t="11488" x="7467600" y="6218238"/>
          <p14:tracePt t="11505" x="7673975" y="6096000"/>
          <p14:tracePt t="11522" x="7916863" y="5989638"/>
          <p14:tracePt t="11538" x="8085138" y="5921375"/>
          <p14:tracePt t="11555" x="8175625" y="5875338"/>
          <p14:tracePt t="11572" x="8191500" y="5875338"/>
          <p14:tracePt t="11615" x="8161338" y="5859463"/>
          <p14:tracePt t="11624" x="8131175" y="5851525"/>
          <p14:tracePt t="11638" x="8061325" y="5845175"/>
          <p14:tracePt t="11655" x="7962900" y="5845175"/>
          <p14:tracePt t="11672" x="7908925" y="5845175"/>
          <p14:tracePt t="11689" x="7870825" y="5845175"/>
          <p14:tracePt t="11705" x="7848600" y="5829300"/>
          <p14:tracePt t="11743" x="7848600" y="5821363"/>
          <p14:tracePt t="11755" x="7848600" y="5791200"/>
          <p14:tracePt t="11772" x="7864475" y="5676900"/>
          <p14:tracePt t="11789" x="7902575" y="5516563"/>
          <p14:tracePt t="11805" x="7962900" y="5341938"/>
          <p14:tracePt t="11822" x="8039100" y="5219700"/>
          <p14:tracePt t="11839" x="8251825" y="5121275"/>
          <p14:tracePt t="11855" x="8412163" y="5105400"/>
          <p14:tracePt t="11872" x="8602663" y="5105400"/>
          <p14:tracePt t="11889" x="8816975" y="5105400"/>
          <p14:tracePt t="11905" x="9090025" y="5165725"/>
          <p14:tracePt t="11922" x="9356725" y="5235575"/>
          <p14:tracePt t="11938" x="9631363" y="5326063"/>
          <p14:tracePt t="11955" x="9791700" y="5364163"/>
          <p14:tracePt t="11972" x="9936163" y="5410200"/>
          <p14:tracePt t="11989" x="10050463" y="5448300"/>
          <p14:tracePt t="12005" x="10164763" y="5494338"/>
          <p14:tracePt t="12022" x="10188575" y="5516563"/>
          <p14:tracePt t="12039" x="10188575" y="5546725"/>
          <p14:tracePt t="12055" x="10188575" y="5707063"/>
          <p14:tracePt t="12072" x="10180638" y="5883275"/>
          <p14:tracePt t="12089" x="10134600" y="6073775"/>
          <p14:tracePt t="12105" x="10088563" y="6226175"/>
          <p14:tracePt t="12122" x="10036175" y="6346825"/>
          <p14:tracePt t="12139" x="9952038" y="6446838"/>
          <p14:tracePt t="12155" x="9837738" y="6499225"/>
          <p14:tracePt t="12172" x="9669463" y="6530975"/>
          <p14:tracePt t="12189" x="9432925" y="6545263"/>
          <p14:tracePt t="12206" x="8915400" y="6545263"/>
          <p14:tracePt t="12222" x="8740775" y="6537325"/>
          <p14:tracePt t="12239" x="8229600" y="6454775"/>
          <p14:tracePt t="12255" x="8031163" y="6416675"/>
          <p14:tracePt t="12272" x="7916863" y="6378575"/>
          <p14:tracePt t="12289" x="7848600" y="6354763"/>
          <p14:tracePt t="12305" x="7818438" y="6346825"/>
          <p14:tracePt t="12339" x="7802563" y="6240463"/>
          <p14:tracePt t="12355" x="7788275" y="6126163"/>
          <p14:tracePt t="12372" x="7772400" y="5981700"/>
          <p14:tracePt t="12389" x="7772400" y="5799138"/>
          <p14:tracePt t="12406" x="7772400" y="5646738"/>
          <p14:tracePt t="12422" x="7826375" y="5494338"/>
          <p14:tracePt t="12439" x="7970838" y="5287963"/>
          <p14:tracePt t="12455" x="8123238" y="5189538"/>
          <p14:tracePt t="12472" x="8283575" y="5127625"/>
          <p14:tracePt t="12489" x="8450263" y="5083175"/>
          <p14:tracePt t="12505" x="8610600" y="5067300"/>
          <p14:tracePt t="12522" x="8770938" y="5051425"/>
          <p14:tracePt t="12539" x="8861425" y="5051425"/>
          <p14:tracePt t="12555" x="8975725" y="5083175"/>
          <p14:tracePt t="12572" x="9151938" y="5181600"/>
          <p14:tracePt t="12589" x="9242425" y="5257800"/>
          <p14:tracePt t="12606" x="9364663" y="5502275"/>
          <p14:tracePt t="12622" x="9388475" y="5584825"/>
          <p14:tracePt t="12639" x="9388475" y="5837238"/>
          <p14:tracePt t="12655" x="9342438" y="5951538"/>
          <p14:tracePt t="12672" x="9220200" y="6065838"/>
          <p14:tracePt t="12689" x="9051925" y="6118225"/>
          <p14:tracePt t="12706" x="8816975" y="6134100"/>
          <p14:tracePt t="12722" x="8542338" y="6134100"/>
          <p14:tracePt t="12739" x="8313738" y="6065838"/>
          <p14:tracePt t="12756" x="8169275" y="6003925"/>
          <p14:tracePt t="12772" x="8115300" y="5965825"/>
          <p14:tracePt t="12789" x="8099425" y="5943600"/>
          <p14:tracePt t="12806" x="8099425" y="5935663"/>
          <p14:tracePt t="12855" x="8099425" y="5927725"/>
          <p14:tracePt t="12975" x="8093075" y="5935663"/>
          <p14:tracePt t="12983" x="8077200" y="5965825"/>
          <p14:tracePt t="12991" x="8061325" y="5965825"/>
          <p14:tracePt t="13006" x="8061325" y="5981700"/>
          <p14:tracePt t="13022" x="8054975" y="5989638"/>
          <p14:tracePt t="13055" x="8069263" y="5981700"/>
          <p14:tracePt t="13063" x="8107363" y="5959475"/>
          <p14:tracePt t="13072" x="8137525" y="5935663"/>
          <p14:tracePt t="13089" x="8237538" y="5889625"/>
          <p14:tracePt t="13106" x="8321675" y="5845175"/>
          <p14:tracePt t="13122" x="8397875" y="5829300"/>
          <p14:tracePt t="13139" x="8435975" y="5829300"/>
          <p14:tracePt t="13156" x="8458200" y="5829300"/>
          <p14:tracePt t="13172" x="8474075" y="5845175"/>
          <p14:tracePt t="13189" x="8496300" y="5875338"/>
          <p14:tracePt t="13206" x="8504238" y="5905500"/>
          <p14:tracePt t="13222" x="8512175" y="5935663"/>
          <p14:tracePt t="13287" x="8504238" y="5921375"/>
          <p14:tracePt t="13295" x="8496300" y="5883275"/>
          <p14:tracePt t="13306" x="8480425" y="5851525"/>
          <p14:tracePt t="13322" x="8480425" y="5807075"/>
          <p14:tracePt t="13339" x="8480425" y="5768975"/>
          <p14:tracePt t="13356" x="8480425" y="5761038"/>
          <p14:tracePt t="13372" x="8480425" y="5753100"/>
          <p14:tracePt t="13431" x="8474075" y="5799138"/>
          <p14:tracePt t="13439" x="8466138" y="5859463"/>
          <p14:tracePt t="13447" x="8450263" y="5935663"/>
          <p14:tracePt t="13456" x="8428038" y="6027738"/>
          <p14:tracePt t="13472" x="8389938" y="6218238"/>
          <p14:tracePt t="13489" x="8366125" y="6294438"/>
          <p14:tracePt t="13506" x="8366125" y="6302375"/>
          <p14:tracePt t="13551" x="8366125" y="6270625"/>
          <p14:tracePt t="13559" x="8374063" y="6256338"/>
          <p14:tracePt t="13573" x="8382000" y="6226175"/>
          <p14:tracePt t="13589" x="8420100" y="6134100"/>
          <p14:tracePt t="13606" x="8488363" y="6042025"/>
          <p14:tracePt t="13622" x="8534400" y="6003925"/>
          <p14:tracePt t="13639" x="8588375" y="5981700"/>
          <p14:tracePt t="13656" x="8632825" y="5981700"/>
          <p14:tracePt t="13673" x="8670925" y="5981700"/>
          <p14:tracePt t="13689" x="8702675" y="5989638"/>
          <p14:tracePt t="13706" x="8716963" y="5997575"/>
          <p14:tracePt t="13775" x="8724900" y="5997575"/>
          <p14:tracePt t="13791" x="8732838" y="5997575"/>
          <p14:tracePt t="13799" x="8747125" y="5997575"/>
          <p14:tracePt t="13807" x="8770938" y="5989638"/>
          <p14:tracePt t="13823" x="8823325" y="5959475"/>
          <p14:tracePt t="13839" x="8885238" y="5921375"/>
          <p14:tracePt t="13856" x="8923338" y="5905500"/>
          <p14:tracePt t="13873" x="8937625" y="5883275"/>
          <p14:tracePt t="14143" x="8945563" y="5883275"/>
          <p14:tracePt t="14671" x="8975725" y="5883275"/>
          <p14:tracePt t="14679" x="9083675" y="5883275"/>
          <p14:tracePt t="14690" x="9151938" y="5883275"/>
          <p14:tracePt t="14706" x="9304338" y="5883275"/>
          <p14:tracePt t="14723" x="9464675" y="5883275"/>
          <p14:tracePt t="14740" x="9578975" y="5883275"/>
          <p14:tracePt t="14756" x="9601200" y="5883275"/>
          <p14:tracePt t="15335" x="9601200" y="5897563"/>
          <p14:tracePt t="15343" x="9578975" y="5965825"/>
          <p14:tracePt t="15351" x="9555163" y="6049963"/>
          <p14:tracePt t="15359" x="9509125" y="6142038"/>
          <p14:tracePt t="15373" x="9448800" y="6226175"/>
          <p14:tracePt t="15390" x="9266238" y="6492875"/>
          <p14:tracePt t="15406" x="9144000" y="6645275"/>
          <p14:tracePt t="15423" x="9059863" y="6743700"/>
          <p14:tracePt t="15440" x="9021763" y="6804025"/>
          <p14:tracePt t="15457" x="9007475" y="6827838"/>
          <p14:tracePt t="15687" x="8945563" y="6827838"/>
          <p14:tracePt t="15695" x="8855075" y="6819900"/>
          <p14:tracePt t="15707" x="8709025" y="6765925"/>
          <p14:tracePt t="15723" x="8435975" y="6697663"/>
          <p14:tracePt t="15740" x="8169275" y="6621463"/>
          <p14:tracePt t="15757" x="7954963" y="6561138"/>
          <p14:tracePt t="15774" x="7810500" y="6523038"/>
          <p14:tracePt t="21151" x="7802563" y="6507163"/>
          <p14:tracePt t="21167" x="7802563" y="6477000"/>
          <p14:tracePt t="21175" x="7932738" y="6340475"/>
          <p14:tracePt t="21183" x="8093075" y="6188075"/>
          <p14:tracePt t="21192" x="8199438" y="6118225"/>
          <p14:tracePt t="21209" x="8259763" y="6080125"/>
          <p14:tracePt t="21242" x="8297863" y="6057900"/>
          <p14:tracePt t="21259" x="8504238" y="5981700"/>
          <p14:tracePt t="21275" x="8640763" y="5965825"/>
          <p14:tracePt t="21292" x="8809038" y="5921375"/>
          <p14:tracePt t="21309" x="8991600" y="5837238"/>
          <p14:tracePt t="21325" x="9059863" y="5791200"/>
          <p14:tracePt t="21391" x="9059863" y="5783263"/>
          <p14:tracePt t="21399" x="9045575" y="5783263"/>
          <p14:tracePt t="21409" x="9007475" y="5768975"/>
          <p14:tracePt t="21425" x="8945563" y="5745163"/>
          <p14:tracePt t="21442" x="8847138" y="5715000"/>
          <p14:tracePt t="21459" x="8763000" y="5692775"/>
          <p14:tracePt t="21475" x="8678863" y="5692775"/>
          <p14:tracePt t="21492" x="8648700" y="5692775"/>
          <p14:tracePt t="21525" x="8632825" y="5692775"/>
          <p14:tracePt t="21583" x="8626475" y="5684838"/>
          <p14:tracePt t="21591" x="8610600" y="5684838"/>
          <p14:tracePt t="21599" x="8580438" y="5684838"/>
          <p14:tracePt t="21609" x="8526463" y="5715000"/>
          <p14:tracePt t="21625" x="8435975" y="5761038"/>
          <p14:tracePt t="21642" x="8366125" y="5807075"/>
          <p14:tracePt t="21659" x="8305800" y="5821363"/>
          <p14:tracePt t="21676" x="8297863" y="5829300"/>
          <p14:tracePt t="22055" x="8267700" y="5829300"/>
          <p14:tracePt t="22063" x="8213725" y="5813425"/>
          <p14:tracePt t="22071" x="8191500" y="5807075"/>
          <p14:tracePt t="22079" x="8175625" y="5799138"/>
          <p14:tracePt t="22092" x="8161338" y="5791200"/>
          <p14:tracePt t="22109" x="8123238" y="5821363"/>
          <p14:tracePt t="22126" x="8115300" y="5851525"/>
          <p14:tracePt t="22142" x="8115300" y="5867400"/>
          <p14:tracePt t="22159" x="8107363" y="5897563"/>
          <p14:tracePt t="22176" x="8107363" y="5921375"/>
          <p14:tracePt t="22192" x="8093075" y="5935663"/>
          <p14:tracePt t="22209" x="8093075" y="5943600"/>
          <p14:tracePt t="22231" x="8085138" y="5951538"/>
          <p14:tracePt t="22695" x="8123238" y="5943600"/>
          <p14:tracePt t="22711" x="8131175" y="5935663"/>
          <p14:tracePt t="22719" x="8137525" y="5927725"/>
          <p14:tracePt t="22727" x="8169275" y="5905500"/>
          <p14:tracePt t="22742" x="8213725" y="5859463"/>
          <p14:tracePt t="22759" x="8221663" y="5845175"/>
          <p14:tracePt t="22776" x="8245475" y="5813425"/>
          <p14:tracePt t="22793" x="8267700" y="5783263"/>
          <p14:tracePt t="22809" x="8275638" y="5753100"/>
          <p14:tracePt t="22826" x="8305800" y="5699125"/>
          <p14:tracePt t="22843" x="8321675" y="5661025"/>
          <p14:tracePt t="22859" x="8335963" y="5600700"/>
          <p14:tracePt t="22876" x="8374063" y="5562600"/>
          <p14:tracePt t="22893" x="8428038" y="5494338"/>
          <p14:tracePt t="22909" x="8442325" y="5464175"/>
          <p14:tracePt t="22926" x="8450263" y="5456238"/>
          <p14:tracePt t="22991" x="8458200" y="5448300"/>
          <p14:tracePt t="22999" x="8474075" y="5448300"/>
          <p14:tracePt t="23015" x="8488363" y="5448300"/>
          <p14:tracePt t="23026" x="8504238" y="5456238"/>
          <p14:tracePt t="23043" x="8512175" y="5456238"/>
          <p14:tracePt t="23059" x="8526463" y="5464175"/>
          <p14:tracePt t="23076" x="8534400" y="5470525"/>
          <p14:tracePt t="23093" x="8542338" y="5470525"/>
          <p14:tracePt t="23110" x="8556625" y="5486400"/>
          <p14:tracePt t="23143" x="8564563" y="5494338"/>
          <p14:tracePt t="23159" x="8564563" y="5502275"/>
          <p14:tracePt t="23176" x="8564563" y="5546725"/>
          <p14:tracePt t="23193" x="8564563" y="5592763"/>
          <p14:tracePt t="23209" x="8572500" y="5600700"/>
          <p14:tracePt t="23226" x="8580438" y="5608638"/>
          <p14:tracePt t="23399" x="8580438" y="5622925"/>
          <p14:tracePt t="23407" x="8580438" y="5676900"/>
          <p14:tracePt t="23415" x="8564563" y="5745163"/>
          <p14:tracePt t="23426" x="8556625" y="5799138"/>
          <p14:tracePt t="23443" x="8542338" y="5875338"/>
          <p14:tracePt t="23459" x="8534400" y="5883275"/>
          <p14:tracePt t="23583" x="8550275" y="5875338"/>
          <p14:tracePt t="23591" x="8556625" y="5867400"/>
          <p14:tracePt t="23599" x="8564563" y="5859463"/>
          <p14:tracePt t="23610" x="8572500" y="5859463"/>
          <p14:tracePt t="23626" x="8610600" y="5845175"/>
          <p14:tracePt t="23643" x="8626475" y="5845175"/>
          <p14:tracePt t="23660" x="8632825" y="5845175"/>
          <p14:tracePt t="23783" x="8648700" y="5845175"/>
          <p14:tracePt t="23791" x="8656638" y="5845175"/>
          <p14:tracePt t="23799" x="8670925" y="5845175"/>
          <p14:tracePt t="23895" x="8678863" y="5845175"/>
          <p14:tracePt t="23927" x="8664575" y="5845175"/>
          <p14:tracePt t="23935" x="8640763" y="5845175"/>
          <p14:tracePt t="23943" x="8626475" y="5845175"/>
          <p14:tracePt t="24031" x="8618538" y="5837238"/>
          <p14:tracePt t="24095" x="8632825" y="5837238"/>
          <p14:tracePt t="24103" x="8670925" y="5821363"/>
          <p14:tracePt t="24111" x="8709025" y="5799138"/>
          <p14:tracePt t="24126" x="8809038" y="5737225"/>
          <p14:tracePt t="24143" x="8907463" y="5638800"/>
          <p14:tracePt t="24160" x="8969375" y="5554663"/>
          <p14:tracePt t="24176" x="8975725" y="5516563"/>
          <p14:tracePt t="24193" x="8983663" y="5494338"/>
          <p14:tracePt t="24255" x="8975725" y="5494338"/>
          <p14:tracePt t="24263" x="8945563" y="5486400"/>
          <p14:tracePt t="24271" x="8931275" y="5486400"/>
          <p14:tracePt t="24279" x="8907463" y="5486400"/>
          <p14:tracePt t="24293" x="8885238" y="5486400"/>
          <p14:tracePt t="24310" x="8785225" y="5622925"/>
          <p14:tracePt t="24326" x="8716963" y="5867400"/>
          <p14:tracePt t="24343" x="8716963" y="5989638"/>
          <p14:tracePt t="24360" x="8755063" y="6042025"/>
          <p14:tracePt t="24376" x="8785225" y="6057900"/>
          <p14:tracePt t="24393" x="8816975" y="6057900"/>
          <p14:tracePt t="24410" x="8831263" y="6057900"/>
          <p14:tracePt t="24427" x="8847138" y="6042025"/>
          <p14:tracePt t="24443" x="8847138" y="6027738"/>
          <p14:tracePt t="24527" x="8855075" y="6027738"/>
          <p14:tracePt t="24535" x="8861425" y="6027738"/>
          <p14:tracePt t="24543" x="8885238" y="6027738"/>
          <p14:tracePt t="24560" x="8915400" y="6027738"/>
          <p14:tracePt t="24577" x="8945563" y="6027738"/>
          <p14:tracePt t="24623" x="8953500" y="6019800"/>
          <p14:tracePt t="24631" x="8961438" y="5997575"/>
          <p14:tracePt t="24655" x="8961438" y="5981700"/>
          <p14:tracePt t="24663" x="8969375" y="5973763"/>
          <p14:tracePt t="24679" x="8975725" y="5959475"/>
          <p14:tracePt t="24711" x="8975725" y="5951538"/>
          <p14:tracePt t="24823" x="8975725" y="5943600"/>
          <p14:tracePt t="24839" x="8975725" y="5927725"/>
          <p14:tracePt t="24847" x="8961438" y="5927725"/>
          <p14:tracePt t="24855" x="8937625" y="5921375"/>
          <p14:tracePt t="24863" x="8931275" y="5913438"/>
          <p14:tracePt t="24879" x="8923338" y="5913438"/>
          <p14:tracePt t="24983" x="8931275" y="5913438"/>
          <p14:tracePt t="24991" x="8937625" y="5913438"/>
          <p14:tracePt t="25007" x="8953500" y="5913438"/>
          <p14:tracePt t="25103" x="8961438" y="5913438"/>
          <p14:tracePt t="25112" x="8975725" y="5913438"/>
          <p14:tracePt t="25119" x="8983663" y="5913438"/>
          <p14:tracePt t="25127" x="9007475" y="5913438"/>
          <p14:tracePt t="25143" x="9013825" y="5913438"/>
          <p14:tracePt t="25623" x="9059863" y="5913438"/>
          <p14:tracePt t="25631" x="9113838" y="5913438"/>
          <p14:tracePt t="25639" x="9204325" y="5913438"/>
          <p14:tracePt t="25647" x="9274175" y="5913438"/>
          <p14:tracePt t="25660" x="9356725" y="5913438"/>
          <p14:tracePt t="25677" x="9563100" y="5875338"/>
          <p14:tracePt t="25694" x="9799638" y="5867400"/>
          <p14:tracePt t="25710" x="9883775" y="5851525"/>
          <p14:tracePt t="25727" x="9906000" y="5851525"/>
          <p14:tracePt t="25831" x="9913938" y="5851525"/>
          <p14:tracePt t="25839" x="9921875" y="5851525"/>
          <p14:tracePt t="25855" x="9928225" y="5851525"/>
          <p14:tracePt t="26015" x="9921875" y="5851525"/>
          <p14:tracePt t="26023" x="9883775" y="5851525"/>
          <p14:tracePt t="26031" x="9821863" y="5851525"/>
          <p14:tracePt t="26044" x="9753600" y="5867400"/>
          <p14:tracePt t="26060" x="9593263" y="5951538"/>
          <p14:tracePt t="26077" x="9410700" y="6019800"/>
          <p14:tracePt t="26094" x="9220200" y="6088063"/>
          <p14:tracePt t="26110" x="9204325" y="6088063"/>
          <p14:tracePt t="37311" x="9190038" y="6088063"/>
          <p14:tracePt t="37319" x="9159875" y="6088063"/>
          <p14:tracePt t="37331" x="9075738" y="6057900"/>
          <p14:tracePt t="37348" x="8945563" y="6027738"/>
          <p14:tracePt t="37365" x="8877300" y="6003925"/>
          <p14:tracePt t="37381" x="8763000" y="5973763"/>
          <p14:tracePt t="37398" x="8594725" y="5927725"/>
          <p14:tracePt t="37415" x="8504238" y="5897563"/>
          <p14:tracePt t="37431" x="8496300" y="5889625"/>
          <p14:tracePt t="37503" x="8480425" y="5883275"/>
          <p14:tracePt t="37511" x="8450263" y="5867400"/>
          <p14:tracePt t="37518" x="8397875" y="5829300"/>
          <p14:tracePt t="37531" x="8351838" y="5791200"/>
          <p14:tracePt t="37548" x="8328025" y="5761038"/>
          <p14:tracePt t="38551" x="8343900" y="5761038"/>
          <p14:tracePt t="38559" x="8351838" y="5761038"/>
          <p14:tracePt t="38567" x="8366125" y="5761038"/>
          <p14:tracePt t="38582" x="8382000" y="5761038"/>
          <p14:tracePt t="38615" x="8389938" y="5761038"/>
          <p14:tracePt t="38632" x="8412163" y="5761038"/>
          <p14:tracePt t="38648" x="8420100" y="5761038"/>
          <p14:tracePt t="38682" x="8428038" y="5761038"/>
          <p14:tracePt t="39407" x="8442325" y="5768975"/>
          <p14:tracePt t="39415" x="8466138" y="5768975"/>
          <p14:tracePt t="39423" x="8512175" y="5807075"/>
          <p14:tracePt t="39432" x="8534400" y="5845175"/>
          <p14:tracePt t="39449" x="8572500" y="5951538"/>
          <p14:tracePt t="39466" x="8648700" y="6027738"/>
          <p14:tracePt t="39482" x="8686800" y="6042025"/>
          <p14:tracePt t="39499" x="8702675" y="6049963"/>
          <p14:tracePt t="39535" x="8678863" y="6049963"/>
          <p14:tracePt t="39549" x="8626475" y="6049963"/>
          <p14:tracePt t="39566" x="8518525" y="6049963"/>
          <p14:tracePt t="39582" x="8474075" y="6049963"/>
          <p14:tracePt t="39599" x="8428038" y="6057900"/>
          <p14:tracePt t="39671" x="8420100" y="6057900"/>
          <p14:tracePt t="39687" x="8404225" y="6057900"/>
          <p14:tracePt t="39695" x="8382000" y="6035675"/>
          <p14:tracePt t="39703" x="8366125" y="6003925"/>
          <p14:tracePt t="39715" x="8343900" y="5981700"/>
          <p14:tracePt t="39732" x="8221663" y="5927725"/>
          <p14:tracePt t="39749" x="8123238" y="5883275"/>
          <p14:tracePt t="39766" x="8093075" y="5867400"/>
          <p14:tracePt t="39839" x="8085138" y="5859463"/>
          <p14:tracePt t="39847" x="8085138" y="5845175"/>
          <p14:tracePt t="39855" x="8069263" y="5768975"/>
          <p14:tracePt t="39865" x="8031163" y="5684838"/>
          <p14:tracePt t="39882" x="7985125" y="5540375"/>
          <p14:tracePt t="39899" x="7916863" y="5410200"/>
          <p14:tracePt t="39916" x="7908925" y="5349875"/>
          <p14:tracePt t="39932" x="7908925" y="5341938"/>
          <p14:tracePt t="39974" x="7940675" y="5341938"/>
          <p14:tracePt t="39982" x="8001000" y="5364163"/>
          <p14:tracePt t="39991" x="8039100" y="5387975"/>
          <p14:tracePt t="39999" x="8061325" y="5387975"/>
          <p14:tracePt t="40016" x="8085138" y="5410200"/>
          <p14:tracePt t="40032" x="8137525" y="5532438"/>
          <p14:tracePt t="40049" x="8145463" y="5661025"/>
          <p14:tracePt t="40066" x="8145463" y="5768975"/>
          <p14:tracePt t="40082" x="8107363" y="5859463"/>
          <p14:tracePt t="40099" x="8016875" y="5913438"/>
          <p14:tracePt t="40116" x="7870825" y="5913438"/>
          <p14:tracePt t="40132" x="7726363" y="5889625"/>
          <p14:tracePt t="40149" x="7635875" y="5829300"/>
          <p14:tracePt t="40166" x="7620000" y="5761038"/>
          <p14:tracePt t="40182" x="7627938" y="5478463"/>
          <p14:tracePt t="40199" x="7750175" y="5326063"/>
          <p14:tracePt t="40216" x="7932738" y="5257800"/>
          <p14:tracePt t="40232" x="8115300" y="5249863"/>
          <p14:tracePt t="40249" x="8175625" y="5249863"/>
          <p14:tracePt t="40266" x="8191500" y="5249863"/>
          <p14:tracePt t="40282" x="8191500" y="5372100"/>
          <p14:tracePt t="40299" x="8183563" y="5646738"/>
          <p14:tracePt t="40316" x="8123238" y="5851525"/>
          <p14:tracePt t="40332" x="8069263" y="5959475"/>
          <p14:tracePt t="40349" x="8054975" y="5973763"/>
          <p14:tracePt t="40366" x="8023225" y="5959475"/>
          <p14:tracePt t="40382" x="8008938" y="5867400"/>
          <p14:tracePt t="40399" x="8008938" y="5707063"/>
          <p14:tracePt t="40416" x="8023225" y="5562600"/>
          <p14:tracePt t="40432" x="8099425" y="5470525"/>
          <p14:tracePt t="40449" x="8191500" y="5464175"/>
          <p14:tracePt t="40466" x="8267700" y="5470525"/>
          <p14:tracePt t="40482" x="8275638" y="5478463"/>
          <p14:tracePt t="40499" x="8305800" y="5616575"/>
          <p14:tracePt t="40516" x="8305800" y="5775325"/>
          <p14:tracePt t="40532" x="8251825" y="5935663"/>
          <p14:tracePt t="40549" x="8183563" y="5997575"/>
          <p14:tracePt t="40566" x="8085138" y="6003925"/>
          <p14:tracePt t="40582" x="8039100" y="5981700"/>
          <p14:tracePt t="40599" x="8031163" y="5927725"/>
          <p14:tracePt t="40616" x="8031163" y="5875338"/>
          <p14:tracePt t="40632" x="8031163" y="5821363"/>
          <p14:tracePt t="40649" x="8069263" y="5768975"/>
          <p14:tracePt t="40666" x="8099425" y="5745163"/>
          <p14:tracePt t="40682" x="8107363" y="5745163"/>
          <p14:tracePt t="40815" x="8085138" y="5753100"/>
          <p14:tracePt t="40823" x="8047038" y="5783263"/>
          <p14:tracePt t="40833" x="8001000" y="5807075"/>
          <p14:tracePt t="40849" x="7924800" y="5829300"/>
          <p14:tracePt t="40866" x="7810500" y="5845175"/>
          <p14:tracePt t="40882" x="7658100" y="5837238"/>
          <p14:tracePt t="40899" x="7437438" y="5753100"/>
          <p14:tracePt t="40916" x="7239000" y="5654675"/>
          <p14:tracePt t="40933" x="7070725" y="5554663"/>
          <p14:tracePt t="40949" x="6994525" y="5470525"/>
          <p14:tracePt t="40966" x="6964363" y="5394325"/>
          <p14:tracePt t="40983" x="6956425" y="5364163"/>
          <p14:tracePt t="40999" x="6956425" y="5318125"/>
          <p14:tracePt t="41016" x="6956425" y="5249863"/>
          <p14:tracePt t="41033" x="6956425" y="5227638"/>
          <p14:tracePt t="41119" x="6956425" y="5219700"/>
          <p14:tracePt t="41127" x="6942138" y="5211763"/>
          <p14:tracePt t="41135" x="6918325" y="5211763"/>
          <p14:tracePt t="41149" x="6896100" y="5197475"/>
          <p14:tracePt t="41166" x="6880225" y="5189538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652733" y="3474919"/>
            <a:ext cx="1104106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sum of the first 63 terms of the arithmetic sequence -19, -13, -7,…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328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327"/>
    </mc:Choice>
    <mc:Fallback xmlns="">
      <p:transition advTm="43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575" x="6873875" y="5189538"/>
          <p14:tracePt t="583" x="6858000" y="5189538"/>
          <p14:tracePt t="591" x="6842125" y="5181600"/>
          <p14:tracePt t="599" x="6827838" y="5165725"/>
          <p14:tracePt t="615" x="6819900" y="5165725"/>
          <p14:tracePt t="628" x="6811963" y="5165725"/>
          <p14:tracePt t="645" x="6804025" y="5165725"/>
          <p14:tracePt t="662" x="6789738" y="5159375"/>
          <p14:tracePt t="967" x="6765925" y="5151438"/>
          <p14:tracePt t="975" x="6667500" y="5121275"/>
          <p14:tracePt t="983" x="6537325" y="5083175"/>
          <p14:tracePt t="995" x="6384925" y="5037138"/>
          <p14:tracePt t="1012" x="5486400" y="4808538"/>
          <p14:tracePt t="1029" x="4237038" y="4457700"/>
          <p14:tracePt t="1046" x="3208338" y="4183063"/>
          <p14:tracePt t="1062" x="2332038" y="3870325"/>
          <p14:tracePt t="1079" x="1409700" y="3543300"/>
          <p14:tracePt t="1095" x="1265238" y="3467100"/>
          <p14:tracePt t="1112" x="1249363" y="3467100"/>
          <p14:tracePt t="1247" x="1235075" y="3467100"/>
          <p14:tracePt t="1255" x="1203325" y="3467100"/>
          <p14:tracePt t="1263" x="1158875" y="3467100"/>
          <p14:tracePt t="1279" x="952500" y="3482975"/>
          <p14:tracePt t="1295" x="762000" y="3505200"/>
          <p14:tracePt t="1312" x="647700" y="3551238"/>
          <p14:tracePt t="1329" x="601663" y="3565525"/>
          <p14:tracePt t="1359" x="601663" y="3573463"/>
          <p14:tracePt t="1367" x="601663" y="3597275"/>
          <p14:tracePt t="1379" x="601663" y="3619500"/>
          <p14:tracePt t="1395" x="669925" y="3717925"/>
          <p14:tracePt t="1412" x="731838" y="3787775"/>
          <p14:tracePt t="1429" x="777875" y="3810000"/>
          <p14:tracePt t="1519" x="792163" y="3810000"/>
          <p14:tracePt t="1527" x="800100" y="3810000"/>
          <p14:tracePt t="1535" x="808038" y="3817938"/>
          <p14:tracePt t="1545" x="815975" y="3817938"/>
          <p14:tracePt t="1887" x="846138" y="3825875"/>
          <p14:tracePt t="1895" x="898525" y="3840163"/>
          <p14:tracePt t="1903" x="952500" y="3856038"/>
          <p14:tracePt t="1912" x="1006475" y="3863975"/>
          <p14:tracePt t="1929" x="1135063" y="3902075"/>
          <p14:tracePt t="1946" x="1279525" y="3932238"/>
          <p14:tracePt t="1962" x="1562100" y="3932238"/>
          <p14:tracePt t="1979" x="1744663" y="3932238"/>
          <p14:tracePt t="1996" x="1844675" y="3932238"/>
          <p14:tracePt t="2012" x="1920875" y="3924300"/>
          <p14:tracePt t="2071" x="1927225" y="3908425"/>
          <p14:tracePt t="2079" x="1981200" y="3886200"/>
          <p14:tracePt t="2087" x="2035175" y="3870325"/>
          <p14:tracePt t="2096" x="2087563" y="3856038"/>
          <p14:tracePt t="2112" x="2225675" y="3810000"/>
          <p14:tracePt t="2129" x="2384425" y="3794125"/>
          <p14:tracePt t="2146" x="2530475" y="3771900"/>
          <p14:tracePt t="2162" x="2651125" y="3763963"/>
          <p14:tracePt t="2179" x="2705100" y="3763963"/>
          <p14:tracePt t="2196" x="2720975" y="3763963"/>
          <p14:tracePt t="2213" x="2735263" y="3763963"/>
          <p14:tracePt t="2229" x="2781300" y="3771900"/>
          <p14:tracePt t="2246" x="2849563" y="3787775"/>
          <p14:tracePt t="2262" x="2987675" y="3856038"/>
          <p14:tracePt t="2279" x="3116263" y="3908425"/>
          <p14:tracePt t="2296" x="3284538" y="3984625"/>
          <p14:tracePt t="2312" x="3489325" y="4030663"/>
          <p14:tracePt t="2329" x="3603625" y="4060825"/>
          <p14:tracePt t="2346" x="3703638" y="4060825"/>
          <p14:tracePt t="2362" x="3711575" y="4060825"/>
          <p14:tracePt t="2379" x="3717925" y="4060825"/>
          <p14:tracePt t="2396" x="3725863" y="4054475"/>
          <p14:tracePt t="2412" x="3725863" y="4016375"/>
          <p14:tracePt t="2429" x="3725863" y="3992563"/>
          <p14:tracePt t="2575" x="3725863" y="3984625"/>
          <p14:tracePt t="2591" x="3733800" y="3946525"/>
          <p14:tracePt t="2599" x="3749675" y="3946525"/>
          <p14:tracePt t="2607" x="3763963" y="3924300"/>
          <p14:tracePt t="2623" x="3779838" y="3908425"/>
          <p14:tracePt t="2631" x="3802063" y="3894138"/>
          <p14:tracePt t="2646" x="3832225" y="3870325"/>
          <p14:tracePt t="2662" x="3856038" y="3863975"/>
          <p14:tracePt t="2679" x="3863975" y="3863975"/>
          <p14:tracePt t="2791" x="3840163" y="3886200"/>
          <p14:tracePt t="2799" x="3817938" y="3894138"/>
          <p14:tracePt t="2807" x="3787775" y="3908425"/>
          <p14:tracePt t="2815" x="3771900" y="3908425"/>
          <p14:tracePt t="2830" x="3749675" y="3908425"/>
          <p14:tracePt t="2832" x="3717925" y="3908425"/>
          <p14:tracePt t="2846" x="3703638" y="3908425"/>
          <p14:tracePt t="2879" x="3695700" y="3908425"/>
          <p14:tracePt t="2975" x="3695700" y="3894138"/>
          <p14:tracePt t="2991" x="3695700" y="3878263"/>
          <p14:tracePt t="3007" x="3703638" y="3870325"/>
          <p14:tracePt t="3015" x="3717925" y="3848100"/>
          <p14:tracePt t="3023" x="3725863" y="3848100"/>
          <p14:tracePt t="3031" x="3733800" y="3848100"/>
          <p14:tracePt t="3046" x="3749675" y="3840163"/>
          <p14:tracePt t="3063" x="3794125" y="3840163"/>
          <p14:tracePt t="3079" x="3840163" y="3840163"/>
          <p14:tracePt t="3096" x="3886200" y="3840163"/>
          <p14:tracePt t="3113" x="3916363" y="3840163"/>
          <p14:tracePt t="3129" x="3970338" y="3840163"/>
          <p14:tracePt t="3146" x="4008438" y="3840163"/>
          <p14:tracePt t="3163" x="4022725" y="3840163"/>
          <p14:tracePt t="3179" x="4030663" y="3840163"/>
          <p14:tracePt t="3213" x="4046538" y="3840163"/>
          <p14:tracePt t="3230" x="4168775" y="3840163"/>
          <p14:tracePt t="3246" x="4259263" y="3840163"/>
          <p14:tracePt t="3263" x="4648200" y="3840163"/>
          <p14:tracePt t="3279" x="5105400" y="3840163"/>
          <p14:tracePt t="3296" x="5418138" y="3840163"/>
          <p14:tracePt t="3313" x="5600700" y="3840163"/>
          <p14:tracePt t="3329" x="5668963" y="3840163"/>
          <p14:tracePt t="3391" x="5668963" y="3825875"/>
          <p14:tracePt t="3399" x="5661025" y="3825875"/>
          <p14:tracePt t="3407" x="5646738" y="3825875"/>
          <p14:tracePt t="3423" x="5638800" y="3817938"/>
          <p14:tracePt t="3431" x="5622925" y="3810000"/>
          <p14:tracePt t="3446" x="5584825" y="3810000"/>
          <p14:tracePt t="3463" x="5540375" y="3810000"/>
          <p14:tracePt t="3480" x="5494338" y="3802063"/>
          <p14:tracePt t="3496" x="5387975" y="3802063"/>
          <p14:tracePt t="3513" x="5257800" y="3848100"/>
          <p14:tracePt t="3529" x="5135563" y="3908425"/>
          <p14:tracePt t="3546" x="5051425" y="3940175"/>
          <p14:tracePt t="3563" x="4975225" y="3940175"/>
          <p14:tracePt t="3579" x="4914900" y="3946525"/>
          <p14:tracePt t="3596" x="4838700" y="3946525"/>
          <p14:tracePt t="3613" x="4708525" y="3946525"/>
          <p14:tracePt t="3630" x="4441825" y="3940175"/>
          <p14:tracePt t="3646" x="4244975" y="3886200"/>
          <p14:tracePt t="3663" x="4092575" y="3848100"/>
          <p14:tracePt t="3680" x="4030663" y="3825875"/>
          <p14:tracePt t="3791" x="4030663" y="3817938"/>
          <p14:tracePt t="3903" x="4038600" y="3802063"/>
          <p14:tracePt t="3911" x="4054475" y="3779838"/>
          <p14:tracePt t="3919" x="4076700" y="3763963"/>
          <p14:tracePt t="3930" x="4092575" y="3741738"/>
          <p14:tracePt t="3946" x="4175125" y="3695700"/>
          <p14:tracePt t="3963" x="4267200" y="3641725"/>
          <p14:tracePt t="3980" x="4335463" y="3597275"/>
          <p14:tracePt t="3996" x="4397375" y="3565525"/>
          <p14:tracePt t="4013" x="4441825" y="3543300"/>
          <p14:tracePt t="4030" x="4503738" y="3521075"/>
          <p14:tracePt t="4046" x="4525963" y="3513138"/>
          <p14:tracePt t="4063" x="4549775" y="3513138"/>
          <p14:tracePt t="4080" x="4572000" y="3513138"/>
          <p14:tracePt t="4096" x="4602163" y="3513138"/>
          <p14:tracePt t="4113" x="4632325" y="3521075"/>
          <p14:tracePt t="4130" x="4694238" y="3565525"/>
          <p14:tracePt t="4147" x="4784725" y="3657600"/>
          <p14:tracePt t="4163" x="4846638" y="3741738"/>
          <p14:tracePt t="4180" x="4876800" y="3787775"/>
          <p14:tracePt t="4196" x="4876800" y="3794125"/>
          <p14:tracePt t="4213" x="4876800" y="3832225"/>
          <p14:tracePt t="4230" x="4816475" y="3908425"/>
          <p14:tracePt t="4246" x="4702175" y="3924300"/>
          <p14:tracePt t="4263" x="4564063" y="3932238"/>
          <p14:tracePt t="4280" x="4411663" y="3932238"/>
          <p14:tracePt t="4296" x="4259263" y="3932238"/>
          <p14:tracePt t="4313" x="4152900" y="3924300"/>
          <p14:tracePt t="4330" x="4084638" y="3894138"/>
          <p14:tracePt t="4347" x="4068763" y="3886200"/>
          <p14:tracePt t="4363" x="4068763" y="3878263"/>
          <p14:tracePt t="4380" x="4068763" y="3848100"/>
          <p14:tracePt t="4397" x="4068763" y="3802063"/>
          <p14:tracePt t="4413" x="4068763" y="3741738"/>
          <p14:tracePt t="4430" x="4098925" y="3695700"/>
          <p14:tracePt t="4446" x="4114800" y="3679825"/>
          <p14:tracePt t="4464" x="4152900" y="3665538"/>
          <p14:tracePt t="4480" x="4183063" y="3649663"/>
          <p14:tracePt t="4497" x="4198938" y="3641725"/>
          <p14:tracePt t="4513" x="4213225" y="3641725"/>
          <p14:tracePt t="4530" x="4221163" y="3641725"/>
          <p14:tracePt t="4563" x="4229100" y="3641725"/>
          <p14:tracePt t="4599" x="4237038" y="3641725"/>
          <p14:tracePt t="4623" x="4244975" y="3641725"/>
          <p14:tracePt t="4631" x="4244975" y="3649663"/>
          <p14:tracePt t="4647" x="4259263" y="3649663"/>
          <p14:tracePt t="4655" x="4259263" y="3657600"/>
          <p14:tracePt t="4671" x="4267200" y="3665538"/>
          <p14:tracePt t="4680" x="4275138" y="3665538"/>
          <p14:tracePt t="4697" x="4289425" y="3673475"/>
          <p14:tracePt t="4713" x="4305300" y="3679825"/>
          <p14:tracePt t="4730" x="4313238" y="3679825"/>
          <p14:tracePt t="4747" x="4365625" y="3679825"/>
          <p14:tracePt t="4763" x="4411663" y="3679825"/>
          <p14:tracePt t="4780" x="4465638" y="3641725"/>
          <p14:tracePt t="4797" x="4495800" y="3627438"/>
          <p14:tracePt t="4814" x="4511675" y="3603625"/>
          <p14:tracePt t="4830" x="4518025" y="3597275"/>
          <p14:tracePt t="4847" x="4518025" y="3581400"/>
          <p14:tracePt t="4863" x="4518025" y="3573463"/>
          <p14:tracePt t="5079" x="4511675" y="3597275"/>
          <p14:tracePt t="5087" x="4487863" y="3649663"/>
          <p14:tracePt t="5097" x="4457700" y="3725863"/>
          <p14:tracePt t="5113" x="4389438" y="3794125"/>
          <p14:tracePt t="5130" x="4351338" y="3856038"/>
          <p14:tracePt t="5147" x="4343400" y="3863975"/>
          <p14:tracePt t="5163" x="4343400" y="3870325"/>
          <p14:tracePt t="5180" x="4335463" y="3870325"/>
          <p14:tracePt t="5223" x="4335463" y="3886200"/>
          <p14:tracePt t="5232" x="4335463" y="3902075"/>
          <p14:tracePt t="5247" x="4351338" y="3924300"/>
          <p14:tracePt t="5264" x="4397375" y="3932238"/>
          <p14:tracePt t="5280" x="4495800" y="3946525"/>
          <p14:tracePt t="5297" x="4602163" y="3946525"/>
          <p14:tracePt t="5314" x="4678363" y="3940175"/>
          <p14:tracePt t="5330" x="4732338" y="3916363"/>
          <p14:tracePt t="5347" x="4754563" y="3886200"/>
          <p14:tracePt t="5364" x="4770438" y="3856038"/>
          <p14:tracePt t="5380" x="4770438" y="3832225"/>
          <p14:tracePt t="5397" x="4778375" y="3817938"/>
          <p14:tracePt t="5439" x="4778375" y="3810000"/>
          <p14:tracePt t="5447" x="4792663" y="3810000"/>
          <p14:tracePt t="5464" x="4816475" y="3810000"/>
          <p14:tracePt t="5480" x="4846638" y="3810000"/>
          <p14:tracePt t="5497" x="4892675" y="3810000"/>
          <p14:tracePt t="5514" x="4991100" y="3832225"/>
          <p14:tracePt t="5530" x="5059363" y="3856038"/>
          <p14:tracePt t="5547" x="5143500" y="3886200"/>
          <p14:tracePt t="5563" x="5235575" y="3916363"/>
          <p14:tracePt t="5580" x="5341938" y="3932238"/>
          <p14:tracePt t="5597" x="5387975" y="3940175"/>
          <p14:tracePt t="5614" x="5464175" y="3940175"/>
          <p14:tracePt t="5630" x="5470525" y="3940175"/>
          <p14:tracePt t="5791" x="5478463" y="3940175"/>
          <p14:tracePt t="5799" x="5486400" y="3940175"/>
          <p14:tracePt t="5807" x="5502275" y="3940175"/>
          <p14:tracePt t="5815" x="5516563" y="3940175"/>
          <p14:tracePt t="5830" x="5562600" y="3940175"/>
          <p14:tracePt t="5847" x="5570538" y="3940175"/>
          <p14:tracePt t="6119" x="5562600" y="3940175"/>
          <p14:tracePt t="6127" x="5502275" y="3940175"/>
          <p14:tracePt t="6135" x="5410200" y="3940175"/>
          <p14:tracePt t="6147" x="5326063" y="3962400"/>
          <p14:tracePt t="6164" x="5045075" y="3992563"/>
          <p14:tracePt t="6181" x="4716463" y="4022725"/>
          <p14:tracePt t="6197" x="4441825" y="4022725"/>
          <p14:tracePt t="6214" x="4221163" y="4016375"/>
          <p14:tracePt t="6231" x="4183063" y="4000500"/>
          <p14:tracePt t="6279" x="4183063" y="3978275"/>
          <p14:tracePt t="6287" x="4183063" y="3962400"/>
          <p14:tracePt t="6297" x="4183063" y="3954463"/>
          <p14:tracePt t="6314" x="4183063" y="3932238"/>
          <p14:tracePt t="6331" x="4206875" y="3894138"/>
          <p14:tracePt t="6347" x="4213225" y="3886200"/>
          <p14:tracePt t="6364" x="4229100" y="3863975"/>
          <p14:tracePt t="6397" x="4229100" y="3848100"/>
          <p14:tracePt t="6431" x="4229100" y="3840163"/>
          <p14:tracePt t="6479" x="4229100" y="3832225"/>
          <p14:tracePt t="6511" x="4221163" y="3825875"/>
          <p14:tracePt t="6519" x="4221163" y="3810000"/>
          <p14:tracePt t="6530" x="4221163" y="3787775"/>
          <p14:tracePt t="6547" x="4206875" y="3717925"/>
          <p14:tracePt t="6564" x="4206875" y="3657600"/>
          <p14:tracePt t="6581" x="4244975" y="3589338"/>
          <p14:tracePt t="6598" x="4359275" y="3513138"/>
          <p14:tracePt t="6614" x="4411663" y="3497263"/>
          <p14:tracePt t="6631" x="4572000" y="3475038"/>
          <p14:tracePt t="6647" x="4656138" y="3475038"/>
          <p14:tracePt t="6664" x="4702175" y="3475038"/>
          <p14:tracePt t="6681" x="4716463" y="3482975"/>
          <p14:tracePt t="6697" x="4724400" y="3497263"/>
          <p14:tracePt t="6714" x="4762500" y="3565525"/>
          <p14:tracePt t="6731" x="4800600" y="3717925"/>
          <p14:tracePt t="6747" x="4822825" y="3840163"/>
          <p14:tracePt t="6764" x="4822825" y="3902075"/>
          <p14:tracePt t="6781" x="4822825" y="3954463"/>
          <p14:tracePt t="6798" x="4746625" y="4038600"/>
          <p14:tracePt t="6814" x="4702175" y="4038600"/>
          <p14:tracePt t="6831" x="4518025" y="4038600"/>
          <p14:tracePt t="6847" x="4381500" y="4008438"/>
          <p14:tracePt t="6864" x="4297363" y="3946525"/>
          <p14:tracePt t="6881" x="4283075" y="3932238"/>
          <p14:tracePt t="6897" x="4275138" y="3908425"/>
          <p14:tracePt t="6914" x="4275138" y="3886200"/>
          <p14:tracePt t="6931" x="4275138" y="3870325"/>
          <p14:tracePt t="6947" x="4283075" y="3863975"/>
          <p14:tracePt t="7015" x="4297363" y="3863975"/>
          <p14:tracePt t="7023" x="4305300" y="3863975"/>
          <p14:tracePt t="7031" x="4327525" y="3863975"/>
          <p14:tracePt t="7048" x="4351338" y="3863975"/>
          <p14:tracePt t="7064" x="4411663" y="3863975"/>
          <p14:tracePt t="7081" x="4579938" y="3863975"/>
          <p14:tracePt t="7098" x="4860925" y="3902075"/>
          <p14:tracePt t="7114" x="5257800" y="3902075"/>
          <p14:tracePt t="7131" x="5630863" y="3902075"/>
          <p14:tracePt t="7148" x="5921375" y="3902075"/>
          <p14:tracePt t="7164" x="6080125" y="3902075"/>
          <p14:tracePt t="7181" x="6126163" y="3902075"/>
          <p14:tracePt t="7231" x="6134100" y="3902075"/>
          <p14:tracePt t="7239" x="6142038" y="3902075"/>
          <p14:tracePt t="7247" x="6156325" y="3902075"/>
          <p14:tracePt t="7264" x="6278563" y="3894138"/>
          <p14:tracePt t="7281" x="6416675" y="3894138"/>
          <p14:tracePt t="7298" x="6599238" y="3878263"/>
          <p14:tracePt t="7314" x="6850063" y="3878263"/>
          <p14:tracePt t="7331" x="7140575" y="3878263"/>
          <p14:tracePt t="7334" x="7269163" y="3878263"/>
          <p14:tracePt t="7348" x="7369175" y="3878263"/>
          <p14:tracePt t="7364" x="7527925" y="3870325"/>
          <p14:tracePt t="7381" x="7589838" y="3870325"/>
          <p14:tracePt t="7398" x="7612063" y="3870325"/>
          <p14:tracePt t="7447" x="7627938" y="3870325"/>
          <p14:tracePt t="7455" x="7642225" y="3870325"/>
          <p14:tracePt t="7464" x="7650163" y="3870325"/>
          <p14:tracePt t="7481" x="7712075" y="3870325"/>
          <p14:tracePt t="7498" x="7794625" y="3870325"/>
          <p14:tracePt t="7514" x="7916863" y="3870325"/>
          <p14:tracePt t="7531" x="8115300" y="3878263"/>
          <p14:tracePt t="7548" x="8313738" y="3894138"/>
          <p14:tracePt t="7564" x="8496300" y="3902075"/>
          <p14:tracePt t="7581" x="8632825" y="3902075"/>
          <p14:tracePt t="7598" x="8763000" y="3902075"/>
          <p14:tracePt t="7743" x="8770938" y="3902075"/>
          <p14:tracePt t="7751" x="8785225" y="3902075"/>
          <p14:tracePt t="7759" x="8809038" y="3908425"/>
          <p14:tracePt t="7767" x="8823325" y="3908425"/>
          <p14:tracePt t="7781" x="8885238" y="3908425"/>
          <p14:tracePt t="7798" x="8937625" y="3908425"/>
          <p14:tracePt t="7814" x="9013825" y="3908425"/>
          <p14:tracePt t="7831" x="9021763" y="3908425"/>
          <p14:tracePt t="7903" x="9029700" y="3908425"/>
          <p14:tracePt t="7919" x="9037638" y="3908425"/>
          <p14:tracePt t="7935" x="9045575" y="3908425"/>
          <p14:tracePt t="7943" x="9059863" y="3908425"/>
          <p14:tracePt t="7951" x="9090025" y="3908425"/>
          <p14:tracePt t="7964" x="9128125" y="3908425"/>
          <p14:tracePt t="7981" x="9182100" y="3908425"/>
          <p14:tracePt t="7998" x="9280525" y="3908425"/>
          <p14:tracePt t="8014" x="9478963" y="3908425"/>
          <p14:tracePt t="8031" x="9571038" y="3908425"/>
          <p14:tracePt t="8048" x="9661525" y="3908425"/>
          <p14:tracePt t="8065" x="9669463" y="3908425"/>
          <p14:tracePt t="8135" x="9677400" y="3908425"/>
          <p14:tracePt t="8143" x="9693275" y="3908425"/>
          <p14:tracePt t="8151" x="9707563" y="3902075"/>
          <p14:tracePt t="8165" x="9715500" y="3894138"/>
          <p14:tracePt t="8181" x="9745663" y="3886200"/>
          <p14:tracePt t="8198" x="9837738" y="3870325"/>
          <p14:tracePt t="8215" x="9859963" y="3863975"/>
          <p14:tracePt t="8231" x="9875838" y="3863975"/>
          <p14:tracePt t="8248" x="9883775" y="3856038"/>
          <p14:tracePt t="8319" x="9913938" y="3894138"/>
          <p14:tracePt t="8327" x="9936163" y="3932238"/>
          <p14:tracePt t="8335" x="9944100" y="3954463"/>
          <p14:tracePt t="8348" x="9952038" y="3970338"/>
          <p14:tracePt t="8383" x="9952038" y="3992563"/>
          <p14:tracePt t="8391" x="9921875" y="3992563"/>
          <p14:tracePt t="8399" x="9875838" y="3992563"/>
          <p14:tracePt t="8415" x="9783763" y="3984625"/>
          <p14:tracePt t="8431" x="9715500" y="3970338"/>
          <p14:tracePt t="8448" x="9693275" y="3962400"/>
          <p14:tracePt t="8465" x="9693275" y="3954463"/>
          <p14:tracePt t="8503" x="9715500" y="3954463"/>
          <p14:tracePt t="8515" x="9745663" y="3954463"/>
          <p14:tracePt t="8531" x="9837738" y="3932238"/>
          <p14:tracePt t="8548" x="10004425" y="3916363"/>
          <p14:tracePt t="8564" x="10194925" y="3908425"/>
          <p14:tracePt t="8581" x="10461625" y="3870325"/>
          <p14:tracePt t="8598" x="10820400" y="3848100"/>
          <p14:tracePt t="8614" x="11018838" y="3825875"/>
          <p14:tracePt t="8631" x="11109325" y="3825875"/>
          <p14:tracePt t="8686" x="11095038" y="3825875"/>
          <p14:tracePt t="8694" x="11041063" y="3840163"/>
          <p14:tracePt t="8702" x="10988675" y="3856038"/>
          <p14:tracePt t="8714" x="10904538" y="3878263"/>
          <p14:tracePt t="8731" x="10621963" y="3916363"/>
          <p14:tracePt t="8748" x="10226675" y="3916363"/>
          <p14:tracePt t="8765" x="9928225" y="3916363"/>
          <p14:tracePt t="8781" x="9852025" y="3916363"/>
          <p14:tracePt t="8814" x="9921875" y="3916363"/>
          <p14:tracePt t="8831" x="10088563" y="3886200"/>
          <p14:tracePt t="8848" x="10302875" y="3863975"/>
          <p14:tracePt t="8865" x="10537825" y="3840163"/>
          <p14:tracePt t="8881" x="10645775" y="3840163"/>
          <p14:tracePt t="8927" x="10607675" y="3848100"/>
          <p14:tracePt t="8935" x="10523538" y="3878263"/>
          <p14:tracePt t="8948" x="10417175" y="3894138"/>
          <p14:tracePt t="8965" x="10164763" y="3932238"/>
          <p14:tracePt t="8982" x="9944100" y="3984625"/>
          <p14:tracePt t="8998" x="9890125" y="4008438"/>
          <p14:tracePt t="9031" x="9936163" y="4016375"/>
          <p14:tracePt t="9048" x="10088563" y="4046538"/>
          <p14:tracePt t="9064" x="10393363" y="4046538"/>
          <p14:tracePt t="9081" x="10599738" y="4046538"/>
          <p14:tracePt t="9098" x="10668000" y="4046538"/>
          <p14:tracePt t="9131" x="10561638" y="4046538"/>
          <p14:tracePt t="9148" x="10333038" y="4060825"/>
          <p14:tracePt t="9165" x="10050463" y="4084638"/>
          <p14:tracePt t="9182" x="9845675" y="4092575"/>
          <p14:tracePt t="9198" x="9821863" y="4092575"/>
          <p14:tracePt t="9215" x="9829800" y="4098925"/>
          <p14:tracePt t="9232" x="9998075" y="4106863"/>
          <p14:tracePt t="9248" x="10371138" y="4106863"/>
          <p14:tracePt t="9265" x="10599738" y="4106863"/>
          <p14:tracePt t="9282" x="10645775" y="4106863"/>
          <p14:tracePt t="9315" x="10591800" y="4106863"/>
          <p14:tracePt t="9332" x="10271125" y="4106863"/>
          <p14:tracePt t="9335" x="10042525" y="4106863"/>
          <p14:tracePt t="9348" x="9813925" y="4106863"/>
          <p14:tracePt t="9365" x="9601200" y="4130675"/>
          <p14:tracePt t="9382" x="9547225" y="4144963"/>
          <p14:tracePt t="9431" x="9547225" y="4160838"/>
          <p14:tracePt t="9439" x="9555163" y="4168775"/>
          <p14:tracePt t="9448" x="9563100" y="4175125"/>
          <p14:tracePt t="9465" x="9563100" y="4191000"/>
          <p14:tracePt t="9482" x="9555163" y="4283075"/>
          <p14:tracePt t="9498" x="9456738" y="4427538"/>
          <p14:tracePt t="9515" x="9288463" y="4610100"/>
          <p14:tracePt t="9532" x="9067800" y="4830763"/>
          <p14:tracePt t="9548" x="8945563" y="4983163"/>
          <p14:tracePt t="9565" x="8855075" y="5097463"/>
          <p14:tracePt t="9582" x="8823325" y="5127625"/>
          <p14:tracePt t="9719" x="8831263" y="5127625"/>
          <p14:tracePt t="9751" x="8839200" y="5127625"/>
          <p14:tracePt t="9783" x="8855075" y="5127625"/>
          <p14:tracePt t="9791" x="8877300" y="5113338"/>
          <p14:tracePt t="9799" x="8931275" y="5083175"/>
          <p14:tracePt t="9815" x="8969375" y="5059363"/>
          <p14:tracePt t="9832" x="8999538" y="5037138"/>
          <p14:tracePt t="9849" x="9067800" y="4999038"/>
          <p14:tracePt t="9865" x="9097963" y="4983163"/>
          <p14:tracePt t="9882" x="9113838" y="4960938"/>
          <p14:tracePt t="9899" x="9151938" y="4930775"/>
          <p14:tracePt t="9915" x="9166225" y="4899025"/>
          <p14:tracePt t="9932" x="9190038" y="4876800"/>
          <p14:tracePt t="9949" x="9212263" y="4854575"/>
          <p14:tracePt t="9966" x="9242425" y="4816475"/>
          <p14:tracePt t="9983" x="9304338" y="4740275"/>
          <p14:tracePt t="9998" x="9372600" y="4656138"/>
          <p14:tracePt t="10015" x="9426575" y="4602163"/>
          <p14:tracePt t="10032" x="9448800" y="4556125"/>
          <p14:tracePt t="10049" x="9456738" y="4541838"/>
          <p14:tracePt t="10065" x="9456738" y="4533900"/>
          <p14:tracePt t="10082" x="9456738" y="4525963"/>
          <p14:tracePt t="10099" x="9456738" y="4503738"/>
          <p14:tracePt t="10115" x="9432925" y="4503738"/>
          <p14:tracePt t="10132" x="9364663" y="4503738"/>
          <p14:tracePt t="10149" x="9228138" y="4518025"/>
          <p14:tracePt t="10166" x="9007475" y="4594225"/>
          <p14:tracePt t="10182" x="8716963" y="4686300"/>
          <p14:tracePt t="10199" x="8458200" y="4754563"/>
          <p14:tracePt t="10215" x="8207375" y="4830763"/>
          <p14:tracePt t="10232" x="7970838" y="4906963"/>
          <p14:tracePt t="10249" x="7902575" y="4960938"/>
          <p14:tracePt t="10265" x="7878763" y="4968875"/>
          <p14:tracePt t="10303" x="7870825" y="4975225"/>
          <p14:tracePt t="10315" x="7856538" y="4999038"/>
          <p14:tracePt t="10332" x="7802563" y="5089525"/>
          <p14:tracePt t="10335" x="7764463" y="5127625"/>
          <p14:tracePt t="10349" x="7750175" y="5143500"/>
          <p14:tracePt t="10366" x="7696200" y="5197475"/>
          <p14:tracePt t="10399" x="7688263" y="5203825"/>
          <p14:tracePt t="10471" x="7680325" y="5211763"/>
          <p14:tracePt t="10479" x="7666038" y="5219700"/>
          <p14:tracePt t="10487" x="7642225" y="5249863"/>
          <p14:tracePt t="10499" x="7620000" y="5273675"/>
          <p14:tracePt t="10515" x="7551738" y="5334000"/>
          <p14:tracePt t="10532" x="7467600" y="5394325"/>
          <p14:tracePt t="10549" x="7299325" y="5478463"/>
          <p14:tracePt t="10566" x="7018338" y="5532438"/>
          <p14:tracePt t="10582" x="6858000" y="5554663"/>
          <p14:tracePt t="10599" x="6835775" y="5554663"/>
          <p14:tracePt t="11351" x="6835775" y="5570538"/>
          <p14:tracePt t="11359" x="6835775" y="5578475"/>
          <p14:tracePt t="11367" x="6835775" y="5592763"/>
          <p14:tracePt t="11382" x="6819900" y="5600700"/>
          <p14:tracePt t="11399" x="6797675" y="5608638"/>
          <p14:tracePt t="11416" x="6789738" y="5608638"/>
          <p14:tracePt t="16719" x="6811963" y="5600700"/>
          <p14:tracePt t="16727" x="7002463" y="5508625"/>
          <p14:tracePt t="16735" x="7383463" y="5311775"/>
          <p14:tracePt t="16751" x="8351838" y="5006975"/>
          <p14:tracePt t="16768" x="8953500" y="4937125"/>
          <p14:tracePt t="16784" x="9502775" y="4792663"/>
          <p14:tracePt t="16801" x="10164763" y="4587875"/>
          <p14:tracePt t="16818" x="10752138" y="4397375"/>
          <p14:tracePt t="16834" x="11147425" y="4213225"/>
          <p14:tracePt t="16851" x="11323638" y="4098925"/>
          <p14:tracePt t="16868" x="11383963" y="4038600"/>
          <p14:tracePt t="16884" x="11383963" y="4030663"/>
          <p14:tracePt t="16901" x="11391900" y="3984625"/>
          <p14:tracePt t="16918" x="11391900" y="3886200"/>
          <p14:tracePt t="16934" x="11383963" y="3840163"/>
          <p14:tracePt t="16951" x="11383963" y="3832225"/>
          <p14:tracePt t="16984" x="11383963" y="3825875"/>
          <p14:tracePt t="17001" x="11383963" y="3779838"/>
          <p14:tracePt t="17018" x="11437938" y="3665538"/>
          <p14:tracePt t="17035" x="11476038" y="3573463"/>
          <p14:tracePt t="17051" x="11506200" y="3475038"/>
          <p14:tracePt t="17068" x="11506200" y="3436938"/>
          <p14:tracePt t="17085" x="11506200" y="3413125"/>
          <p14:tracePt t="17101" x="11483975" y="3413125"/>
          <p14:tracePt t="17118" x="11369675" y="3413125"/>
          <p14:tracePt t="17135" x="11071225" y="3543300"/>
          <p14:tracePt t="17151" x="10866438" y="3679825"/>
          <p14:tracePt t="17168" x="10637838" y="3840163"/>
          <p14:tracePt t="17185" x="10379075" y="3984625"/>
          <p14:tracePt t="17201" x="10202863" y="4000500"/>
          <p14:tracePt t="17218" x="10104438" y="4000500"/>
          <p14:tracePt t="17235" x="9952038" y="3962400"/>
          <p14:tracePt t="17251" x="9791700" y="3870325"/>
          <p14:tracePt t="17268" x="9737725" y="3817938"/>
          <p14:tracePt t="17285" x="9685338" y="3763963"/>
          <p14:tracePt t="17301" x="9661525" y="3733800"/>
          <p14:tracePt t="17719" x="9685338" y="3756025"/>
          <p14:tracePt t="17726" x="9783763" y="3787775"/>
          <p14:tracePt t="17734" x="9867900" y="3825875"/>
          <p14:tracePt t="17751" x="10126663" y="3848100"/>
          <p14:tracePt t="17768" x="10804525" y="3848100"/>
          <p14:tracePt t="17785" x="11307763" y="3848100"/>
          <p14:tracePt t="17801" x="11620500" y="3848100"/>
          <p14:tracePt t="17818" x="11750675" y="3848100"/>
          <p14:tracePt t="17835" x="11757025" y="3856038"/>
          <p14:tracePt t="17854" x="11704638" y="3886200"/>
          <p14:tracePt t="17868" x="11582400" y="3932238"/>
          <p14:tracePt t="17885" x="11133138" y="4030663"/>
          <p14:tracePt t="17902" x="10325100" y="4114800"/>
          <p14:tracePt t="17918" x="9952038" y="4114800"/>
          <p14:tracePt t="17935" x="9867900" y="4114800"/>
          <p14:tracePt t="17974" x="9890125" y="4114800"/>
          <p14:tracePt t="17985" x="9990138" y="4092575"/>
          <p14:tracePt t="18001" x="10340975" y="4038600"/>
          <p14:tracePt t="18018" x="10652125" y="4000500"/>
          <p14:tracePt t="18035" x="10683875" y="3992563"/>
          <p14:tracePt t="18070" x="10607675" y="3992563"/>
          <p14:tracePt t="18085" x="10515600" y="4000500"/>
          <p14:tracePt t="18102" x="10271125" y="4030663"/>
          <p14:tracePt t="18118" x="10240963" y="4038600"/>
          <p14:tracePt t="18151" x="10248900" y="4038600"/>
          <p14:tracePt t="18168" x="10385425" y="4046538"/>
          <p14:tracePt t="18185" x="10561638" y="4046538"/>
          <p14:tracePt t="18201" x="10637838" y="4038600"/>
          <p14:tracePt t="18218" x="10645775" y="4038600"/>
          <p14:tracePt t="18262" x="10621963" y="4030663"/>
          <p14:tracePt t="18270" x="10575925" y="4008438"/>
          <p14:tracePt t="18285" x="10553700" y="4000500"/>
          <p14:tracePt t="18302" x="10493375" y="3984625"/>
          <p14:tracePt t="18318" x="10447338" y="3978275"/>
          <p14:tracePt t="18455" x="10439400" y="3978275"/>
          <p14:tracePt t="18495" x="10423525" y="3978275"/>
          <p14:tracePt t="18503" x="10393363" y="3970338"/>
          <p14:tracePt t="18511" x="10363200" y="3970338"/>
          <p14:tracePt t="18519" x="10302875" y="3962400"/>
          <p14:tracePt t="18535" x="10088563" y="3962400"/>
          <p14:tracePt t="18551" x="9944100" y="3962400"/>
          <p14:tracePt t="18568" x="9783763" y="3962400"/>
          <p14:tracePt t="18585" x="9707563" y="3962400"/>
          <p14:tracePt t="18743" x="9699625" y="3962400"/>
          <p14:tracePt t="18751" x="9685338" y="3962400"/>
          <p14:tracePt t="18759" x="9655175" y="3962400"/>
          <p14:tracePt t="18768" x="9639300" y="3962400"/>
          <p14:tracePt t="18785" x="9609138" y="3954463"/>
          <p14:tracePt t="18802" x="9593263" y="3946525"/>
          <p14:tracePt t="19407" x="9578975" y="3946525"/>
          <p14:tracePt t="19415" x="9571038" y="3946525"/>
          <p14:tracePt t="19423" x="9555163" y="3940175"/>
          <p14:tracePt t="19435" x="9547225" y="3940175"/>
          <p14:tracePt t="19455" x="9540875" y="3940175"/>
          <p14:tracePt t="19469" x="9532938" y="3932238"/>
          <p14:tracePt t="19487" x="9525000" y="3916363"/>
          <p14:tracePt t="19502" x="9525000" y="3908425"/>
          <p14:tracePt t="19519" x="9502775" y="3848100"/>
          <p14:tracePt t="19535" x="9494838" y="3810000"/>
          <p14:tracePt t="19552" x="9494838" y="3756025"/>
          <p14:tracePt t="19568" x="9494838" y="3703638"/>
          <p14:tracePt t="19585" x="9494838" y="3627438"/>
          <p14:tracePt t="19602" x="9517063" y="3551238"/>
          <p14:tracePt t="19618" x="9593263" y="3482975"/>
          <p14:tracePt t="19635" x="9693275" y="3429000"/>
          <p14:tracePt t="19652" x="9859963" y="3390900"/>
          <p14:tracePt t="19669" x="9990138" y="3360738"/>
          <p14:tracePt t="19685" x="10074275" y="3360738"/>
          <p14:tracePt t="19702" x="10088563" y="3360738"/>
          <p14:tracePt t="19726" x="10096500" y="3360738"/>
          <p14:tracePt t="19735" x="10118725" y="3368675"/>
          <p14:tracePt t="19752" x="10150475" y="3543300"/>
          <p14:tracePt t="19769" x="10188575" y="3832225"/>
          <p14:tracePt t="19785" x="10226675" y="4198938"/>
          <p14:tracePt t="19802" x="10226675" y="4427538"/>
          <p14:tracePt t="19819" x="10156825" y="4594225"/>
          <p14:tracePt t="19835" x="10042525" y="4686300"/>
          <p14:tracePt t="19852" x="9859963" y="4708525"/>
          <p14:tracePt t="19869" x="9601200" y="4670425"/>
          <p14:tracePt t="19886" x="9083675" y="4289425"/>
          <p14:tracePt t="19902" x="8831263" y="3984625"/>
          <p14:tracePt t="19919" x="8724900" y="3749675"/>
          <p14:tracePt t="19936" x="8709025" y="3597275"/>
          <p14:tracePt t="19952" x="8747125" y="3467100"/>
          <p14:tracePt t="19969" x="8877300" y="3368675"/>
          <p14:tracePt t="19986" x="9067800" y="3298825"/>
          <p14:tracePt t="20002" x="9326563" y="3284538"/>
          <p14:tracePt t="20019" x="9486900" y="3284538"/>
          <p14:tracePt t="20036" x="9525000" y="3284538"/>
          <p14:tracePt t="20052" x="9532938" y="3284538"/>
          <p14:tracePt t="20069" x="9571038" y="3436938"/>
          <p14:tracePt t="20086" x="9593263" y="3687763"/>
          <p14:tracePt t="20102" x="9555163" y="3840163"/>
          <p14:tracePt t="20119" x="9494838" y="3932238"/>
          <p14:tracePt t="20136" x="9432925" y="3954463"/>
          <p14:tracePt t="20152" x="9388475" y="3954463"/>
          <p14:tracePt t="20169" x="9350375" y="3894138"/>
          <p14:tracePt t="20186" x="9334500" y="3756025"/>
          <p14:tracePt t="20202" x="9334500" y="3611563"/>
          <p14:tracePt t="20219" x="9394825" y="3467100"/>
          <p14:tracePt t="20236" x="9517063" y="3382963"/>
          <p14:tracePt t="20252" x="9677400" y="3344863"/>
          <p14:tracePt t="20268" x="9829800" y="3330575"/>
          <p14:tracePt t="20285" x="9867900" y="3330575"/>
          <p14:tracePt t="20302" x="9906000" y="3413125"/>
          <p14:tracePt t="20318" x="9936163" y="3589338"/>
          <p14:tracePt t="20335" x="9890125" y="3741738"/>
          <p14:tracePt t="20352" x="9837738" y="3840163"/>
          <p14:tracePt t="20369" x="9807575" y="3878263"/>
          <p14:tracePt t="20385" x="9791700" y="3894138"/>
          <p14:tracePt t="20438" x="9783763" y="3894138"/>
          <p14:tracePt t="20446" x="9783763" y="3878263"/>
          <p14:tracePt t="20454" x="9783763" y="3863975"/>
          <p14:tracePt t="20469" x="9783763" y="3856038"/>
          <p14:tracePt t="20485" x="9783763" y="3848100"/>
          <p14:tracePt t="20559" x="9775825" y="3840163"/>
          <p14:tracePt t="20567" x="9761538" y="3840163"/>
          <p14:tracePt t="20574" x="9737725" y="3840163"/>
          <p14:tracePt t="20586" x="9723438" y="3840163"/>
          <p14:tracePt t="20602" x="9699625" y="3832225"/>
          <p14:tracePt t="20619" x="9685338" y="3832225"/>
          <p14:tracePt t="20636" x="9661525" y="3832225"/>
          <p14:tracePt t="20669" x="9647238" y="3832225"/>
          <p14:tracePt t="20686" x="9631363" y="3848100"/>
          <p14:tracePt t="20702" x="9623425" y="3856038"/>
          <p14:tracePt t="20719" x="9617075" y="3856038"/>
          <p14:tracePt t="20767" x="9617075" y="3863975"/>
          <p14:tracePt t="20799" x="9617075" y="3870325"/>
          <p14:tracePt t="20879" x="9601200" y="3894138"/>
          <p14:tracePt t="20887" x="9585325" y="3894138"/>
          <p14:tracePt t="20895" x="9563100" y="3908425"/>
          <p14:tracePt t="20903" x="9525000" y="3932238"/>
          <p14:tracePt t="20919" x="9478963" y="3962400"/>
          <p14:tracePt t="20936" x="9456738" y="3984625"/>
          <p14:tracePt t="20953" x="9440863" y="3984625"/>
          <p14:tracePt t="22615" x="9486900" y="3984625"/>
          <p14:tracePt t="22623" x="9571038" y="3992563"/>
          <p14:tracePt t="22637" x="9661525" y="3992563"/>
          <p14:tracePt t="22653" x="9867900" y="3992563"/>
          <p14:tracePt t="22670" x="10194925" y="3992563"/>
          <p14:tracePt t="22687" x="10302875" y="3992563"/>
          <p14:tracePt t="22703" x="10333038" y="3992563"/>
          <p14:tracePt t="22783" x="10325100" y="3992563"/>
          <p14:tracePt t="22791" x="10309225" y="3992563"/>
          <p14:tracePt t="22803" x="10271125" y="3984625"/>
          <p14:tracePt t="22820" x="10180638" y="3978275"/>
          <p14:tracePt t="22837" x="10074275" y="3978275"/>
          <p14:tracePt t="22839" x="10036175" y="3978275"/>
          <p14:tracePt t="22854" x="10004425" y="3978275"/>
          <p14:tracePt t="22870" x="9974263" y="3978275"/>
          <p14:tracePt t="23526" x="9990138" y="3962400"/>
          <p14:tracePt t="23534" x="10012363" y="3954463"/>
          <p14:tracePt t="23542" x="10028238" y="3954463"/>
          <p14:tracePt t="23553" x="10036175" y="3946525"/>
          <p14:tracePt t="23570" x="10066338" y="3924300"/>
          <p14:tracePt t="23587" x="10096500" y="3916363"/>
          <p14:tracePt t="23603" x="10112375" y="3916363"/>
          <p14:tracePt t="23620" x="10112375" y="3908425"/>
          <p14:tracePt t="23637" x="10126663" y="3894138"/>
          <p14:tracePt t="23653" x="10150475" y="3878263"/>
          <p14:tracePt t="23670" x="10194925" y="3848100"/>
          <p14:tracePt t="23687" x="10218738" y="3825875"/>
          <p14:tracePt t="23703" x="10226675" y="3817938"/>
          <p14:tracePt t="23720" x="10240963" y="3802063"/>
          <p14:tracePt t="23737" x="10248900" y="3794125"/>
          <p14:tracePt t="23753" x="10271125" y="3779838"/>
          <p14:tracePt t="23770" x="10271125" y="3771900"/>
          <p14:tracePt t="23839" x="10279063" y="3771900"/>
          <p14:tracePt t="23847" x="10287000" y="3771900"/>
          <p14:tracePt t="23855" x="10294938" y="3771900"/>
          <p14:tracePt t="23871" x="10302875" y="3771900"/>
          <p14:tracePt t="23887" x="10317163" y="3771900"/>
          <p14:tracePt t="23904" x="10340975" y="3779838"/>
          <p14:tracePt t="23920" x="10355263" y="3787775"/>
          <p14:tracePt t="23937" x="10371138" y="3886200"/>
          <p14:tracePt t="23954" x="10385425" y="3932238"/>
          <p14:tracePt t="23970" x="10393363" y="3940175"/>
          <p14:tracePt t="24863" x="10393363" y="3946525"/>
          <p14:tracePt t="24876" x="10363200" y="3946525"/>
          <p14:tracePt t="24887" x="10309225" y="3946525"/>
          <p14:tracePt t="24904" x="10279063" y="3940175"/>
          <p14:tracePt t="24921" x="10256838" y="3932238"/>
          <p14:tracePt t="24937" x="10248900" y="3932238"/>
          <p14:tracePt t="24971" x="10226675" y="3932238"/>
          <p14:tracePt t="24987" x="10172700" y="3932238"/>
          <p14:tracePt t="25004" x="10058400" y="3932238"/>
          <p14:tracePt t="25021" x="9921875" y="3970338"/>
          <p14:tracePt t="25038" x="9745663" y="4022725"/>
          <p14:tracePt t="25054" x="9677400" y="4030663"/>
          <p14:tracePt t="25071" x="9655175" y="4038600"/>
          <p14:tracePt t="30343" x="9647238" y="4008438"/>
          <p14:tracePt t="30351" x="9655175" y="3902075"/>
          <p14:tracePt t="30359" x="9661525" y="3825875"/>
          <p14:tracePt t="30373" x="9669463" y="3810000"/>
          <p14:tracePt t="30391" x="9685338" y="3756025"/>
          <p14:tracePt t="30406" x="9685338" y="3741738"/>
          <p14:tracePt t="30615" x="9685338" y="3787775"/>
          <p14:tracePt t="30623" x="9685338" y="3810000"/>
          <p14:tracePt t="30631" x="9685338" y="3832225"/>
          <p14:tracePt t="30639" x="9685338" y="3863975"/>
          <p14:tracePt t="30656" x="9685338" y="3870325"/>
          <p14:tracePt t="30943" x="9693275" y="3878263"/>
          <p14:tracePt t="30951" x="9761538" y="3878263"/>
          <p14:tracePt t="30959" x="9859963" y="3856038"/>
          <p14:tracePt t="30973" x="9959975" y="3848100"/>
          <p14:tracePt t="30990" x="10218738" y="3810000"/>
          <p14:tracePt t="31006" x="10294938" y="3802063"/>
          <p14:tracePt t="31175" x="10302875" y="3817938"/>
          <p14:tracePt t="31183" x="10302875" y="3863975"/>
          <p14:tracePt t="31191" x="10302875" y="3908425"/>
          <p14:tracePt t="31206" x="10302875" y="3962400"/>
          <p14:tracePt t="32471" x="10302875" y="3940175"/>
          <p14:tracePt t="32479" x="10309225" y="3924300"/>
          <p14:tracePt t="32495" x="10317163" y="3908425"/>
          <p14:tracePt t="32507" x="10317163" y="3886200"/>
          <p14:tracePt t="32523" x="10317163" y="3878263"/>
          <p14:tracePt t="32839" x="10317163" y="3863975"/>
          <p14:tracePt t="33287" x="10317163" y="3878263"/>
          <p14:tracePt t="33303" x="10317163" y="3886200"/>
          <p14:tracePt t="33327" x="10325100" y="3894138"/>
          <p14:tracePt t="33335" x="10333038" y="3894138"/>
          <p14:tracePt t="33343" x="10340975" y="3894138"/>
          <p14:tracePt t="33358" x="10371138" y="3878263"/>
          <p14:tracePt t="33374" x="10461625" y="3840163"/>
          <p14:tracePt t="33390" x="10652125" y="3779838"/>
          <p14:tracePt t="33407" x="10752138" y="3756025"/>
          <p14:tracePt t="33424" x="10812463" y="3749675"/>
          <p14:tracePt t="33441" x="10820400" y="3749675"/>
          <p14:tracePt t="33503" x="10836275" y="3749675"/>
          <p14:tracePt t="33511" x="10850563" y="3749675"/>
          <p14:tracePt t="33524" x="10880725" y="3749675"/>
          <p14:tracePt t="33541" x="10950575" y="3763963"/>
          <p14:tracePt t="33558" x="10995025" y="3779838"/>
          <p14:tracePt t="33574" x="11064875" y="3832225"/>
          <p14:tracePt t="33591" x="11064875" y="3840163"/>
          <p14:tracePt t="33679" x="11056938" y="3848100"/>
          <p14:tracePt t="33687" x="11056938" y="3863975"/>
          <p14:tracePt t="33703" x="11049000" y="3863975"/>
          <p14:tracePt t="33711" x="11041063" y="3878263"/>
          <p14:tracePt t="33724" x="11033125" y="3886200"/>
          <p14:tracePt t="33741" x="11033125" y="3894138"/>
          <p14:tracePt t="33758" x="11018838" y="3902075"/>
          <p14:tracePt t="33831" x="11018838" y="3908425"/>
          <p14:tracePt t="34015" x="11010900" y="3908425"/>
          <p14:tracePt t="34023" x="10995025" y="3908425"/>
          <p14:tracePt t="34031" x="10980738" y="3916363"/>
          <p14:tracePt t="34041" x="10964863" y="3924300"/>
          <p14:tracePt t="34057" x="10926763" y="3954463"/>
          <p14:tracePt t="34074" x="10896600" y="3970338"/>
          <p14:tracePt t="34091" x="10874375" y="3978275"/>
          <p14:tracePt t="35135" x="10866438" y="3978275"/>
          <p14:tracePt t="35143" x="10858500" y="3978275"/>
          <p14:tracePt t="35158" x="10828338" y="3978275"/>
          <p14:tracePt t="35174" x="10804525" y="3978275"/>
          <p14:tracePt t="35191" x="10752138" y="3978275"/>
          <p14:tracePt t="35208" x="10621963" y="3992563"/>
          <p14:tracePt t="35225" x="10531475" y="3992563"/>
          <p14:tracePt t="35241" x="10455275" y="4000500"/>
          <p14:tracePt t="35258" x="10401300" y="4000500"/>
          <p14:tracePt t="35275" x="10385425" y="4000500"/>
          <p14:tracePt t="35351" x="10371138" y="4000500"/>
          <p14:tracePt t="35360" x="10340975" y="4000500"/>
          <p14:tracePt t="35367" x="10287000" y="4030663"/>
          <p14:tracePt t="35375" x="10226675" y="4038600"/>
          <p14:tracePt t="35391" x="10142538" y="4046538"/>
          <p14:tracePt t="35408" x="10088563" y="4060825"/>
          <p14:tracePt t="35425" x="10020300" y="4068763"/>
          <p14:tracePt t="35441" x="9974263" y="4076700"/>
          <p14:tracePt t="35458" x="9944100" y="4092575"/>
          <p14:tracePt t="35475" x="9928225" y="4098925"/>
          <p14:tracePt t="35527" x="9921875" y="4098925"/>
          <p14:tracePt t="35551" x="9898063" y="4106863"/>
          <p14:tracePt t="35559" x="9883775" y="4122738"/>
          <p14:tracePt t="35582" x="9867900" y="4122738"/>
          <p14:tracePt t="35590" x="9837738" y="4144963"/>
          <p14:tracePt t="35598" x="9829800" y="4144963"/>
          <p14:tracePt t="35608" x="9813925" y="4160838"/>
          <p14:tracePt t="35624" x="9723438" y="4213225"/>
          <p14:tracePt t="35641" x="9617075" y="4251325"/>
          <p14:tracePt t="35658" x="9471025" y="4289425"/>
          <p14:tracePt t="35674" x="9288463" y="4313238"/>
          <p14:tracePt t="35691" x="9059863" y="4343400"/>
          <p14:tracePt t="35708" x="8763000" y="4343400"/>
          <p14:tracePt t="35724" x="8366125" y="4343400"/>
          <p14:tracePt t="35741" x="7832725" y="4343400"/>
          <p14:tracePt t="35758" x="6964363" y="4343400"/>
          <p14:tracePt t="35774" x="6384925" y="4343400"/>
          <p14:tracePt t="35792" x="5905500" y="4343400"/>
          <p14:tracePt t="35808" x="5494338" y="4343400"/>
          <p14:tracePt t="35825" x="5219700" y="4343400"/>
          <p14:tracePt t="35841" x="5045075" y="4343400"/>
          <p14:tracePt t="35858" x="4945063" y="4335463"/>
          <p14:tracePt t="35875" x="4816475" y="4283075"/>
          <p14:tracePt t="35891" x="4664075" y="4221163"/>
          <p14:tracePt t="35908" x="4487863" y="4137025"/>
          <p14:tracePt t="35925" x="4327525" y="4038600"/>
          <p14:tracePt t="35942" x="4022725" y="3886200"/>
          <p14:tracePt t="35958" x="3840163" y="3779838"/>
          <p14:tracePt t="35975" x="3756025" y="3717925"/>
          <p14:tracePt t="35991" x="3741738" y="3703638"/>
          <p14:tracePt t="36008" x="3741738" y="3687763"/>
          <p14:tracePt t="36025" x="3741738" y="3641725"/>
          <p14:tracePt t="36041" x="3741738" y="3627438"/>
          <p14:tracePt t="36058" x="3741738" y="3573463"/>
          <p14:tracePt t="36075" x="3741738" y="3535363"/>
          <p14:tracePt t="36092" x="3741738" y="3489325"/>
          <p14:tracePt t="36108" x="3763963" y="3421063"/>
          <p14:tracePt t="36125" x="3779838" y="3390900"/>
          <p14:tracePt t="36142" x="3794125" y="3360738"/>
          <p14:tracePt t="36175" x="3840163" y="3322638"/>
          <p14:tracePt t="36192" x="3902075" y="3322638"/>
          <p14:tracePt t="36208" x="4000500" y="3322638"/>
          <p14:tracePt t="36225" x="4122738" y="3352800"/>
          <p14:tracePt t="36242" x="4221163" y="3398838"/>
          <p14:tracePt t="36258" x="4297363" y="3444875"/>
          <p14:tracePt t="36275" x="4441825" y="3597275"/>
          <p14:tracePt t="36292" x="4503738" y="3695700"/>
          <p14:tracePt t="36308" x="4541838" y="3832225"/>
          <p14:tracePt t="36325" x="4541838" y="3924300"/>
          <p14:tracePt t="36342" x="4503738" y="4046538"/>
          <p14:tracePt t="36358" x="4457700" y="4084638"/>
          <p14:tracePt t="36361" x="4403725" y="4114800"/>
          <p14:tracePt t="36375" x="4275138" y="4144963"/>
          <p14:tracePt t="36392" x="4152900" y="4152900"/>
          <p14:tracePt t="36408" x="4016375" y="4130675"/>
          <p14:tracePt t="36425" x="3924300" y="4060825"/>
          <p14:tracePt t="36442" x="3870325" y="3954463"/>
          <p14:tracePt t="36458" x="3863975" y="3840163"/>
          <p14:tracePt t="36475" x="3863975" y="3725863"/>
          <p14:tracePt t="36492" x="3894138" y="3619500"/>
          <p14:tracePt t="36508" x="4030663" y="3527425"/>
          <p14:tracePt t="36525" x="4213225" y="3497263"/>
          <p14:tracePt t="36542" x="4457700" y="3482975"/>
          <p14:tracePt t="36558" x="4594225" y="3489325"/>
          <p14:tracePt t="36575" x="4746625" y="3581400"/>
          <p14:tracePt t="36592" x="4876800" y="3749675"/>
          <p14:tracePt t="36608" x="4983163" y="4030663"/>
          <p14:tracePt t="36625" x="5013325" y="4321175"/>
          <p14:tracePt t="36642" x="4991100" y="4518025"/>
          <p14:tracePt t="36658" x="4868863" y="4664075"/>
          <p14:tracePt t="36675" x="4702175" y="4716463"/>
          <p14:tracePt t="36692" x="4495800" y="4716463"/>
          <p14:tracePt t="36709" x="4191000" y="4525963"/>
          <p14:tracePt t="36725" x="3840163" y="4206875"/>
          <p14:tracePt t="36742" x="3619500" y="3894138"/>
          <p14:tracePt t="36758" x="3513138" y="3521075"/>
          <p14:tracePt t="36775" x="3521075" y="3352800"/>
          <p14:tracePt t="36792" x="3711575" y="3230563"/>
          <p14:tracePt t="36808" x="4060825" y="3140075"/>
          <p14:tracePt t="36825" x="4343400" y="3116263"/>
          <p14:tracePt t="36842" x="4495800" y="3116263"/>
          <p14:tracePt t="36858" x="4549775" y="3146425"/>
          <p14:tracePt t="36875" x="4678363" y="3429000"/>
          <p14:tracePt t="36892" x="4678363" y="3679825"/>
          <p14:tracePt t="36908" x="4549775" y="4022725"/>
          <p14:tracePt t="36925" x="4403725" y="4168775"/>
          <p14:tracePt t="36942" x="4206875" y="4221163"/>
          <p14:tracePt t="36959" x="4106863" y="4191000"/>
          <p14:tracePt t="36975" x="4054475" y="4106863"/>
          <p14:tracePt t="36992" x="4038600" y="3962400"/>
          <p14:tracePt t="37009" x="4038600" y="3787775"/>
          <p14:tracePt t="37025" x="4122738" y="3635375"/>
          <p14:tracePt t="37042" x="4275138" y="3543300"/>
          <p14:tracePt t="37059" x="4389438" y="3527425"/>
          <p14:tracePt t="37075" x="4427538" y="3527425"/>
          <p14:tracePt t="37092" x="4449763" y="3535363"/>
          <p14:tracePt t="37109" x="4495800" y="3603625"/>
          <p14:tracePt t="37125" x="4564063" y="3802063"/>
          <p14:tracePt t="37143" x="4579938" y="4054475"/>
          <p14:tracePt t="37159" x="4579938" y="4130675"/>
          <p14:tracePt t="37175" x="4579938" y="4168775"/>
          <p14:tracePt t="37192" x="4541838" y="4183063"/>
          <p14:tracePt t="37209" x="4487863" y="4183063"/>
          <p14:tracePt t="37225" x="4427538" y="4175125"/>
          <p14:tracePt t="37242" x="4397375" y="4130675"/>
          <p14:tracePt t="37259" x="4397375" y="4098925"/>
          <p14:tracePt t="37275" x="4397375" y="4060825"/>
          <p14:tracePt t="37292" x="4403725" y="4030663"/>
          <p14:tracePt t="37309" x="4457700" y="3992563"/>
          <p14:tracePt t="37326" x="4556125" y="3970338"/>
          <p14:tracePt t="37342" x="4579938" y="3970338"/>
          <p14:tracePt t="37345" x="4587875" y="3970338"/>
          <p14:tracePt t="37359" x="4602163" y="3970338"/>
          <p14:tracePt t="37431" x="4618038" y="3970338"/>
          <p14:tracePt t="37447" x="4618038" y="3978275"/>
          <p14:tracePt t="37455" x="4625975" y="3978275"/>
          <p14:tracePt t="37471" x="4640263" y="4030663"/>
          <p14:tracePt t="37478" x="4670425" y="4106863"/>
          <p14:tracePt t="37492" x="4702175" y="4168775"/>
          <p14:tracePt t="37509" x="4746625" y="4305300"/>
          <p14:tracePt t="37526" x="4816475" y="4457700"/>
          <p14:tracePt t="37542" x="4830763" y="4487863"/>
          <p14:tracePt t="37559" x="4854575" y="4518025"/>
          <p14:tracePt t="37623" x="4860925" y="4518025"/>
          <p14:tracePt t="37631" x="4876800" y="4518025"/>
          <p14:tracePt t="37647" x="4892675" y="4518025"/>
          <p14:tracePt t="37655" x="4922838" y="4518025"/>
          <p14:tracePt t="37663" x="4930775" y="4518025"/>
          <p14:tracePt t="37675" x="4945063" y="4511675"/>
          <p14:tracePt t="37692" x="4960938" y="4511675"/>
          <p14:tracePt t="37935" x="4968875" y="4495800"/>
          <p14:tracePt t="37983" x="4975225" y="4487863"/>
          <p14:tracePt t="37991" x="4983163" y="4479925"/>
          <p14:tracePt t="37999" x="5006975" y="4457700"/>
          <p14:tracePt t="38009" x="5067300" y="4389438"/>
          <p14:tracePt t="38026" x="5287963" y="4244975"/>
          <p14:tracePt t="38042" x="5494338" y="4152900"/>
          <p14:tracePt t="38059" x="5668963" y="4106863"/>
          <p14:tracePt t="38076" x="5821363" y="4092575"/>
          <p14:tracePt t="38092" x="5935663" y="4084638"/>
          <p14:tracePt t="38109" x="6019800" y="4084638"/>
          <p14:tracePt t="38126" x="6042025" y="4084638"/>
          <p14:tracePt t="38191" x="6049963" y="4084638"/>
          <p14:tracePt t="38247" x="6049963" y="4137025"/>
          <p14:tracePt t="38255" x="6042025" y="4229100"/>
          <p14:tracePt t="38263" x="6035675" y="4297363"/>
          <p14:tracePt t="38276" x="5997575" y="4389438"/>
          <p14:tracePt t="38292" x="5959475" y="4511675"/>
          <p14:tracePt t="38309" x="5921375" y="4610100"/>
          <p14:tracePt t="38326" x="5905500" y="4656138"/>
        </p14:tracePtLst>
      </p14:laserTraceLst>
    </p:ext>
  </p:extLs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4068" t="36543" r="9350" b="24474"/>
          <a:stretch/>
        </p:blipFill>
        <p:spPr>
          <a:xfrm>
            <a:off x="1845447" y="2494844"/>
            <a:ext cx="7918031" cy="2607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8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544"/>
    </mc:Choice>
    <mc:Fallback xmlns="">
      <p:transition advTm="635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8" x="5905500" y="4579938"/>
          <p14:tracePt t="776" x="5927725" y="4427538"/>
          <p14:tracePt t="784" x="5943600" y="4351338"/>
          <p14:tracePt t="801" x="5943600" y="4237038"/>
          <p14:tracePt t="818" x="5913438" y="4084638"/>
          <p14:tracePt t="834" x="5821363" y="3940175"/>
          <p14:tracePt t="851" x="5745163" y="3856038"/>
          <p14:tracePt t="868" x="5622925" y="3756025"/>
          <p14:tracePt t="884" x="5524500" y="3711575"/>
          <p14:tracePt t="901" x="5456238" y="3703638"/>
          <p14:tracePt t="918" x="5349875" y="3673475"/>
          <p14:tracePt t="934" x="5265738" y="3665538"/>
          <p14:tracePt t="951" x="5241925" y="3665538"/>
          <p14:tracePt t="968" x="5219700" y="3665538"/>
          <p14:tracePt t="984" x="5089525" y="3749675"/>
          <p14:tracePt t="1001" x="5059363" y="3779838"/>
          <p14:tracePt t="1018" x="5021263" y="3832225"/>
          <p14:tracePt t="1034" x="4983163" y="3894138"/>
          <p14:tracePt t="1051" x="4975225" y="3902075"/>
          <p14:tracePt t="1096" x="4968875" y="3902075"/>
          <p14:tracePt t="1112" x="4953000" y="3902075"/>
          <p14:tracePt t="1120" x="4945063" y="3902075"/>
          <p14:tracePt t="1128" x="4937125" y="3894138"/>
          <p14:tracePt t="1136" x="4922838" y="3856038"/>
          <p14:tracePt t="1151" x="4876800" y="3725863"/>
          <p14:tracePt t="1168" x="4846638" y="3657600"/>
          <p14:tracePt t="1184" x="4808538" y="3581400"/>
          <p14:tracePt t="1201" x="4770438" y="3535363"/>
          <p14:tracePt t="1218" x="4746625" y="3497263"/>
          <p14:tracePt t="1234" x="4740275" y="3482975"/>
          <p14:tracePt t="1280" x="4732338" y="3482975"/>
          <p14:tracePt t="1296" x="4724400" y="3482975"/>
          <p14:tracePt t="1312" x="4716463" y="3482975"/>
          <p14:tracePt t="1984" x="4708525" y="3482975"/>
          <p14:tracePt t="1992" x="4702175" y="3482975"/>
          <p14:tracePt t="2008" x="4694238" y="3482975"/>
          <p14:tracePt t="2024" x="4678363" y="3482975"/>
          <p14:tracePt t="2040" x="4656138" y="3489325"/>
          <p14:tracePt t="2051" x="4648200" y="3497263"/>
          <p14:tracePt t="2068" x="4632325" y="3505200"/>
          <p14:tracePt t="2085" x="4618038" y="3527425"/>
          <p14:tracePt t="2118" x="4610100" y="3527425"/>
          <p14:tracePt t="2135" x="4602163" y="3527425"/>
          <p14:tracePt t="2151" x="4594225" y="3527425"/>
          <p14:tracePt t="2168" x="4579938" y="3527425"/>
          <p14:tracePt t="2185" x="4572000" y="3527425"/>
          <p14:tracePt t="2256" x="4564063" y="3527425"/>
          <p14:tracePt t="2272" x="4549775" y="3527425"/>
          <p14:tracePt t="2280" x="4533900" y="3527425"/>
          <p14:tracePt t="2288" x="4503738" y="3535363"/>
          <p14:tracePt t="2301" x="4495800" y="3543300"/>
          <p14:tracePt t="2318" x="4473575" y="3551238"/>
          <p14:tracePt t="2335" x="4457700" y="3559175"/>
          <p14:tracePt t="2392" x="4449763" y="3559175"/>
          <p14:tracePt t="2416" x="4449763" y="3543300"/>
          <p14:tracePt t="2744" x="4465638" y="3543300"/>
          <p14:tracePt t="2752" x="4479925" y="3543300"/>
          <p14:tracePt t="2768" x="4495800" y="3543300"/>
          <p14:tracePt t="2776" x="4503738" y="3535363"/>
          <p14:tracePt t="2785" x="4518025" y="3535363"/>
          <p14:tracePt t="2802" x="4564063" y="3535363"/>
          <p14:tracePt t="2818" x="4625975" y="3535363"/>
          <p14:tracePt t="2835" x="4686300" y="3535363"/>
          <p14:tracePt t="2852" x="4732338" y="3535363"/>
          <p14:tracePt t="2868" x="4754563" y="3527425"/>
          <p14:tracePt t="2885" x="4792663" y="3527425"/>
          <p14:tracePt t="2902" x="4800600" y="3527425"/>
          <p14:tracePt t="2918" x="4816475" y="3527425"/>
          <p14:tracePt t="2935" x="4860925" y="3527425"/>
          <p14:tracePt t="2952" x="4922838" y="3527425"/>
          <p14:tracePt t="2968" x="4975225" y="3527425"/>
          <p14:tracePt t="2985" x="5013325" y="3527425"/>
          <p14:tracePt t="3002" x="5021263" y="3527425"/>
          <p14:tracePt t="4536" x="5013325" y="3551238"/>
          <p14:tracePt t="4544" x="4975225" y="3603625"/>
          <p14:tracePt t="4552" x="4937125" y="3665538"/>
          <p14:tracePt t="4569" x="4830763" y="3771900"/>
          <p14:tracePt t="4586" x="4732338" y="3870325"/>
          <p14:tracePt t="4603" x="4648200" y="3946525"/>
          <p14:tracePt t="4619" x="4594225" y="3992563"/>
          <p14:tracePt t="4636" x="4564063" y="4016375"/>
          <p14:tracePt t="4652" x="4549775" y="4030663"/>
          <p14:tracePt t="4669" x="4525963" y="4030663"/>
          <p14:tracePt t="4686" x="4511675" y="4030663"/>
          <p14:tracePt t="4702" x="4487863" y="4030663"/>
          <p14:tracePt t="4719" x="4457700" y="4030663"/>
          <p14:tracePt t="4736" x="4441825" y="4030663"/>
          <p14:tracePt t="4752" x="4411663" y="4030663"/>
          <p14:tracePt t="4769" x="4389438" y="4030663"/>
          <p14:tracePt t="4786" x="4351338" y="4016375"/>
          <p14:tracePt t="4802" x="4313238" y="3992563"/>
          <p14:tracePt t="4819" x="4267200" y="3978275"/>
          <p14:tracePt t="4836" x="4237038" y="3954463"/>
          <p14:tracePt t="4852" x="4221163" y="3954463"/>
          <p14:tracePt t="4869" x="4213225" y="3932238"/>
          <p14:tracePt t="4886" x="4213225" y="3908425"/>
          <p14:tracePt t="4903" x="4213225" y="3886200"/>
          <p14:tracePt t="4919" x="4213225" y="3863975"/>
          <p14:tracePt t="4936" x="4213225" y="3840163"/>
          <p14:tracePt t="4952" x="4213225" y="3817938"/>
          <p14:tracePt t="4969" x="4213225" y="3802063"/>
          <p14:tracePt t="4986" x="4229100" y="3787775"/>
          <p14:tracePt t="5002" x="4229100" y="3771900"/>
          <p14:tracePt t="5019" x="4237038" y="3756025"/>
          <p14:tracePt t="5036" x="4244975" y="3749675"/>
          <p14:tracePt t="5052" x="4259263" y="3725863"/>
          <p14:tracePt t="5056" x="4267200" y="3725863"/>
          <p14:tracePt t="5069" x="4267200" y="3717925"/>
          <p14:tracePt t="5086" x="4289425" y="3695700"/>
          <p14:tracePt t="5103" x="4327525" y="3673475"/>
          <p14:tracePt t="5119" x="4343400" y="3657600"/>
          <p14:tracePt t="5136" x="4381500" y="3641725"/>
          <p14:tracePt t="5152" x="4397375" y="3627438"/>
          <p14:tracePt t="5169" x="4411663" y="3627438"/>
          <p14:tracePt t="5186" x="4427538" y="3611563"/>
          <p14:tracePt t="5202" x="4449763" y="3603625"/>
          <p14:tracePt t="5219" x="4479925" y="3603625"/>
          <p14:tracePt t="5236" x="4511675" y="3597275"/>
          <p14:tracePt t="5253" x="4533900" y="3597275"/>
          <p14:tracePt t="5269" x="4549775" y="3597275"/>
          <p14:tracePt t="5286" x="4556125" y="3597275"/>
          <p14:tracePt t="5352" x="4572000" y="3597275"/>
          <p14:tracePt t="5360" x="4579938" y="3597275"/>
          <p14:tracePt t="5416" x="4594225" y="3597275"/>
          <p14:tracePt t="5472" x="4602163" y="3597275"/>
          <p14:tracePt t="5480" x="4602163" y="3603625"/>
          <p14:tracePt t="5488" x="4610100" y="3603625"/>
          <p14:tracePt t="5503" x="4640263" y="3657600"/>
          <p14:tracePt t="5519" x="4656138" y="3679825"/>
          <p14:tracePt t="5536" x="4694238" y="3725863"/>
          <p14:tracePt t="5600" x="4694238" y="3741738"/>
          <p14:tracePt t="5624" x="4694238" y="3763963"/>
          <p14:tracePt t="5632" x="4694238" y="3771900"/>
          <p14:tracePt t="5640" x="4694238" y="3794125"/>
          <p14:tracePt t="5653" x="4694238" y="3802063"/>
          <p14:tracePt t="5669" x="4694238" y="3856038"/>
          <p14:tracePt t="5686" x="4694238" y="3902075"/>
          <p14:tracePt t="5703" x="4678363" y="3946525"/>
          <p14:tracePt t="5719" x="4648200" y="4016375"/>
          <p14:tracePt t="5736" x="4625975" y="4038600"/>
          <p14:tracePt t="5753" x="4587875" y="4060825"/>
          <p14:tracePt t="5769" x="4533900" y="4068763"/>
          <p14:tracePt t="5786" x="4473575" y="4068763"/>
          <p14:tracePt t="5803" x="4403725" y="4068763"/>
          <p14:tracePt t="5819" x="4321175" y="4046538"/>
          <p14:tracePt t="5836" x="4221163" y="4016375"/>
          <p14:tracePt t="5853" x="4183063" y="3984625"/>
          <p14:tracePt t="5869" x="4168775" y="3962400"/>
          <p14:tracePt t="5886" x="4168775" y="3916363"/>
          <p14:tracePt t="5903" x="4168775" y="3840163"/>
          <p14:tracePt t="5919" x="4213225" y="3756025"/>
          <p14:tracePt t="5936" x="4283075" y="3665538"/>
          <p14:tracePt t="5953" x="4359275" y="3611563"/>
          <p14:tracePt t="5970" x="4427538" y="3573463"/>
          <p14:tracePt t="5986" x="4495800" y="3543300"/>
          <p14:tracePt t="6003" x="4549775" y="3543300"/>
          <p14:tracePt t="6019" x="4594225" y="3543300"/>
          <p14:tracePt t="6036" x="4618038" y="3543300"/>
          <p14:tracePt t="6053" x="4632325" y="3551238"/>
          <p14:tracePt t="6056" x="4656138" y="3559175"/>
          <p14:tracePt t="6069" x="4686300" y="3597275"/>
          <p14:tracePt t="6086" x="4702175" y="3641725"/>
          <p14:tracePt t="6103" x="4754563" y="3763963"/>
          <p14:tracePt t="6119" x="4754563" y="3870325"/>
          <p14:tracePt t="6136" x="4754563" y="3954463"/>
          <p14:tracePt t="6153" x="4754563" y="4000500"/>
          <p14:tracePt t="6169" x="4716463" y="4038600"/>
          <p14:tracePt t="6186" x="4670425" y="4038600"/>
          <p14:tracePt t="6203" x="4587875" y="4038600"/>
          <p14:tracePt t="6219" x="4473575" y="4016375"/>
          <p14:tracePt t="6236" x="4411663" y="3978275"/>
          <p14:tracePt t="6253" x="4381500" y="3954463"/>
          <p14:tracePt t="6269" x="4381500" y="3940175"/>
          <p14:tracePt t="6287" x="4381500" y="3916363"/>
          <p14:tracePt t="6303" x="4435475" y="3908425"/>
          <p14:tracePt t="6319" x="4479925" y="3908425"/>
          <p14:tracePt t="6336" x="4503738" y="3908425"/>
          <p14:tracePt t="6353" x="4525963" y="3908425"/>
          <p14:tracePt t="6370" x="4533900" y="3908425"/>
          <p14:tracePt t="6416" x="4541838" y="3908425"/>
          <p14:tracePt t="7656" x="4549775" y="3954463"/>
          <p14:tracePt t="7664" x="4556125" y="4000500"/>
          <p14:tracePt t="7672" x="4579938" y="4046538"/>
          <p14:tracePt t="7687" x="4587875" y="4144963"/>
          <p14:tracePt t="7703" x="4587875" y="4237038"/>
          <p14:tracePt t="7720" x="4610100" y="4321175"/>
          <p14:tracePt t="7737" x="4610100" y="4365625"/>
          <p14:tracePt t="7753" x="4610100" y="4403725"/>
          <p14:tracePt t="7770" x="4594225" y="4435475"/>
          <p14:tracePt t="7787" x="4572000" y="4441825"/>
          <p14:tracePt t="7803" x="4533900" y="4441825"/>
          <p14:tracePt t="7820" x="4487863" y="4441825"/>
          <p14:tracePt t="7837" x="4449763" y="4441825"/>
          <p14:tracePt t="7853" x="4435475" y="4435475"/>
          <p14:tracePt t="7870" x="4419600" y="4411663"/>
          <p14:tracePt t="7887" x="4411663" y="4365625"/>
          <p14:tracePt t="7904" x="4411663" y="4335463"/>
          <p14:tracePt t="7920" x="4411663" y="4305300"/>
          <p14:tracePt t="7937" x="4411663" y="4275138"/>
          <p14:tracePt t="7953" x="4411663" y="4237038"/>
          <p14:tracePt t="7970" x="4411663" y="4213225"/>
          <p14:tracePt t="7987" x="4411663" y="4183063"/>
          <p14:tracePt t="8003" x="4411663" y="4152900"/>
          <p14:tracePt t="8020" x="4435475" y="4122738"/>
          <p14:tracePt t="8037" x="4449763" y="4114800"/>
          <p14:tracePt t="8053" x="4457700" y="4098925"/>
          <p14:tracePt t="8057" x="4473575" y="4092575"/>
          <p14:tracePt t="8072" x="4495800" y="4076700"/>
          <p14:tracePt t="8087" x="4518025" y="4076700"/>
          <p14:tracePt t="8104" x="4556125" y="4076700"/>
          <p14:tracePt t="8120" x="4594225" y="4076700"/>
          <p14:tracePt t="8137" x="4632325" y="4076700"/>
          <p14:tracePt t="8154" x="4648200" y="4076700"/>
          <p14:tracePt t="8170" x="4664075" y="4076700"/>
          <p14:tracePt t="8216" x="4670425" y="4076700"/>
          <p14:tracePt t="8232" x="4670425" y="4084638"/>
          <p14:tracePt t="8240" x="4678363" y="4098925"/>
          <p14:tracePt t="8253" x="4686300" y="4137025"/>
          <p14:tracePt t="8270" x="4686300" y="4183063"/>
          <p14:tracePt t="8287" x="4686300" y="4244975"/>
          <p14:tracePt t="8304" x="4686300" y="4305300"/>
          <p14:tracePt t="8320" x="4678363" y="4335463"/>
          <p14:tracePt t="8337" x="4670425" y="4359275"/>
          <p14:tracePt t="8354" x="4640263" y="4373563"/>
          <p14:tracePt t="8370" x="4594225" y="4373563"/>
          <p14:tracePt t="8387" x="4541838" y="4373563"/>
          <p14:tracePt t="8404" x="4465638" y="4373563"/>
          <p14:tracePt t="8420" x="4381500" y="4351338"/>
          <p14:tracePt t="8437" x="4343400" y="4327525"/>
          <p14:tracePt t="8454" x="4335463" y="4321175"/>
          <p14:tracePt t="8471" x="4335463" y="4283075"/>
          <p14:tracePt t="8487" x="4335463" y="4259263"/>
          <p14:tracePt t="8504" x="4335463" y="4221163"/>
          <p14:tracePt t="8520" x="4335463" y="4168775"/>
          <p14:tracePt t="8537" x="4343400" y="4098925"/>
          <p14:tracePt t="8554" x="4365625" y="4038600"/>
          <p14:tracePt t="8570" x="4397375" y="3992563"/>
          <p14:tracePt t="8587" x="4435475" y="3962400"/>
          <p14:tracePt t="8604" x="4479925" y="3954463"/>
          <p14:tracePt t="8620" x="4556125" y="3932238"/>
          <p14:tracePt t="8637" x="4625975" y="3932238"/>
          <p14:tracePt t="8654" x="4656138" y="3932238"/>
          <p14:tracePt t="8671" x="4678363" y="3940175"/>
          <p14:tracePt t="8687" x="4694238" y="3946525"/>
          <p14:tracePt t="8704" x="4708525" y="3962400"/>
          <p14:tracePt t="8720" x="4732338" y="4022725"/>
          <p14:tracePt t="8737" x="4740275" y="4084638"/>
          <p14:tracePt t="8754" x="4746625" y="4168775"/>
          <p14:tracePt t="8770" x="4746625" y="4251325"/>
          <p14:tracePt t="8787" x="4746625" y="4321175"/>
          <p14:tracePt t="8804" x="4724400" y="4365625"/>
          <p14:tracePt t="8820" x="4670425" y="4403725"/>
          <p14:tracePt t="8837" x="4594225" y="4427538"/>
          <p14:tracePt t="8854" x="4487863" y="4427538"/>
          <p14:tracePt t="8871" x="4305300" y="4427538"/>
          <p14:tracePt t="8887" x="4198938" y="4389438"/>
          <p14:tracePt t="8904" x="4122738" y="4351338"/>
          <p14:tracePt t="8920" x="4076700" y="4313238"/>
          <p14:tracePt t="8937" x="4068763" y="4283075"/>
          <p14:tracePt t="8954" x="4068763" y="4229100"/>
          <p14:tracePt t="8971" x="4068763" y="4168775"/>
          <p14:tracePt t="8987" x="4098925" y="4106863"/>
          <p14:tracePt t="9004" x="4160838" y="4030663"/>
          <p14:tracePt t="9021" x="4229100" y="4000500"/>
          <p14:tracePt t="9037" x="4335463" y="3962400"/>
          <p14:tracePt t="9054" x="4449763" y="3946525"/>
          <p14:tracePt t="9057" x="4487863" y="3940175"/>
          <p14:tracePt t="9071" x="4533900" y="3940175"/>
          <p14:tracePt t="9087" x="4602163" y="3940175"/>
          <p14:tracePt t="9104" x="4610100" y="3940175"/>
          <p14:tracePt t="9121" x="4618038" y="3940175"/>
          <p14:tracePt t="9137" x="4640263" y="4008438"/>
          <p14:tracePt t="9154" x="4640263" y="4060825"/>
          <p14:tracePt t="9171" x="4648200" y="4122738"/>
          <p14:tracePt t="9187" x="4648200" y="4175125"/>
          <p14:tracePt t="9204" x="4648200" y="4221163"/>
          <p14:tracePt t="9221" x="4648200" y="4244975"/>
          <p14:tracePt t="9237" x="4640263" y="4251325"/>
          <p14:tracePt t="9254" x="4632325" y="4251325"/>
          <p14:tracePt t="9270" x="4625975" y="4251325"/>
          <p14:tracePt t="9304" x="4618038" y="4251325"/>
          <p14:tracePt t="9328" x="4610100" y="4251325"/>
          <p14:tracePt t="9344" x="4610100" y="4244975"/>
          <p14:tracePt t="9520" x="4610100" y="4237038"/>
          <p14:tracePt t="9992" x="4610100" y="4244975"/>
          <p14:tracePt t="10000" x="4610100" y="4283075"/>
          <p14:tracePt t="10008" x="4610100" y="4343400"/>
          <p14:tracePt t="10021" x="4610100" y="4411663"/>
          <p14:tracePt t="10038" x="4610100" y="4541838"/>
          <p14:tracePt t="10041" x="4610100" y="4587875"/>
          <p14:tracePt t="10054" x="4610100" y="4648200"/>
          <p14:tracePt t="10071" x="4610100" y="4762500"/>
          <p14:tracePt t="10087" x="4610100" y="4822825"/>
          <p14:tracePt t="10104" x="4610100" y="4906963"/>
          <p14:tracePt t="10121" x="4610100" y="4953000"/>
          <p14:tracePt t="10138" x="4610100" y="4975225"/>
          <p14:tracePt t="10154" x="4610100" y="4991100"/>
          <p14:tracePt t="10171" x="4602163" y="4999038"/>
          <p14:tracePt t="10188" x="4587875" y="5021263"/>
          <p14:tracePt t="10204" x="4587875" y="5029200"/>
          <p14:tracePt t="10221" x="4564063" y="5051425"/>
          <p14:tracePt t="10238" x="4525963" y="5051425"/>
          <p14:tracePt t="10255" x="4427538" y="5051425"/>
          <p14:tracePt t="10271" x="4381500" y="5051425"/>
          <p14:tracePt t="10287" x="4275138" y="5051425"/>
          <p14:tracePt t="10304" x="4221163" y="5051425"/>
          <p14:tracePt t="10320" x="4206875" y="5051425"/>
          <p14:tracePt t="10354" x="4198938" y="5045075"/>
          <p14:tracePt t="10371" x="4198938" y="4999038"/>
          <p14:tracePt t="10388" x="4198938" y="4937125"/>
          <p14:tracePt t="10404" x="4198938" y="4854575"/>
          <p14:tracePt t="10421" x="4198938" y="4778375"/>
          <p14:tracePt t="10438" x="4213225" y="4732338"/>
          <p14:tracePt t="10455" x="4244975" y="4670425"/>
          <p14:tracePt t="10471" x="4259263" y="4640263"/>
          <p14:tracePt t="10488" x="4283075" y="4610100"/>
          <p14:tracePt t="10504" x="4321175" y="4602163"/>
          <p14:tracePt t="10521" x="4343400" y="4602163"/>
          <p14:tracePt t="10538" x="4381500" y="4602163"/>
          <p14:tracePt t="10554" x="4427538" y="4602163"/>
          <p14:tracePt t="10571" x="4457700" y="4602163"/>
          <p14:tracePt t="10588" x="4473575" y="4602163"/>
          <p14:tracePt t="10604" x="4479925" y="4602163"/>
          <p14:tracePt t="10621" x="4487863" y="4610100"/>
          <p14:tracePt t="10638" x="4503738" y="4632325"/>
          <p14:tracePt t="10655" x="4511675" y="4686300"/>
          <p14:tracePt t="10671" x="4525963" y="4724400"/>
          <p14:tracePt t="10688" x="4541838" y="4770438"/>
          <p14:tracePt t="10704" x="4541838" y="4808538"/>
          <p14:tracePt t="10721" x="4541838" y="4868863"/>
          <p14:tracePt t="10738" x="4541838" y="4906963"/>
          <p14:tracePt t="10754" x="4541838" y="4930775"/>
          <p14:tracePt t="10771" x="4533900" y="4968875"/>
          <p14:tracePt t="10788" x="4525963" y="4983163"/>
          <p14:tracePt t="10804" x="4503738" y="5006975"/>
          <p14:tracePt t="10821" x="4465638" y="5029200"/>
          <p14:tracePt t="10838" x="4427538" y="5037138"/>
          <p14:tracePt t="10855" x="4335463" y="5045075"/>
          <p14:tracePt t="10871" x="4297363" y="5045075"/>
          <p14:tracePt t="10888" x="4183063" y="5037138"/>
          <p14:tracePt t="10905" x="4122738" y="5013325"/>
          <p14:tracePt t="10921" x="4084638" y="4983163"/>
          <p14:tracePt t="10938" x="4076700" y="4953000"/>
          <p14:tracePt t="10955" x="4076700" y="4906963"/>
          <p14:tracePt t="10971" x="4076700" y="4846638"/>
          <p14:tracePt t="10988" x="4084638" y="4778375"/>
          <p14:tracePt t="11005" x="4122738" y="4716463"/>
          <p14:tracePt t="11021" x="4183063" y="4648200"/>
          <p14:tracePt t="11038" x="4267200" y="4618038"/>
          <p14:tracePt t="11055" x="4381500" y="4594225"/>
          <p14:tracePt t="11071" x="4465638" y="4594225"/>
          <p14:tracePt t="11088" x="4525963" y="4594225"/>
          <p14:tracePt t="11105" x="4556125" y="4594225"/>
          <p14:tracePt t="11121" x="4587875" y="4602163"/>
          <p14:tracePt t="11138" x="4625975" y="4648200"/>
          <p14:tracePt t="11155" x="4656138" y="4708525"/>
          <p14:tracePt t="11171" x="4694238" y="4784725"/>
          <p14:tracePt t="11188" x="4732338" y="4892675"/>
          <p14:tracePt t="11205" x="4746625" y="5006975"/>
          <p14:tracePt t="11221" x="4746625" y="5097463"/>
          <p14:tracePt t="11238" x="4746625" y="5151438"/>
          <p14:tracePt t="11255" x="4702175" y="5211763"/>
          <p14:tracePt t="11271" x="4656138" y="5219700"/>
          <p14:tracePt t="11288" x="4610100" y="5219700"/>
          <p14:tracePt t="11304" x="4549775" y="5219700"/>
          <p14:tracePt t="11321" x="4495800" y="5189538"/>
          <p14:tracePt t="11338" x="4473575" y="5135563"/>
          <p14:tracePt t="11355" x="4457700" y="5075238"/>
          <p14:tracePt t="11371" x="4457700" y="4991100"/>
          <p14:tracePt t="11388" x="4449763" y="4906963"/>
          <p14:tracePt t="11405" x="4449763" y="4838700"/>
          <p14:tracePt t="11422" x="4449763" y="4800600"/>
          <p14:tracePt t="11438" x="4473575" y="4754563"/>
          <p14:tracePt t="11455" x="4503738" y="4708525"/>
          <p14:tracePt t="11471" x="4549775" y="4694238"/>
          <p14:tracePt t="11488" x="4572000" y="4694238"/>
          <p14:tracePt t="11505" x="4602163" y="4694238"/>
          <p14:tracePt t="11521" x="4632325" y="4694238"/>
          <p14:tracePt t="11538" x="4664075" y="4702175"/>
          <p14:tracePt t="11555" x="4686300" y="4716463"/>
          <p14:tracePt t="11571" x="4702175" y="4732338"/>
          <p14:tracePt t="11588" x="4708525" y="4784725"/>
          <p14:tracePt t="11605" x="4708525" y="4838700"/>
          <p14:tracePt t="11621" x="4708525" y="4892675"/>
          <p14:tracePt t="11638" x="4708525" y="4953000"/>
          <p14:tracePt t="11655" x="4678363" y="5037138"/>
          <p14:tracePt t="11671" x="4594225" y="5089525"/>
          <p14:tracePt t="11688" x="4518025" y="5097463"/>
          <p14:tracePt t="11705" x="4435475" y="5097463"/>
          <p14:tracePt t="11722" x="4365625" y="5097463"/>
          <p14:tracePt t="11738" x="4313238" y="5089525"/>
          <p14:tracePt t="11755" x="4289425" y="5075238"/>
          <p14:tracePt t="11771" x="4275138" y="5059363"/>
          <p14:tracePt t="11788" x="4275138" y="5021263"/>
          <p14:tracePt t="11805" x="4275138" y="4983163"/>
          <p14:tracePt t="11821" x="4275138" y="4960938"/>
          <p14:tracePt t="11838" x="4275138" y="4914900"/>
          <p14:tracePt t="11855" x="4305300" y="4876800"/>
          <p14:tracePt t="11871" x="4313238" y="4860925"/>
          <p14:tracePt t="11888" x="4327525" y="4854575"/>
          <p14:tracePt t="13136" x="4343400" y="4854575"/>
          <p14:tracePt t="13144" x="4359275" y="4846638"/>
          <p14:tracePt t="13155" x="4359275" y="4838700"/>
          <p14:tracePt t="13172" x="4403725" y="4778375"/>
          <p14:tracePt t="13189" x="4441825" y="4746625"/>
          <p14:tracePt t="13205" x="4487863" y="4694238"/>
          <p14:tracePt t="13222" x="4518025" y="4664075"/>
          <p14:tracePt t="13239" x="4549775" y="4618038"/>
          <p14:tracePt t="13255" x="4564063" y="4602163"/>
          <p14:tracePt t="13272" x="4564063" y="4594225"/>
          <p14:tracePt t="13289" x="4564063" y="4587875"/>
          <p14:tracePt t="13408" x="4556125" y="4587875"/>
          <p14:tracePt t="13416" x="4541838" y="4587875"/>
          <p14:tracePt t="13424" x="4533900" y="4587875"/>
          <p14:tracePt t="13439" x="4503738" y="4579938"/>
          <p14:tracePt t="13455" x="4457700" y="4579938"/>
          <p14:tracePt t="13472" x="4411663" y="4564063"/>
          <p14:tracePt t="13489" x="4373563" y="4549775"/>
          <p14:tracePt t="13505" x="4343400" y="4525963"/>
          <p14:tracePt t="13522" x="4335463" y="4495800"/>
          <p14:tracePt t="13539" x="4335463" y="4449763"/>
          <p14:tracePt t="13556" x="4335463" y="4411663"/>
          <p14:tracePt t="13572" x="4335463" y="4365625"/>
          <p14:tracePt t="13589" x="4365625" y="4321175"/>
          <p14:tracePt t="13605" x="4411663" y="4289425"/>
          <p14:tracePt t="13622" x="4465638" y="4283075"/>
          <p14:tracePt t="13639" x="4518025" y="4283075"/>
          <p14:tracePt t="13655" x="4579938" y="4283075"/>
          <p14:tracePt t="13672" x="4618038" y="4297363"/>
          <p14:tracePt t="13689" x="4640263" y="4305300"/>
          <p14:tracePt t="13706" x="4664075" y="4321175"/>
          <p14:tracePt t="13722" x="4686300" y="4359275"/>
          <p14:tracePt t="13739" x="4702175" y="4397375"/>
          <p14:tracePt t="13756" x="4702175" y="4441825"/>
          <p14:tracePt t="13772" x="4702175" y="4525963"/>
          <p14:tracePt t="13789" x="4702175" y="4610100"/>
          <p14:tracePt t="13806" x="4678363" y="4716463"/>
          <p14:tracePt t="13823" x="4610100" y="4822825"/>
          <p14:tracePt t="13839" x="4594225" y="4838700"/>
          <p14:tracePt t="13856" x="4518025" y="4876800"/>
          <p14:tracePt t="13872" x="4465638" y="4876800"/>
          <p14:tracePt t="13889" x="4427538" y="4876800"/>
          <p14:tracePt t="13906" x="4351338" y="4846638"/>
          <p14:tracePt t="13922" x="4297363" y="4800600"/>
          <p14:tracePt t="13939" x="4259263" y="4770438"/>
          <p14:tracePt t="13956" x="4237038" y="4716463"/>
          <p14:tracePt t="13972" x="4237038" y="4664075"/>
          <p14:tracePt t="13989" x="4237038" y="4618038"/>
          <p14:tracePt t="14006" x="4237038" y="4579938"/>
          <p14:tracePt t="14023" x="4251325" y="4495800"/>
          <p14:tracePt t="14039" x="4283075" y="4473575"/>
          <p14:tracePt t="14041" x="4321175" y="4449763"/>
          <p14:tracePt t="14056" x="4389438" y="4411663"/>
          <p14:tracePt t="14072" x="4473575" y="4397375"/>
          <p14:tracePt t="14089" x="4572000" y="4381500"/>
          <p14:tracePt t="14106" x="4670425" y="4381500"/>
          <p14:tracePt t="14122" x="4740275" y="4389438"/>
          <p14:tracePt t="14139" x="4770438" y="4403725"/>
          <p14:tracePt t="14156" x="4792663" y="4419600"/>
          <p14:tracePt t="14172" x="4816475" y="4457700"/>
          <p14:tracePt t="14189" x="4822825" y="4487863"/>
          <p14:tracePt t="14206" x="4822825" y="4525963"/>
          <p14:tracePt t="14223" x="4822825" y="4549775"/>
          <p14:tracePt t="14239" x="4822825" y="4556125"/>
          <p14:tracePt t="14256" x="4822825" y="4564063"/>
          <p14:tracePt t="14289" x="4822825" y="4572000"/>
          <p14:tracePt t="24352" x="4846638" y="4572000"/>
          <p14:tracePt t="24360" x="4914900" y="4572000"/>
          <p14:tracePt t="24368" x="4999038" y="4602163"/>
          <p14:tracePt t="24376" x="5059363" y="4625975"/>
          <p14:tracePt t="24393" x="5159375" y="4648200"/>
          <p14:tracePt t="24410" x="5211763" y="4664075"/>
          <p14:tracePt t="24426" x="5241925" y="4670425"/>
          <p14:tracePt t="24443" x="5257800" y="4678363"/>
          <p14:tracePt t="24460" x="5265738" y="4678363"/>
          <p14:tracePt t="24528" x="5273675" y="4686300"/>
          <p14:tracePt t="24560" x="5273675" y="4694238"/>
          <p14:tracePt t="24568" x="5257800" y="4708525"/>
          <p14:tracePt t="24576" x="5189538" y="4778375"/>
          <p14:tracePt t="24593" x="5127625" y="4846638"/>
          <p14:tracePt t="24610" x="5121275" y="4846638"/>
          <p14:tracePt t="24626" x="5089525" y="4884738"/>
          <p14:tracePt t="24643" x="5067300" y="4922838"/>
          <p14:tracePt t="24660" x="5067300" y="4930775"/>
          <p14:tracePt t="24676" x="5067300" y="4937125"/>
          <p14:tracePt t="55425" x="5067300" y="4906963"/>
          <p14:tracePt t="55496" x="5143500" y="3802063"/>
          <p14:tracePt t="55504" x="5165725" y="3749675"/>
          <p14:tracePt t="55520" x="5219700" y="3619500"/>
          <p14:tracePt t="55537" x="5227638" y="3603625"/>
          <p14:tracePt t="55808" x="5219700" y="3627438"/>
          <p14:tracePt t="55816" x="5203825" y="3717925"/>
          <p14:tracePt t="55824" x="5165725" y="3856038"/>
          <p14:tracePt t="55838" x="5143500" y="3932238"/>
          <p14:tracePt t="55855" x="5097463" y="4046538"/>
          <p14:tracePt t="55871" x="5075238" y="4068763"/>
          <p14:tracePt t="55888" x="5067300" y="4068763"/>
          <p14:tracePt t="55904" x="5059363" y="4076700"/>
          <p14:tracePt t="55921" x="5051425" y="4076700"/>
          <p14:tracePt t="55938" x="5029200" y="4076700"/>
          <p14:tracePt t="55954" x="5021263" y="4076700"/>
          <p14:tracePt t="55971" x="4975225" y="4076700"/>
          <p14:tracePt t="55988" x="4922838" y="4060825"/>
          <p14:tracePt t="56004" x="4884738" y="4060825"/>
          <p14:tracePt t="56021" x="4860925" y="4060825"/>
          <p14:tracePt t="56208" x="4868863" y="4054475"/>
          <p14:tracePt t="56216" x="4884738" y="4046538"/>
          <p14:tracePt t="56224" x="4906963" y="4030663"/>
          <p14:tracePt t="56238" x="4922838" y="4022725"/>
          <p14:tracePt t="56255" x="4991100" y="3992563"/>
          <p14:tracePt t="56271" x="5089525" y="3954463"/>
          <p14:tracePt t="56288" x="5121275" y="3946525"/>
          <p14:tracePt t="56304" x="5127625" y="3940175"/>
        </p14:tracePtLst>
      </p14:laserTraceLst>
    </p:ext>
  </p:extLs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999" t="36120" r="26392" b="30199"/>
          <a:stretch/>
        </p:blipFill>
        <p:spPr>
          <a:xfrm>
            <a:off x="2970388" y="2223910"/>
            <a:ext cx="5870222" cy="3037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17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039"/>
    </mc:Choice>
    <mc:Fallback xmlns="">
      <p:transition advTm="2803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5" x="5143500" y="3840163"/>
          <p14:tracePt t="663" x="5189538" y="3565525"/>
          <p14:tracePt t="671" x="5189538" y="3398838"/>
          <p14:tracePt t="679" x="5189538" y="3298825"/>
          <p14:tracePt t="696" x="5197475" y="3170238"/>
          <p14:tracePt t="712" x="5227638" y="3017838"/>
          <p14:tracePt t="729" x="5241925" y="2865438"/>
          <p14:tracePt t="746" x="5241925" y="2789238"/>
          <p14:tracePt t="762" x="5241925" y="2735263"/>
          <p14:tracePt t="779" x="5241925" y="2727325"/>
          <p14:tracePt t="911" x="5241925" y="2720975"/>
          <p14:tracePt t="927" x="5235575" y="2720975"/>
          <p14:tracePt t="951" x="5227638" y="2720975"/>
          <p14:tracePt t="959" x="5219700" y="2720975"/>
          <p14:tracePt t="967" x="5211763" y="2720975"/>
          <p14:tracePt t="979" x="5189538" y="2743200"/>
          <p14:tracePt t="996" x="5105400" y="2841625"/>
          <p14:tracePt t="1013" x="5067300" y="2917825"/>
          <p14:tracePt t="1029" x="5037138" y="2941638"/>
          <p14:tracePt t="1046" x="5029200" y="2955925"/>
          <p14:tracePt t="1063" x="5021263" y="2955925"/>
          <p14:tracePt t="1087" x="5013325" y="2955925"/>
          <p14:tracePt t="1103" x="5006975" y="2955925"/>
          <p14:tracePt t="1113" x="4999038" y="2955925"/>
          <p14:tracePt t="1129" x="4983163" y="2955925"/>
          <p14:tracePt t="1146" x="4968875" y="2949575"/>
          <p14:tracePt t="1163" x="4953000" y="2949575"/>
          <p14:tracePt t="1199" x="4945063" y="2949575"/>
          <p14:tracePt t="1223" x="4937125" y="2941638"/>
          <p14:tracePt t="1239" x="4930775" y="2941638"/>
          <p14:tracePt t="1248" x="4922838" y="2941638"/>
          <p14:tracePt t="2271" x="4937125" y="2941638"/>
          <p14:tracePt t="2279" x="4953000" y="2949575"/>
          <p14:tracePt t="2287" x="4983163" y="2963863"/>
          <p14:tracePt t="2296" x="5013325" y="2994025"/>
          <p14:tracePt t="2313" x="5067300" y="3048000"/>
          <p14:tracePt t="2330" x="5143500" y="3086100"/>
          <p14:tracePt t="2346" x="5249863" y="3124200"/>
          <p14:tracePt t="2363" x="5334000" y="3140075"/>
          <p14:tracePt t="2380" x="5432425" y="3146425"/>
          <p14:tracePt t="2396" x="5478463" y="3146425"/>
          <p14:tracePt t="2413" x="5516563" y="3146425"/>
          <p14:tracePt t="2430" x="5546725" y="3132138"/>
          <p14:tracePt t="2446" x="5592763" y="3086100"/>
          <p14:tracePt t="2463" x="5608638" y="3063875"/>
          <p14:tracePt t="2480" x="5630863" y="3017838"/>
          <p14:tracePt t="2497" x="5638800" y="3009900"/>
          <p14:tracePt t="2513" x="5646738" y="2994025"/>
          <p14:tracePt t="2530" x="5654675" y="2979738"/>
          <p14:tracePt t="2567" x="5661025" y="2971800"/>
          <p14:tracePt t="2655" x="5661025" y="2963863"/>
          <p14:tracePt t="2663" x="5661025" y="2955925"/>
          <p14:tracePt t="2671" x="5661025" y="2949575"/>
          <p14:tracePt t="2680" x="5661025" y="2941638"/>
          <p14:tracePt t="2697" x="5646738" y="2917825"/>
          <p14:tracePt t="2713" x="5638800" y="2903538"/>
          <p14:tracePt t="2730" x="5622925" y="2887663"/>
          <p14:tracePt t="2763" x="5608638" y="2879725"/>
          <p14:tracePt t="2823" x="5600700" y="2879725"/>
          <p14:tracePt t="2839" x="5592763" y="2879725"/>
          <p14:tracePt t="2847" x="5584825" y="2879725"/>
          <p14:tracePt t="2855" x="5578475" y="2879725"/>
          <p14:tracePt t="2879" x="5570538" y="2879725"/>
          <p14:tracePt t="2991" x="5562600" y="2879725"/>
          <p14:tracePt t="3279" x="5578475" y="2879725"/>
          <p14:tracePt t="3287" x="5600700" y="2879725"/>
          <p14:tracePt t="3297" x="5638800" y="2887663"/>
          <p14:tracePt t="3313" x="5761038" y="2887663"/>
          <p14:tracePt t="3330" x="5875338" y="2887663"/>
          <p14:tracePt t="3347" x="5981700" y="2865438"/>
          <p14:tracePt t="3363" x="6011863" y="2849563"/>
          <p14:tracePt t="3575" x="6027738" y="2835275"/>
          <p14:tracePt t="3583" x="6042025" y="2811463"/>
          <p14:tracePt t="3591" x="6049963" y="2811463"/>
          <p14:tracePt t="3598" x="6049963" y="2803525"/>
          <p14:tracePt t="3614" x="6080125" y="2781300"/>
          <p14:tracePt t="3719" x="6088063" y="2781300"/>
          <p14:tracePt t="3727" x="6096000" y="2781300"/>
          <p14:tracePt t="3735" x="6111875" y="2789238"/>
          <p14:tracePt t="3747" x="6126163" y="2811463"/>
          <p14:tracePt t="3764" x="6164263" y="2895600"/>
          <p14:tracePt t="3781" x="6180138" y="2917825"/>
          <p14:tracePt t="3855" x="6188075" y="2917825"/>
          <p14:tracePt t="3863" x="6218238" y="2903538"/>
          <p14:tracePt t="3871" x="6226175" y="2887663"/>
          <p14:tracePt t="3880" x="6232525" y="2873375"/>
          <p14:tracePt t="3897" x="6256338" y="2857500"/>
          <p14:tracePt t="3914" x="6264275" y="2841625"/>
          <p14:tracePt t="3930" x="6278563" y="2835275"/>
          <p14:tracePt t="3947" x="6308725" y="2827338"/>
          <p14:tracePt t="3964" x="6332538" y="2827338"/>
          <p14:tracePt t="3980" x="6362700" y="2811463"/>
          <p14:tracePt t="3997" x="6384925" y="2811463"/>
          <p14:tracePt t="4014" x="6400800" y="2811463"/>
          <p14:tracePt t="4030" x="6416675" y="2819400"/>
          <p14:tracePt t="4047" x="6423025" y="2819400"/>
          <p14:tracePt t="4064" x="6438900" y="2819400"/>
          <p14:tracePt t="4080" x="6461125" y="2835275"/>
          <p14:tracePt t="4097" x="6477000" y="2841625"/>
          <p14:tracePt t="4114" x="6492875" y="2857500"/>
          <p14:tracePt t="4175" x="6499225" y="2857500"/>
          <p14:tracePt t="4184" x="6507163" y="2857500"/>
          <p14:tracePt t="4191" x="6537325" y="2857500"/>
          <p14:tracePt t="4199" x="6553200" y="2857500"/>
          <p14:tracePt t="4214" x="6569075" y="2857500"/>
          <p14:tracePt t="4230" x="6667500" y="2835275"/>
          <p14:tracePt t="4247" x="6705600" y="2827338"/>
          <p14:tracePt t="4264" x="6751638" y="2819400"/>
          <p14:tracePt t="4280" x="6765925" y="2819400"/>
          <p14:tracePt t="4297" x="6773863" y="2819400"/>
          <p14:tracePt t="4359" x="6781800" y="2819400"/>
          <p14:tracePt t="4375" x="6789738" y="2819400"/>
          <p14:tracePt t="4383" x="6804025" y="2819400"/>
          <p14:tracePt t="4391" x="6811963" y="2819400"/>
          <p14:tracePt t="4407" x="6819900" y="2819400"/>
          <p14:tracePt t="4487" x="6827838" y="2819400"/>
          <p14:tracePt t="4527" x="6827838" y="2827338"/>
          <p14:tracePt t="5007" x="6827838" y="2841625"/>
          <p14:tracePt t="5016" x="6819900" y="2895600"/>
          <p14:tracePt t="5023" x="6789738" y="2971800"/>
          <p14:tracePt t="5031" x="6743700" y="3040063"/>
          <p14:tracePt t="5047" x="6645275" y="3216275"/>
          <p14:tracePt t="5064" x="6454775" y="3436938"/>
          <p14:tracePt t="5081" x="6226175" y="3657600"/>
          <p14:tracePt t="5097" x="5927725" y="3878263"/>
          <p14:tracePt t="5114" x="5715000" y="4016375"/>
          <p14:tracePt t="5131" x="5540375" y="4114800"/>
          <p14:tracePt t="5147" x="5440363" y="4175125"/>
          <p14:tracePt t="5164" x="5410200" y="4183063"/>
          <p14:tracePt t="5181" x="5402263" y="4183063"/>
          <p14:tracePt t="5214" x="5387975" y="4183063"/>
          <p14:tracePt t="5231" x="5356225" y="4175125"/>
          <p14:tracePt t="5247" x="5273675" y="4030663"/>
          <p14:tracePt t="5264" x="5135563" y="3810000"/>
          <p14:tracePt t="5281" x="5021263" y="3573463"/>
          <p14:tracePt t="5297" x="4937125" y="3390900"/>
          <p14:tracePt t="5314" x="4930775" y="3254375"/>
          <p14:tracePt t="5331" x="4930775" y="3124200"/>
          <p14:tracePt t="5348" x="4945063" y="3040063"/>
          <p14:tracePt t="5364" x="4991100" y="2963863"/>
          <p14:tracePt t="5381" x="5037138" y="2925763"/>
          <p14:tracePt t="5398" x="5097463" y="2865438"/>
          <p14:tracePt t="5414" x="5113338" y="2857500"/>
          <p14:tracePt t="5431" x="5165725" y="2803525"/>
          <p14:tracePt t="5448" x="5181600" y="2789238"/>
          <p14:tracePt t="5464" x="5203825" y="2759075"/>
          <p14:tracePt t="5481" x="5227638" y="2727325"/>
          <p14:tracePt t="5498" x="5235575" y="2713038"/>
          <p14:tracePt t="5514" x="5235575" y="2705100"/>
          <p14:tracePt t="5548" x="5241925" y="2705100"/>
          <p14:tracePt t="5564" x="5257800" y="2705100"/>
          <p14:tracePt t="5581" x="5287963" y="2705100"/>
          <p14:tracePt t="5598" x="5334000" y="2713038"/>
          <p14:tracePt t="5614" x="5372100" y="2735263"/>
          <p14:tracePt t="5631" x="5402263" y="2743200"/>
          <p14:tracePt t="5711" x="5410200" y="2751138"/>
          <p14:tracePt t="5735" x="5418138" y="2797175"/>
          <p14:tracePt t="5743" x="5456238" y="2879725"/>
          <p14:tracePt t="5751" x="5464175" y="2917825"/>
          <p14:tracePt t="5764" x="5478463" y="3001963"/>
          <p14:tracePt t="5781" x="5502275" y="3222625"/>
          <p14:tracePt t="5798" x="5532438" y="3551238"/>
          <p14:tracePt t="5814" x="5532438" y="3703638"/>
          <p14:tracePt t="5831" x="5532438" y="3771900"/>
          <p14:tracePt t="5848" x="5532438" y="3802063"/>
          <p14:tracePt t="5864" x="5532438" y="3810000"/>
          <p14:tracePt t="5903" x="5532438" y="3825875"/>
          <p14:tracePt t="5927" x="5524500" y="3832225"/>
          <p14:tracePt t="5935" x="5524500" y="3840163"/>
          <p14:tracePt t="5948" x="5524500" y="3848100"/>
          <p14:tracePt t="5964" x="5524500" y="3856038"/>
          <p14:tracePt t="5981" x="5516563" y="3878263"/>
          <p14:tracePt t="5998" x="5516563" y="3932238"/>
          <p14:tracePt t="6015" x="5502275" y="3984625"/>
          <p14:tracePt t="6031" x="5502275" y="4022725"/>
          <p14:tracePt t="6048" x="5502275" y="4030663"/>
          <p14:tracePt t="6095" x="5502275" y="4022725"/>
          <p14:tracePt t="6103" x="5502275" y="3992563"/>
          <p14:tracePt t="6114" x="5502275" y="3970338"/>
          <p14:tracePt t="6131" x="5494338" y="3916363"/>
          <p14:tracePt t="6148" x="5486400" y="3840163"/>
          <p14:tracePt t="6165" x="5464175" y="3802063"/>
          <p14:tracePt t="6181" x="5464175" y="3763963"/>
          <p14:tracePt t="6198" x="5464175" y="3749675"/>
          <p14:tracePt t="7255" x="5464175" y="3756025"/>
          <p14:tracePt t="7263" x="5464175" y="3779838"/>
          <p14:tracePt t="7271" x="5464175" y="3810000"/>
          <p14:tracePt t="7282" x="5478463" y="3825875"/>
          <p14:tracePt t="7298" x="5508625" y="3848100"/>
          <p14:tracePt t="7315" x="5562600" y="3878263"/>
          <p14:tracePt t="7332" x="5600700" y="3878263"/>
          <p14:tracePt t="7348" x="5622925" y="3878263"/>
          <p14:tracePt t="7365" x="5654675" y="3870325"/>
          <p14:tracePt t="7382" x="5676900" y="3848100"/>
          <p14:tracePt t="7398" x="5707063" y="3749675"/>
          <p14:tracePt t="7415" x="5730875" y="3619500"/>
          <p14:tracePt t="7432" x="5737225" y="3467100"/>
          <p14:tracePt t="7448" x="5737225" y="3306763"/>
          <p14:tracePt t="7465" x="5715000" y="3146425"/>
          <p14:tracePt t="7482" x="5668963" y="3040063"/>
          <p14:tracePt t="7499" x="5616575" y="2979738"/>
          <p14:tracePt t="7515" x="5592763" y="2949575"/>
          <p14:tracePt t="7647" x="5592763" y="2933700"/>
          <p14:tracePt t="7655" x="5592763" y="2903538"/>
          <p14:tracePt t="7665" x="5592763" y="2887663"/>
          <p14:tracePt t="7682" x="5600700" y="2873375"/>
          <p14:tracePt t="7719" x="5600700" y="2865438"/>
          <p14:tracePt t="7732" x="5600700" y="2857500"/>
          <p14:tracePt t="7748" x="5524500" y="2849563"/>
          <p14:tracePt t="7765" x="5303838" y="2903538"/>
          <p14:tracePt t="7782" x="5037138" y="2971800"/>
          <p14:tracePt t="7798" x="4732338" y="3017838"/>
          <p14:tracePt t="7815" x="4678363" y="3017838"/>
          <p14:tracePt t="7854" x="4678363" y="3009900"/>
          <p14:tracePt t="7865" x="4678363" y="2994025"/>
          <p14:tracePt t="7881" x="4694238" y="2941638"/>
          <p14:tracePt t="7898" x="4716463" y="2879725"/>
          <p14:tracePt t="7915" x="4724400" y="2857500"/>
          <p14:tracePt t="7932" x="4740275" y="2827338"/>
          <p14:tracePt t="7948" x="4762500" y="2803525"/>
          <p14:tracePt t="7965" x="4778375" y="2789238"/>
          <p14:tracePt t="7982" x="4846638" y="2773363"/>
          <p14:tracePt t="7999" x="4884738" y="2765425"/>
          <p14:tracePt t="8015" x="4922838" y="2765425"/>
          <p14:tracePt t="8032" x="4930775" y="2765425"/>
          <p14:tracePt t="8071" x="4937125" y="2765425"/>
          <p14:tracePt t="8087" x="4937125" y="2827338"/>
          <p14:tracePt t="8099" x="4937125" y="2955925"/>
          <p14:tracePt t="8115" x="4922838" y="3352800"/>
          <p14:tracePt t="8132" x="4778375" y="3856038"/>
          <p14:tracePt t="8149" x="4579938" y="4251325"/>
          <p14:tracePt t="8165" x="4449763" y="4411663"/>
          <p14:tracePt t="8182" x="4381500" y="4473575"/>
          <p14:tracePt t="8263" x="4381500" y="4435475"/>
          <p14:tracePt t="8271" x="4381500" y="4397375"/>
          <p14:tracePt t="8282" x="4381500" y="4343400"/>
          <p14:tracePt t="8299" x="4389438" y="4244975"/>
          <p14:tracePt t="8315" x="4435475" y="4122738"/>
          <p14:tracePt t="8332" x="4479925" y="4022725"/>
          <p14:tracePt t="8349" x="4511675" y="3978275"/>
          <p14:tracePt t="8365" x="4525963" y="3946525"/>
          <p14:tracePt t="8511" x="4541838" y="3946525"/>
          <p14:tracePt t="8519" x="4556125" y="3932238"/>
          <p14:tracePt t="8527" x="4572000" y="3902075"/>
          <p14:tracePt t="8535" x="4594225" y="3863975"/>
          <p14:tracePt t="8549" x="4610100" y="3832225"/>
          <p14:tracePt t="8565" x="4632325" y="3810000"/>
          <p14:tracePt t="8623" x="4632325" y="3817938"/>
          <p14:tracePt t="8631" x="4632325" y="3870325"/>
          <p14:tracePt t="8639" x="4625975" y="3924300"/>
          <p14:tracePt t="8649" x="4625975" y="3970338"/>
          <p14:tracePt t="8665" x="4618038" y="4016375"/>
          <p14:tracePt t="9191" x="4640263" y="4030663"/>
          <p14:tracePt t="9201" x="4686300" y="4054475"/>
          <p14:tracePt t="9207" x="4740275" y="4076700"/>
          <p14:tracePt t="9216" x="4822825" y="4084638"/>
          <p14:tracePt t="9232" x="5105400" y="4114800"/>
          <p14:tracePt t="9249" x="5502275" y="4114800"/>
          <p14:tracePt t="9266" x="5807075" y="3984625"/>
          <p14:tracePt t="9282" x="5997575" y="3848100"/>
          <p14:tracePt t="9299" x="6096000" y="3711575"/>
          <p14:tracePt t="9316" x="6126163" y="3543300"/>
          <p14:tracePt t="9332" x="6142038" y="3382963"/>
          <p14:tracePt t="9349" x="6118225" y="3254375"/>
          <p14:tracePt t="9366" x="6088063" y="3132138"/>
          <p14:tracePt t="9382" x="6080125" y="3094038"/>
          <p14:tracePt t="9399" x="6065838" y="3070225"/>
          <p14:tracePt t="9416" x="6065838" y="3055938"/>
          <p14:tracePt t="9432" x="6065838" y="3032125"/>
          <p14:tracePt t="9449" x="6065838" y="3001963"/>
          <p14:tracePt t="9466" x="6065838" y="2955925"/>
          <p14:tracePt t="9482" x="6065838" y="2917825"/>
          <p14:tracePt t="9499" x="6088063" y="2865438"/>
          <p14:tracePt t="9516" x="6103938" y="2827338"/>
          <p14:tracePt t="9532" x="6103938" y="2781300"/>
          <p14:tracePt t="9549" x="6103938" y="2759075"/>
          <p14:tracePt t="9566" x="6103938" y="2727325"/>
          <p14:tracePt t="9855" x="6103938" y="2751138"/>
          <p14:tracePt t="9863" x="6096000" y="2803525"/>
          <p14:tracePt t="9871" x="6088063" y="2819400"/>
          <p14:tracePt t="9903" x="6088063" y="2827338"/>
          <p14:tracePt t="10135" x="6088063" y="2879725"/>
          <p14:tracePt t="10143" x="6088063" y="3017838"/>
          <p14:tracePt t="10151" x="6088063" y="3146425"/>
          <p14:tracePt t="10166" x="6103938" y="3298825"/>
          <p14:tracePt t="10183" x="6149975" y="3581400"/>
          <p14:tracePt t="10199" x="6149975" y="3673475"/>
          <p14:tracePt t="10279" x="6149975" y="3679825"/>
          <p14:tracePt t="10295" x="6149975" y="3703638"/>
          <p14:tracePt t="10311" x="6149975" y="3725863"/>
          <p14:tracePt t="10327" x="6149975" y="3733800"/>
          <p14:tracePt t="10911" x="6164263" y="3717925"/>
          <p14:tracePt t="10919" x="6202363" y="3673475"/>
          <p14:tracePt t="10927" x="6248400" y="3603625"/>
          <p14:tracePt t="10935" x="6294438" y="3551238"/>
          <p14:tracePt t="10950" x="6378575" y="3436938"/>
          <p14:tracePt t="10966" x="6416675" y="3382963"/>
          <p14:tracePt t="10983" x="6499225" y="3238500"/>
          <p14:tracePt t="11000" x="6537325" y="3140075"/>
          <p14:tracePt t="11016" x="6575425" y="3055938"/>
          <p14:tracePt t="11033" x="6599238" y="3001963"/>
          <p14:tracePt t="11050" x="6613525" y="2949575"/>
          <p14:tracePt t="11066" x="6637338" y="2917825"/>
          <p14:tracePt t="11083" x="6651625" y="2873375"/>
          <p14:tracePt t="11100" x="6659563" y="2857500"/>
          <p14:tracePt t="11116" x="6659563" y="2849563"/>
          <p14:tracePt t="11133" x="6667500" y="2835275"/>
          <p14:tracePt t="11199" x="6667500" y="2827338"/>
          <p14:tracePt t="11207" x="6683375" y="2797175"/>
          <p14:tracePt t="11231" x="6697663" y="2781300"/>
          <p14:tracePt t="11239" x="6697663" y="2765425"/>
          <p14:tracePt t="11255" x="6697663" y="2759075"/>
          <p14:tracePt t="11266" x="6705600" y="2751138"/>
          <p14:tracePt t="11283" x="6713538" y="2743200"/>
          <p14:tracePt t="11455" x="6721475" y="2751138"/>
          <p14:tracePt t="11463" x="6721475" y="2765425"/>
          <p14:tracePt t="11471" x="6721475" y="2819400"/>
          <p14:tracePt t="11483" x="6743700" y="2925763"/>
          <p14:tracePt t="11500" x="6765925" y="3101975"/>
          <p14:tracePt t="11516" x="6827838" y="3268663"/>
          <p14:tracePt t="11533" x="6873875" y="3390900"/>
          <p14:tracePt t="11550" x="6918325" y="3497263"/>
          <p14:tracePt t="11566" x="6942138" y="3551238"/>
          <p14:tracePt t="11583" x="6956425" y="3589338"/>
          <p14:tracePt t="11600" x="6972300" y="3619500"/>
          <p14:tracePt t="11617" x="6972300" y="3635375"/>
          <p14:tracePt t="11633" x="6980238" y="3657600"/>
          <p14:tracePt t="11650" x="6994525" y="3687763"/>
          <p14:tracePt t="11667" x="7026275" y="3741738"/>
          <p14:tracePt t="11683" x="7032625" y="3771900"/>
          <p14:tracePt t="11700" x="7048500" y="3802063"/>
          <p14:tracePt t="11717" x="7056438" y="3817938"/>
          <p14:tracePt t="11734" x="7064375" y="3832225"/>
          <p14:tracePt t="11750" x="7064375" y="3840163"/>
          <p14:tracePt t="12143" x="7064375" y="3856038"/>
          <p14:tracePt t="12152" x="7078663" y="3863975"/>
          <p14:tracePt t="12159" x="7108825" y="3863975"/>
          <p14:tracePt t="12167" x="7140575" y="3863975"/>
          <p14:tracePt t="12183" x="7239000" y="3870325"/>
          <p14:tracePt t="12200" x="7315200" y="3870325"/>
          <p14:tracePt t="12217" x="7331075" y="3870325"/>
          <p14:tracePt t="12233" x="7337425" y="3870325"/>
          <p14:tracePt t="12351" x="7345363" y="3878263"/>
          <p14:tracePt t="12407" x="7345363" y="3886200"/>
          <p14:tracePt t="12415" x="7331075" y="3908425"/>
          <p14:tracePt t="12423" x="7307263" y="3924300"/>
          <p14:tracePt t="12433" x="7261225" y="3940175"/>
          <p14:tracePt t="12450" x="7124700" y="3984625"/>
          <p14:tracePt t="12467" x="6972300" y="4008438"/>
          <p14:tracePt t="12483" x="6781800" y="4030663"/>
          <p14:tracePt t="12500" x="6583363" y="4038600"/>
          <p14:tracePt t="12517" x="6446838" y="4038600"/>
          <p14:tracePt t="12534" x="6248400" y="4060825"/>
          <p14:tracePt t="12550" x="6134100" y="4068763"/>
          <p14:tracePt t="12567" x="5997575" y="4092575"/>
          <p14:tracePt t="12584" x="5851525" y="4122738"/>
          <p14:tracePt t="12600" x="5707063" y="4130675"/>
          <p14:tracePt t="12617" x="5570538" y="4130675"/>
          <p14:tracePt t="12634" x="5432425" y="4130675"/>
          <p14:tracePt t="12650" x="5364163" y="4130675"/>
          <p14:tracePt t="12667" x="5311775" y="4130675"/>
          <p14:tracePt t="12684" x="5280025" y="4130675"/>
          <p14:tracePt t="12700" x="5219700" y="4114800"/>
          <p14:tracePt t="12717" x="5151438" y="4084638"/>
          <p14:tracePt t="12720" x="5113338" y="4060825"/>
          <p14:tracePt t="12734" x="5029200" y="4008438"/>
          <p14:tracePt t="12750" x="4975225" y="3962400"/>
          <p14:tracePt t="12767" x="4922838" y="3902075"/>
          <p14:tracePt t="12783" x="4892675" y="3832225"/>
          <p14:tracePt t="12800" x="4884738" y="3794125"/>
          <p14:tracePt t="12817" x="4884738" y="3741738"/>
          <p14:tracePt t="12834" x="4884738" y="3711575"/>
          <p14:tracePt t="12850" x="4884738" y="3665538"/>
          <p14:tracePt t="12867" x="4892675" y="3611563"/>
          <p14:tracePt t="12884" x="4937125" y="3543300"/>
          <p14:tracePt t="12900" x="5021263" y="3459163"/>
          <p14:tracePt t="12917" x="5113338" y="3390900"/>
          <p14:tracePt t="12934" x="5318125" y="3322638"/>
          <p14:tracePt t="12950" x="5494338" y="3260725"/>
          <p14:tracePt t="12967" x="5676900" y="3238500"/>
          <p14:tracePt t="12984" x="5889625" y="3222625"/>
          <p14:tracePt t="13000" x="6096000" y="3222625"/>
          <p14:tracePt t="13017" x="6308725" y="3222625"/>
          <p14:tracePt t="13034" x="6492875" y="3222625"/>
          <p14:tracePt t="13050" x="6629400" y="3254375"/>
          <p14:tracePt t="13067" x="6743700" y="3292475"/>
          <p14:tracePt t="13084" x="6819900" y="3306763"/>
          <p14:tracePt t="13100" x="6873875" y="3322638"/>
          <p14:tracePt t="13117" x="6956425" y="3352800"/>
          <p14:tracePt t="13134" x="7078663" y="3406775"/>
          <p14:tracePt t="13150" x="7223125" y="3475038"/>
          <p14:tracePt t="13167" x="7285038" y="3521075"/>
          <p14:tracePt t="13184" x="7369175" y="3603625"/>
          <p14:tracePt t="13200" x="7399338" y="3679825"/>
          <p14:tracePt t="13217" x="7413625" y="3794125"/>
          <p14:tracePt t="13234" x="7421563" y="3886200"/>
          <p14:tracePt t="13250" x="7421563" y="3954463"/>
          <p14:tracePt t="13267" x="7421563" y="4038600"/>
          <p14:tracePt t="13284" x="7399338" y="4106863"/>
          <p14:tracePt t="13300" x="7353300" y="4175125"/>
          <p14:tracePt t="13317" x="7307263" y="4229100"/>
          <p14:tracePt t="13334" x="7146925" y="4305300"/>
          <p14:tracePt t="13350" x="6988175" y="4335463"/>
          <p14:tracePt t="13367" x="6804025" y="4373563"/>
          <p14:tracePt t="13384" x="6591300" y="4389438"/>
          <p14:tracePt t="13400" x="6370638" y="4389438"/>
          <p14:tracePt t="13417" x="6156325" y="4389438"/>
          <p14:tracePt t="13434" x="5973763" y="4389438"/>
          <p14:tracePt t="13451" x="5813425" y="4389438"/>
          <p14:tracePt t="13467" x="5692775" y="4389438"/>
          <p14:tracePt t="13484" x="5584825" y="4373563"/>
          <p14:tracePt t="13501" x="5478463" y="4343400"/>
          <p14:tracePt t="13517" x="5372100" y="4305300"/>
          <p14:tracePt t="13534" x="5211763" y="4206875"/>
          <p14:tracePt t="13550" x="5121275" y="4137025"/>
          <p14:tracePt t="13567" x="5083175" y="4068763"/>
          <p14:tracePt t="13584" x="5083175" y="3984625"/>
          <p14:tracePt t="13601" x="5083175" y="3878263"/>
          <p14:tracePt t="13617" x="5083175" y="3810000"/>
          <p14:tracePt t="13634" x="5135563" y="3711575"/>
          <p14:tracePt t="13651" x="5219700" y="3603625"/>
          <p14:tracePt t="13667" x="5372100" y="3505200"/>
          <p14:tracePt t="13684" x="5600700" y="3413125"/>
          <p14:tracePt t="13701" x="5883275" y="3322638"/>
          <p14:tracePt t="13718" x="6384925" y="3254375"/>
          <p14:tracePt t="13734" x="6507163" y="3238500"/>
          <p14:tracePt t="13751" x="6819900" y="3238500"/>
          <p14:tracePt t="13767" x="6911975" y="3238500"/>
          <p14:tracePt t="13784" x="6934200" y="3238500"/>
          <p14:tracePt t="13801" x="6934200" y="3246438"/>
          <p14:tracePt t="13817" x="6934200" y="3254375"/>
          <p14:tracePt t="13834" x="6980238" y="3406775"/>
          <p14:tracePt t="13851" x="7026275" y="3611563"/>
          <p14:tracePt t="13867" x="7032625" y="3863975"/>
          <p14:tracePt t="13884" x="7032625" y="4106863"/>
          <p14:tracePt t="13901" x="6911975" y="4365625"/>
          <p14:tracePt t="13918" x="6689725" y="4670425"/>
          <p14:tracePt t="13934" x="6599238" y="4762500"/>
          <p14:tracePt t="13951" x="6202363" y="5083175"/>
          <p14:tracePt t="13967" x="5951538" y="5273675"/>
          <p14:tracePt t="13984" x="5745163" y="5418138"/>
          <p14:tracePt t="14001" x="5578475" y="5516563"/>
          <p14:tracePt t="14017" x="5418138" y="5578475"/>
          <p14:tracePt t="14034" x="5273675" y="5616575"/>
          <p14:tracePt t="14051" x="5127625" y="5638800"/>
          <p14:tracePt t="14067" x="4999038" y="5638800"/>
          <p14:tracePt t="14084" x="4884738" y="5638800"/>
          <p14:tracePt t="14101" x="4740275" y="5600700"/>
          <p14:tracePt t="14118" x="4564063" y="5464175"/>
          <p14:tracePt t="14134" x="4525963" y="5349875"/>
          <p14:tracePt t="14151" x="4518025" y="5227638"/>
          <p14:tracePt t="14167" x="4518025" y="5113338"/>
          <p14:tracePt t="14184" x="4549775" y="4999038"/>
          <p14:tracePt t="14201" x="4625975" y="4860925"/>
          <p14:tracePt t="14217" x="4732338" y="4732338"/>
          <p14:tracePt t="14234" x="4884738" y="4610100"/>
          <p14:tracePt t="14251" x="5083175" y="4503738"/>
          <p14:tracePt t="14267" x="5295900" y="4389438"/>
          <p14:tracePt t="14284" x="5470525" y="4313238"/>
          <p14:tracePt t="14301" x="5661025" y="4251325"/>
          <p14:tracePt t="14318" x="5851525" y="4206875"/>
          <p14:tracePt t="14334" x="5959475" y="4198938"/>
          <p14:tracePt t="14351" x="6073775" y="4198938"/>
          <p14:tracePt t="14368" x="6232525" y="4198938"/>
          <p14:tracePt t="14384" x="6423025" y="4244975"/>
          <p14:tracePt t="14401" x="6591300" y="4343400"/>
          <p14:tracePt t="14418" x="6765925" y="4473575"/>
          <p14:tracePt t="14434" x="6896100" y="4656138"/>
          <p14:tracePt t="14451" x="6988175" y="4830763"/>
          <p14:tracePt t="14468" x="7026275" y="5029200"/>
          <p14:tracePt t="14484" x="7026275" y="5189538"/>
          <p14:tracePt t="14501" x="7026275" y="5303838"/>
          <p14:tracePt t="14518" x="6858000" y="5494338"/>
          <p14:tracePt t="14534" x="6773863" y="5546725"/>
          <p14:tracePt t="14551" x="6454775" y="5654675"/>
          <p14:tracePt t="14567" x="6134100" y="5668963"/>
          <p14:tracePt t="14584" x="5676900" y="5668963"/>
          <p14:tracePt t="14601" x="5303838" y="5578475"/>
          <p14:tracePt t="14618" x="4975225" y="5426075"/>
          <p14:tracePt t="14634" x="4670425" y="5257800"/>
          <p14:tracePt t="14651" x="4525963" y="5127625"/>
          <p14:tracePt t="14668" x="4435475" y="4991100"/>
          <p14:tracePt t="14684" x="4419600" y="4860925"/>
          <p14:tracePt t="14701" x="4403725" y="4694238"/>
          <p14:tracePt t="14718" x="4403725" y="4473575"/>
          <p14:tracePt t="14734" x="4411663" y="4397375"/>
          <p14:tracePt t="14751" x="4457700" y="4251325"/>
          <p14:tracePt t="14768" x="4518025" y="4175125"/>
          <p14:tracePt t="14784" x="4632325" y="4130675"/>
          <p14:tracePt t="14801" x="4816475" y="4130675"/>
          <p14:tracePt t="14818" x="5051425" y="4130675"/>
          <p14:tracePt t="14834" x="5287963" y="4130675"/>
          <p14:tracePt t="14851" x="5508625" y="4175125"/>
          <p14:tracePt t="14868" x="5661025" y="4221163"/>
          <p14:tracePt t="14884" x="5791200" y="4289425"/>
          <p14:tracePt t="14901" x="5883275" y="4351338"/>
          <p14:tracePt t="14918" x="6042025" y="4564063"/>
          <p14:tracePt t="14934" x="6111875" y="4724400"/>
          <p14:tracePt t="14951" x="6142038" y="4899025"/>
          <p14:tracePt t="14968" x="6149975" y="5089525"/>
          <p14:tracePt t="14984" x="6142038" y="5257800"/>
          <p14:tracePt t="15001" x="6065838" y="5432425"/>
          <p14:tracePt t="15018" x="5951538" y="5570538"/>
          <p14:tracePt t="15035" x="5783263" y="5646738"/>
          <p14:tracePt t="15051" x="5600700" y="5661025"/>
          <p14:tracePt t="15068" x="5380038" y="5638800"/>
          <p14:tracePt t="15084" x="5173663" y="5532438"/>
          <p14:tracePt t="15101" x="4945063" y="5318125"/>
          <p14:tracePt t="15118" x="4716463" y="4914900"/>
          <p14:tracePt t="15134" x="4678363" y="4702175"/>
          <p14:tracePt t="15151" x="4678363" y="4465638"/>
          <p14:tracePt t="15168" x="4778375" y="4305300"/>
          <p14:tracePt t="15185" x="4960938" y="4137025"/>
          <p14:tracePt t="15201" x="5273675" y="3992563"/>
          <p14:tracePt t="15218" x="5630863" y="3894138"/>
          <p14:tracePt t="15234" x="5989638" y="3825875"/>
          <p14:tracePt t="15251" x="6430963" y="3810000"/>
          <p14:tracePt t="15268" x="6804025" y="3810000"/>
          <p14:tracePt t="15284" x="7116763" y="3902075"/>
          <p14:tracePt t="15301" x="7399338" y="4068763"/>
          <p14:tracePt t="15318" x="7620000" y="4373563"/>
          <p14:tracePt t="15335" x="7696200" y="4678363"/>
          <p14:tracePt t="15351" x="7718425" y="4983163"/>
          <p14:tracePt t="15368" x="7696200" y="5249863"/>
          <p14:tracePt t="15385" x="7612063" y="5418138"/>
          <p14:tracePt t="15401" x="7497763" y="5532438"/>
          <p14:tracePt t="15418" x="7331075" y="5600700"/>
          <p14:tracePt t="15435" x="7040563" y="5630863"/>
          <p14:tracePt t="15451" x="6659563" y="5608638"/>
          <p14:tracePt t="15468" x="6057900" y="5426075"/>
          <p14:tracePt t="15485" x="5524500" y="5189538"/>
          <p14:tracePt t="15501" x="5059363" y="4937125"/>
          <p14:tracePt t="15518" x="4656138" y="4610100"/>
          <p14:tracePt t="15535" x="4579938" y="4457700"/>
          <p14:tracePt t="15551" x="4572000" y="4389438"/>
          <p14:tracePt t="15568" x="4572000" y="4283075"/>
          <p14:tracePt t="15585" x="4610100" y="4175125"/>
          <p14:tracePt t="15601" x="4694238" y="4068763"/>
          <p14:tracePt t="15618" x="4830763" y="3992563"/>
          <p14:tracePt t="15635" x="5013325" y="3946525"/>
          <p14:tracePt t="15651" x="5227638" y="3924300"/>
          <p14:tracePt t="15668" x="5387975" y="3924300"/>
          <p14:tracePt t="15684" x="5486400" y="3924300"/>
          <p14:tracePt t="15701" x="5540375" y="3946525"/>
          <p14:tracePt t="15718" x="5661025" y="4092575"/>
          <p14:tracePt t="15719" x="5761038" y="4237038"/>
          <p14:tracePt t="15734" x="5821363" y="4495800"/>
          <p14:tracePt t="15751" x="5867400" y="4808538"/>
          <p14:tracePt t="15768" x="5867400" y="5067300"/>
          <p14:tracePt t="15784" x="5821363" y="5249863"/>
          <p14:tracePt t="15801" x="5722938" y="5372100"/>
          <p14:tracePt t="15818" x="5554663" y="5470525"/>
          <p14:tracePt t="15835" x="5235575" y="5516563"/>
          <p14:tracePt t="15851" x="4876800" y="5516563"/>
          <p14:tracePt t="15868" x="4427538" y="5349875"/>
          <p14:tracePt t="15885" x="4076700" y="5105400"/>
          <p14:tracePt t="15902" x="3794125" y="4670425"/>
          <p14:tracePt t="15918" x="3779838" y="4579938"/>
          <p14:tracePt t="15935" x="3840163" y="4244975"/>
          <p14:tracePt t="15951" x="4046538" y="4068763"/>
          <p14:tracePt t="15968" x="4479925" y="3878263"/>
          <p14:tracePt t="15985" x="4975225" y="3810000"/>
          <p14:tracePt t="16001" x="5584825" y="3787775"/>
          <p14:tracePt t="16018" x="6103938" y="3787775"/>
          <p14:tracePt t="16035" x="6607175" y="3878263"/>
          <p14:tracePt t="16051" x="6980238" y="4046538"/>
          <p14:tracePt t="16068" x="7185025" y="4221163"/>
          <p14:tracePt t="16085" x="7285038" y="4479925"/>
          <p14:tracePt t="16102" x="7315200" y="4930775"/>
          <p14:tracePt t="16118" x="7200900" y="5257800"/>
          <p14:tracePt t="16135" x="7064375" y="5432425"/>
          <p14:tracePt t="16151" x="6888163" y="5578475"/>
          <p14:tracePt t="16168" x="6713538" y="5638800"/>
          <p14:tracePt t="16185" x="6523038" y="5638800"/>
          <p14:tracePt t="16201" x="6438900" y="5622925"/>
          <p14:tracePt t="16218" x="6370638" y="5546725"/>
          <p14:tracePt t="16235" x="6354763" y="5426075"/>
          <p14:tracePt t="16252" x="6354763" y="5273675"/>
          <p14:tracePt t="16268" x="6408738" y="5151438"/>
          <p14:tracePt t="16285" x="6469063" y="5067300"/>
          <p14:tracePt t="16302" x="6492875" y="5051425"/>
          <p14:tracePt t="16399" x="6477000" y="5067300"/>
          <p14:tracePt t="16407" x="6423025" y="5075238"/>
          <p14:tracePt t="16418" x="6378575" y="5083175"/>
          <p14:tracePt t="16435" x="6302375" y="5083175"/>
          <p14:tracePt t="16452" x="6194425" y="5083175"/>
          <p14:tracePt t="16468" x="6156325" y="5083175"/>
          <p14:tracePt t="16485" x="6149975" y="5083175"/>
          <p14:tracePt t="16502" x="6149975" y="5051425"/>
          <p14:tracePt t="16518" x="6149975" y="5021263"/>
          <p14:tracePt t="16535" x="6149975" y="5006975"/>
          <p14:tracePt t="16552" x="6149975" y="4999038"/>
          <p14:tracePt t="16799" x="6149975" y="5006975"/>
          <p14:tracePt t="16807" x="6149975" y="5013325"/>
          <p14:tracePt t="16818" x="6149975" y="5029200"/>
          <p14:tracePt t="16839" x="6156325" y="5037138"/>
        </p14:tracePtLst>
      </p14:laserTraceLst>
    </p:ext>
  </p:extLs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263" t="35968" r="10179" b="24900"/>
          <a:stretch/>
        </p:blipFill>
        <p:spPr>
          <a:xfrm>
            <a:off x="1810868" y="2314222"/>
            <a:ext cx="8409810" cy="286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70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816"/>
    </mc:Choice>
    <mc:Fallback xmlns="">
      <p:transition advTm="268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3" x="6164263" y="5029200"/>
          <p14:tracePt t="511" x="6149975" y="4953000"/>
          <p14:tracePt t="519" x="6042025" y="4694238"/>
          <p14:tracePt t="533" x="5875338" y="4351338"/>
          <p14:tracePt t="550" x="5554663" y="4000500"/>
          <p14:tracePt t="567" x="5448300" y="3848100"/>
          <p14:tracePt t="583" x="5318125" y="3687763"/>
          <p14:tracePt t="599" x="5235575" y="3573463"/>
          <p14:tracePt t="616" x="5197475" y="3475038"/>
          <p14:tracePt t="633" x="5189538" y="3413125"/>
          <p14:tracePt t="650" x="5165725" y="3360738"/>
          <p14:tracePt t="666" x="5165725" y="3352800"/>
          <p14:tracePt t="683" x="5165725" y="3322638"/>
          <p14:tracePt t="699" x="5159375" y="3298825"/>
          <p14:tracePt t="743" x="5143500" y="3284538"/>
          <p14:tracePt t="751" x="5121275" y="3284538"/>
          <p14:tracePt t="759" x="5097463" y="3284538"/>
          <p14:tracePt t="767" x="5083175" y="3276600"/>
          <p14:tracePt t="783" x="5037138" y="3268663"/>
          <p14:tracePt t="799" x="5021263" y="3268663"/>
          <p14:tracePt t="816" x="5006975" y="3268663"/>
          <p14:tracePt t="833" x="4991100" y="3268663"/>
          <p14:tracePt t="850" x="4983163" y="3268663"/>
          <p14:tracePt t="1127" x="4975225" y="3292475"/>
          <p14:tracePt t="1135" x="4922838" y="3482975"/>
          <p14:tracePt t="1143" x="4846638" y="3733800"/>
          <p14:tracePt t="1151" x="4740275" y="3932238"/>
          <p14:tracePt t="1166" x="4678363" y="4068763"/>
          <p14:tracePt t="1183" x="4389438" y="4397375"/>
          <p14:tracePt t="1200" x="4229100" y="4479925"/>
          <p14:tracePt t="1216" x="4122738" y="4503738"/>
          <p14:tracePt t="1233" x="4022725" y="4495800"/>
          <p14:tracePt t="1250" x="3886200" y="4435475"/>
          <p14:tracePt t="1266" x="3771900" y="4343400"/>
          <p14:tracePt t="1283" x="3673475" y="4275138"/>
          <p14:tracePt t="1300" x="3611563" y="4213225"/>
          <p14:tracePt t="1316" x="3581400" y="4191000"/>
          <p14:tracePt t="1350" x="3573463" y="4168775"/>
          <p14:tracePt t="1366" x="3611563" y="4114800"/>
          <p14:tracePt t="1383" x="3679825" y="4076700"/>
          <p14:tracePt t="1400" x="3878263" y="4038600"/>
          <p14:tracePt t="1416" x="4092575" y="4016375"/>
          <p14:tracePt t="1433" x="4289425" y="3984625"/>
          <p14:tracePt t="1450" x="4449763" y="3984625"/>
          <p14:tracePt t="1466" x="4541838" y="3984625"/>
          <p14:tracePt t="1483" x="4549775" y="3984625"/>
          <p14:tracePt t="1527" x="4541838" y="3984625"/>
          <p14:tracePt t="1535" x="4525963" y="3978275"/>
          <p14:tracePt t="1550" x="4487863" y="3962400"/>
          <p14:tracePt t="1566" x="4465638" y="3962400"/>
          <p14:tracePt t="1583" x="4457700" y="3962400"/>
          <p14:tracePt t="1600" x="4457700" y="3954463"/>
          <p14:tracePt t="1633" x="4457700" y="3946525"/>
          <p14:tracePt t="1650" x="4564063" y="3916363"/>
          <p14:tracePt t="1666" x="4694238" y="3894138"/>
          <p14:tracePt t="1683" x="4740275" y="3886200"/>
          <p14:tracePt t="1735" x="4724400" y="3878263"/>
          <p14:tracePt t="1743" x="4708525" y="3878263"/>
          <p14:tracePt t="1791" x="4724400" y="3878263"/>
          <p14:tracePt t="1799" x="4754563" y="3878263"/>
          <p14:tracePt t="1807" x="4784725" y="3878263"/>
          <p14:tracePt t="1816" x="4808538" y="3878263"/>
          <p14:tracePt t="1833" x="4830763" y="3878263"/>
          <p14:tracePt t="1871" x="4838700" y="3886200"/>
          <p14:tracePt t="1911" x="4854575" y="3894138"/>
          <p14:tracePt t="1919" x="4884738" y="3902075"/>
          <p14:tracePt t="1927" x="4968875" y="3924300"/>
          <p14:tracePt t="1935" x="5113338" y="3932238"/>
          <p14:tracePt t="1950" x="5394325" y="3954463"/>
          <p14:tracePt t="1966" x="5570538" y="3984625"/>
          <p14:tracePt t="1983" x="5654675" y="3992563"/>
          <p14:tracePt t="2000" x="5668963" y="4000500"/>
          <p14:tracePt t="2033" x="5630863" y="4000500"/>
          <p14:tracePt t="2050" x="5570538" y="4000500"/>
          <p14:tracePt t="2067" x="5524500" y="4000500"/>
          <p14:tracePt t="2083" x="5502275" y="4000500"/>
          <p14:tracePt t="2100" x="5494338" y="4000500"/>
          <p14:tracePt t="2159" x="5508625" y="4000500"/>
          <p14:tracePt t="2167" x="5546725" y="4000500"/>
          <p14:tracePt t="2175" x="5584825" y="4016375"/>
          <p14:tracePt t="2185" x="5630863" y="4022725"/>
          <p14:tracePt t="2200" x="5715000" y="4046538"/>
          <p14:tracePt t="2217" x="5859463" y="4046538"/>
          <p14:tracePt t="2233" x="5997575" y="4046538"/>
          <p14:tracePt t="2250" x="6240463" y="4046538"/>
          <p14:tracePt t="2267" x="6507163" y="4046538"/>
          <p14:tracePt t="2283" x="6781800" y="4046538"/>
          <p14:tracePt t="2300" x="6980238" y="4046538"/>
          <p14:tracePt t="2317" x="7102475" y="4046538"/>
          <p14:tracePt t="2333" x="7116763" y="4046538"/>
          <p14:tracePt t="2351" x="7116763" y="4038600"/>
          <p14:tracePt t="2367" x="7116763" y="3992563"/>
          <p14:tracePt t="2383" x="7116763" y="3962400"/>
          <p14:tracePt t="2400" x="7116763" y="3894138"/>
          <p14:tracePt t="2417" x="7086600" y="3817938"/>
          <p14:tracePt t="2433" x="7018338" y="3733800"/>
          <p14:tracePt t="2450" x="6950075" y="3665538"/>
          <p14:tracePt t="2467" x="6858000" y="3611563"/>
          <p14:tracePt t="2483" x="6811963" y="3589338"/>
          <p14:tracePt t="2500" x="6781800" y="3581400"/>
          <p14:tracePt t="2517" x="6759575" y="3581400"/>
          <p14:tracePt t="2534" x="6446838" y="3581400"/>
          <p14:tracePt t="2550" x="6302375" y="3581400"/>
          <p14:tracePt t="2567" x="5775325" y="3635375"/>
          <p14:tracePt t="2584" x="5295900" y="3635375"/>
          <p14:tracePt t="2600" x="5006975" y="3635375"/>
          <p14:tracePt t="2617" x="4822825" y="3635375"/>
          <p14:tracePt t="2634" x="4762500" y="3635375"/>
          <p14:tracePt t="2650" x="4746625" y="3635375"/>
          <p14:tracePt t="2695" x="4732338" y="3635375"/>
          <p14:tracePt t="2703" x="4694238" y="3641725"/>
          <p14:tracePt t="2717" x="4632325" y="3649663"/>
          <p14:tracePt t="2734" x="4381500" y="3679825"/>
          <p14:tracePt t="2750" x="4289425" y="3679825"/>
          <p14:tracePt t="2767" x="4046538" y="3703638"/>
          <p14:tracePt t="2784" x="4022725" y="3711575"/>
          <p14:tracePt t="2800" x="4022725" y="3717925"/>
          <p14:tracePt t="2817" x="4022725" y="3725863"/>
          <p14:tracePt t="2833" x="4022725" y="3756025"/>
          <p14:tracePt t="2850" x="4022725" y="3763963"/>
          <p14:tracePt t="2884" x="4022725" y="3779838"/>
          <p14:tracePt t="2900" x="4022725" y="3802063"/>
          <p14:tracePt t="2917" x="3984625" y="3840163"/>
          <p14:tracePt t="2934" x="3787775" y="3870325"/>
          <p14:tracePt t="2950" x="3619500" y="3870325"/>
          <p14:tracePt t="2967" x="3413125" y="3870325"/>
          <p14:tracePt t="2984" x="3276600" y="3840163"/>
          <p14:tracePt t="3001" x="3246438" y="3832225"/>
          <p14:tracePt t="3034" x="3268663" y="3794125"/>
          <p14:tracePt t="3050" x="3451225" y="3779838"/>
          <p14:tracePt t="3067" x="3741738" y="3779838"/>
          <p14:tracePt t="3084" x="3940175" y="3779838"/>
          <p14:tracePt t="3100" x="4016375" y="3787775"/>
          <p14:tracePt t="3117" x="4022725" y="3787775"/>
          <p14:tracePt t="3134" x="3946525" y="3856038"/>
          <p14:tracePt t="3150" x="3763963" y="3894138"/>
          <p14:tracePt t="3167" x="3589338" y="3908425"/>
          <p14:tracePt t="3184" x="3467100" y="3908425"/>
          <p14:tracePt t="3200" x="3444875" y="3908425"/>
          <p14:tracePt t="3217" x="3436938" y="3908425"/>
          <p14:tracePt t="3234" x="3451225" y="3825875"/>
          <p14:tracePt t="3250" x="3527425" y="3733800"/>
          <p14:tracePt t="3267" x="3649663" y="3665538"/>
          <p14:tracePt t="3284" x="3832225" y="3627438"/>
          <p14:tracePt t="3300" x="4084638" y="3619500"/>
          <p14:tracePt t="3317" x="4343400" y="3619500"/>
          <p14:tracePt t="3334" x="4479925" y="3665538"/>
          <p14:tracePt t="3350" x="4495800" y="3717925"/>
          <p14:tracePt t="3367" x="4495800" y="3810000"/>
          <p14:tracePt t="3384" x="4359275" y="3908425"/>
          <p14:tracePt t="3401" x="4175125" y="3932238"/>
          <p14:tracePt t="3417" x="4000500" y="3932238"/>
          <p14:tracePt t="3434" x="3886200" y="3932238"/>
          <p14:tracePt t="3451" x="3825875" y="3878263"/>
          <p14:tracePt t="3467" x="3810000" y="3810000"/>
          <p14:tracePt t="3484" x="3810000" y="3695700"/>
          <p14:tracePt t="3501" x="3886200" y="3589338"/>
          <p14:tracePt t="3517" x="4008438" y="3527425"/>
          <p14:tracePt t="3534" x="4259263" y="3505200"/>
          <p14:tracePt t="3550" x="4343400" y="3521075"/>
          <p14:tracePt t="3567" x="4403725" y="3581400"/>
          <p14:tracePt t="3584" x="4419600" y="3679825"/>
          <p14:tracePt t="3601" x="4419600" y="3802063"/>
          <p14:tracePt t="3617" x="4381500" y="3908425"/>
          <p14:tracePt t="3634" x="4275138" y="3970338"/>
          <p14:tracePt t="3651" x="4076700" y="3992563"/>
          <p14:tracePt t="3667" x="3840163" y="3978275"/>
          <p14:tracePt t="3684" x="3611563" y="3886200"/>
          <p14:tracePt t="3687" x="3513138" y="3825875"/>
          <p14:tracePt t="3701" x="3436938" y="3756025"/>
          <p14:tracePt t="3717" x="3360738" y="3657600"/>
          <p14:tracePt t="3735" x="3368675" y="3543300"/>
          <p14:tracePt t="3751" x="3451225" y="3489325"/>
          <p14:tracePt t="3767" x="3657600" y="3451225"/>
          <p14:tracePt t="3784" x="3940175" y="3451225"/>
          <p14:tracePt t="3801" x="4175125" y="3451225"/>
          <p14:tracePt t="3817" x="4327525" y="3513138"/>
          <p14:tracePt t="3834" x="4389438" y="3597275"/>
          <p14:tracePt t="3851" x="4411663" y="3725863"/>
          <p14:tracePt t="3867" x="4397375" y="3856038"/>
          <p14:tracePt t="3884" x="4313238" y="3970338"/>
          <p14:tracePt t="3901" x="4168775" y="4038600"/>
          <p14:tracePt t="3917" x="4016375" y="4046538"/>
          <p14:tracePt t="3934" x="3794125" y="4046538"/>
          <p14:tracePt t="3951" x="3649663" y="3962400"/>
          <p14:tracePt t="3967" x="3581400" y="3870325"/>
          <p14:tracePt t="3984" x="3573463" y="3802063"/>
          <p14:tracePt t="4001" x="3573463" y="3717925"/>
          <p14:tracePt t="4017" x="3641725" y="3635375"/>
          <p14:tracePt t="4034" x="3817938" y="3573463"/>
          <p14:tracePt t="4051" x="4030663" y="3573463"/>
          <p14:tracePt t="4067" x="4259263" y="3573463"/>
          <p14:tracePt t="4084" x="4365625" y="3603625"/>
          <p14:tracePt t="4101" x="4411663" y="3649663"/>
          <p14:tracePt t="4118" x="4435475" y="3779838"/>
          <p14:tracePt t="4134" x="4435475" y="3825875"/>
          <p14:tracePt t="4151" x="4381500" y="3946525"/>
          <p14:tracePt t="4167" x="4313238" y="3978275"/>
          <p14:tracePt t="4184" x="4198938" y="3992563"/>
          <p14:tracePt t="4201" x="4068763" y="3992563"/>
          <p14:tracePt t="4217" x="3908425" y="3902075"/>
          <p14:tracePt t="4234" x="3749675" y="3794125"/>
          <p14:tracePt t="4251" x="3673475" y="3711575"/>
          <p14:tracePt t="4267" x="3665538" y="3649663"/>
          <p14:tracePt t="4284" x="3665538" y="3619500"/>
          <p14:tracePt t="4301" x="3695700" y="3589338"/>
          <p14:tracePt t="4318" x="3848100" y="3581400"/>
          <p14:tracePt t="4334" x="3924300" y="3581400"/>
          <p14:tracePt t="4351" x="4076700" y="3581400"/>
          <p14:tracePt t="4368" x="4122738" y="3597275"/>
          <p14:tracePt t="4384" x="4122738" y="3603625"/>
          <p14:tracePt t="4401" x="4122738" y="3627438"/>
          <p14:tracePt t="4418" x="4122738" y="3703638"/>
          <p14:tracePt t="4434" x="4060825" y="3787775"/>
          <p14:tracePt t="4451" x="3962400" y="3840163"/>
          <p14:tracePt t="4468" x="3825875" y="3856038"/>
          <p14:tracePt t="4484" x="3641725" y="3856038"/>
          <p14:tracePt t="4501" x="3482975" y="3840163"/>
          <p14:tracePt t="4518" x="3322638" y="3779838"/>
          <p14:tracePt t="4534" x="3314700" y="3771900"/>
          <p14:tracePt t="4551" x="3314700" y="3741738"/>
          <p14:tracePt t="4568" x="3314700" y="3717925"/>
          <p14:tracePt t="4584" x="3413125" y="3703638"/>
          <p14:tracePt t="4601" x="3597275" y="3703638"/>
          <p14:tracePt t="4618" x="3817938" y="3703638"/>
          <p14:tracePt t="4634" x="4016375" y="3703638"/>
          <p14:tracePt t="4651" x="4168775" y="3733800"/>
          <p14:tracePt t="4668" x="4267200" y="3794125"/>
          <p14:tracePt t="4684" x="4297363" y="3825875"/>
          <p14:tracePt t="4701" x="4297363" y="3848100"/>
          <p14:tracePt t="4718" x="4297363" y="3894138"/>
          <p14:tracePt t="4734" x="4297363" y="3932238"/>
          <p14:tracePt t="4751" x="4267200" y="3946525"/>
          <p14:tracePt t="4768" x="4191000" y="3962400"/>
          <p14:tracePt t="4784" x="4106863" y="3962400"/>
          <p14:tracePt t="4801" x="4046538" y="3962400"/>
          <p14:tracePt t="4818" x="4016375" y="3946525"/>
          <p14:tracePt t="4834" x="4016375" y="3924300"/>
          <p14:tracePt t="4851" x="4060825" y="3894138"/>
          <p14:tracePt t="4868" x="4213225" y="3863975"/>
          <p14:tracePt t="4884" x="4389438" y="3825875"/>
          <p14:tracePt t="4901" x="4549775" y="3825875"/>
          <p14:tracePt t="4918" x="4572000" y="3825875"/>
          <p14:tracePt t="4935" x="4579938" y="3825875"/>
          <p14:tracePt t="4951" x="4525963" y="3870325"/>
          <p14:tracePt t="4968" x="4419600" y="3916363"/>
          <p14:tracePt t="4984" x="4267200" y="3978275"/>
          <p14:tracePt t="5001" x="4137025" y="3984625"/>
          <p14:tracePt t="5018" x="4016375" y="3984625"/>
          <p14:tracePt t="5034" x="3954463" y="3984625"/>
          <p14:tracePt t="5051" x="3924300" y="3978275"/>
          <p14:tracePt t="5068" x="3924300" y="3954463"/>
          <p14:tracePt t="5085" x="3924300" y="3924300"/>
          <p14:tracePt t="5101" x="3924300" y="3902075"/>
          <p14:tracePt t="5118" x="3962400" y="3878263"/>
          <p14:tracePt t="5134" x="4000500" y="3870325"/>
          <p14:tracePt t="5151" x="4022725" y="3870325"/>
          <p14:tracePt t="5168" x="4038600" y="3870325"/>
          <p14:tracePt t="5223" x="4046538" y="3870325"/>
          <p14:tracePt t="5239" x="4046538" y="3878263"/>
          <p14:tracePt t="5247" x="4038600" y="3886200"/>
          <p14:tracePt t="5255" x="4000500" y="3908425"/>
          <p14:tracePt t="5268" x="3962400" y="3916363"/>
          <p14:tracePt t="5284" x="3863975" y="3924300"/>
          <p14:tracePt t="5301" x="3756025" y="3924300"/>
          <p14:tracePt t="5318" x="3695700" y="3924300"/>
          <p14:tracePt t="5375" x="3695700" y="3908425"/>
          <p14:tracePt t="5383" x="3703638" y="3908425"/>
          <p14:tracePt t="5391" x="3717925" y="3902075"/>
          <p14:tracePt t="5401" x="3756025" y="3886200"/>
          <p14:tracePt t="5418" x="3771900" y="3878263"/>
          <p14:tracePt t="5435" x="3787775" y="3878263"/>
          <p14:tracePt t="5451" x="3794125" y="3878263"/>
          <p14:tracePt t="6807" x="3794125" y="3886200"/>
          <p14:tracePt t="6815" x="3832225" y="4016375"/>
          <p14:tracePt t="6823" x="3856038" y="4106863"/>
          <p14:tracePt t="6835" x="3878263" y="4183063"/>
          <p14:tracePt t="6851" x="3940175" y="4297363"/>
          <p14:tracePt t="6868" x="4008438" y="4381500"/>
          <p14:tracePt t="6885" x="4060825" y="4449763"/>
          <p14:tracePt t="6902" x="4160838" y="4518025"/>
          <p14:tracePt t="6918" x="4191000" y="4525963"/>
          <p14:tracePt t="6935" x="4206875" y="4541838"/>
          <p14:tracePt t="6952" x="4221163" y="4541838"/>
          <p14:tracePt t="6991" x="4229100" y="4541838"/>
          <p14:tracePt t="7023" x="4237038" y="4541838"/>
          <p14:tracePt t="7031" x="4251325" y="4541838"/>
          <p14:tracePt t="7039" x="4289425" y="4541838"/>
          <p14:tracePt t="7052" x="4335463" y="4533900"/>
          <p14:tracePt t="7068" x="4381500" y="4511675"/>
          <p14:tracePt t="7085" x="4427538" y="4511675"/>
          <p14:tracePt t="7102" x="4435475" y="4511675"/>
          <p14:tracePt t="7118" x="4441825" y="4511675"/>
          <p14:tracePt t="7135" x="4457700" y="4511675"/>
          <p14:tracePt t="7168" x="4465638" y="4511675"/>
          <p14:tracePt t="7185" x="4487863" y="4541838"/>
          <p14:tracePt t="7202" x="4511675" y="4587875"/>
          <p14:tracePt t="7219" x="4511675" y="4610100"/>
          <p14:tracePt t="7235" x="4511675" y="4618038"/>
          <p14:tracePt t="11359" x="4518025" y="4625975"/>
          <p14:tracePt t="17343" x="4518025" y="4618038"/>
          <p14:tracePt t="17351" x="4518025" y="4587875"/>
          <p14:tracePt t="17359" x="4511675" y="4587875"/>
          <p14:tracePt t="17372" x="4511675" y="4579938"/>
          <p14:tracePt t="17389" x="4511675" y="4564063"/>
          <p14:tracePt t="17406" x="4495800" y="4525963"/>
          <p14:tracePt t="17422" x="4487863" y="4503738"/>
          <p14:tracePt t="17439" x="4479925" y="4465638"/>
          <p14:tracePt t="17456" x="4473575" y="4411663"/>
          <p14:tracePt t="17472" x="4465638" y="4351338"/>
          <p14:tracePt t="17489" x="4449763" y="4297363"/>
          <p14:tracePt t="17506" x="4435475" y="4244975"/>
          <p14:tracePt t="17522" x="4419600" y="4183063"/>
          <p14:tracePt t="17539" x="4411663" y="4130675"/>
          <p14:tracePt t="17556" x="4411663" y="4068763"/>
          <p14:tracePt t="17572" x="4403725" y="4016375"/>
          <p14:tracePt t="17589" x="4389438" y="3962400"/>
          <p14:tracePt t="17606" x="4381500" y="3878263"/>
          <p14:tracePt t="17622" x="4381500" y="3856038"/>
          <p14:tracePt t="17639" x="4381500" y="3832225"/>
          <p14:tracePt t="17656" x="4381500" y="3817938"/>
          <p14:tracePt t="17672" x="4381500" y="3810000"/>
          <p14:tracePt t="17689" x="4381500" y="3802063"/>
          <p14:tracePt t="17706" x="4381500" y="3794125"/>
          <p14:tracePt t="17743" x="4389438" y="3794125"/>
          <p14:tracePt t="17756" x="4397375" y="3794125"/>
          <p14:tracePt t="17772" x="4403725" y="3794125"/>
          <p14:tracePt t="17799" x="4403725" y="3802063"/>
          <p14:tracePt t="17910" x="4411663" y="3802063"/>
          <p14:tracePt t="18095" x="4403725" y="3810000"/>
          <p14:tracePt t="18103" x="4365625" y="3832225"/>
          <p14:tracePt t="18111" x="4321175" y="3863975"/>
          <p14:tracePt t="18123" x="4297363" y="3878263"/>
          <p14:tracePt t="18139" x="4206875" y="3916363"/>
          <p14:tracePt t="18156" x="4160838" y="3924300"/>
          <p14:tracePt t="18173" x="4137025" y="3932238"/>
          <p14:tracePt t="18189" x="4130675" y="3932238"/>
          <p14:tracePt t="18311" x="4122738" y="3932238"/>
          <p14:tracePt t="18319" x="4114800" y="3932238"/>
          <p14:tracePt t="18335" x="4106863" y="3932238"/>
          <p14:tracePt t="18343" x="4098925" y="3932238"/>
          <p14:tracePt t="18359" x="4092575" y="3932238"/>
          <p14:tracePt t="18383" x="4084638" y="3932238"/>
          <p14:tracePt t="18391" x="4076700" y="3932238"/>
          <p14:tracePt t="19926" x="4068763" y="3940175"/>
          <p14:tracePt t="19934" x="4068763" y="3946525"/>
          <p14:tracePt t="19942" x="4076700" y="3954463"/>
          <p14:tracePt t="19958" x="4084638" y="3954463"/>
          <p14:tracePt t="19974" x="4098925" y="3962400"/>
          <p14:tracePt t="19990" x="4114800" y="3962400"/>
          <p14:tracePt t="20006" x="4130675" y="3978275"/>
          <p14:tracePt t="20023" x="4130675" y="4016375"/>
          <p14:tracePt t="20040" x="4137025" y="4038600"/>
          <p14:tracePt t="20056" x="4137025" y="4060825"/>
          <p14:tracePt t="20073" x="4137025" y="4106863"/>
          <p14:tracePt t="20090" x="4137025" y="4130675"/>
          <p14:tracePt t="20106" x="4137025" y="4152900"/>
          <p14:tracePt t="20123" x="4137025" y="4160838"/>
          <p14:tracePt t="20140" x="4137025" y="4183063"/>
          <p14:tracePt t="20156" x="4137025" y="4198938"/>
          <p14:tracePt t="20173" x="4137025" y="4206875"/>
          <p14:tracePt t="20231" x="4137025" y="4213225"/>
          <p14:tracePt t="20247" x="4130675" y="4221163"/>
          <p14:tracePt t="20255" x="4130675" y="4244975"/>
          <p14:tracePt t="20263" x="4130675" y="4267200"/>
          <p14:tracePt t="20431" x="4130675" y="4283075"/>
          <p14:tracePt t="20439" x="4130675" y="4289425"/>
          <p14:tracePt t="20447" x="4130675" y="4321175"/>
          <p14:tracePt t="20457" x="4130675" y="4359275"/>
          <p14:tracePt t="20473" x="4130675" y="4389438"/>
          <p14:tracePt t="20490" x="4130675" y="4427538"/>
          <p14:tracePt t="20507" x="4130675" y="4473575"/>
          <p14:tracePt t="20523" x="4114800" y="4525963"/>
          <p14:tracePt t="20540" x="4114800" y="4594225"/>
          <p14:tracePt t="20557" x="4098925" y="4640263"/>
          <p14:tracePt t="20574" x="4084638" y="4656138"/>
        </p14:tracePtLst>
      </p14:laserTraceLst>
    </p:ext>
  </p:extLs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944" t="32917" r="25343" b="27275"/>
          <a:stretch/>
        </p:blipFill>
        <p:spPr>
          <a:xfrm>
            <a:off x="2513149" y="2009422"/>
            <a:ext cx="6650185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9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048"/>
    </mc:Choice>
    <mc:Fallback xmlns="">
      <p:transition advTm="490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1" x="4098925" y="4632325"/>
          <p14:tracePt t="679" x="4175125" y="4556125"/>
          <p14:tracePt t="694" x="4244975" y="4518025"/>
          <p14:tracePt t="710" x="4365625" y="4411663"/>
          <p14:tracePt t="727" x="4572000" y="4175125"/>
          <p14:tracePt t="743" x="4664075" y="4054475"/>
          <p14:tracePt t="760" x="4724400" y="3932238"/>
          <p14:tracePt t="777" x="4784725" y="3794125"/>
          <p14:tracePt t="793" x="4800600" y="3695700"/>
          <p14:tracePt t="810" x="4822825" y="3565525"/>
          <p14:tracePt t="827" x="4830763" y="3489325"/>
          <p14:tracePt t="843" x="4854575" y="3436938"/>
          <p14:tracePt t="860" x="4876800" y="3382963"/>
          <p14:tracePt t="893" x="4884738" y="3360738"/>
          <p14:tracePt t="919" x="4892675" y="3352800"/>
          <p14:tracePt t="927" x="4906963" y="3352800"/>
          <p14:tracePt t="943" x="4953000" y="3352800"/>
          <p14:tracePt t="960" x="5029200" y="3352800"/>
          <p14:tracePt t="977" x="5113338" y="3352800"/>
          <p14:tracePt t="993" x="5189538" y="3322638"/>
          <p14:tracePt t="1010" x="5211763" y="3314700"/>
          <p14:tracePt t="1063" x="5211763" y="3306763"/>
          <p14:tracePt t="1175" x="5211763" y="3336925"/>
          <p14:tracePt t="1183" x="5211763" y="3459163"/>
          <p14:tracePt t="1194" x="5227638" y="3611563"/>
          <p14:tracePt t="1210" x="5311775" y="3924300"/>
          <p14:tracePt t="1227" x="5394325" y="4160838"/>
          <p14:tracePt t="1244" x="5440363" y="4213225"/>
          <p14:tracePt t="1277" x="5470525" y="4191000"/>
          <p14:tracePt t="1294" x="5616575" y="3870325"/>
          <p14:tracePt t="1310" x="5661025" y="3717925"/>
          <p14:tracePt t="1327" x="5715000" y="3344863"/>
          <p14:tracePt t="1344" x="5722938" y="3162300"/>
          <p14:tracePt t="1360" x="5722938" y="3025775"/>
          <p14:tracePt t="1377" x="5722938" y="2917825"/>
          <p14:tracePt t="1394" x="5699125" y="2849563"/>
          <p14:tracePt t="1410" x="5699125" y="2835275"/>
          <p14:tracePt t="1687" x="5692775" y="2827338"/>
          <p14:tracePt t="1719" x="5684838" y="2835275"/>
          <p14:tracePt t="1727" x="5676900" y="2911475"/>
          <p14:tracePt t="1735" x="5668963" y="2994025"/>
          <p14:tracePt t="1744" x="5661025" y="3063875"/>
          <p14:tracePt t="1760" x="5646738" y="3200400"/>
          <p14:tracePt t="1777" x="5638800" y="3292475"/>
          <p14:tracePt t="1794" x="5622925" y="3382963"/>
          <p14:tracePt t="1810" x="5608638" y="3475038"/>
          <p14:tracePt t="1827" x="5592763" y="3535363"/>
          <p14:tracePt t="1844" x="5592763" y="3573463"/>
          <p14:tracePt t="1861" x="5584825" y="3589338"/>
          <p14:tracePt t="2094" x="5592763" y="3597275"/>
          <p14:tracePt t="2102" x="5608638" y="3603625"/>
          <p14:tracePt t="2527" x="5630863" y="3603625"/>
          <p14:tracePt t="2535" x="5661025" y="3573463"/>
          <p14:tracePt t="2544" x="5692775" y="3535363"/>
          <p14:tracePt t="2575" x="5699125" y="3535363"/>
          <p14:tracePt t="2583" x="5699125" y="3527425"/>
          <p14:tracePt t="2594" x="5715000" y="3505200"/>
          <p14:tracePt t="2611" x="5722938" y="3497263"/>
          <p14:tracePt t="2679" x="5730875" y="3489325"/>
          <p14:tracePt t="2696" x="5753100" y="3475038"/>
          <p14:tracePt t="2703" x="5783263" y="3467100"/>
          <p14:tracePt t="2711" x="5799138" y="3467100"/>
          <p14:tracePt t="2727" x="5875338" y="3436938"/>
          <p14:tracePt t="2744" x="5935663" y="3429000"/>
          <p14:tracePt t="2761" x="5989638" y="3429000"/>
          <p14:tracePt t="2778" x="6003925" y="3429000"/>
          <p14:tracePt t="2815" x="6035675" y="3429000"/>
          <p14:tracePt t="2831" x="6049963" y="3436938"/>
          <p14:tracePt t="2844" x="6057900" y="3436938"/>
          <p14:tracePt t="2861" x="6073775" y="3436938"/>
          <p14:tracePt t="2878" x="6134100" y="3459163"/>
          <p14:tracePt t="2894" x="6210300" y="3467100"/>
          <p14:tracePt t="2911" x="6346825" y="3475038"/>
          <p14:tracePt t="2927" x="6469063" y="3475038"/>
          <p14:tracePt t="2944" x="6537325" y="3459163"/>
          <p14:tracePt t="2961" x="6569075" y="3444875"/>
          <p14:tracePt t="2978" x="6583363" y="3444875"/>
          <p14:tracePt t="3007" x="6583363" y="3436938"/>
          <p14:tracePt t="3023" x="6599238" y="3429000"/>
          <p14:tracePt t="3031" x="6629400" y="3413125"/>
          <p14:tracePt t="3044" x="6651625" y="3406775"/>
          <p14:tracePt t="3061" x="6689725" y="3390900"/>
          <p14:tracePt t="3078" x="6811963" y="3375025"/>
          <p14:tracePt t="3094" x="6842125" y="3375025"/>
          <p14:tracePt t="3111" x="6896100" y="3375025"/>
          <p14:tracePt t="3128" x="6904038" y="3375025"/>
          <p14:tracePt t="3407" x="6904038" y="3390900"/>
          <p14:tracePt t="3423" x="6904038" y="3406775"/>
          <p14:tracePt t="3431" x="6904038" y="3413125"/>
          <p14:tracePt t="3439" x="6896100" y="3429000"/>
          <p14:tracePt t="3455" x="6896100" y="3444875"/>
          <p14:tracePt t="3464" x="6888163" y="3444875"/>
          <p14:tracePt t="3478" x="6888163" y="3451225"/>
          <p14:tracePt t="3494" x="6858000" y="3459163"/>
          <p14:tracePt t="3511" x="6850063" y="3459163"/>
          <p14:tracePt t="3528" x="6842125" y="3459163"/>
          <p14:tracePt t="3544" x="6835775" y="3459163"/>
          <p14:tracePt t="3561" x="6827838" y="3459163"/>
          <p14:tracePt t="3578" x="6811963" y="3459163"/>
          <p14:tracePt t="3594" x="6804025" y="3459163"/>
          <p14:tracePt t="3611" x="6797675" y="3459163"/>
          <p14:tracePt t="3983" x="6773863" y="3475038"/>
          <p14:tracePt t="3991" x="6765925" y="3521075"/>
          <p14:tracePt t="3999" x="6743700" y="3597275"/>
          <p14:tracePt t="4011" x="6727825" y="3665538"/>
          <p14:tracePt t="4028" x="6689725" y="3840163"/>
          <p14:tracePt t="4045" x="6645275" y="4038600"/>
          <p14:tracePt t="4061" x="6621463" y="4175125"/>
          <p14:tracePt t="4078" x="6607175" y="4289425"/>
          <p14:tracePt t="4094" x="6599238" y="4313238"/>
          <p14:tracePt t="4127" x="6599238" y="4321175"/>
          <p14:tracePt t="4167" x="6583363" y="4321175"/>
          <p14:tracePt t="4175" x="6575425" y="4305300"/>
          <p14:tracePt t="4183" x="6561138" y="4297363"/>
          <p14:tracePt t="4195" x="6530975" y="4275138"/>
          <p14:tracePt t="4211" x="6523038" y="4259263"/>
          <p14:tracePt t="4228" x="6515100" y="4244975"/>
          <p14:tracePt t="4311" x="6507163" y="4251325"/>
          <p14:tracePt t="4319" x="6499225" y="4283075"/>
          <p14:tracePt t="4328" x="6492875" y="4313238"/>
          <p14:tracePt t="4345" x="6469063" y="4389438"/>
          <p14:tracePt t="4361" x="6438900" y="4449763"/>
          <p14:tracePt t="4378" x="6408738" y="4518025"/>
          <p14:tracePt t="4395" x="6400800" y="4541838"/>
          <p14:tracePt t="4455" x="6384925" y="4511675"/>
          <p14:tracePt t="4463" x="6378575" y="4479925"/>
          <p14:tracePt t="4471" x="6378575" y="4457700"/>
          <p14:tracePt t="4480" x="6378575" y="4441825"/>
          <p14:tracePt t="4495" x="6378575" y="4427538"/>
          <p14:tracePt t="4663" x="6378575" y="4419600"/>
          <p14:tracePt t="4703" x="6378575" y="4427538"/>
          <p14:tracePt t="4727" x="6378575" y="4441825"/>
          <p14:tracePt t="5457" x="6384925" y="4441825"/>
          <p14:tracePt t="5471" x="6400800" y="4457700"/>
          <p14:tracePt t="5479" x="6469063" y="4465638"/>
          <p14:tracePt t="5487" x="6537325" y="4479925"/>
          <p14:tracePt t="5495" x="6651625" y="4479925"/>
          <p14:tracePt t="5512" x="6850063" y="4479925"/>
          <p14:tracePt t="5528" x="7032625" y="4479925"/>
          <p14:tracePt t="5545" x="7116763" y="4479925"/>
          <p14:tracePt t="5607" x="7124700" y="4479925"/>
          <p14:tracePt t="5647" x="7132638" y="4457700"/>
          <p14:tracePt t="5679" x="7132638" y="4441825"/>
          <p14:tracePt t="5727" x="7132638" y="4435475"/>
          <p14:tracePt t="6039" x="7132638" y="4457700"/>
          <p14:tracePt t="6047" x="7132638" y="4473575"/>
          <p14:tracePt t="6055" x="7132638" y="4487863"/>
          <p14:tracePt t="6071" x="7132638" y="4495800"/>
          <p14:tracePt t="6919" x="7132638" y="4503738"/>
          <p14:tracePt t="6927" x="7102475" y="4503738"/>
          <p14:tracePt t="6935" x="7040563" y="4503738"/>
          <p14:tracePt t="6946" x="6926263" y="4503738"/>
          <p14:tracePt t="6962" x="6705600" y="4503738"/>
          <p14:tracePt t="6979" x="6370638" y="4503738"/>
          <p14:tracePt t="6996" x="6118225" y="4503738"/>
          <p14:tracePt t="7012" x="5913438" y="4473575"/>
          <p14:tracePt t="7029" x="5783263" y="4449763"/>
          <p14:tracePt t="7046" x="5722938" y="4419600"/>
          <p14:tracePt t="7062" x="5707063" y="4403725"/>
          <p14:tracePt t="7095" x="5699125" y="4389438"/>
          <p14:tracePt t="7112" x="5699125" y="4381500"/>
          <p14:tracePt t="7129" x="5699125" y="4351338"/>
          <p14:tracePt t="7146" x="5707063" y="4321175"/>
          <p14:tracePt t="7162" x="5715000" y="4297363"/>
          <p14:tracePt t="7179" x="5722938" y="4275138"/>
          <p14:tracePt t="7196" x="5730875" y="4251325"/>
          <p14:tracePt t="7212" x="5730875" y="4221163"/>
          <p14:tracePt t="7229" x="5730875" y="4198938"/>
          <p14:tracePt t="7246" x="5722938" y="4175125"/>
          <p14:tracePt t="7262" x="5722938" y="4168775"/>
          <p14:tracePt t="7319" x="5722938" y="4160838"/>
          <p14:tracePt t="7343" x="5722938" y="4152900"/>
          <p14:tracePt t="7351" x="5722938" y="4144963"/>
          <p14:tracePt t="7375" x="5722938" y="4137025"/>
          <p14:tracePt t="7391" x="5722938" y="4130675"/>
          <p14:tracePt t="7399" x="5722938" y="4106863"/>
          <p14:tracePt t="7412" x="5722938" y="4098925"/>
          <p14:tracePt t="7429" x="5722938" y="4068763"/>
          <p14:tracePt t="7446" x="5737225" y="4008438"/>
          <p14:tracePt t="7462" x="5753100" y="3954463"/>
          <p14:tracePt t="7479" x="5761038" y="3940175"/>
          <p14:tracePt t="7496" x="5791200" y="3908425"/>
          <p14:tracePt t="7512" x="5813425" y="3902075"/>
          <p14:tracePt t="7529" x="5837238" y="3894138"/>
          <p14:tracePt t="7546" x="5883275" y="3894138"/>
          <p14:tracePt t="7562" x="5905500" y="3894138"/>
          <p14:tracePt t="7579" x="5921375" y="3902075"/>
          <p14:tracePt t="7596" x="5927725" y="3908425"/>
          <p14:tracePt t="7613" x="5943600" y="3932238"/>
          <p14:tracePt t="7629" x="5943600" y="4016375"/>
          <p14:tracePt t="7646" x="5943600" y="4084638"/>
          <p14:tracePt t="7663" x="5951538" y="4175125"/>
          <p14:tracePt t="7679" x="5951538" y="4213225"/>
          <p14:tracePt t="7696" x="5951538" y="4251325"/>
          <p14:tracePt t="7713" x="5913438" y="4305300"/>
          <p14:tracePt t="7729" x="5867400" y="4321175"/>
          <p14:tracePt t="7746" x="5753100" y="4321175"/>
          <p14:tracePt t="7763" x="5616575" y="4321175"/>
          <p14:tracePt t="7779" x="5426075" y="4251325"/>
          <p14:tracePt t="7796" x="5287963" y="4160838"/>
          <p14:tracePt t="7813" x="5181600" y="4060825"/>
          <p14:tracePt t="7829" x="5159375" y="4008438"/>
          <p14:tracePt t="7846" x="5159375" y="3924300"/>
          <p14:tracePt t="7863" x="5181600" y="3863975"/>
          <p14:tracePt t="7879" x="5257800" y="3817938"/>
          <p14:tracePt t="7896" x="5334000" y="3794125"/>
          <p14:tracePt t="7913" x="5426075" y="3787775"/>
          <p14:tracePt t="7929" x="5532438" y="3787775"/>
          <p14:tracePt t="7946" x="5608638" y="3787775"/>
          <p14:tracePt t="7963" x="5638800" y="3787775"/>
          <p14:tracePt t="7979" x="5646738" y="3794125"/>
          <p14:tracePt t="7996" x="5668963" y="3832225"/>
          <p14:tracePt t="8013" x="5668963" y="3886200"/>
          <p14:tracePt t="8030" x="5668963" y="4022725"/>
          <p14:tracePt t="8046" x="5668963" y="4060825"/>
          <p14:tracePt t="8063" x="5654675" y="4122738"/>
          <p14:tracePt t="8080" x="5622925" y="4122738"/>
          <p14:tracePt t="8096" x="5584825" y="4137025"/>
          <p14:tracePt t="8113" x="5554663" y="4137025"/>
          <p14:tracePt t="8129" x="5540375" y="4137025"/>
          <p14:tracePt t="8146" x="5540375" y="4114800"/>
          <p14:tracePt t="8163" x="5540375" y="4092575"/>
          <p14:tracePt t="8180" x="5540375" y="4068763"/>
          <p14:tracePt t="8196" x="5554663" y="4054475"/>
          <p14:tracePt t="8213" x="5562600" y="4046538"/>
          <p14:tracePt t="8343" x="5570538" y="4046538"/>
          <p14:tracePt t="8351" x="5570538" y="4068763"/>
          <p14:tracePt t="8363" x="5570538" y="4092575"/>
          <p14:tracePt t="8379" x="5508625" y="4237038"/>
          <p14:tracePt t="8396" x="5410200" y="4381500"/>
          <p14:tracePt t="8413" x="5287963" y="4511675"/>
          <p14:tracePt t="8430" x="5159375" y="4610100"/>
          <p14:tracePt t="8446" x="5006975" y="4656138"/>
          <p14:tracePt t="8463" x="4953000" y="4656138"/>
          <p14:tracePt t="8480" x="4914900" y="4656138"/>
          <p14:tracePt t="8496" x="4884738" y="4656138"/>
          <p14:tracePt t="8513" x="4846638" y="4648200"/>
          <p14:tracePt t="8530" x="4808538" y="4625975"/>
          <p14:tracePt t="8546" x="4770438" y="4594225"/>
          <p14:tracePt t="8563" x="4732338" y="4564063"/>
          <p14:tracePt t="8580" x="4708525" y="4541838"/>
          <p14:tracePt t="8596" x="4702175" y="4525963"/>
          <p14:tracePt t="8613" x="4694238" y="4495800"/>
          <p14:tracePt t="8630" x="4670425" y="4427538"/>
          <p14:tracePt t="8646" x="4664075" y="4403725"/>
          <p14:tracePt t="8663" x="4656138" y="4305300"/>
          <p14:tracePt t="8680" x="4656138" y="4244975"/>
          <p14:tracePt t="8696" x="4656138" y="4198938"/>
          <p14:tracePt t="8713" x="4724400" y="4137025"/>
          <p14:tracePt t="8729" x="4792663" y="4106863"/>
          <p14:tracePt t="8746" x="4914900" y="4084638"/>
          <p14:tracePt t="8763" x="5021263" y="4084638"/>
          <p14:tracePt t="8779" x="5143500" y="4084638"/>
          <p14:tracePt t="8796" x="5227638" y="4092575"/>
          <p14:tracePt t="8813" x="5318125" y="4137025"/>
          <p14:tracePt t="8830" x="5394325" y="4221163"/>
          <p14:tracePt t="8846" x="5432425" y="4335463"/>
          <p14:tracePt t="8863" x="5456238" y="4449763"/>
          <p14:tracePt t="8880" x="5456238" y="4549775"/>
          <p14:tracePt t="8896" x="5456238" y="4632325"/>
          <p14:tracePt t="8913" x="5402263" y="4708525"/>
          <p14:tracePt t="8930" x="5318125" y="4762500"/>
          <p14:tracePt t="8946" x="5173663" y="4784725"/>
          <p14:tracePt t="8963" x="4968875" y="4784725"/>
          <p14:tracePt t="8979" x="4686300" y="4724400"/>
          <p14:tracePt t="8996" x="4441825" y="4625975"/>
          <p14:tracePt t="9013" x="4297363" y="4525963"/>
          <p14:tracePt t="9030" x="4237038" y="4397375"/>
          <p14:tracePt t="9046" x="4237038" y="4305300"/>
          <p14:tracePt t="9063" x="4251325" y="4183063"/>
          <p14:tracePt t="9079" x="4335463" y="4076700"/>
          <p14:tracePt t="9097" x="4435475" y="3992563"/>
          <p14:tracePt t="9113" x="4564063" y="3940175"/>
          <p14:tracePt t="9130" x="4732338" y="3894138"/>
          <p14:tracePt t="9146" x="4846638" y="3886200"/>
          <p14:tracePt t="9163" x="4945063" y="3886200"/>
          <p14:tracePt t="9180" x="4999038" y="3902075"/>
          <p14:tracePt t="9196" x="5051425" y="3970338"/>
          <p14:tracePt t="9213" x="5105400" y="4160838"/>
          <p14:tracePt t="9230" x="5135563" y="4403725"/>
          <p14:tracePt t="9247" x="5143500" y="4770438"/>
          <p14:tracePt t="9263" x="5127625" y="4884738"/>
          <p14:tracePt t="9280" x="5075238" y="4937125"/>
          <p14:tracePt t="9297" x="4999038" y="4953000"/>
          <p14:tracePt t="9313" x="4868863" y="4892675"/>
          <p14:tracePt t="9330" x="4708525" y="4732338"/>
          <p14:tracePt t="9347" x="4533900" y="4495800"/>
          <p14:tracePt t="9363" x="4449763" y="4305300"/>
          <p14:tracePt t="9380" x="4403725" y="4160838"/>
          <p14:tracePt t="9397" x="4411663" y="4054475"/>
          <p14:tracePt t="9413" x="4518025" y="3984625"/>
          <p14:tracePt t="9430" x="4694238" y="3962400"/>
          <p14:tracePt t="9446" x="5083175" y="3984625"/>
          <p14:tracePt t="9463" x="5287963" y="4068763"/>
          <p14:tracePt t="9480" x="5418138" y="4213225"/>
          <p14:tracePt t="9497" x="5470525" y="4457700"/>
          <p14:tracePt t="9513" x="5470525" y="4708525"/>
          <p14:tracePt t="9530" x="5410200" y="4860925"/>
          <p14:tracePt t="9547" x="5334000" y="4930775"/>
          <p14:tracePt t="9563" x="5227638" y="4930775"/>
          <p14:tracePt t="9580" x="5075238" y="4860925"/>
          <p14:tracePt t="9597" x="4930775" y="4716463"/>
          <p14:tracePt t="9613" x="4838700" y="4587875"/>
          <p14:tracePt t="9630" x="4800600" y="4427538"/>
          <p14:tracePt t="9647" x="4808538" y="4351338"/>
          <p14:tracePt t="9663" x="4868863" y="4305300"/>
          <p14:tracePt t="9680" x="4968875" y="4289425"/>
          <p14:tracePt t="9697" x="5075238" y="4289425"/>
          <p14:tracePt t="9713" x="5151438" y="4289425"/>
          <p14:tracePt t="9730" x="5189538" y="4335463"/>
          <p14:tracePt t="9747" x="5211763" y="4411663"/>
          <p14:tracePt t="9763" x="5211763" y="4518025"/>
          <p14:tracePt t="9780" x="5211763" y="4579938"/>
          <p14:tracePt t="9797" x="5203825" y="4610100"/>
          <p14:tracePt t="9813" x="5173663" y="4625975"/>
          <p14:tracePt t="9830" x="5127625" y="4625975"/>
          <p14:tracePt t="9847" x="5045075" y="4587875"/>
          <p14:tracePt t="9863" x="5021263" y="4525963"/>
          <p14:tracePt t="9880" x="5013325" y="4473575"/>
          <p14:tracePt t="9897" x="5013325" y="4441825"/>
          <p14:tracePt t="9913" x="5037138" y="4427538"/>
          <p14:tracePt t="9930" x="5121275" y="4411663"/>
          <p14:tracePt t="9947" x="5249863" y="4411663"/>
          <p14:tracePt t="9963" x="5440363" y="4411663"/>
          <p14:tracePt t="9980" x="5745163" y="4435475"/>
          <p14:tracePt t="9997" x="6080125" y="4487863"/>
          <p14:tracePt t="10014" x="6530975" y="4549775"/>
          <p14:tracePt t="10030" x="6689725" y="4572000"/>
          <p14:tracePt t="10047" x="7078663" y="4625975"/>
          <p14:tracePt t="10063" x="7299325" y="4632325"/>
          <p14:tracePt t="10080" x="7597775" y="4648200"/>
          <p14:tracePt t="10097" x="7978775" y="4702175"/>
          <p14:tracePt t="10113" x="8251825" y="4740275"/>
          <p14:tracePt t="10130" x="8442325" y="4784725"/>
          <p14:tracePt t="10147" x="8466138" y="4800600"/>
          <p14:tracePt t="10163" x="8450263" y="4822825"/>
          <p14:tracePt t="10180" x="8313738" y="4899025"/>
          <p14:tracePt t="10197" x="7870825" y="5051425"/>
          <p14:tracePt t="10214" x="6781800" y="5257800"/>
          <p14:tracePt t="10230" x="6096000" y="5287963"/>
          <p14:tracePt t="10247" x="5532438" y="5287963"/>
          <p14:tracePt t="10263" x="5287963" y="5287963"/>
          <p14:tracePt t="10280" x="5219700" y="5287963"/>
          <p14:tracePt t="10343" x="5241925" y="5311775"/>
          <p14:tracePt t="10351" x="5318125" y="5341938"/>
          <p14:tracePt t="10359" x="5387975" y="5372100"/>
          <p14:tracePt t="10367" x="5540375" y="5426075"/>
          <p14:tracePt t="10380" x="5707063" y="5464175"/>
          <p14:tracePt t="10397" x="6027738" y="5578475"/>
          <p14:tracePt t="10414" x="6362700" y="5813425"/>
          <p14:tracePt t="10430" x="6400800" y="5921375"/>
          <p14:tracePt t="10447" x="6392863" y="6003925"/>
          <p14:tracePt t="10464" x="6270625" y="6088063"/>
          <p14:tracePt t="10480" x="6027738" y="6126163"/>
          <p14:tracePt t="10497" x="5722938" y="6111875"/>
          <p14:tracePt t="10514" x="5516563" y="6035675"/>
          <p14:tracePt t="10530" x="5387975" y="5935663"/>
          <p14:tracePt t="10547" x="5326063" y="5813425"/>
          <p14:tracePt t="10564" x="5303838" y="5676900"/>
          <p14:tracePt t="10580" x="5303838" y="5554663"/>
          <p14:tracePt t="10597" x="5380038" y="5448300"/>
          <p14:tracePt t="10614" x="5494338" y="5295900"/>
          <p14:tracePt t="10630" x="5554663" y="5219700"/>
          <p14:tracePt t="10647" x="5622925" y="5151438"/>
          <p14:tracePt t="10664" x="5707063" y="5083175"/>
          <p14:tracePt t="10680" x="5768975" y="5021263"/>
          <p14:tracePt t="10697" x="5829300" y="4983163"/>
          <p14:tracePt t="10714" x="5867400" y="4953000"/>
          <p14:tracePt t="10730" x="5921375" y="4922838"/>
          <p14:tracePt t="10747" x="5927725" y="4914900"/>
          <p14:tracePt t="10764" x="5935663" y="4914900"/>
          <p14:tracePt t="10780" x="5943600" y="4899025"/>
          <p14:tracePt t="10797" x="5959475" y="4899025"/>
          <p14:tracePt t="10814" x="6011863" y="4899025"/>
          <p14:tracePt t="10830" x="6088063" y="4899025"/>
          <p14:tracePt t="10847" x="6156325" y="4899025"/>
          <p14:tracePt t="10864" x="6264275" y="4899025"/>
          <p14:tracePt t="10880" x="6294438" y="4906963"/>
          <p14:tracePt t="10897" x="6324600" y="4906963"/>
          <p14:tracePt t="10914" x="6346825" y="4914900"/>
          <p14:tracePt t="10947" x="6346825" y="4922838"/>
          <p14:tracePt t="10964" x="6354763" y="4930775"/>
          <p14:tracePt t="10981" x="6384925" y="4991100"/>
          <p14:tracePt t="10998" x="6430963" y="5089525"/>
          <p14:tracePt t="11014" x="6438900" y="5143500"/>
          <p14:tracePt t="11030" x="6446838" y="5189538"/>
          <p14:tracePt t="11047" x="6454775" y="5227638"/>
          <p14:tracePt t="11064" x="6454775" y="5235575"/>
          <p14:tracePt t="11081" x="6454775" y="5241925"/>
          <p14:tracePt t="11113" x="6454775" y="5257800"/>
          <p14:tracePt t="11134" x="6454775" y="5265738"/>
          <p14:tracePt t="11147" x="6454775" y="5273675"/>
          <p14:tracePt t="11163" x="6454775" y="5280025"/>
          <p14:tracePt t="11180" x="6454775" y="5295900"/>
          <p14:tracePt t="11197" x="6454775" y="5303838"/>
          <p14:tracePt t="11214" x="6454775" y="5311775"/>
          <p14:tracePt t="11230" x="6454775" y="5326063"/>
          <p14:tracePt t="11247" x="6454775" y="5334000"/>
          <p14:tracePt t="11264" x="6446838" y="5349875"/>
          <p14:tracePt t="11297" x="6446838" y="5356225"/>
          <p14:tracePt t="11318" x="6438900" y="5356225"/>
          <p14:tracePt t="11375" x="6438900" y="5364163"/>
          <p14:tracePt t="11431" x="6430963" y="5380038"/>
          <p14:tracePt t="11455" x="6430963" y="5387975"/>
          <p14:tracePt t="11463" x="6430963" y="5402263"/>
          <p14:tracePt t="11471" x="6423025" y="5418138"/>
          <p14:tracePt t="11487" x="6423025" y="5426075"/>
          <p14:tracePt t="11497" x="6423025" y="5432425"/>
          <p14:tracePt t="11514" x="6423025" y="5440363"/>
          <p14:tracePt t="11718" x="6416675" y="5440363"/>
          <p14:tracePt t="11734" x="6400800" y="5440363"/>
          <p14:tracePt t="11742" x="6400800" y="5432425"/>
          <p14:tracePt t="11750" x="6392863" y="5418138"/>
          <p14:tracePt t="11763" x="6392863" y="5410200"/>
          <p14:tracePt t="11780" x="6378575" y="5372100"/>
          <p14:tracePt t="11797" x="6370638" y="5334000"/>
          <p14:tracePt t="11813" x="6370638" y="5303838"/>
          <p14:tracePt t="11830" x="6362700" y="5280025"/>
          <p14:tracePt t="11847" x="6362700" y="5265738"/>
          <p14:tracePt t="11864" x="6362700" y="5257800"/>
          <p14:tracePt t="11880" x="6362700" y="5241925"/>
          <p14:tracePt t="11897" x="6362700" y="5235575"/>
          <p14:tracePt t="11914" x="6362700" y="5219700"/>
          <p14:tracePt t="11930" x="6362700" y="5211763"/>
          <p14:tracePt t="12014" x="6378575" y="5241925"/>
          <p14:tracePt t="12022" x="6384925" y="5280025"/>
          <p14:tracePt t="12030" x="6384925" y="5318125"/>
          <p14:tracePt t="12047" x="6384925" y="5380038"/>
          <p14:tracePt t="12064" x="6400800" y="5402263"/>
          <p14:tracePt t="12127" x="6423025" y="5402263"/>
          <p14:tracePt t="12135" x="6438900" y="5402263"/>
          <p14:tracePt t="12143" x="6484938" y="5402263"/>
          <p14:tracePt t="12151" x="6537325" y="5387975"/>
          <p14:tracePt t="12164" x="6607175" y="5341938"/>
          <p14:tracePt t="12181" x="6705600" y="5280025"/>
          <p14:tracePt t="12198" x="6781800" y="5235575"/>
          <p14:tracePt t="12231" x="6781800" y="5227638"/>
          <p14:tracePt t="12303" x="6797675" y="5235575"/>
          <p14:tracePt t="12311" x="6811963" y="5273675"/>
          <p14:tracePt t="12319" x="6827838" y="5303838"/>
          <p14:tracePt t="12331" x="6865938" y="5349875"/>
          <p14:tracePt t="12348" x="6942138" y="5440363"/>
          <p14:tracePt t="12364" x="7026275" y="5508625"/>
          <p14:tracePt t="12381" x="7048500" y="5524500"/>
          <p14:tracePt t="12398" x="7056438" y="5524500"/>
          <p14:tracePt t="12414" x="7056438" y="5540375"/>
          <p14:tracePt t="12431" x="6988175" y="5540375"/>
          <p14:tracePt t="12448" x="6880225" y="5540375"/>
          <p14:tracePt t="12464" x="6789738" y="5540375"/>
          <p14:tracePt t="12481" x="6727825" y="5524500"/>
          <p14:tracePt t="12498" x="6721475" y="5508625"/>
          <p14:tracePt t="12514" x="6713538" y="5478463"/>
          <p14:tracePt t="12531" x="6713538" y="5440363"/>
          <p14:tracePt t="12548" x="6735763" y="5410200"/>
          <p14:tracePt t="12564" x="6759575" y="5380038"/>
          <p14:tracePt t="12581" x="6773863" y="5356225"/>
          <p14:tracePt t="12647" x="6759575" y="5372100"/>
          <p14:tracePt t="12655" x="6697663" y="5402263"/>
          <p14:tracePt t="12664" x="6637338" y="5440363"/>
          <p14:tracePt t="12681" x="6477000" y="5502275"/>
          <p14:tracePt t="12698" x="6316663" y="5516563"/>
          <p14:tracePt t="12714" x="6218238" y="5516563"/>
          <p14:tracePt t="12731" x="6202363" y="5516563"/>
          <p14:tracePt t="12764" x="6202363" y="5478463"/>
          <p14:tracePt t="12781" x="6202363" y="5432425"/>
          <p14:tracePt t="12798" x="6264275" y="5364163"/>
          <p14:tracePt t="12814" x="6378575" y="5334000"/>
          <p14:tracePt t="12831" x="6537325" y="5334000"/>
          <p14:tracePt t="12848" x="6645275" y="5334000"/>
          <p14:tracePt t="12864" x="6705600" y="5349875"/>
          <p14:tracePt t="12881" x="6713538" y="5372100"/>
          <p14:tracePt t="12898" x="6683375" y="5440363"/>
          <p14:tracePt t="12915" x="6515100" y="5478463"/>
          <p14:tracePt t="12931" x="6270625" y="5494338"/>
          <p14:tracePt t="12948" x="6065838" y="5464175"/>
          <p14:tracePt t="12965" x="5813425" y="5341938"/>
          <p14:tracePt t="12981" x="5600700" y="5189538"/>
          <p14:tracePt t="12984" x="5546725" y="5121275"/>
          <p14:tracePt t="12998" x="5508625" y="5006975"/>
          <p14:tracePt t="13014" x="5532438" y="4899025"/>
          <p14:tracePt t="13031" x="5668963" y="4808538"/>
          <p14:tracePt t="13048" x="5943600" y="4762500"/>
          <p14:tracePt t="13065" x="6316663" y="4762500"/>
          <p14:tracePt t="13081" x="6727825" y="4762500"/>
          <p14:tracePt t="13098" x="7064375" y="4838700"/>
          <p14:tracePt t="13114" x="7323138" y="4983163"/>
          <p14:tracePt t="13131" x="7413625" y="5105400"/>
          <p14:tracePt t="13148" x="7451725" y="5273675"/>
          <p14:tracePt t="13165" x="7429500" y="5478463"/>
          <p14:tracePt t="13182" x="7307263" y="5661025"/>
          <p14:tracePt t="13198" x="7124700" y="5768975"/>
          <p14:tracePt t="13215" x="6865938" y="5791200"/>
          <p14:tracePt t="13231" x="6689725" y="5753100"/>
          <p14:tracePt t="13248" x="6530975" y="5630863"/>
          <p14:tracePt t="13265" x="6423025" y="5508625"/>
          <p14:tracePt t="13281" x="6378575" y="5356225"/>
          <p14:tracePt t="13298" x="6378575" y="5235575"/>
          <p14:tracePt t="13315" x="6430963" y="5113338"/>
          <p14:tracePt t="13331" x="6553200" y="5037138"/>
          <p14:tracePt t="13348" x="6751638" y="5006975"/>
          <p14:tracePt t="13365" x="6950075" y="5006975"/>
          <p14:tracePt t="13381" x="7094538" y="5021263"/>
          <p14:tracePt t="13398" x="7178675" y="5097463"/>
          <p14:tracePt t="13415" x="7200900" y="5303838"/>
          <p14:tracePt t="13431" x="7116763" y="5486400"/>
          <p14:tracePt t="13448" x="6918325" y="5616575"/>
          <p14:tracePt t="13465" x="6689725" y="5661025"/>
          <p14:tracePt t="13481" x="6408738" y="5646738"/>
          <p14:tracePt t="13498" x="6035675" y="5464175"/>
          <p14:tracePt t="13515" x="5668963" y="5159375"/>
          <p14:tracePt t="13531" x="5402263" y="4860925"/>
          <p14:tracePt t="13548" x="5303838" y="4602163"/>
          <p14:tracePt t="13565" x="5318125" y="4427538"/>
          <p14:tracePt t="13582" x="5646738" y="4251325"/>
          <p14:tracePt t="13598" x="5867400" y="4221163"/>
          <p14:tracePt t="13615" x="6651625" y="4168775"/>
          <p14:tracePt t="13631" x="7124700" y="4168775"/>
          <p14:tracePt t="13648" x="7429500" y="4183063"/>
          <p14:tracePt t="13665" x="7521575" y="4237038"/>
          <p14:tracePt t="13681" x="7521575" y="4297363"/>
          <p14:tracePt t="13698" x="7407275" y="4419600"/>
          <p14:tracePt t="13715" x="7070725" y="4602163"/>
          <p14:tracePt t="13731" x="6553200" y="4762500"/>
          <p14:tracePt t="13748" x="6088063" y="4784725"/>
          <p14:tracePt t="13765" x="5745163" y="4770438"/>
          <p14:tracePt t="13782" x="5562600" y="4686300"/>
          <p14:tracePt t="13798" x="5562600" y="4625975"/>
          <p14:tracePt t="13815" x="5578475" y="4511675"/>
          <p14:tracePt t="13832" x="5654675" y="4389438"/>
          <p14:tracePt t="13848" x="5783263" y="4305300"/>
          <p14:tracePt t="13865" x="5973763" y="4251325"/>
          <p14:tracePt t="13882" x="6194425" y="4244975"/>
          <p14:tracePt t="13898" x="6446838" y="4251325"/>
          <p14:tracePt t="13915" x="6789738" y="4373563"/>
          <p14:tracePt t="13932" x="6988175" y="4533900"/>
          <p14:tracePt t="13948" x="7064375" y="4702175"/>
          <p14:tracePt t="13965" x="7064375" y="4914900"/>
          <p14:tracePt t="13982" x="6811963" y="5181600"/>
          <p14:tracePt t="13998" x="6645275" y="5235575"/>
          <p14:tracePt t="14015" x="6035675" y="5241925"/>
          <p14:tracePt t="14032" x="5600700" y="5067300"/>
          <p14:tracePt t="14048" x="5159375" y="4800600"/>
          <p14:tracePt t="14065" x="4906963" y="4556125"/>
          <p14:tracePt t="14082" x="4860925" y="4427538"/>
          <p14:tracePt t="14098" x="4892675" y="4313238"/>
          <p14:tracePt t="14115" x="5075238" y="4244975"/>
          <p14:tracePt t="14132" x="5394325" y="4221163"/>
          <p14:tracePt t="14148" x="5913438" y="4221163"/>
          <p14:tracePt t="14165" x="6346825" y="4275138"/>
          <p14:tracePt t="14182" x="6629400" y="4389438"/>
          <p14:tracePt t="14198" x="6651625" y="4419600"/>
          <p14:tracePt t="14215" x="6651625" y="4473575"/>
          <p14:tracePt t="14232" x="6637338" y="4556125"/>
          <p14:tracePt t="14248" x="6599238" y="4670425"/>
          <p14:tracePt t="14265" x="6545263" y="4784725"/>
          <p14:tracePt t="14282" x="6507163" y="4914900"/>
          <p14:tracePt t="14298" x="6430963" y="5083175"/>
          <p14:tracePt t="14315" x="6346825" y="5219700"/>
          <p14:tracePt t="14332" x="6286500" y="5364163"/>
          <p14:tracePt t="14348" x="6256338" y="5418138"/>
          <p14:tracePt t="14365" x="6256338" y="5448300"/>
          <p14:tracePt t="26207" x="6248400" y="5448300"/>
          <p14:tracePt t="26215" x="6240463" y="5448300"/>
          <p14:tracePt t="26223" x="6210300" y="5440363"/>
          <p14:tracePt t="26236" x="6088063" y="5402263"/>
          <p14:tracePt t="26253" x="5592763" y="5265738"/>
          <p14:tracePt t="26270" x="4564063" y="4983163"/>
          <p14:tracePt t="26286" x="4335463" y="4906963"/>
          <p14:tracePt t="26303" x="4106863" y="4838700"/>
          <p14:tracePt t="26735" x="4114800" y="4838700"/>
          <p14:tracePt t="26743" x="4137025" y="4830763"/>
          <p14:tracePt t="26753" x="4152900" y="4808538"/>
          <p14:tracePt t="26770" x="4175125" y="4800600"/>
        </p14:tracePtLst>
      </p14:laserTraceLst>
    </p:ext>
  </p:extLs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652733" y="3474919"/>
            <a:ext cx="1104106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sum of the first </a:t>
            </a:r>
            <a:r>
              <a:rPr lang="ar-EG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55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terms of the arithmetic sequence </a:t>
            </a:r>
            <a:r>
              <a:rPr lang="ar-EG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ar-EG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ar-EG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1611478"/>
              </p:ext>
            </p:extLst>
          </p:nvPr>
        </p:nvGraphicFramePr>
        <p:xfrm>
          <a:off x="4312081" y="4832825"/>
          <a:ext cx="2946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0" name="Equation" r:id="rId5" imgW="2946240" imgH="380880" progId="Equation.DSMT4">
                  <p:embed/>
                </p:oleObj>
              </mc:Choice>
              <mc:Fallback>
                <p:oleObj name="Equation" r:id="rId5" imgW="294624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12081" y="4832825"/>
                        <a:ext cx="2946400" cy="381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69446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901"/>
    </mc:Choice>
    <mc:Fallback xmlns="">
      <p:transition advTm="839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235" x="444500" y="5499100"/>
          <p14:tracePt t="7469" x="444500" y="5492750"/>
          <p14:tracePt t="7477" x="457200" y="5473700"/>
          <p14:tracePt t="7486" x="476250" y="5467350"/>
          <p14:tracePt t="7496" x="539750" y="5441950"/>
          <p14:tracePt t="7513" x="742950" y="5391150"/>
          <p14:tracePt t="7530" x="1250950" y="5200650"/>
          <p14:tracePt t="7546" x="1968500" y="4889500"/>
          <p14:tracePt t="7563" x="2762250" y="4483100"/>
          <p14:tracePt t="7580" x="3441700" y="4095750"/>
          <p14:tracePt t="7596" x="4184650" y="3657600"/>
          <p14:tracePt t="7613" x="4394200" y="3543300"/>
          <p14:tracePt t="7629" x="4495800" y="3460750"/>
          <p14:tracePt t="7646" x="4514850" y="3441700"/>
          <p14:tracePt t="7663" x="4514850" y="3422650"/>
          <p14:tracePt t="8428" x="4635500" y="3409950"/>
          <p14:tracePt t="8437" x="4908550" y="3409950"/>
          <p14:tracePt t="8446" x="5149850" y="3409950"/>
          <p14:tracePt t="8463" x="5403850" y="3409950"/>
          <p14:tracePt t="8480" x="5448300" y="3416300"/>
          <p14:tracePt t="8496" x="5499100" y="3422650"/>
          <p14:tracePt t="8513" x="5543550" y="3448050"/>
          <p14:tracePt t="8530" x="5562600" y="3448050"/>
          <p14:tracePt t="8546" x="5568950" y="3454400"/>
          <p14:tracePt t="8563" x="5581650" y="3454400"/>
          <p14:tracePt t="8582" x="5594350" y="3460750"/>
          <p14:tracePt t="8597" x="5600700" y="3473450"/>
          <p14:tracePt t="8613" x="5613400" y="3479800"/>
          <p14:tracePt t="8630" x="5645150" y="3498850"/>
          <p14:tracePt t="8646" x="5670550" y="3517900"/>
          <p14:tracePt t="8663" x="5689600" y="3530600"/>
          <p14:tracePt t="8680" x="5753100" y="3549650"/>
          <p14:tracePt t="8696" x="5835650" y="3562350"/>
          <p14:tracePt t="8713" x="5892800" y="3587750"/>
          <p14:tracePt t="8730" x="5949950" y="3613150"/>
          <p14:tracePt t="8746" x="5981700" y="3625850"/>
          <p14:tracePt t="8764" x="6013450" y="3651250"/>
          <p14:tracePt t="8780" x="6019800" y="3683000"/>
          <p14:tracePt t="8796" x="6019800" y="3714750"/>
          <p14:tracePt t="8813" x="6019800" y="3752850"/>
          <p14:tracePt t="8830" x="6019800" y="3784600"/>
          <p14:tracePt t="8847" x="6007100" y="3822700"/>
          <p14:tracePt t="8863" x="5975350" y="3848100"/>
          <p14:tracePt t="8881" x="5962650" y="3854450"/>
          <p14:tracePt t="8897" x="5949950" y="3854450"/>
          <p14:tracePt t="8913" x="5943600" y="3854450"/>
          <p14:tracePt t="9005" x="5943600" y="3848100"/>
          <p14:tracePt t="9013" x="5943600" y="3841750"/>
          <p14:tracePt t="9021" x="5949950" y="3841750"/>
          <p14:tracePt t="9030" x="5956300" y="3829050"/>
          <p14:tracePt t="9046" x="5962650" y="3822700"/>
          <p14:tracePt t="9063" x="5975350" y="3816350"/>
          <p14:tracePt t="9080" x="5988050" y="3803650"/>
          <p14:tracePt t="9096" x="5994400" y="3797300"/>
          <p14:tracePt t="9113" x="6013450" y="3784600"/>
          <p14:tracePt t="9130" x="6032500" y="3771900"/>
          <p14:tracePt t="9146" x="6102350" y="3752850"/>
          <p14:tracePt t="9149" x="6146800" y="3733800"/>
          <p14:tracePt t="9163" x="6165850" y="3727450"/>
          <p14:tracePt t="9180" x="6254750" y="3702050"/>
          <p14:tracePt t="9196" x="6343650" y="3702050"/>
          <p14:tracePt t="9213" x="6419850" y="3702050"/>
          <p14:tracePt t="9230" x="6527800" y="3702050"/>
          <p14:tracePt t="9246" x="6629400" y="3702050"/>
          <p14:tracePt t="9263" x="6718300" y="3702050"/>
          <p14:tracePt t="9280" x="6794500" y="3702050"/>
          <p14:tracePt t="9296" x="6864350" y="3702050"/>
          <p14:tracePt t="9313" x="6902450" y="3702050"/>
          <p14:tracePt t="9330" x="6940550" y="3702050"/>
          <p14:tracePt t="9346" x="6959600" y="3702050"/>
          <p14:tracePt t="9363" x="6972300" y="3702050"/>
          <p14:tracePt t="9379" x="6991350" y="3695700"/>
          <p14:tracePt t="9396" x="7023100" y="3695700"/>
          <p14:tracePt t="9413" x="7080250" y="3695700"/>
          <p14:tracePt t="9430" x="7156450" y="3695700"/>
          <p14:tracePt t="9446" x="7277100" y="3702050"/>
          <p14:tracePt t="9463" x="7429500" y="3714750"/>
          <p14:tracePt t="9480" x="7581900" y="3746500"/>
          <p14:tracePt t="9496" x="7753350" y="3759200"/>
          <p14:tracePt t="9513" x="7905750" y="3784600"/>
          <p14:tracePt t="9530" x="8051800" y="3810000"/>
          <p14:tracePt t="9546" x="8172450" y="3822700"/>
          <p14:tracePt t="9563" x="8267700" y="3841750"/>
          <p14:tracePt t="9580" x="8388350" y="3854450"/>
          <p14:tracePt t="9596" x="8445500" y="3867150"/>
          <p14:tracePt t="9613" x="8496300" y="3873500"/>
          <p14:tracePt t="9630" x="8547100" y="3873500"/>
          <p14:tracePt t="9646" x="8585200" y="3886200"/>
          <p14:tracePt t="9663" x="8629650" y="3898900"/>
          <p14:tracePt t="9680" x="8667750" y="3898900"/>
          <p14:tracePt t="9696" x="8699500" y="3898900"/>
          <p14:tracePt t="9713" x="8718550" y="3905250"/>
          <p14:tracePt t="9730" x="8743950" y="3905250"/>
          <p14:tracePt t="9746" x="8763000" y="3905250"/>
          <p14:tracePt t="9763" x="8801100" y="3905250"/>
          <p14:tracePt t="9780" x="8845550" y="3905250"/>
          <p14:tracePt t="9797" x="8870950" y="3898900"/>
          <p14:tracePt t="9813" x="8896350" y="3886200"/>
          <p14:tracePt t="9830" x="8921750" y="3873500"/>
          <p14:tracePt t="9847" x="8934450" y="3867150"/>
          <p14:tracePt t="9863" x="8959850" y="3860800"/>
          <p14:tracePt t="9880" x="8991600" y="3848100"/>
          <p14:tracePt t="9897" x="9023350" y="3835400"/>
          <p14:tracePt t="9913" x="9055100" y="3829050"/>
          <p14:tracePt t="9930" x="9099550" y="3829050"/>
          <p14:tracePt t="9947" x="9124950" y="3829050"/>
          <p14:tracePt t="9963" x="9144000" y="3829050"/>
          <p14:tracePt t="9980" x="9150350" y="3829050"/>
          <p14:tracePt t="9997" x="9156700" y="3829050"/>
          <p14:tracePt t="10052" x="9169400" y="3829050"/>
          <p14:tracePt t="10068" x="9175750" y="3829050"/>
          <p14:tracePt t="10076" x="9182100" y="3829050"/>
          <p14:tracePt t="10084" x="9194800" y="3829050"/>
          <p14:tracePt t="10097" x="9201150" y="3829050"/>
          <p14:tracePt t="10113" x="9207500" y="3829050"/>
          <p14:tracePt t="10130" x="9220200" y="3835400"/>
          <p14:tracePt t="10147" x="9226550" y="3835400"/>
          <p14:tracePt t="10163" x="9251950" y="3835400"/>
          <p14:tracePt t="10180" x="9271000" y="3835400"/>
          <p14:tracePt t="10197" x="9302750" y="3835400"/>
          <p14:tracePt t="10213" x="9334500" y="3816350"/>
          <p14:tracePt t="10230" x="9378950" y="3784600"/>
          <p14:tracePt t="10247" x="9417050" y="3759200"/>
          <p14:tracePt t="10263" x="9429750" y="3746500"/>
          <p14:tracePt t="10281" x="9436100" y="3733800"/>
          <p14:tracePt t="10297" x="9442450" y="3727450"/>
          <p14:tracePt t="10313" x="9448800" y="3727450"/>
          <p14:tracePt t="10404" x="9461500" y="3727450"/>
          <p14:tracePt t="10420" x="9480550" y="3727450"/>
          <p14:tracePt t="10436" x="9493250" y="3727450"/>
          <p14:tracePt t="10446" x="9499600" y="3746500"/>
          <p14:tracePt t="10461" x="9512300" y="3771900"/>
          <p14:tracePt t="10471" x="9518650" y="3771900"/>
          <p14:tracePt t="10482" x="9525000" y="3778250"/>
          <p14:tracePt t="10497" x="9537700" y="3790950"/>
          <p14:tracePt t="10629" x="9537700" y="3797300"/>
          <p14:tracePt t="10829" x="9550400" y="3797300"/>
          <p14:tracePt t="10840" x="9556750" y="3797300"/>
          <p14:tracePt t="10852" x="9582150" y="3803650"/>
          <p14:tracePt t="10864" x="9594850" y="3803650"/>
          <p14:tracePt t="10881" x="9645650" y="3803650"/>
          <p14:tracePt t="10897" x="9709150" y="3803650"/>
          <p14:tracePt t="10914" x="9759950" y="3803650"/>
          <p14:tracePt t="10930" x="9798050" y="3803650"/>
          <p14:tracePt t="10947" x="9829800" y="3803650"/>
          <p14:tracePt t="10963" x="9842500" y="3797300"/>
          <p14:tracePt t="10980" x="9848850" y="3784600"/>
          <p14:tracePt t="11013" x="9861550" y="3784600"/>
          <p14:tracePt t="11030" x="9867900" y="3784600"/>
          <p14:tracePt t="11053" x="9874250" y="3784600"/>
          <p14:tracePt t="11064" x="9880600" y="3784600"/>
          <p14:tracePt t="11081" x="9912350" y="3784600"/>
          <p14:tracePt t="11097" x="9956800" y="3784600"/>
          <p14:tracePt t="11114" x="10033000" y="3803650"/>
          <p14:tracePt t="11131" x="10128250" y="3841750"/>
          <p14:tracePt t="11147" x="10198100" y="3854450"/>
          <p14:tracePt t="11149" x="10204450" y="3854450"/>
          <p14:tracePt t="11164" x="10223500" y="3854450"/>
          <p14:tracePt t="11253" x="10229850" y="3854450"/>
          <p14:tracePt t="11269" x="10236200" y="3854450"/>
          <p14:tracePt t="11282" x="10242550" y="3854450"/>
          <p14:tracePt t="11300" x="10242550" y="3841750"/>
          <p14:tracePt t="11313" x="10248900" y="3841750"/>
          <p14:tracePt t="11330" x="10261600" y="3829050"/>
          <p14:tracePt t="11347" x="10274300" y="3816350"/>
          <p14:tracePt t="11364" x="10299700" y="3816350"/>
          <p14:tracePt t="11380" x="10306050" y="3810000"/>
          <p14:tracePt t="11414" x="10318750" y="3810000"/>
          <p14:tracePt t="11885" x="10312400" y="3810000"/>
          <p14:tracePt t="11997" x="10306050" y="3810000"/>
          <p14:tracePt t="12009" x="10299700" y="3810000"/>
          <p14:tracePt t="12021" x="10293350" y="3816350"/>
          <p14:tracePt t="12032" x="10287000" y="3816350"/>
          <p14:tracePt t="12047" x="10274300" y="3822700"/>
          <p14:tracePt t="12064" x="10267950" y="3835400"/>
          <p14:tracePt t="12081" x="10229850" y="3848100"/>
          <p14:tracePt t="12097" x="10191750" y="3867150"/>
          <p14:tracePt t="12114" x="10109200" y="3911600"/>
          <p14:tracePt t="12131" x="9925050" y="3981450"/>
          <p14:tracePt t="12147" x="9639300" y="4083050"/>
          <p14:tracePt t="12149" x="9467850" y="4146550"/>
          <p14:tracePt t="12164" x="9086850" y="4254500"/>
          <p14:tracePt t="12181" x="8724900" y="4356100"/>
          <p14:tracePt t="12198" x="8388350" y="4419600"/>
          <p14:tracePt t="12215" x="8204200" y="4419600"/>
          <p14:tracePt t="12231" x="8070850" y="4419600"/>
          <p14:tracePt t="12247" x="7918450" y="4419600"/>
          <p14:tracePt t="12264" x="7804150" y="4419600"/>
          <p14:tracePt t="12281" x="7702550" y="4419600"/>
          <p14:tracePt t="12297" x="7594600" y="4419600"/>
          <p14:tracePt t="12314" x="7454900" y="4419600"/>
          <p14:tracePt t="12330" x="7277100" y="4419600"/>
          <p14:tracePt t="12348" x="7118350" y="4419600"/>
          <p14:tracePt t="12364" x="6877050" y="4419600"/>
          <p14:tracePt t="12380" x="6686550" y="4419600"/>
          <p14:tracePt t="12397" x="6477000" y="4419600"/>
          <p14:tracePt t="12414" x="6311900" y="4419600"/>
          <p14:tracePt t="12431" x="6178550" y="4419600"/>
          <p14:tracePt t="12448" x="6038850" y="4419600"/>
          <p14:tracePt t="12464" x="5886450" y="4419600"/>
          <p14:tracePt t="12481" x="5740400" y="4419600"/>
          <p14:tracePt t="12498" x="5549900" y="4419600"/>
          <p14:tracePt t="12514" x="5365750" y="4419600"/>
          <p14:tracePt t="12532" x="5156200" y="4419600"/>
          <p14:tracePt t="12548" x="4972050" y="4419600"/>
          <p14:tracePt t="12564" x="4743450" y="4419600"/>
          <p14:tracePt t="12581" x="4616450" y="4419600"/>
          <p14:tracePt t="12598" x="4533900" y="4419600"/>
          <p14:tracePt t="12614" x="4483100" y="4419600"/>
          <p14:tracePt t="12631" x="4394200" y="4419600"/>
          <p14:tracePt t="12648" x="4311650" y="4419600"/>
          <p14:tracePt t="12665" x="4241800" y="4419600"/>
          <p14:tracePt t="12681" x="4184650" y="4419600"/>
          <p14:tracePt t="12698" x="4146550" y="4419600"/>
          <p14:tracePt t="12714" x="4108450" y="4419600"/>
          <p14:tracePt t="12733" x="4083050" y="4419600"/>
          <p14:tracePt t="12764" x="4076700" y="4419600"/>
          <p14:tracePt t="15380" x="4102100" y="4381500"/>
          <p14:tracePt t="15388" x="4140200" y="4311650"/>
          <p14:tracePt t="15398" x="4165600" y="4286250"/>
          <p14:tracePt t="15415" x="4197350" y="4254500"/>
          <p14:tracePt t="15432" x="4260850" y="4191000"/>
          <p14:tracePt t="15449" x="4349750" y="4133850"/>
          <p14:tracePt t="15465" x="4413250" y="4102100"/>
          <p14:tracePt t="15482" x="4470400" y="4076700"/>
          <p14:tracePt t="15499" x="4489450" y="4070350"/>
          <p14:tracePt t="15532" x="4502150" y="4057650"/>
          <p14:tracePt t="15549" x="4508500" y="4057650"/>
          <p14:tracePt t="15565" x="4521200" y="4044950"/>
          <p14:tracePt t="15582" x="4527550" y="4038600"/>
          <p14:tracePt t="15599" x="4540250" y="4019550"/>
          <p14:tracePt t="15677" x="4546600" y="4013200"/>
          <p14:tracePt t="15701" x="4546600" y="4006850"/>
          <p14:tracePt t="16029" x="4514850" y="4006850"/>
          <p14:tracePt t="16039" x="4464050" y="4006850"/>
          <p14:tracePt t="16049" x="4381500" y="4006850"/>
          <p14:tracePt t="16065" x="4095750" y="4006850"/>
          <p14:tracePt t="16082" x="3765550" y="4006850"/>
          <p14:tracePt t="16099" x="3492500" y="4006850"/>
          <p14:tracePt t="16116" x="3282950" y="4006850"/>
          <p14:tracePt t="16132" x="3092450" y="4000500"/>
          <p14:tracePt t="16149" x="3022600" y="3987800"/>
          <p14:tracePt t="16166" x="2984500" y="3987800"/>
          <p14:tracePt t="16182" x="2927350" y="3975100"/>
          <p14:tracePt t="16200" x="2863850" y="3962400"/>
          <p14:tracePt t="16215" x="2768600" y="3962400"/>
          <p14:tracePt t="16232" x="2705100" y="3949700"/>
          <p14:tracePt t="16249" x="2686050" y="3949700"/>
          <p14:tracePt t="16265" x="2679700" y="3949700"/>
          <p14:tracePt t="16333" x="2673350" y="3949700"/>
          <p14:tracePt t="16349" x="2654300" y="3949700"/>
          <p14:tracePt t="16356" x="2647950" y="3949700"/>
          <p14:tracePt t="16372" x="2628900" y="3949700"/>
          <p14:tracePt t="16382" x="2603500" y="3943350"/>
          <p14:tracePt t="16398" x="2540000" y="3943350"/>
          <p14:tracePt t="16415" x="2489200" y="3943350"/>
          <p14:tracePt t="16432" x="2432050" y="3943350"/>
          <p14:tracePt t="16449" x="2381250" y="3943350"/>
          <p14:tracePt t="16466" x="2355850" y="3943350"/>
          <p14:tracePt t="16482" x="2336800" y="3943350"/>
          <p14:tracePt t="16516" x="2330450" y="3943350"/>
          <p14:tracePt t="16532" x="2311400" y="3930650"/>
          <p14:tracePt t="16549" x="2292350" y="3930650"/>
          <p14:tracePt t="16566" x="2286000" y="3930650"/>
          <p14:tracePt t="16582" x="2279650" y="3917950"/>
          <p14:tracePt t="16599" x="2266950" y="3917950"/>
          <p14:tracePt t="16616" x="2241550" y="3898900"/>
          <p14:tracePt t="16632" x="2197100" y="3879850"/>
          <p14:tracePt t="16649" x="2127250" y="3854450"/>
          <p14:tracePt t="16652" x="2089150" y="3841750"/>
          <p14:tracePt t="16666" x="2051050" y="3816350"/>
          <p14:tracePt t="16682" x="2006600" y="3803650"/>
          <p14:tracePt t="16700" x="1968500" y="3784600"/>
          <p14:tracePt t="16733" x="1968500" y="3771900"/>
          <p14:tracePt t="16749" x="1968500" y="3721100"/>
          <p14:tracePt t="16766" x="1968500" y="3651250"/>
          <p14:tracePt t="16782" x="2006600" y="3587750"/>
          <p14:tracePt t="16799" x="2070100" y="3505200"/>
          <p14:tracePt t="16816" x="2127250" y="3473450"/>
          <p14:tracePt t="16832" x="2178050" y="3441700"/>
          <p14:tracePt t="16849" x="2216150" y="3429000"/>
          <p14:tracePt t="16866" x="2266950" y="3416300"/>
          <p14:tracePt t="16882" x="2336800" y="3403600"/>
          <p14:tracePt t="16899" x="2419350" y="3390900"/>
          <p14:tracePt t="16916" x="2540000" y="3378200"/>
          <p14:tracePt t="16932" x="2749550" y="3352800"/>
          <p14:tracePt t="16949" x="2870200" y="3327400"/>
          <p14:tracePt t="16966" x="2984500" y="3295650"/>
          <p14:tracePt t="16982" x="3086100" y="3276600"/>
          <p14:tracePt t="16999" x="3149600" y="3263900"/>
          <p14:tracePt t="17016" x="3238500" y="3251200"/>
          <p14:tracePt t="17032" x="3308350" y="3251200"/>
          <p14:tracePt t="17049" x="3378200" y="3251200"/>
          <p14:tracePt t="17066" x="3460750" y="3251200"/>
          <p14:tracePt t="17082" x="3543300" y="3251200"/>
          <p14:tracePt t="17100" x="3663950" y="3251200"/>
          <p14:tracePt t="17116" x="3714750" y="3251200"/>
          <p14:tracePt t="17132" x="3917950" y="3251200"/>
          <p14:tracePt t="17149" x="4076700" y="3251200"/>
          <p14:tracePt t="17166" x="4260850" y="3251200"/>
          <p14:tracePt t="17182" x="4425950" y="3251200"/>
          <p14:tracePt t="17199" x="4527550" y="3219450"/>
          <p14:tracePt t="17216" x="4584700" y="3206750"/>
          <p14:tracePt t="17233" x="4610100" y="3200400"/>
          <p14:tracePt t="17249" x="4641850" y="3200400"/>
          <p14:tracePt t="17266" x="4673600" y="3200400"/>
          <p14:tracePt t="17282" x="4705350" y="3200400"/>
          <p14:tracePt t="17299" x="4743450" y="3200400"/>
          <p14:tracePt t="17315" x="4768850" y="3200400"/>
          <p14:tracePt t="17332" x="4787900" y="3232150"/>
          <p14:tracePt t="17349" x="4794250" y="3295650"/>
          <p14:tracePt t="17365" x="4806950" y="3365500"/>
          <p14:tracePt t="17382" x="4819650" y="3454400"/>
          <p14:tracePt t="17399" x="4826000" y="3524250"/>
          <p14:tracePt t="17415" x="4838700" y="3562350"/>
          <p14:tracePt t="17432" x="4838700" y="3613150"/>
          <p14:tracePt t="17449" x="4838700" y="3670300"/>
          <p14:tracePt t="17465" x="4838700" y="3740150"/>
          <p14:tracePt t="17482" x="4838700" y="3803650"/>
          <p14:tracePt t="17499" x="4832350" y="3841750"/>
          <p14:tracePt t="17515" x="4813300" y="3905250"/>
          <p14:tracePt t="17532" x="4794250" y="3937000"/>
          <p14:tracePt t="17549" x="4781550" y="3956050"/>
          <p14:tracePt t="17565" x="4762500" y="3975100"/>
          <p14:tracePt t="17582" x="4749800" y="3987800"/>
          <p14:tracePt t="17615" x="4737100" y="3994150"/>
          <p14:tracePt t="17632" x="4718050" y="4000500"/>
          <p14:tracePt t="17649" x="4699000" y="4013200"/>
          <p14:tracePt t="17665" x="4654550" y="4032250"/>
          <p14:tracePt t="17682" x="4622800" y="4064000"/>
          <p14:tracePt t="17699" x="4572000" y="4083050"/>
          <p14:tracePt t="17715" x="4533900" y="4095750"/>
          <p14:tracePt t="17732" x="4502150" y="4108450"/>
          <p14:tracePt t="17749" x="4464050" y="4108450"/>
          <p14:tracePt t="17765" x="4413250" y="4108450"/>
          <p14:tracePt t="17782" x="4343400" y="4108450"/>
          <p14:tracePt t="17799" x="4292600" y="4108450"/>
          <p14:tracePt t="17815" x="4241800" y="4108450"/>
          <p14:tracePt t="17832" x="4191000" y="4108450"/>
          <p14:tracePt t="17849" x="4121150" y="4108450"/>
          <p14:tracePt t="17866" x="4051300" y="4108450"/>
          <p14:tracePt t="17882" x="3987800" y="4108450"/>
          <p14:tracePt t="17899" x="3930650" y="4108450"/>
          <p14:tracePt t="17916" x="3911600" y="4108450"/>
          <p14:tracePt t="17971" x="3905250" y="4108450"/>
          <p14:tracePt t="17997" x="3892550" y="4108450"/>
          <p14:tracePt t="18004" x="3886200" y="4108450"/>
          <p14:tracePt t="18019" x="3879850" y="4108450"/>
          <p14:tracePt t="18032" x="3873500" y="4108450"/>
          <p14:tracePt t="18049" x="3860800" y="4108450"/>
          <p14:tracePt t="18068" x="3854450" y="4108450"/>
          <p14:tracePt t="18083" x="3848100" y="4108450"/>
          <p14:tracePt t="18099" x="3829050" y="4108450"/>
          <p14:tracePt t="18116" x="3816350" y="4108450"/>
          <p14:tracePt t="18132" x="3803650" y="4102100"/>
          <p14:tracePt t="18149" x="3803650" y="4095750"/>
          <p14:tracePt t="18166" x="3790950" y="4070350"/>
          <p14:tracePt t="18182" x="3790950" y="4032250"/>
          <p14:tracePt t="18199" x="3790950" y="3981450"/>
          <p14:tracePt t="18216" x="3790950" y="3930650"/>
          <p14:tracePt t="18232" x="3790950" y="3879850"/>
          <p14:tracePt t="18249" x="3790950" y="3829050"/>
          <p14:tracePt t="18266" x="3790950" y="3797300"/>
          <p14:tracePt t="18282" x="3790950" y="3771900"/>
          <p14:tracePt t="18299" x="3790950" y="3746500"/>
          <p14:tracePt t="18316" x="3803650" y="3714750"/>
          <p14:tracePt t="18332" x="3810000" y="3689350"/>
          <p14:tracePt t="18349" x="3835400" y="3651250"/>
          <p14:tracePt t="18366" x="3860800" y="3632200"/>
          <p14:tracePt t="18383" x="3911600" y="3581400"/>
          <p14:tracePt t="18399" x="3943350" y="3556000"/>
          <p14:tracePt t="18416" x="3975100" y="3536950"/>
          <p14:tracePt t="18433" x="4000500" y="3505200"/>
          <p14:tracePt t="18449" x="4019550" y="3486150"/>
          <p14:tracePt t="18466" x="4044950" y="3467100"/>
          <p14:tracePt t="18483" x="4057650" y="3448050"/>
          <p14:tracePt t="18499" x="4076700" y="3441700"/>
          <p14:tracePt t="18516" x="4102100" y="3422650"/>
          <p14:tracePt t="18533" x="4108450" y="3416300"/>
          <p14:tracePt t="18549" x="4121150" y="3416300"/>
          <p14:tracePt t="18566" x="4127500" y="3409950"/>
          <p14:tracePt t="18583" x="4146550" y="3409950"/>
          <p14:tracePt t="18600" x="4165600" y="3409950"/>
          <p14:tracePt t="18616" x="4171950" y="3409950"/>
          <p14:tracePt t="18632" x="4191000" y="3403600"/>
          <p14:tracePt t="18649" x="4203700" y="3403600"/>
          <p14:tracePt t="18666" x="4222750" y="3397250"/>
          <p14:tracePt t="18682" x="4248150" y="3397250"/>
          <p14:tracePt t="18699" x="4260850" y="3397250"/>
          <p14:tracePt t="18716" x="4286250" y="3397250"/>
          <p14:tracePt t="18756" x="4298950" y="3397250"/>
          <p14:tracePt t="18772" x="4305300" y="3397250"/>
          <p14:tracePt t="18783" x="4311650" y="3397250"/>
          <p14:tracePt t="18800" x="4330700" y="3397250"/>
          <p14:tracePt t="18816" x="4343400" y="3397250"/>
          <p14:tracePt t="18852" x="4356100" y="3397250"/>
          <p14:tracePt t="18876" x="4362450" y="3403600"/>
          <p14:tracePt t="18892" x="4368800" y="3416300"/>
          <p14:tracePt t="18901" x="4381500" y="3435350"/>
          <p14:tracePt t="18916" x="4394200" y="3441700"/>
          <p14:tracePt t="18933" x="4394200" y="3460750"/>
          <p14:tracePt t="18950" x="4400550" y="3467100"/>
          <p14:tracePt t="18966" x="4406900" y="3473450"/>
          <p14:tracePt t="19000" x="4413250" y="3486150"/>
          <p14:tracePt t="19016" x="4413250" y="3505200"/>
          <p14:tracePt t="19033" x="4425950" y="3530600"/>
          <p14:tracePt t="19049" x="4432300" y="3562350"/>
          <p14:tracePt t="19066" x="4445000" y="3600450"/>
          <p14:tracePt t="19083" x="4451350" y="3613150"/>
          <p14:tracePt t="19099" x="4451350" y="3638550"/>
          <p14:tracePt t="19116" x="4451350" y="3651250"/>
          <p14:tracePt t="19133" x="4457700" y="3663950"/>
          <p14:tracePt t="19150" x="4457700" y="3683000"/>
          <p14:tracePt t="19166" x="4457700" y="3702050"/>
          <p14:tracePt t="19183" x="4457700" y="3714750"/>
          <p14:tracePt t="19200" x="4451350" y="3727450"/>
          <p14:tracePt t="19216" x="4445000" y="3740150"/>
          <p14:tracePt t="19233" x="4425950" y="3765550"/>
          <p14:tracePt t="19250" x="4413250" y="3771900"/>
          <p14:tracePt t="19266" x="4394200" y="3790950"/>
          <p14:tracePt t="19284" x="4356100" y="3810000"/>
          <p14:tracePt t="19300" x="4343400" y="3822700"/>
          <p14:tracePt t="19317" x="4298950" y="3829050"/>
          <p14:tracePt t="19333" x="4267200" y="3841750"/>
          <p14:tracePt t="19350" x="4235450" y="3841750"/>
          <p14:tracePt t="19366" x="4178300" y="3841750"/>
          <p14:tracePt t="19383" x="4127500" y="3841750"/>
          <p14:tracePt t="19399" x="4089400" y="3841750"/>
          <p14:tracePt t="19416" x="4051300" y="3841750"/>
          <p14:tracePt t="19433" x="4006850" y="3841750"/>
          <p14:tracePt t="19449" x="3962400" y="3841750"/>
          <p14:tracePt t="19466" x="3905250" y="3822700"/>
          <p14:tracePt t="19483" x="3835400" y="3784600"/>
          <p14:tracePt t="19500" x="3810000" y="3752850"/>
          <p14:tracePt t="19516" x="3790950" y="3733800"/>
          <p14:tracePt t="19533" x="3778250" y="3721100"/>
          <p14:tracePt t="19550" x="3778250" y="3702050"/>
          <p14:tracePt t="19566" x="3778250" y="3689350"/>
          <p14:tracePt t="19583" x="3778250" y="3657600"/>
          <p14:tracePt t="19600" x="3778250" y="3632200"/>
          <p14:tracePt t="19616" x="3778250" y="3606800"/>
          <p14:tracePt t="19633" x="3778250" y="3568700"/>
          <p14:tracePt t="19650" x="3778250" y="3536950"/>
          <p14:tracePt t="19653" x="3778250" y="3517900"/>
          <p14:tracePt t="19667" x="3778250" y="3511550"/>
          <p14:tracePt t="19684" x="3797300" y="3454400"/>
          <p14:tracePt t="19700" x="3822700" y="3435350"/>
          <p14:tracePt t="19716" x="3854450" y="3403600"/>
          <p14:tracePt t="19733" x="3873500" y="3384550"/>
          <p14:tracePt t="19750" x="3892550" y="3371850"/>
          <p14:tracePt t="19767" x="3930650" y="3352800"/>
          <p14:tracePt t="19783" x="3949700" y="3352800"/>
          <p14:tracePt t="19800" x="3987800" y="3340100"/>
          <p14:tracePt t="19817" x="4013200" y="3340100"/>
          <p14:tracePt t="19833" x="4032250" y="3340100"/>
          <p14:tracePt t="19850" x="4044950" y="3340100"/>
          <p14:tracePt t="19867" x="4076700" y="3340100"/>
          <p14:tracePt t="19884" x="4102100" y="3340100"/>
          <p14:tracePt t="19900" x="4140200" y="3340100"/>
          <p14:tracePt t="19917" x="4152900" y="3352800"/>
          <p14:tracePt t="19933" x="4171950" y="3352800"/>
          <p14:tracePt t="19950" x="4191000" y="3371850"/>
          <p14:tracePt t="19983" x="4197350" y="3371850"/>
          <p14:tracePt t="20173" x="4203700" y="3384550"/>
          <p14:tracePt t="20180" x="4203700" y="3390900"/>
          <p14:tracePt t="20189" x="4171950" y="3422650"/>
          <p14:tracePt t="20200" x="4159250" y="3429000"/>
          <p14:tracePt t="20216" x="4032250" y="3429000"/>
          <p14:tracePt t="20233" x="4013200" y="3429000"/>
          <p14:tracePt t="20588" x="4025900" y="3429000"/>
          <p14:tracePt t="20597" x="4044950" y="3454400"/>
          <p14:tracePt t="20604" x="4076700" y="3454400"/>
          <p14:tracePt t="20616" x="4102100" y="3460750"/>
          <p14:tracePt t="20633" x="4210050" y="3511550"/>
          <p14:tracePt t="20650" x="4394200" y="3568700"/>
          <p14:tracePt t="20652" x="4445000" y="3581400"/>
          <p14:tracePt t="20667" x="4527550" y="3594100"/>
          <p14:tracePt t="20683" x="4711700" y="3670300"/>
          <p14:tracePt t="20700" x="5067300" y="3829050"/>
          <p14:tracePt t="20717" x="5219700" y="3917950"/>
          <p14:tracePt t="20733" x="5302250" y="3975100"/>
          <p14:tracePt t="20750" x="5372100" y="4032250"/>
          <p14:tracePt t="20767" x="5435600" y="4064000"/>
          <p14:tracePt t="20783" x="5518150" y="4070350"/>
          <p14:tracePt t="20800" x="5600700" y="4070350"/>
          <p14:tracePt t="20817" x="5721350" y="4070350"/>
          <p14:tracePt t="20834" x="5930900" y="4013200"/>
          <p14:tracePt t="20850" x="6159500" y="3943350"/>
          <p14:tracePt t="20867" x="6318250" y="3905250"/>
          <p14:tracePt t="20884" x="6413500" y="3879850"/>
          <p14:tracePt t="20900" x="6470650" y="3854450"/>
          <p14:tracePt t="20917" x="6477000" y="3854450"/>
          <p14:tracePt t="20957" x="6483350" y="3854450"/>
          <p14:tracePt t="20967" x="6489700" y="3854450"/>
          <p14:tracePt t="20984" x="6508750" y="3848100"/>
          <p14:tracePt t="21000" x="6534150" y="3848100"/>
          <p14:tracePt t="21017" x="6553200" y="3841750"/>
          <p14:tracePt t="21034" x="6591300" y="3841750"/>
          <p14:tracePt t="21050" x="6604000" y="3841750"/>
          <p14:tracePt t="21068" x="6654800" y="3841750"/>
          <p14:tracePt t="21084" x="6680200" y="3841750"/>
          <p14:tracePt t="21100" x="6686550" y="3841750"/>
          <p14:tracePt t="21285" x="6680200" y="3841750"/>
          <p14:tracePt t="21293" x="6661150" y="3841750"/>
          <p14:tracePt t="21301" x="6648450" y="3841750"/>
          <p14:tracePt t="21317" x="6629400" y="3841750"/>
          <p14:tracePt t="21334" x="6623050" y="3841750"/>
          <p14:tracePt t="21493" x="6616700" y="3841750"/>
          <p14:tracePt t="21941" x="6642100" y="3841750"/>
          <p14:tracePt t="21949" x="6705600" y="3841750"/>
          <p14:tracePt t="21956" x="6775450" y="3841750"/>
          <p14:tracePt t="21967" x="6858000" y="3841750"/>
          <p14:tracePt t="21984" x="7042150" y="3841750"/>
          <p14:tracePt t="22001" x="7302500" y="3841750"/>
          <p14:tracePt t="22017" x="7613650" y="3841750"/>
          <p14:tracePt t="22034" x="7924800" y="3841750"/>
          <p14:tracePt t="22050" x="8140700" y="3841750"/>
          <p14:tracePt t="22068" x="8343900" y="3841750"/>
          <p14:tracePt t="22084" x="8382000" y="3841750"/>
          <p14:tracePt t="22101" x="8407400" y="3841750"/>
          <p14:tracePt t="22118" x="8426450" y="3841750"/>
          <p14:tracePt t="22157" x="8432800" y="3841750"/>
          <p14:tracePt t="22189" x="8439150" y="3841750"/>
          <p14:tracePt t="22261" x="8445500" y="3841750"/>
          <p14:tracePt t="22277" x="8458200" y="3841750"/>
          <p14:tracePt t="22285" x="8464550" y="3841750"/>
          <p14:tracePt t="22293" x="8470900" y="3841750"/>
          <p14:tracePt t="22309" x="8477250" y="3841750"/>
          <p14:tracePt t="22317" x="8483600" y="3841750"/>
          <p14:tracePt t="22334" x="8502650" y="3841750"/>
          <p14:tracePt t="22351" x="8534400" y="3829050"/>
          <p14:tracePt t="22367" x="8553450" y="3822700"/>
          <p14:tracePt t="22384" x="8578850" y="3822700"/>
          <p14:tracePt t="22400" x="8604250" y="3822700"/>
          <p14:tracePt t="22417" x="8629650" y="3810000"/>
          <p14:tracePt t="22433" x="8680450" y="3810000"/>
          <p14:tracePt t="22450" x="8782050" y="3810000"/>
          <p14:tracePt t="22467" x="8921750" y="3810000"/>
          <p14:tracePt t="22484" x="9188450" y="3810000"/>
          <p14:tracePt t="22500" x="9398000" y="3810000"/>
          <p14:tracePt t="22517" x="9588500" y="3810000"/>
          <p14:tracePt t="22534" x="9690100" y="3810000"/>
          <p14:tracePt t="22550" x="9734550" y="3810000"/>
          <p14:tracePt t="22567" x="9740900" y="3810000"/>
          <p14:tracePt t="23829" x="9747250" y="3810000"/>
          <p14:tracePt t="23840" x="9759950" y="3816350"/>
          <p14:tracePt t="23851" x="9785350" y="3835400"/>
          <p14:tracePt t="23867" x="9817100" y="3879850"/>
          <p14:tracePt t="23884" x="9836150" y="3911600"/>
          <p14:tracePt t="23901" x="9842500" y="3930650"/>
          <p14:tracePt t="23918" x="9842500" y="3956050"/>
          <p14:tracePt t="23934" x="9842500" y="3994150"/>
          <p14:tracePt t="23951" x="9791700" y="4064000"/>
          <p14:tracePt t="23968" x="9709150" y="4102100"/>
          <p14:tracePt t="23984" x="9632950" y="4127500"/>
          <p14:tracePt t="24001" x="9575800" y="4127500"/>
          <p14:tracePt t="24018" x="9537700" y="4127500"/>
          <p14:tracePt t="24035" x="9448800" y="4114800"/>
          <p14:tracePt t="24051" x="9404350" y="4095750"/>
          <p14:tracePt t="24068" x="9277350" y="4000500"/>
          <p14:tracePt t="24084" x="9169400" y="3917950"/>
          <p14:tracePt t="24101" x="9080500" y="3829050"/>
          <p14:tracePt t="24118" x="9004300" y="3746500"/>
          <p14:tracePt t="24134" x="8972550" y="3683000"/>
          <p14:tracePt t="24151" x="8953500" y="3638550"/>
          <p14:tracePt t="24168" x="8940800" y="3606800"/>
          <p14:tracePt t="24184" x="8934450" y="3581400"/>
          <p14:tracePt t="24201" x="8934450" y="3556000"/>
          <p14:tracePt t="24218" x="8921750" y="3524250"/>
          <p14:tracePt t="24234" x="8921750" y="3498850"/>
          <p14:tracePt t="24251" x="8921750" y="3492500"/>
          <p14:tracePt t="24301" x="8921750" y="3486150"/>
          <p14:tracePt t="24309" x="8902700" y="3479800"/>
          <p14:tracePt t="24318" x="8870950" y="3479800"/>
          <p14:tracePt t="24335" x="8750300" y="3479800"/>
          <p14:tracePt t="24351" x="8502650" y="3536950"/>
          <p14:tracePt t="24368" x="8083550" y="3613150"/>
          <p14:tracePt t="24384" x="7632700" y="3670300"/>
          <p14:tracePt t="24401" x="7188200" y="3670300"/>
          <p14:tracePt t="24417" x="6737350" y="3670300"/>
          <p14:tracePt t="24435" x="6203950" y="3670300"/>
          <p14:tracePt t="24452" x="5619750" y="3670300"/>
          <p14:tracePt t="24468" x="4876800" y="3670300"/>
          <p14:tracePt t="24485" x="4527550" y="3689350"/>
          <p14:tracePt t="24501" x="4311650" y="3689350"/>
          <p14:tracePt t="24518" x="4102100" y="3689350"/>
          <p14:tracePt t="24535" x="3860800" y="3689350"/>
          <p14:tracePt t="24551" x="3619500" y="3689350"/>
          <p14:tracePt t="24568" x="3359150" y="3689350"/>
          <p14:tracePt t="24585" x="3111500" y="3689350"/>
          <p14:tracePt t="24601" x="2889250" y="3689350"/>
          <p14:tracePt t="24618" x="2628900" y="3689350"/>
          <p14:tracePt t="24635" x="2393950" y="3689350"/>
          <p14:tracePt t="24652" x="2184400" y="3689350"/>
          <p14:tracePt t="24668" x="1917700" y="3714750"/>
          <p14:tracePt t="24685" x="1739900" y="3746500"/>
          <p14:tracePt t="24701" x="1587500" y="3759200"/>
          <p14:tracePt t="24718" x="1498600" y="3771900"/>
          <p14:tracePt t="24735" x="1473200" y="3784600"/>
          <p14:tracePt t="24751" x="1454150" y="3784600"/>
          <p14:tracePt t="24768" x="1447800" y="3784600"/>
          <p14:tracePt t="24785" x="1428750" y="3784600"/>
          <p14:tracePt t="24801" x="1422400" y="3784600"/>
          <p14:tracePt t="24836" x="1416050" y="3784600"/>
          <p14:tracePt t="24885" x="1435100" y="3771900"/>
          <p14:tracePt t="24893" x="1466850" y="3740150"/>
          <p14:tracePt t="24901" x="1504950" y="3727450"/>
          <p14:tracePt t="24918" x="1606550" y="3670300"/>
          <p14:tracePt t="24935" x="1765300" y="3619500"/>
          <p14:tracePt t="24951" x="2063750" y="3543300"/>
          <p14:tracePt t="24968" x="2616200" y="3543300"/>
          <p14:tracePt t="24985" x="3219450" y="3543300"/>
          <p14:tracePt t="25001" x="3752850" y="3543300"/>
          <p14:tracePt t="25018" x="4210050" y="3581400"/>
          <p14:tracePt t="25034" x="4540250" y="3625850"/>
          <p14:tracePt t="25051" x="4737100" y="3651250"/>
          <p14:tracePt t="25068" x="4908550" y="3676650"/>
          <p14:tracePt t="25085" x="4965700" y="3689350"/>
          <p14:tracePt t="25101" x="4984750" y="3702050"/>
          <p14:tracePt t="25118" x="4997450" y="3708400"/>
          <p14:tracePt t="25135" x="5003800" y="3733800"/>
          <p14:tracePt t="25152" x="5003800" y="3816350"/>
          <p14:tracePt t="25168" x="5035550" y="3943350"/>
          <p14:tracePt t="25185" x="5073650" y="4095750"/>
          <p14:tracePt t="25188" x="5105400" y="4203700"/>
          <p14:tracePt t="25202" x="5137150" y="4292600"/>
          <p14:tracePt t="25218" x="5181600" y="4432300"/>
          <p14:tracePt t="25236" x="5200650" y="4527550"/>
          <p14:tracePt t="25268" x="5200650" y="4533900"/>
          <p14:tracePt t="25309" x="5200650" y="4546600"/>
          <p14:tracePt t="25317" x="5200650" y="4552950"/>
          <p14:tracePt t="25325" x="5200650" y="4578350"/>
          <p14:tracePt t="25335" x="5213350" y="4622800"/>
          <p14:tracePt t="25352" x="5226050" y="4724400"/>
          <p14:tracePt t="25368" x="5226050" y="4851400"/>
          <p14:tracePt t="25385" x="5226050" y="4978400"/>
          <p14:tracePt t="25401" x="5226050" y="5060950"/>
          <p14:tracePt t="25418" x="5226050" y="5118100"/>
          <p14:tracePt t="25434" x="5200650" y="5162550"/>
          <p14:tracePt t="25451" x="5149850" y="5219700"/>
          <p14:tracePt t="25468" x="5092700" y="5245100"/>
          <p14:tracePt t="25484" x="5022850" y="5257800"/>
          <p14:tracePt t="25501" x="4921250" y="5270500"/>
          <p14:tracePt t="25518" x="4832350" y="5270500"/>
          <p14:tracePt t="25535" x="4749800" y="5270500"/>
          <p14:tracePt t="25551" x="4679950" y="5270500"/>
          <p14:tracePt t="25568" x="4641850" y="5270500"/>
          <p14:tracePt t="25585" x="4603750" y="5270500"/>
          <p14:tracePt t="27717" x="4667250" y="5251450"/>
          <p14:tracePt t="27725" x="4883150" y="5175250"/>
          <p14:tracePt t="27735" x="5207000" y="5099050"/>
          <p14:tracePt t="27752" x="5886450" y="4826000"/>
          <p14:tracePt t="27769" x="6648450" y="4527550"/>
          <p14:tracePt t="27786" x="7416800" y="4210050"/>
          <p14:tracePt t="27802" x="7950200" y="3968750"/>
          <p14:tracePt t="27820" x="8312150" y="3784600"/>
          <p14:tracePt t="27836" x="8375650" y="3746500"/>
          <p14:tracePt t="27852" x="8407400" y="3714750"/>
          <p14:tracePt t="27869" x="8420100" y="3695700"/>
          <p14:tracePt t="27886" x="8426450" y="3683000"/>
          <p14:tracePt t="27902" x="8432800" y="3676650"/>
          <p14:tracePt t="27919" x="8439150" y="3670300"/>
          <p14:tracePt t="28427" x="8439150" y="3683000"/>
          <p14:tracePt t="28435" x="8439150" y="3695700"/>
          <p14:tracePt t="28443" x="8439150" y="3702050"/>
          <p14:tracePt t="28452" x="8439150" y="3721100"/>
          <p14:tracePt t="28469" x="8439150" y="3740150"/>
          <p14:tracePt t="28485" x="8426450" y="3771900"/>
          <p14:tracePt t="28502" x="8426450" y="3784600"/>
          <p14:tracePt t="28519" x="8420100" y="3803650"/>
          <p14:tracePt t="28536" x="8413750" y="3822700"/>
          <p14:tracePt t="28552" x="8401050" y="3835400"/>
          <p14:tracePt t="28569" x="8388350" y="3848100"/>
          <p14:tracePt t="28586" x="8382000" y="3854450"/>
          <p14:tracePt t="28603" x="8362950" y="3873500"/>
          <p14:tracePt t="28619" x="8350250" y="3879850"/>
          <p14:tracePt t="28636" x="8350250" y="3886200"/>
          <p14:tracePt t="28724" x="8343900" y="3892550"/>
          <p14:tracePt t="28733" x="8343900" y="3898900"/>
          <p14:tracePt t="28741" x="8343900" y="3911600"/>
          <p14:tracePt t="28753" x="8362950" y="3924300"/>
          <p14:tracePt t="28769" x="8413750" y="3968750"/>
          <p14:tracePt t="28786" x="8483600" y="3994150"/>
          <p14:tracePt t="28803" x="8610600" y="3994150"/>
          <p14:tracePt t="28819" x="8801100" y="3975100"/>
          <p14:tracePt t="28836" x="9086850" y="3841750"/>
          <p14:tracePt t="28853" x="9156700" y="3784600"/>
          <p14:tracePt t="28869" x="9201150" y="3740150"/>
          <p14:tracePt t="28886" x="9232900" y="3708400"/>
          <p14:tracePt t="28903" x="9245600" y="3683000"/>
          <p14:tracePt t="28919" x="9264650" y="3676650"/>
          <p14:tracePt t="28936" x="9302750" y="3663950"/>
          <p14:tracePt t="28953" x="9334500" y="3663950"/>
          <p14:tracePt t="28969" x="9372600" y="3663950"/>
          <p14:tracePt t="28986" x="9385300" y="3663950"/>
          <p14:tracePt t="29003" x="9391650" y="3663950"/>
          <p14:tracePt t="29020" x="9417050" y="3663950"/>
          <p14:tracePt t="29036" x="9461500" y="3695700"/>
          <p14:tracePt t="29053" x="9486900" y="3708400"/>
          <p14:tracePt t="29069" x="9518650" y="3714750"/>
          <p14:tracePt t="29086" x="9544050" y="3714750"/>
          <p14:tracePt t="29103" x="9550400" y="3714750"/>
          <p14:tracePt t="29781" x="9563100" y="3727450"/>
          <p14:tracePt t="29792" x="9569450" y="3733800"/>
          <p14:tracePt t="29803" x="9575800" y="3740150"/>
          <p14:tracePt t="29819" x="9575800" y="3752850"/>
          <p14:tracePt t="29836" x="9588500" y="3759200"/>
          <p14:tracePt t="29868" x="9594850" y="3759200"/>
          <p14:tracePt t="29884" x="9607550" y="3765550"/>
          <p14:tracePt t="29892" x="9613900" y="3765550"/>
          <p14:tracePt t="29903" x="9620250" y="3765550"/>
          <p14:tracePt t="29919" x="9639300" y="3778250"/>
          <p14:tracePt t="29936" x="9652000" y="3778250"/>
          <p14:tracePt t="29953" x="9671050" y="3778250"/>
          <p14:tracePt t="29986" x="9683750" y="3784600"/>
          <p14:tracePt t="30003" x="9721850" y="3784600"/>
          <p14:tracePt t="30019" x="9759950" y="3797300"/>
          <p14:tracePt t="30036" x="9779000" y="3797300"/>
          <p14:tracePt t="30053" x="9791700" y="3797300"/>
          <p14:tracePt t="30133" x="9804400" y="3797300"/>
          <p14:tracePt t="30145" x="9810750" y="3797300"/>
          <p14:tracePt t="30157" x="9817100" y="3797300"/>
          <p14:tracePt t="30169" x="9823450" y="3797300"/>
          <p14:tracePt t="30186" x="9836150" y="3797300"/>
          <p14:tracePt t="30203" x="9842500" y="3797300"/>
          <p14:tracePt t="30244" x="9848850" y="3797300"/>
          <p14:tracePt t="30284" x="9861550" y="3797300"/>
          <p14:tracePt t="30548" x="9886950" y="3803650"/>
          <p14:tracePt t="30572" x="9893300" y="3810000"/>
          <p14:tracePt t="30588" x="9912350" y="3810000"/>
          <p14:tracePt t="30604" x="9918700" y="3810000"/>
          <p14:tracePt t="30612" x="9931400" y="3810000"/>
          <p14:tracePt t="30620" x="9937750" y="3810000"/>
          <p14:tracePt t="30893" x="9925050" y="3810000"/>
          <p14:tracePt t="30904" x="9906000" y="3810000"/>
          <p14:tracePt t="30920" x="9874250" y="3797300"/>
          <p14:tracePt t="30937" x="9829800" y="3790950"/>
          <p14:tracePt t="30953" x="9791700" y="3778250"/>
          <p14:tracePt t="30970" x="9747250" y="3765550"/>
          <p14:tracePt t="30986" x="9696450" y="3765550"/>
          <p14:tracePt t="31003" x="9645650" y="3765550"/>
          <p14:tracePt t="31020" x="9550400" y="3765550"/>
          <p14:tracePt t="31036" x="9480550" y="3765550"/>
          <p14:tracePt t="31053" x="9372600" y="3784600"/>
          <p14:tracePt t="31070" x="9302750" y="3822700"/>
          <p14:tracePt t="31086" x="9271000" y="3841750"/>
          <p14:tracePt t="31103" x="9232900" y="3873500"/>
          <p14:tracePt t="31120" x="9220200" y="3886200"/>
          <p14:tracePt t="31137" x="9213850" y="3892550"/>
          <p14:tracePt t="31172" x="9201150" y="3905250"/>
          <p14:tracePt t="31229" x="9207500" y="3898900"/>
          <p14:tracePt t="31237" x="9220200" y="3886200"/>
          <p14:tracePt t="31245" x="9245600" y="3873500"/>
          <p14:tracePt t="31253" x="9283700" y="3848100"/>
          <p14:tracePt t="31270" x="9391650" y="3829050"/>
          <p14:tracePt t="31287" x="9505950" y="3797300"/>
          <p14:tracePt t="31303" x="9645650" y="3778250"/>
          <p14:tracePt t="31320" x="9779000" y="3765550"/>
          <p14:tracePt t="31337" x="9880600" y="3765550"/>
          <p14:tracePt t="31353" x="9982200" y="3778250"/>
          <p14:tracePt t="31370" x="10033000" y="3810000"/>
          <p14:tracePt t="31386" x="10077450" y="3841750"/>
          <p14:tracePt t="31403" x="10102850" y="3867150"/>
          <p14:tracePt t="31420" x="10121900" y="3930650"/>
          <p14:tracePt t="31437" x="10121900" y="3943350"/>
          <p14:tracePt t="31453" x="10121900" y="3956050"/>
          <p14:tracePt t="31470" x="10109200" y="3956050"/>
          <p14:tracePt t="31486" x="10083800" y="3956050"/>
          <p14:tracePt t="31503" x="10007600" y="3956050"/>
          <p14:tracePt t="31520" x="9918700" y="3943350"/>
          <p14:tracePt t="31536" x="9804400" y="3911600"/>
          <p14:tracePt t="31553" x="9652000" y="3879850"/>
          <p14:tracePt t="31570" x="9525000" y="3841750"/>
          <p14:tracePt t="31586" x="9467850" y="3816350"/>
          <p14:tracePt t="31603" x="9455150" y="3816350"/>
          <p14:tracePt t="31701" x="9486900" y="3816350"/>
          <p14:tracePt t="31712" x="9531350" y="3816350"/>
          <p14:tracePt t="31724" x="9645650" y="3822700"/>
          <p14:tracePt t="31737" x="9696450" y="3822700"/>
          <p14:tracePt t="31753" x="9779000" y="3822700"/>
          <p14:tracePt t="31770" x="9810750" y="3822700"/>
          <p14:tracePt t="31787" x="9817100" y="3822700"/>
          <p14:tracePt t="31813" x="9817100" y="3810000"/>
          <p14:tracePt t="31825" x="9810750" y="3797300"/>
          <p14:tracePt t="31838" x="9721850" y="3759200"/>
          <p14:tracePt t="31854" x="9601200" y="3733800"/>
          <p14:tracePt t="31870" x="9404350" y="3733800"/>
          <p14:tracePt t="31887" x="9207500" y="3733800"/>
          <p14:tracePt t="31903" x="9074150" y="3733800"/>
          <p14:tracePt t="31920" x="9042400" y="3733800"/>
          <p14:tracePt t="31954" x="9042400" y="3740150"/>
          <p14:tracePt t="31970" x="9112250" y="3752850"/>
          <p14:tracePt t="31987" x="9334500" y="3784600"/>
          <p14:tracePt t="32003" x="9531350" y="3797300"/>
          <p14:tracePt t="32020" x="9613900" y="3810000"/>
          <p14:tracePt t="32054" x="9620250" y="3816350"/>
          <p14:tracePt t="32070" x="9404350" y="3848100"/>
          <p14:tracePt t="32087" x="8851900" y="3930650"/>
          <p14:tracePt t="32104" x="8045450" y="4044950"/>
          <p14:tracePt t="32120" x="7194550" y="4210050"/>
          <p14:tracePt t="32137" x="6496050" y="4368800"/>
          <p14:tracePt t="32154" x="5924550" y="4578350"/>
          <p14:tracePt t="32170" x="5600700" y="4724400"/>
          <p14:tracePt t="32174" x="5518150" y="4768850"/>
          <p14:tracePt t="32187" x="5454650" y="4813300"/>
          <p14:tracePt t="32204" x="5359400" y="4895850"/>
          <p14:tracePt t="32221" x="5245100" y="4991100"/>
          <p14:tracePt t="32237" x="5238750" y="5003800"/>
          <p14:tracePt t="32317" x="5232400" y="4991100"/>
          <p14:tracePt t="32325" x="5232400" y="4959350"/>
          <p14:tracePt t="32337" x="5232400" y="4953000"/>
          <p14:tracePt t="32354" x="5232400" y="4940300"/>
          <p14:tracePt t="32370" x="5232400" y="4927600"/>
          <p14:tracePt t="32435" x="5232400" y="4933950"/>
          <p14:tracePt t="32443" x="5232400" y="4940300"/>
          <p14:tracePt t="32454" x="5251450" y="4972050"/>
          <p14:tracePt t="32470" x="5302250" y="5035550"/>
          <p14:tracePt t="32487" x="5334000" y="5067300"/>
          <p14:tracePt t="32504" x="5346700" y="5092700"/>
          <p14:tracePt t="32537" x="5346700" y="5111750"/>
          <p14:tracePt t="32554" x="5264150" y="5124450"/>
          <p14:tracePt t="32570" x="5111750" y="5124450"/>
          <p14:tracePt t="32587" x="5010150" y="5124450"/>
          <p14:tracePt t="32603" x="4927600" y="5048250"/>
          <p14:tracePt t="32620" x="4914900" y="4933950"/>
          <p14:tracePt t="32637" x="4953000" y="4794250"/>
          <p14:tracePt t="32655" x="5105400" y="4597400"/>
          <p14:tracePt t="32670" x="5429250" y="4413250"/>
          <p14:tracePt t="32687" x="5892800" y="4298950"/>
          <p14:tracePt t="32704" x="6292850" y="4279900"/>
          <p14:tracePt t="32720" x="6546850" y="4292600"/>
          <p14:tracePt t="32737" x="6661150" y="4356100"/>
          <p14:tracePt t="32754" x="6705600" y="4451350"/>
          <p14:tracePt t="32770" x="6705600" y="4610100"/>
          <p14:tracePt t="32787" x="6673850" y="4876800"/>
          <p14:tracePt t="32804" x="6350000" y="5359400"/>
          <p14:tracePt t="32821" x="6096000" y="5499100"/>
          <p14:tracePt t="32837" x="5937250" y="5524500"/>
          <p14:tracePt t="32854" x="5854700" y="5524500"/>
          <p14:tracePt t="32871" x="5765800" y="5454650"/>
          <p14:tracePt t="32887" x="5695950" y="5346700"/>
          <p14:tracePt t="32904" x="5670550" y="5232400"/>
          <p14:tracePt t="32921" x="5670550" y="5099050"/>
          <p14:tracePt t="32937" x="5721350" y="4984750"/>
          <p14:tracePt t="32957" x="5842000" y="4908550"/>
          <p14:tracePt t="32971" x="5861050" y="4908550"/>
          <p14:tracePt t="32987" x="5880100" y="4908550"/>
          <p14:tracePt t="33012" x="5886450" y="4921250"/>
          <p14:tracePt t="33020" x="5861050" y="4959350"/>
          <p14:tracePt t="33037" x="5734050" y="5041900"/>
          <p14:tracePt t="33054" x="5524500" y="5143500"/>
          <p14:tracePt t="33070" x="5359400" y="5187950"/>
          <p14:tracePt t="33087" x="5264150" y="5200650"/>
          <p14:tracePt t="33103" x="5251450" y="5200650"/>
          <p14:tracePt t="33120" x="5245100" y="5200650"/>
          <p14:tracePt t="33154" x="5270500" y="5200650"/>
          <p14:tracePt t="33171" x="5276850" y="5187950"/>
          <p14:tracePt t="33188" x="5283200" y="5175250"/>
          <p14:tracePt t="33204" x="5289550" y="5175250"/>
          <p14:tracePt t="33293" x="5289550" y="5168900"/>
          <p14:tracePt t="33302" x="5283200" y="5168900"/>
          <p14:tracePt t="33493" x="5403850" y="5105400"/>
          <p14:tracePt t="33502" x="5715000" y="5010150"/>
          <p14:tracePt t="33511" x="6076950" y="4902200"/>
          <p14:tracePt t="33520" x="6413500" y="4826000"/>
          <p14:tracePt t="33537" x="6978650" y="4756150"/>
          <p14:tracePt t="33554" x="7359650" y="4756150"/>
          <p14:tracePt t="33570" x="7613650" y="4737100"/>
          <p14:tracePt t="33587" x="7766050" y="4724400"/>
          <p14:tracePt t="33604" x="7886700" y="4711700"/>
          <p14:tracePt t="33620" x="7905750" y="4705350"/>
          <p14:tracePt t="33637" x="7905750" y="4699000"/>
          <p14:tracePt t="33654" x="7912100" y="4699000"/>
          <p14:tracePt t="33853" x="7874000" y="4699000"/>
          <p14:tracePt t="33861" x="7810500" y="4699000"/>
          <p14:tracePt t="33871" x="7759700" y="4699000"/>
          <p14:tracePt t="33888" x="7588250" y="4749800"/>
          <p14:tracePt t="33904" x="7480300" y="4775200"/>
          <p14:tracePt t="33921" x="7442200" y="4794250"/>
          <p14:tracePt t="33938" x="7359650" y="4832350"/>
          <p14:tracePt t="33954" x="7239000" y="4889500"/>
          <p14:tracePt t="33971" x="7105650" y="4940300"/>
          <p14:tracePt t="33988" x="7023100" y="4972050"/>
          <p14:tracePt t="34004" x="7023100" y="4978400"/>
          <p14:tracePt t="34285" x="7016750" y="4984750"/>
          <p14:tracePt t="34294" x="7010400" y="4984750"/>
          <p14:tracePt t="34305" x="7010400" y="4997450"/>
          <p14:tracePt t="34348" x="7004050" y="4997450"/>
          <p14:tracePt t="34836" x="6991350" y="4997450"/>
          <p14:tracePt t="34844" x="6978650" y="5010150"/>
          <p14:tracePt t="35333" x="6972300" y="5010150"/>
          <p14:tracePt t="35342" x="6927850" y="5010150"/>
          <p14:tracePt t="35354" x="6845300" y="5010150"/>
          <p14:tracePt t="35371" x="6515100" y="5010150"/>
          <p14:tracePt t="35387" x="5753100" y="5010150"/>
          <p14:tracePt t="35404" x="5226050" y="4870450"/>
          <p14:tracePt t="35421" x="4616450" y="4648200"/>
          <p14:tracePt t="35438" x="3987800" y="4406900"/>
          <p14:tracePt t="35454" x="3473450" y="4184650"/>
          <p14:tracePt t="35472" x="3200400" y="4070350"/>
          <p14:tracePt t="35488" x="3086100" y="4013200"/>
          <p14:tracePt t="35505" x="3079750" y="4013200"/>
          <p14:tracePt t="35538" x="3079750" y="4000500"/>
          <p14:tracePt t="35556" x="3086100" y="3949700"/>
          <p14:tracePt t="35588" x="3111500" y="3905250"/>
          <p14:tracePt t="35605" x="3124200" y="3892550"/>
          <p14:tracePt t="35621" x="3130550" y="3873500"/>
          <p14:tracePt t="35638" x="3143250" y="3860800"/>
          <p14:tracePt t="35655" x="3149600" y="3860800"/>
          <p14:tracePt t="35671" x="3162300" y="3848100"/>
          <p14:tracePt t="35688" x="3175000" y="3841750"/>
          <p14:tracePt t="35694" x="3187700" y="3841750"/>
          <p14:tracePt t="35705" x="3219450" y="3829050"/>
          <p14:tracePt t="35721" x="3276600" y="3816350"/>
          <p14:tracePt t="35738" x="3359150" y="3816350"/>
          <p14:tracePt t="35755" x="3460750" y="3816350"/>
          <p14:tracePt t="35771" x="3575050" y="3816350"/>
          <p14:tracePt t="35788" x="3721100" y="3835400"/>
          <p14:tracePt t="35805" x="3797300" y="3860800"/>
          <p14:tracePt t="35821" x="3873500" y="3911600"/>
          <p14:tracePt t="35838" x="3937000" y="3943350"/>
          <p14:tracePt t="35854" x="4000500" y="3987800"/>
          <p14:tracePt t="35871" x="4019550" y="4032250"/>
          <p14:tracePt t="35888" x="4051300" y="4070350"/>
          <p14:tracePt t="35905" x="4076700" y="4095750"/>
          <p14:tracePt t="35922" x="4102100" y="4121150"/>
          <p14:tracePt t="35938" x="4127500" y="4146550"/>
          <p14:tracePt t="35955" x="4191000" y="4178300"/>
          <p14:tracePt t="35971" x="4241800" y="4203700"/>
          <p14:tracePt t="35988" x="4311650" y="4235450"/>
          <p14:tracePt t="36004" x="4349750" y="4235450"/>
          <p14:tracePt t="36021" x="4368800" y="4235450"/>
          <p14:tracePt t="36038" x="4375150" y="4235450"/>
          <p14:tracePt t="36054" x="4381500" y="4235450"/>
          <p14:tracePt t="36071" x="4387850" y="4235450"/>
          <p14:tracePt t="36088" x="4400550" y="4235450"/>
          <p14:tracePt t="37237" x="4368800" y="4254500"/>
          <p14:tracePt t="37246" x="4318000" y="4273550"/>
          <p14:tracePt t="37256" x="4298950" y="4279900"/>
          <p14:tracePt t="37272" x="4286250" y="4279900"/>
          <p14:tracePt t="37289" x="4273550" y="4286250"/>
          <p14:tracePt t="37305" x="4254500" y="4286250"/>
          <p14:tracePt t="37322" x="4248150" y="4286250"/>
          <p14:tracePt t="37355" x="4235450" y="4292600"/>
          <p14:tracePt t="37372" x="4229100" y="4298950"/>
          <p14:tracePt t="38035" x="4222750" y="4298950"/>
          <p14:tracePt t="38043" x="4178300" y="4298950"/>
          <p14:tracePt t="38051" x="4146550" y="4298950"/>
          <p14:tracePt t="38059" x="4051300" y="4254500"/>
          <p14:tracePt t="38072" x="3962400" y="4229100"/>
          <p14:tracePt t="38089" x="3657600" y="4171950"/>
          <p14:tracePt t="38105" x="3244850" y="4108450"/>
          <p14:tracePt t="38122" x="2730500" y="4038600"/>
          <p14:tracePt t="38140" x="2146300" y="3956050"/>
          <p14:tracePt t="38156" x="2032000" y="3937000"/>
          <p14:tracePt t="38173" x="1809750" y="3911600"/>
          <p14:tracePt t="38189" x="1752600" y="3898900"/>
          <p14:tracePt t="38332" x="1746250" y="3898900"/>
          <p14:tracePt t="38349" x="1739900" y="3892550"/>
          <p14:tracePt t="38380" x="1739900" y="3886200"/>
          <p14:tracePt t="38387" x="1733550" y="3886200"/>
          <p14:tracePt t="38396" x="1733550" y="3879850"/>
          <p14:tracePt t="38420" x="1727200" y="3879850"/>
          <p14:tracePt t="38427" x="1727200" y="3873500"/>
          <p14:tracePt t="38500" x="1727200" y="3867150"/>
          <p14:tracePt t="38524" x="1727200" y="3854450"/>
          <p14:tracePt t="38557" x="1727200" y="3848100"/>
          <p14:tracePt t="38565" x="1739900" y="3841750"/>
          <p14:tracePt t="38573" x="1752600" y="3835400"/>
          <p14:tracePt t="38589" x="1778000" y="3835400"/>
          <p14:tracePt t="38606" x="1835150" y="3822700"/>
          <p14:tracePt t="38622" x="1873250" y="3822700"/>
          <p14:tracePt t="38639" x="1898650" y="3822700"/>
          <p14:tracePt t="38656" x="1943100" y="3822700"/>
          <p14:tracePt t="38672" x="1968500" y="3822700"/>
          <p14:tracePt t="38689" x="1993900" y="3822700"/>
          <p14:tracePt t="38706" x="2012950" y="3822700"/>
          <p14:tracePt t="38722" x="2019300" y="3822700"/>
          <p14:tracePt t="38727" x="2025650" y="3822700"/>
          <p14:tracePt t="38741" x="2032000" y="3822700"/>
          <p14:tracePt t="38773" x="2044700" y="3822700"/>
          <p14:tracePt t="38797" x="2057400" y="3822700"/>
          <p14:tracePt t="38812" x="2063750" y="3822700"/>
          <p14:tracePt t="38829" x="2070100" y="3829050"/>
          <p14:tracePt t="38837" x="2076450" y="3835400"/>
          <p14:tracePt t="38844" x="2082800" y="3841750"/>
          <p14:tracePt t="38856" x="2101850" y="3841750"/>
          <p14:tracePt t="38873" x="2120900" y="3848100"/>
          <p14:tracePt t="38892" x="2127250" y="3848100"/>
          <p14:tracePt t="49853" x="2139950" y="3848100"/>
          <p14:tracePt t="49861" x="2171700" y="3848100"/>
          <p14:tracePt t="49868" x="2222500" y="3848100"/>
          <p14:tracePt t="49876" x="2241550" y="3848100"/>
          <p14:tracePt t="49892" x="2292350" y="3848100"/>
          <p14:tracePt t="49909" x="2330450" y="3848100"/>
          <p14:tracePt t="49926" x="2368550" y="3848100"/>
          <p14:tracePt t="49942" x="2374900" y="3848100"/>
          <p14:tracePt t="49976" x="2387600" y="3848100"/>
          <p14:tracePt t="49993" x="2400300" y="3848100"/>
          <p14:tracePt t="50009" x="2438400" y="3848100"/>
          <p14:tracePt t="50026" x="2476500" y="3860800"/>
          <p14:tracePt t="50042" x="2514600" y="3860800"/>
          <p14:tracePt t="50059" x="2546350" y="3867150"/>
          <p14:tracePt t="50076" x="2578100" y="3873500"/>
          <p14:tracePt t="50092" x="2584450" y="3879850"/>
          <p14:tracePt t="50109" x="2597150" y="3879850"/>
          <p14:tracePt t="50126" x="2609850" y="3879850"/>
          <p14:tracePt t="50143" x="2628900" y="3879850"/>
          <p14:tracePt t="50159" x="2654300" y="3879850"/>
          <p14:tracePt t="50176" x="2679700" y="3879850"/>
          <p14:tracePt t="50193" x="2692400" y="3879850"/>
          <p14:tracePt t="50292" x="2698750" y="3879850"/>
          <p14:tracePt t="66459" x="2825750" y="3854450"/>
          <p14:tracePt t="66467" x="2940050" y="3797300"/>
          <p14:tracePt t="66476" x="3028950" y="3784600"/>
          <p14:tracePt t="66484" x="3060700" y="3784600"/>
          <p14:tracePt t="66498" x="3079750" y="3778250"/>
          <p14:tracePt t="66514" x="3181350" y="3778250"/>
          <p14:tracePt t="66531" x="3238500" y="3765550"/>
          <p14:tracePt t="66564" x="3244850" y="3765550"/>
          <p14:tracePt t="81613" x="3251200" y="3765550"/>
          <p14:tracePt t="81621" x="3282950" y="3765550"/>
          <p14:tracePt t="81628" x="3333750" y="3765550"/>
          <p14:tracePt t="81637" x="3371850" y="3765550"/>
          <p14:tracePt t="81652" x="3454400" y="3765550"/>
          <p14:tracePt t="81669" x="3543300" y="3765550"/>
          <p14:tracePt t="81686" x="3625850" y="3752850"/>
          <p14:tracePt t="81702" x="3663950" y="3752850"/>
          <p14:tracePt t="81719" x="3683000" y="3752850"/>
          <p14:tracePt t="81736" x="3702050" y="3740150"/>
          <p14:tracePt t="81752" x="3708400" y="3740150"/>
          <p14:tracePt t="81769" x="3714750" y="3740150"/>
          <p14:tracePt t="81786" x="3733800" y="3740150"/>
          <p14:tracePt t="81802" x="3740150" y="3740150"/>
          <p14:tracePt t="81820" x="3752850" y="3740150"/>
          <p14:tracePt t="81893" x="3759200" y="3746500"/>
          <p14:tracePt t="81900" x="3759200" y="3765550"/>
          <p14:tracePt t="81907" x="3759200" y="3778250"/>
          <p14:tracePt t="81919" x="3759200" y="3797300"/>
          <p14:tracePt t="81935" x="3771900" y="3822700"/>
          <p14:tracePt t="81952" x="3784600" y="3860800"/>
          <p14:tracePt t="81969" x="3797300" y="3879850"/>
          <p14:tracePt t="81985" x="3822700" y="3905250"/>
          <p14:tracePt t="82002" x="3854450" y="3937000"/>
          <p14:tracePt t="82019" x="3860800" y="3937000"/>
          <p14:tracePt t="83389" x="0" y="0"/>
        </p14:tracePtLst>
      </p14:laserTraceLst>
    </p:ext>
  </p:extLs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7435480"/>
              </p:ext>
            </p:extLst>
          </p:nvPr>
        </p:nvGraphicFramePr>
        <p:xfrm>
          <a:off x="3631583" y="730235"/>
          <a:ext cx="3314700" cy="496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8" name="Equation" r:id="rId5" imgW="3314520" imgH="4965480" progId="Equation.DSMT4">
                  <p:embed/>
                </p:oleObj>
              </mc:Choice>
              <mc:Fallback>
                <p:oleObj name="Equation" r:id="rId5" imgW="3314520" imgH="4965480" progId="Equation.DSMT4">
                  <p:embed/>
                  <p:pic>
                    <p:nvPicPr>
                      <p:cNvPr id="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1583" y="730235"/>
                        <a:ext cx="3314700" cy="4965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9674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613"/>
    </mc:Choice>
    <mc:Fallback xmlns="">
      <p:transition advTm="896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643" x="438150" y="5524500"/>
          <p14:tracePt t="6699" x="438150" y="5518150"/>
          <p14:tracePt t="6707" x="438150" y="5511800"/>
          <p14:tracePt t="6716" x="438150" y="5492750"/>
          <p14:tracePt t="6729" x="450850" y="5467350"/>
          <p14:tracePt t="6745" x="482600" y="5422900"/>
          <p14:tracePt t="6762" x="641350" y="5276850"/>
          <p14:tracePt t="6779" x="1365250" y="4572000"/>
          <p14:tracePt t="6796" x="2019300" y="3968750"/>
          <p14:tracePt t="6812" x="2660650" y="3327400"/>
          <p14:tracePt t="6829" x="3206750" y="2616200"/>
          <p14:tracePt t="6846" x="3625850" y="1949450"/>
          <p14:tracePt t="6863" x="3892550" y="1435100"/>
          <p14:tracePt t="6879" x="4051300" y="1092200"/>
          <p14:tracePt t="6896" x="4083050" y="1009650"/>
          <p14:tracePt t="6912" x="4095750" y="984250"/>
          <p14:tracePt t="6929" x="4095750" y="977900"/>
          <p14:tracePt t="6946" x="4095750" y="971550"/>
          <p14:tracePt t="8284" x="4095750" y="965200"/>
          <p14:tracePt t="8292" x="4102100" y="965200"/>
          <p14:tracePt t="8427" x="4095750" y="977900"/>
          <p14:tracePt t="8435" x="4070350" y="977900"/>
          <p14:tracePt t="8443" x="4051300" y="996950"/>
          <p14:tracePt t="8451" x="4025900" y="1016000"/>
          <p14:tracePt t="8462" x="4013200" y="1022350"/>
          <p14:tracePt t="8479" x="3987800" y="1054100"/>
          <p14:tracePt t="8496" x="3975100" y="1060450"/>
          <p14:tracePt t="8513" x="3968750" y="1066800"/>
          <p14:tracePt t="8529" x="3968750" y="1073150"/>
          <p14:tracePt t="8546" x="3962400" y="1079500"/>
          <p14:tracePt t="8563" x="3949700" y="1092200"/>
          <p14:tracePt t="8579" x="3905250" y="1168400"/>
          <p14:tracePt t="8596" x="3867150" y="1231900"/>
          <p14:tracePt t="8613" x="3835400" y="1289050"/>
          <p14:tracePt t="8629" x="3816350" y="1308100"/>
          <p14:tracePt t="8646" x="3810000" y="1320800"/>
          <p14:tracePt t="9403" x="3790950" y="1320800"/>
          <p14:tracePt t="9411" x="3778250" y="1320800"/>
          <p14:tracePt t="9419" x="3765550" y="1314450"/>
          <p14:tracePt t="9429" x="3765550" y="1308100"/>
          <p14:tracePt t="9446" x="3752850" y="1301750"/>
          <p14:tracePt t="9463" x="3746500" y="1289050"/>
          <p14:tracePt t="9523" x="3746500" y="1270000"/>
          <p14:tracePt t="9531" x="3746500" y="1250950"/>
          <p14:tracePt t="9547" x="3746500" y="1244600"/>
          <p14:tracePt t="9555" x="3746500" y="1231900"/>
          <p14:tracePt t="9563" x="3746500" y="1225550"/>
          <p14:tracePt t="9579" x="3746500" y="1200150"/>
          <p14:tracePt t="9596" x="3746500" y="1181100"/>
          <p14:tracePt t="9613" x="3746500" y="1174750"/>
          <p14:tracePt t="9630" x="3746500" y="1168400"/>
          <p14:tracePt t="9860" x="3752850" y="1162050"/>
          <p14:tracePt t="9868" x="3765550" y="1155700"/>
          <p14:tracePt t="9876" x="3778250" y="1155700"/>
          <p14:tracePt t="9884" x="3784600" y="1155700"/>
          <p14:tracePt t="9897" x="3790950" y="1149350"/>
          <p14:tracePt t="9913" x="3803650" y="1143000"/>
          <p14:tracePt t="9930" x="3810000" y="1136650"/>
          <p14:tracePt t="9948" x="3841750" y="1117600"/>
          <p14:tracePt t="9963" x="3860800" y="1085850"/>
          <p14:tracePt t="9980" x="3873500" y="1079500"/>
          <p14:tracePt t="9997" x="3898900" y="1066800"/>
          <p14:tracePt t="10013" x="3905250" y="1066800"/>
          <p14:tracePt t="10047" x="3917950" y="1054100"/>
          <p14:tracePt t="10064" x="3949700" y="1047750"/>
          <p14:tracePt t="10080" x="3968750" y="1028700"/>
          <p14:tracePt t="10097" x="3975100" y="1028700"/>
          <p14:tracePt t="10113" x="4000500" y="1022350"/>
          <p14:tracePt t="10130" x="4025900" y="1009650"/>
          <p14:tracePt t="10147" x="4070350" y="996950"/>
          <p14:tracePt t="10164" x="4159250" y="977900"/>
          <p14:tracePt t="10180" x="4216400" y="971550"/>
          <p14:tracePt t="10197" x="4248150" y="965200"/>
          <p14:tracePt t="10214" x="4267200" y="965200"/>
          <p14:tracePt t="10428" x="4286250" y="958850"/>
          <p14:tracePt t="10436" x="4305300" y="958850"/>
          <p14:tracePt t="10447" x="4318000" y="958850"/>
          <p14:tracePt t="10464" x="4343400" y="958850"/>
          <p14:tracePt t="10480" x="4394200" y="958850"/>
          <p14:tracePt t="10497" x="4419600" y="958850"/>
          <p14:tracePt t="10514" x="4457700" y="958850"/>
          <p14:tracePt t="10530" x="4464050" y="958850"/>
          <p14:tracePt t="10565" x="4470400" y="958850"/>
          <p14:tracePt t="10596" x="4470400" y="965200"/>
          <p14:tracePt t="10604" x="4476750" y="971550"/>
          <p14:tracePt t="10614" x="4483100" y="971550"/>
          <p14:tracePt t="10630" x="4495800" y="977900"/>
          <p14:tracePt t="10647" x="4527550" y="977900"/>
          <p14:tracePt t="10664" x="4552950" y="990600"/>
          <p14:tracePt t="10681" x="4616450" y="990600"/>
          <p14:tracePt t="10697" x="4686300" y="990600"/>
          <p14:tracePt t="10714" x="4737100" y="990600"/>
          <p14:tracePt t="10730" x="4806950" y="990600"/>
          <p14:tracePt t="10747" x="4845050" y="990600"/>
          <p14:tracePt t="10764" x="4864100" y="990600"/>
          <p14:tracePt t="10876" x="4876800" y="996950"/>
          <p14:tracePt t="10892" x="4883150" y="1003300"/>
          <p14:tracePt t="10900" x="4889500" y="1016000"/>
          <p14:tracePt t="10908" x="4895850" y="1022350"/>
          <p14:tracePt t="10916" x="4902200" y="1041400"/>
          <p14:tracePt t="10930" x="4908550" y="1047750"/>
          <p14:tracePt t="10947" x="4908550" y="1073150"/>
          <p14:tracePt t="10964" x="4921250" y="1111250"/>
          <p14:tracePt t="10980" x="4927600" y="1117600"/>
          <p14:tracePt t="12052" x="4953000" y="1123950"/>
          <p14:tracePt t="12060" x="5003800" y="1123950"/>
          <p14:tracePt t="12068" x="5067300" y="1123950"/>
          <p14:tracePt t="12081" x="5156200" y="1123950"/>
          <p14:tracePt t="12098" x="5359400" y="1123950"/>
          <p14:tracePt t="12114" x="5638800" y="1123950"/>
          <p14:tracePt t="12131" x="5822950" y="1123950"/>
          <p14:tracePt t="12148" x="5962650" y="1117600"/>
          <p14:tracePt t="12164" x="6013450" y="1092200"/>
          <p14:tracePt t="12181" x="6019800" y="1092200"/>
          <p14:tracePt t="12444" x="6019800" y="1085850"/>
          <p14:tracePt t="12452" x="6000750" y="1085850"/>
          <p14:tracePt t="12460" x="5975350" y="1085850"/>
          <p14:tracePt t="12468" x="5943600" y="1085850"/>
          <p14:tracePt t="12481" x="5899150" y="1085850"/>
          <p14:tracePt t="12498" x="5848350" y="1085850"/>
          <p14:tracePt t="12514" x="5797550" y="1085850"/>
          <p14:tracePt t="12531" x="5791200" y="1085850"/>
          <p14:tracePt t="13076" x="5791200" y="1092200"/>
          <p14:tracePt t="13084" x="5803900" y="1104900"/>
          <p14:tracePt t="13092" x="5803900" y="1123950"/>
          <p14:tracePt t="13100" x="5816600" y="1143000"/>
          <p14:tracePt t="13114" x="5816600" y="1181100"/>
          <p14:tracePt t="13131" x="5829300" y="1250950"/>
          <p14:tracePt t="13148" x="5822950" y="1371600"/>
          <p14:tracePt t="13164" x="5727700" y="1466850"/>
          <p14:tracePt t="13181" x="5575300" y="1530350"/>
          <p14:tracePt t="13198" x="5410200" y="1606550"/>
          <p14:tracePt t="13214" x="5232400" y="1651000"/>
          <p14:tracePt t="13231" x="5105400" y="1682750"/>
          <p14:tracePt t="13248" x="5022850" y="1689100"/>
          <p14:tracePt t="13264" x="4997450" y="1689100"/>
          <p14:tracePt t="13281" x="4991100" y="1689100"/>
          <p14:tracePt t="13298" x="4978400" y="1689100"/>
          <p14:tracePt t="13314" x="4972050" y="1689100"/>
          <p14:tracePt t="13331" x="4946650" y="1689100"/>
          <p14:tracePt t="13347" x="4826000" y="1689100"/>
          <p14:tracePt t="13364" x="4724400" y="1689100"/>
          <p14:tracePt t="13381" x="4610100" y="1689100"/>
          <p14:tracePt t="13398" x="4483100" y="1689100"/>
          <p14:tracePt t="13415" x="4368800" y="1689100"/>
          <p14:tracePt t="13431" x="4330700" y="1689100"/>
          <p14:tracePt t="13448" x="4292600" y="1689100"/>
          <p14:tracePt t="13464" x="4267200" y="1689100"/>
          <p14:tracePt t="13481" x="4241800" y="1689100"/>
          <p14:tracePt t="13498" x="4203700" y="1689100"/>
          <p14:tracePt t="13515" x="4152900" y="1689100"/>
          <p14:tracePt t="13531" x="4076700" y="1689100"/>
          <p14:tracePt t="13534" x="4025900" y="1689100"/>
          <p14:tracePt t="13548" x="3956050" y="1689100"/>
          <p14:tracePt t="13565" x="3905250" y="1689100"/>
          <p14:tracePt t="13581" x="3854450" y="1689100"/>
          <p14:tracePt t="13598" x="3784600" y="1689100"/>
          <p14:tracePt t="13615" x="3733800" y="1689100"/>
          <p14:tracePt t="13631" x="3714750" y="1689100"/>
          <p14:tracePt t="13648" x="3689350" y="1689100"/>
          <p14:tracePt t="13665" x="3676650" y="1689100"/>
          <p14:tracePt t="13681" x="3663950" y="1689100"/>
          <p14:tracePt t="13698" x="3657600" y="1689100"/>
          <p14:tracePt t="13715" x="3651250" y="1689100"/>
          <p14:tracePt t="13731" x="3619500" y="1689100"/>
          <p14:tracePt t="13748" x="3600450" y="1689100"/>
          <p14:tracePt t="13765" x="3581400" y="1682750"/>
          <p14:tracePt t="13781" x="3568700" y="1676400"/>
          <p14:tracePt t="13798" x="3556000" y="1670050"/>
          <p14:tracePt t="13815" x="3543300" y="1670050"/>
          <p14:tracePt t="13848" x="3536950" y="1663700"/>
          <p14:tracePt t="13865" x="3536950" y="1657350"/>
          <p14:tracePt t="13932" x="3530600" y="1657350"/>
          <p14:tracePt t="13940" x="3524250" y="1651000"/>
          <p14:tracePt t="13956" x="3517900" y="1651000"/>
          <p14:tracePt t="13965" x="3517900" y="1644650"/>
          <p14:tracePt t="13981" x="3511550" y="1644650"/>
          <p14:tracePt t="13998" x="3505200" y="1638300"/>
          <p14:tracePt t="14015" x="3498850" y="1638300"/>
          <p14:tracePt t="14031" x="3492500" y="1631950"/>
          <p14:tracePt t="14048" x="3486150" y="1625600"/>
          <p14:tracePt t="14065" x="3479800" y="1619250"/>
          <p14:tracePt t="14081" x="3473450" y="1612900"/>
          <p14:tracePt t="14098" x="3467100" y="1606550"/>
          <p14:tracePt t="14116" x="3435350" y="1593850"/>
          <p14:tracePt t="14131" x="3422650" y="1581150"/>
          <p14:tracePt t="14165" x="3416300" y="1581150"/>
          <p14:tracePt t="14181" x="3409950" y="1574800"/>
          <p14:tracePt t="14204" x="3403600" y="1568450"/>
          <p14:tracePt t="14244" x="3403600" y="1562100"/>
          <p14:tracePt t="14260" x="3403600" y="1555750"/>
          <p14:tracePt t="14524" x="3403600" y="1549400"/>
          <p14:tracePt t="14533" x="3409950" y="1549400"/>
          <p14:tracePt t="14548" x="3416300" y="1549400"/>
          <p14:tracePt t="14556" x="3422650" y="1549400"/>
          <p14:tracePt t="14565" x="3435350" y="1549400"/>
          <p14:tracePt t="14582" x="3460750" y="1562100"/>
          <p14:tracePt t="14598" x="3511550" y="1562100"/>
          <p14:tracePt t="14615" x="3562350" y="1562100"/>
          <p14:tracePt t="14632" x="3632200" y="1562100"/>
          <p14:tracePt t="14648" x="3670300" y="1562100"/>
          <p14:tracePt t="14682" x="3676650" y="1562100"/>
          <p14:tracePt t="14698" x="3683000" y="1562100"/>
          <p14:tracePt t="14773" x="3689350" y="1562100"/>
          <p14:tracePt t="14781" x="3702050" y="1562100"/>
          <p14:tracePt t="14788" x="3708400" y="1562100"/>
          <p14:tracePt t="14798" x="3740150" y="1562100"/>
          <p14:tracePt t="14815" x="3784600" y="1549400"/>
          <p14:tracePt t="14832" x="3810000" y="1549400"/>
          <p14:tracePt t="14849" x="3841750" y="1549400"/>
          <p14:tracePt t="14865" x="3848100" y="1549400"/>
          <p14:tracePt t="14882" x="3860800" y="1549400"/>
          <p14:tracePt t="14940" x="3867150" y="1549400"/>
          <p14:tracePt t="14948" x="3886200" y="1549400"/>
          <p14:tracePt t="14956" x="3892550" y="1549400"/>
          <p14:tracePt t="14965" x="3905250" y="1549400"/>
          <p14:tracePt t="14982" x="3911600" y="1549400"/>
          <p14:tracePt t="14998" x="3917950" y="1549400"/>
          <p14:tracePt t="15108" x="3924300" y="1549400"/>
          <p14:tracePt t="15124" x="3937000" y="1549400"/>
          <p14:tracePt t="15132" x="3943350" y="1549400"/>
          <p14:tracePt t="15140" x="3949700" y="1549400"/>
          <p14:tracePt t="15149" x="3956050" y="1549400"/>
          <p14:tracePt t="15165" x="3987800" y="1549400"/>
          <p14:tracePt t="15182" x="3994150" y="1549400"/>
          <p14:tracePt t="15628" x="4013200" y="1549400"/>
          <p14:tracePt t="15636" x="4019550" y="1549400"/>
          <p14:tracePt t="15644" x="4051300" y="1549400"/>
          <p14:tracePt t="15652" x="4064000" y="1549400"/>
          <p14:tracePt t="15665" x="4070350" y="1549400"/>
          <p14:tracePt t="15682" x="4095750" y="1549400"/>
          <p14:tracePt t="15716" x="4102100" y="1549400"/>
          <p14:tracePt t="16060" x="4121150" y="1549400"/>
          <p14:tracePt t="16068" x="4159250" y="1549400"/>
          <p14:tracePt t="16076" x="4222750" y="1549400"/>
          <p14:tracePt t="16085" x="4311650" y="1549400"/>
          <p14:tracePt t="16100" x="4495800" y="1549400"/>
          <p14:tracePt t="16116" x="4705350" y="1549400"/>
          <p14:tracePt t="16132" x="4876800" y="1549400"/>
          <p14:tracePt t="16149" x="4959350" y="1549400"/>
          <p14:tracePt t="16165" x="4972050" y="1549400"/>
          <p14:tracePt t="16244" x="4978400" y="1549400"/>
          <p14:tracePt t="16252" x="4984750" y="1543050"/>
          <p14:tracePt t="16260" x="4991100" y="1543050"/>
          <p14:tracePt t="16268" x="5003800" y="1530350"/>
          <p14:tracePt t="16282" x="5010150" y="1530350"/>
          <p14:tracePt t="16298" x="5035550" y="1530350"/>
          <p14:tracePt t="16315" x="5060950" y="1524000"/>
          <p14:tracePt t="16331" x="5080000" y="1511300"/>
          <p14:tracePt t="16348" x="5086350" y="1511300"/>
          <p14:tracePt t="16413" x="5092700" y="1511300"/>
          <p14:tracePt t="16420" x="5099050" y="1504950"/>
          <p14:tracePt t="16908" x="5111750" y="1504950"/>
          <p14:tracePt t="16916" x="5118100" y="1504950"/>
          <p14:tracePt t="16924" x="5143500" y="1511300"/>
          <p14:tracePt t="16933" x="5181600" y="1511300"/>
          <p14:tracePt t="16949" x="5245100" y="1524000"/>
          <p14:tracePt t="16966" x="5302250" y="1536700"/>
          <p14:tracePt t="16982" x="5308600" y="1536700"/>
          <p14:tracePt t="16999" x="5321300" y="1536700"/>
          <p14:tracePt t="17331" x="5314950" y="1536700"/>
          <p14:tracePt t="17348" x="5308600" y="1536700"/>
          <p14:tracePt t="17355" x="5302250" y="1536700"/>
          <p14:tracePt t="17365" x="5295900" y="1536700"/>
          <p14:tracePt t="17382" x="5264150" y="1536700"/>
          <p14:tracePt t="17399" x="5257800" y="1536700"/>
          <p14:tracePt t="17724" x="5276850" y="1536700"/>
          <p14:tracePt t="17732" x="5314950" y="1536700"/>
          <p14:tracePt t="17740" x="5359400" y="1536700"/>
          <p14:tracePt t="17749" x="5429250" y="1536700"/>
          <p14:tracePt t="17766" x="5543550" y="1536700"/>
          <p14:tracePt t="17782" x="5689600" y="1536700"/>
          <p14:tracePt t="17799" x="5816600" y="1536700"/>
          <p14:tracePt t="17817" x="5886450" y="1536700"/>
          <p14:tracePt t="17833" x="5899150" y="1536700"/>
          <p14:tracePt t="17884" x="5911850" y="1536700"/>
          <p14:tracePt t="17892" x="5918200" y="1536700"/>
          <p14:tracePt t="17901" x="5949950" y="1536700"/>
          <p14:tracePt t="17916" x="6000750" y="1536700"/>
          <p14:tracePt t="17933" x="6102350" y="1549400"/>
          <p14:tracePt t="17949" x="6191250" y="1562100"/>
          <p14:tracePt t="17966" x="6242050" y="1562100"/>
          <p14:tracePt t="17983" x="6248400" y="1568450"/>
          <p14:tracePt t="18564" x="6261100" y="1568450"/>
          <p14:tracePt t="18572" x="6267450" y="1568450"/>
          <p14:tracePt t="18583" x="6273800" y="1568450"/>
          <p14:tracePt t="18599" x="6311900" y="1568450"/>
          <p14:tracePt t="18616" x="6343650" y="1581150"/>
          <p14:tracePt t="18633" x="6375400" y="1581150"/>
          <p14:tracePt t="18650" x="6388100" y="1587500"/>
          <p14:tracePt t="18666" x="6394450" y="1587500"/>
          <p14:tracePt t="18683" x="6400800" y="1587500"/>
          <p14:tracePt t="18988" x="6381750" y="1587500"/>
          <p14:tracePt t="18996" x="6337300" y="1587500"/>
          <p14:tracePt t="19004" x="6286500" y="1587500"/>
          <p14:tracePt t="19016" x="6216650" y="1587500"/>
          <p14:tracePt t="19033" x="6007100" y="1587500"/>
          <p14:tracePt t="19050" x="5645150" y="1587500"/>
          <p14:tracePt t="19054" x="5492750" y="1587500"/>
          <p14:tracePt t="19066" x="5251450" y="1587500"/>
          <p14:tracePt t="19083" x="4857750" y="1549400"/>
          <p14:tracePt t="19100" x="4362450" y="1473200"/>
          <p14:tracePt t="19116" x="4191000" y="1435100"/>
          <p14:tracePt t="19133" x="4146550" y="1403350"/>
          <p14:tracePt t="19150" x="4140200" y="1403350"/>
          <p14:tracePt t="19166" x="4133850" y="1403350"/>
          <p14:tracePt t="19213" x="4133850" y="1390650"/>
          <p14:tracePt t="19220" x="4127500" y="1384300"/>
          <p14:tracePt t="19233" x="4127500" y="1377950"/>
          <p14:tracePt t="19250" x="4127500" y="1352550"/>
          <p14:tracePt t="19266" x="4121150" y="1320800"/>
          <p14:tracePt t="19283" x="4089400" y="1282700"/>
          <p14:tracePt t="19300" x="4032250" y="1238250"/>
          <p14:tracePt t="19316" x="4006850" y="1212850"/>
          <p14:tracePt t="19333" x="3981450" y="1200150"/>
          <p14:tracePt t="19349" x="3949700" y="1181100"/>
          <p14:tracePt t="19366" x="3937000" y="1181100"/>
          <p14:tracePt t="19383" x="3917950" y="1162050"/>
          <p14:tracePt t="19400" x="3911600" y="1149350"/>
          <p14:tracePt t="19416" x="3898900" y="1143000"/>
          <p14:tracePt t="19433" x="3898900" y="1130300"/>
          <p14:tracePt t="19450" x="3892550" y="1123950"/>
          <p14:tracePt t="19466" x="3886200" y="1117600"/>
          <p14:tracePt t="19492" x="3879850" y="1111250"/>
          <p14:tracePt t="19500" x="3873500" y="1111250"/>
          <p14:tracePt t="19516" x="3867150" y="1098550"/>
          <p14:tracePt t="19533" x="3860800" y="1098550"/>
          <p14:tracePt t="19550" x="3848100" y="1098550"/>
          <p14:tracePt t="19566" x="3841750" y="1092200"/>
          <p14:tracePt t="19583" x="3835400" y="1085850"/>
          <p14:tracePt t="19604" x="3835400" y="1079500"/>
          <p14:tracePt t="19636" x="3829050" y="1079500"/>
          <p14:tracePt t="19644" x="3822700" y="1073150"/>
          <p14:tracePt t="19660" x="3816350" y="1066800"/>
          <p14:tracePt t="19668" x="3816350" y="1054100"/>
          <p14:tracePt t="19683" x="3810000" y="1041400"/>
          <p14:tracePt t="19700" x="3784600" y="1016000"/>
          <p14:tracePt t="19716" x="3771900" y="984250"/>
          <p14:tracePt t="19734" x="3765550" y="971550"/>
          <p14:tracePt t="19750" x="3752850" y="952500"/>
          <p14:tracePt t="19766" x="3752850" y="933450"/>
          <p14:tracePt t="19783" x="3752850" y="920750"/>
          <p14:tracePt t="19800" x="3752850" y="901700"/>
          <p14:tracePt t="19816" x="3752850" y="889000"/>
          <p14:tracePt t="19833" x="3752850" y="876300"/>
          <p14:tracePt t="19850" x="3759200" y="863600"/>
          <p14:tracePt t="19868" x="3784600" y="850900"/>
          <p14:tracePt t="19900" x="3790950" y="850900"/>
          <p14:tracePt t="19917" x="3797300" y="850900"/>
          <p14:tracePt t="19933" x="3816350" y="850900"/>
          <p14:tracePt t="19950" x="3835400" y="863600"/>
          <p14:tracePt t="19967" x="3854450" y="946150"/>
          <p14:tracePt t="19983" x="3867150" y="1035050"/>
          <p14:tracePt t="20000" x="3867150" y="1085850"/>
          <p14:tracePt t="20017" x="3867150" y="1123950"/>
          <p14:tracePt t="20033" x="3860800" y="1162050"/>
          <p14:tracePt t="20050" x="3835400" y="1187450"/>
          <p14:tracePt t="20067" x="3797300" y="1206500"/>
          <p14:tracePt t="20069" x="3771900" y="1219200"/>
          <p14:tracePt t="20083" x="3746500" y="1225550"/>
          <p14:tracePt t="20100" x="3663950" y="1238250"/>
          <p14:tracePt t="20117" x="3581400" y="1238250"/>
          <p14:tracePt t="20133" x="3479800" y="1238250"/>
          <p14:tracePt t="20150" x="3403600" y="1219200"/>
          <p14:tracePt t="20167" x="3352800" y="1174750"/>
          <p14:tracePt t="20184" x="3340100" y="1136650"/>
          <p14:tracePt t="20200" x="3327400" y="1066800"/>
          <p14:tracePt t="20217" x="3327400" y="958850"/>
          <p14:tracePt t="20233" x="3371850" y="857250"/>
          <p14:tracePt t="20250" x="3441700" y="762000"/>
          <p14:tracePt t="20267" x="3549650" y="711200"/>
          <p14:tracePt t="20284" x="3600450" y="711200"/>
          <p14:tracePt t="20300" x="3625850" y="711200"/>
          <p14:tracePt t="20316" x="3632200" y="711200"/>
          <p14:tracePt t="20333" x="3644900" y="711200"/>
          <p14:tracePt t="20349" x="3663950" y="730250"/>
          <p14:tracePt t="20366" x="3670300" y="825500"/>
          <p14:tracePt t="20383" x="3676650" y="920750"/>
          <p14:tracePt t="20399" x="3676650" y="1035050"/>
          <p14:tracePt t="20416" x="3663950" y="1111250"/>
          <p14:tracePt t="20434" x="3606800" y="1174750"/>
          <p14:tracePt t="20450" x="3505200" y="1206500"/>
          <p14:tracePt t="20467" x="3429000" y="1225550"/>
          <p14:tracePt t="20483" x="3390900" y="1225550"/>
          <p14:tracePt t="20500" x="3359150" y="1225550"/>
          <p14:tracePt t="20516" x="3352800" y="1206500"/>
          <p14:tracePt t="20533" x="3352800" y="1143000"/>
          <p14:tracePt t="20550" x="3352800" y="1073150"/>
          <p14:tracePt t="20567" x="3352800" y="952500"/>
          <p14:tracePt t="20583" x="3352800" y="869950"/>
          <p14:tracePt t="20600" x="3378200" y="800100"/>
          <p14:tracePt t="20617" x="3429000" y="762000"/>
          <p14:tracePt t="20633" x="3479800" y="742950"/>
          <p14:tracePt t="20650" x="3517900" y="736600"/>
          <p14:tracePt t="20667" x="3549650" y="736600"/>
          <p14:tracePt t="20683" x="3568700" y="736600"/>
          <p14:tracePt t="20700" x="3575050" y="749300"/>
          <p14:tracePt t="20717" x="3587750" y="800100"/>
          <p14:tracePt t="20733" x="3587750" y="882650"/>
          <p14:tracePt t="20750" x="3587750" y="952500"/>
          <p14:tracePt t="20767" x="3562350" y="1035050"/>
          <p14:tracePt t="20783" x="3498850" y="1098550"/>
          <p14:tracePt t="20800" x="3429000" y="1143000"/>
          <p14:tracePt t="20817" x="3397250" y="1155700"/>
          <p14:tracePt t="20833" x="3371850" y="1155700"/>
          <p14:tracePt t="21075" x="3359150" y="1162050"/>
          <p14:tracePt t="21083" x="3321050" y="1200150"/>
          <p14:tracePt t="21091" x="3302000" y="1206500"/>
          <p14:tracePt t="21100" x="3276600" y="1225550"/>
          <p14:tracePt t="22788" x="3276600" y="1244600"/>
          <p14:tracePt t="22796" x="3302000" y="1270000"/>
          <p14:tracePt t="22804" x="3340100" y="1276350"/>
          <p14:tracePt t="22817" x="3371850" y="1295400"/>
          <p14:tracePt t="22834" x="3429000" y="1295400"/>
          <p14:tracePt t="22851" x="3467100" y="1308100"/>
          <p14:tracePt t="22867" x="3486150" y="1308100"/>
          <p14:tracePt t="22956" x="3492500" y="1308100"/>
          <p14:tracePt t="22964" x="3511550" y="1308100"/>
          <p14:tracePt t="22972" x="3543300" y="1308100"/>
          <p14:tracePt t="22984" x="3575050" y="1308100"/>
          <p14:tracePt t="23001" x="3644900" y="1308100"/>
          <p14:tracePt t="23017" x="3778250" y="1301750"/>
          <p14:tracePt t="23036" x="4025900" y="1257300"/>
          <p14:tracePt t="23051" x="4095750" y="1244600"/>
          <p14:tracePt t="23067" x="4146550" y="1225550"/>
          <p14:tracePt t="23084" x="4184650" y="1200150"/>
          <p14:tracePt t="23101" x="4184650" y="1193800"/>
          <p14:tracePt t="23118" x="4203700" y="1174750"/>
          <p14:tracePt t="23134" x="4229100" y="1143000"/>
          <p14:tracePt t="23150" x="4260850" y="1098550"/>
          <p14:tracePt t="23167" x="4279900" y="1079500"/>
          <p14:tracePt t="23184" x="4292600" y="1066800"/>
          <p14:tracePt t="23201" x="4311650" y="1060450"/>
          <p14:tracePt t="23234" x="4324350" y="1041400"/>
          <p14:tracePt t="23251" x="4330700" y="1035050"/>
          <p14:tracePt t="23267" x="4356100" y="1016000"/>
          <p14:tracePt t="23284" x="4381500" y="1003300"/>
          <p14:tracePt t="23301" x="4387850" y="996950"/>
          <p14:tracePt t="23317" x="4400550" y="996950"/>
          <p14:tracePt t="23387" x="4413250" y="1016000"/>
          <p14:tracePt t="23396" x="4425950" y="1054100"/>
          <p14:tracePt t="23404" x="4451350" y="1098550"/>
          <p14:tracePt t="23417" x="4464050" y="1143000"/>
          <p14:tracePt t="23434" x="4483100" y="1212850"/>
          <p14:tracePt t="23451" x="4489450" y="1263650"/>
          <p14:tracePt t="23532" x="4502150" y="1225550"/>
          <p14:tracePt t="23540" x="4502150" y="1174750"/>
          <p14:tracePt t="23551" x="4502150" y="1123950"/>
          <p14:tracePt t="23568" x="4514850" y="1003300"/>
          <p14:tracePt t="23584" x="4514850" y="933450"/>
          <p14:tracePt t="23601" x="4514850" y="882650"/>
          <p14:tracePt t="23617" x="4514850" y="863600"/>
          <p14:tracePt t="23634" x="4502150" y="850900"/>
          <p14:tracePt t="23692" x="4489450" y="857250"/>
          <p14:tracePt t="23700" x="4476750" y="895350"/>
          <p14:tracePt t="23708" x="4476750" y="946150"/>
          <p14:tracePt t="23718" x="4476750" y="1028700"/>
          <p14:tracePt t="23735" x="4476750" y="1206500"/>
          <p14:tracePt t="23751" x="4476750" y="1365250"/>
          <p14:tracePt t="23768" x="4476750" y="1498600"/>
          <p14:tracePt t="23784" x="4476750" y="1600200"/>
          <p14:tracePt t="23801" x="4476750" y="1663700"/>
          <p14:tracePt t="23818" x="4464050" y="1727200"/>
          <p14:tracePt t="23834" x="4457700" y="1778000"/>
          <p14:tracePt t="23851" x="4457700" y="1809750"/>
          <p14:tracePt t="23868" x="4445000" y="1835150"/>
          <p14:tracePt t="23932" x="4432300" y="1835150"/>
          <p14:tracePt t="23940" x="4425950" y="1835150"/>
          <p14:tracePt t="23951" x="4419600" y="1835150"/>
          <p14:tracePt t="23968" x="4406900" y="1841500"/>
          <p14:tracePt t="23984" x="4394200" y="1854200"/>
          <p14:tracePt t="24001" x="4368800" y="1879600"/>
          <p14:tracePt t="24018" x="4362450" y="1917700"/>
          <p14:tracePt t="24034" x="4349750" y="1943100"/>
          <p14:tracePt t="24051" x="4349750" y="1962150"/>
          <p14:tracePt t="24108" x="4349750" y="1936750"/>
          <p14:tracePt t="24116" x="4349750" y="1873250"/>
          <p14:tracePt t="24124" x="4349750" y="1822450"/>
          <p14:tracePt t="24135" x="4349750" y="1733550"/>
          <p14:tracePt t="24151" x="4324350" y="1574800"/>
          <p14:tracePt t="24168" x="4298950" y="1460500"/>
          <p14:tracePt t="24184" x="4267200" y="1352550"/>
          <p14:tracePt t="24201" x="4254500" y="1301750"/>
          <p14:tracePt t="24218" x="4254500" y="1263650"/>
          <p14:tracePt t="24235" x="4254500" y="1238250"/>
          <p14:tracePt t="24252" x="4254500" y="1219200"/>
          <p14:tracePt t="24268" x="4254500" y="1200150"/>
          <p14:tracePt t="24285" x="4254500" y="1187450"/>
          <p14:tracePt t="24301" x="4254500" y="1181100"/>
          <p14:tracePt t="24318" x="4254500" y="1162050"/>
          <p14:tracePt t="24334" x="4254500" y="1143000"/>
          <p14:tracePt t="24351" x="4254500" y="1104900"/>
          <p14:tracePt t="24367" x="4254500" y="1073150"/>
          <p14:tracePt t="24384" x="4254500" y="1041400"/>
          <p14:tracePt t="24401" x="4254500" y="1028700"/>
          <p14:tracePt t="24418" x="4254500" y="1022350"/>
          <p14:tracePt t="24434" x="4254500" y="1016000"/>
          <p14:tracePt t="24451" x="4279900" y="1003300"/>
          <p14:tracePt t="24468" x="4298950" y="1003300"/>
          <p14:tracePt t="24485" x="4330700" y="1003300"/>
          <p14:tracePt t="24501" x="4362450" y="1003300"/>
          <p14:tracePt t="24518" x="4375150" y="1003300"/>
          <p14:tracePt t="24535" x="4387850" y="1003300"/>
          <p14:tracePt t="24552" x="4394200" y="1003300"/>
          <p14:tracePt t="24740" x="4400550" y="1016000"/>
          <p14:tracePt t="24748" x="4400550" y="1047750"/>
          <p14:tracePt t="24756" x="4400550" y="1123950"/>
          <p14:tracePt t="24768" x="4413250" y="1200150"/>
          <p14:tracePt t="24785" x="4432300" y="1428750"/>
          <p14:tracePt t="24801" x="4464050" y="1676400"/>
          <p14:tracePt t="24818" x="4476750" y="1841500"/>
          <p14:tracePt t="24835" x="4508500" y="2000250"/>
          <p14:tracePt t="24851" x="4508500" y="2044700"/>
          <p14:tracePt t="24868" x="4508500" y="2127250"/>
          <p14:tracePt t="24885" x="4508500" y="2190750"/>
          <p14:tracePt t="24901" x="4508500" y="2260600"/>
          <p14:tracePt t="24918" x="4508500" y="2298700"/>
          <p14:tracePt t="24935" x="4508500" y="2311400"/>
          <p14:tracePt t="24951" x="4508500" y="2317750"/>
          <p14:tracePt t="25532" x="4508500" y="2298700"/>
          <p14:tracePt t="25540" x="4514850" y="2279650"/>
          <p14:tracePt t="25552" x="4552950" y="2235200"/>
          <p14:tracePt t="25568" x="4610100" y="2114550"/>
          <p14:tracePt t="25585" x="4667250" y="2006600"/>
          <p14:tracePt t="25588" x="4692650" y="1955800"/>
          <p14:tracePt t="25602" x="4718050" y="1898650"/>
          <p14:tracePt t="25618" x="4775200" y="1758950"/>
          <p14:tracePt t="25635" x="4826000" y="1644650"/>
          <p14:tracePt t="25652" x="4883150" y="1460500"/>
          <p14:tracePt t="25668" x="4927600" y="1320800"/>
          <p14:tracePt t="25685" x="4965700" y="1200150"/>
          <p14:tracePt t="25702" x="4997450" y="1111250"/>
          <p14:tracePt t="25718" x="5035550" y="1035050"/>
          <p14:tracePt t="25735" x="5067300" y="965200"/>
          <p14:tracePt t="25752" x="5092700" y="908050"/>
          <p14:tracePt t="25768" x="5111750" y="869950"/>
          <p14:tracePt t="25785" x="5118100" y="844550"/>
          <p14:tracePt t="25802" x="5130800" y="819150"/>
          <p14:tracePt t="25818" x="5137150" y="806450"/>
          <p14:tracePt t="25835" x="5137150" y="787400"/>
          <p14:tracePt t="25852" x="5137150" y="781050"/>
          <p14:tracePt t="25868" x="5137150" y="774700"/>
          <p14:tracePt t="26012" x="5137150" y="800100"/>
          <p14:tracePt t="26020" x="5137150" y="844550"/>
          <p14:tracePt t="26028" x="5130800" y="895350"/>
          <p14:tracePt t="26036" x="5130800" y="946150"/>
          <p14:tracePt t="26051" x="5105400" y="1066800"/>
          <p14:tracePt t="26068" x="5092700" y="1104900"/>
          <p14:tracePt t="26085" x="5092700" y="1117600"/>
          <p14:tracePt t="26101" x="5086350" y="1123950"/>
          <p14:tracePt t="26124" x="5073650" y="1123950"/>
          <p14:tracePt t="26135" x="5067300" y="1123950"/>
          <p14:tracePt t="26152" x="5060950" y="1123950"/>
          <p14:tracePt t="26168" x="5048250" y="1123950"/>
          <p14:tracePt t="26185" x="5048250" y="1092200"/>
          <p14:tracePt t="26202" x="5048250" y="1073150"/>
          <p14:tracePt t="26268" x="5048250" y="1085850"/>
          <p14:tracePt t="26276" x="5048250" y="1162050"/>
          <p14:tracePt t="26285" x="5048250" y="1244600"/>
          <p14:tracePt t="26302" x="5048250" y="1644650"/>
          <p14:tracePt t="26318" x="5048250" y="2076450"/>
          <p14:tracePt t="26335" x="5048250" y="2216150"/>
          <p14:tracePt t="26352" x="5048250" y="2222500"/>
          <p14:tracePt t="26460" x="5048250" y="2209800"/>
          <p14:tracePt t="26468" x="5048250" y="2203450"/>
          <p14:tracePt t="26476" x="5048250" y="2190750"/>
          <p14:tracePt t="26485" x="5035550" y="2178050"/>
          <p14:tracePt t="26502" x="5035550" y="2159000"/>
          <p14:tracePt t="26519" x="5035550" y="2146300"/>
          <p14:tracePt t="26535" x="5035550" y="2114550"/>
          <p14:tracePt t="26552" x="5035550" y="2101850"/>
          <p14:tracePt t="26569" x="5035550" y="2057400"/>
          <p14:tracePt t="26572" x="5035550" y="2051050"/>
          <p14:tracePt t="26585" x="5035550" y="2044700"/>
          <p14:tracePt t="26602" x="5041900" y="2012950"/>
          <p14:tracePt t="26619" x="5048250" y="1987550"/>
          <p14:tracePt t="26635" x="5060950" y="1962150"/>
          <p14:tracePt t="26652" x="5067300" y="1962150"/>
          <p14:tracePt t="26796" x="5067300" y="1955800"/>
          <p14:tracePt t="26804" x="5086350" y="1924050"/>
          <p14:tracePt t="26812" x="5105400" y="1905000"/>
          <p14:tracePt t="26820" x="5149850" y="1847850"/>
          <p14:tracePt t="26835" x="5181600" y="1784350"/>
          <p14:tracePt t="26852" x="5289550" y="1517650"/>
          <p14:tracePt t="26869" x="5302250" y="1346200"/>
          <p14:tracePt t="26885" x="5321300" y="1219200"/>
          <p14:tracePt t="26902" x="5327650" y="1136650"/>
          <p14:tracePt t="26919" x="5327650" y="1098550"/>
          <p14:tracePt t="26935" x="5340350" y="1073150"/>
          <p14:tracePt t="26952" x="5353050" y="1035050"/>
          <p14:tracePt t="26969" x="5372100" y="1016000"/>
          <p14:tracePt t="26985" x="5391150" y="1009650"/>
          <p14:tracePt t="27002" x="5416550" y="996950"/>
          <p14:tracePt t="27019" x="5454650" y="977900"/>
          <p14:tracePt t="27035" x="5511800" y="977900"/>
          <p14:tracePt t="27053" x="5581650" y="958850"/>
          <p14:tracePt t="27069" x="5613400" y="946150"/>
          <p14:tracePt t="27085" x="5632450" y="933450"/>
          <p14:tracePt t="27102" x="5645150" y="914400"/>
          <p14:tracePt t="27119" x="5651500" y="908050"/>
          <p14:tracePt t="27135" x="5657850" y="901700"/>
          <p14:tracePt t="27244" x="5670550" y="920750"/>
          <p14:tracePt t="27252" x="5689600" y="946150"/>
          <p14:tracePt t="27260" x="5721350" y="996950"/>
          <p14:tracePt t="27269" x="5746750" y="1054100"/>
          <p14:tracePt t="27285" x="5791200" y="1206500"/>
          <p14:tracePt t="27302" x="5822950" y="1435100"/>
          <p14:tracePt t="27319" x="5861050" y="1746250"/>
          <p14:tracePt t="27335" x="5861050" y="2057400"/>
          <p14:tracePt t="27352" x="5854700" y="2247900"/>
          <p14:tracePt t="27368" x="5810250" y="2368550"/>
          <p14:tracePt t="27385" x="5797550" y="2438400"/>
          <p14:tracePt t="27402" x="5791200" y="2470150"/>
          <p14:tracePt t="27419" x="5791200" y="2476500"/>
          <p14:tracePt t="27476" x="5791200" y="2463800"/>
          <p14:tracePt t="27484" x="5791200" y="2425700"/>
          <p14:tracePt t="27492" x="5797550" y="2406650"/>
          <p14:tracePt t="27502" x="5816600" y="2374900"/>
          <p14:tracePt t="27519" x="5829300" y="2343150"/>
          <p14:tracePt t="27536" x="5829300" y="2336800"/>
          <p14:tracePt t="27612" x="5829300" y="2324100"/>
          <p14:tracePt t="27621" x="5829300" y="2317750"/>
          <p14:tracePt t="27628" x="5797550" y="2298700"/>
          <p14:tracePt t="27636" x="5721350" y="2260600"/>
          <p14:tracePt t="27652" x="5353050" y="2139950"/>
          <p14:tracePt t="27669" x="4826000" y="2000250"/>
          <p14:tracePt t="27686" x="4419600" y="1911350"/>
          <p14:tracePt t="27702" x="4267200" y="1898650"/>
          <p14:tracePt t="27749" x="4273550" y="1898650"/>
          <p14:tracePt t="27756" x="4279900" y="1898650"/>
          <p14:tracePt t="27769" x="4286250" y="1898650"/>
          <p14:tracePt t="27786" x="4292600" y="1898650"/>
          <p14:tracePt t="27802" x="4311650" y="1911350"/>
          <p14:tracePt t="27819" x="4349750" y="1911350"/>
          <p14:tracePt t="27836" x="4445000" y="1911350"/>
          <p14:tracePt t="27852" x="4521200" y="1911350"/>
          <p14:tracePt t="27869" x="4584700" y="1911350"/>
          <p14:tracePt t="27886" x="4603750" y="1885950"/>
          <p14:tracePt t="27902" x="4622800" y="1866900"/>
          <p14:tracePt t="27919" x="4635500" y="1860550"/>
          <p14:tracePt t="27936" x="4660900" y="1847850"/>
          <p14:tracePt t="27952" x="4711700" y="1847850"/>
          <p14:tracePt t="27969" x="4813300" y="1847850"/>
          <p14:tracePt t="27986" x="4965700" y="1847850"/>
          <p14:tracePt t="28002" x="5181600" y="1860550"/>
          <p14:tracePt t="28019" x="5410200" y="1892300"/>
          <p14:tracePt t="28036" x="5543550" y="1917700"/>
          <p14:tracePt t="28116" x="5537200" y="1930400"/>
          <p14:tracePt t="28124" x="5518150" y="1943100"/>
          <p14:tracePt t="28135" x="5499100" y="1955800"/>
          <p14:tracePt t="28152" x="5391150" y="1993900"/>
          <p14:tracePt t="28169" x="5232400" y="2038350"/>
          <p14:tracePt t="28186" x="5060950" y="2076450"/>
          <p14:tracePt t="28203" x="4940300" y="2095500"/>
          <p14:tracePt t="28219" x="4883150" y="2095500"/>
          <p14:tracePt t="28252" x="4883150" y="2082800"/>
          <p14:tracePt t="28269" x="4902200" y="2044700"/>
          <p14:tracePt t="28286" x="4959350" y="2000250"/>
          <p14:tracePt t="28302" x="5041900" y="1962150"/>
          <p14:tracePt t="28319" x="5124450" y="1949450"/>
          <p14:tracePt t="28336" x="5149850" y="1949450"/>
          <p14:tracePt t="28380" x="5156200" y="1955800"/>
          <p14:tracePt t="28388" x="5130800" y="1993900"/>
          <p14:tracePt t="28403" x="5010150" y="2070100"/>
          <p14:tracePt t="28419" x="4946650" y="2082800"/>
          <p14:tracePt t="28436" x="4813300" y="2089150"/>
          <p14:tracePt t="28453" x="4781550" y="2089150"/>
          <p14:tracePt t="28469" x="4762500" y="2051050"/>
          <p14:tracePt t="28486" x="4762500" y="2000250"/>
          <p14:tracePt t="28502" x="4768850" y="1949450"/>
          <p14:tracePt t="28519" x="4832350" y="1892300"/>
          <p14:tracePt t="28536" x="4940300" y="1854200"/>
          <p14:tracePt t="28552" x="5092700" y="1835150"/>
          <p14:tracePt t="28569" x="5257800" y="1822450"/>
          <p14:tracePt t="28586" x="5416550" y="1822450"/>
          <p14:tracePt t="28589" x="5486400" y="1847850"/>
          <p14:tracePt t="28603" x="5575300" y="1873250"/>
          <p14:tracePt t="28619" x="5676900" y="1898650"/>
          <p14:tracePt t="28636" x="5816600" y="1968500"/>
          <p14:tracePt t="28652" x="5886450" y="2019300"/>
          <p14:tracePt t="28669" x="5930900" y="2051050"/>
          <p14:tracePt t="28686" x="5962650" y="2082800"/>
          <p14:tracePt t="28703" x="5975350" y="2095500"/>
          <p14:tracePt t="28719" x="5981700" y="2108200"/>
          <p14:tracePt t="28736" x="5981700" y="2146300"/>
          <p14:tracePt t="28753" x="5981700" y="2197100"/>
          <p14:tracePt t="28769" x="5981700" y="2266950"/>
          <p14:tracePt t="28786" x="5975350" y="2336800"/>
          <p14:tracePt t="28803" x="5886450" y="2438400"/>
          <p14:tracePt t="28819" x="5854700" y="2470150"/>
          <p14:tracePt t="28836" x="5695950" y="2527300"/>
          <p14:tracePt t="28853" x="5575300" y="2552700"/>
          <p14:tracePt t="28869" x="5461000" y="2552700"/>
          <p14:tracePt t="28886" x="5308600" y="2552700"/>
          <p14:tracePt t="28903" x="5111750" y="2527300"/>
          <p14:tracePt t="28919" x="4914900" y="2463800"/>
          <p14:tracePt t="28936" x="4743450" y="2419350"/>
          <p14:tracePt t="28953" x="4597400" y="2387600"/>
          <p14:tracePt t="28969" x="4514850" y="2362200"/>
          <p14:tracePt t="28986" x="4483100" y="2355850"/>
          <p14:tracePt t="29003" x="4476750" y="2355850"/>
          <p14:tracePt t="29036" x="4451350" y="2355850"/>
          <p14:tracePt t="29053" x="4445000" y="2355850"/>
          <p14:tracePt t="29069" x="4432300" y="2355850"/>
          <p14:tracePt t="29086" x="4413250" y="2343150"/>
          <p14:tracePt t="29103" x="4394200" y="2343150"/>
          <p14:tracePt t="29119" x="4368800" y="2317750"/>
          <p14:tracePt t="29136" x="4330700" y="2279650"/>
          <p14:tracePt t="29153" x="4305300" y="2203450"/>
          <p14:tracePt t="29169" x="4279900" y="2101850"/>
          <p14:tracePt t="29186" x="4267200" y="2000250"/>
          <p14:tracePt t="29203" x="4267200" y="1879600"/>
          <p14:tracePt t="29219" x="4267200" y="1841500"/>
          <p14:tracePt t="29236" x="4286250" y="1752600"/>
          <p14:tracePt t="29253" x="4324350" y="1695450"/>
          <p14:tracePt t="29269" x="4362450" y="1638300"/>
          <p14:tracePt t="29286" x="4394200" y="1612900"/>
          <p14:tracePt t="29303" x="4425950" y="1581150"/>
          <p14:tracePt t="29319" x="4476750" y="1568450"/>
          <p14:tracePt t="29336" x="4514850" y="1562100"/>
          <p14:tracePt t="29352" x="4552950" y="1562100"/>
          <p14:tracePt t="29369" x="4603750" y="1549400"/>
          <p14:tracePt t="29386" x="4629150" y="1549400"/>
          <p14:tracePt t="29403" x="4648200" y="1549400"/>
          <p14:tracePt t="29419" x="4686300" y="1549400"/>
          <p14:tracePt t="29436" x="4711700" y="1549400"/>
          <p14:tracePt t="29452" x="4762500" y="1549400"/>
          <p14:tracePt t="29469" x="4851400" y="1549400"/>
          <p14:tracePt t="29486" x="4902200" y="1549400"/>
          <p14:tracePt t="29503" x="4959350" y="1555750"/>
          <p14:tracePt t="29519" x="4991100" y="1555750"/>
          <p14:tracePt t="29535" x="5010150" y="1562100"/>
          <p14:tracePt t="29552" x="5029200" y="1562100"/>
          <p14:tracePt t="29569" x="5067300" y="1574800"/>
          <p14:tracePt t="29586" x="5143500" y="1593850"/>
          <p14:tracePt t="29602" x="5226050" y="1625600"/>
          <p14:tracePt t="29619" x="5302250" y="1657350"/>
          <p14:tracePt t="29636" x="5327650" y="1682750"/>
          <p14:tracePt t="29652" x="5340350" y="1701800"/>
          <p14:tracePt t="29669" x="5340350" y="1727200"/>
          <p14:tracePt t="29686" x="5346700" y="1752600"/>
          <p14:tracePt t="29702" x="5353050" y="1784350"/>
          <p14:tracePt t="29720" x="5353050" y="1797050"/>
          <p14:tracePt t="29736" x="5353050" y="1828800"/>
          <p14:tracePt t="29752" x="5353050" y="1866900"/>
          <p14:tracePt t="29769" x="5295900" y="1955800"/>
          <p14:tracePt t="29786" x="5232400" y="2044700"/>
          <p14:tracePt t="29802" x="5124450" y="2171700"/>
          <p14:tracePt t="29819" x="4978400" y="2305050"/>
          <p14:tracePt t="29836" x="4883150" y="2343150"/>
          <p14:tracePt t="29852" x="4819650" y="2374900"/>
          <p14:tracePt t="29869" x="4749800" y="2400300"/>
          <p14:tracePt t="29886" x="4673600" y="2419350"/>
          <p14:tracePt t="29902" x="4591050" y="2425700"/>
          <p14:tracePt t="29919" x="4483100" y="2438400"/>
          <p14:tracePt t="29936" x="4356100" y="2438400"/>
          <p14:tracePt t="29952" x="4235450" y="2438400"/>
          <p14:tracePt t="29970" x="4133850" y="2438400"/>
          <p14:tracePt t="29986" x="4032250" y="2438400"/>
          <p14:tracePt t="30004" x="3924300" y="2463800"/>
          <p14:tracePt t="30020" x="3854450" y="2463800"/>
          <p14:tracePt t="30036" x="3816350" y="2463800"/>
          <p14:tracePt t="30053" x="3797300" y="2463800"/>
          <p14:tracePt t="30092" x="3784600" y="2457450"/>
          <p14:tracePt t="30103" x="3784600" y="2444750"/>
          <p14:tracePt t="30120" x="3765550" y="2400300"/>
          <p14:tracePt t="30136" x="3740150" y="2324100"/>
          <p14:tracePt t="30153" x="3740150" y="2254250"/>
          <p14:tracePt t="30170" x="3740150" y="2184400"/>
          <p14:tracePt t="30186" x="3759200" y="2146300"/>
          <p14:tracePt t="30203" x="3803650" y="2108200"/>
          <p14:tracePt t="30220" x="3886200" y="2082800"/>
          <p14:tracePt t="30236" x="3937000" y="2082800"/>
          <p14:tracePt t="30253" x="3962400" y="2082800"/>
          <p14:tracePt t="30270" x="4019550" y="2089150"/>
          <p14:tracePt t="30286" x="4095750" y="2152650"/>
          <p14:tracePt t="30303" x="4184650" y="2247900"/>
          <p14:tracePt t="30319" x="4254500" y="2362200"/>
          <p14:tracePt t="30336" x="4324350" y="2489200"/>
          <p14:tracePt t="30352" x="4362450" y="2628900"/>
          <p14:tracePt t="30369" x="4419600" y="2736850"/>
          <p14:tracePt t="30386" x="4464050" y="2819400"/>
          <p14:tracePt t="30403" x="4502150" y="2857500"/>
          <p14:tracePt t="30419" x="4521200" y="2882900"/>
          <p14:tracePt t="30507" x="4508500" y="2889250"/>
          <p14:tracePt t="30515" x="4489450" y="2901950"/>
          <p14:tracePt t="30523" x="4457700" y="2914650"/>
          <p14:tracePt t="30536" x="4419600" y="2921000"/>
          <p14:tracePt t="30553" x="4330700" y="2946400"/>
          <p14:tracePt t="30569" x="4248150" y="2965450"/>
          <p14:tracePt t="30586" x="4235450" y="2978150"/>
          <p14:tracePt t="30660" x="4229100" y="2971800"/>
          <p14:tracePt t="30668" x="4229100" y="2965450"/>
          <p14:tracePt t="30676" x="4229100" y="2940050"/>
          <p14:tracePt t="30686" x="4248150" y="2908300"/>
          <p14:tracePt t="30704" x="4286250" y="2851150"/>
          <p14:tracePt t="30720" x="4298950" y="2800350"/>
          <p14:tracePt t="30736" x="4330700" y="2749550"/>
          <p14:tracePt t="30753" x="4349750" y="2705100"/>
          <p14:tracePt t="30770" x="4381500" y="2660650"/>
          <p14:tracePt t="30787" x="4432300" y="2622550"/>
          <p14:tracePt t="30803" x="4527550" y="2584450"/>
          <p14:tracePt t="30820" x="4667250" y="2533650"/>
          <p14:tracePt t="30836" x="4743450" y="2520950"/>
          <p14:tracePt t="30853" x="4794250" y="2520950"/>
          <p14:tracePt t="30870" x="4800600" y="2520950"/>
          <p14:tracePt t="30886" x="4832350" y="2520950"/>
          <p14:tracePt t="30903" x="4864100" y="2520950"/>
          <p14:tracePt t="30920" x="4933950" y="2520950"/>
          <p14:tracePt t="30936" x="5022850" y="2527300"/>
          <p14:tracePt t="30953" x="5105400" y="2540000"/>
          <p14:tracePt t="30970" x="5194300" y="2552700"/>
          <p14:tracePt t="30987" x="5251450" y="2552700"/>
          <p14:tracePt t="31003" x="5302250" y="2552700"/>
          <p14:tracePt t="31020" x="5372100" y="2565400"/>
          <p14:tracePt t="31036" x="5454650" y="2565400"/>
          <p14:tracePt t="31053" x="5549900" y="2565400"/>
          <p14:tracePt t="31070" x="5645150" y="2565400"/>
          <p14:tracePt t="31087" x="5727700" y="2565400"/>
          <p14:tracePt t="31103" x="5803900" y="2565400"/>
          <p14:tracePt t="31120" x="5854700" y="2584450"/>
          <p14:tracePt t="31137" x="5892800" y="2597150"/>
          <p14:tracePt t="31153" x="5918200" y="2622550"/>
          <p14:tracePt t="31170" x="5949950" y="2673350"/>
          <p14:tracePt t="31187" x="6019800" y="2832100"/>
          <p14:tracePt t="31204" x="6064250" y="2933700"/>
          <p14:tracePt t="31220" x="6070600" y="3009900"/>
          <p14:tracePt t="31237" x="6096000" y="3067050"/>
          <p14:tracePt t="31253" x="6096000" y="3098800"/>
          <p14:tracePt t="31270" x="6096000" y="3130550"/>
          <p14:tracePt t="31287" x="6096000" y="3143250"/>
          <p14:tracePt t="31303" x="6076950" y="3168650"/>
          <p14:tracePt t="31320" x="6057900" y="3194050"/>
          <p14:tracePt t="31336" x="6019800" y="3232150"/>
          <p14:tracePt t="31353" x="5930900" y="3270250"/>
          <p14:tracePt t="31370" x="5829300" y="3270250"/>
          <p14:tracePt t="31387" x="5670550" y="3282950"/>
          <p14:tracePt t="31404" x="5568950" y="3282950"/>
          <p14:tracePt t="31420" x="5448300" y="3308350"/>
          <p14:tracePt t="31437" x="5314950" y="3321050"/>
          <p14:tracePt t="31453" x="5175250" y="3321050"/>
          <p14:tracePt t="31470" x="4991100" y="3321050"/>
          <p14:tracePt t="31487" x="4718050" y="3321050"/>
          <p14:tracePt t="31503" x="4464050" y="3308350"/>
          <p14:tracePt t="31520" x="4165600" y="3257550"/>
          <p14:tracePt t="31537" x="3981450" y="3225800"/>
          <p14:tracePt t="31553" x="3867150" y="3181350"/>
          <p14:tracePt t="31570" x="3822700" y="3175000"/>
          <p14:tracePt t="31587" x="3797300" y="3168650"/>
          <p14:tracePt t="31644" x="3797300" y="3162300"/>
          <p14:tracePt t="31652" x="3797300" y="3130550"/>
          <p14:tracePt t="31660" x="3797300" y="3111500"/>
          <p14:tracePt t="31670" x="3797300" y="3079750"/>
          <p14:tracePt t="31687" x="3797300" y="2990850"/>
          <p14:tracePt t="31703" x="3797300" y="2863850"/>
          <p14:tracePt t="31720" x="3803650" y="2736850"/>
          <p14:tracePt t="31737" x="3822700" y="2622550"/>
          <p14:tracePt t="31753" x="3841750" y="2508250"/>
          <p14:tracePt t="31770" x="3854450" y="2457450"/>
          <p14:tracePt t="31787" x="3867150" y="2425700"/>
          <p14:tracePt t="31803" x="3886200" y="2393950"/>
          <p14:tracePt t="31820" x="3911600" y="2387600"/>
          <p14:tracePt t="31837" x="3987800" y="2387600"/>
          <p14:tracePt t="31853" x="4114800" y="2387600"/>
          <p14:tracePt t="31870" x="4305300" y="2387600"/>
          <p14:tracePt t="31887" x="4508500" y="2387600"/>
          <p14:tracePt t="31903" x="4768850" y="2413000"/>
          <p14:tracePt t="31920" x="4997450" y="2444750"/>
          <p14:tracePt t="31937" x="5168900" y="2457450"/>
          <p14:tracePt t="31953" x="5283200" y="2457450"/>
          <p14:tracePt t="31970" x="5372100" y="2457450"/>
          <p14:tracePt t="31987" x="5422900" y="2457450"/>
          <p14:tracePt t="32003" x="5499100" y="2470150"/>
          <p14:tracePt t="32020" x="5568950" y="2482850"/>
          <p14:tracePt t="32037" x="5676900" y="2508250"/>
          <p14:tracePt t="32053" x="5791200" y="2546350"/>
          <p14:tracePt t="32070" x="5886450" y="2578100"/>
          <p14:tracePt t="32087" x="5975350" y="2603500"/>
          <p14:tracePt t="32103" x="6057900" y="2622550"/>
          <p14:tracePt t="32120" x="6108700" y="2647950"/>
          <p14:tracePt t="32137" x="6140450" y="2660650"/>
          <p14:tracePt t="32154" x="6153150" y="2679700"/>
          <p14:tracePt t="32170" x="6159500" y="2698750"/>
          <p14:tracePt t="32187" x="6159500" y="2749550"/>
          <p14:tracePt t="32203" x="6159500" y="2844800"/>
          <p14:tracePt t="32220" x="6159500" y="2914650"/>
          <p14:tracePt t="32237" x="6134100" y="2997200"/>
          <p14:tracePt t="32254" x="6102350" y="3060700"/>
          <p14:tracePt t="32270" x="6076950" y="3098800"/>
          <p14:tracePt t="32287" x="6057900" y="3124200"/>
          <p14:tracePt t="32303" x="6026150" y="3143250"/>
          <p14:tracePt t="32320" x="5962650" y="3155950"/>
          <p14:tracePt t="32336" x="5861050" y="3155950"/>
          <p14:tracePt t="32353" x="5683250" y="3155950"/>
          <p14:tracePt t="32370" x="5429250" y="3155950"/>
          <p14:tracePt t="32387" x="5137150" y="3155950"/>
          <p14:tracePt t="32404" x="4781550" y="3155950"/>
          <p14:tracePt t="32421" x="4578350" y="3130550"/>
          <p14:tracePt t="32437" x="4445000" y="3117850"/>
          <p14:tracePt t="32454" x="4305300" y="3117850"/>
          <p14:tracePt t="32470" x="4203700" y="3117850"/>
          <p14:tracePt t="32487" x="4102100" y="3117850"/>
          <p14:tracePt t="32504" x="4032250" y="3117850"/>
          <p14:tracePt t="32520" x="3981450" y="3117850"/>
          <p14:tracePt t="32538" x="3962400" y="3117850"/>
          <p14:tracePt t="32554" x="3949700" y="3111500"/>
          <p14:tracePt t="32612" x="3943350" y="3111500"/>
          <p14:tracePt t="32628" x="3943350" y="3098800"/>
          <p14:tracePt t="32644" x="3943350" y="3086100"/>
          <p14:tracePt t="32660" x="3937000" y="3073400"/>
          <p14:tracePt t="32669" x="3930650" y="3067050"/>
          <p14:tracePt t="32684" x="3930650" y="3060700"/>
          <p14:tracePt t="32700" x="3917950" y="3048000"/>
          <p14:tracePt t="32708" x="3917950" y="3041650"/>
          <p14:tracePt t="32724" x="3917950" y="3035300"/>
          <p14:tracePt t="32737" x="3917950" y="3022600"/>
          <p14:tracePt t="32754" x="3917950" y="3016250"/>
          <p14:tracePt t="32770" x="3917950" y="2997200"/>
          <p14:tracePt t="32804" x="3917950" y="2990850"/>
          <p14:tracePt t="33092" x="3905250" y="2984500"/>
          <p14:tracePt t="33100" x="3898900" y="2984500"/>
          <p14:tracePt t="33636" x="3892550" y="2984500"/>
          <p14:tracePt t="34004" x="3892550" y="2990850"/>
          <p14:tracePt t="34012" x="3898900" y="2990850"/>
          <p14:tracePt t="34028" x="3905250" y="2990850"/>
          <p14:tracePt t="34037" x="3917950" y="2990850"/>
          <p14:tracePt t="34054" x="3924300" y="2990850"/>
          <p14:tracePt t="34076" x="3930650" y="2990850"/>
          <p14:tracePt t="34087" x="3943350" y="2990850"/>
          <p14:tracePt t="34212" x="3943350" y="2997200"/>
          <p14:tracePt t="34276" x="3943350" y="3003550"/>
          <p14:tracePt t="34548" x="3949700" y="3022600"/>
          <p14:tracePt t="34556" x="3962400" y="3041650"/>
          <p14:tracePt t="34564" x="3975100" y="3092450"/>
          <p14:tracePt t="34573" x="4000500" y="3111500"/>
          <p14:tracePt t="34588" x="4025900" y="3200400"/>
          <p14:tracePt t="34604" x="4044950" y="3257550"/>
          <p14:tracePt t="34621" x="4076700" y="3302000"/>
          <p14:tracePt t="34638" x="4095750" y="3314700"/>
          <p14:tracePt t="34772" x="4102100" y="3314700"/>
          <p14:tracePt t="37860" x="4108450" y="3314700"/>
          <p14:tracePt t="38004" x="4108450" y="3333750"/>
          <p14:tracePt t="38012" x="4102100" y="3352800"/>
          <p14:tracePt t="38022" x="4095750" y="3359150"/>
          <p14:tracePt t="38039" x="4076700" y="3384550"/>
          <p14:tracePt t="38055" x="4057650" y="3403600"/>
          <p14:tracePt t="38072" x="4044950" y="3422650"/>
          <p14:tracePt t="38089" x="4044950" y="3429000"/>
          <p14:tracePt t="38122" x="4038600" y="3429000"/>
          <p14:tracePt t="38164" x="4038600" y="3435350"/>
          <p14:tracePt t="38180" x="4032250" y="3435350"/>
          <p14:tracePt t="38188" x="4019550" y="3435350"/>
          <p14:tracePt t="38196" x="3994150" y="3435350"/>
          <p14:tracePt t="38205" x="3943350" y="3435350"/>
          <p14:tracePt t="38222" x="3886200" y="3435350"/>
          <p14:tracePt t="38239" x="3886200" y="3429000"/>
          <p14:tracePt t="38772" x="3898900" y="3454400"/>
          <p14:tracePt t="38780" x="3898900" y="3467100"/>
          <p14:tracePt t="38789" x="3911600" y="3517900"/>
          <p14:tracePt t="38806" x="3994150" y="3581400"/>
          <p14:tracePt t="38822" x="4095750" y="3663950"/>
          <p14:tracePt t="38840" x="4140200" y="3702050"/>
          <p14:tracePt t="38856" x="4165600" y="3714750"/>
          <p14:tracePt t="44061" x="4178300" y="3721100"/>
          <p14:tracePt t="44068" x="4235450" y="3778250"/>
          <p14:tracePt t="44076" x="4292600" y="3848100"/>
          <p14:tracePt t="44091" x="4400550" y="4000500"/>
          <p14:tracePt t="44107" x="4445000" y="4095750"/>
          <p14:tracePt t="44124" x="4502150" y="4305300"/>
          <p14:tracePt t="44141" x="4502150" y="4438650"/>
          <p14:tracePt t="44157" x="4464050" y="4559300"/>
          <p14:tracePt t="44174" x="4406900" y="4629150"/>
          <p14:tracePt t="44191" x="4362450" y="4679950"/>
          <p14:tracePt t="44207" x="4349750" y="4686300"/>
          <p14:tracePt t="44260" x="4343400" y="4686300"/>
          <p14:tracePt t="44268" x="4330700" y="4692650"/>
          <p14:tracePt t="44276" x="4324350" y="4699000"/>
          <p14:tracePt t="44291" x="4318000" y="4699000"/>
          <p14:tracePt t="44380" x="4318000" y="4673600"/>
          <p14:tracePt t="44387" x="4318000" y="4648200"/>
          <p14:tracePt t="44396" x="4330700" y="4629150"/>
          <p14:tracePt t="44407" x="4356100" y="4572000"/>
          <p14:tracePt t="44424" x="4406900" y="4451350"/>
          <p14:tracePt t="44441" x="4451350" y="4343400"/>
          <p14:tracePt t="44457" x="4464050" y="4273550"/>
          <p14:tracePt t="44474" x="4470400" y="4229100"/>
          <p14:tracePt t="44491" x="4470400" y="4222750"/>
          <p14:tracePt t="44524" x="4464050" y="4216400"/>
          <p14:tracePt t="44557" x="4451350" y="4210050"/>
          <p14:tracePt t="44574" x="4445000" y="4210050"/>
          <p14:tracePt t="44591" x="4425950" y="4210050"/>
          <p14:tracePt t="44607" x="4413250" y="4210050"/>
          <p14:tracePt t="44624" x="4381500" y="4210050"/>
          <p14:tracePt t="44641" x="4356100" y="4210050"/>
          <p14:tracePt t="44658" x="4349750" y="4222750"/>
          <p14:tracePt t="45451" x="4356100" y="4222750"/>
          <p14:tracePt t="45459" x="4394200" y="4222750"/>
          <p14:tracePt t="45467" x="4438650" y="4222750"/>
          <p14:tracePt t="45475" x="4476750" y="4222750"/>
          <p14:tracePt t="45491" x="4514850" y="4222750"/>
          <p14:tracePt t="45507" x="4603750" y="4222750"/>
          <p14:tracePt t="45524" x="4667250" y="4222750"/>
          <p14:tracePt t="45541" x="4756150" y="4222750"/>
          <p14:tracePt t="45557" x="4857750" y="4222750"/>
          <p14:tracePt t="45574" x="4972050" y="4222750"/>
          <p14:tracePt t="45591" x="5130800" y="4222750"/>
          <p14:tracePt t="45607" x="5264150" y="4210050"/>
          <p14:tracePt t="45624" x="5378450" y="4197350"/>
          <p14:tracePt t="45641" x="5492750" y="4184650"/>
          <p14:tracePt t="45657" x="5588000" y="4171950"/>
          <p14:tracePt t="45674" x="5626100" y="4165600"/>
          <p14:tracePt t="45676" x="5638800" y="4165600"/>
          <p14:tracePt t="45691" x="5657850" y="4165600"/>
          <p14:tracePt t="45707" x="5702300" y="4152900"/>
          <p14:tracePt t="45724" x="5721350" y="4152900"/>
          <p14:tracePt t="45741" x="5746750" y="4152900"/>
          <p14:tracePt t="45758" x="5772150" y="4152900"/>
          <p14:tracePt t="45774" x="5797550" y="4152900"/>
          <p14:tracePt t="45852" x="5810250" y="4152900"/>
          <p14:tracePt t="45860" x="5829300" y="4152900"/>
          <p14:tracePt t="45868" x="5848350" y="4152900"/>
          <p14:tracePt t="45876" x="5873750" y="4152900"/>
          <p14:tracePt t="45892" x="5892800" y="4165600"/>
          <p14:tracePt t="45908" x="5911850" y="4178300"/>
          <p14:tracePt t="45988" x="5918200" y="4178300"/>
          <p14:tracePt t="45996" x="5924550" y="4191000"/>
          <p14:tracePt t="46004" x="5924550" y="4197350"/>
          <p14:tracePt t="46020" x="5924550" y="4203700"/>
          <p14:tracePt t="46028" x="5918200" y="4222750"/>
          <p14:tracePt t="46041" x="5886450" y="4235450"/>
          <p14:tracePt t="46058" x="5854700" y="4254500"/>
          <p14:tracePt t="46075" x="5803900" y="4260850"/>
          <p14:tracePt t="46091" x="5784850" y="4260850"/>
          <p14:tracePt t="46108" x="5778500" y="4260850"/>
          <p14:tracePt t="46140" x="5772150" y="4260850"/>
          <p14:tracePt t="46157" x="5753100" y="4260850"/>
          <p14:tracePt t="46164" x="5727700" y="4248150"/>
          <p14:tracePt t="46175" x="5708650" y="4222750"/>
          <p14:tracePt t="46191" x="5657850" y="4165600"/>
          <p14:tracePt t="46208" x="5600700" y="4095750"/>
          <p14:tracePt t="46225" x="5518150" y="4000500"/>
          <p14:tracePt t="46241" x="5403850" y="3886200"/>
          <p14:tracePt t="46258" x="5245100" y="3733800"/>
          <p14:tracePt t="46275" x="4870450" y="3473450"/>
          <p14:tracePt t="46291" x="4686300" y="3359150"/>
          <p14:tracePt t="46308" x="4616450" y="3308350"/>
          <p14:tracePt t="46325" x="4610100" y="3295650"/>
          <p14:tracePt t="46435" x="4616450" y="3295650"/>
          <p14:tracePt t="46443" x="4648200" y="3289300"/>
          <p14:tracePt t="46451" x="4686300" y="3276600"/>
          <p14:tracePt t="46459" x="4724400" y="3251200"/>
          <p14:tracePt t="46474" x="4743450" y="3251200"/>
          <p14:tracePt t="46491" x="4806950" y="3194050"/>
          <p14:tracePt t="46508" x="4870450" y="3149600"/>
          <p14:tracePt t="46525" x="4933950" y="3092450"/>
          <p14:tracePt t="46541" x="5022850" y="3035300"/>
          <p14:tracePt t="46558" x="5111750" y="2990850"/>
          <p14:tracePt t="46575" x="5219700" y="2965450"/>
          <p14:tracePt t="46591" x="5283200" y="2965450"/>
          <p14:tracePt t="46608" x="5353050" y="2965450"/>
          <p14:tracePt t="46625" x="5391150" y="2965450"/>
          <p14:tracePt t="46641" x="5416550" y="2959100"/>
          <p14:tracePt t="48148" x="5416550" y="2971800"/>
          <p14:tracePt t="48156" x="5416550" y="2984500"/>
          <p14:tracePt t="48164" x="5416550" y="3003550"/>
          <p14:tracePt t="48175" x="5416550" y="3022600"/>
          <p14:tracePt t="48192" x="5416550" y="3060700"/>
          <p14:tracePt t="48209" x="5416550" y="3073400"/>
          <p14:tracePt t="48212" x="5416550" y="3086100"/>
          <p14:tracePt t="48548" x="5416550" y="3092450"/>
          <p14:tracePt t="48556" x="5410200" y="3111500"/>
          <p14:tracePt t="48565" x="5410200" y="3130550"/>
          <p14:tracePt t="48575" x="5403850" y="3136900"/>
          <p14:tracePt t="48592" x="5403850" y="3263900"/>
          <p14:tracePt t="48609" x="5403850" y="3435350"/>
          <p14:tracePt t="48626" x="5403850" y="3644900"/>
          <p14:tracePt t="48642" x="5403850" y="3803650"/>
          <p14:tracePt t="48659" x="5403850" y="3886200"/>
          <p14:tracePt t="48675" x="5403850" y="3962400"/>
          <p14:tracePt t="48692" x="5403850" y="3975100"/>
          <p14:tracePt t="48709" x="5403850" y="3994150"/>
          <p14:tracePt t="48725" x="5403850" y="4000500"/>
          <p14:tracePt t="48742" x="5403850" y="4019550"/>
          <p14:tracePt t="48759" x="5403850" y="4044950"/>
          <p14:tracePt t="48775" x="5403850" y="4070350"/>
          <p14:tracePt t="48792" x="5403850" y="4095750"/>
          <p14:tracePt t="48809" x="5403850" y="4146550"/>
          <p14:tracePt t="48825" x="5403850" y="4203700"/>
          <p14:tracePt t="48842" x="5403850" y="4260850"/>
          <p14:tracePt t="48859" x="5403850" y="4292600"/>
          <p14:tracePt t="48875" x="5403850" y="4311650"/>
          <p14:tracePt t="49164" x="5397500" y="4286250"/>
          <p14:tracePt t="49172" x="5365750" y="4254500"/>
          <p14:tracePt t="49180" x="5334000" y="4222750"/>
          <p14:tracePt t="49192" x="5238750" y="4159250"/>
          <p14:tracePt t="49209" x="4933950" y="3975100"/>
          <p14:tracePt t="49225" x="4546600" y="3778250"/>
          <p14:tracePt t="49242" x="4197350" y="3651250"/>
          <p14:tracePt t="49259" x="3994150" y="3575050"/>
          <p14:tracePt t="49276" x="3962400" y="3575050"/>
          <p14:tracePt t="49540" x="4006850" y="3587750"/>
          <p14:tracePt t="49548" x="4076700" y="3619500"/>
          <p14:tracePt t="49559" x="4184650" y="3651250"/>
          <p14:tracePt t="49576" x="4641850" y="3740150"/>
          <p14:tracePt t="49592" x="5245100" y="3835400"/>
          <p14:tracePt t="49609" x="5829300" y="3905250"/>
          <p14:tracePt t="49626" x="6229350" y="3968750"/>
          <p14:tracePt t="49643" x="6388100" y="4000500"/>
          <p14:tracePt t="49659" x="6432550" y="4000500"/>
          <p14:tracePt t="49701" x="6438900" y="4000500"/>
          <p14:tracePt t="49709" x="6464300" y="4006850"/>
          <p14:tracePt t="49726" x="6508750" y="4006850"/>
          <p14:tracePt t="49742" x="6565900" y="4019550"/>
          <p14:tracePt t="49759" x="6584950" y="4019550"/>
          <p14:tracePt t="49776" x="6591300" y="4025900"/>
          <p14:tracePt t="49792" x="6610350" y="4025900"/>
          <p14:tracePt t="49809" x="6661150" y="4051300"/>
          <p14:tracePt t="49826" x="6819900" y="4146550"/>
          <p14:tracePt t="49842" x="6965950" y="4229100"/>
          <p14:tracePt t="49859" x="7073900" y="4279900"/>
          <p14:tracePt t="49876" x="7124700" y="4311650"/>
          <p14:tracePt t="50116" x="7112000" y="4311650"/>
          <p14:tracePt t="50124" x="7092950" y="4311650"/>
          <p14:tracePt t="50132" x="7073900" y="4311650"/>
          <p14:tracePt t="50142" x="7054850" y="4311650"/>
          <p14:tracePt t="50159" x="7004050" y="4311650"/>
          <p14:tracePt t="50176" x="6978650" y="4311650"/>
          <p14:tracePt t="50192" x="6959600" y="4311650"/>
          <p14:tracePt t="50195" x="6946900" y="4311650"/>
          <p14:tracePt t="50444" x="6927850" y="4311650"/>
          <p14:tracePt t="50452" x="6883400" y="4349750"/>
          <p14:tracePt t="50460" x="6813550" y="4375150"/>
          <p14:tracePt t="50476" x="6572250" y="4489450"/>
          <p14:tracePt t="50492" x="6197600" y="4654550"/>
          <p14:tracePt t="50509" x="5740400" y="4838700"/>
          <p14:tracePt t="50526" x="5321300" y="4972050"/>
          <p14:tracePt t="50542" x="4870450" y="5105400"/>
          <p14:tracePt t="50559" x="4565650" y="5181600"/>
          <p14:tracePt t="50576" x="4368800" y="5213350"/>
          <p14:tracePt t="50593" x="4254500" y="5232400"/>
          <p14:tracePt t="50609" x="4171950" y="5232400"/>
          <p14:tracePt t="50626" x="4108450" y="5219700"/>
          <p14:tracePt t="50643" x="4076700" y="5207000"/>
          <p14:tracePt t="50659" x="4070350" y="5200650"/>
          <p14:tracePt t="50676" x="4064000" y="5175250"/>
          <p14:tracePt t="50693" x="4064000" y="5156200"/>
          <p14:tracePt t="50709" x="4057650" y="5130800"/>
          <p14:tracePt t="50726" x="4051300" y="5118100"/>
          <p14:tracePt t="50743" x="4038600" y="5111750"/>
          <p14:tracePt t="50759" x="4025900" y="5099050"/>
          <p14:tracePt t="50776" x="3987800" y="5099050"/>
          <p14:tracePt t="50793" x="3962400" y="5099050"/>
          <p14:tracePt t="50809" x="3892550" y="5099050"/>
          <p14:tracePt t="50826" x="3829050" y="5143500"/>
          <p14:tracePt t="50843" x="3752850" y="5194300"/>
          <p14:tracePt t="50859" x="3676650" y="5270500"/>
          <p14:tracePt t="50877" x="3670300" y="5276850"/>
          <p14:tracePt t="51060" x="3663950" y="5264150"/>
          <p14:tracePt t="51068" x="3657600" y="5264150"/>
          <p14:tracePt t="51076" x="3638550" y="5264150"/>
          <p14:tracePt t="51093" x="3600450" y="5270500"/>
          <p14:tracePt t="51109" x="3530600" y="5270500"/>
          <p14:tracePt t="51372" x="3511550" y="5270500"/>
          <p14:tracePt t="51379" x="3473450" y="5270500"/>
          <p14:tracePt t="51387" x="3435350" y="5245100"/>
          <p14:tracePt t="51395" x="3403600" y="5232400"/>
          <p14:tracePt t="51409" x="3346450" y="5181600"/>
          <p14:tracePt t="51426" x="3295650" y="5111750"/>
          <p14:tracePt t="51443" x="3289300" y="5041900"/>
          <p14:tracePt t="51460" x="3289300" y="4972050"/>
          <p14:tracePt t="51476" x="3289300" y="4940300"/>
          <p14:tracePt t="51493" x="3302000" y="4883150"/>
          <p14:tracePt t="51510" x="3340100" y="4813300"/>
          <p14:tracePt t="51526" x="3390900" y="4724400"/>
          <p14:tracePt t="51543" x="3479800" y="4641850"/>
          <p14:tracePt t="51560" x="3625850" y="4552950"/>
          <p14:tracePt t="51576" x="3860800" y="4464050"/>
          <p14:tracePt t="51593" x="4146550" y="4406900"/>
          <p14:tracePt t="51610" x="4464050" y="4387850"/>
          <p14:tracePt t="51626" x="4699000" y="4375150"/>
          <p14:tracePt t="51643" x="4895850" y="4375150"/>
          <p14:tracePt t="51660" x="5156200" y="4375150"/>
          <p14:tracePt t="51676" x="5270500" y="4406900"/>
          <p14:tracePt t="51693" x="5410200" y="4451350"/>
          <p14:tracePt t="51710" x="5499100" y="4476750"/>
          <p14:tracePt t="51726" x="5562600" y="4489450"/>
          <p14:tracePt t="51743" x="5613400" y="4508500"/>
          <p14:tracePt t="51760" x="5645150" y="4514850"/>
          <p14:tracePt t="51776" x="5664200" y="4514850"/>
          <p14:tracePt t="51793" x="5695950" y="4527550"/>
          <p14:tracePt t="51810" x="5727700" y="4533900"/>
          <p14:tracePt t="51827" x="5772150" y="4565650"/>
          <p14:tracePt t="51843" x="5784850" y="4578350"/>
          <p14:tracePt t="51860" x="5854700" y="4648200"/>
          <p14:tracePt t="51877" x="5905500" y="4724400"/>
          <p14:tracePt t="51893" x="5956300" y="4787900"/>
          <p14:tracePt t="51910" x="5994400" y="4857750"/>
          <p14:tracePt t="51926" x="6032500" y="4921250"/>
          <p14:tracePt t="51943" x="6045200" y="4972050"/>
          <p14:tracePt t="51960" x="6051550" y="5003800"/>
          <p14:tracePt t="51976" x="6051550" y="5016500"/>
          <p14:tracePt t="51993" x="6051550" y="5035550"/>
          <p14:tracePt t="52010" x="6051550" y="5060950"/>
          <p14:tracePt t="52026" x="6045200" y="5073650"/>
          <p14:tracePt t="52043" x="5962650" y="5105400"/>
          <p14:tracePt t="52060" x="5759450" y="5137150"/>
          <p14:tracePt t="52076" x="5588000" y="5168900"/>
          <p14:tracePt t="52093" x="5391150" y="5168900"/>
          <p14:tracePt t="52110" x="5149850" y="5168900"/>
          <p14:tracePt t="52126" x="4889500" y="5168900"/>
          <p14:tracePt t="52143" x="4705350" y="5181600"/>
          <p14:tracePt t="52160" x="4527550" y="5213350"/>
          <p14:tracePt t="52176" x="4394200" y="5226050"/>
          <p14:tracePt t="52193" x="4241800" y="5251450"/>
          <p14:tracePt t="52197" x="4171950" y="5251450"/>
          <p14:tracePt t="52210" x="4102100" y="5251450"/>
          <p14:tracePt t="52227" x="3905250" y="5251450"/>
          <p14:tracePt t="52243" x="3867150" y="5251450"/>
          <p14:tracePt t="52260" x="3765550" y="5251450"/>
          <p14:tracePt t="52276" x="3727450" y="5245100"/>
          <p14:tracePt t="52293" x="3714750" y="5238750"/>
          <p14:tracePt t="52348" x="3714750" y="5219700"/>
          <p14:tracePt t="52356" x="3714750" y="5200650"/>
          <p14:tracePt t="52364" x="3702050" y="5175250"/>
          <p14:tracePt t="52377" x="3702050" y="5130800"/>
          <p14:tracePt t="52393" x="3702050" y="5041900"/>
          <p14:tracePt t="52409" x="3702050" y="4959350"/>
          <p14:tracePt t="52426" x="3702050" y="4857750"/>
          <p14:tracePt t="52443" x="3689350" y="4705350"/>
          <p14:tracePt t="52459" x="3676650" y="4616450"/>
          <p14:tracePt t="52476" x="3676650" y="4578350"/>
          <p14:tracePt t="52493" x="3676650" y="4533900"/>
          <p14:tracePt t="52510" x="3676650" y="4508500"/>
          <p14:tracePt t="52527" x="3676650" y="4483100"/>
          <p14:tracePt t="52543" x="3683000" y="4457700"/>
          <p14:tracePt t="52560" x="3727450" y="4413250"/>
          <p14:tracePt t="52578" x="3771900" y="4362450"/>
          <p14:tracePt t="52593" x="3829050" y="4292600"/>
          <p14:tracePt t="52610" x="3854450" y="4267200"/>
          <p14:tracePt t="52627" x="3937000" y="4159250"/>
          <p14:tracePt t="52643" x="3949700" y="4133850"/>
          <p14:tracePt t="52660" x="4006850" y="4013200"/>
          <p14:tracePt t="52677" x="4038600" y="3930650"/>
          <p14:tracePt t="52693" x="4064000" y="3867150"/>
          <p14:tracePt t="52710" x="4083050" y="3803650"/>
          <p14:tracePt t="52727" x="4095750" y="3765550"/>
          <p14:tracePt t="52743" x="4121150" y="3676650"/>
          <p14:tracePt t="52760" x="4146550" y="3600450"/>
          <p14:tracePt t="52777" x="4184650" y="3524250"/>
          <p14:tracePt t="52793" x="4216400" y="3467100"/>
          <p14:tracePt t="52810" x="4260850" y="3416300"/>
          <p14:tracePt t="52827" x="4286250" y="3378200"/>
          <p14:tracePt t="52843" x="4343400" y="3295650"/>
          <p14:tracePt t="52860" x="4387850" y="3251200"/>
          <p14:tracePt t="52877" x="4438650" y="3200400"/>
          <p14:tracePt t="52893" x="4451350" y="3181350"/>
          <p14:tracePt t="53163" x="4451350" y="3187700"/>
          <p14:tracePt t="53180" x="4451350" y="3200400"/>
          <p14:tracePt t="53188" x="4438650" y="3232150"/>
          <p14:tracePt t="53197" x="4425950" y="3276600"/>
          <p14:tracePt t="53210" x="4425950" y="3327400"/>
          <p14:tracePt t="53227" x="4413250" y="3448050"/>
          <p14:tracePt t="53243" x="4400550" y="3473450"/>
          <p14:tracePt t="53435" x="4400550" y="3530600"/>
          <p14:tracePt t="53444" x="4400550" y="3638550"/>
          <p14:tracePt t="53452" x="4400550" y="3740150"/>
          <p14:tracePt t="53460" x="4400550" y="3848100"/>
          <p14:tracePt t="53477" x="4400550" y="3994150"/>
          <p14:tracePt t="53493" x="4400550" y="4038600"/>
          <p14:tracePt t="53510" x="4400550" y="4044950"/>
          <p14:tracePt t="53660" x="4406900" y="4013200"/>
          <p14:tracePt t="53668" x="4419600" y="3987800"/>
          <p14:tracePt t="53677" x="4445000" y="3949700"/>
          <p14:tracePt t="53694" x="4495800" y="3860800"/>
          <p14:tracePt t="53710" x="4578350" y="3778250"/>
          <p14:tracePt t="53727" x="4629150" y="3702050"/>
          <p14:tracePt t="53744" x="4673600" y="3644900"/>
          <p14:tracePt t="53760" x="4711700" y="3594100"/>
          <p14:tracePt t="53777" x="4718050" y="3587750"/>
          <p14:tracePt t="53892" x="4718050" y="3581400"/>
          <p14:tracePt t="53908" x="4711700" y="3581400"/>
          <p14:tracePt t="54892" x="4718050" y="3581400"/>
          <p14:tracePt t="54900" x="4724400" y="3581400"/>
          <p14:tracePt t="54910" x="4730750" y="3581400"/>
          <p14:tracePt t="54927" x="4756150" y="3581400"/>
          <p14:tracePt t="54944" x="4826000" y="3587750"/>
          <p14:tracePt t="54961" x="4946650" y="3587750"/>
          <p14:tracePt t="54977" x="5099050" y="3587750"/>
          <p14:tracePt t="54994" x="5270500" y="3587750"/>
          <p14:tracePt t="55011" x="5422900" y="3587750"/>
          <p14:tracePt t="55027" x="5448300" y="3587750"/>
          <p14:tracePt t="55044" x="5461000" y="3587750"/>
          <p14:tracePt t="55108" x="5467350" y="3587750"/>
          <p14:tracePt t="55124" x="5480050" y="3587750"/>
          <p14:tracePt t="55149" x="5499100" y="3594100"/>
          <p14:tracePt t="55156" x="5518150" y="3606800"/>
          <p14:tracePt t="55164" x="5543550" y="3613150"/>
          <p14:tracePt t="55177" x="5556250" y="3619500"/>
          <p14:tracePt t="55196" x="5619750" y="3644900"/>
          <p14:tracePt t="55227" x="5638800" y="3651250"/>
          <p14:tracePt t="55484" x="5632450" y="3651250"/>
          <p14:tracePt t="55492" x="5632450" y="3657600"/>
          <p14:tracePt t="55508" x="5626100" y="3663950"/>
          <p14:tracePt t="55548" x="5613400" y="3663950"/>
          <p14:tracePt t="55620" x="5613400" y="3676650"/>
          <p14:tracePt t="55628" x="5613400" y="3683000"/>
          <p14:tracePt t="55636" x="5613400" y="3689350"/>
          <p14:tracePt t="55652" x="5600700" y="3702050"/>
          <p14:tracePt t="55661" x="5581650" y="3727450"/>
          <p14:tracePt t="55677" x="5524500" y="3746500"/>
          <p14:tracePt t="55695" x="5448300" y="3759200"/>
          <p14:tracePt t="55711" x="5422900" y="3771900"/>
          <p14:tracePt t="55728" x="5403850" y="3778250"/>
          <p14:tracePt t="55788" x="5384800" y="3778250"/>
          <p14:tracePt t="55796" x="5359400" y="3816350"/>
          <p14:tracePt t="55805" x="5327650" y="3848100"/>
          <p14:tracePt t="55812" x="5289550" y="3898900"/>
          <p14:tracePt t="55827" x="5219700" y="4044950"/>
          <p14:tracePt t="55844" x="5111750" y="4267200"/>
          <p14:tracePt t="55861" x="5054600" y="4438650"/>
          <p14:tracePt t="55878" x="5022850" y="4533900"/>
          <p14:tracePt t="55895" x="5016500" y="4610100"/>
          <p14:tracePt t="55911" x="4997450" y="4622800"/>
          <p14:tracePt t="55928" x="4997450" y="4635500"/>
          <p14:tracePt t="55944" x="4997450" y="4641850"/>
          <p14:tracePt t="55978" x="4991100" y="4641850"/>
          <p14:tracePt t="55994" x="4978400" y="4654550"/>
          <p14:tracePt t="56011" x="4972050" y="4686300"/>
          <p14:tracePt t="56028" x="4933950" y="4838700"/>
          <p14:tracePt t="56044" x="4908550" y="4984750"/>
          <p14:tracePt t="56061" x="4895850" y="5099050"/>
          <p14:tracePt t="56078" x="4895850" y="5137150"/>
          <p14:tracePt t="56094" x="4895850" y="5149850"/>
          <p14:tracePt t="56221" x="4902200" y="5137150"/>
          <p14:tracePt t="56228" x="4914900" y="5118100"/>
          <p14:tracePt t="56244" x="4921250" y="5105400"/>
          <p14:tracePt t="56252" x="4921250" y="5099050"/>
          <p14:tracePt t="56261" x="4921250" y="5086350"/>
          <p14:tracePt t="56278" x="4933950" y="5067300"/>
          <p14:tracePt t="56294" x="4940300" y="5041900"/>
          <p14:tracePt t="56311" x="4940300" y="5035550"/>
          <p14:tracePt t="56328" x="4940300" y="5029200"/>
          <p14:tracePt t="56344" x="4946650" y="5003800"/>
          <p14:tracePt t="56378" x="4959350" y="4978400"/>
          <p14:tracePt t="56394" x="4959350" y="4946650"/>
          <p14:tracePt t="56411" x="4965700" y="4933950"/>
          <p14:tracePt t="56427" x="4978400" y="4914900"/>
          <p14:tracePt t="56461" x="4978400" y="4908550"/>
          <p14:tracePt t="56524" x="4978400" y="4895850"/>
          <p14:tracePt t="56540" x="4978400" y="4889500"/>
          <p14:tracePt t="56548" x="4978400" y="4883150"/>
          <p14:tracePt t="56556" x="4978400" y="4876800"/>
          <p14:tracePt t="56564" x="4972050" y="4851400"/>
          <p14:tracePt t="56578" x="4959350" y="4819650"/>
          <p14:tracePt t="56596" x="4876800" y="4641850"/>
          <p14:tracePt t="56611" x="4851400" y="4572000"/>
          <p14:tracePt t="56628" x="4826000" y="4413250"/>
          <p14:tracePt t="56644" x="4806950" y="4254500"/>
          <p14:tracePt t="56661" x="4794250" y="4083050"/>
          <p14:tracePt t="56678" x="4794250" y="3962400"/>
          <p14:tracePt t="56694" x="4794250" y="3886200"/>
          <p14:tracePt t="56711" x="4787900" y="3867150"/>
          <p14:tracePt t="56728" x="4787900" y="3860800"/>
          <p14:tracePt t="56744" x="4787900" y="3854450"/>
          <p14:tracePt t="56780" x="4787900" y="3841750"/>
          <p14:tracePt t="56860" x="4781550" y="3829050"/>
          <p14:tracePt t="56876" x="4775200" y="3829050"/>
          <p14:tracePt t="56884" x="4775200" y="3822700"/>
          <p14:tracePt t="56894" x="4768850" y="3822700"/>
          <p14:tracePt t="56911" x="4762500" y="3810000"/>
          <p14:tracePt t="56928" x="4730750" y="3797300"/>
          <p14:tracePt t="56945" x="4654550" y="3759200"/>
          <p14:tracePt t="56961" x="4578350" y="3740150"/>
          <p14:tracePt t="56978" x="4521200" y="3714750"/>
          <p14:tracePt t="56995" x="4464050" y="3714750"/>
          <p14:tracePt t="57011" x="4425950" y="3702050"/>
          <p14:tracePt t="57028" x="4400550" y="3702050"/>
          <p14:tracePt t="57045" x="4362450" y="3702050"/>
          <p14:tracePt t="57061" x="4337050" y="3702050"/>
          <p14:tracePt t="57078" x="4324350" y="3702050"/>
          <p14:tracePt t="57095" x="4318000" y="3702050"/>
          <p14:tracePt t="57128" x="4311650" y="3702050"/>
          <p14:tracePt t="57145" x="4292600" y="3708400"/>
          <p14:tracePt t="57161" x="4260850" y="3714750"/>
          <p14:tracePt t="57178" x="4197350" y="3740150"/>
          <p14:tracePt t="57195" x="4064000" y="3771900"/>
          <p14:tracePt t="57211" x="3994150" y="3797300"/>
          <p14:tracePt t="57228" x="3956050" y="3822700"/>
          <p14:tracePt t="57245" x="3924300" y="3829050"/>
          <p14:tracePt t="57261" x="3905250" y="3835400"/>
          <p14:tracePt t="57316" x="3898900" y="3835400"/>
          <p14:tracePt t="57356" x="3886200" y="3829050"/>
          <p14:tracePt t="57364" x="3886200" y="3822700"/>
          <p14:tracePt t="57371" x="3879850" y="3816350"/>
          <p14:tracePt t="57379" x="3873500" y="3810000"/>
          <p14:tracePt t="57394" x="3867150" y="3797300"/>
          <p14:tracePt t="57411" x="3848100" y="3765550"/>
          <p14:tracePt t="57428" x="3835400" y="3765550"/>
          <p14:tracePt t="57788" x="3835400" y="3784600"/>
          <p14:tracePt t="57797" x="3835400" y="3803650"/>
          <p14:tracePt t="57804" x="3835400" y="3835400"/>
          <p14:tracePt t="57813" x="3835400" y="3898900"/>
          <p14:tracePt t="57828" x="3835400" y="4038600"/>
          <p14:tracePt t="57845" x="3835400" y="4140200"/>
          <p14:tracePt t="57862" x="3835400" y="4210050"/>
          <p14:tracePt t="57878" x="3835400" y="4235450"/>
          <p14:tracePt t="57895" x="3835400" y="4248150"/>
          <p14:tracePt t="57911" x="3835400" y="4260850"/>
          <p14:tracePt t="57928" x="3835400" y="4267200"/>
          <p14:tracePt t="57945" x="3835400" y="4273550"/>
          <p14:tracePt t="57978" x="3835400" y="4286250"/>
          <p14:tracePt t="57995" x="3835400" y="4298950"/>
          <p14:tracePt t="58012" x="3835400" y="4337050"/>
          <p14:tracePt t="58028" x="3835400" y="4349750"/>
          <p14:tracePt t="58045" x="3835400" y="4368800"/>
          <p14:tracePt t="58062" x="3848100" y="4387850"/>
          <p14:tracePt t="58078" x="3867150" y="4413250"/>
          <p14:tracePt t="58095" x="3892550" y="4451350"/>
          <p14:tracePt t="58112" x="3917950" y="4470400"/>
          <p14:tracePt t="58128" x="3956050" y="4489450"/>
          <p14:tracePt t="58145" x="3987800" y="4495800"/>
          <p14:tracePt t="58162" x="4025900" y="4495800"/>
          <p14:tracePt t="58178" x="4044950" y="4495800"/>
          <p14:tracePt t="58195" x="4051300" y="4495800"/>
          <p14:tracePt t="58348" x="4057650" y="4521200"/>
          <p14:tracePt t="58356" x="4044950" y="4597400"/>
          <p14:tracePt t="58364" x="4019550" y="4679950"/>
          <p14:tracePt t="58378" x="4006850" y="4749800"/>
          <p14:tracePt t="58395" x="3994150" y="4908550"/>
          <p14:tracePt t="58411" x="3981450" y="5054600"/>
          <p14:tracePt t="58428" x="3981450" y="5080000"/>
          <p14:tracePt t="58445" x="3981450" y="5086350"/>
          <p14:tracePt t="58500" x="3987800" y="5105400"/>
          <p14:tracePt t="58508" x="3994150" y="5105400"/>
          <p14:tracePt t="58516" x="4006850" y="5105400"/>
          <p14:tracePt t="58529" x="4013200" y="5105400"/>
          <p14:tracePt t="58545" x="4032250" y="5099050"/>
          <p14:tracePt t="58562" x="4044950" y="5092700"/>
          <p14:tracePt t="58578" x="4051300" y="5092700"/>
          <p14:tracePt t="58595" x="4051300" y="5080000"/>
          <p14:tracePt t="58612" x="4057650" y="5067300"/>
          <p14:tracePt t="58628" x="4057650" y="5048250"/>
          <p14:tracePt t="58645" x="4057650" y="5041900"/>
          <p14:tracePt t="58692" x="4057650" y="5035550"/>
          <p14:tracePt t="58700" x="4051300" y="5035550"/>
          <p14:tracePt t="58748" x="4044950" y="5035550"/>
          <p14:tracePt t="58764" x="4038600" y="5035550"/>
          <p14:tracePt t="58884" x="4044950" y="5035550"/>
          <p14:tracePt t="58900" x="4057650" y="5035550"/>
          <p14:tracePt t="58908" x="4070350" y="5035550"/>
          <p14:tracePt t="58916" x="4070350" y="5029200"/>
          <p14:tracePt t="58928" x="4083050" y="5029200"/>
          <p14:tracePt t="58945" x="4095750" y="5022850"/>
          <p14:tracePt t="59059" x="4089400" y="5022850"/>
          <p14:tracePt t="59067" x="4057650" y="5022850"/>
          <p14:tracePt t="59076" x="4019550" y="5022850"/>
          <p14:tracePt t="59083" x="3987800" y="5022850"/>
          <p14:tracePt t="59095" x="3937000" y="5022850"/>
          <p14:tracePt t="59112" x="3848100" y="5022850"/>
          <p14:tracePt t="59128" x="3797300" y="5022850"/>
          <p14:tracePt t="59145" x="3752850" y="5048250"/>
          <p14:tracePt t="59162" x="3746500" y="5048250"/>
          <p14:tracePt t="59517" x="3752850" y="5048250"/>
          <p14:tracePt t="59772" x="3784600" y="5048250"/>
          <p14:tracePt t="59781" x="3803650" y="5048250"/>
          <p14:tracePt t="59788" x="3841750" y="5048250"/>
          <p14:tracePt t="59796" x="3860800" y="5048250"/>
          <p14:tracePt t="59812" x="3924300" y="5048250"/>
          <p14:tracePt t="59829" x="3968750" y="5048250"/>
          <p14:tracePt t="59845" x="3994150" y="5048250"/>
          <p14:tracePt t="60276" x="4000500" y="5048250"/>
          <p14:tracePt t="60292" x="4006850" y="5041900"/>
          <p14:tracePt t="60332" x="4006850" y="5029200"/>
          <p14:tracePt t="60364" x="4013200" y="5016500"/>
          <p14:tracePt t="60756" x="4013200" y="5003800"/>
          <p14:tracePt t="60764" x="4013200" y="4991100"/>
          <p14:tracePt t="60772" x="4013200" y="4978400"/>
          <p14:tracePt t="62388" x="4019550" y="4978400"/>
          <p14:tracePt t="62395" x="4032250" y="4972050"/>
          <p14:tracePt t="62403" x="4051300" y="4965700"/>
          <p14:tracePt t="62412" x="4083050" y="4946650"/>
          <p14:tracePt t="62429" x="4140200" y="4921250"/>
          <p14:tracePt t="62446" x="4203700" y="4889500"/>
          <p14:tracePt t="62463" x="4260850" y="4870450"/>
          <p14:tracePt t="62479" x="4279900" y="4851400"/>
          <p14:tracePt t="62496" x="4318000" y="4813300"/>
          <p14:tracePt t="62513" x="4356100" y="4787900"/>
          <p14:tracePt t="62529" x="4375150" y="4768850"/>
          <p14:tracePt t="62547" x="4400550" y="4743450"/>
          <p14:tracePt t="62580" x="4445000" y="4718050"/>
          <p14:tracePt t="62596" x="4502150" y="4692650"/>
          <p14:tracePt t="62613" x="4546600" y="4673600"/>
          <p14:tracePt t="62630" x="4578350" y="4660900"/>
          <p14:tracePt t="62646" x="4597400" y="4648200"/>
          <p14:tracePt t="62663" x="4610100" y="4635500"/>
          <p14:tracePt t="62884" x="4616450" y="4635500"/>
          <p14:tracePt t="62932" x="4616450" y="4622800"/>
          <p14:tracePt t="62948" x="4616450" y="4610100"/>
          <p14:tracePt t="62965" x="4610100" y="4610100"/>
          <p14:tracePt t="62996" x="4597400" y="4610100"/>
          <p14:tracePt t="63411" x="4591050" y="4610100"/>
          <p14:tracePt t="63419" x="4584700" y="4610100"/>
          <p14:tracePt t="63435" x="4572000" y="4610100"/>
          <p14:tracePt t="63451" x="4565650" y="4616450"/>
          <p14:tracePt t="63459" x="4552950" y="4635500"/>
          <p14:tracePt t="63467" x="4552950" y="4654550"/>
          <p14:tracePt t="63480" x="4540250" y="4699000"/>
          <p14:tracePt t="63496" x="4527550" y="4749800"/>
          <p14:tracePt t="63513" x="4508500" y="4832350"/>
          <p14:tracePt t="63530" x="4495800" y="4902200"/>
          <p14:tracePt t="63546" x="4495800" y="4991100"/>
          <p14:tracePt t="63563" x="4483100" y="5041900"/>
          <p14:tracePt t="63580" x="4483100" y="5080000"/>
          <p14:tracePt t="63596" x="4483100" y="5099050"/>
          <p14:tracePt t="63613" x="4483100" y="5105400"/>
          <p14:tracePt t="63630" x="4483100" y="5111750"/>
          <p14:tracePt t="63663" x="4483100" y="5124450"/>
          <p14:tracePt t="64196" x="4489450" y="5124450"/>
          <p14:tracePt t="64204" x="4508500" y="5137150"/>
          <p14:tracePt t="64213" x="4527550" y="5137150"/>
          <p14:tracePt t="64230" x="4565650" y="5137150"/>
          <p14:tracePt t="64247" x="4616450" y="5137150"/>
          <p14:tracePt t="64263" x="4667250" y="5130800"/>
          <p14:tracePt t="64281" x="4718050" y="5105400"/>
          <p14:tracePt t="64297" x="4762500" y="5080000"/>
          <p14:tracePt t="64313" x="4794250" y="5060950"/>
          <p14:tracePt t="64330" x="4806950" y="5048250"/>
          <p14:tracePt t="64347" x="4826000" y="5035550"/>
          <p14:tracePt t="64363" x="4857750" y="4997450"/>
          <p14:tracePt t="64380" x="4883150" y="4965700"/>
          <p14:tracePt t="64397" x="4908550" y="4933950"/>
          <p14:tracePt t="64413" x="4933950" y="4895850"/>
          <p14:tracePt t="64430" x="4953000" y="4870450"/>
          <p14:tracePt t="64446" x="4984750" y="4819650"/>
          <p14:tracePt t="64463" x="5010150" y="4794250"/>
          <p14:tracePt t="64480" x="5029200" y="4756150"/>
          <p14:tracePt t="64496" x="5035550" y="4743450"/>
          <p14:tracePt t="64660" x="5041900" y="4743450"/>
          <p14:tracePt t="64764" x="5041900" y="4737100"/>
          <p14:tracePt t="64780" x="5035550" y="4737100"/>
          <p14:tracePt t="64788" x="5029200" y="4737100"/>
          <p14:tracePt t="64797" x="5010150" y="4737100"/>
          <p14:tracePt t="64814" x="4978400" y="4749800"/>
          <p14:tracePt t="64830" x="4902200" y="4883150"/>
          <p14:tracePt t="64847" x="4876800" y="4972050"/>
          <p14:tracePt t="64864" x="4876800" y="5010150"/>
          <p14:tracePt t="64897" x="4883150" y="5022850"/>
          <p14:tracePt t="64914" x="4902200" y="5022850"/>
          <p14:tracePt t="64931" x="4914900" y="5022850"/>
          <p14:tracePt t="64947" x="4933950" y="5022850"/>
          <p14:tracePt t="64964" x="4984750" y="4991100"/>
          <p14:tracePt t="64980" x="5003800" y="4946650"/>
          <p14:tracePt t="64997" x="5029200" y="4908550"/>
          <p14:tracePt t="65014" x="5048250" y="4876800"/>
          <p14:tracePt t="65030" x="5048250" y="4870450"/>
          <p14:tracePt t="65132" x="5060950" y="4864100"/>
          <p14:tracePt t="65140" x="5067300" y="4864100"/>
          <p14:tracePt t="65149" x="5099050" y="4864100"/>
          <p14:tracePt t="65164" x="5156200" y="4870450"/>
          <p14:tracePt t="65180" x="5245100" y="4908550"/>
          <p14:tracePt t="65197" x="5365750" y="4946650"/>
          <p14:tracePt t="65214" x="5486400" y="4978400"/>
          <p14:tracePt t="65230" x="5581650" y="5003800"/>
          <p14:tracePt t="65247" x="5613400" y="5010150"/>
          <p14:tracePt t="65264" x="5626100" y="5010150"/>
          <p14:tracePt t="65443" x="5632450" y="5010150"/>
          <p14:tracePt t="65451" x="5638800" y="5010150"/>
          <p14:tracePt t="65459" x="5645150" y="5010150"/>
          <p14:tracePt t="65467" x="5657850" y="5010150"/>
          <p14:tracePt t="65480" x="5664200" y="5010150"/>
          <p14:tracePt t="65497" x="5689600" y="5010150"/>
          <p14:tracePt t="65513" x="5708650" y="5010150"/>
          <p14:tracePt t="65530" x="5734050" y="5010150"/>
          <p14:tracePt t="65547" x="5746750" y="5010150"/>
          <p14:tracePt t="65852" x="5753100" y="5003800"/>
          <p14:tracePt t="66228" x="5746750" y="5003800"/>
          <p14:tracePt t="66236" x="5740400" y="5003800"/>
          <p14:tracePt t="66247" x="5727700" y="5003800"/>
          <p14:tracePt t="66484" x="5715000" y="5010150"/>
          <p14:tracePt t="66492" x="5689600" y="5048250"/>
          <p14:tracePt t="66500" x="5670550" y="5080000"/>
          <p14:tracePt t="66514" x="5657850" y="5105400"/>
          <p14:tracePt t="66531" x="5619750" y="5181600"/>
          <p14:tracePt t="66547" x="5505450" y="5321300"/>
          <p14:tracePt t="66564" x="5416550" y="5410200"/>
          <p14:tracePt t="66581" x="5321300" y="5492750"/>
          <p14:tracePt t="66598" x="5226050" y="5575300"/>
          <p14:tracePt t="66614" x="5143500" y="5619750"/>
          <p14:tracePt t="66632" x="5080000" y="5651500"/>
          <p14:tracePt t="66648" x="5010150" y="5676900"/>
          <p14:tracePt t="66664" x="4953000" y="5689600"/>
          <p14:tracePt t="66681" x="4908550" y="5715000"/>
          <p14:tracePt t="66698" x="4845050" y="5715000"/>
          <p14:tracePt t="66714" x="4794250" y="5721350"/>
          <p14:tracePt t="66731" x="4686300" y="5721350"/>
          <p14:tracePt t="66748" x="4489450" y="5721350"/>
          <p14:tracePt t="66764" x="4318000" y="5721350"/>
          <p14:tracePt t="66781" x="4152900" y="5702300"/>
          <p14:tracePt t="66798" x="4038600" y="5702300"/>
          <p14:tracePt t="66814" x="3962400" y="5702300"/>
          <p14:tracePt t="66831" x="3905250" y="5702300"/>
          <p14:tracePt t="66848" x="3898900" y="5702300"/>
          <p14:tracePt t="66864" x="3892550" y="5702300"/>
          <p14:tracePt t="66881" x="3873500" y="5689600"/>
          <p14:tracePt t="66898" x="3841750" y="5657850"/>
          <p14:tracePt t="66914" x="3803650" y="5613400"/>
          <p14:tracePt t="66931" x="3733800" y="5524500"/>
          <p14:tracePt t="66948" x="3670300" y="5403850"/>
          <p14:tracePt t="66964" x="3657600" y="5340350"/>
          <p14:tracePt t="66981" x="3651250" y="5257800"/>
          <p14:tracePt t="66998" x="3651250" y="5207000"/>
          <p14:tracePt t="67014" x="3683000" y="5130800"/>
          <p14:tracePt t="67031" x="3752850" y="5060950"/>
          <p14:tracePt t="67048" x="3829050" y="5022850"/>
          <p14:tracePt t="67064" x="3924300" y="4984750"/>
          <p14:tracePt t="67081" x="4019550" y="4972050"/>
          <p14:tracePt t="67098" x="4127500" y="4959350"/>
          <p14:tracePt t="67115" x="4260850" y="4959350"/>
          <p14:tracePt t="67131" x="4292600" y="4959350"/>
          <p14:tracePt t="67148" x="4419600" y="4965700"/>
          <p14:tracePt t="67164" x="4508500" y="5003800"/>
          <p14:tracePt t="67181" x="4597400" y="5029200"/>
          <p14:tracePt t="67198" x="4692650" y="5054600"/>
          <p14:tracePt t="67214" x="4806950" y="5080000"/>
          <p14:tracePt t="67231" x="4927600" y="5124450"/>
          <p14:tracePt t="67248" x="5054600" y="5162550"/>
          <p14:tracePt t="67251" x="5086350" y="5162550"/>
          <p14:tracePt t="67264" x="5124450" y="5175250"/>
          <p14:tracePt t="67281" x="5181600" y="5187950"/>
          <p14:tracePt t="67298" x="5187950" y="5187950"/>
          <p14:tracePt t="67314" x="5194300" y="5187950"/>
          <p14:tracePt t="67332" x="5200650" y="5187950"/>
          <p14:tracePt t="67348" x="5219700" y="5207000"/>
          <p14:tracePt t="67364" x="5264150" y="5251450"/>
          <p14:tracePt t="67381" x="5308600" y="5314950"/>
          <p14:tracePt t="67398" x="5359400" y="5391150"/>
          <p14:tracePt t="67414" x="5397500" y="5486400"/>
          <p14:tracePt t="67431" x="5422900" y="5588000"/>
          <p14:tracePt t="67447" x="5422900" y="5689600"/>
          <p14:tracePt t="67464" x="5422900" y="5759450"/>
          <p14:tracePt t="67481" x="5422900" y="5822950"/>
          <p14:tracePt t="67498" x="5384800" y="5899150"/>
          <p14:tracePt t="67515" x="5264150" y="5981700"/>
          <p14:tracePt t="67531" x="5149850" y="6026150"/>
          <p14:tracePt t="67548" x="5016500" y="6057900"/>
          <p14:tracePt t="67564" x="4838700" y="6115050"/>
          <p14:tracePt t="67581" x="4692650" y="6140450"/>
          <p14:tracePt t="67598" x="4559300" y="6153150"/>
          <p14:tracePt t="67615" x="4438650" y="6172200"/>
          <p14:tracePt t="67631" x="4337050" y="6172200"/>
          <p14:tracePt t="67648" x="4260850" y="6172200"/>
          <p14:tracePt t="67664" x="4184650" y="6172200"/>
          <p14:tracePt t="67681" x="4140200" y="6153150"/>
          <p14:tracePt t="67698" x="4102100" y="6134100"/>
          <p14:tracePt t="67715" x="4076700" y="6108700"/>
          <p14:tracePt t="67731" x="4038600" y="6038850"/>
          <p14:tracePt t="67748" x="4013200" y="5911850"/>
          <p14:tracePt t="67765" x="4000500" y="5778500"/>
          <p14:tracePt t="67781" x="3987800" y="5657850"/>
          <p14:tracePt t="67798" x="3987800" y="5575300"/>
          <p14:tracePt t="67815" x="3987800" y="5505450"/>
          <p14:tracePt t="67831" x="3994150" y="5461000"/>
          <p14:tracePt t="67848" x="4032250" y="5397500"/>
          <p14:tracePt t="67865" x="4051300" y="5372100"/>
          <p14:tracePt t="67881" x="4083050" y="5327650"/>
          <p14:tracePt t="67898" x="4133850" y="5276850"/>
          <p14:tracePt t="67915" x="4165600" y="5245100"/>
          <p14:tracePt t="67931" x="4241800" y="5200650"/>
          <p14:tracePt t="67948" x="4292600" y="5181600"/>
          <p14:tracePt t="67965" x="4324350" y="5168900"/>
          <p14:tracePt t="67981" x="4343400" y="5162550"/>
          <p14:tracePt t="67998" x="4368800" y="5162550"/>
          <p14:tracePt t="68015" x="4387850" y="5162550"/>
          <p14:tracePt t="68032" x="4438650" y="5149850"/>
          <p14:tracePt t="68048" x="4502150" y="5149850"/>
          <p14:tracePt t="68066" x="4559300" y="5149850"/>
          <p14:tracePt t="68081" x="4610100" y="5149850"/>
          <p14:tracePt t="68098" x="4667250" y="5168900"/>
          <p14:tracePt t="68115" x="4711700" y="5181600"/>
          <p14:tracePt t="68131" x="4819650" y="5226050"/>
          <p14:tracePt t="68148" x="4927600" y="5283200"/>
          <p14:tracePt t="68165" x="5067300" y="5340350"/>
          <p14:tracePt t="68181" x="5207000" y="5378450"/>
          <p14:tracePt t="68198" x="5340350" y="5410200"/>
          <p14:tracePt t="68215" x="5410200" y="5429250"/>
          <p14:tracePt t="68231" x="5422900" y="5429250"/>
          <p14:tracePt t="68396" x="5435600" y="5441950"/>
          <p14:tracePt t="68404" x="5441950" y="5448300"/>
          <p14:tracePt t="68414" x="5454650" y="5461000"/>
          <p14:tracePt t="68431" x="5473700" y="5492750"/>
          <p14:tracePt t="68448" x="5473700" y="5511800"/>
          <p14:tracePt t="68996" x="5480050" y="5511800"/>
          <p14:tracePt t="69004" x="5492750" y="5511800"/>
          <p14:tracePt t="69015" x="5505450" y="5511800"/>
          <p14:tracePt t="69032" x="5511800" y="5511800"/>
          <p14:tracePt t="69052" x="5518150" y="5511800"/>
          <p14:tracePt t="69069" x="5524500" y="5505450"/>
          <p14:tracePt t="69116" x="5524500" y="5499100"/>
          <p14:tracePt t="69124" x="5524500" y="5492750"/>
          <p14:tracePt t="73261" x="5524500" y="5486400"/>
          <p14:tracePt t="73268" x="5511800" y="5486400"/>
          <p14:tracePt t="73276" x="5499100" y="5486400"/>
          <p14:tracePt t="73285" x="5480050" y="5486400"/>
          <p14:tracePt t="73451" x="5480050" y="5480050"/>
          <p14:tracePt t="73459" x="5492750" y="5467350"/>
          <p14:tracePt t="73467" x="5499100" y="5448300"/>
          <p14:tracePt t="73483" x="5511800" y="5410200"/>
          <p14:tracePt t="73499" x="5524500" y="5372100"/>
          <p14:tracePt t="73516" x="5524500" y="5321300"/>
          <p14:tracePt t="73533" x="5524500" y="5187950"/>
          <p14:tracePt t="73549" x="5524500" y="5054600"/>
          <p14:tracePt t="73566" x="5499100" y="4914900"/>
          <p14:tracePt t="73583" x="5461000" y="4743450"/>
          <p14:tracePt t="73599" x="5410200" y="4540250"/>
          <p14:tracePt t="73616" x="5384800" y="4343400"/>
          <p14:tracePt t="73633" x="5384800" y="4171950"/>
          <p14:tracePt t="73649" x="5384800" y="4070350"/>
          <p14:tracePt t="73666" x="5384800" y="4019550"/>
          <p14:tracePt t="73683" x="5384800" y="4000500"/>
          <p14:tracePt t="85596" x="5384800" y="3994150"/>
          <p14:tracePt t="88188" x="5391150" y="3987800"/>
          <p14:tracePt t="88196" x="5410200" y="3987800"/>
          <p14:tracePt t="88204" x="5435600" y="3987800"/>
          <p14:tracePt t="88221" x="5492750" y="3987800"/>
          <p14:tracePt t="88238" x="5549900" y="3994150"/>
          <p14:tracePt t="88254" x="5594350" y="4006850"/>
          <p14:tracePt t="88271" x="5645150" y="4013200"/>
          <p14:tracePt t="88288" x="5670550" y="4013200"/>
          <p14:tracePt t="88304" x="5676900" y="4013200"/>
          <p14:tracePt t="88380" x="5689600" y="4025900"/>
          <p14:tracePt t="88388" x="5695950" y="4025900"/>
          <p14:tracePt t="88628" x="5702300" y="4025900"/>
          <p14:tracePt t="89212" x="0" y="0"/>
        </p14:tracePtLst>
      </p14:laserTraceLst>
    </p:ext>
  </p:extLs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821175" y="3420724"/>
            <a:ext cx="108188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Find the first 3 terms for an arithmetic series in which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105, S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r>
              <a:rPr lang="en-US" altLang="en-US" sz="2400" dirty="0">
                <a:latin typeface="Arial" panose="020B0604020202020204" pitchFamily="34" charset="0"/>
              </a:rPr>
              <a:t> =741.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035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807"/>
    </mc:Choice>
    <mc:Fallback xmlns="">
      <p:transition advTm="348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815" x="4175125" y="4778375"/>
          <p14:tracePt t="2823" x="4152900" y="4778375"/>
          <p14:tracePt t="2831" x="4114800" y="4754563"/>
          <p14:tracePt t="2848" x="4076700" y="4724400"/>
          <p14:tracePt t="2864" x="4030663" y="4702175"/>
          <p14:tracePt t="2881" x="3954463" y="4670425"/>
          <p14:tracePt t="2898" x="3856038" y="4618038"/>
          <p14:tracePt t="2914" x="3802063" y="4594225"/>
          <p14:tracePt t="2931" x="3779838" y="4587875"/>
          <p14:tracePt t="2948" x="3763963" y="4572000"/>
          <p14:tracePt t="2964" x="3703638" y="4533900"/>
          <p14:tracePt t="2981" x="3619500" y="4479925"/>
          <p14:tracePt t="2998" x="3573463" y="4449763"/>
          <p14:tracePt t="3014" x="3521075" y="4419600"/>
          <p14:tracePt t="3031" x="3436938" y="4365625"/>
          <p14:tracePt t="3048" x="3375025" y="4327525"/>
          <p14:tracePt t="3064" x="3330575" y="4305300"/>
          <p14:tracePt t="3081" x="3276600" y="4267200"/>
          <p14:tracePt t="3097" x="3192463" y="4198938"/>
          <p14:tracePt t="3114" x="3140075" y="4168775"/>
          <p14:tracePt t="3131" x="3108325" y="4144963"/>
          <p14:tracePt t="3148" x="3070225" y="4114800"/>
          <p14:tracePt t="3164" x="3040063" y="4068763"/>
          <p14:tracePt t="3181" x="3017838" y="4038600"/>
          <p14:tracePt t="3198" x="2987675" y="3962400"/>
          <p14:tracePt t="3214" x="2979738" y="3932238"/>
          <p14:tracePt t="3231" x="2979738" y="3924300"/>
          <p14:tracePt t="3303" x="2971800" y="3916363"/>
          <p14:tracePt t="12311" x="2963863" y="3916363"/>
          <p14:tracePt t="12319" x="2941638" y="3908425"/>
          <p14:tracePt t="12327" x="2911475" y="3908425"/>
          <p14:tracePt t="12335" x="2887663" y="3902075"/>
          <p14:tracePt t="12351" x="2827338" y="3902075"/>
          <p14:tracePt t="12368" x="2560638" y="3902075"/>
          <p14:tracePt t="12384" x="2293938" y="3902075"/>
          <p14:tracePt t="12401" x="2163763" y="3924300"/>
          <p14:tracePt t="12418" x="2057400" y="3932238"/>
          <p14:tracePt t="12434" x="1935163" y="3932238"/>
          <p14:tracePt t="12451" x="1874838" y="3932238"/>
          <p14:tracePt t="12468" x="1866900" y="3932238"/>
          <p14:tracePt t="12503" x="1858963" y="3932238"/>
          <p14:tracePt t="12519" x="1851025" y="3932238"/>
          <p14:tracePt t="12534" x="1828800" y="3932238"/>
          <p14:tracePt t="12551" x="1790700" y="3932238"/>
          <p14:tracePt t="12568" x="1692275" y="3932238"/>
          <p14:tracePt t="12584" x="1577975" y="3932238"/>
          <p14:tracePt t="12601" x="1455738" y="3924300"/>
          <p14:tracePt t="12618" x="1341438" y="3924300"/>
          <p14:tracePt t="12634" x="1279525" y="3908425"/>
          <p14:tracePt t="12651" x="1249363" y="3902075"/>
          <p14:tracePt t="12719" x="1249363" y="3894138"/>
          <p14:tracePt t="12727" x="1249363" y="3870325"/>
          <p14:tracePt t="12735" x="1249363" y="3840163"/>
          <p14:tracePt t="12751" x="1249363" y="3817938"/>
          <p14:tracePt t="12768" x="1249363" y="3787775"/>
          <p14:tracePt t="12785" x="1249363" y="3741738"/>
          <p14:tracePt t="12801" x="1257300" y="3695700"/>
          <p14:tracePt t="12818" x="1257300" y="3679825"/>
          <p14:tracePt t="12835" x="1273175" y="3649663"/>
          <p14:tracePt t="12935" x="1311275" y="3649663"/>
          <p14:tracePt t="12943" x="1341438" y="3649663"/>
          <p14:tracePt t="12951" x="1387475" y="3665538"/>
          <p14:tracePt t="12968" x="1431925" y="3717925"/>
          <p14:tracePt t="12985" x="1485900" y="3763963"/>
          <p14:tracePt t="13001" x="1577975" y="3794125"/>
          <p14:tracePt t="13018" x="1630363" y="3802063"/>
          <p14:tracePt t="13035" x="1768475" y="3802063"/>
          <p14:tracePt t="13051" x="1882775" y="3802063"/>
          <p14:tracePt t="13068" x="1943100" y="3779838"/>
          <p14:tracePt t="13085" x="1989138" y="3749675"/>
          <p14:tracePt t="13101" x="2003425" y="3733800"/>
          <p14:tracePt t="13118" x="2019300" y="3717925"/>
          <p14:tracePt t="13135" x="2019300" y="3703638"/>
          <p14:tracePt t="13168" x="2027238" y="3703638"/>
          <p14:tracePt t="13185" x="2065338" y="3687763"/>
          <p14:tracePt t="13201" x="2117725" y="3687763"/>
          <p14:tracePt t="13218" x="2155825" y="3687763"/>
          <p14:tracePt t="13235" x="2225675" y="3687763"/>
          <p14:tracePt t="13251" x="2301875" y="3711575"/>
          <p14:tracePt t="13268" x="2346325" y="3725863"/>
          <p14:tracePt t="13285" x="2370138" y="3725863"/>
          <p14:tracePt t="13375" x="2400300" y="3725863"/>
          <p14:tracePt t="13383" x="2476500" y="3725863"/>
          <p14:tracePt t="13391" x="2552700" y="3725863"/>
          <p14:tracePt t="13401" x="2620963" y="3717925"/>
          <p14:tracePt t="13418" x="2811463" y="3703638"/>
          <p14:tracePt t="13435" x="3032125" y="3703638"/>
          <p14:tracePt t="13451" x="3238500" y="3703638"/>
          <p14:tracePt t="13468" x="3352800" y="3703638"/>
          <p14:tracePt t="13485" x="3406775" y="3703638"/>
          <p14:tracePt t="13583" x="3413125" y="3703638"/>
          <p14:tracePt t="13591" x="3429000" y="3703638"/>
          <p14:tracePt t="13601" x="3459163" y="3711575"/>
          <p14:tracePt t="13618" x="3497263" y="3725863"/>
          <p14:tracePt t="13635" x="3527425" y="3733800"/>
          <p14:tracePt t="13651" x="3581400" y="3749675"/>
          <p14:tracePt t="13668" x="3695700" y="3771900"/>
          <p14:tracePt t="13685" x="3756025" y="3787775"/>
          <p14:tracePt t="13702" x="3856038" y="3787775"/>
          <p14:tracePt t="13718" x="3894138" y="3794125"/>
          <p14:tracePt t="13735" x="3902075" y="3802063"/>
          <p14:tracePt t="13799" x="3908425" y="3802063"/>
          <p14:tracePt t="13855" x="3932238" y="3802063"/>
          <p14:tracePt t="13863" x="3962400" y="3794125"/>
          <p14:tracePt t="13871" x="3992563" y="3787775"/>
          <p14:tracePt t="13885" x="4016375" y="3787775"/>
          <p14:tracePt t="13902" x="4183063" y="3763963"/>
          <p14:tracePt t="13918" x="4267200" y="3763963"/>
          <p14:tracePt t="13935" x="4541838" y="3763963"/>
          <p14:tracePt t="13952" x="4732338" y="3763963"/>
          <p14:tracePt t="13968" x="4884738" y="3763963"/>
          <p14:tracePt t="13985" x="4999038" y="3763963"/>
          <p14:tracePt t="14002" x="5045075" y="3763963"/>
          <p14:tracePt t="14018" x="5051425" y="3763963"/>
          <p14:tracePt t="14063" x="5059363" y="3763963"/>
          <p14:tracePt t="14071" x="5083175" y="3763963"/>
          <p14:tracePt t="14085" x="5105400" y="3763963"/>
          <p14:tracePt t="14102" x="5318125" y="3763963"/>
          <p14:tracePt t="14118" x="5554663" y="3763963"/>
          <p14:tracePt t="14135" x="5799138" y="3763963"/>
          <p14:tracePt t="14151" x="6096000" y="3763963"/>
          <p14:tracePt t="14168" x="6340475" y="3763963"/>
          <p14:tracePt t="14185" x="6492875" y="3763963"/>
          <p14:tracePt t="14202" x="6583363" y="3763963"/>
          <p14:tracePt t="14218" x="6621463" y="3763963"/>
          <p14:tracePt t="14235" x="6651625" y="3763963"/>
          <p14:tracePt t="14252" x="6659563" y="3763963"/>
          <p14:tracePt t="14423" x="6667500" y="3763963"/>
          <p14:tracePt t="14431" x="6651625" y="3763963"/>
          <p14:tracePt t="14439" x="6569075" y="3763963"/>
          <p14:tracePt t="14452" x="6492875" y="3787775"/>
          <p14:tracePt t="14468" x="6308725" y="3825875"/>
          <p14:tracePt t="14485" x="6080125" y="3902075"/>
          <p14:tracePt t="14502" x="5875338" y="3916363"/>
          <p14:tracePt t="14518" x="5622925" y="3916363"/>
          <p14:tracePt t="14535" x="5494338" y="3916363"/>
          <p14:tracePt t="14552" x="5410200" y="3916363"/>
          <p14:tracePt t="14568" x="5402263" y="3916363"/>
          <p14:tracePt t="14655" x="5394325" y="3916363"/>
          <p14:tracePt t="14671" x="5440363" y="3908425"/>
          <p14:tracePt t="14679" x="5524500" y="3902075"/>
          <p14:tracePt t="14687" x="5638800" y="3902075"/>
          <p14:tracePt t="14702" x="5761038" y="3902075"/>
          <p14:tracePt t="14719" x="6103938" y="3863975"/>
          <p14:tracePt t="14735" x="6232525" y="3863975"/>
          <p14:tracePt t="14752" x="6240463" y="3863975"/>
          <p14:tracePt t="14791" x="6210300" y="3863975"/>
          <p14:tracePt t="14802" x="6103938" y="3878263"/>
          <p14:tracePt t="14819" x="5775325" y="3908425"/>
          <p14:tracePt t="14835" x="5380038" y="3908425"/>
          <p14:tracePt t="14852" x="5029200" y="3908425"/>
          <p14:tracePt t="14869" x="4860925" y="3908425"/>
          <p14:tracePt t="14885" x="4846638" y="3908425"/>
          <p14:tracePt t="14902" x="4846638" y="3902075"/>
          <p14:tracePt t="14919" x="5013325" y="3832225"/>
          <p14:tracePt t="14935" x="5456238" y="3810000"/>
          <p14:tracePt t="14952" x="5973763" y="3810000"/>
          <p14:tracePt t="14969" x="6308725" y="3810000"/>
          <p14:tracePt t="14985" x="6384925" y="3810000"/>
          <p14:tracePt t="15023" x="6384925" y="3825875"/>
          <p14:tracePt t="15035" x="6316663" y="3848100"/>
          <p14:tracePt t="15052" x="6096000" y="3870325"/>
          <p14:tracePt t="15069" x="5859463" y="3886200"/>
          <p14:tracePt t="15072" x="5768975" y="3886200"/>
          <p14:tracePt t="15085" x="5715000" y="3886200"/>
          <p14:tracePt t="15102" x="5707063" y="3886200"/>
          <p14:tracePt t="15119" x="5722938" y="3886200"/>
          <p14:tracePt t="15135" x="5927725" y="3870325"/>
          <p14:tracePt t="15152" x="6332538" y="3848100"/>
          <p14:tracePt t="15169" x="6727825" y="3848100"/>
          <p14:tracePt t="15185" x="6904038" y="3848100"/>
          <p14:tracePt t="15202" x="6911975" y="3848100"/>
          <p14:tracePt t="15247" x="6873875" y="3848100"/>
          <p14:tracePt t="15255" x="6819900" y="3856038"/>
          <p14:tracePt t="15269" x="6781800" y="3856038"/>
          <p14:tracePt t="15285" x="6751638" y="3863975"/>
          <p14:tracePt t="15302" x="6735763" y="3870325"/>
          <p14:tracePt t="16063" x="6751638" y="3878263"/>
          <p14:tracePt t="16071" x="6804025" y="3886200"/>
          <p14:tracePt t="16079" x="6865938" y="3894138"/>
          <p14:tracePt t="16087" x="6911975" y="3916363"/>
          <p14:tracePt t="16102" x="6956425" y="3924300"/>
          <p14:tracePt t="16119" x="7200900" y="3978275"/>
          <p14:tracePt t="16136" x="7459663" y="3992563"/>
          <p14:tracePt t="16152" x="7597775" y="3992563"/>
          <p14:tracePt t="16169" x="7718425" y="3992563"/>
          <p14:tracePt t="16186" x="7794625" y="3992563"/>
          <p14:tracePt t="16295" x="7794625" y="3978275"/>
          <p14:tracePt t="16303" x="7840663" y="3940175"/>
          <p14:tracePt t="16311" x="7878763" y="3908425"/>
          <p14:tracePt t="16319" x="7908925" y="3894138"/>
          <p14:tracePt t="16336" x="8047038" y="3848100"/>
          <p14:tracePt t="16353" x="8207375" y="3817938"/>
          <p14:tracePt t="16369" x="8328025" y="3779838"/>
          <p14:tracePt t="16386" x="8389938" y="3779838"/>
          <p14:tracePt t="16495" x="8397875" y="3779838"/>
          <p14:tracePt t="16503" x="8412163" y="3779838"/>
          <p14:tracePt t="16511" x="8435975" y="3779838"/>
          <p14:tracePt t="16519" x="8466138" y="3779838"/>
          <p14:tracePt t="16536" x="8550275" y="3779838"/>
          <p14:tracePt t="16553" x="8640763" y="3779838"/>
          <p14:tracePt t="16569" x="8732838" y="3779838"/>
          <p14:tracePt t="16586" x="8801100" y="3779838"/>
          <p14:tracePt t="16603" x="8823325" y="3779838"/>
          <p14:tracePt t="16823" x="8809038" y="3802063"/>
          <p14:tracePt t="16831" x="8801100" y="3825875"/>
          <p14:tracePt t="16839" x="8785225" y="3840163"/>
          <p14:tracePt t="16853" x="8770938" y="3863975"/>
          <p14:tracePt t="16869" x="8747125" y="3894138"/>
          <p14:tracePt t="16886" x="8732838" y="3908425"/>
          <p14:tracePt t="17119" x="8763000" y="3894138"/>
          <p14:tracePt t="17127" x="8847138" y="3886200"/>
          <p14:tracePt t="17136" x="8923338" y="3878263"/>
          <p14:tracePt t="17152" x="9121775" y="3848100"/>
          <p14:tracePt t="17169" x="9372600" y="3810000"/>
          <p14:tracePt t="17186" x="9601200" y="3771900"/>
          <p14:tracePt t="17202" x="9769475" y="3749675"/>
          <p14:tracePt t="17219" x="9829800" y="3733800"/>
          <p14:tracePt t="17407" x="9837738" y="3733800"/>
          <p14:tracePt t="17415" x="9837738" y="3756025"/>
          <p14:tracePt t="17423" x="9837738" y="3763963"/>
          <p14:tracePt t="17436" x="9845675" y="3771900"/>
          <p14:tracePt t="17453" x="9845675" y="3779838"/>
          <p14:tracePt t="17470" x="9845675" y="3787775"/>
          <p14:tracePt t="17486" x="9845675" y="3794125"/>
          <p14:tracePt t="17503" x="9807575" y="3794125"/>
          <p14:tracePt t="17520" x="9775825" y="3794125"/>
          <p14:tracePt t="17536" x="9753600" y="3794125"/>
          <p14:tracePt t="17553" x="9745663" y="3794125"/>
          <p14:tracePt t="17727" x="9761538" y="3794125"/>
          <p14:tracePt t="17735" x="9791700" y="3794125"/>
          <p14:tracePt t="17743" x="9845675" y="3794125"/>
          <p14:tracePt t="17753" x="9936163" y="3794125"/>
          <p14:tracePt t="17770" x="10104438" y="3794125"/>
          <p14:tracePt t="17786" x="10317163" y="3794125"/>
          <p14:tracePt t="17803" x="10507663" y="3794125"/>
          <p14:tracePt t="17820" x="10675938" y="3794125"/>
          <p14:tracePt t="17836" x="10744200" y="3794125"/>
          <p14:tracePt t="17853" x="10752138" y="3794125"/>
          <p14:tracePt t="17999" x="10766425" y="3794125"/>
          <p14:tracePt t="18007" x="10790238" y="3794125"/>
          <p14:tracePt t="18020" x="10804525" y="3794125"/>
          <p14:tracePt t="18036" x="10842625" y="3794125"/>
          <p14:tracePt t="18053" x="10850563" y="3794125"/>
          <p14:tracePt t="18423" x="10836275" y="3794125"/>
          <p14:tracePt t="18431" x="10820400" y="3794125"/>
          <p14:tracePt t="18439" x="10804525" y="3794125"/>
          <p14:tracePt t="18454" x="10782300" y="3794125"/>
          <p14:tracePt t="18470" x="10760075" y="3794125"/>
          <p14:tracePt t="18487" x="10728325" y="3794125"/>
          <p14:tracePt t="18503" x="10660063" y="3794125"/>
          <p14:tracePt t="18520" x="10621963" y="3810000"/>
          <p14:tracePt t="18537" x="10523538" y="3856038"/>
          <p14:tracePt t="18553" x="10439400" y="3886200"/>
          <p14:tracePt t="18570" x="10287000" y="3932238"/>
          <p14:tracePt t="18587" x="10112375" y="3970338"/>
          <p14:tracePt t="18603" x="9883775" y="4000500"/>
          <p14:tracePt t="18620" x="9601200" y="4030663"/>
          <p14:tracePt t="18637" x="9364663" y="4054475"/>
          <p14:tracePt t="18654" x="9051925" y="4054475"/>
          <p14:tracePt t="18670" x="8885238" y="4054475"/>
          <p14:tracePt t="18687" x="8763000" y="4054475"/>
          <p14:tracePt t="18703" x="8732838" y="4054475"/>
          <p14:tracePt t="18720" x="8702675" y="4046538"/>
          <p14:tracePt t="18737" x="8678863" y="4046538"/>
          <p14:tracePt t="18770" x="8670925" y="4046538"/>
          <p14:tracePt t="18863" x="8656638" y="4038600"/>
          <p14:tracePt t="18919" x="8648700" y="4030663"/>
          <p14:tracePt t="18927" x="8640763" y="4030663"/>
          <p14:tracePt t="18937" x="8632825" y="4022725"/>
          <p14:tracePt t="18954" x="8580438" y="4000500"/>
          <p14:tracePt t="18970" x="8526463" y="3992563"/>
          <p14:tracePt t="18987" x="8504238" y="3978275"/>
          <p14:tracePt t="19003" x="8428038" y="3962400"/>
          <p14:tracePt t="19020" x="8366125" y="3940175"/>
          <p14:tracePt t="19037" x="8359775" y="3932238"/>
          <p14:tracePt t="20263" x="8382000" y="3932238"/>
          <p14:tracePt t="20271" x="8442325" y="3932238"/>
          <p14:tracePt t="20279" x="8550275" y="3924300"/>
          <p14:tracePt t="20287" x="8694738" y="3894138"/>
          <p14:tracePt t="20304" x="8975725" y="3878263"/>
          <p14:tracePt t="20321" x="9372600" y="3817938"/>
          <p14:tracePt t="20337" x="9745663" y="3763963"/>
          <p14:tracePt t="20354" x="10104438" y="3717925"/>
          <p14:tracePt t="20371" x="10287000" y="3679825"/>
          <p14:tracePt t="20387" x="10431463" y="3649663"/>
          <p14:tracePt t="20404" x="10461625" y="3641725"/>
          <p14:tracePt t="20527" x="10485438" y="3641725"/>
          <p14:tracePt t="20535" x="10515600" y="3641725"/>
          <p14:tracePt t="20543" x="10569575" y="3641725"/>
          <p14:tracePt t="20554" x="10660063" y="3641725"/>
          <p14:tracePt t="20570" x="10934700" y="3673475"/>
          <p14:tracePt t="20587" x="11209338" y="3711575"/>
          <p14:tracePt t="20604" x="11430000" y="3749675"/>
          <p14:tracePt t="20620" x="11560175" y="3756025"/>
          <p14:tracePt t="20654" x="11560175" y="3763963"/>
          <p14:tracePt t="20670" x="11536363" y="3802063"/>
          <p14:tracePt t="20687" x="11437938" y="3870325"/>
          <p14:tracePt t="20704" x="11315700" y="3924300"/>
          <p14:tracePt t="20721" x="11223625" y="3946525"/>
          <p14:tracePt t="20737" x="11155363" y="3946525"/>
          <p14:tracePt t="20754" x="11133138" y="3946525"/>
          <p14:tracePt t="20770" x="11125200" y="3946525"/>
          <p14:tracePt t="20787" x="11117263" y="3946525"/>
          <p14:tracePt t="20823" x="11117263" y="3932238"/>
          <p14:tracePt t="20838" x="11117263" y="3916363"/>
          <p14:tracePt t="20854" x="11125200" y="3894138"/>
          <p14:tracePt t="20871" x="11155363" y="3840163"/>
          <p14:tracePt t="20887" x="11179175" y="3802063"/>
          <p14:tracePt t="20904" x="11185525" y="3794125"/>
          <p14:tracePt t="20999" x="11185525" y="3787775"/>
          <p14:tracePt t="21007" x="11179175" y="3787775"/>
          <p14:tracePt t="21015" x="11155363" y="3787775"/>
          <p14:tracePt t="21023" x="11141075" y="3787775"/>
          <p14:tracePt t="21038" x="11095038" y="3771900"/>
          <p14:tracePt t="21054" x="11041063" y="3771900"/>
          <p14:tracePt t="21071" x="11018838" y="3771900"/>
          <p14:tracePt t="21088" x="10988675" y="3779838"/>
          <p14:tracePt t="21104" x="10964863" y="3787775"/>
          <p14:tracePt t="21158" x="10964863" y="3802063"/>
          <p14:tracePt t="21166" x="10988675" y="3802063"/>
          <p14:tracePt t="21174" x="11018838" y="3802063"/>
          <p14:tracePt t="21187" x="11041063" y="3802063"/>
          <p14:tracePt t="21204" x="11079163" y="3802063"/>
          <p14:tracePt t="21221" x="11125200" y="3802063"/>
          <p14:tracePt t="21238" x="11133138" y="3794125"/>
          <p14:tracePt t="21295" x="11125200" y="3787775"/>
          <p14:tracePt t="21303" x="11071225" y="3771900"/>
          <p14:tracePt t="21311" x="11010900" y="3763963"/>
          <p14:tracePt t="21321" x="10942638" y="3756025"/>
          <p14:tracePt t="21338" x="10728325" y="3763963"/>
          <p14:tracePt t="21354" x="10455275" y="3848100"/>
          <p14:tracePt t="21371" x="10142538" y="3932238"/>
          <p14:tracePt t="21388" x="9998075" y="3970338"/>
          <p14:tracePt t="21404" x="9982200" y="3970338"/>
          <p14:tracePt t="21455" x="10012363" y="3970338"/>
          <p14:tracePt t="21463" x="10088563" y="3970338"/>
          <p14:tracePt t="21471" x="10150475" y="3962400"/>
          <p14:tracePt t="21488" x="10256838" y="3940175"/>
          <p14:tracePt t="21504" x="10279063" y="3932238"/>
          <p14:tracePt t="21559" x="10226675" y="3932238"/>
          <p14:tracePt t="21567" x="10112375" y="3940175"/>
          <p14:tracePt t="21575" x="9966325" y="3978275"/>
          <p14:tracePt t="21588" x="9852025" y="4000500"/>
          <p14:tracePt t="21604" x="9517063" y="4054475"/>
          <p14:tracePt t="21621" x="9212263" y="4060825"/>
          <p14:tracePt t="21638" x="9105900" y="4060825"/>
          <p14:tracePt t="21654" x="9105900" y="4054475"/>
          <p14:tracePt t="21671" x="9228138" y="3984625"/>
          <p14:tracePt t="21688" x="9601200" y="3908425"/>
          <p14:tracePt t="21704" x="10271125" y="3863975"/>
          <p14:tracePt t="21721" x="10874375" y="3863975"/>
          <p14:tracePt t="21738" x="11223625" y="3863975"/>
          <p14:tracePt t="21754" x="11293475" y="3863975"/>
          <p14:tracePt t="21788" x="11255375" y="3863975"/>
          <p14:tracePt t="21805" x="10888663" y="3916363"/>
          <p14:tracePt t="21821" x="10202863" y="3932238"/>
          <p14:tracePt t="21838" x="9250363" y="3932238"/>
          <p14:tracePt t="21855" x="8961438" y="3932238"/>
          <p14:tracePt t="21871" x="8937625" y="3932238"/>
          <p14:tracePt t="21905" x="9067800" y="3932238"/>
          <p14:tracePt t="21921" x="9432925" y="3916363"/>
          <p14:tracePt t="21938" x="9852025" y="3902075"/>
          <p14:tracePt t="21955" x="10050463" y="3902075"/>
          <p14:tracePt t="21971" x="10066338" y="3902075"/>
          <p14:tracePt t="22005" x="9936163" y="3908425"/>
          <p14:tracePt t="22021" x="9685338" y="3908425"/>
          <p14:tracePt t="22038" x="9105900" y="3908425"/>
          <p14:tracePt t="22054" x="8931275" y="3908425"/>
          <p14:tracePt t="22071" x="8899525" y="3916363"/>
          <p14:tracePt t="22111" x="8899525" y="3924300"/>
          <p14:tracePt t="22121" x="8937625" y="3932238"/>
          <p14:tracePt t="22138" x="9029700" y="3954463"/>
          <p14:tracePt t="22155" x="9075738" y="3954463"/>
          <p14:tracePt t="22171" x="9090025" y="3954463"/>
          <p14:tracePt t="22615" x="9037638" y="3940175"/>
          <p14:tracePt t="22623" x="8975725" y="3924300"/>
          <p14:tracePt t="22631" x="8899525" y="3902075"/>
          <p14:tracePt t="22639" x="8816975" y="3886200"/>
          <p14:tracePt t="22655" x="8648700" y="3856038"/>
          <p14:tracePt t="22672" x="8518525" y="3840163"/>
          <p14:tracePt t="22688" x="8496300" y="3832225"/>
          <p14:tracePt t="22831" x="8518525" y="3832225"/>
          <p14:tracePt t="22840" x="8542338" y="3832225"/>
          <p14:tracePt t="22847" x="8572500" y="3840163"/>
          <p14:tracePt t="22855" x="8602663" y="3848100"/>
          <p14:tracePt t="22872" x="8686800" y="3856038"/>
          <p14:tracePt t="22888" x="8823325" y="3856038"/>
          <p14:tracePt t="22905" x="8983663" y="3832225"/>
          <p14:tracePt t="22922" x="9174163" y="3810000"/>
          <p14:tracePt t="22938" x="9364663" y="3779838"/>
          <p14:tracePt t="22955" x="9509125" y="3763963"/>
          <p14:tracePt t="22972" x="9593263" y="3741738"/>
          <p14:tracePt t="22988" x="9601200" y="3741738"/>
          <p14:tracePt t="23166" x="9609138" y="3741738"/>
          <p14:tracePt t="23175" x="9655175" y="3741738"/>
          <p14:tracePt t="23183" x="9677400" y="3741738"/>
          <p14:tracePt t="23191" x="9685338" y="3741738"/>
          <p14:tracePt t="23205" x="9693275" y="3741738"/>
          <p14:tracePt t="23230" x="9699625" y="3741738"/>
          <p14:tracePt t="23311" x="9693275" y="3779838"/>
          <p14:tracePt t="23319" x="9655175" y="3810000"/>
          <p14:tracePt t="23327" x="9585325" y="3832225"/>
          <p14:tracePt t="23338" x="9471025" y="3856038"/>
          <p14:tracePt t="23355" x="9144000" y="3886200"/>
          <p14:tracePt t="23372" x="8664575" y="3886200"/>
          <p14:tracePt t="23388" x="8267700" y="3886200"/>
          <p14:tracePt t="23405" x="8023225" y="3886200"/>
          <p14:tracePt t="23422" x="7924800" y="3863975"/>
          <p14:tracePt t="23455" x="7916863" y="3856038"/>
          <p14:tracePt t="23487" x="7916863" y="3848100"/>
          <p14:tracePt t="23503" x="7924800" y="3840163"/>
          <p14:tracePt t="23511" x="7924800" y="3832225"/>
          <p14:tracePt t="23522" x="7932738" y="3825875"/>
          <p14:tracePt t="23538" x="7940675" y="3817938"/>
          <p14:tracePt t="23703" x="7970838" y="3817938"/>
          <p14:tracePt t="23711" x="8001000" y="3817938"/>
          <p14:tracePt t="23722" x="8061325" y="3817938"/>
          <p14:tracePt t="23739" x="8169275" y="3794125"/>
          <p14:tracePt t="23755" x="8275638" y="3787775"/>
          <p14:tracePt t="23772" x="8374063" y="3779838"/>
          <p14:tracePt t="23788" x="8420100" y="3779838"/>
          <p14:tracePt t="23959" x="8420100" y="3794125"/>
          <p14:tracePt t="23967" x="8397875" y="3832225"/>
          <p14:tracePt t="23975" x="8382000" y="3856038"/>
          <p14:tracePt t="23989" x="8366125" y="3886200"/>
          <p14:tracePt t="24005" x="8359775" y="3902075"/>
          <p14:tracePt t="24159" x="8359775" y="3894138"/>
          <p14:tracePt t="24167" x="8359775" y="3886200"/>
          <p14:tracePt t="24207" x="8359775" y="3878263"/>
          <p14:tracePt t="24215" x="8359775" y="3870325"/>
          <p14:tracePt t="24223" x="8359775" y="3863975"/>
          <p14:tracePt t="24239" x="8359775" y="3848100"/>
          <p14:tracePt t="24255" x="8366125" y="3825875"/>
          <p14:tracePt t="24272" x="8374063" y="3802063"/>
          <p14:tracePt t="24289" x="8389938" y="3749675"/>
          <p14:tracePt t="24305" x="8397875" y="3733800"/>
          <p14:tracePt t="24322" x="8412163" y="3695700"/>
          <p14:tracePt t="24339" x="8420100" y="3679825"/>
          <p14:tracePt t="24551" x="8420100" y="3703638"/>
          <p14:tracePt t="24559" x="8412163" y="3711575"/>
          <p14:tracePt t="24572" x="8412163" y="3717925"/>
          <p14:tracePt t="24588" x="8412163" y="3733800"/>
          <p14:tracePt t="24606" x="8412163" y="3741738"/>
          <p14:tracePt t="24622" x="8412163" y="3749675"/>
          <p14:tracePt t="24639" x="8412163" y="3763963"/>
          <p14:tracePt t="24655" x="8404225" y="3779838"/>
          <p14:tracePt t="25055" x="8420100" y="3779838"/>
          <p14:tracePt t="25063" x="8428038" y="3787775"/>
          <p14:tracePt t="25072" x="8442325" y="3787775"/>
          <p14:tracePt t="25111" x="8450263" y="3787775"/>
          <p14:tracePt t="25127" x="8466138" y="3787775"/>
          <p14:tracePt t="25135" x="8488363" y="3787775"/>
          <p14:tracePt t="25143" x="8534400" y="3787775"/>
          <p14:tracePt t="25155" x="8588375" y="3763963"/>
          <p14:tracePt t="25172" x="8740775" y="3749675"/>
          <p14:tracePt t="25189" x="8923338" y="3717925"/>
          <p14:tracePt t="25206" x="9274175" y="3687763"/>
          <p14:tracePt t="25222" x="9478963" y="3687763"/>
          <p14:tracePt t="25239" x="9585325" y="3687763"/>
          <p14:tracePt t="25256" x="9655175" y="3687763"/>
          <p14:tracePt t="25272" x="9693275" y="3687763"/>
          <p14:tracePt t="25391" x="9699625" y="3687763"/>
          <p14:tracePt t="25399" x="9707563" y="3687763"/>
          <p14:tracePt t="25407" x="9715500" y="3687763"/>
          <p14:tracePt t="25422" x="9753600" y="3695700"/>
          <p14:tracePt t="25439" x="9783763" y="3711575"/>
          <p14:tracePt t="25456" x="9867900" y="3779838"/>
          <p14:tracePt t="25472" x="9921875" y="3810000"/>
          <p14:tracePt t="25489" x="9928225" y="3817938"/>
          <p14:tracePt t="25575" x="9921875" y="3817938"/>
          <p14:tracePt t="25583" x="9898063" y="3817938"/>
          <p14:tracePt t="25599" x="9890125" y="3817938"/>
          <p14:tracePt t="26551" x="9890125" y="3802063"/>
          <p14:tracePt t="26559" x="9906000" y="3802063"/>
          <p14:tracePt t="26567" x="9966325" y="3802063"/>
          <p14:tracePt t="26575" x="10074275" y="3802063"/>
          <p14:tracePt t="26590" x="10271125" y="3756025"/>
          <p14:tracePt t="26606" x="10363200" y="3741738"/>
          <p14:tracePt t="26609" x="10507663" y="3711575"/>
          <p14:tracePt t="26623" x="10706100" y="3687763"/>
          <p14:tracePt t="26640" x="10880725" y="3657600"/>
          <p14:tracePt t="26656" x="10964863" y="3641725"/>
          <p14:tracePt t="26673" x="10972800" y="3641725"/>
          <p14:tracePt t="26775" x="10980738" y="3641725"/>
          <p14:tracePt t="26783" x="10988675" y="3641725"/>
          <p14:tracePt t="26791" x="11002963" y="3641725"/>
          <p14:tracePt t="26806" x="11026775" y="3641725"/>
          <p14:tracePt t="26823" x="11064875" y="3641725"/>
          <p14:tracePt t="26840" x="11109325" y="3673475"/>
          <p14:tracePt t="26856" x="11163300" y="3687763"/>
          <p14:tracePt t="26873" x="11179175" y="3695700"/>
          <p14:tracePt t="26890" x="11223625" y="3741738"/>
          <p14:tracePt t="30191" x="11217275" y="3741738"/>
          <p14:tracePt t="31455" x="11209338" y="3741738"/>
          <p14:tracePt t="31463" x="11201400" y="3741738"/>
          <p14:tracePt t="31475" x="11185525" y="3741738"/>
          <p14:tracePt t="31492" x="11171238" y="3741738"/>
          <p14:tracePt t="31508" x="11133138" y="3741738"/>
          <p14:tracePt t="31525" x="11010900" y="3856038"/>
          <p14:tracePt t="31542" x="10782300" y="4022725"/>
          <p14:tracePt t="31558" x="10531475" y="4160838"/>
          <p14:tracePt t="31575" x="10302875" y="4267200"/>
          <p14:tracePt t="31592" x="10142538" y="4305300"/>
          <p14:tracePt t="31608" x="10066338" y="4305300"/>
          <p14:tracePt t="31625" x="10028238" y="4305300"/>
          <p14:tracePt t="31663" x="10020300" y="4313238"/>
          <p14:tracePt t="31743" x="10020300" y="4321175"/>
          <p14:tracePt t="31751" x="10012363" y="4327525"/>
          <p14:tracePt t="31759" x="10004425" y="4327525"/>
        </p14:tracePtLst>
      </p14:laserTraceLst>
    </p:ext>
  </p:extLs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4760" t="36536" r="9098" b="23998"/>
          <a:stretch/>
        </p:blipFill>
        <p:spPr>
          <a:xfrm>
            <a:off x="1418456" y="2359376"/>
            <a:ext cx="9249544" cy="310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90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584"/>
    </mc:Choice>
    <mc:Fallback xmlns="">
      <p:transition advTm="395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4" x="9982200" y="4327525"/>
          <p14:tracePt t="592" x="9890125" y="4327525"/>
          <p14:tracePt t="602" x="9753600" y="4327525"/>
          <p14:tracePt t="619" x="9151938" y="4327525"/>
          <p14:tracePt t="636" x="8435975" y="4251325"/>
          <p14:tracePt t="653" x="7688263" y="4130675"/>
          <p14:tracePt t="669" x="7070725" y="4060825"/>
          <p14:tracePt t="686" x="6683375" y="3970338"/>
          <p14:tracePt t="703" x="6370638" y="3848100"/>
          <p14:tracePt t="719" x="6240463" y="3779838"/>
          <p14:tracePt t="736" x="6134100" y="3725863"/>
          <p14:tracePt t="753" x="6088063" y="3703638"/>
          <p14:tracePt t="769" x="6065838" y="3695700"/>
          <p14:tracePt t="786" x="6042025" y="3695700"/>
          <p14:tracePt t="803" x="6027738" y="3679825"/>
          <p14:tracePt t="819" x="5989638" y="3679825"/>
          <p14:tracePt t="836" x="5927725" y="3665538"/>
          <p14:tracePt t="853" x="5761038" y="3635375"/>
          <p14:tracePt t="869" x="5402263" y="3573463"/>
          <p14:tracePt t="886" x="5037138" y="3527425"/>
          <p14:tracePt t="903" x="4746625" y="3489325"/>
          <p14:tracePt t="919" x="4686300" y="3489325"/>
          <p14:tracePt t="936" x="4572000" y="3489325"/>
          <p14:tracePt t="953" x="4564063" y="3489325"/>
          <p14:tracePt t="1000" x="4556125" y="3489325"/>
          <p14:tracePt t="1008" x="4541838" y="3489325"/>
          <p14:tracePt t="1019" x="4495800" y="3489325"/>
          <p14:tracePt t="1036" x="4351338" y="3505200"/>
          <p14:tracePt t="1053" x="4244975" y="3513138"/>
          <p14:tracePt t="1069" x="4122738" y="3513138"/>
          <p14:tracePt t="1086" x="4008438" y="3505200"/>
          <p14:tracePt t="1103" x="3916363" y="3459163"/>
          <p14:tracePt t="1136" x="3916363" y="3390900"/>
          <p14:tracePt t="1153" x="3916363" y="3375025"/>
          <p14:tracePt t="1169" x="3916363" y="3344863"/>
          <p14:tracePt t="1288" x="3916363" y="3406775"/>
          <p14:tracePt t="1296" x="3932238" y="3451225"/>
          <p14:tracePt t="1312" x="3932238" y="3459163"/>
          <p14:tracePt t="1320" x="3932238" y="3475038"/>
          <p14:tracePt t="1344" x="3932238" y="3482975"/>
          <p14:tracePt t="1353" x="3946525" y="3482975"/>
          <p14:tracePt t="1369" x="4008438" y="3482975"/>
          <p14:tracePt t="1386" x="4137025" y="3475038"/>
          <p14:tracePt t="1403" x="4237038" y="3390900"/>
          <p14:tracePt t="1420" x="4313238" y="3284538"/>
          <p14:tracePt t="1436" x="4343400" y="3216275"/>
          <p14:tracePt t="1453" x="4343400" y="3184525"/>
          <p14:tracePt t="1496" x="4343400" y="3178175"/>
          <p14:tracePt t="1512" x="4327525" y="3170238"/>
          <p14:tracePt t="1520" x="4305300" y="3162300"/>
          <p14:tracePt t="1536" x="4229100" y="3162300"/>
          <p14:tracePt t="1553" x="4106863" y="3238500"/>
          <p14:tracePt t="1570" x="4030663" y="3330575"/>
          <p14:tracePt t="1586" x="4022725" y="3352800"/>
          <p14:tracePt t="1632" x="4022725" y="3360738"/>
          <p14:tracePt t="1640" x="4038600" y="3360738"/>
          <p14:tracePt t="1653" x="4046538" y="3360738"/>
          <p14:tracePt t="1784" x="4046538" y="3398838"/>
          <p14:tracePt t="1792" x="4046538" y="3429000"/>
          <p14:tracePt t="1803" x="4060825" y="3444875"/>
          <p14:tracePt t="1820" x="4076700" y="3459163"/>
          <p14:tracePt t="1836" x="4092575" y="3459163"/>
          <p14:tracePt t="1853" x="4122738" y="3467100"/>
          <p14:tracePt t="1870" x="4191000" y="3475038"/>
          <p14:tracePt t="1886" x="4229100" y="3475038"/>
          <p14:tracePt t="2912" x="4237038" y="3475038"/>
          <p14:tracePt t="2944" x="4237038" y="3482975"/>
          <p14:tracePt t="2968" x="4237038" y="3521075"/>
          <p14:tracePt t="2976" x="4237038" y="3551238"/>
          <p14:tracePt t="2992" x="4237038" y="3565525"/>
          <p14:tracePt t="3003" x="4237038" y="3589338"/>
          <p14:tracePt t="3020" x="4237038" y="3597275"/>
          <p14:tracePt t="3037" x="4229100" y="3619500"/>
          <p14:tracePt t="3053" x="4221163" y="3635375"/>
          <p14:tracePt t="3104" x="4221163" y="3641725"/>
          <p14:tracePt t="3112" x="4221163" y="3665538"/>
          <p14:tracePt t="3120" x="4221163" y="3673475"/>
          <p14:tracePt t="3137" x="4221163" y="3687763"/>
          <p14:tracePt t="3153" x="4221163" y="3725863"/>
          <p14:tracePt t="3170" x="4221163" y="3749675"/>
          <p14:tracePt t="3187" x="4213225" y="3771900"/>
          <p14:tracePt t="3203" x="4213225" y="3794125"/>
          <p14:tracePt t="3220" x="4213225" y="3810000"/>
          <p14:tracePt t="3237" x="4206875" y="3832225"/>
          <p14:tracePt t="3253" x="4206875" y="3848100"/>
          <p14:tracePt t="3287" x="4206875" y="3863975"/>
          <p14:tracePt t="3303" x="4206875" y="3870325"/>
          <p14:tracePt t="3320" x="4206875" y="3886200"/>
          <p14:tracePt t="3337" x="4206875" y="3908425"/>
          <p14:tracePt t="3353" x="4206875" y="3924300"/>
          <p14:tracePt t="3370" x="4206875" y="3954463"/>
          <p14:tracePt t="3387" x="4206875" y="3970338"/>
          <p14:tracePt t="3403" x="4206875" y="3978275"/>
          <p14:tracePt t="3420" x="4206875" y="3984625"/>
          <p14:tracePt t="3584" x="4198938" y="3992563"/>
          <p14:tracePt t="5072" x="4206875" y="3992563"/>
          <p14:tracePt t="5080" x="4244975" y="3992563"/>
          <p14:tracePt t="5088" x="4267200" y="3992563"/>
          <p14:tracePt t="5104" x="4351338" y="3992563"/>
          <p14:tracePt t="5121" x="4449763" y="3992563"/>
          <p14:tracePt t="5138" x="4541838" y="3992563"/>
          <p14:tracePt t="5154" x="4587875" y="3992563"/>
          <p14:tracePt t="5343" x="4549775" y="3992563"/>
          <p14:tracePt t="5351" x="4525963" y="3984625"/>
          <p14:tracePt t="5360" x="4479925" y="3978275"/>
          <p14:tracePt t="5371" x="4427538" y="3978275"/>
          <p14:tracePt t="5388" x="4297363" y="3978275"/>
          <p14:tracePt t="5404" x="4183063" y="3978275"/>
          <p14:tracePt t="5421" x="4130675" y="3978275"/>
          <p14:tracePt t="6760" x="4130675" y="3984625"/>
          <p14:tracePt t="6768" x="4130675" y="4022725"/>
          <p14:tracePt t="6776" x="4130675" y="4054475"/>
          <p14:tracePt t="6788" x="4160838" y="4106863"/>
          <p14:tracePt t="6805" x="4175125" y="4198938"/>
          <p14:tracePt t="6822" x="4213225" y="4289425"/>
          <p14:tracePt t="6838" x="4229100" y="4335463"/>
          <p14:tracePt t="7008" x="4229100" y="4343400"/>
          <p14:tracePt t="7032" x="4237038" y="4365625"/>
          <p14:tracePt t="7040" x="4251325" y="4381500"/>
          <p14:tracePt t="7048" x="4275138" y="4389438"/>
          <p14:tracePt t="7056" x="4297363" y="4397375"/>
          <p14:tracePt t="7071" x="4343400" y="4397375"/>
          <p14:tracePt t="7088" x="4373563" y="4397375"/>
          <p14:tracePt t="7152" x="4351338" y="4397375"/>
          <p14:tracePt t="7160" x="4327525" y="4397375"/>
          <p14:tracePt t="7172" x="4305300" y="4389438"/>
          <p14:tracePt t="7188" x="4267200" y="4389438"/>
          <p14:tracePt t="7240" x="4297363" y="4389438"/>
          <p14:tracePt t="7248" x="4359275" y="4397375"/>
          <p14:tracePt t="7256" x="4403725" y="4397375"/>
          <p14:tracePt t="7272" x="4465638" y="4397375"/>
          <p14:tracePt t="7312" x="4435475" y="4397375"/>
          <p14:tracePt t="7322" x="4351338" y="4381500"/>
          <p14:tracePt t="7338" x="4098925" y="4373563"/>
          <p14:tracePt t="7355" x="3894138" y="4359275"/>
          <p14:tracePt t="7372" x="3840163" y="4343400"/>
          <p14:tracePt t="7408" x="3878263" y="4343400"/>
          <p14:tracePt t="7422" x="3946525" y="4343400"/>
          <p14:tracePt t="7439" x="4084638" y="4343400"/>
          <p14:tracePt t="7455" x="4098925" y="4343400"/>
          <p14:tracePt t="7488" x="4046538" y="4359275"/>
          <p14:tracePt t="7496" x="3992563" y="4359275"/>
          <p14:tracePt t="7505" x="3932238" y="4359275"/>
          <p14:tracePt t="7522" x="3924300" y="4359275"/>
          <p14:tracePt t="7560" x="3932238" y="4359275"/>
          <p14:tracePt t="7568" x="3992563" y="4359275"/>
          <p14:tracePt t="7576" x="4060825" y="4359275"/>
          <p14:tracePt t="7588" x="4114800" y="4359275"/>
          <p14:tracePt t="7605" x="4144963" y="4359275"/>
          <p14:tracePt t="8032" x="4152900" y="4365625"/>
          <p14:tracePt t="8048" x="4152900" y="4381500"/>
          <p14:tracePt t="8057" x="4152900" y="4411663"/>
          <p14:tracePt t="8064" x="4152900" y="4427538"/>
          <p14:tracePt t="8072" x="4152900" y="4457700"/>
          <p14:tracePt t="8089" x="4152900" y="4495800"/>
          <p14:tracePt t="8105" x="4152900" y="4525963"/>
          <p14:tracePt t="8139" x="4152900" y="4541838"/>
          <p14:tracePt t="8155" x="4152900" y="4549775"/>
          <p14:tracePt t="8172" x="4152900" y="4564063"/>
          <p14:tracePt t="8189" x="4152900" y="4572000"/>
          <p14:tracePt t="8205" x="4152900" y="4579938"/>
          <p14:tracePt t="8222" x="4152900" y="4594225"/>
          <p14:tracePt t="8239" x="4144963" y="4648200"/>
          <p14:tracePt t="8255" x="4144963" y="4670425"/>
          <p14:tracePt t="8272" x="4114800" y="4708525"/>
          <p14:tracePt t="8289" x="4098925" y="4740275"/>
          <p14:tracePt t="8305" x="4084638" y="4762500"/>
          <p14:tracePt t="8322" x="4076700" y="4762500"/>
          <p14:tracePt t="8448" x="4084638" y="4770438"/>
          <p14:tracePt t="8456" x="4098925" y="4778375"/>
          <p14:tracePt t="8464" x="4114800" y="4778375"/>
          <p14:tracePt t="8472" x="4122738" y="4784725"/>
          <p14:tracePt t="8489" x="4183063" y="4792663"/>
          <p14:tracePt t="8505" x="4289425" y="4808538"/>
          <p14:tracePt t="8522" x="4321175" y="4808538"/>
          <p14:tracePt t="8576" x="4305300" y="4808538"/>
          <p14:tracePt t="8584" x="4237038" y="4808538"/>
          <p14:tracePt t="8592" x="4137025" y="4808538"/>
          <p14:tracePt t="8605" x="4022725" y="4808538"/>
          <p14:tracePt t="8622" x="3817938" y="4808538"/>
          <p14:tracePt t="8639" x="3703638" y="4808538"/>
          <p14:tracePt t="8680" x="3763963" y="4808538"/>
          <p14:tracePt t="8689" x="3870325" y="4800600"/>
          <p14:tracePt t="8705" x="4098925" y="4800600"/>
          <p14:tracePt t="8722" x="4244975" y="4800600"/>
          <p14:tracePt t="8739" x="4251325" y="4800600"/>
          <p14:tracePt t="8772" x="4191000" y="4800600"/>
          <p14:tracePt t="8789" x="4038600" y="4800600"/>
          <p14:tracePt t="8806" x="3932238" y="4800600"/>
          <p14:tracePt t="8822" x="3908425" y="4792663"/>
          <p14:tracePt t="8864" x="3924300" y="4792663"/>
          <p14:tracePt t="8872" x="3954463" y="4792663"/>
          <p14:tracePt t="8880" x="3992563" y="4792663"/>
          <p14:tracePt t="8889" x="4008438" y="4792663"/>
          <p14:tracePt t="10496" x="4016375" y="4822825"/>
          <p14:tracePt t="10504" x="4016375" y="4854575"/>
          <p14:tracePt t="10512" x="4016375" y="4892675"/>
          <p14:tracePt t="10523" x="4016375" y="4922838"/>
          <p14:tracePt t="10540" x="4016375" y="4975225"/>
          <p14:tracePt t="10556" x="4008438" y="4999038"/>
          <p14:tracePt t="10573" x="4008438" y="5013325"/>
          <p14:tracePt t="10712" x="4030663" y="5021263"/>
          <p14:tracePt t="10721" x="4084638" y="5029200"/>
          <p14:tracePt t="10728" x="4152900" y="5029200"/>
          <p14:tracePt t="10740" x="4237038" y="5045075"/>
          <p14:tracePt t="10756" x="4397375" y="5045075"/>
          <p14:tracePt t="10773" x="4549775" y="5051425"/>
          <p14:tracePt t="10790" x="4625975" y="5051425"/>
          <p14:tracePt t="10806" x="4632325" y="5051425"/>
          <p14:tracePt t="10840" x="4610100" y="5051425"/>
          <p14:tracePt t="10848" x="4556125" y="5051425"/>
          <p14:tracePt t="10856" x="4473575" y="5059363"/>
          <p14:tracePt t="10873" x="4305300" y="5083175"/>
          <p14:tracePt t="10890" x="4183063" y="5089525"/>
          <p14:tracePt t="10906" x="4114800" y="5097463"/>
          <p14:tracePt t="10976" x="4130675" y="5105400"/>
          <p14:tracePt t="10984" x="4144963" y="5105400"/>
          <p14:tracePt t="11024" x="4152900" y="5113338"/>
          <p14:tracePt t="11040" x="4152900" y="5121275"/>
          <p14:tracePt t="11048" x="4144963" y="5135563"/>
          <p14:tracePt t="11056" x="4122738" y="5151438"/>
          <p14:tracePt t="11073" x="4060825" y="5151438"/>
          <p14:tracePt t="11161" x="4068763" y="5151438"/>
          <p14:tracePt t="11168" x="4076700" y="5151438"/>
          <p14:tracePt t="11216" x="4076700" y="5159375"/>
          <p14:tracePt t="11264" x="4076700" y="5165725"/>
          <p14:tracePt t="12240" x="4076700" y="5173663"/>
          <p14:tracePt t="12296" x="4076700" y="5203825"/>
          <p14:tracePt t="12304" x="4084638" y="5235575"/>
          <p14:tracePt t="12312" x="4084638" y="5241925"/>
          <p14:tracePt t="12368" x="4084638" y="5249863"/>
          <p14:tracePt t="12592" x="4084638" y="5127625"/>
          <p14:tracePt t="12600" x="4084638" y="4983163"/>
          <p14:tracePt t="12608" x="4060825" y="4846638"/>
          <p14:tracePt t="12624" x="3946525" y="4579938"/>
          <p14:tracePt t="12640" x="3802063" y="4229100"/>
          <p14:tracePt t="12657" x="3635375" y="3946525"/>
          <p14:tracePt t="12674" x="3489325" y="3665538"/>
          <p14:tracePt t="12690" x="3375025" y="3459163"/>
          <p14:tracePt t="12707" x="3292475" y="3330575"/>
          <p14:tracePt t="12724" x="3246438" y="3222625"/>
          <p14:tracePt t="12740" x="3222625" y="3170238"/>
          <p14:tracePt t="12757" x="3216275" y="3146425"/>
          <p14:tracePt t="12774" x="3192463" y="3124200"/>
          <p14:tracePt t="12792" x="3178175" y="3116263"/>
          <p14:tracePt t="12808" x="3170238" y="3116263"/>
          <p14:tracePt t="12824" x="3146425" y="3108325"/>
          <p14:tracePt t="12840" x="3132138" y="3101975"/>
          <p14:tracePt t="12857" x="3124200" y="3094038"/>
          <p14:tracePt t="12874" x="3086100" y="3078163"/>
          <p14:tracePt t="12890" x="2987675" y="3032125"/>
          <p14:tracePt t="12907" x="2963863" y="3017838"/>
          <p14:tracePt t="13224" x="2955925" y="3001963"/>
          <p14:tracePt t="13232" x="2933700" y="2963863"/>
          <p14:tracePt t="13240" x="2903538" y="2941638"/>
          <p14:tracePt t="13257" x="2849563" y="2911475"/>
          <p14:tracePt t="13274" x="2789238" y="2873375"/>
          <p14:tracePt t="13290" x="2751138" y="2849563"/>
          <p14:tracePt t="13307" x="2743200" y="2849563"/>
          <p14:tracePt t="13392" x="2735263" y="2849563"/>
          <p14:tracePt t="13408" x="2727325" y="2849563"/>
          <p14:tracePt t="13416" x="2720975" y="2849563"/>
          <p14:tracePt t="13424" x="2720975" y="2841625"/>
          <p14:tracePt t="13440" x="2713038" y="2841625"/>
          <p14:tracePt t="13457" x="2697163" y="2841625"/>
          <p14:tracePt t="13488" x="2689225" y="2841625"/>
          <p14:tracePt t="13496" x="2682875" y="2841625"/>
          <p14:tracePt t="13507" x="2674938" y="2841625"/>
          <p14:tracePt t="13524" x="2667000" y="2841625"/>
          <p14:tracePt t="13541" x="2613025" y="2841625"/>
          <p14:tracePt t="13557" x="2560638" y="2841625"/>
          <p14:tracePt t="13574" x="2506663" y="2841625"/>
          <p14:tracePt t="13591" x="2492375" y="2841625"/>
          <p14:tracePt t="13696" x="2498725" y="2841625"/>
          <p14:tracePt t="13704" x="2514600" y="2841625"/>
          <p14:tracePt t="13720" x="2522538" y="2841625"/>
          <p14:tracePt t="13728" x="2544763" y="2841625"/>
          <p14:tracePt t="13741" x="2568575" y="2841625"/>
          <p14:tracePt t="13758" x="2620963" y="2841625"/>
          <p14:tracePt t="13774" x="2674938" y="2841625"/>
          <p14:tracePt t="13791" x="2781300" y="2835275"/>
          <p14:tracePt t="13807" x="2865438" y="2811463"/>
          <p14:tracePt t="13824" x="2963863" y="2803525"/>
          <p14:tracePt t="13841" x="3048000" y="2797175"/>
          <p14:tracePt t="13857" x="3108325" y="2797175"/>
          <p14:tracePt t="13874" x="3170238" y="2797175"/>
          <p14:tracePt t="13891" x="3222625" y="2797175"/>
          <p14:tracePt t="13907" x="3254375" y="2797175"/>
          <p14:tracePt t="13924" x="3292475" y="2797175"/>
          <p14:tracePt t="13941" x="3306763" y="2797175"/>
          <p14:tracePt t="14040" x="3336925" y="2797175"/>
          <p14:tracePt t="14048" x="3352800" y="2797175"/>
          <p14:tracePt t="14057" x="3360738" y="2797175"/>
          <p14:tracePt t="14074" x="3368675" y="2797175"/>
          <p14:tracePt t="14264" x="3382963" y="2797175"/>
          <p14:tracePt t="14272" x="3406775" y="2797175"/>
          <p14:tracePt t="14280" x="3436938" y="2811463"/>
          <p14:tracePt t="14291" x="3451225" y="2811463"/>
          <p14:tracePt t="14308" x="3467100" y="2811463"/>
          <p14:tracePt t="14324" x="3475038" y="2811463"/>
          <p14:tracePt t="14464" x="3521075" y="2811463"/>
          <p14:tracePt t="14472" x="3597275" y="2811463"/>
          <p14:tracePt t="14480" x="3679825" y="2811463"/>
          <p14:tracePt t="14491" x="3741738" y="2811463"/>
          <p14:tracePt t="14508" x="3878263" y="2811463"/>
          <p14:tracePt t="14524" x="3992563" y="2811463"/>
          <p14:tracePt t="14541" x="4000500" y="2811463"/>
          <p14:tracePt t="14968" x="4022725" y="2811463"/>
          <p14:tracePt t="14976" x="4168775" y="2841625"/>
          <p14:tracePt t="14984" x="4411663" y="2879725"/>
          <p14:tracePt t="14992" x="4860925" y="2879725"/>
          <p14:tracePt t="15008" x="5692775" y="2879725"/>
          <p14:tracePt t="15024" x="6575425" y="2879725"/>
          <p14:tracePt t="15041" x="7445375" y="2879725"/>
          <p14:tracePt t="15058" x="8123238" y="2879725"/>
          <p14:tracePt t="15075" x="8518525" y="2879725"/>
          <p14:tracePt t="15091" x="8670925" y="2879725"/>
          <p14:tracePt t="15108" x="8716963" y="2879725"/>
          <p14:tracePt t="15200" x="8724900" y="2879725"/>
          <p14:tracePt t="15280" x="8740775" y="2865438"/>
          <p14:tracePt t="15288" x="8747125" y="2857500"/>
          <p14:tracePt t="15296" x="8755063" y="2849563"/>
          <p14:tracePt t="15312" x="8755063" y="2827338"/>
          <p14:tracePt t="15325" x="8755063" y="2803525"/>
          <p14:tracePt t="15341" x="8709025" y="2789238"/>
          <p14:tracePt t="15358" x="8602663" y="2759075"/>
          <p14:tracePt t="15375" x="8496300" y="2751138"/>
          <p14:tracePt t="15391" x="8397875" y="2751138"/>
          <p14:tracePt t="15408" x="8382000" y="2751138"/>
          <p14:tracePt t="15464" x="8374063" y="2751138"/>
          <p14:tracePt t="15480" x="8351838" y="2751138"/>
          <p14:tracePt t="15488" x="8343900" y="2751138"/>
          <p14:tracePt t="15496" x="8313738" y="2751138"/>
          <p14:tracePt t="15508" x="8283575" y="2751138"/>
          <p14:tracePt t="15525" x="8131175" y="2751138"/>
          <p14:tracePt t="15541" x="8069263" y="2751138"/>
          <p14:tracePt t="15640" x="8061325" y="2751138"/>
          <p14:tracePt t="17104" x="8061325" y="2759075"/>
          <p14:tracePt t="17112" x="8061325" y="2781300"/>
          <p14:tracePt t="17528" x="8054975" y="2773363"/>
          <p14:tracePt t="17536" x="8047038" y="2751138"/>
          <p14:tracePt t="17544" x="8023225" y="2713038"/>
          <p14:tracePt t="17559" x="8008938" y="2697163"/>
          <p14:tracePt t="17880" x="8001000" y="2697163"/>
          <p14:tracePt t="17896" x="7970838" y="2720975"/>
          <p14:tracePt t="17904" x="7916863" y="2803525"/>
          <p14:tracePt t="17912" x="7818438" y="2941638"/>
          <p14:tracePt t="17925" x="7726363" y="3048000"/>
          <p14:tracePt t="17942" x="7620000" y="3184525"/>
          <p14:tracePt t="17959" x="7521575" y="3298825"/>
          <p14:tracePt t="17976" x="7323138" y="3489325"/>
          <p14:tracePt t="17992" x="7178675" y="3581400"/>
          <p14:tracePt t="18009" x="7048500" y="3641725"/>
          <p14:tracePt t="18025" x="6904038" y="3687763"/>
          <p14:tracePt t="18042" x="6697663" y="3703638"/>
          <p14:tracePt t="18059" x="6454775" y="3703638"/>
          <p14:tracePt t="18075" x="6256338" y="3703638"/>
          <p14:tracePt t="18092" x="6096000" y="3703638"/>
          <p14:tracePt t="18109" x="5905500" y="3679825"/>
          <p14:tracePt t="18125" x="5753100" y="3657600"/>
          <p14:tracePt t="18142" x="5578475" y="3657600"/>
          <p14:tracePt t="18159" x="5402263" y="3657600"/>
          <p14:tracePt t="18176" x="5075238" y="3657600"/>
          <p14:tracePt t="18192" x="4860925" y="3665538"/>
          <p14:tracePt t="18209" x="4686300" y="3695700"/>
          <p14:tracePt t="18226" x="4549775" y="3717925"/>
          <p14:tracePt t="18242" x="4511675" y="3725863"/>
          <p14:tracePt t="18856" x="4427538" y="3825875"/>
          <p14:tracePt t="18864" x="4373563" y="3924300"/>
          <p14:tracePt t="18876" x="4343400" y="4030663"/>
          <p14:tracePt t="18893" x="4297363" y="4251325"/>
          <p14:tracePt t="18895" x="4289425" y="4381500"/>
          <p14:tracePt t="18909" x="4275138" y="4487863"/>
          <p14:tracePt t="18926" x="4275138" y="4678363"/>
          <p14:tracePt t="18943" x="4297363" y="4822825"/>
          <p14:tracePt t="18959" x="4321175" y="4838700"/>
          <p14:tracePt t="18976" x="4351338" y="4846638"/>
          <p14:tracePt t="19024" x="4359275" y="4846638"/>
          <p14:tracePt t="19032" x="4389438" y="4822825"/>
          <p14:tracePt t="19043" x="4411663" y="4808538"/>
          <p14:tracePt t="19059" x="4441825" y="4770438"/>
          <p14:tracePt t="19076" x="4465638" y="4732338"/>
          <p14:tracePt t="19093" x="4473575" y="4716463"/>
          <p14:tracePt t="19126" x="4473575" y="4694238"/>
          <p14:tracePt t="19143" x="4435475" y="4640263"/>
          <p14:tracePt t="19159" x="4397375" y="4625975"/>
          <p14:tracePt t="19176" x="4351338" y="4618038"/>
          <p14:tracePt t="19248" x="4373563" y="4618038"/>
          <p14:tracePt t="19256" x="4403725" y="4625975"/>
          <p14:tracePt t="19264" x="4473575" y="4632325"/>
          <p14:tracePt t="19276" x="4525963" y="4640263"/>
          <p14:tracePt t="19293" x="4664075" y="4640263"/>
          <p14:tracePt t="19309" x="4746625" y="4632325"/>
          <p14:tracePt t="19326" x="4754563" y="4625975"/>
          <p14:tracePt t="19343" x="4762500" y="4625975"/>
          <p14:tracePt t="19359" x="4708525" y="4556125"/>
          <p14:tracePt t="19376" x="4632325" y="4518025"/>
          <p14:tracePt t="19393" x="4549775" y="4479925"/>
          <p14:tracePt t="19409" x="4449763" y="4449763"/>
          <p14:tracePt t="19426" x="4441825" y="4441825"/>
          <p14:tracePt t="19520" x="4435475" y="4427538"/>
          <p14:tracePt t="19544" x="4441825" y="4419600"/>
          <p14:tracePt t="19600" x="4441825" y="4411663"/>
          <p14:tracePt t="19608" x="4441825" y="4403725"/>
          <p14:tracePt t="19616" x="4397375" y="4403725"/>
          <p14:tracePt t="19626" x="4335463" y="4397375"/>
          <p14:tracePt t="19643" x="4168775" y="4389438"/>
          <p14:tracePt t="19660" x="3908425" y="4389438"/>
          <p14:tracePt t="19676" x="3703638" y="4389438"/>
          <p14:tracePt t="19693" x="3603625" y="4359275"/>
          <p14:tracePt t="19710" x="3597275" y="4359275"/>
          <p14:tracePt t="19726" x="3597275" y="4351338"/>
          <p14:tracePt t="19743" x="3627438" y="4305300"/>
          <p14:tracePt t="19759" x="3870325" y="4221163"/>
          <p14:tracePt t="19776" x="4046538" y="4198938"/>
          <p14:tracePt t="19793" x="4168775" y="4183063"/>
          <p14:tracePt t="19810" x="4213225" y="4175125"/>
          <p14:tracePt t="19872" x="4206875" y="4206875"/>
          <p14:tracePt t="19881" x="4168775" y="4259263"/>
          <p14:tracePt t="19888" x="4106863" y="4321175"/>
          <p14:tracePt t="19896" x="4054475" y="4359275"/>
          <p14:tracePt t="19910" x="3970338" y="4389438"/>
          <p14:tracePt t="19926" x="3771900" y="4427538"/>
          <p14:tracePt t="19943" x="3589338" y="4427538"/>
          <p14:tracePt t="19960" x="3406775" y="4335463"/>
          <p14:tracePt t="19976" x="3390900" y="4283075"/>
          <p14:tracePt t="19993" x="3390900" y="4198938"/>
          <p14:tracePt t="20010" x="3444875" y="4076700"/>
          <p14:tracePt t="20026" x="3611563" y="4000500"/>
          <p14:tracePt t="20043" x="3863975" y="3946525"/>
          <p14:tracePt t="20060" x="4106863" y="3916363"/>
          <p14:tracePt t="20076" x="4198938" y="3916363"/>
          <p14:tracePt t="20093" x="4221163" y="3916363"/>
          <p14:tracePt t="20110" x="4221163" y="3924300"/>
          <p14:tracePt t="20126" x="4221163" y="3984625"/>
          <p14:tracePt t="20143" x="4229100" y="4114800"/>
          <p14:tracePt t="20160" x="4137025" y="4327525"/>
          <p14:tracePt t="20176" x="3984625" y="4411663"/>
          <p14:tracePt t="20193" x="3840163" y="4457700"/>
          <p14:tracePt t="20210" x="3679825" y="4457700"/>
          <p14:tracePt t="20226" x="3565525" y="4403725"/>
          <p14:tracePt t="20243" x="3543300" y="4359275"/>
          <p14:tracePt t="20260" x="3543300" y="4275138"/>
          <p14:tracePt t="20276" x="3565525" y="4160838"/>
          <p14:tracePt t="20293" x="3771900" y="4038600"/>
          <p14:tracePt t="20310" x="4114800" y="3984625"/>
          <p14:tracePt t="20327" x="4618038" y="3984625"/>
          <p14:tracePt t="20343" x="4702175" y="3992563"/>
          <p14:tracePt t="20360" x="4816475" y="4068763"/>
          <p14:tracePt t="20376" x="4854575" y="4175125"/>
          <p14:tracePt t="20393" x="4854575" y="4305300"/>
          <p14:tracePt t="20410" x="4784725" y="4435475"/>
          <p14:tracePt t="20427" x="4632325" y="4525963"/>
          <p14:tracePt t="20443" x="4479925" y="4564063"/>
          <p14:tracePt t="20460" x="4297363" y="4564063"/>
          <p14:tracePt t="20477" x="4152900" y="4525963"/>
          <p14:tracePt t="20493" x="4084638" y="4465638"/>
          <p14:tracePt t="20510" x="4068763" y="4435475"/>
          <p14:tracePt t="20527" x="4114800" y="4327525"/>
          <p14:tracePt t="20543" x="4191000" y="4305300"/>
          <p14:tracePt t="20560" x="4495800" y="4244975"/>
          <p14:tracePt t="20576" x="4610100" y="4244975"/>
          <p14:tracePt t="20593" x="4625975" y="4244975"/>
          <p14:tracePt t="21224" x="4656138" y="4289425"/>
          <p14:tracePt t="21232" x="4732338" y="4343400"/>
          <p14:tracePt t="21244" x="4808538" y="4389438"/>
          <p14:tracePt t="21260" x="4945063" y="4473575"/>
          <p14:tracePt t="21277" x="5067300" y="4525963"/>
          <p14:tracePt t="21294" x="5135563" y="4549775"/>
          <p14:tracePt t="21310" x="5173663" y="4556125"/>
          <p14:tracePt t="21360" x="5189538" y="4556125"/>
          <p14:tracePt t="21368" x="5197475" y="4556125"/>
          <p14:tracePt t="21391" x="5203825" y="4556125"/>
          <p14:tracePt t="34520" x="5203825" y="4564063"/>
          <p14:tracePt t="34568" x="5203825" y="4572000"/>
          <p14:tracePt t="34576" x="5203825" y="4594225"/>
          <p14:tracePt t="34584" x="5203825" y="4640263"/>
          <p14:tracePt t="34599" x="5197475" y="4678363"/>
          <p14:tracePt t="34615" x="5181600" y="4708525"/>
          <p14:tracePt t="34632" x="5165725" y="4732338"/>
          <p14:tracePt t="34648" x="5159375" y="4732338"/>
          <p14:tracePt t="34665" x="5151438" y="4732338"/>
          <p14:tracePt t="34704" x="5143500" y="4732338"/>
          <p14:tracePt t="34715" x="5143500" y="4724400"/>
          <p14:tracePt t="34732" x="5135563" y="4716463"/>
          <p14:tracePt t="34748" x="5121275" y="4702175"/>
          <p14:tracePt t="34765" x="5105400" y="4686300"/>
          <p14:tracePt t="34782" x="5089525" y="4678363"/>
          <p14:tracePt t="34799" x="5037138" y="4670425"/>
          <p14:tracePt t="34815" x="4975225" y="4670425"/>
          <p14:tracePt t="34831" x="4906963" y="4656138"/>
          <p14:tracePt t="34848" x="4868863" y="4656138"/>
          <p14:tracePt t="34864" x="4854575" y="4656138"/>
          <p14:tracePt t="34881" x="4830763" y="4656138"/>
          <p14:tracePt t="34898" x="4816475" y="4656138"/>
          <p14:tracePt t="34915" x="4800600" y="4656138"/>
          <p14:tracePt t="34932" x="4784725" y="4664075"/>
          <p14:tracePt t="34965" x="4770438" y="4664075"/>
          <p14:tracePt t="34982" x="4762500" y="4664075"/>
        </p14:tracePtLst>
      </p14:laserTraceLst>
    </p:ext>
  </p:extLs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252" t="34088" r="34343" b="22065"/>
          <a:stretch/>
        </p:blipFill>
        <p:spPr>
          <a:xfrm>
            <a:off x="3804356" y="1851376"/>
            <a:ext cx="4470399" cy="388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74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185"/>
    </mc:Choice>
    <mc:Fallback xmlns="">
      <p:transition advTm="4818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2" x="4754563" y="4610100"/>
          <p14:tracePt t="680" x="4983163" y="4259263"/>
          <p14:tracePt t="688" x="5418138" y="3603625"/>
          <p14:tracePt t="700" x="5905500" y="2903538"/>
          <p14:tracePt t="716" x="6591300" y="1897063"/>
          <p14:tracePt t="733" x="6667500" y="1401763"/>
          <p14:tracePt t="750" x="6659563" y="1006475"/>
          <p14:tracePt t="767" x="6523038" y="601663"/>
          <p14:tracePt t="783" x="6499225" y="579438"/>
          <p14:tracePt t="800" x="6492875" y="571500"/>
          <p14:tracePt t="944" x="6477000" y="571500"/>
          <p14:tracePt t="952" x="6454775" y="587375"/>
          <p14:tracePt t="960" x="6392863" y="669925"/>
          <p14:tracePt t="968" x="6332538" y="838200"/>
          <p14:tracePt t="983" x="6210300" y="1120775"/>
          <p14:tracePt t="1000" x="5799138" y="1973263"/>
          <p14:tracePt t="1017" x="5524500" y="2514600"/>
          <p14:tracePt t="1033" x="5334000" y="2857500"/>
          <p14:tracePt t="1050" x="5249863" y="3001963"/>
          <p14:tracePt t="1067" x="5227638" y="3025775"/>
          <p14:tracePt t="1112" x="5227638" y="3017838"/>
          <p14:tracePt t="1120" x="5227638" y="3009900"/>
          <p14:tracePt t="1133" x="5219700" y="3001963"/>
          <p14:tracePt t="1168" x="5203825" y="2987675"/>
          <p14:tracePt t="1176" x="5197475" y="2979738"/>
          <p14:tracePt t="1185" x="5189538" y="2971800"/>
          <p14:tracePt t="1200" x="5181600" y="2955925"/>
          <p14:tracePt t="1217" x="5151438" y="2925763"/>
          <p14:tracePt t="1233" x="5127625" y="2887663"/>
          <p14:tracePt t="1250" x="5121275" y="2887663"/>
          <p14:tracePt t="1296" x="5121275" y="2857500"/>
          <p14:tracePt t="1304" x="5143500" y="2819400"/>
          <p14:tracePt t="1317" x="5173663" y="2743200"/>
          <p14:tracePt t="1333" x="5280025" y="2582863"/>
          <p14:tracePt t="1350" x="5380038" y="2476500"/>
          <p14:tracePt t="1367" x="5584825" y="2339975"/>
          <p14:tracePt t="1383" x="5699125" y="2293938"/>
          <p14:tracePt t="1400" x="5730875" y="2270125"/>
          <p14:tracePt t="1504" x="5730875" y="2316163"/>
          <p14:tracePt t="1512" x="5730875" y="2370138"/>
          <p14:tracePt t="1520" x="5722938" y="2430463"/>
          <p14:tracePt t="1534" x="5715000" y="2468563"/>
          <p14:tracePt t="1550" x="5684838" y="2560638"/>
          <p14:tracePt t="1567" x="5676900" y="2636838"/>
          <p14:tracePt t="1584" x="5630863" y="2743200"/>
          <p14:tracePt t="1600" x="5616575" y="2773363"/>
          <p14:tracePt t="1634" x="5608638" y="2781300"/>
          <p14:tracePt t="1680" x="5592763" y="2811463"/>
          <p14:tracePt t="1688" x="5578475" y="2865438"/>
          <p14:tracePt t="1696" x="5554663" y="2941638"/>
          <p14:tracePt t="1704" x="5508625" y="3025775"/>
          <p14:tracePt t="1717" x="5486400" y="3094038"/>
          <p14:tracePt t="1733" x="5402263" y="3276600"/>
          <p14:tracePt t="1750" x="5349875" y="3406775"/>
          <p14:tracePt t="1767" x="5318125" y="3482975"/>
          <p14:tracePt t="1864" x="5311775" y="3444875"/>
          <p14:tracePt t="1872" x="5303838" y="3421063"/>
          <p14:tracePt t="1883" x="5303838" y="3390900"/>
          <p14:tracePt t="1900" x="5295900" y="3360738"/>
          <p14:tracePt t="1904" x="5295900" y="3344863"/>
          <p14:tracePt t="1917" x="5295900" y="3336925"/>
          <p14:tracePt t="2688" x="5318125" y="3298825"/>
          <p14:tracePt t="2696" x="5349875" y="3292475"/>
          <p14:tracePt t="2704" x="5402263" y="3260725"/>
          <p14:tracePt t="2717" x="5448300" y="3238500"/>
          <p14:tracePt t="2734" x="5546725" y="3184525"/>
          <p14:tracePt t="2751" x="5715000" y="3086100"/>
          <p14:tracePt t="2767" x="5761038" y="3063875"/>
          <p14:tracePt t="2784" x="5851525" y="2987675"/>
          <p14:tracePt t="2801" x="5883275" y="2955925"/>
          <p14:tracePt t="2817" x="5897563" y="2933700"/>
          <p14:tracePt t="2851" x="5897563" y="2925763"/>
          <p14:tracePt t="2872" x="5905500" y="2925763"/>
          <p14:tracePt t="2884" x="5905500" y="2917825"/>
          <p14:tracePt t="2936" x="5905500" y="2911475"/>
          <p14:tracePt t="2944" x="5921375" y="2911475"/>
          <p14:tracePt t="2952" x="5935663" y="2917825"/>
          <p14:tracePt t="2969" x="5951538" y="2933700"/>
          <p14:tracePt t="3000" x="5951538" y="2941638"/>
          <p14:tracePt t="3048" x="5951538" y="2949575"/>
          <p14:tracePt t="3056" x="5951538" y="2971800"/>
          <p14:tracePt t="3067" x="5951538" y="3001963"/>
          <p14:tracePt t="3084" x="5943600" y="3040063"/>
          <p14:tracePt t="3101" x="5927725" y="3086100"/>
          <p14:tracePt t="3117" x="5913438" y="3108325"/>
          <p14:tracePt t="3134" x="5913438" y="3116263"/>
          <p14:tracePt t="4144" x="5913438" y="3108325"/>
          <p14:tracePt t="4152" x="5935663" y="3055938"/>
          <p14:tracePt t="4160" x="5973763" y="3009900"/>
          <p14:tracePt t="4168" x="6011863" y="2971800"/>
          <p14:tracePt t="4185" x="6096000" y="2873375"/>
          <p14:tracePt t="4201" x="6188075" y="2759075"/>
          <p14:tracePt t="4218" x="6256338" y="2682875"/>
          <p14:tracePt t="4234" x="6340475" y="2582863"/>
          <p14:tracePt t="4251" x="6392863" y="2506663"/>
          <p14:tracePt t="4268" x="6430963" y="2438400"/>
          <p14:tracePt t="4284" x="6454775" y="2400300"/>
          <p14:tracePt t="4301" x="6461125" y="2384425"/>
          <p14:tracePt t="4334" x="6469063" y="2370138"/>
          <p14:tracePt t="4576" x="6454775" y="2370138"/>
          <p14:tracePt t="4600" x="6446838" y="2370138"/>
          <p14:tracePt t="4608" x="6438900" y="2370138"/>
          <p14:tracePt t="4618" x="6430963" y="2370138"/>
          <p14:tracePt t="4984" x="6423025" y="2384425"/>
          <p14:tracePt t="4992" x="6423025" y="2498725"/>
          <p14:tracePt t="5001" x="6423025" y="2598738"/>
          <p14:tracePt t="5018" x="6423025" y="2797175"/>
          <p14:tracePt t="5035" x="6423025" y="2949575"/>
          <p14:tracePt t="5051" x="6423025" y="3070225"/>
          <p14:tracePt t="5068" x="6423025" y="3162300"/>
          <p14:tracePt t="5085" x="6423025" y="3216275"/>
          <p14:tracePt t="5101" x="6423025" y="3238500"/>
          <p14:tracePt t="5135" x="6416675" y="3254375"/>
          <p14:tracePt t="5151" x="6408738" y="3260725"/>
          <p14:tracePt t="5240" x="6408738" y="3268663"/>
          <p14:tracePt t="5248" x="6408738" y="3276600"/>
          <p14:tracePt t="5264" x="6400800" y="3284538"/>
          <p14:tracePt t="5272" x="6400800" y="3298825"/>
          <p14:tracePt t="5285" x="6392863" y="3306763"/>
          <p14:tracePt t="5301" x="6384925" y="3322638"/>
          <p14:tracePt t="5392" x="6392863" y="3298825"/>
          <p14:tracePt t="5400" x="6416675" y="3254375"/>
          <p14:tracePt t="5408" x="6454775" y="3208338"/>
          <p14:tracePt t="5418" x="6507163" y="3146425"/>
          <p14:tracePt t="5435" x="6621463" y="2994025"/>
          <p14:tracePt t="5452" x="6735763" y="2865438"/>
          <p14:tracePt t="5468" x="6835775" y="2743200"/>
          <p14:tracePt t="5485" x="6911975" y="2636838"/>
          <p14:tracePt t="5502" x="6956425" y="2544763"/>
          <p14:tracePt t="5518" x="6980238" y="2468563"/>
          <p14:tracePt t="5535" x="6994525" y="2400300"/>
          <p14:tracePt t="5551" x="6994525" y="2354263"/>
          <p14:tracePt t="5568" x="6994525" y="2324100"/>
          <p14:tracePt t="5585" x="6994525" y="2301875"/>
          <p14:tracePt t="5602" x="6994525" y="2278063"/>
          <p14:tracePt t="5728" x="6994525" y="2270125"/>
          <p14:tracePt t="5792" x="6994525" y="2286000"/>
          <p14:tracePt t="5800" x="6994525" y="2339975"/>
          <p14:tracePt t="5808" x="6994525" y="2378075"/>
          <p14:tracePt t="5818" x="6994525" y="2454275"/>
          <p14:tracePt t="5835" x="6994525" y="2606675"/>
          <p14:tracePt t="5851" x="6994525" y="2773363"/>
          <p14:tracePt t="5868" x="6994525" y="2949575"/>
          <p14:tracePt t="5885" x="6994525" y="3070225"/>
          <p14:tracePt t="5901" x="6994525" y="3124200"/>
          <p14:tracePt t="5903" x="6994525" y="3140075"/>
          <p14:tracePt t="5918" x="6994525" y="3146425"/>
          <p14:tracePt t="5935" x="6994525" y="3178175"/>
          <p14:tracePt t="5951" x="6994525" y="3184525"/>
          <p14:tracePt t="5968" x="6988175" y="3192463"/>
          <p14:tracePt t="5985" x="6980238" y="3192463"/>
          <p14:tracePt t="6001" x="6980238" y="3200400"/>
          <p14:tracePt t="6018" x="6972300" y="3208338"/>
          <p14:tracePt t="6035" x="6950075" y="3222625"/>
          <p14:tracePt t="6051" x="6950075" y="3238500"/>
          <p14:tracePt t="6068" x="6926263" y="3284538"/>
          <p14:tracePt t="6085" x="6918325" y="3336925"/>
          <p14:tracePt t="6101" x="6896100" y="3390900"/>
          <p14:tracePt t="6119" x="6896100" y="3429000"/>
          <p14:tracePt t="6200" x="6888163" y="3429000"/>
          <p14:tracePt t="6328" x="6880225" y="3429000"/>
          <p14:tracePt t="6337" x="6865938" y="3429000"/>
          <p14:tracePt t="6344" x="6842125" y="3429000"/>
          <p14:tracePt t="6352" x="6804025" y="3429000"/>
          <p14:tracePt t="6368" x="6651625" y="3429000"/>
          <p14:tracePt t="6385" x="6484938" y="3429000"/>
          <p14:tracePt t="6402" x="6324600" y="3429000"/>
          <p14:tracePt t="6419" x="6188075" y="3429000"/>
          <p14:tracePt t="6435" x="6111875" y="3413125"/>
          <p14:tracePt t="6480" x="6111875" y="3406775"/>
          <p14:tracePt t="6488" x="6111875" y="3382963"/>
          <p14:tracePt t="6502" x="6111875" y="3375025"/>
          <p14:tracePt t="6519" x="6111875" y="3314700"/>
          <p14:tracePt t="6535" x="6118225" y="3276600"/>
          <p14:tracePt t="6552" x="6142038" y="3146425"/>
          <p14:tracePt t="6569" x="6156325" y="3086100"/>
          <p14:tracePt t="6585" x="6194425" y="3017838"/>
          <p14:tracePt t="6602" x="6218238" y="2987675"/>
          <p14:tracePt t="6618" x="6294438" y="2949575"/>
          <p14:tracePt t="6635" x="6400800" y="2933700"/>
          <p14:tracePt t="6652" x="6575425" y="2903538"/>
          <p14:tracePt t="6668" x="6797675" y="2895600"/>
          <p14:tracePt t="6685" x="6980238" y="2895600"/>
          <p14:tracePt t="6702" x="7124700" y="2903538"/>
          <p14:tracePt t="6719" x="7185025" y="2925763"/>
          <p14:tracePt t="6735" x="7223125" y="2979738"/>
          <p14:tracePt t="6752" x="7239000" y="3048000"/>
          <p14:tracePt t="6769" x="7261225" y="3208338"/>
          <p14:tracePt t="6785" x="7269163" y="3398838"/>
          <p14:tracePt t="6802" x="7269163" y="3581400"/>
          <p14:tracePt t="6819" x="7231063" y="3711575"/>
          <p14:tracePt t="6835" x="7154863" y="3787775"/>
          <p14:tracePt t="6852" x="6980238" y="3832225"/>
          <p14:tracePt t="6869" x="6675438" y="3832225"/>
          <p14:tracePt t="6885" x="6149975" y="3802063"/>
          <p14:tracePt t="6902" x="5646738" y="3657600"/>
          <p14:tracePt t="6906" x="5394325" y="3565525"/>
          <p14:tracePt t="6919" x="5051425" y="3368675"/>
          <p14:tracePt t="6936" x="4899025" y="3238500"/>
          <p14:tracePt t="6952" x="4876800" y="3132138"/>
          <p14:tracePt t="6969" x="4876800" y="3032125"/>
          <p14:tracePt t="6985" x="4968875" y="2895600"/>
          <p14:tracePt t="7002" x="5165725" y="2789238"/>
          <p14:tracePt t="7019" x="5448300" y="2727325"/>
          <p14:tracePt t="7035" x="5807075" y="2674938"/>
          <p14:tracePt t="7052" x="6057900" y="2667000"/>
          <p14:tracePt t="7069" x="6248400" y="2667000"/>
          <p14:tracePt t="7085" x="6354763" y="2667000"/>
          <p14:tracePt t="7102" x="6416675" y="2713038"/>
          <p14:tracePt t="7119" x="6469063" y="2835275"/>
          <p14:tracePt t="7135" x="6477000" y="2987675"/>
          <p14:tracePt t="7152" x="6477000" y="3140075"/>
          <p14:tracePt t="7169" x="6423025" y="3306763"/>
          <p14:tracePt t="7185" x="6346825" y="3421063"/>
          <p14:tracePt t="7202" x="6248400" y="3482975"/>
          <p14:tracePt t="7219" x="6118225" y="3505200"/>
          <p14:tracePt t="7235" x="6019800" y="3505200"/>
          <p14:tracePt t="7252" x="5965825" y="3489325"/>
          <p14:tracePt t="7269" x="5959475" y="3475038"/>
          <p14:tracePt t="7286" x="5959475" y="3421063"/>
          <p14:tracePt t="7302" x="6035675" y="3336925"/>
          <p14:tracePt t="7319" x="6316663" y="3268663"/>
          <p14:tracePt t="7336" x="6523038" y="3260725"/>
          <p14:tracePt t="7352" x="6689725" y="3260725"/>
          <p14:tracePt t="7369" x="6811963" y="3260725"/>
          <p14:tracePt t="7386" x="6850063" y="3268663"/>
          <p14:tracePt t="7464" x="6850063" y="3292475"/>
          <p14:tracePt t="7480" x="6835775" y="3306763"/>
          <p14:tracePt t="7488" x="6765925" y="3322638"/>
          <p14:tracePt t="7496" x="6697663" y="3330575"/>
          <p14:tracePt t="7504" x="6599238" y="3330575"/>
          <p14:tracePt t="7519" x="6308725" y="3330575"/>
          <p14:tracePt t="7536" x="5889625" y="3330575"/>
          <p14:tracePt t="7552" x="5616575" y="3330575"/>
          <p14:tracePt t="7569" x="5524500" y="3330575"/>
          <p14:tracePt t="7616" x="5540375" y="3330575"/>
          <p14:tracePt t="7624" x="5584825" y="3330575"/>
          <p14:tracePt t="7636" x="5661025" y="3330575"/>
          <p14:tracePt t="7652" x="5829300" y="3330575"/>
          <p14:tracePt t="7669" x="6042025" y="3336925"/>
          <p14:tracePt t="7686" x="6248400" y="3368675"/>
          <p14:tracePt t="7702" x="6408738" y="3382963"/>
          <p14:tracePt t="7719" x="6492875" y="3406775"/>
          <p14:tracePt t="7760" x="6492875" y="3413125"/>
          <p14:tracePt t="7808" x="6492875" y="3429000"/>
          <p14:tracePt t="7816" x="6484938" y="3429000"/>
          <p14:tracePt t="7823" x="6461125" y="3436938"/>
          <p14:tracePt t="7835" x="6430963" y="3444875"/>
          <p14:tracePt t="7852" x="6370638" y="3467100"/>
          <p14:tracePt t="7869" x="6278563" y="3475038"/>
          <p14:tracePt t="7886" x="6226175" y="3475038"/>
          <p14:tracePt t="7992" x="6226175" y="3467100"/>
          <p14:tracePt t="8008" x="6226175" y="3451225"/>
          <p14:tracePt t="8016" x="6226175" y="3444875"/>
          <p14:tracePt t="8024" x="6232525" y="3436938"/>
          <p14:tracePt t="8036" x="6232525" y="3421063"/>
          <p14:tracePt t="8056" x="6232525" y="3413125"/>
          <p14:tracePt t="8069" x="6232525" y="3398838"/>
          <p14:tracePt t="8096" x="6226175" y="3390900"/>
          <p14:tracePt t="8128" x="6226175" y="3382963"/>
          <p14:tracePt t="8136" x="6226175" y="3375025"/>
          <p14:tracePt t="8144" x="6226175" y="3368675"/>
          <p14:tracePt t="8152" x="6226175" y="3352800"/>
          <p14:tracePt t="8169" x="6226175" y="3330575"/>
          <p14:tracePt t="8186" x="6232525" y="3306763"/>
          <p14:tracePt t="8203" x="6232525" y="3298825"/>
          <p14:tracePt t="8416" x="6232525" y="3292475"/>
          <p14:tracePt t="8424" x="6240463" y="3292475"/>
          <p14:tracePt t="8436" x="6264275" y="3292475"/>
          <p14:tracePt t="8453" x="6346825" y="3292475"/>
          <p14:tracePt t="8469" x="6446838" y="3292475"/>
          <p14:tracePt t="8486" x="6553200" y="3292475"/>
          <p14:tracePt t="8503" x="6667500" y="3292475"/>
          <p14:tracePt t="8519" x="6689725" y="3292475"/>
          <p14:tracePt t="8536" x="6705600" y="3292475"/>
          <p14:tracePt t="8553" x="6721475" y="3284538"/>
          <p14:tracePt t="8586" x="6735763" y="3284538"/>
          <p14:tracePt t="8603" x="6765925" y="3276600"/>
          <p14:tracePt t="8619" x="6804025" y="3268663"/>
          <p14:tracePt t="8636" x="6865938" y="3268663"/>
          <p14:tracePt t="8653" x="6926263" y="3268663"/>
          <p14:tracePt t="8669" x="6964363" y="3268663"/>
          <p14:tracePt t="8686" x="6972300" y="3268663"/>
          <p14:tracePt t="9184" x="6980238" y="3268663"/>
          <p14:tracePt t="9192" x="6980238" y="3292475"/>
          <p14:tracePt t="9203" x="6980238" y="3344863"/>
          <p14:tracePt t="9220" x="6964363" y="3467100"/>
          <p14:tracePt t="9237" x="6950075" y="3619500"/>
          <p14:tracePt t="9253" x="6926263" y="3787775"/>
          <p14:tracePt t="9270" x="6911975" y="3932238"/>
          <p14:tracePt t="9286" x="6911975" y="4022725"/>
          <p14:tracePt t="9303" x="6880225" y="4191000"/>
          <p14:tracePt t="9320" x="6858000" y="4229100"/>
          <p14:tracePt t="9336" x="6858000" y="4244975"/>
          <p14:tracePt t="9408" x="6850063" y="4259263"/>
          <p14:tracePt t="9448" x="6835775" y="4259263"/>
          <p14:tracePt t="9456" x="6827838" y="4251325"/>
          <p14:tracePt t="9472" x="6827838" y="4237038"/>
          <p14:tracePt t="9488" x="6819900" y="4229100"/>
          <p14:tracePt t="9744" x="6811963" y="4229100"/>
          <p14:tracePt t="9752" x="6804025" y="4229100"/>
          <p14:tracePt t="9760" x="6789738" y="4221163"/>
          <p14:tracePt t="9770" x="6773863" y="4221163"/>
          <p14:tracePt t="9786" x="6713538" y="4221163"/>
          <p14:tracePt t="9803" x="6659563" y="4221163"/>
          <p14:tracePt t="9820" x="6621463" y="4221163"/>
          <p14:tracePt t="9836" x="6599238" y="4221163"/>
          <p14:tracePt t="9853" x="6591300" y="4221163"/>
          <p14:tracePt t="9904" x="6583363" y="4221163"/>
          <p14:tracePt t="9912" x="6561138" y="4221163"/>
          <p14:tracePt t="9920" x="6537325" y="4237038"/>
          <p14:tracePt t="9937" x="6469063" y="4275138"/>
          <p14:tracePt t="9953" x="6392863" y="4297363"/>
          <p14:tracePt t="9970" x="6316663" y="4313238"/>
          <p14:tracePt t="9987" x="6278563" y="4327525"/>
          <p14:tracePt t="10003" x="6256338" y="4335463"/>
          <p14:tracePt t="10020" x="6240463" y="4343400"/>
          <p14:tracePt t="10152" x="6256338" y="4327525"/>
          <p14:tracePt t="10160" x="6294438" y="4289425"/>
          <p14:tracePt t="10170" x="6308725" y="4275138"/>
          <p14:tracePt t="10187" x="6370638" y="4221163"/>
          <p14:tracePt t="10203" x="6378575" y="4206875"/>
          <p14:tracePt t="10288" x="6370638" y="4206875"/>
          <p14:tracePt t="10296" x="6362700" y="4213225"/>
          <p14:tracePt t="10305" x="6346825" y="4251325"/>
          <p14:tracePt t="10320" x="6294438" y="4335463"/>
          <p14:tracePt t="10337" x="6248400" y="4389438"/>
          <p14:tracePt t="10353" x="6240463" y="4397375"/>
          <p14:tracePt t="10424" x="6256338" y="4389438"/>
          <p14:tracePt t="10432" x="6270625" y="4373563"/>
          <p14:tracePt t="10440" x="6286500" y="4351338"/>
          <p14:tracePt t="10453" x="6302375" y="4335463"/>
          <p14:tracePt t="10470" x="6316663" y="4327525"/>
          <p14:tracePt t="10544" x="6316663" y="4351338"/>
          <p14:tracePt t="10552" x="6302375" y="4381500"/>
          <p14:tracePt t="10560" x="6278563" y="4419600"/>
          <p14:tracePt t="10570" x="6256338" y="4465638"/>
          <p14:tracePt t="10587" x="6218238" y="4511675"/>
          <p14:tracePt t="10603" x="6202363" y="4533900"/>
          <p14:tracePt t="10672" x="6202363" y="4541838"/>
          <p14:tracePt t="10688" x="6188075" y="4556125"/>
          <p14:tracePt t="10696" x="6188075" y="4572000"/>
          <p14:tracePt t="10704" x="6188075" y="4579938"/>
          <p14:tracePt t="10720" x="6188075" y="4602163"/>
          <p14:tracePt t="10737" x="6188075" y="4632325"/>
          <p14:tracePt t="10753" x="6188075" y="4678363"/>
          <p14:tracePt t="10770" x="6188075" y="4746625"/>
          <p14:tracePt t="10787" x="6188075" y="4822825"/>
          <p14:tracePt t="10803" x="6188075" y="4884738"/>
          <p14:tracePt t="10820" x="6188075" y="4937125"/>
          <p14:tracePt t="10837" x="6188075" y="4960938"/>
          <p14:tracePt t="10853" x="6188075" y="4968875"/>
          <p14:tracePt t="10870" x="6188075" y="4983163"/>
          <p14:tracePt t="10888" x="6194425" y="4999038"/>
          <p14:tracePt t="10904" x="6218238" y="4999038"/>
          <p14:tracePt t="10920" x="6302375" y="4999038"/>
          <p14:tracePt t="10937" x="6392863" y="4975225"/>
          <p14:tracePt t="10954" x="6461125" y="4953000"/>
          <p14:tracePt t="10970" x="6523038" y="4937125"/>
          <p14:tracePt t="11072" x="6530975" y="4937125"/>
          <p14:tracePt t="11080" x="6530975" y="4953000"/>
          <p14:tracePt t="11088" x="6523038" y="4991100"/>
          <p14:tracePt t="11104" x="6499225" y="5029200"/>
          <p14:tracePt t="11120" x="6492875" y="5045075"/>
          <p14:tracePt t="11137" x="6484938" y="5059363"/>
          <p14:tracePt t="11192" x="6477000" y="5059363"/>
          <p14:tracePt t="11200" x="6461125" y="5037138"/>
          <p14:tracePt t="11208" x="6454775" y="5029200"/>
          <p14:tracePt t="11220" x="6446838" y="5006975"/>
          <p14:tracePt t="11237" x="6438900" y="4953000"/>
          <p14:tracePt t="11254" x="6430963" y="4914900"/>
          <p14:tracePt t="11270" x="6430963" y="4899025"/>
          <p14:tracePt t="11385" x="6430963" y="4906963"/>
          <p14:tracePt t="11392" x="6430963" y="4914900"/>
          <p14:tracePt t="11404" x="6430963" y="4922838"/>
          <p14:tracePt t="11420" x="6430963" y="4930775"/>
          <p14:tracePt t="11437" x="6430963" y="4945063"/>
          <p14:tracePt t="11454" x="6430963" y="4960938"/>
          <p14:tracePt t="11528" x="6430963" y="4968875"/>
          <p14:tracePt t="11536" x="6438900" y="4968875"/>
          <p14:tracePt t="11544" x="6438900" y="4960938"/>
          <p14:tracePt t="11554" x="6461125" y="4937125"/>
          <p14:tracePt t="11570" x="6523038" y="4899025"/>
          <p14:tracePt t="11587" x="6575425" y="4876800"/>
          <p14:tracePt t="11604" x="6613525" y="4860925"/>
          <p14:tracePt t="11688" x="6621463" y="4868863"/>
          <p14:tracePt t="11696" x="6629400" y="4906963"/>
          <p14:tracePt t="11704" x="6651625" y="4937125"/>
          <p14:tracePt t="11720" x="6659563" y="4960938"/>
          <p14:tracePt t="11737" x="6659563" y="4968875"/>
          <p14:tracePt t="11800" x="6667500" y="4975225"/>
          <p14:tracePt t="11855" x="6675438" y="4975225"/>
          <p14:tracePt t="11880" x="6683375" y="4968875"/>
          <p14:tracePt t="11889" x="6689725" y="4960938"/>
          <p14:tracePt t="11896" x="6697663" y="4960938"/>
          <p14:tracePt t="11904" x="6713538" y="4960938"/>
          <p14:tracePt t="11921" x="6735763" y="4960938"/>
          <p14:tracePt t="11937" x="6743700" y="4960938"/>
          <p14:tracePt t="12280" x="6721475" y="4960938"/>
          <p14:tracePt t="12289" x="6683375" y="4953000"/>
          <p14:tracePt t="12296" x="6607175" y="4953000"/>
          <p14:tracePt t="12304" x="6515100" y="4953000"/>
          <p14:tracePt t="12321" x="6286500" y="4953000"/>
          <p14:tracePt t="12337" x="6065838" y="4953000"/>
          <p14:tracePt t="12354" x="5889625" y="4922838"/>
          <p14:tracePt t="12371" x="5761038" y="4906963"/>
          <p14:tracePt t="12387" x="5745163" y="4892675"/>
          <p14:tracePt t="12432" x="5745163" y="4868863"/>
          <p14:tracePt t="12440" x="5745163" y="4838700"/>
          <p14:tracePt t="12448" x="5745163" y="4808538"/>
          <p14:tracePt t="12456" x="5745163" y="4784725"/>
          <p14:tracePt t="12471" x="5745163" y="4686300"/>
          <p14:tracePt t="12487" x="5745163" y="4632325"/>
          <p14:tracePt t="12504" x="5730875" y="4495800"/>
          <p14:tracePt t="12521" x="5707063" y="4411663"/>
          <p14:tracePt t="12537" x="5699125" y="4343400"/>
          <p14:tracePt t="12554" x="5668963" y="4275138"/>
          <p14:tracePt t="12571" x="5668963" y="4259263"/>
          <p14:tracePt t="12656" x="5668963" y="4251325"/>
          <p14:tracePt t="12664" x="5668963" y="4237038"/>
          <p14:tracePt t="12672" x="5668963" y="4229100"/>
          <p14:tracePt t="12688" x="5668963" y="4206875"/>
          <p14:tracePt t="12704" x="5668963" y="4183063"/>
          <p14:tracePt t="12721" x="5668963" y="4175125"/>
          <p14:tracePt t="12824" x="5668963" y="4183063"/>
          <p14:tracePt t="12832" x="5668963" y="4213225"/>
          <p14:tracePt t="12840" x="5668963" y="4244975"/>
          <p14:tracePt t="12854" x="5661025" y="4283075"/>
          <p14:tracePt t="12871" x="5654675" y="4327525"/>
          <p14:tracePt t="12936" x="5646738" y="4327525"/>
          <p14:tracePt t="12960" x="5638800" y="4327525"/>
          <p14:tracePt t="12968" x="5630863" y="4327525"/>
          <p14:tracePt t="12976" x="5622925" y="4327525"/>
          <p14:tracePt t="12988" x="5608638" y="4321175"/>
          <p14:tracePt t="13004" x="5578475" y="4313238"/>
          <p14:tracePt t="13021" x="5562600" y="4297363"/>
          <p14:tracePt t="13144" x="5584825" y="4297363"/>
          <p14:tracePt t="13152" x="5592763" y="4297363"/>
          <p14:tracePt t="13160" x="5600700" y="4297363"/>
          <p14:tracePt t="13171" x="5608638" y="4305300"/>
          <p14:tracePt t="13188" x="5622925" y="4305300"/>
          <p14:tracePt t="13204" x="5638800" y="4305300"/>
          <p14:tracePt t="13272" x="5646738" y="4305300"/>
          <p14:tracePt t="13280" x="5661025" y="4305300"/>
          <p14:tracePt t="13288" x="5668963" y="4313238"/>
          <p14:tracePt t="13304" x="5722938" y="4335463"/>
          <p14:tracePt t="13321" x="5761038" y="4343400"/>
          <p14:tracePt t="13338" x="5829300" y="4373563"/>
          <p14:tracePt t="13354" x="5897563" y="4411663"/>
          <p14:tracePt t="13371" x="5981700" y="4479925"/>
          <p14:tracePt t="13388" x="6073775" y="4564063"/>
          <p14:tracePt t="13404" x="6180138" y="4664075"/>
          <p14:tracePt t="13407" x="6240463" y="4716463"/>
          <p14:tracePt t="13421" x="6294438" y="4754563"/>
          <p14:tracePt t="13438" x="6416675" y="4822825"/>
          <p14:tracePt t="13455" x="6591300" y="4868863"/>
          <p14:tracePt t="13471" x="6637338" y="4868863"/>
          <p14:tracePt t="13488" x="6759575" y="4868863"/>
          <p14:tracePt t="13505" x="6797675" y="4868863"/>
          <p14:tracePt t="13521" x="6835775" y="4854575"/>
          <p14:tracePt t="13538" x="6850063" y="4838700"/>
          <p14:tracePt t="13555" x="6873875" y="4830763"/>
          <p14:tracePt t="13571" x="6880225" y="4830763"/>
          <p14:tracePt t="13604" x="6888163" y="4830763"/>
          <p14:tracePt t="13621" x="6896100" y="4830763"/>
          <p14:tracePt t="13638" x="6918325" y="4830763"/>
          <p14:tracePt t="13655" x="6988175" y="4860925"/>
          <p14:tracePt t="13671" x="7010400" y="4876800"/>
          <p14:tracePt t="13688" x="7040563" y="4899025"/>
          <p14:tracePt t="13705" x="7040563" y="4906963"/>
          <p14:tracePt t="13721" x="7048500" y="4930775"/>
          <p14:tracePt t="13738" x="7056438" y="4937125"/>
          <p14:tracePt t="13755" x="7056438" y="4945063"/>
          <p14:tracePt t="13771" x="7056438" y="4960938"/>
          <p14:tracePt t="13805" x="7032625" y="4960938"/>
          <p14:tracePt t="13821" x="7010400" y="4960938"/>
          <p14:tracePt t="13838" x="6994525" y="4960938"/>
          <p14:tracePt t="13855" x="6988175" y="4960938"/>
          <p14:tracePt t="13960" x="6988175" y="4968875"/>
          <p14:tracePt t="14064" x="6972300" y="4968875"/>
          <p14:tracePt t="14073" x="6918325" y="4975225"/>
          <p14:tracePt t="14080" x="6850063" y="4983163"/>
          <p14:tracePt t="14088" x="6751638" y="4991100"/>
          <p14:tracePt t="14105" x="6416675" y="5021263"/>
          <p14:tracePt t="14121" x="5867400" y="5051425"/>
          <p14:tracePt t="14138" x="5311775" y="5051425"/>
          <p14:tracePt t="14155" x="4914900" y="5051425"/>
          <p14:tracePt t="14171" x="4648200" y="5029200"/>
          <p14:tracePt t="14188" x="4511675" y="5006975"/>
          <p14:tracePt t="14205" x="4503738" y="4991100"/>
          <p14:tracePt t="14249" x="4533900" y="4991100"/>
          <p14:tracePt t="14256" x="4572000" y="4991100"/>
          <p14:tracePt t="14271" x="4716463" y="4991100"/>
          <p14:tracePt t="14288" x="4937125" y="4991100"/>
          <p14:tracePt t="14305" x="5249863" y="4991100"/>
          <p14:tracePt t="14321" x="5646738" y="4991100"/>
          <p14:tracePt t="14338" x="6065838" y="4991100"/>
          <p14:tracePt t="14355" x="6354763" y="4991100"/>
          <p14:tracePt t="14371" x="6583363" y="4991100"/>
          <p14:tracePt t="14388" x="6713538" y="4991100"/>
          <p14:tracePt t="14405" x="6735763" y="4991100"/>
          <p14:tracePt t="14480" x="6705600" y="4991100"/>
          <p14:tracePt t="14488" x="6637338" y="4991100"/>
          <p14:tracePt t="14496" x="6545263" y="4991100"/>
          <p14:tracePt t="14505" x="6408738" y="4991100"/>
          <p14:tracePt t="14521" x="6027738" y="4991100"/>
          <p14:tracePt t="14538" x="5761038" y="4991100"/>
          <p14:tracePt t="14555" x="5584825" y="4991100"/>
          <p14:tracePt t="14572" x="5532438" y="4991100"/>
          <p14:tracePt t="14624" x="5554663" y="4991100"/>
          <p14:tracePt t="14632" x="5592763" y="4999038"/>
          <p14:tracePt t="14640" x="5654675" y="5006975"/>
          <p14:tracePt t="14655" x="5851525" y="5021263"/>
          <p14:tracePt t="14671" x="6142038" y="5021263"/>
          <p14:tracePt t="14688" x="6537325" y="4960938"/>
          <p14:tracePt t="14705" x="6988175" y="4906963"/>
          <p14:tracePt t="14722" x="7185025" y="4899025"/>
          <p14:tracePt t="14738" x="7246938" y="4899025"/>
          <p14:tracePt t="14792" x="7231063" y="4899025"/>
          <p14:tracePt t="14800" x="7192963" y="4899025"/>
          <p14:tracePt t="14808" x="7140575" y="4899025"/>
          <p14:tracePt t="14821" x="7056438" y="4914900"/>
          <p14:tracePt t="14838" x="6759575" y="4975225"/>
          <p14:tracePt t="14855" x="5973763" y="5029200"/>
          <p14:tracePt t="14872" x="5478463" y="5029200"/>
          <p14:tracePt t="14888" x="5165725" y="5029200"/>
          <p14:tracePt t="14905" x="5059363" y="5029200"/>
          <p14:tracePt t="14944" x="5075238" y="5029200"/>
          <p14:tracePt t="14952" x="5159375" y="5013325"/>
          <p14:tracePt t="14960" x="5257800" y="5013325"/>
          <p14:tracePt t="14972" x="5387975" y="5013325"/>
          <p14:tracePt t="14988" x="5761038" y="5013325"/>
          <p14:tracePt t="15005" x="6218238" y="4999038"/>
          <p14:tracePt t="15022" x="6697663" y="4999038"/>
          <p14:tracePt t="15038" x="7026275" y="4999038"/>
          <p14:tracePt t="15055" x="7192963" y="4999038"/>
          <p14:tracePt t="15072" x="7216775" y="4999038"/>
          <p14:tracePt t="15104" x="7216775" y="4983163"/>
          <p14:tracePt t="15112" x="7178675" y="4975225"/>
          <p14:tracePt t="15122" x="7124700" y="4968875"/>
          <p14:tracePt t="15138" x="6956425" y="4937125"/>
          <p14:tracePt t="15155" x="6629400" y="4937125"/>
          <p14:tracePt t="15172" x="6134100" y="4937125"/>
          <p14:tracePt t="15188" x="5554663" y="4937125"/>
          <p14:tracePt t="15205" x="5181600" y="4937125"/>
          <p14:tracePt t="15222" x="5067300" y="4937125"/>
          <p14:tracePt t="15264" x="5075238" y="4937125"/>
          <p14:tracePt t="15272" x="5121275" y="4937125"/>
          <p14:tracePt t="15288" x="5189538" y="4937125"/>
          <p14:tracePt t="15305" x="5235575" y="4937125"/>
          <p14:tracePt t="15784" x="5241925" y="4937125"/>
          <p14:tracePt t="15792" x="5303838" y="4937125"/>
          <p14:tracePt t="15800" x="5387975" y="4937125"/>
          <p14:tracePt t="15808" x="5486400" y="4937125"/>
          <p14:tracePt t="15822" x="5608638" y="4937125"/>
          <p14:tracePt t="15839" x="5943600" y="4937125"/>
          <p14:tracePt t="15855" x="6111875" y="4937125"/>
          <p14:tracePt t="15872" x="6156325" y="4930775"/>
          <p14:tracePt t="15920" x="6164263" y="4922838"/>
          <p14:tracePt t="15952" x="6188075" y="4884738"/>
          <p14:tracePt t="15960" x="6226175" y="4846638"/>
          <p14:tracePt t="15972" x="6270625" y="4822825"/>
          <p14:tracePt t="15989" x="6324600" y="4808538"/>
          <p14:tracePt t="16005" x="6378575" y="4778375"/>
          <p14:tracePt t="16022" x="6423025" y="4778375"/>
          <p14:tracePt t="16039" x="6461125" y="4778375"/>
          <p14:tracePt t="16055" x="6537325" y="4778375"/>
          <p14:tracePt t="16072" x="6607175" y="4778375"/>
          <p14:tracePt t="16089" x="6683375" y="4800600"/>
          <p14:tracePt t="16105" x="6727825" y="4816475"/>
          <p14:tracePt t="16122" x="6735763" y="4816475"/>
          <p14:tracePt t="16156" x="6743700" y="4838700"/>
          <p14:tracePt t="16172" x="6773863" y="4884738"/>
          <p14:tracePt t="16189" x="6797675" y="4914900"/>
          <p14:tracePt t="16205" x="6797675" y="4922838"/>
          <p14:tracePt t="16223" x="6797675" y="4930775"/>
          <p14:tracePt t="16239" x="6797675" y="4945063"/>
          <p14:tracePt t="16255" x="6773863" y="4960938"/>
          <p14:tracePt t="16272" x="6735763" y="4960938"/>
          <p14:tracePt t="16289" x="6713538" y="4975225"/>
          <p14:tracePt t="16305" x="6697663" y="4983163"/>
          <p14:tracePt t="16322" x="6689725" y="4983163"/>
          <p14:tracePt t="16360" x="6683375" y="4983163"/>
          <p14:tracePt t="16376" x="6667500" y="4983163"/>
          <p14:tracePt t="16389" x="6659563" y="4975225"/>
          <p14:tracePt t="16406" x="6645275" y="4975225"/>
          <p14:tracePt t="16422" x="6637338" y="4975225"/>
          <p14:tracePt t="16439" x="6607175" y="4975225"/>
          <p14:tracePt t="16455" x="6599238" y="4975225"/>
          <p14:tracePt t="16472" x="6583363" y="4975225"/>
          <p14:tracePt t="16489" x="6575425" y="4975225"/>
          <p14:tracePt t="16506" x="6569075" y="4991100"/>
          <p14:tracePt t="16522" x="6569075" y="4999038"/>
          <p14:tracePt t="16539" x="6561138" y="5006975"/>
          <p14:tracePt t="16640" x="6561138" y="5013325"/>
          <p14:tracePt t="16648" x="6553200" y="5013325"/>
          <p14:tracePt t="16672" x="6545263" y="5013325"/>
          <p14:tracePt t="16680" x="6530975" y="5013325"/>
          <p14:tracePt t="16696" x="6523038" y="5013325"/>
          <p14:tracePt t="16706" x="6515100" y="5013325"/>
          <p14:tracePt t="16722" x="6507163" y="5013325"/>
          <p14:tracePt t="16739" x="6499225" y="5013325"/>
          <p14:tracePt t="16756" x="6499225" y="5021263"/>
          <p14:tracePt t="16976" x="6484938" y="5029200"/>
          <p14:tracePt t="16992" x="6484938" y="5037138"/>
          <p14:tracePt t="17000" x="6484938" y="5045075"/>
          <p14:tracePt t="17016" x="6477000" y="5045075"/>
          <p14:tracePt t="17024" x="6469063" y="5059363"/>
          <p14:tracePt t="17039" x="6469063" y="5075238"/>
          <p14:tracePt t="17056" x="6438900" y="5113338"/>
          <p14:tracePt t="17072" x="6416675" y="5143500"/>
          <p14:tracePt t="17089" x="6392863" y="5173663"/>
          <p14:tracePt t="17106" x="6378575" y="5211763"/>
          <p14:tracePt t="17122" x="6362700" y="5241925"/>
          <p14:tracePt t="17139" x="6332538" y="5303838"/>
          <p14:tracePt t="17156" x="6316663" y="5356225"/>
          <p14:tracePt t="17173" x="6302375" y="5426075"/>
          <p14:tracePt t="17189" x="6286500" y="5470525"/>
          <p14:tracePt t="17206" x="6286500" y="5494338"/>
          <p14:tracePt t="17280" x="6286500" y="5502275"/>
          <p14:tracePt t="17288" x="6294438" y="5502275"/>
          <p14:tracePt t="17296" x="6308725" y="5486400"/>
          <p14:tracePt t="17306" x="6340475" y="5470525"/>
          <p14:tracePt t="17323" x="6392863" y="5432425"/>
          <p14:tracePt t="17339" x="6423025" y="5418138"/>
          <p14:tracePt t="17356" x="6446838" y="5394325"/>
          <p14:tracePt t="17373" x="6454775" y="5394325"/>
          <p14:tracePt t="17389" x="6461125" y="5380038"/>
          <p14:tracePt t="17408" x="6461125" y="5372100"/>
          <p14:tracePt t="17423" x="6469063" y="5356225"/>
          <p14:tracePt t="17439" x="6469063" y="5349875"/>
          <p14:tracePt t="17456" x="6499225" y="5326063"/>
          <p14:tracePt t="17473" x="6523038" y="5303838"/>
          <p14:tracePt t="17489" x="6537325" y="5273675"/>
          <p14:tracePt t="17506" x="6537325" y="5227638"/>
          <p14:tracePt t="17523" x="6537325" y="5203825"/>
          <p14:tracePt t="17539" x="6537325" y="5189538"/>
          <p14:tracePt t="17556" x="6492875" y="5159375"/>
          <p14:tracePt t="17573" x="6384925" y="5121275"/>
          <p14:tracePt t="17590" x="6210300" y="5083175"/>
          <p14:tracePt t="17606" x="6019800" y="5067300"/>
          <p14:tracePt t="17623" x="5668963" y="5067300"/>
          <p14:tracePt t="17639" x="5554663" y="5067300"/>
          <p14:tracePt t="17656" x="5311775" y="5127625"/>
          <p14:tracePt t="17673" x="5197475" y="5189538"/>
          <p14:tracePt t="17689" x="5135563" y="5249863"/>
          <p14:tracePt t="17706" x="5097463" y="5349875"/>
          <p14:tracePt t="17723" x="5089525" y="5456238"/>
          <p14:tracePt t="17739" x="5089525" y="5600700"/>
          <p14:tracePt t="17756" x="5089525" y="5737225"/>
          <p14:tracePt t="17773" x="5165725" y="5905500"/>
          <p14:tracePt t="17789" x="5334000" y="6073775"/>
          <p14:tracePt t="17806" x="5684838" y="6226175"/>
          <p14:tracePt t="17823" x="6346825" y="6278563"/>
          <p14:tracePt t="17839" x="6835775" y="6264275"/>
          <p14:tracePt t="17856" x="7185025" y="6156325"/>
          <p14:tracePt t="17872" x="7331075" y="6080125"/>
          <p14:tracePt t="17889" x="7345363" y="6049963"/>
          <p14:tracePt t="17906" x="7345363" y="6019800"/>
          <p14:tracePt t="17923" x="7331075" y="5913438"/>
          <p14:tracePt t="17939" x="7285038" y="5851525"/>
          <p14:tracePt t="17984" x="7269163" y="5845175"/>
          <p14:tracePt t="17992" x="7223125" y="5837238"/>
          <p14:tracePt t="18007" x="7124700" y="5799138"/>
          <p14:tracePt t="18023" x="7018338" y="5768975"/>
          <p14:tracePt t="18039" x="7002463" y="5753100"/>
          <p14:tracePt t="39064" x="6988175" y="5753100"/>
          <p14:tracePt t="39072" x="6950075" y="5737225"/>
          <p14:tracePt t="39080" x="6888163" y="5737225"/>
          <p14:tracePt t="39097" x="6705600" y="5753100"/>
          <p14:tracePt t="39114" x="6530975" y="5791200"/>
          <p14:tracePt t="39131" x="6499225" y="5799138"/>
          <p14:tracePt t="39147" x="6492875" y="5799138"/>
          <p14:tracePt t="39416" x="6492875" y="5791200"/>
          <p14:tracePt t="39424" x="6492875" y="5783263"/>
          <p14:tracePt t="39432" x="6499225" y="5745163"/>
        </p14:tracePtLst>
      </p14:laserTraceLst>
    </p:ext>
  </p:extLs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4672" t="36519" r="9309" b="24850"/>
          <a:stretch/>
        </p:blipFill>
        <p:spPr>
          <a:xfrm>
            <a:off x="2020468" y="2447528"/>
            <a:ext cx="8478199" cy="279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00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935"/>
    </mc:Choice>
    <mc:Fallback xmlns="">
      <p:transition advTm="229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23" x="6507163" y="5684838"/>
          <p14:tracePt t="1031" x="6553200" y="5432425"/>
          <p14:tracePt t="1039" x="6629400" y="5006975"/>
          <p14:tracePt t="1049" x="6713538" y="4716463"/>
          <p14:tracePt t="1066" x="6873875" y="4435475"/>
          <p14:tracePt t="1083" x="7124700" y="4206875"/>
          <p14:tracePt t="1100" x="7445375" y="3970338"/>
          <p14:tracePt t="1116" x="7688263" y="3832225"/>
          <p14:tracePt t="1133" x="7818438" y="3779838"/>
          <p14:tracePt t="1149" x="7840663" y="3763963"/>
          <p14:tracePt t="1383" x="7864475" y="3756025"/>
          <p14:tracePt t="1391" x="8054975" y="3649663"/>
          <p14:tracePt t="1399" x="8480425" y="3413125"/>
          <p14:tracePt t="1416" x="9525000" y="2987675"/>
          <p14:tracePt t="1433" x="9699625" y="2903538"/>
          <p14:tracePt t="1466" x="9753600" y="2865438"/>
          <p14:tracePt t="1483" x="9883775" y="2682875"/>
          <p14:tracePt t="1499" x="9959975" y="2568575"/>
          <p14:tracePt t="1516" x="10004425" y="2484438"/>
          <p14:tracePt t="1533" x="10042525" y="2392363"/>
          <p14:tracePt t="1549" x="10066338" y="2339975"/>
          <p14:tracePt t="1663" x="10066338" y="2354263"/>
          <p14:tracePt t="1671" x="10058400" y="2378075"/>
          <p14:tracePt t="1683" x="10058400" y="2400300"/>
          <p14:tracePt t="1700" x="10066338" y="2460625"/>
          <p14:tracePt t="1716" x="10104438" y="2536825"/>
          <p14:tracePt t="1733" x="10126663" y="2613025"/>
          <p14:tracePt t="1750" x="10156825" y="2659063"/>
          <p14:tracePt t="1878" x="10134600" y="2659063"/>
          <p14:tracePt t="1886" x="10126663" y="2659063"/>
          <p14:tracePt t="1919" x="10112375" y="2659063"/>
          <p14:tracePt t="1927" x="10066338" y="2705100"/>
          <p14:tracePt t="1935" x="10020300" y="2751138"/>
          <p14:tracePt t="1950" x="9867900" y="2857500"/>
          <p14:tracePt t="1966" x="9737725" y="2949575"/>
          <p14:tracePt t="1983" x="9280525" y="3140075"/>
          <p14:tracePt t="2000" x="9029700" y="3200400"/>
          <p14:tracePt t="2016" x="8816975" y="3268663"/>
          <p14:tracePt t="2033" x="8480425" y="3306763"/>
          <p14:tracePt t="2050" x="8099425" y="3322638"/>
          <p14:tracePt t="2066" x="7688263" y="3322638"/>
          <p14:tracePt t="2083" x="7208838" y="3322638"/>
          <p14:tracePt t="2100" x="6735763" y="3322638"/>
          <p14:tracePt t="2116" x="6278563" y="3322638"/>
          <p14:tracePt t="2133" x="5883275" y="3322638"/>
          <p14:tracePt t="2150" x="5448300" y="3322638"/>
          <p14:tracePt t="2166" x="5287963" y="3322638"/>
          <p14:tracePt t="2183" x="5219700" y="3322638"/>
          <p14:tracePt t="2200" x="5203825" y="3322638"/>
          <p14:tracePt t="2279" x="5159375" y="3306763"/>
          <p14:tracePt t="2287" x="5083175" y="3276600"/>
          <p14:tracePt t="2296" x="4999038" y="3254375"/>
          <p14:tracePt t="2303" x="4914900" y="3230563"/>
          <p14:tracePt t="2316" x="4800600" y="3208338"/>
          <p14:tracePt t="2333" x="4587875" y="3192463"/>
          <p14:tracePt t="2350" x="4359275" y="3200400"/>
          <p14:tracePt t="2366" x="4289425" y="3238500"/>
          <p14:tracePt t="2383" x="4259263" y="3260725"/>
          <p14:tracePt t="2400" x="4244975" y="3284538"/>
          <p14:tracePt t="2416" x="4237038" y="3292475"/>
          <p14:tracePt t="2433" x="4237038" y="3298825"/>
          <p14:tracePt t="2503" x="4237038" y="3306763"/>
          <p14:tracePt t="2543" x="4244975" y="3306763"/>
          <p14:tracePt t="2551" x="4259263" y="3306763"/>
          <p14:tracePt t="2599" x="4267200" y="3306763"/>
          <p14:tracePt t="2607" x="4283075" y="3306763"/>
          <p14:tracePt t="2617" x="4321175" y="3306763"/>
          <p14:tracePt t="2633" x="4359275" y="3314700"/>
          <p14:tracePt t="2650" x="4435475" y="3352800"/>
          <p14:tracePt t="2667" x="4541838" y="3382963"/>
          <p14:tracePt t="2683" x="4664075" y="3429000"/>
          <p14:tracePt t="2700" x="4754563" y="3467100"/>
          <p14:tracePt t="2717" x="4808538" y="3505200"/>
          <p14:tracePt t="2733" x="4816475" y="3505200"/>
          <p14:tracePt t="2783" x="4816475" y="3521075"/>
          <p14:tracePt t="2801" x="4816475" y="3535363"/>
          <p14:tracePt t="2807" x="4792663" y="3559175"/>
          <p14:tracePt t="2817" x="4762500" y="3565525"/>
          <p14:tracePt t="2833" x="4694238" y="3597275"/>
          <p14:tracePt t="2850" x="4648200" y="3627438"/>
          <p14:tracePt t="2866" x="4625975" y="3641725"/>
          <p14:tracePt t="2927" x="4625975" y="3657600"/>
          <p14:tracePt t="2935" x="4625975" y="3673475"/>
          <p14:tracePt t="2943" x="4625975" y="3703638"/>
          <p14:tracePt t="2951" x="4625975" y="3733800"/>
          <p14:tracePt t="2967" x="4625975" y="3832225"/>
          <p14:tracePt t="2983" x="4632325" y="3932238"/>
          <p14:tracePt t="3000" x="4640263" y="4016375"/>
          <p14:tracePt t="3017" x="4640263" y="4114800"/>
          <p14:tracePt t="3033" x="4640263" y="4206875"/>
          <p14:tracePt t="3050" x="4640263" y="4289425"/>
          <p14:tracePt t="3067" x="4640263" y="4321175"/>
          <p14:tracePt t="3239" x="4640263" y="4327525"/>
          <p14:tracePt t="3263" x="4656138" y="4327525"/>
          <p14:tracePt t="3271" x="4670425" y="4327525"/>
          <p14:tracePt t="3279" x="4686300" y="4327525"/>
          <p14:tracePt t="3287" x="4694238" y="4327525"/>
          <p14:tracePt t="3300" x="4708525" y="4327525"/>
          <p14:tracePt t="3317" x="4724400" y="4327525"/>
          <p14:tracePt t="3415" x="4724400" y="4321175"/>
          <p14:tracePt t="3423" x="4686300" y="4297363"/>
          <p14:tracePt t="3433" x="4625975" y="4283075"/>
          <p14:tracePt t="3450" x="4457700" y="4259263"/>
          <p14:tracePt t="3467" x="4152900" y="4251325"/>
          <p14:tracePt t="3483" x="3878263" y="4251325"/>
          <p14:tracePt t="3500" x="3687763" y="4251325"/>
          <p14:tracePt t="3517" x="3589338" y="4251325"/>
          <p14:tracePt t="3533" x="3559175" y="4251325"/>
          <p14:tracePt t="3631" x="3581400" y="4244975"/>
          <p14:tracePt t="3639" x="3611563" y="4237038"/>
          <p14:tracePt t="3650" x="3627438" y="4237038"/>
          <p14:tracePt t="3667" x="3641725" y="4229100"/>
          <p14:tracePt t="3735" x="3619500" y="4229100"/>
          <p14:tracePt t="3743" x="3589338" y="4229100"/>
          <p14:tracePt t="3752" x="3551238" y="4229100"/>
          <p14:tracePt t="3767" x="3527425" y="4229100"/>
          <p14:tracePt t="3807" x="3527425" y="4221163"/>
          <p14:tracePt t="3817" x="3573463" y="4213225"/>
          <p14:tracePt t="3834" x="3779838" y="4175125"/>
          <p14:tracePt t="3850" x="3954463" y="4175125"/>
          <p14:tracePt t="3887" x="3962400" y="4175125"/>
          <p14:tracePt t="3900" x="3886200" y="4213225"/>
          <p14:tracePt t="3917" x="3649663" y="4237038"/>
          <p14:tracePt t="3934" x="3292475" y="4244975"/>
          <p14:tracePt t="3950" x="3124200" y="4206875"/>
          <p14:tracePt t="3967" x="3086100" y="4160838"/>
          <p14:tracePt t="3984" x="3140075" y="4022725"/>
          <p14:tracePt t="4001" x="3475038" y="3894138"/>
          <p14:tracePt t="4017" x="4016375" y="3802063"/>
          <p14:tracePt t="4034" x="4411663" y="3802063"/>
          <p14:tracePt t="4050" x="4511675" y="3802063"/>
          <p14:tracePt t="4084" x="4465638" y="3870325"/>
          <p14:tracePt t="4100" x="4237038" y="3932238"/>
          <p14:tracePt t="4117" x="3856038" y="3992563"/>
          <p14:tracePt t="4134" x="3551238" y="3992563"/>
          <p14:tracePt t="4150" x="3482975" y="3970338"/>
          <p14:tracePt t="4167" x="3482975" y="3940175"/>
          <p14:tracePt t="4184" x="3551238" y="3832225"/>
          <p14:tracePt t="4201" x="3794125" y="3787775"/>
          <p14:tracePt t="4217" x="4016375" y="3787775"/>
          <p14:tracePt t="4234" x="4144963" y="3832225"/>
          <p14:tracePt t="4250" x="4206875" y="3894138"/>
          <p14:tracePt t="4267" x="4213225" y="4016375"/>
          <p14:tracePt t="4284" x="4206875" y="4144963"/>
          <p14:tracePt t="4300" x="4130675" y="4229100"/>
          <p14:tracePt t="4303" x="4084638" y="4251325"/>
          <p14:tracePt t="4317" x="4030663" y="4259263"/>
          <p14:tracePt t="4334" x="3946525" y="4259263"/>
          <p14:tracePt t="4350" x="3916363" y="4237038"/>
          <p14:tracePt t="4367" x="3916363" y="4191000"/>
          <p14:tracePt t="4384" x="3916363" y="4114800"/>
          <p14:tracePt t="4401" x="3984625" y="4084638"/>
          <p14:tracePt t="4417" x="4054475" y="4084638"/>
          <p14:tracePt t="4434" x="4060825" y="4084638"/>
          <p14:tracePt t="4450" x="4098925" y="4152900"/>
          <p14:tracePt t="4467" x="4098925" y="4244975"/>
          <p14:tracePt t="4484" x="4068763" y="4343400"/>
          <p14:tracePt t="4501" x="4000500" y="4397375"/>
          <p14:tracePt t="4518" x="3894138" y="4397375"/>
          <p14:tracePt t="4534" x="3863975" y="4397375"/>
          <p14:tracePt t="4550" x="3856038" y="4389438"/>
          <p14:tracePt t="4567" x="3856038" y="4321175"/>
          <p14:tracePt t="4584" x="3863975" y="4267200"/>
          <p14:tracePt t="5095" x="3863975" y="4283075"/>
          <p14:tracePt t="5103" x="3863975" y="4389438"/>
          <p14:tracePt t="5111" x="3863975" y="4487863"/>
          <p14:tracePt t="5119" x="3870325" y="4564063"/>
          <p14:tracePt t="5134" x="3908425" y="4640263"/>
          <p14:tracePt t="5151" x="4030663" y="4830763"/>
          <p14:tracePt t="5167" x="4092575" y="4892675"/>
          <p14:tracePt t="5184" x="4114800" y="4899025"/>
          <p14:tracePt t="5255" x="4137025" y="4899025"/>
          <p14:tracePt t="5263" x="4183063" y="4899025"/>
          <p14:tracePt t="5271" x="4251325" y="4899025"/>
          <p14:tracePt t="5284" x="4335463" y="4876800"/>
          <p14:tracePt t="5301" x="4487863" y="4792663"/>
          <p14:tracePt t="5304" x="4549775" y="4762500"/>
          <p14:tracePt t="5318" x="4625975" y="4702175"/>
          <p14:tracePt t="5334" x="4640263" y="4686300"/>
          <p14:tracePt t="5351" x="4656138" y="4670425"/>
          <p14:tracePt t="5384" x="4664075" y="4664075"/>
          <p14:tracePt t="5439" x="4678363" y="4656138"/>
          <p14:tracePt t="5447" x="4732338" y="4694238"/>
          <p14:tracePt t="5455" x="4792663" y="4770438"/>
          <p14:tracePt t="5468" x="4838700" y="4838700"/>
          <p14:tracePt t="5484" x="4937125" y="4975225"/>
          <p14:tracePt t="5501" x="5037138" y="5089525"/>
          <p14:tracePt t="5518" x="5089525" y="5151438"/>
          <p14:tracePt t="5583" x="5083175" y="5151438"/>
          <p14:tracePt t="5591" x="5075238" y="5151438"/>
          <p14:tracePt t="5601" x="5051425" y="5135563"/>
          <p14:tracePt t="5618" x="4968875" y="5105400"/>
          <p14:tracePt t="5634" x="4854575" y="5051425"/>
          <p14:tracePt t="5651" x="4800600" y="5051425"/>
          <p14:tracePt t="5668" x="4792663" y="5045075"/>
          <p14:tracePt t="5783" x="4762500" y="5067300"/>
          <p14:tracePt t="5791" x="4724400" y="5075238"/>
          <p14:tracePt t="5801" x="4640263" y="5075238"/>
          <p14:tracePt t="5818" x="4503738" y="5075238"/>
          <p14:tracePt t="5834" x="4343400" y="5006975"/>
          <p14:tracePt t="5851" x="4244975" y="4914900"/>
          <p14:tracePt t="5868" x="4244975" y="4860925"/>
          <p14:tracePt t="5884" x="4275138" y="4778375"/>
          <p14:tracePt t="5901" x="4435475" y="4708525"/>
          <p14:tracePt t="5918" x="4860925" y="4664075"/>
          <p14:tracePt t="5934" x="5059363" y="4664075"/>
          <p14:tracePt t="5951" x="5113338" y="4670425"/>
          <p14:tracePt t="5985" x="5113338" y="4778375"/>
          <p14:tracePt t="6001" x="5067300" y="4899025"/>
          <p14:tracePt t="6018" x="4953000" y="5006975"/>
          <p14:tracePt t="6034" x="4808538" y="5075238"/>
          <p14:tracePt t="6051" x="4708525" y="5105400"/>
          <p14:tracePt t="6068" x="4670425" y="5105400"/>
          <p14:tracePt t="6101" x="4670425" y="5089525"/>
          <p14:tracePt t="6119" x="4822825" y="5006975"/>
          <p14:tracePt t="6134" x="5029200" y="4999038"/>
          <p14:tracePt t="6151" x="5075238" y="4999038"/>
          <p14:tracePt t="6184" x="5083175" y="5059363"/>
          <p14:tracePt t="6201" x="5013325" y="5143500"/>
          <p14:tracePt t="6218" x="4816475" y="5197475"/>
          <p14:tracePt t="6235" x="4618038" y="5203825"/>
          <p14:tracePt t="6251" x="4419600" y="5197475"/>
          <p14:tracePt t="6268" x="4343400" y="5151438"/>
          <p14:tracePt t="6285" x="4335463" y="5113338"/>
          <p14:tracePt t="6302" x="4479925" y="5006975"/>
          <p14:tracePt t="6318" x="4846638" y="4991100"/>
          <p14:tracePt t="6335" x="5219700" y="4991100"/>
          <p14:tracePt t="6351" x="5287963" y="5006975"/>
          <p14:tracePt t="6368" x="5295900" y="5013325"/>
          <p14:tracePt t="6385" x="5227638" y="5121275"/>
          <p14:tracePt t="6401" x="4983163" y="5165725"/>
          <p14:tracePt t="6418" x="4732338" y="5165725"/>
          <p14:tracePt t="6435" x="4587875" y="5165725"/>
          <p14:tracePt t="6451" x="4564063" y="5165725"/>
          <p14:tracePt t="6468" x="4556125" y="5165725"/>
          <p14:tracePt t="6485" x="4602163" y="5143500"/>
          <p14:tracePt t="6501" x="4746625" y="5135563"/>
          <p14:tracePt t="6518" x="4816475" y="5135563"/>
          <p14:tracePt t="9423" x="4816475" y="5127625"/>
          <p14:tracePt t="9431" x="4816475" y="5105400"/>
          <p14:tracePt t="9439" x="4830763" y="5029200"/>
          <p14:tracePt t="9452" x="4906963" y="4937125"/>
          <p14:tracePt t="9469" x="4983163" y="4854575"/>
          <p14:tracePt t="9486" x="5189538" y="4686300"/>
          <p14:tracePt t="9502" x="5318125" y="4564063"/>
          <p14:tracePt t="9519" x="5426075" y="4457700"/>
          <p14:tracePt t="9536" x="5540375" y="4297363"/>
          <p14:tracePt t="9552" x="5646738" y="4137025"/>
          <p14:tracePt t="9569" x="5783263" y="3908425"/>
          <p14:tracePt t="9586" x="5905500" y="3741738"/>
          <p14:tracePt t="9602" x="6042025" y="3565525"/>
          <p14:tracePt t="9619" x="6194425" y="3398838"/>
          <p14:tracePt t="9636" x="6308725" y="3260725"/>
          <p14:tracePt t="9652" x="6430963" y="3162300"/>
          <p14:tracePt t="9669" x="6537325" y="3094038"/>
          <p14:tracePt t="9686" x="6637338" y="3032125"/>
          <p14:tracePt t="9702" x="6683375" y="3009900"/>
          <p14:tracePt t="9719" x="6705600" y="3009900"/>
          <p14:tracePt t="9736" x="6759575" y="3009900"/>
          <p14:tracePt t="9752" x="6804025" y="3017838"/>
          <p14:tracePt t="9769" x="6850063" y="3025775"/>
          <p14:tracePt t="9786" x="6888163" y="3032125"/>
          <p14:tracePt t="9803" x="6942138" y="3032125"/>
          <p14:tracePt t="9819" x="7048500" y="3032125"/>
          <p14:tracePt t="9836" x="7170738" y="3032125"/>
          <p14:tracePt t="9853" x="7337425" y="3032125"/>
          <p14:tracePt t="9869" x="7475538" y="3032125"/>
          <p14:tracePt t="9886" x="7673975" y="3032125"/>
          <p14:tracePt t="9903" x="7712075" y="3032125"/>
          <p14:tracePt t="9919" x="7726363" y="3032125"/>
          <p14:tracePt t="9999" x="7734300" y="3032125"/>
          <p14:tracePt t="10007" x="7750175" y="3032125"/>
          <p14:tracePt t="10015" x="7764463" y="3032125"/>
          <p14:tracePt t="10023" x="7794625" y="3032125"/>
          <p14:tracePt t="10036" x="7832725" y="3025775"/>
          <p14:tracePt t="10053" x="7886700" y="3009900"/>
          <p14:tracePt t="10069" x="7985125" y="2987675"/>
          <p14:tracePt t="10086" x="8077200" y="2971800"/>
          <p14:tracePt t="10103" x="8123238" y="2963863"/>
          <p14:tracePt t="10271" x="8131175" y="2963863"/>
          <p14:tracePt t="10287" x="8137525" y="2963863"/>
          <p14:tracePt t="10295" x="8161338" y="2949575"/>
          <p14:tracePt t="10311" x="8169275" y="2941638"/>
          <p14:tracePt t="10870" x="8169275" y="2933700"/>
          <p14:tracePt t="11151" x="8175625" y="2933700"/>
          <p14:tracePt t="11159" x="8275638" y="2925763"/>
          <p14:tracePt t="11170" x="8397875" y="2925763"/>
          <p14:tracePt t="11186" x="8610600" y="2925763"/>
          <p14:tracePt t="11203" x="8778875" y="2925763"/>
          <p14:tracePt t="11220" x="8945563" y="2925763"/>
          <p14:tracePt t="11236" x="9013825" y="2925763"/>
          <p14:tracePt t="11253" x="9037638" y="2925763"/>
          <p14:tracePt t="11351" x="9037638" y="2917825"/>
          <p14:tracePt t="11367" x="9045575" y="2911475"/>
          <p14:tracePt t="11375" x="9051925" y="2903538"/>
          <p14:tracePt t="11386" x="9059863" y="2903538"/>
          <p14:tracePt t="11403" x="9090025" y="2895600"/>
          <p14:tracePt t="11420" x="9128125" y="2887663"/>
          <p14:tracePt t="11436" x="9151938" y="2887663"/>
          <p14:tracePt t="11453" x="9166225" y="2887663"/>
          <p14:tracePt t="11615" x="9174163" y="2887663"/>
          <p14:tracePt t="12975" x="9182100" y="2887663"/>
          <p14:tracePt t="12983" x="9197975" y="2887663"/>
          <p14:tracePt t="12991" x="9228138" y="2887663"/>
          <p14:tracePt t="13004" x="9312275" y="2887663"/>
          <p14:tracePt t="13020" x="9380538" y="2887663"/>
          <p14:tracePt t="13037" x="9410700" y="2887663"/>
          <p14:tracePt t="13103" x="9350375" y="2887663"/>
          <p14:tracePt t="13111" x="9242425" y="2879725"/>
          <p14:tracePt t="13120" x="9059863" y="2895600"/>
          <p14:tracePt t="13137" x="8397875" y="2994025"/>
          <p14:tracePt t="13154" x="7383463" y="3140075"/>
          <p14:tracePt t="13170" x="6332538" y="3292475"/>
          <p14:tracePt t="13187" x="5464175" y="3413125"/>
          <p14:tracePt t="13204" x="4860925" y="3513138"/>
          <p14:tracePt t="13220" x="4618038" y="3543300"/>
          <p14:tracePt t="13237" x="4541838" y="3573463"/>
          <p14:tracePt t="13254" x="4518025" y="3581400"/>
          <p14:tracePt t="13270" x="4473575" y="3589338"/>
          <p14:tracePt t="13287" x="4381500" y="3611563"/>
          <p14:tracePt t="13304" x="4259263" y="3649663"/>
          <p14:tracePt t="13320" x="4175125" y="3649663"/>
          <p14:tracePt t="13337" x="4144963" y="3657600"/>
          <p14:tracePt t="13375" x="4137025" y="3657600"/>
          <p14:tracePt t="13387" x="4130675" y="3657600"/>
          <p14:tracePt t="13404" x="4060825" y="3695700"/>
          <p14:tracePt t="13420" x="3970338" y="3763963"/>
          <p14:tracePt t="13438" x="3717925" y="3932238"/>
          <p14:tracePt t="13454" x="3565525" y="4060825"/>
          <p14:tracePt t="13470" x="3497263" y="4137025"/>
          <p14:tracePt t="13487" x="3475038" y="4183063"/>
          <p14:tracePt t="13504" x="3467100" y="4198938"/>
          <p14:tracePt t="13615" x="3475038" y="4206875"/>
          <p14:tracePt t="13623" x="3482975" y="4213225"/>
          <p14:tracePt t="13631" x="3489325" y="4213225"/>
          <p14:tracePt t="13639" x="3497263" y="4213225"/>
          <p14:tracePt t="13655" x="3505200" y="4221163"/>
          <p14:tracePt t="13671" x="3505200" y="4229100"/>
          <p14:tracePt t="13687" x="3527425" y="4244975"/>
          <p14:tracePt t="13704" x="3535363" y="4267200"/>
          <p14:tracePt t="13721" x="3543300" y="4283075"/>
          <p14:tracePt t="13815" x="3551238" y="4283075"/>
          <p14:tracePt t="13839" x="3565525" y="4283075"/>
          <p14:tracePt t="13847" x="3573463" y="4283075"/>
          <p14:tracePt t="13855" x="3581400" y="4275138"/>
          <p14:tracePt t="13871" x="3589338" y="4275138"/>
          <p14:tracePt t="14015" x="3597275" y="4275138"/>
          <p14:tracePt t="14031" x="3603625" y="4275138"/>
          <p14:tracePt t="14039" x="3611563" y="4275138"/>
          <p14:tracePt t="14047" x="3619500" y="4275138"/>
          <p14:tracePt t="14056" x="3627438" y="4275138"/>
          <p14:tracePt t="14071" x="3635375" y="4275138"/>
          <p14:tracePt t="14159" x="3657600" y="4283075"/>
          <p14:tracePt t="14167" x="3673475" y="4289425"/>
          <p14:tracePt t="14175" x="3687763" y="4289425"/>
          <p14:tracePt t="14187" x="3703638" y="4297363"/>
          <p14:tracePt t="14204" x="3741738" y="4305300"/>
          <p14:tracePt t="14221" x="3779838" y="4305300"/>
          <p14:tracePt t="14238" x="3840163" y="4321175"/>
          <p14:tracePt t="14254" x="3848100" y="4321175"/>
        </p14:tracePtLst>
      </p14:laserTraceLst>
    </p:ext>
  </p:extLs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9395" t="35093" r="34248" b="23035"/>
          <a:stretch/>
        </p:blipFill>
        <p:spPr>
          <a:xfrm>
            <a:off x="4301068" y="1794933"/>
            <a:ext cx="4164188" cy="372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68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216"/>
    </mc:Choice>
    <mc:Fallback xmlns="">
      <p:transition advTm="352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4" x="3970338" y="4244975"/>
          <p14:tracePt t="552" x="4297363" y="4068763"/>
          <p14:tracePt t="560" x="4518025" y="3940175"/>
          <p14:tracePt t="573" x="4740275" y="3802063"/>
          <p14:tracePt t="589" x="5211763" y="3421063"/>
          <p14:tracePt t="606" x="5661025" y="3001963"/>
          <p14:tracePt t="623" x="6057900" y="2582863"/>
          <p14:tracePt t="639" x="6088063" y="2498725"/>
          <p14:tracePt t="656" x="6118225" y="2332038"/>
          <p14:tracePt t="673" x="6126163" y="2263775"/>
          <p14:tracePt t="689" x="6126163" y="2225675"/>
          <p14:tracePt t="744" x="6126163" y="2217738"/>
          <p14:tracePt t="760" x="6118225" y="2217738"/>
          <p14:tracePt t="768" x="6111875" y="2217738"/>
          <p14:tracePt t="784" x="6103938" y="2217738"/>
          <p14:tracePt t="792" x="6096000" y="2217738"/>
          <p14:tracePt t="806" x="6088063" y="2232025"/>
          <p14:tracePt t="888" x="6080125" y="2232025"/>
          <p14:tracePt t="896" x="6057900" y="2225675"/>
          <p14:tracePt t="906" x="6042025" y="2225675"/>
          <p14:tracePt t="923" x="5997575" y="2225675"/>
          <p14:tracePt t="939" x="5943600" y="2225675"/>
          <p14:tracePt t="956" x="5889625" y="2339975"/>
          <p14:tracePt t="972" x="5845175" y="2454275"/>
          <p14:tracePt t="989" x="5813425" y="2530475"/>
          <p14:tracePt t="1006" x="5813425" y="2552700"/>
          <p14:tracePt t="1040" x="5807075" y="2560638"/>
          <p14:tracePt t="1071" x="5807075" y="2552700"/>
          <p14:tracePt t="1079" x="5791200" y="2530475"/>
          <p14:tracePt t="1184" x="5791200" y="2522538"/>
          <p14:tracePt t="1248" x="5783263" y="2522538"/>
          <p14:tracePt t="1264" x="5768975" y="2536825"/>
          <p14:tracePt t="1272" x="5768975" y="2552700"/>
          <p14:tracePt t="1280" x="5761038" y="2568575"/>
          <p14:tracePt t="1289" x="5753100" y="2582863"/>
          <p14:tracePt t="1306" x="5745163" y="2590800"/>
          <p14:tracePt t="1323" x="5745163" y="2598738"/>
          <p14:tracePt t="1339" x="5745163" y="2606675"/>
          <p14:tracePt t="1368" x="5745163" y="2620963"/>
          <p14:tracePt t="1376" x="5745163" y="2659063"/>
          <p14:tracePt t="1389" x="5745163" y="2727325"/>
          <p14:tracePt t="1406" x="5745163" y="2895600"/>
          <p14:tracePt t="1423" x="5775325" y="3078163"/>
          <p14:tracePt t="1440" x="5799138" y="3298825"/>
          <p14:tracePt t="1456" x="5799138" y="3344863"/>
          <p14:tracePt t="1560" x="5799138" y="3322638"/>
          <p14:tracePt t="1592" x="5799138" y="3314700"/>
          <p14:tracePt t="1712" x="5799138" y="3298825"/>
          <p14:tracePt t="1720" x="5799138" y="3276600"/>
          <p14:tracePt t="1728" x="5799138" y="3268663"/>
          <p14:tracePt t="1744" x="5799138" y="3260725"/>
          <p14:tracePt t="1756" x="5799138" y="3254375"/>
          <p14:tracePt t="2176" x="5821363" y="3238500"/>
          <p14:tracePt t="2184" x="5913438" y="3146425"/>
          <p14:tracePt t="2192" x="5951538" y="3101975"/>
          <p14:tracePt t="2207" x="5981700" y="3040063"/>
          <p14:tracePt t="2223" x="5997575" y="2994025"/>
          <p14:tracePt t="2240" x="6057900" y="2849563"/>
          <p14:tracePt t="2256" x="6073775" y="2797175"/>
          <p14:tracePt t="2273" x="6088063" y="2720975"/>
          <p14:tracePt t="2290" x="6096000" y="2659063"/>
          <p14:tracePt t="2307" x="6096000" y="2620963"/>
          <p14:tracePt t="2323" x="6096000" y="2598738"/>
          <p14:tracePt t="2340" x="6096000" y="2568575"/>
          <p14:tracePt t="2357" x="6096000" y="2552700"/>
          <p14:tracePt t="2373" x="6103938" y="2536825"/>
          <p14:tracePt t="2390" x="6111875" y="2530475"/>
          <p14:tracePt t="2393" x="6111875" y="2506663"/>
          <p14:tracePt t="2407" x="6126163" y="2492375"/>
          <p14:tracePt t="2423" x="6126163" y="2484438"/>
          <p14:tracePt t="2440" x="6142038" y="2454275"/>
          <p14:tracePt t="2457" x="6142038" y="2438400"/>
          <p14:tracePt t="2473" x="6180138" y="2392363"/>
          <p14:tracePt t="2490" x="6188075" y="2370138"/>
          <p14:tracePt t="2507" x="6210300" y="2346325"/>
          <p14:tracePt t="2577" x="6218238" y="2339975"/>
          <p14:tracePt t="2584" x="6226175" y="2339975"/>
          <p14:tracePt t="2592" x="6232525" y="2400300"/>
          <p14:tracePt t="2607" x="6264275" y="2574925"/>
          <p14:tracePt t="2624" x="6302375" y="2781300"/>
          <p14:tracePt t="2640" x="6316663" y="2911475"/>
          <p14:tracePt t="2657" x="6316663" y="2955925"/>
          <p14:tracePt t="2673" x="6316663" y="2987675"/>
          <p14:tracePt t="2690" x="6316663" y="3017838"/>
          <p14:tracePt t="2707" x="6316663" y="3025775"/>
          <p14:tracePt t="2723" x="6316663" y="3040063"/>
          <p14:tracePt t="2768" x="6308725" y="3048000"/>
          <p14:tracePt t="2784" x="6308725" y="3063875"/>
          <p14:tracePt t="2800" x="6308725" y="3070225"/>
          <p14:tracePt t="2808" x="6308725" y="3086100"/>
          <p14:tracePt t="2825" x="6308725" y="3094038"/>
          <p14:tracePt t="2840" x="6308725" y="3101975"/>
          <p14:tracePt t="2857" x="6308725" y="3108325"/>
          <p14:tracePt t="2873" x="6308725" y="3116263"/>
          <p14:tracePt t="2890" x="6308725" y="3140075"/>
          <p14:tracePt t="2907" x="6308725" y="3154363"/>
          <p14:tracePt t="3192" x="6316663" y="3154363"/>
          <p14:tracePt t="3200" x="6354763" y="3132138"/>
          <p14:tracePt t="3208" x="6423025" y="3086100"/>
          <p14:tracePt t="3223" x="6569075" y="2963863"/>
          <p14:tracePt t="3240" x="6689725" y="2819400"/>
          <p14:tracePt t="3257" x="6789738" y="2674938"/>
          <p14:tracePt t="3274" x="6858000" y="2544763"/>
          <p14:tracePt t="3290" x="6888163" y="2460625"/>
          <p14:tracePt t="3307" x="6904038" y="2392363"/>
          <p14:tracePt t="3324" x="6904038" y="2346325"/>
          <p14:tracePt t="3340" x="6904038" y="2293938"/>
          <p14:tracePt t="3357" x="6904038" y="2278063"/>
          <p14:tracePt t="3374" x="6904038" y="2270125"/>
          <p14:tracePt t="3390" x="6904038" y="2263775"/>
          <p14:tracePt t="3480" x="6911975" y="2263775"/>
          <p14:tracePt t="3536" x="6911975" y="2278063"/>
          <p14:tracePt t="3544" x="6911975" y="2324100"/>
          <p14:tracePt t="3552" x="6911975" y="2384425"/>
          <p14:tracePt t="3560" x="6918325" y="2446338"/>
          <p14:tracePt t="3574" x="6918325" y="2530475"/>
          <p14:tracePt t="3590" x="6918325" y="2682875"/>
          <p14:tracePt t="3607" x="6918325" y="2789238"/>
          <p14:tracePt t="3624" x="6918325" y="2835275"/>
          <p14:tracePt t="3640" x="6918325" y="2865438"/>
          <p14:tracePt t="3657" x="6918325" y="2917825"/>
          <p14:tracePt t="3674" x="6918325" y="2963863"/>
          <p14:tracePt t="3690" x="6918325" y="3009900"/>
          <p14:tracePt t="3707" x="6918325" y="3048000"/>
          <p14:tracePt t="3724" x="6918325" y="3086100"/>
          <p14:tracePt t="3740" x="6918325" y="3116263"/>
          <p14:tracePt t="3757" x="6918325" y="3140075"/>
          <p14:tracePt t="3774" x="6918325" y="3146425"/>
          <p14:tracePt t="4416" x="6926263" y="3146425"/>
          <p14:tracePt t="4424" x="6956425" y="3140075"/>
          <p14:tracePt t="4432" x="6988175" y="3094038"/>
          <p14:tracePt t="4441" x="7026275" y="3048000"/>
          <p14:tracePt t="4457" x="7116763" y="2941638"/>
          <p14:tracePt t="4474" x="7231063" y="2849563"/>
          <p14:tracePt t="4491" x="7345363" y="2789238"/>
          <p14:tracePt t="4507" x="7483475" y="2735263"/>
          <p14:tracePt t="4524" x="7581900" y="2689225"/>
          <p14:tracePt t="4541" x="7650163" y="2651125"/>
          <p14:tracePt t="4557" x="7673975" y="2636838"/>
          <p14:tracePt t="4591" x="7673975" y="2628900"/>
          <p14:tracePt t="4856" x="7673975" y="2651125"/>
          <p14:tracePt t="4864" x="7673975" y="2743200"/>
          <p14:tracePt t="4874" x="7673975" y="2865438"/>
          <p14:tracePt t="4891" x="7704138" y="3086100"/>
          <p14:tracePt t="4907" x="7718425" y="3230563"/>
          <p14:tracePt t="4924" x="7742238" y="3298825"/>
          <p14:tracePt t="4941" x="7742238" y="3306763"/>
          <p14:tracePt t="5352" x="7718425" y="3306763"/>
          <p14:tracePt t="5360" x="7680325" y="3306763"/>
          <p14:tracePt t="5368" x="7620000" y="3306763"/>
          <p14:tracePt t="5376" x="7559675" y="3306763"/>
          <p14:tracePt t="5391" x="7413625" y="3306763"/>
          <p14:tracePt t="5408" x="7285038" y="3306763"/>
          <p14:tracePt t="5424" x="7216775" y="3292475"/>
          <p14:tracePt t="5441" x="7208838" y="3284538"/>
          <p14:tracePt t="5475" x="7208838" y="3260725"/>
          <p14:tracePt t="5491" x="7208838" y="3254375"/>
          <p14:tracePt t="5508" x="7208838" y="3246438"/>
          <p14:tracePt t="5524" x="7216775" y="3230563"/>
          <p14:tracePt t="5541" x="7231063" y="3222625"/>
          <p14:tracePt t="5558" x="7254875" y="3222625"/>
          <p14:tracePt t="5574" x="7277100" y="3222625"/>
          <p14:tracePt t="5640" x="7261225" y="3216275"/>
          <p14:tracePt t="5648" x="7223125" y="3216275"/>
          <p14:tracePt t="5658" x="7170738" y="3216275"/>
          <p14:tracePt t="5675" x="7048500" y="3216275"/>
          <p14:tracePt t="5691" x="6956425" y="3208338"/>
          <p14:tracePt t="5708" x="6950075" y="3208338"/>
          <p14:tracePt t="5741" x="6956425" y="3208338"/>
          <p14:tracePt t="5758" x="7018338" y="3208338"/>
          <p14:tracePt t="5775" x="7185025" y="3216275"/>
          <p14:tracePt t="5791" x="7216775" y="3216275"/>
          <p14:tracePt t="5808" x="7223125" y="3216275"/>
          <p14:tracePt t="5824" x="7223125" y="3222625"/>
          <p14:tracePt t="5848" x="7208838" y="3222625"/>
          <p14:tracePt t="5858" x="7192963" y="3222625"/>
          <p14:tracePt t="5874" x="7146925" y="3216275"/>
          <p14:tracePt t="5936" x="7178675" y="3216275"/>
          <p14:tracePt t="5944" x="7208838" y="3216275"/>
          <p14:tracePt t="5952" x="7223125" y="3216275"/>
          <p14:tracePt t="5960" x="7231063" y="3216275"/>
          <p14:tracePt t="6568" x="7231063" y="3222625"/>
          <p14:tracePt t="6576" x="7231063" y="3276600"/>
          <p14:tracePt t="6584" x="7231063" y="3344863"/>
          <p14:tracePt t="6592" x="7231063" y="3436938"/>
          <p14:tracePt t="6608" x="7231063" y="3619500"/>
          <p14:tracePt t="6625" x="7231063" y="3802063"/>
          <p14:tracePt t="6641" x="7231063" y="3932238"/>
          <p14:tracePt t="6658" x="7231063" y="4038600"/>
          <p14:tracePt t="6675" x="7231063" y="4060825"/>
          <p14:tracePt t="6720" x="7231063" y="4068763"/>
          <p14:tracePt t="6744" x="7216775" y="4068763"/>
          <p14:tracePt t="6776" x="7208838" y="4068763"/>
          <p14:tracePt t="6896" x="7208838" y="4054475"/>
          <p14:tracePt t="6904" x="7208838" y="4038600"/>
          <p14:tracePt t="6912" x="7208838" y="4016375"/>
          <p14:tracePt t="6925" x="7208838" y="4008438"/>
          <p14:tracePt t="6942" x="7208838" y="3962400"/>
          <p14:tracePt t="6958" x="7208838" y="3932238"/>
          <p14:tracePt t="6975" x="7208838" y="3908425"/>
          <p14:tracePt t="6992" x="7208838" y="3902075"/>
          <p14:tracePt t="7152" x="7216775" y="3894138"/>
          <p14:tracePt t="7160" x="7254875" y="3894138"/>
          <p14:tracePt t="7168" x="7331075" y="3894138"/>
          <p14:tracePt t="7176" x="7413625" y="3894138"/>
          <p14:tracePt t="7192" x="7566025" y="3870325"/>
          <p14:tracePt t="7209" x="7658100" y="3863975"/>
          <p14:tracePt t="7225" x="7666038" y="3863975"/>
          <p14:tracePt t="7440" x="7635875" y="3863975"/>
          <p14:tracePt t="7448" x="7566025" y="3863975"/>
          <p14:tracePt t="7458" x="7467600" y="3878263"/>
          <p14:tracePt t="7475" x="7102475" y="3984625"/>
          <p14:tracePt t="7492" x="6675438" y="4068763"/>
          <p14:tracePt t="7508" x="6332538" y="4098925"/>
          <p14:tracePt t="7525" x="6180138" y="4098925"/>
          <p14:tracePt t="7542" x="6149975" y="4098925"/>
          <p14:tracePt t="7559" x="6142038" y="4092575"/>
          <p14:tracePt t="7575" x="6156325" y="4076700"/>
          <p14:tracePt t="7592" x="6180138" y="4038600"/>
          <p14:tracePt t="7608" x="6180138" y="4022725"/>
          <p14:tracePt t="7625" x="6188075" y="3992563"/>
          <p14:tracePt t="7642" x="6188075" y="3978275"/>
          <p14:tracePt t="7776" x="6202363" y="3970338"/>
          <p14:tracePt t="7785" x="6226175" y="3970338"/>
          <p14:tracePt t="7792" x="6240463" y="3970338"/>
          <p14:tracePt t="7809" x="6332538" y="3970338"/>
          <p14:tracePt t="7825" x="6454775" y="3970338"/>
          <p14:tracePt t="7842" x="6553200" y="3970338"/>
          <p14:tracePt t="7859" x="6583363" y="3970338"/>
          <p14:tracePt t="7928" x="6569075" y="3970338"/>
          <p14:tracePt t="7936" x="6537325" y="3970338"/>
          <p14:tracePt t="7944" x="6499225" y="3962400"/>
          <p14:tracePt t="7959" x="6438900" y="3962400"/>
          <p14:tracePt t="7975" x="6430963" y="3962400"/>
          <p14:tracePt t="8016" x="6423025" y="3962400"/>
          <p14:tracePt t="8032" x="6430963" y="3954463"/>
          <p14:tracePt t="8042" x="6438900" y="3954463"/>
          <p14:tracePt t="8059" x="6461125" y="3954463"/>
          <p14:tracePt t="8408" x="6461125" y="3932238"/>
          <p14:tracePt t="8416" x="6461125" y="3924300"/>
          <p14:tracePt t="8432" x="6461125" y="3916363"/>
          <p14:tracePt t="8442" x="6461125" y="3894138"/>
          <p14:tracePt t="8459" x="6469063" y="3878263"/>
          <p14:tracePt t="8480" x="6469063" y="3870325"/>
          <p14:tracePt t="8492" x="6469063" y="3863975"/>
          <p14:tracePt t="8509" x="6469063" y="3856038"/>
          <p14:tracePt t="8525" x="6477000" y="3848100"/>
          <p14:tracePt t="8559" x="6477000" y="3840163"/>
          <p14:tracePt t="8600" x="6477000" y="3832225"/>
          <p14:tracePt t="8616" x="6477000" y="3825875"/>
          <p14:tracePt t="8744" x="6477000" y="3810000"/>
          <p14:tracePt t="8752" x="6477000" y="3787775"/>
          <p14:tracePt t="8776" x="6477000" y="3763963"/>
          <p14:tracePt t="8784" x="6477000" y="3749675"/>
          <p14:tracePt t="8792" x="6477000" y="3725863"/>
          <p14:tracePt t="8809" x="6477000" y="3703638"/>
          <p14:tracePt t="8826" x="6469063" y="3673475"/>
          <p14:tracePt t="8842" x="6454775" y="3649663"/>
          <p14:tracePt t="8859" x="6438900" y="3641725"/>
          <p14:tracePt t="8876" x="6423025" y="3619500"/>
          <p14:tracePt t="8892" x="6416675" y="3619500"/>
          <p14:tracePt t="8909" x="6384925" y="3597275"/>
          <p14:tracePt t="8912" x="6370638" y="3581400"/>
          <p14:tracePt t="8926" x="6346825" y="3573463"/>
          <p14:tracePt t="8942" x="6316663" y="3559175"/>
          <p14:tracePt t="8959" x="6240463" y="3513138"/>
          <p14:tracePt t="8976" x="6164263" y="3489325"/>
          <p14:tracePt t="8992" x="6126163" y="3467100"/>
          <p14:tracePt t="9009" x="6088063" y="3451225"/>
          <p14:tracePt t="9025" x="6035675" y="3429000"/>
          <p14:tracePt t="9042" x="5997575" y="3421063"/>
          <p14:tracePt t="9059" x="5973763" y="3406775"/>
          <p14:tracePt t="9076" x="5965825" y="3406775"/>
          <p14:tracePt t="9092" x="5959475" y="3406775"/>
          <p14:tracePt t="9109" x="5951538" y="3406775"/>
          <p14:tracePt t="9126" x="5935663" y="3406775"/>
          <p14:tracePt t="9143" x="5913438" y="3406775"/>
          <p14:tracePt t="9160" x="5829300" y="3406775"/>
          <p14:tracePt t="9176" x="5791200" y="3406775"/>
          <p14:tracePt t="9192" x="5768975" y="3406775"/>
          <p14:tracePt t="9226" x="5761038" y="3406775"/>
          <p14:tracePt t="9242" x="5745163" y="3421063"/>
          <p14:tracePt t="9259" x="5722938" y="3459163"/>
          <p14:tracePt t="9276" x="5707063" y="3489325"/>
          <p14:tracePt t="9293" x="5692775" y="3513138"/>
          <p14:tracePt t="9309" x="5684838" y="3535363"/>
          <p14:tracePt t="9326" x="5684838" y="3551238"/>
          <p14:tracePt t="9343" x="5676900" y="3573463"/>
          <p14:tracePt t="9384" x="5668963" y="3581400"/>
          <p14:tracePt t="9448" x="5668963" y="3589338"/>
          <p14:tracePt t="9456" x="5661025" y="3603625"/>
          <p14:tracePt t="9472" x="5661025" y="3611563"/>
          <p14:tracePt t="9480" x="5654675" y="3619500"/>
          <p14:tracePt t="9492" x="5654675" y="3627438"/>
          <p14:tracePt t="9509" x="5654675" y="3635375"/>
          <p14:tracePt t="9526" x="5654675" y="3641725"/>
          <p14:tracePt t="10208" x="5654675" y="3665538"/>
          <p14:tracePt t="10216" x="5654675" y="3679825"/>
          <p14:tracePt t="10226" x="5654675" y="3703638"/>
          <p14:tracePt t="10243" x="5638800" y="3717925"/>
          <p14:tracePt t="10259" x="5638800" y="3749675"/>
          <p14:tracePt t="10276" x="5638800" y="3771900"/>
          <p14:tracePt t="10293" x="5638800" y="3779838"/>
          <p14:tracePt t="10309" x="5638800" y="3794125"/>
          <p14:tracePt t="10326" x="5638800" y="3802063"/>
          <p14:tracePt t="10343" x="5638800" y="3825875"/>
          <p14:tracePt t="10359" x="5638800" y="3848100"/>
          <p14:tracePt t="10376" x="5638800" y="3870325"/>
          <p14:tracePt t="10393" x="5638800" y="3886200"/>
          <p14:tracePt t="10409" x="5638800" y="3902075"/>
          <p14:tracePt t="10426" x="5638800" y="3916363"/>
          <p14:tracePt t="10472" x="5638800" y="3924300"/>
          <p14:tracePt t="10480" x="5638800" y="3932238"/>
          <p14:tracePt t="10493" x="5638800" y="3940175"/>
          <p14:tracePt t="10509" x="5638800" y="3946525"/>
          <p14:tracePt t="10526" x="5646738" y="3970338"/>
          <p14:tracePt t="10543" x="5668963" y="4046538"/>
          <p14:tracePt t="10559" x="5676900" y="4106863"/>
          <p14:tracePt t="10576" x="5684838" y="4191000"/>
          <p14:tracePt t="10593" x="5707063" y="4289425"/>
          <p14:tracePt t="10610" x="5761038" y="4411663"/>
          <p14:tracePt t="10626" x="5791200" y="4487863"/>
          <p14:tracePt t="10643" x="5837238" y="4541838"/>
          <p14:tracePt t="10660" x="5875338" y="4594225"/>
          <p14:tracePt t="10676" x="5889625" y="4602163"/>
          <p14:tracePt t="10693" x="5927725" y="4625975"/>
          <p14:tracePt t="10710" x="5959475" y="4625975"/>
          <p14:tracePt t="10726" x="6019800" y="4625975"/>
          <p14:tracePt t="10743" x="6188075" y="4549775"/>
          <p14:tracePt t="10760" x="6286500" y="4487863"/>
          <p14:tracePt t="10776" x="6332538" y="4449763"/>
          <p14:tracePt t="10793" x="6354763" y="4411663"/>
          <p14:tracePt t="10810" x="6362700" y="4365625"/>
          <p14:tracePt t="10826" x="6362700" y="4313238"/>
          <p14:tracePt t="10843" x="6362700" y="4251325"/>
          <p14:tracePt t="10860" x="6340475" y="4206875"/>
          <p14:tracePt t="10876" x="6316663" y="4175125"/>
          <p14:tracePt t="10893" x="6286500" y="4152900"/>
          <p14:tracePt t="10896" x="6270625" y="4137025"/>
          <p14:tracePt t="10910" x="6256338" y="4137025"/>
          <p14:tracePt t="10926" x="6232525" y="4130675"/>
          <p14:tracePt t="10943" x="6210300" y="4130675"/>
          <p14:tracePt t="10960" x="6188075" y="4130675"/>
          <p14:tracePt t="10976" x="6118225" y="4130675"/>
          <p14:tracePt t="10993" x="6011863" y="4206875"/>
          <p14:tracePt t="11010" x="5921375" y="4313238"/>
          <p14:tracePt t="11026" x="5867400" y="4427538"/>
          <p14:tracePt t="11043" x="5845175" y="4525963"/>
          <p14:tracePt t="11060" x="5837238" y="4579938"/>
          <p14:tracePt t="11076" x="5837238" y="4618038"/>
          <p14:tracePt t="11093" x="5867400" y="4656138"/>
          <p14:tracePt t="11110" x="5905500" y="4678363"/>
          <p14:tracePt t="11127" x="5981700" y="4678363"/>
          <p14:tracePt t="11143" x="6103938" y="4678363"/>
          <p14:tracePt t="11160" x="6240463" y="4678363"/>
          <p14:tracePt t="11177" x="6278563" y="4648200"/>
          <p14:tracePt t="11193" x="6286500" y="4640263"/>
          <p14:tracePt t="11210" x="6286500" y="4625975"/>
          <p14:tracePt t="11227" x="6286500" y="4602163"/>
          <p14:tracePt t="11243" x="6270625" y="4587875"/>
          <p14:tracePt t="11456" x="6270625" y="4594225"/>
          <p14:tracePt t="11472" x="6286500" y="4610100"/>
          <p14:tracePt t="11480" x="6302375" y="4625975"/>
          <p14:tracePt t="11488" x="6324600" y="4632325"/>
          <p14:tracePt t="11496" x="6346825" y="4640263"/>
          <p14:tracePt t="11510" x="6362700" y="4640263"/>
          <p14:tracePt t="11527" x="6438900" y="4640263"/>
          <p14:tracePt t="11543" x="6523038" y="4640263"/>
          <p14:tracePt t="11560" x="6569075" y="4618038"/>
          <p14:tracePt t="11577" x="6591300" y="4594225"/>
          <p14:tracePt t="11594" x="6599238" y="4594225"/>
          <p14:tracePt t="11632" x="6599238" y="4587875"/>
          <p14:tracePt t="11643" x="6607175" y="4587875"/>
          <p14:tracePt t="11660" x="6651625" y="4564063"/>
          <p14:tracePt t="11677" x="6721475" y="4541838"/>
          <p14:tracePt t="11693" x="6789738" y="4525963"/>
          <p14:tracePt t="11710" x="6888163" y="4503738"/>
          <p14:tracePt t="11727" x="6988175" y="4495800"/>
          <p14:tracePt t="11743" x="7026275" y="4495800"/>
          <p14:tracePt t="11760" x="7040563" y="4495800"/>
          <p14:tracePt t="11848" x="7048500" y="4495800"/>
          <p14:tracePt t="11864" x="7078663" y="4495800"/>
          <p14:tracePt t="11872" x="7154863" y="4549775"/>
          <p14:tracePt t="11880" x="7239000" y="4594225"/>
          <p14:tracePt t="11893" x="7323138" y="4632325"/>
          <p14:tracePt t="11910" x="7451725" y="4678363"/>
          <p14:tracePt t="11914" x="7535863" y="4702175"/>
          <p14:tracePt t="11927" x="7612063" y="4708525"/>
          <p14:tracePt t="11943" x="7650163" y="4708525"/>
          <p14:tracePt t="12000" x="7642225" y="4708525"/>
          <p14:tracePt t="12008" x="7627938" y="4708525"/>
          <p14:tracePt t="12016" x="7620000" y="4708525"/>
          <p14:tracePt t="12026" x="7612063" y="4708525"/>
          <p14:tracePt t="12043" x="7597775" y="4708525"/>
          <p14:tracePt t="12087" x="7589838" y="4708525"/>
          <p14:tracePt t="12096" x="7581900" y="4708525"/>
          <p14:tracePt t="12104" x="7573963" y="4708525"/>
          <p14:tracePt t="12112" x="7551738" y="4716463"/>
          <p14:tracePt t="12127" x="7505700" y="4746625"/>
          <p14:tracePt t="12143" x="7399338" y="4762500"/>
          <p14:tracePt t="12160" x="7223125" y="4778375"/>
          <p14:tracePt t="12177" x="7040563" y="4778375"/>
          <p14:tracePt t="12194" x="6918325" y="4778375"/>
          <p14:tracePt t="12210" x="6888163" y="4762500"/>
          <p14:tracePt t="12244" x="6880225" y="4754563"/>
          <p14:tracePt t="12260" x="6880225" y="4740275"/>
          <p14:tracePt t="12277" x="6942138" y="4740275"/>
          <p14:tracePt t="12294" x="7018338" y="4724400"/>
          <p14:tracePt t="12310" x="7132638" y="4724400"/>
          <p14:tracePt t="12327" x="7299325" y="4716463"/>
          <p14:tracePt t="12343" x="7369175" y="4716463"/>
          <p14:tracePt t="12360" x="7391400" y="4708525"/>
          <p14:tracePt t="12616" x="7369175" y="4694238"/>
          <p14:tracePt t="12624" x="7307263" y="4694238"/>
          <p14:tracePt t="12632" x="7231063" y="4694238"/>
          <p14:tracePt t="12644" x="7132638" y="4694238"/>
          <p14:tracePt t="12660" x="6904038" y="4694238"/>
          <p14:tracePt t="12677" x="6675438" y="4694238"/>
          <p14:tracePt t="12694" x="6545263" y="4678363"/>
          <p14:tracePt t="12710" x="6523038" y="4678363"/>
          <p14:tracePt t="12799" x="6515100" y="4678363"/>
          <p14:tracePt t="12968" x="6499225" y="4678363"/>
          <p14:tracePt t="12976" x="6423025" y="4678363"/>
          <p14:tracePt t="12984" x="6324600" y="4678363"/>
          <p14:tracePt t="12994" x="6210300" y="4678363"/>
          <p14:tracePt t="13010" x="5973763" y="4694238"/>
          <p14:tracePt t="13027" x="5737225" y="4694238"/>
          <p14:tracePt t="13044" x="5592763" y="4694238"/>
          <p14:tracePt t="13060" x="5570538" y="4694238"/>
          <p14:tracePt t="13112" x="5592763" y="4694238"/>
          <p14:tracePt t="13120" x="5630863" y="4686300"/>
          <p14:tracePt t="13129" x="5692775" y="4678363"/>
          <p14:tracePt t="13144" x="5867400" y="4648200"/>
          <p14:tracePt t="13161" x="6118225" y="4640263"/>
          <p14:tracePt t="13177" x="6637338" y="4640263"/>
          <p14:tracePt t="13194" x="7132638" y="4640263"/>
          <p14:tracePt t="13211" x="7551738" y="4640263"/>
          <p14:tracePt t="13227" x="7788275" y="4640263"/>
          <p14:tracePt t="13244" x="7848600" y="4640263"/>
          <p14:tracePt t="13261" x="7856538" y="4640263"/>
          <p14:tracePt t="13296" x="7848600" y="4640263"/>
          <p14:tracePt t="13311" x="7750175" y="4640263"/>
          <p14:tracePt t="13327" x="7597775" y="4664075"/>
          <p14:tracePt t="13344" x="7383463" y="4670425"/>
          <p14:tracePt t="13361" x="7170738" y="4670425"/>
          <p14:tracePt t="13377" x="7108825" y="4670425"/>
          <p14:tracePt t="13424" x="7132638" y="4670425"/>
          <p14:tracePt t="13432" x="7170738" y="4670425"/>
          <p14:tracePt t="13444" x="7216775" y="4670425"/>
          <p14:tracePt t="13461" x="7269163" y="4670425"/>
          <p14:tracePt t="13504" x="7192963" y="4678363"/>
          <p14:tracePt t="13512" x="7102475" y="4678363"/>
          <p14:tracePt t="13527" x="6994525" y="4678363"/>
          <p14:tracePt t="13544" x="6659563" y="4678363"/>
          <p14:tracePt t="13561" x="6561138" y="4678363"/>
          <p14:tracePt t="13577" x="6545263" y="4694238"/>
          <p14:tracePt t="13616" x="6561138" y="4694238"/>
          <p14:tracePt t="13627" x="6599238" y="4694238"/>
          <p14:tracePt t="13644" x="6651625" y="4694238"/>
          <p14:tracePt t="13661" x="6683375" y="4694238"/>
          <p14:tracePt t="13760" x="6675438" y="4694238"/>
          <p14:tracePt t="13824" x="6735763" y="4694238"/>
          <p14:tracePt t="13832" x="6835775" y="4694238"/>
          <p14:tracePt t="13844" x="6972300" y="4694238"/>
          <p14:tracePt t="13861" x="7192963" y="4694238"/>
          <p14:tracePt t="13877" x="7285038" y="4702175"/>
          <p14:tracePt t="13912" x="7269163" y="4702175"/>
          <p14:tracePt t="13927" x="7132638" y="4702175"/>
          <p14:tracePt t="13944" x="7010400" y="4702175"/>
          <p14:tracePt t="13961" x="6934200" y="4702175"/>
          <p14:tracePt t="14024" x="6942138" y="4702175"/>
          <p14:tracePt t="14032" x="6980238" y="4702175"/>
          <p14:tracePt t="14080" x="6956425" y="4702175"/>
          <p14:tracePt t="14088" x="6911975" y="4708525"/>
          <p14:tracePt t="14096" x="6858000" y="4716463"/>
          <p14:tracePt t="14111" x="6804025" y="4724400"/>
          <p14:tracePt t="14127" x="6621463" y="4746625"/>
          <p14:tracePt t="14144" x="6583363" y="4762500"/>
          <p14:tracePt t="14216" x="6575425" y="4770438"/>
          <p14:tracePt t="14400" x="6575425" y="4762500"/>
          <p14:tracePt t="14416" x="6569075" y="4762500"/>
          <p14:tracePt t="14424" x="6569075" y="4754563"/>
          <p14:tracePt t="14432" x="6561138" y="4740275"/>
          <p14:tracePt t="14448" x="6553200" y="4732338"/>
          <p14:tracePt t="14464" x="6553200" y="4724400"/>
          <p14:tracePt t="14478" x="6537325" y="4708525"/>
          <p14:tracePt t="14494" x="6530975" y="4694238"/>
          <p14:tracePt t="14511" x="6523038" y="4648200"/>
          <p14:tracePt t="14528" x="6523038" y="4618038"/>
          <p14:tracePt t="14544" x="6523038" y="4594225"/>
          <p14:tracePt t="14561" x="6523038" y="4556125"/>
          <p14:tracePt t="14578" x="6523038" y="4525963"/>
          <p14:tracePt t="14594" x="6523038" y="4511675"/>
          <p14:tracePt t="14656" x="6523038" y="4503738"/>
          <p14:tracePt t="14664" x="6507163" y="4503738"/>
          <p14:tracePt t="14680" x="6484938" y="4503738"/>
          <p14:tracePt t="14688" x="6454775" y="4503738"/>
          <p14:tracePt t="14696" x="6408738" y="4511675"/>
          <p14:tracePt t="14711" x="6278563" y="4564063"/>
          <p14:tracePt t="14728" x="6134100" y="4640263"/>
          <p14:tracePt t="14744" x="6003925" y="4708525"/>
          <p14:tracePt t="14761" x="5935663" y="4740275"/>
          <p14:tracePt t="14778" x="5927725" y="4746625"/>
          <p14:tracePt t="14824" x="5935663" y="4746625"/>
          <p14:tracePt t="14832" x="5973763" y="4746625"/>
          <p14:tracePt t="14844" x="6035675" y="4740275"/>
          <p14:tracePt t="14861" x="6149975" y="4732338"/>
          <p14:tracePt t="14878" x="6232525" y="4732338"/>
          <p14:tracePt t="14894" x="6240463" y="4732338"/>
          <p14:tracePt t="14911" x="6248400" y="4770438"/>
          <p14:tracePt t="14928" x="6248400" y="4822825"/>
          <p14:tracePt t="14944" x="6218238" y="4922838"/>
          <p14:tracePt t="14961" x="6180138" y="5006975"/>
          <p14:tracePt t="14977" x="6164263" y="5075238"/>
          <p14:tracePt t="14994" x="6164263" y="5105400"/>
          <p14:tracePt t="15011" x="6194425" y="5135563"/>
          <p14:tracePt t="15028" x="6332538" y="5143500"/>
          <p14:tracePt t="15045" x="6484938" y="5143500"/>
          <p14:tracePt t="15061" x="6545263" y="5151438"/>
          <p14:tracePt t="15078" x="6553200" y="5151438"/>
          <p14:tracePt t="15095" x="6553200" y="5165725"/>
          <p14:tracePt t="15111" x="6553200" y="5181600"/>
          <p14:tracePt t="15128" x="6553200" y="5227638"/>
          <p14:tracePt t="15145" x="6545263" y="5241925"/>
          <p14:tracePt t="15161" x="6545263" y="5249863"/>
          <p14:tracePt t="15200" x="6553200" y="5257800"/>
          <p14:tracePt t="15211" x="6613525" y="5241925"/>
          <p14:tracePt t="15228" x="6721475" y="5165725"/>
          <p14:tracePt t="15245" x="6850063" y="5105400"/>
          <p14:tracePt t="15261" x="6934200" y="5067300"/>
          <p14:tracePt t="15278" x="6950075" y="5051425"/>
          <p14:tracePt t="15296" x="6950075" y="5045075"/>
          <p14:tracePt t="15311" x="6911975" y="5029200"/>
          <p14:tracePt t="15328" x="6804025" y="4999038"/>
          <p14:tracePt t="15345" x="6613525" y="4975225"/>
          <p14:tracePt t="15361" x="6392863" y="4945063"/>
          <p14:tracePt t="15378" x="6256338" y="4945063"/>
          <p14:tracePt t="15395" x="6210300" y="4968875"/>
          <p14:tracePt t="15411" x="6194425" y="5029200"/>
          <p14:tracePt t="15428" x="6240463" y="5151438"/>
          <p14:tracePt t="15445" x="6408738" y="5303838"/>
          <p14:tracePt t="15461" x="6667500" y="5456238"/>
          <p14:tracePt t="15478" x="6896100" y="5516563"/>
          <p14:tracePt t="15495" x="7048500" y="5540375"/>
          <p14:tracePt t="15511" x="7056438" y="5540375"/>
          <p14:tracePt t="15528" x="7056438" y="5502275"/>
          <p14:tracePt t="15545" x="6950075" y="5387975"/>
          <p14:tracePt t="15561" x="6743700" y="5303838"/>
          <p14:tracePt t="15578" x="6561138" y="5265738"/>
          <p14:tracePt t="15595" x="6461125" y="5265738"/>
          <p14:tracePt t="15611" x="6446838" y="5265738"/>
          <p14:tracePt t="15628" x="6430963" y="5280025"/>
          <p14:tracePt t="15645" x="6438900" y="5311775"/>
          <p14:tracePt t="15661" x="6477000" y="5356225"/>
          <p14:tracePt t="15678" x="6499225" y="5387975"/>
          <p14:tracePt t="15721" x="6499225" y="5402263"/>
          <p14:tracePt t="15728" x="6507163" y="5418138"/>
          <p14:tracePt t="15736" x="6515100" y="5432425"/>
          <p14:tracePt t="15745" x="6530975" y="5440363"/>
          <p14:tracePt t="15761" x="6553200" y="5448300"/>
          <p14:tracePt t="15778" x="6607175" y="5456238"/>
          <p14:tracePt t="15795" x="6683375" y="5456238"/>
          <p14:tracePt t="15812" x="6781800" y="5456238"/>
          <p14:tracePt t="15828" x="6880225" y="5432425"/>
          <p14:tracePt t="15845" x="6972300" y="5402263"/>
          <p14:tracePt t="15862" x="7002463" y="5387975"/>
          <p14:tracePt t="15878" x="7026275" y="5372100"/>
          <p14:tracePt t="15912" x="7026275" y="5349875"/>
          <p14:tracePt t="15928" x="6994525" y="5334000"/>
          <p14:tracePt t="15945" x="6934200" y="5318125"/>
          <p14:tracePt t="15961" x="6873875" y="5311775"/>
          <p14:tracePt t="15978" x="6773863" y="5311775"/>
          <p14:tracePt t="15995" x="6645275" y="5311775"/>
          <p14:tracePt t="16012" x="6545263" y="5311775"/>
          <p14:tracePt t="16028" x="6499225" y="5318125"/>
          <p14:tracePt t="16045" x="6454775" y="5318125"/>
          <p14:tracePt t="16062" x="6446838" y="5334000"/>
          <p14:tracePt t="16079" x="6438900" y="5341938"/>
          <p14:tracePt t="16095" x="6430963" y="5372100"/>
          <p14:tracePt t="16112" x="6423025" y="5387975"/>
          <p14:tracePt t="16288" x="6416675" y="5387975"/>
          <p14:tracePt t="16304" x="6400800" y="5387975"/>
          <p14:tracePt t="16312" x="6392863" y="5387975"/>
          <p14:tracePt t="16320" x="6384925" y="5387975"/>
          <p14:tracePt t="16352" x="6378575" y="5387975"/>
          <p14:tracePt t="16384" x="6370638" y="5387975"/>
          <p14:tracePt t="18952" x="6354763" y="5318125"/>
          <p14:tracePt t="18960" x="6316663" y="5067300"/>
          <p14:tracePt t="18968" x="6278563" y="4792663"/>
          <p14:tracePt t="18979" x="6256338" y="4610100"/>
          <p14:tracePt t="18996" x="6240463" y="4411663"/>
          <p14:tracePt t="19013" x="6232525" y="4175125"/>
          <p14:tracePt t="19029" x="6194425" y="3932238"/>
          <p14:tracePt t="19046" x="6172200" y="3733800"/>
          <p14:tracePt t="19063" x="6111875" y="3505200"/>
          <p14:tracePt t="19079" x="6103938" y="3436938"/>
          <p14:tracePt t="19096" x="6103938" y="3398838"/>
          <p14:tracePt t="19113" x="6103938" y="3375025"/>
          <p14:tracePt t="19208" x="6096000" y="3406775"/>
          <p14:tracePt t="19216" x="6065838" y="3559175"/>
          <p14:tracePt t="19224" x="6065838" y="3703638"/>
          <p14:tracePt t="19232" x="6065838" y="3848100"/>
          <p14:tracePt t="19246" x="6065838" y="3946525"/>
          <p14:tracePt t="19263" x="6065838" y="4244975"/>
          <p14:tracePt t="19279" x="6065838" y="4321175"/>
          <p14:tracePt t="19296" x="6065838" y="4435475"/>
          <p14:tracePt t="19313" x="6065838" y="4473575"/>
          <p14:tracePt t="19329" x="6057900" y="4533900"/>
          <p14:tracePt t="19346" x="6035675" y="4632325"/>
          <p14:tracePt t="19363" x="6035675" y="4808538"/>
          <p14:tracePt t="19379" x="6035675" y="5006975"/>
          <p14:tracePt t="19396" x="6035675" y="5203825"/>
          <p14:tracePt t="19413" x="6035675" y="5364163"/>
          <p14:tracePt t="19430" x="6057900" y="5470525"/>
          <p14:tracePt t="19432" x="6065838" y="5502275"/>
          <p14:tracePt t="19446" x="6073775" y="5508625"/>
          <p14:tracePt t="19616" x="6080125" y="5478463"/>
          <p14:tracePt t="19624" x="6103938" y="5394325"/>
          <p14:tracePt t="19632" x="6142038" y="5311775"/>
          <p14:tracePt t="19646" x="6149975" y="5257800"/>
          <p14:tracePt t="19663" x="6188075" y="5075238"/>
          <p14:tracePt t="19680" x="6194425" y="4937125"/>
          <p14:tracePt t="19696" x="6194425" y="4822825"/>
          <p14:tracePt t="19713" x="6194425" y="4762500"/>
          <p14:tracePt t="19730" x="6202363" y="4740275"/>
        </p14:tracePtLst>
      </p14:laserTraceLst>
    </p:ext>
  </p:extLs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546" t="36877" r="9056" b="23302"/>
          <a:stretch/>
        </p:blipFill>
        <p:spPr>
          <a:xfrm>
            <a:off x="2404975" y="2323347"/>
            <a:ext cx="7224449" cy="247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29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24"/>
    </mc:Choice>
    <mc:Fallback xmlns="">
      <p:transition advTm="132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96" x="6188075" y="4740275"/>
          <p14:tracePt t="5104" x="6126163" y="4732338"/>
          <p14:tracePt t="5112" x="6042025" y="4694238"/>
          <p14:tracePt t="5121" x="5997575" y="4670425"/>
          <p14:tracePt t="5138" x="5943600" y="4664075"/>
          <p14:tracePt t="5154" x="5913438" y="4648200"/>
          <p14:tracePt t="5171" x="5883275" y="4632325"/>
          <p14:tracePt t="5188" x="5791200" y="4564063"/>
          <p14:tracePt t="5205" x="5630863" y="4419600"/>
          <p14:tracePt t="5221" x="5502275" y="4289425"/>
          <p14:tracePt t="5238" x="5418138" y="4175125"/>
          <p14:tracePt t="5255" x="5265738" y="3894138"/>
          <p14:tracePt t="5271" x="5181600" y="3771900"/>
          <p14:tracePt t="5288" x="5075238" y="3573463"/>
          <p14:tracePt t="5305" x="5037138" y="3482975"/>
          <p14:tracePt t="5321" x="5021263" y="3413125"/>
          <p14:tracePt t="5338" x="5013325" y="3352800"/>
          <p14:tracePt t="5355" x="4999038" y="3284538"/>
          <p14:tracePt t="5371" x="4991100" y="3238500"/>
          <p14:tracePt t="5388" x="4991100" y="3230563"/>
          <p14:tracePt t="5405" x="4983163" y="3184525"/>
          <p14:tracePt t="5421" x="4983163" y="3154363"/>
          <p14:tracePt t="5455" x="4968875" y="3078163"/>
          <p14:tracePt t="5471" x="4960938" y="3055938"/>
          <p14:tracePt t="5488" x="4906963" y="2933700"/>
          <p14:tracePt t="5505" x="4892675" y="2925763"/>
          <p14:tracePt t="5538" x="4892675" y="2917825"/>
          <p14:tracePt t="5555" x="4876800" y="2917825"/>
          <p14:tracePt t="5571" x="4868863" y="2917825"/>
          <p14:tracePt t="5588" x="4822825" y="2917825"/>
          <p14:tracePt t="5605" x="4740275" y="2971800"/>
          <p14:tracePt t="5621" x="4640263" y="3017838"/>
          <p14:tracePt t="5638" x="4556125" y="3055938"/>
          <p14:tracePt t="5655" x="4487863" y="3070225"/>
          <p14:tracePt t="5671" x="4487863" y="3078163"/>
          <p14:tracePt t="5720" x="4479925" y="3078163"/>
          <p14:tracePt t="5728" x="4449763" y="3094038"/>
          <p14:tracePt t="5738" x="4435475" y="3124200"/>
          <p14:tracePt t="5755" x="4381500" y="3208338"/>
          <p14:tracePt t="5771" x="4305300" y="3352800"/>
          <p14:tracePt t="5788" x="4229100" y="3489325"/>
          <p14:tracePt t="5791" x="4191000" y="3565525"/>
          <p14:tracePt t="5805" x="4160838" y="3619500"/>
          <p14:tracePt t="5821" x="4114800" y="3711575"/>
          <p14:tracePt t="5838" x="4084638" y="3787775"/>
          <p14:tracePt t="5855" x="4046538" y="3870325"/>
          <p14:tracePt t="5871" x="4030663" y="3940175"/>
          <p14:tracePt t="5888" x="4000500" y="4046538"/>
          <p14:tracePt t="5905" x="3954463" y="4175125"/>
          <p14:tracePt t="5921" x="3878263" y="4313238"/>
          <p14:tracePt t="5938" x="3794125" y="4449763"/>
          <p14:tracePt t="5955" x="3703638" y="4587875"/>
          <p14:tracePt t="5972" x="3627438" y="4716463"/>
          <p14:tracePt t="5988" x="3543300" y="4822825"/>
          <p14:tracePt t="6005" x="3497263" y="4899025"/>
          <p14:tracePt t="6022" x="3467100" y="4930775"/>
          <p14:tracePt t="6038" x="3459163" y="4945063"/>
          <p14:tracePt t="6088" x="3513138" y="4830763"/>
          <p14:tracePt t="6096" x="3589338" y="4686300"/>
          <p14:tracePt t="6105" x="3703638" y="4503738"/>
          <p14:tracePt t="6122" x="3916363" y="4160838"/>
          <p14:tracePt t="6138" x="4122738" y="3779838"/>
          <p14:tracePt t="6155" x="4267200" y="3482975"/>
          <p14:tracePt t="6172" x="4351338" y="3292475"/>
          <p14:tracePt t="6188" x="4411663" y="3132138"/>
          <p14:tracePt t="6205" x="4449763" y="3009900"/>
          <p14:tracePt t="6222" x="4479925" y="2903538"/>
          <p14:tracePt t="6238" x="4511675" y="2803525"/>
          <p14:tracePt t="6255" x="4549775" y="2713038"/>
          <p14:tracePt t="6272" x="4587875" y="2644775"/>
          <p14:tracePt t="6289" x="4587875" y="2636838"/>
          <p14:tracePt t="6305" x="4594225" y="2628900"/>
          <p14:tracePt t="6384" x="4594225" y="2651125"/>
          <p14:tracePt t="6392" x="4594225" y="2789238"/>
          <p14:tracePt t="6400" x="4556125" y="2971800"/>
          <p14:tracePt t="6408" x="4525963" y="3184525"/>
          <p14:tracePt t="6422" x="4479925" y="3390900"/>
          <p14:tracePt t="6438" x="4373563" y="3763963"/>
          <p14:tracePt t="6455" x="4237038" y="4175125"/>
          <p14:tracePt t="6472" x="4160838" y="4343400"/>
          <p14:tracePt t="6488" x="4114800" y="4435475"/>
          <p14:tracePt t="6505" x="4106863" y="4449763"/>
          <p14:tracePt t="6568" x="4137025" y="4365625"/>
          <p14:tracePt t="6576" x="4175125" y="4275138"/>
          <p14:tracePt t="6588" x="4198938" y="4191000"/>
          <p14:tracePt t="6605" x="4259263" y="4000500"/>
          <p14:tracePt t="6622" x="4321175" y="3848100"/>
          <p14:tracePt t="6638" x="4359275" y="3749675"/>
          <p14:tracePt t="6656" x="4365625" y="3673475"/>
          <p14:tracePt t="7328" x="4373563" y="3665538"/>
          <p14:tracePt t="7336" x="4411663" y="3657600"/>
          <p14:tracePt t="7344" x="4572000" y="3603625"/>
          <p14:tracePt t="7355" x="4822825" y="3513138"/>
          <p14:tracePt t="7372" x="5265738" y="3382963"/>
          <p14:tracePt t="7389" x="5356225" y="3375025"/>
          <p14:tracePt t="7406" x="5402263" y="3375025"/>
          <p14:tracePt t="7422" x="5456238" y="3375025"/>
          <p14:tracePt t="7439" x="5470525" y="3375025"/>
          <p14:tracePt t="7472" x="5478463" y="3375025"/>
          <p14:tracePt t="7480" x="5478463" y="3382963"/>
          <p14:tracePt t="7489" x="5478463" y="3413125"/>
          <p14:tracePt t="7506" x="5394325" y="3597275"/>
          <p14:tracePt t="7522" x="5203825" y="3817938"/>
          <p14:tracePt t="7539" x="4983163" y="4046538"/>
          <p14:tracePt t="7555" x="4724400" y="4289425"/>
          <p14:tracePt t="7572" x="4587875" y="4419600"/>
          <p14:tracePt t="7589" x="4549775" y="4449763"/>
          <p14:tracePt t="7632" x="4579938" y="4373563"/>
          <p14:tracePt t="7640" x="4686300" y="4206875"/>
          <p14:tracePt t="7655" x="4822825" y="3962400"/>
          <p14:tracePt t="7672" x="4876800" y="3794125"/>
          <p14:tracePt t="7689" x="4930775" y="3695700"/>
          <p14:tracePt t="7706" x="4930775" y="3679825"/>
          <p14:tracePt t="7816" x="4930775" y="3695700"/>
          <p14:tracePt t="7824" x="4914900" y="3733800"/>
          <p14:tracePt t="7832" x="4906963" y="3741738"/>
          <p14:tracePt t="7904" x="4906963" y="3756025"/>
          <p14:tracePt t="7912" x="4906963" y="3817938"/>
          <p14:tracePt t="7922" x="4906963" y="3932238"/>
          <p14:tracePt t="7939" x="4906963" y="4152900"/>
          <p14:tracePt t="7956" x="4937125" y="4327525"/>
          <p14:tracePt t="7972" x="4999038" y="4441825"/>
          <p14:tracePt t="7989" x="5037138" y="4503738"/>
          <p14:tracePt t="8006" x="5097463" y="4564063"/>
          <p14:tracePt t="8022" x="5121275" y="4579938"/>
          <p14:tracePt t="8248" x="5113338" y="4587875"/>
          <p14:tracePt t="8264" x="5105400" y="4594225"/>
          <p14:tracePt t="8272" x="5097463" y="4618038"/>
          <p14:tracePt t="8280" x="5097463" y="4632325"/>
          <p14:tracePt t="8289" x="5089525" y="4640263"/>
          <p14:tracePt t="8306" x="5075238" y="4664075"/>
          <p14:tracePt t="8322" x="5075238" y="4694238"/>
          <p14:tracePt t="8339" x="5075238" y="4716463"/>
          <p14:tracePt t="8356" x="5075238" y="4740275"/>
          <p14:tracePt t="8372" x="5075238" y="4784725"/>
          <p14:tracePt t="8389" x="5089525" y="4830763"/>
          <p14:tracePt t="8406" x="5113338" y="4854575"/>
          <p14:tracePt t="8422" x="5113338" y="4860925"/>
          <p14:tracePt t="11544" x="4975225" y="4708525"/>
          <p14:tracePt t="11553" x="4762500" y="4457700"/>
          <p14:tracePt t="11560" x="4518025" y="4198938"/>
          <p14:tracePt t="11574" x="4305300" y="3940175"/>
          <p14:tracePt t="11590" x="4008438" y="3589338"/>
          <p14:tracePt t="11607" x="3611563" y="3116263"/>
          <p14:tracePt t="11623" x="3459163" y="2911475"/>
          <p14:tracePt t="11640" x="3413125" y="2811463"/>
          <p14:tracePt t="11657" x="3398838" y="2751138"/>
          <p14:tracePt t="11674" x="3398838" y="2713038"/>
          <p14:tracePt t="11690" x="3398838" y="2697163"/>
          <p14:tracePt t="11707" x="3398838" y="2659063"/>
          <p14:tracePt t="11768" x="3398838" y="2651125"/>
          <p14:tracePt t="11775" x="3413125" y="2636838"/>
          <p14:tracePt t="11783" x="3467100" y="2606675"/>
          <p14:tracePt t="11791" x="3521075" y="2598738"/>
          <p14:tracePt t="11807" x="3725863" y="2536825"/>
          <p14:tracePt t="11824" x="3946525" y="2454275"/>
          <p14:tracePt t="11840" x="4114800" y="2378075"/>
          <p14:tracePt t="11857" x="4160838" y="2362200"/>
          <p14:tracePt t="11890" x="4160838" y="2354263"/>
          <p14:tracePt t="11907" x="4022725" y="2339975"/>
          <p14:tracePt t="11924" x="3657600" y="2392363"/>
          <p14:tracePt t="11940" x="3344863" y="2492375"/>
          <p14:tracePt t="11957" x="3170238" y="2574925"/>
          <p14:tracePt t="11974" x="3162300" y="2590800"/>
          <p14:tracePt t="11991" x="3162300" y="2598738"/>
          <p14:tracePt t="12007" x="3268663" y="2606675"/>
          <p14:tracePt t="12024" x="3741738" y="2628900"/>
          <p14:tracePt t="12040" x="3946525" y="2628900"/>
          <p14:tracePt t="12057" x="3954463" y="2628900"/>
          <p14:tracePt t="12090" x="3848100" y="2628900"/>
          <p14:tracePt t="12107" x="3635375" y="2628900"/>
          <p14:tracePt t="12124" x="3482975" y="2628900"/>
          <p14:tracePt t="12140" x="3475038" y="2628900"/>
          <p14:tracePt t="12157" x="3505200" y="2636838"/>
          <p14:tracePt t="12174" x="3695700" y="2689225"/>
          <p14:tracePt t="12191" x="4594225" y="2759075"/>
          <p14:tracePt t="12207" x="4930775" y="2797175"/>
          <p14:tracePt t="12224" x="4937125" y="2797175"/>
          <p14:tracePt t="12257" x="4822825" y="2797175"/>
          <p14:tracePt t="12274" x="4618038" y="2765425"/>
          <p14:tracePt t="12291" x="4503738" y="2751138"/>
          <p14:tracePt t="12336" x="4511675" y="2751138"/>
          <p14:tracePt t="12344" x="4541838" y="2751138"/>
          <p14:tracePt t="12357" x="4579938" y="2759075"/>
          <p14:tracePt t="12504" x="4556125" y="2759075"/>
          <p14:tracePt t="12512" x="4487863" y="2751138"/>
          <p14:tracePt t="12524" x="4427538" y="2743200"/>
          <p14:tracePt t="12541" x="4213225" y="2743200"/>
          <p14:tracePt t="12557" x="4144963" y="2743200"/>
          <p14:tracePt t="12592" x="4175125" y="2743200"/>
          <p14:tracePt t="12607" x="4327525" y="2743200"/>
          <p14:tracePt t="12624" x="4549775" y="2743200"/>
          <p14:tracePt t="12640" x="4610100" y="2743200"/>
          <p14:tracePt t="12680" x="4587875" y="2743200"/>
          <p14:tracePt t="12691" x="4549775" y="2743200"/>
          <p14:tracePt t="12707" x="4487863" y="2743200"/>
          <p14:tracePt t="12724" x="4465638" y="2727325"/>
        </p14:tracePtLst>
      </p14:laserTraceLst>
    </p:ext>
  </p:extLs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499" t="36367" r="9230" b="24875"/>
          <a:stretch/>
        </p:blipFill>
        <p:spPr>
          <a:xfrm>
            <a:off x="1507066" y="2223910"/>
            <a:ext cx="8314268" cy="277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77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592"/>
    </mc:Choice>
    <mc:Fallback xmlns="">
      <p:transition advTm="315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80" x="4457700" y="2727325"/>
          <p14:tracePt t="496" x="4457700" y="2743200"/>
          <p14:tracePt t="504" x="4457700" y="2797175"/>
          <p14:tracePt t="517" x="4473575" y="2873375"/>
          <p14:tracePt t="534" x="4556125" y="3032125"/>
          <p14:tracePt t="550" x="4656138" y="3178175"/>
          <p14:tracePt t="567" x="4884738" y="3390900"/>
          <p14:tracePt t="584" x="5089525" y="3482975"/>
          <p14:tracePt t="601" x="5387975" y="3597275"/>
          <p14:tracePt t="617" x="5753100" y="3627438"/>
          <p14:tracePt t="634" x="6049963" y="3627438"/>
          <p14:tracePt t="650" x="6286500" y="3627438"/>
          <p14:tracePt t="667" x="6461125" y="3611563"/>
          <p14:tracePt t="684" x="6553200" y="3589338"/>
          <p14:tracePt t="700" x="6591300" y="3581400"/>
          <p14:tracePt t="784" x="6591300" y="3589338"/>
          <p14:tracePt t="792" x="6591300" y="3641725"/>
          <p14:tracePt t="800" x="6607175" y="3703638"/>
          <p14:tracePt t="817" x="6613525" y="3810000"/>
          <p14:tracePt t="834" x="6651625" y="3878263"/>
          <p14:tracePt t="850" x="6659563" y="3886200"/>
          <p14:tracePt t="1032" x="6645275" y="3886200"/>
          <p14:tracePt t="1040" x="6629400" y="3886200"/>
          <p14:tracePt t="1050" x="6599238" y="3886200"/>
          <p14:tracePt t="1067" x="6545263" y="3886200"/>
          <p14:tracePt t="1084" x="6492875" y="3908425"/>
          <p14:tracePt t="1101" x="6461125" y="3916363"/>
          <p14:tracePt t="1416" x="6477000" y="3916363"/>
          <p14:tracePt t="1424" x="6515100" y="3916363"/>
          <p14:tracePt t="1434" x="6569075" y="3916363"/>
          <p14:tracePt t="1451" x="6667500" y="3916363"/>
          <p14:tracePt t="1467" x="6765925" y="3886200"/>
          <p14:tracePt t="1484" x="6865938" y="3856038"/>
          <p14:tracePt t="1501" x="6880225" y="3848100"/>
          <p14:tracePt t="1517" x="6888163" y="3848100"/>
          <p14:tracePt t="1656" x="6918325" y="3848100"/>
          <p14:tracePt t="1664" x="6980238" y="3848100"/>
          <p14:tracePt t="1672" x="7048500" y="3848100"/>
          <p14:tracePt t="1684" x="7132638" y="3848100"/>
          <p14:tracePt t="1701" x="7323138" y="3848100"/>
          <p14:tracePt t="1717" x="7559675" y="3848100"/>
          <p14:tracePt t="1734" x="7780338" y="3848100"/>
          <p14:tracePt t="1751" x="7962900" y="3863975"/>
          <p14:tracePt t="2104" x="7970838" y="3863975"/>
          <p14:tracePt t="2113" x="7978775" y="3863975"/>
          <p14:tracePt t="2120" x="7985125" y="3863975"/>
          <p14:tracePt t="2134" x="8016875" y="3863975"/>
          <p14:tracePt t="2151" x="8115300" y="3863975"/>
          <p14:tracePt t="2168" x="8161338" y="3863975"/>
          <p14:tracePt t="2184" x="8213725" y="3856038"/>
          <p14:tracePt t="2201" x="8251825" y="3840163"/>
          <p14:tracePt t="2416" x="8251825" y="3848100"/>
          <p14:tracePt t="2424" x="8237538" y="3863975"/>
          <p14:tracePt t="2434" x="8221663" y="3870325"/>
          <p14:tracePt t="2451" x="8183563" y="3894138"/>
          <p14:tracePt t="2468" x="8153400" y="3908425"/>
          <p14:tracePt t="2484" x="8107363" y="3932238"/>
          <p14:tracePt t="2501" x="8077200" y="3954463"/>
          <p14:tracePt t="2518" x="8039100" y="3978275"/>
          <p14:tracePt t="2535" x="7954963" y="4038600"/>
          <p14:tracePt t="2551" x="7940675" y="4054475"/>
          <p14:tracePt t="2567" x="7864475" y="4106863"/>
          <p14:tracePt t="2584" x="7788275" y="4160838"/>
          <p14:tracePt t="2601" x="7696200" y="4206875"/>
          <p14:tracePt t="2618" x="7650163" y="4237038"/>
          <p14:tracePt t="2634" x="7604125" y="4259263"/>
          <p14:tracePt t="2651" x="7589838" y="4267200"/>
          <p14:tracePt t="4008" x="7581900" y="4267200"/>
          <p14:tracePt t="19520" x="7573963" y="4275138"/>
          <p14:tracePt t="19528" x="7597775" y="4289425"/>
          <p14:tracePt t="19540" x="7620000" y="4289425"/>
          <p14:tracePt t="19560" x="7612063" y="4289425"/>
          <p14:tracePt t="19574" x="7589838" y="4289425"/>
          <p14:tracePt t="19591" x="7527925" y="4275138"/>
          <p14:tracePt t="19607" x="7521575" y="4275138"/>
          <p14:tracePt t="19784" x="7475538" y="4267200"/>
          <p14:tracePt t="19792" x="7407275" y="4237038"/>
          <p14:tracePt t="19800" x="7331075" y="4206875"/>
          <p14:tracePt t="19809" x="7299325" y="4198938"/>
          <p14:tracePt t="19824" x="7208838" y="4183063"/>
          <p14:tracePt t="19841" x="7170738" y="4168775"/>
          <p14:tracePt t="19857" x="7140575" y="4160838"/>
          <p14:tracePt t="19874" x="7124700" y="4152900"/>
          <p14:tracePt t="19891" x="7116763" y="4144963"/>
          <p14:tracePt t="19907" x="7094538" y="4137025"/>
          <p14:tracePt t="19924" x="7078663" y="4122738"/>
          <p14:tracePt t="19941" x="7056438" y="4098925"/>
          <p14:tracePt t="19958" x="7040563" y="4084638"/>
          <p14:tracePt t="19974" x="7032625" y="4084638"/>
          <p14:tracePt t="19991" x="7002463" y="4068763"/>
          <p14:tracePt t="20007" x="6972300" y="4038600"/>
          <p14:tracePt t="20024" x="6934200" y="3992563"/>
          <p14:tracePt t="20041" x="6880225" y="3932238"/>
          <p14:tracePt t="20058" x="6835775" y="3848100"/>
          <p14:tracePt t="20074" x="6797675" y="3794125"/>
          <p14:tracePt t="20091" x="6789738" y="3787775"/>
          <p14:tracePt t="20124" x="6781800" y="3787775"/>
          <p14:tracePt t="20152" x="6751638" y="3825875"/>
          <p14:tracePt t="20160" x="6721475" y="3902075"/>
          <p14:tracePt t="20174" x="6705600" y="3946525"/>
          <p14:tracePt t="20191" x="6683375" y="4016375"/>
          <p14:tracePt t="20194" x="6683375" y="4022725"/>
          <p14:tracePt t="20272" x="6683375" y="4016375"/>
          <p14:tracePt t="20280" x="6683375" y="4008438"/>
          <p14:tracePt t="20291" x="6675438" y="3992563"/>
          <p14:tracePt t="20308" x="6667500" y="3962400"/>
          <p14:tracePt t="20324" x="6659563" y="3924300"/>
          <p14:tracePt t="20584" x="6659563" y="3908425"/>
          <p14:tracePt t="20592" x="6659563" y="3870325"/>
          <p14:tracePt t="20600" x="6659563" y="3840163"/>
          <p14:tracePt t="20608" x="6651625" y="3810000"/>
          <p14:tracePt t="20624" x="6651625" y="3756025"/>
          <p14:tracePt t="20641" x="6651625" y="3679825"/>
          <p14:tracePt t="20658" x="6645275" y="3635375"/>
          <p14:tracePt t="20674" x="6637338" y="3603625"/>
          <p14:tracePt t="20691" x="6637338" y="3597275"/>
          <p14:tracePt t="20768" x="6637338" y="3589338"/>
          <p14:tracePt t="20808" x="6629400" y="3589338"/>
          <p14:tracePt t="20816" x="6629400" y="3619500"/>
          <p14:tracePt t="20824" x="6629400" y="3665538"/>
          <p14:tracePt t="20841" x="6613525" y="3741738"/>
          <p14:tracePt t="20858" x="6613525" y="3802063"/>
          <p14:tracePt t="20874" x="6599238" y="3825875"/>
          <p14:tracePt t="20992" x="6599238" y="3817938"/>
          <p14:tracePt t="21136" x="6599238" y="3825875"/>
          <p14:tracePt t="21144" x="6599238" y="3832225"/>
          <p14:tracePt t="21152" x="6599238" y="3848100"/>
          <p14:tracePt t="21160" x="6599238" y="3856038"/>
          <p14:tracePt t="21175" x="6599238" y="3870325"/>
          <p14:tracePt t="21208" x="6599238" y="3894138"/>
          <p14:tracePt t="21225" x="6591300" y="3894138"/>
          <p14:tracePt t="21480" x="6591300" y="3902075"/>
          <p14:tracePt t="21488" x="6613525" y="3908425"/>
          <p14:tracePt t="21496" x="6667500" y="3908425"/>
          <p14:tracePt t="21508" x="6727825" y="3908425"/>
          <p14:tracePt t="21525" x="6827838" y="3894138"/>
          <p14:tracePt t="21541" x="6896100" y="3856038"/>
          <p14:tracePt t="21558" x="6956425" y="3817938"/>
          <p14:tracePt t="21574" x="6964363" y="3810000"/>
          <p14:tracePt t="21681" x="6980238" y="3810000"/>
          <p14:tracePt t="21696" x="6994525" y="3810000"/>
          <p14:tracePt t="21704" x="7002463" y="3810000"/>
          <p14:tracePt t="21712" x="7010400" y="3810000"/>
          <p14:tracePt t="21725" x="7032625" y="3825875"/>
          <p14:tracePt t="21741" x="7070725" y="3832225"/>
          <p14:tracePt t="21758" x="7086600" y="3840163"/>
          <p14:tracePt t="21775" x="7094538" y="3840163"/>
          <p14:tracePt t="22360" x="7094538" y="3848100"/>
          <p14:tracePt t="22408" x="7102475" y="3848100"/>
          <p14:tracePt t="22416" x="7132638" y="3848100"/>
          <p14:tracePt t="22425" x="7231063" y="3832225"/>
          <p14:tracePt t="22442" x="7361238" y="3802063"/>
          <p14:tracePt t="22458" x="7543800" y="3756025"/>
          <p14:tracePt t="22475" x="7772400" y="3679825"/>
          <p14:tracePt t="22492" x="7962900" y="3635375"/>
          <p14:tracePt t="22508" x="8107363" y="3589338"/>
          <p14:tracePt t="22525" x="8161338" y="3573463"/>
          <p14:tracePt t="22696" x="8161338" y="3619500"/>
          <p14:tracePt t="22704" x="8161338" y="3649663"/>
          <p14:tracePt t="22712" x="8161338" y="3679825"/>
          <p14:tracePt t="22725" x="8161338" y="3725863"/>
          <p14:tracePt t="22742" x="8137525" y="3802063"/>
          <p14:tracePt t="22759" x="8107363" y="3908425"/>
          <p14:tracePt t="22775" x="8077200" y="3946525"/>
          <p14:tracePt t="22792" x="8061325" y="3970338"/>
          <p14:tracePt t="22896" x="8061325" y="3962400"/>
          <p14:tracePt t="22904" x="8061325" y="3954463"/>
          <p14:tracePt t="22912" x="8061325" y="3946525"/>
          <p14:tracePt t="22925" x="8061325" y="3940175"/>
          <p14:tracePt t="22942" x="8061325" y="3916363"/>
          <p14:tracePt t="22959" x="8061325" y="3870325"/>
          <p14:tracePt t="22975" x="8085138" y="3848100"/>
          <p14:tracePt t="22992" x="8093075" y="3832225"/>
          <p14:tracePt t="23009" x="8107363" y="3825875"/>
          <p14:tracePt t="23025" x="8115300" y="3817938"/>
          <p14:tracePt t="23042" x="8131175" y="3817938"/>
          <p14:tracePt t="23059" x="8137525" y="3810000"/>
          <p14:tracePt t="24976" x="8123238" y="3810000"/>
          <p14:tracePt t="24983" x="8085138" y="3810000"/>
          <p14:tracePt t="24992" x="8054975" y="3810000"/>
          <p14:tracePt t="25009" x="7970838" y="3787775"/>
          <p14:tracePt t="25026" x="7878763" y="3787775"/>
          <p14:tracePt t="25042" x="7742238" y="3832225"/>
          <p14:tracePt t="25059" x="7612063" y="3878263"/>
          <p14:tracePt t="25076" x="7445375" y="3940175"/>
          <p14:tracePt t="25092" x="7178675" y="3970338"/>
          <p14:tracePt t="25109" x="6751638" y="4000500"/>
          <p14:tracePt t="25126" x="6210300" y="4000500"/>
          <p14:tracePt t="25143" x="5418138" y="4000500"/>
          <p14:tracePt t="25159" x="5021263" y="3940175"/>
          <p14:tracePt t="25176" x="4830763" y="3886200"/>
          <p14:tracePt t="25192" x="4792663" y="3870325"/>
          <p14:tracePt t="25231" x="4792663" y="3856038"/>
          <p14:tracePt t="25242" x="4868863" y="3848100"/>
          <p14:tracePt t="25259" x="5135563" y="3840163"/>
          <p14:tracePt t="25276" x="5584825" y="3802063"/>
          <p14:tracePt t="25292" x="6126163" y="3725863"/>
          <p14:tracePt t="25309" x="6423025" y="3725863"/>
          <p14:tracePt t="25326" x="6507163" y="3725863"/>
          <p14:tracePt t="25359" x="6438900" y="3756025"/>
          <p14:tracePt t="25376" x="5973763" y="3894138"/>
          <p14:tracePt t="25393" x="5089525" y="4000500"/>
          <p14:tracePt t="25410" x="4198938" y="4000500"/>
          <p14:tracePt t="25426" x="3406775" y="3940175"/>
          <p14:tracePt t="25443" x="2955925" y="3756025"/>
          <p14:tracePt t="25460" x="2895600" y="3657600"/>
          <p14:tracePt t="25476" x="2911475" y="3535363"/>
          <p14:tracePt t="25493" x="2987675" y="3344863"/>
          <p14:tracePt t="25510" x="3094038" y="3170238"/>
          <p14:tracePt t="25526" x="3170238" y="3025775"/>
          <p14:tracePt t="25543" x="3208338" y="2917825"/>
          <p14:tracePt t="25559" x="3208338" y="2857500"/>
          <p14:tracePt t="25576" x="3170238" y="2789238"/>
          <p14:tracePt t="25593" x="3116263" y="2735263"/>
          <p14:tracePt t="25610" x="3063875" y="2720975"/>
          <p14:tracePt t="25626" x="3001963" y="2705100"/>
          <p14:tracePt t="25643" x="2941638" y="2689225"/>
          <p14:tracePt t="25660" x="2803525" y="2689225"/>
          <p14:tracePt t="25677" x="2606675" y="2773363"/>
          <p14:tracePt t="25693" x="2454275" y="2857500"/>
          <p14:tracePt t="25696" x="2408238" y="2879725"/>
          <p14:tracePt t="25710" x="2392363" y="2887663"/>
          <p14:tracePt t="25752" x="2430463" y="2849563"/>
          <p14:tracePt t="25760" x="2544763" y="2773363"/>
          <p14:tracePt t="25768" x="2713038" y="2705100"/>
          <p14:tracePt t="25776" x="2887663" y="2636838"/>
          <p14:tracePt t="25793" x="3094038" y="2536825"/>
          <p14:tracePt t="25810" x="3146425" y="2514600"/>
          <p14:tracePt t="25856" x="3116263" y="2506663"/>
          <p14:tracePt t="25864" x="3048000" y="2506663"/>
          <p14:tracePt t="25876" x="2971800" y="2514600"/>
          <p14:tracePt t="25893" x="2933700" y="2536825"/>
          <p14:tracePt t="25910" x="2933700" y="2544763"/>
          <p14:tracePt t="25926" x="2994025" y="2606675"/>
          <p14:tracePt t="25943" x="3222625" y="2667000"/>
          <p14:tracePt t="25960" x="3360738" y="2705100"/>
          <p14:tracePt t="25976" x="3421063" y="2720975"/>
          <p14:tracePt t="26064" x="3421063" y="2735263"/>
          <p14:tracePt t="26072" x="3489325" y="2811463"/>
          <p14:tracePt t="26080" x="3687763" y="2994025"/>
          <p14:tracePt t="26093" x="3954463" y="3140075"/>
          <p14:tracePt t="26110" x="4800600" y="3543300"/>
          <p14:tracePt t="26127" x="6308725" y="3878263"/>
          <p14:tracePt t="26143" x="6773863" y="3954463"/>
          <p14:tracePt t="26160" x="7886700" y="4060825"/>
          <p14:tracePt t="26176" x="8526463" y="4060825"/>
          <p14:tracePt t="26193" x="8899525" y="4060825"/>
          <p14:tracePt t="26210" x="9075738" y="4060825"/>
          <p14:tracePt t="26226" x="9097963" y="4060825"/>
          <p14:tracePt t="26288" x="9105900" y="4060825"/>
          <p14:tracePt t="26336" x="9113838" y="4046538"/>
          <p14:tracePt t="26345" x="9128125" y="4030663"/>
          <p14:tracePt t="26352" x="9144000" y="4016375"/>
          <p14:tracePt t="26360" x="9151938" y="3992563"/>
          <p14:tracePt t="26377" x="9174163" y="3940175"/>
          <p14:tracePt t="26393" x="9174163" y="3878263"/>
          <p14:tracePt t="26410" x="9144000" y="3779838"/>
          <p14:tracePt t="26427" x="8991600" y="3649663"/>
          <p14:tracePt t="26443" x="8694738" y="3489325"/>
          <p14:tracePt t="26460" x="8161338" y="3344863"/>
          <p14:tracePt t="26477" x="7513638" y="3246438"/>
          <p14:tracePt t="26493" x="6865938" y="3192463"/>
          <p14:tracePt t="26510" x="6240463" y="3178175"/>
          <p14:tracePt t="26527" x="5494338" y="3178175"/>
          <p14:tracePt t="26543" x="5083175" y="3216275"/>
          <p14:tracePt t="26560" x="4784725" y="3314700"/>
          <p14:tracePt t="26576" x="4587875" y="3398838"/>
          <p14:tracePt t="26593" x="4473575" y="3475038"/>
          <p14:tracePt t="26610" x="4373563" y="3603625"/>
          <p14:tracePt t="26627" x="4283075" y="3825875"/>
          <p14:tracePt t="26643" x="4251325" y="4092575"/>
          <p14:tracePt t="26660" x="4251325" y="4343400"/>
          <p14:tracePt t="26677" x="4381500" y="4594225"/>
          <p14:tracePt t="26693" x="4656138" y="4846638"/>
          <p14:tracePt t="26696" x="4854575" y="4960938"/>
          <p14:tracePt t="26710" x="5097463" y="5013325"/>
          <p14:tracePt t="26727" x="6264275" y="5045075"/>
          <p14:tracePt t="26743" x="6675438" y="5045075"/>
          <p14:tracePt t="26760" x="8047038" y="4525963"/>
          <p14:tracePt t="26777" x="8732838" y="4054475"/>
          <p14:tracePt t="26793" x="9037638" y="3711575"/>
          <p14:tracePt t="26810" x="9090025" y="3505200"/>
          <p14:tracePt t="26827" x="9083675" y="3352800"/>
          <p14:tracePt t="26843" x="8877300" y="3140075"/>
          <p14:tracePt t="26860" x="8366125" y="2911475"/>
          <p14:tracePt t="26877" x="7742238" y="2811463"/>
          <p14:tracePt t="26893" x="7056438" y="2797175"/>
          <p14:tracePt t="26910" x="6461125" y="2857500"/>
          <p14:tracePt t="26927" x="5799138" y="3192463"/>
          <p14:tracePt t="26943" x="5562600" y="3459163"/>
          <p14:tracePt t="26960" x="5478463" y="3703638"/>
          <p14:tracePt t="26977" x="5494338" y="3902075"/>
          <p14:tracePt t="26993" x="5737225" y="4046538"/>
          <p14:tracePt t="27010" x="6362700" y="4144963"/>
          <p14:tracePt t="27027" x="7146925" y="4144963"/>
          <p14:tracePt t="27043" x="7780338" y="4092575"/>
          <p14:tracePt t="27060" x="8207375" y="3932238"/>
          <p14:tracePt t="27077" x="8297863" y="3863975"/>
          <p14:tracePt t="27110" x="8175625" y="3810000"/>
          <p14:tracePt t="27127" x="7208838" y="3673475"/>
          <p14:tracePt t="27143" x="6346825" y="3673475"/>
          <p14:tracePt t="27160" x="5616575" y="3924300"/>
          <p14:tracePt t="27177" x="5235575" y="4213225"/>
          <p14:tracePt t="27194" x="5173663" y="4435475"/>
          <p14:tracePt t="27210" x="5257800" y="4640263"/>
          <p14:tracePt t="27227" x="5668963" y="4732338"/>
          <p14:tracePt t="27244" x="6430963" y="4732338"/>
          <p14:tracePt t="27260" x="7223125" y="4694238"/>
          <p14:tracePt t="27277" x="7642225" y="4572000"/>
          <p14:tracePt t="27294" x="7756525" y="4487863"/>
          <p14:tracePt t="27310" x="7764463" y="4473575"/>
          <p14:tracePt t="27327" x="7521575" y="4397375"/>
          <p14:tracePt t="27344" x="7026275" y="4335463"/>
          <p14:tracePt t="27360" x="6461125" y="4321175"/>
          <p14:tracePt t="27377" x="6172200" y="4321175"/>
          <p14:tracePt t="27394" x="6057900" y="4321175"/>
          <p14:tracePt t="27427" x="6049963" y="4321175"/>
          <p14:tracePt t="27444" x="6118225" y="4244975"/>
          <p14:tracePt t="27460" x="6294438" y="4137025"/>
          <p14:tracePt t="27477" x="6446838" y="4030663"/>
          <p14:tracePt t="27494" x="6537325" y="3902075"/>
          <p14:tracePt t="27510" x="6599238" y="3749675"/>
          <p14:tracePt t="27527" x="6613525" y="3627438"/>
          <p14:tracePt t="27544" x="6613525" y="3421063"/>
          <p14:tracePt t="27560" x="6569075" y="3276600"/>
          <p14:tracePt t="27577" x="6545263" y="3200400"/>
          <p14:tracePt t="27594" x="6523038" y="3170238"/>
          <p14:tracePt t="27632" x="6523038" y="3162300"/>
          <p14:tracePt t="27656" x="6523038" y="3254375"/>
          <p14:tracePt t="27664" x="6523038" y="3521075"/>
          <p14:tracePt t="27677" x="6523038" y="3870325"/>
          <p14:tracePt t="27694" x="6523038" y="4473575"/>
          <p14:tracePt t="27697" x="6523038" y="4640263"/>
          <p14:tracePt t="27710" x="6523038" y="4762500"/>
          <p14:tracePt t="27727" x="6515100" y="4838700"/>
          <p14:tracePt t="27760" x="6515100" y="4808538"/>
          <p14:tracePt t="27777" x="6530975" y="4503738"/>
          <p14:tracePt t="27794" x="6553200" y="4221163"/>
          <p14:tracePt t="27810" x="6561138" y="3902075"/>
          <p14:tracePt t="27827" x="6637338" y="3627438"/>
          <p14:tracePt t="27844" x="6683375" y="3489325"/>
          <p14:tracePt t="27860" x="6721475" y="3429000"/>
          <p14:tracePt t="27877" x="6727825" y="3421063"/>
          <p14:tracePt t="27911" x="6789738" y="3459163"/>
          <p14:tracePt t="27927" x="7018338" y="3962400"/>
          <p14:tracePt t="27944" x="7140575" y="4213225"/>
          <p14:tracePt t="27960" x="7200900" y="4305300"/>
          <p14:tracePt t="28000" x="7223125" y="4213225"/>
          <p14:tracePt t="28010" x="7239000" y="4076700"/>
          <p14:tracePt t="28027" x="7239000" y="3840163"/>
          <p14:tracePt t="28044" x="7239000" y="3543300"/>
          <p14:tracePt t="28060" x="7200900" y="3344863"/>
          <p14:tracePt t="28077" x="7200900" y="3322638"/>
          <p14:tracePt t="28111" x="7200900" y="3360738"/>
          <p14:tracePt t="28127" x="7299325" y="3749675"/>
          <p14:tracePt t="28143" x="7413625" y="4084638"/>
          <p14:tracePt t="28160" x="7483475" y="4198938"/>
          <p14:tracePt t="28193" x="7521575" y="4175125"/>
          <p14:tracePt t="28210" x="7658100" y="3978275"/>
          <p14:tracePt t="28227" x="7704138" y="3810000"/>
          <p14:tracePt t="28243" x="7726363" y="3627438"/>
          <p14:tracePt t="28260" x="7742238" y="3589338"/>
          <p14:tracePt t="28295" x="7750175" y="3589338"/>
          <p14:tracePt t="28310" x="7772400" y="3665538"/>
          <p14:tracePt t="28327" x="7940675" y="4068763"/>
          <p14:tracePt t="28343" x="8008938" y="4183063"/>
          <p14:tracePt t="28383" x="8023225" y="4183063"/>
          <p14:tracePt t="28393" x="8039100" y="4152900"/>
          <p14:tracePt t="28410" x="8047038" y="4076700"/>
          <p14:tracePt t="28427" x="8039100" y="3992563"/>
          <p14:tracePt t="28444" x="8023225" y="3940175"/>
          <p14:tracePt t="28520" x="8023225" y="3978275"/>
          <p14:tracePt t="28528" x="8023225" y="4046538"/>
          <p14:tracePt t="28536" x="8023225" y="4098925"/>
          <p14:tracePt t="28544" x="8023225" y="4160838"/>
          <p14:tracePt t="28560" x="8023225" y="4229100"/>
          <p14:tracePt t="28577" x="8023225" y="4237038"/>
          <p14:tracePt t="28689" x="8016875" y="4237038"/>
          <p14:tracePt t="30264" x="7993063" y="4229100"/>
          <p14:tracePt t="30272" x="7954963" y="4251325"/>
          <p14:tracePt t="30280" x="7916863" y="4305300"/>
          <p14:tracePt t="30295" x="7886700" y="4365625"/>
          <p14:tracePt t="30311" x="7832725" y="4465638"/>
          <p14:tracePt t="30328" x="7750175" y="4556125"/>
          <p14:tracePt t="30345" x="7726363" y="4572000"/>
          <p14:tracePt t="30361" x="7718425" y="4579938"/>
        </p14:tracePtLst>
      </p14:laserTraceLst>
    </p:ext>
  </p:extLs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1879548" y="1948492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b="1" i="1" baseline="-25000" dirty="0">
                <a:latin typeface="Times" panose="02020603050405020304" pitchFamily="18" charset="0"/>
              </a:rPr>
              <a:t>n</a:t>
            </a:r>
            <a:r>
              <a:rPr lang="en-US" altLang="en-US" sz="2400" dirty="0">
                <a:latin typeface="Times" panose="02020603050405020304" pitchFamily="18" charset="0"/>
              </a:rPr>
              <a:t> = </a:t>
            </a:r>
            <a:r>
              <a:rPr lang="en-US" altLang="en-US" sz="2400" dirty="0" smtClean="0">
                <a:latin typeface="Times" panose="02020603050405020304" pitchFamily="18" charset="0"/>
              </a:rPr>
              <a:t>3</a:t>
            </a:r>
            <a:r>
              <a:rPr lang="en-US" altLang="en-US" sz="2400" i="1" dirty="0" smtClean="0">
                <a:latin typeface="Times" panose="02020603050405020304" pitchFamily="18" charset="0"/>
              </a:rPr>
              <a:t>n</a:t>
            </a:r>
            <a:r>
              <a:rPr lang="en-US" altLang="en-US" sz="2400" dirty="0" smtClean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+ </a:t>
            </a:r>
            <a:r>
              <a:rPr lang="en-US" altLang="en-US" sz="2400" dirty="0" smtClean="0">
                <a:latin typeface="Times" panose="02020603050405020304" pitchFamily="18" charset="0"/>
              </a:rPr>
              <a:t>1.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71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1879548" y="1948492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b="1" i="1" baseline="-25000" dirty="0">
                <a:latin typeface="Times" panose="02020603050405020304" pitchFamily="18" charset="0"/>
              </a:rPr>
              <a:t>n</a:t>
            </a:r>
            <a:r>
              <a:rPr lang="en-US" altLang="en-US" sz="2400" dirty="0">
                <a:latin typeface="Times" panose="02020603050405020304" pitchFamily="18" charset="0"/>
              </a:rPr>
              <a:t> = </a:t>
            </a:r>
            <a:r>
              <a:rPr lang="en-US" altLang="en-US" sz="2400" dirty="0" smtClean="0">
                <a:latin typeface="Times" panose="02020603050405020304" pitchFamily="18" charset="0"/>
              </a:rPr>
              <a:t>3</a:t>
            </a:r>
            <a:r>
              <a:rPr lang="en-US" altLang="en-US" sz="2400" i="1" dirty="0" smtClean="0">
                <a:latin typeface="Times" panose="02020603050405020304" pitchFamily="18" charset="0"/>
              </a:rPr>
              <a:t>n</a:t>
            </a:r>
            <a:r>
              <a:rPr lang="en-US" altLang="en-US" sz="2400" dirty="0" smtClean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+ </a:t>
            </a:r>
            <a:r>
              <a:rPr lang="en-US" altLang="en-US" sz="2400" dirty="0" smtClean="0">
                <a:latin typeface="Times" panose="02020603050405020304" pitchFamily="18" charset="0"/>
              </a:rPr>
              <a:t>1.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41" name="Rectangle 2"/>
          <p:cNvSpPr>
            <a:spLocks noChangeArrowheads="1"/>
          </p:cNvSpPr>
          <p:nvPr/>
        </p:nvSpPr>
        <p:spPr bwMode="auto">
          <a:xfrm>
            <a:off x="6215063" y="32123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42" name="Group 11"/>
          <p:cNvGrpSpPr>
            <a:grpSpLocks/>
          </p:cNvGrpSpPr>
          <p:nvPr/>
        </p:nvGrpSpPr>
        <p:grpSpPr bwMode="auto">
          <a:xfrm>
            <a:off x="3667125" y="3272713"/>
            <a:ext cx="3182938" cy="382587"/>
            <a:chOff x="1350" y="1757"/>
            <a:chExt cx="2005" cy="241"/>
          </a:xfrm>
        </p:grpSpPr>
        <p:sp>
          <p:nvSpPr>
            <p:cNvPr id="43" name="Rectangle 12"/>
            <p:cNvSpPr>
              <a:spLocks noChangeArrowheads="1"/>
            </p:cNvSpPr>
            <p:nvPr/>
          </p:nvSpPr>
          <p:spPr bwMode="auto">
            <a:xfrm>
              <a:off x="1350" y="1848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4" name="Rectangle 13"/>
            <p:cNvSpPr>
              <a:spLocks noChangeArrowheads="1"/>
            </p:cNvSpPr>
            <p:nvPr/>
          </p:nvSpPr>
          <p:spPr bwMode="auto">
            <a:xfrm>
              <a:off x="1746" y="1775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5" name="Rectangle 14"/>
            <p:cNvSpPr>
              <a:spLocks noChangeArrowheads="1"/>
            </p:cNvSpPr>
            <p:nvPr/>
          </p:nvSpPr>
          <p:spPr bwMode="auto">
            <a:xfrm>
              <a:off x="3027" y="1757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46" name="Rectangle 15"/>
          <p:cNvSpPr>
            <a:spLocks noChangeArrowheads="1"/>
          </p:cNvSpPr>
          <p:nvPr/>
        </p:nvSpPr>
        <p:spPr bwMode="auto">
          <a:xfrm>
            <a:off x="6215063" y="2556750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47" name="Group 16"/>
          <p:cNvGrpSpPr>
            <a:grpSpLocks/>
          </p:cNvGrpSpPr>
          <p:nvPr/>
        </p:nvGrpSpPr>
        <p:grpSpPr bwMode="auto">
          <a:xfrm>
            <a:off x="3667125" y="2615488"/>
            <a:ext cx="3182938" cy="388937"/>
            <a:chOff x="1350" y="1343"/>
            <a:chExt cx="2005" cy="245"/>
          </a:xfrm>
        </p:grpSpPr>
        <p:sp>
          <p:nvSpPr>
            <p:cNvPr id="48" name="Rectangle 17"/>
            <p:cNvSpPr>
              <a:spLocks noChangeArrowheads="1"/>
            </p:cNvSpPr>
            <p:nvPr/>
          </p:nvSpPr>
          <p:spPr bwMode="auto">
            <a:xfrm>
              <a:off x="1746" y="1365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9" name="Rectangle 18"/>
            <p:cNvSpPr>
              <a:spLocks noChangeArrowheads="1"/>
            </p:cNvSpPr>
            <p:nvPr/>
          </p:nvSpPr>
          <p:spPr bwMode="auto">
            <a:xfrm>
              <a:off x="1350" y="1438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0" name="Rectangle 19"/>
            <p:cNvSpPr>
              <a:spLocks noChangeArrowheads="1"/>
            </p:cNvSpPr>
            <p:nvPr/>
          </p:nvSpPr>
          <p:spPr bwMode="auto">
            <a:xfrm>
              <a:off x="3027" y="134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51" name="Rectangle 20"/>
          <p:cNvSpPr>
            <a:spLocks noChangeArrowheads="1"/>
          </p:cNvSpPr>
          <p:nvPr/>
        </p:nvSpPr>
        <p:spPr bwMode="auto">
          <a:xfrm>
            <a:off x="3416300" y="255357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sz="1200" i="1" dirty="0">
                <a:latin typeface="Times" panose="02020603050405020304" pitchFamily="18" charset="0"/>
              </a:rPr>
              <a:t> </a:t>
            </a:r>
            <a:r>
              <a:rPr lang="en-US" altLang="en-US" sz="2200" b="1" baseline="-25000" dirty="0">
                <a:latin typeface="Times" panose="02020603050405020304" pitchFamily="18" charset="0"/>
              </a:rPr>
              <a:t>1</a:t>
            </a:r>
            <a:r>
              <a:rPr lang="en-US" altLang="en-US" sz="2400" b="1" baseline="-25000" dirty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= </a:t>
            </a:r>
            <a:r>
              <a:rPr lang="en-US" altLang="en-US" sz="2400" dirty="0" smtClean="0">
                <a:latin typeface="Times" panose="02020603050405020304" pitchFamily="18" charset="0"/>
              </a:rPr>
              <a:t>3(1</a:t>
            </a:r>
            <a:r>
              <a:rPr lang="en-US" altLang="en-US" sz="2400" dirty="0">
                <a:latin typeface="Times" panose="02020603050405020304" pitchFamily="18" charset="0"/>
              </a:rPr>
              <a:t>) + </a:t>
            </a:r>
            <a:r>
              <a:rPr lang="en-US" altLang="en-US" sz="2400" dirty="0" smtClean="0">
                <a:latin typeface="Times" panose="02020603050405020304" pitchFamily="18" charset="0"/>
              </a:rPr>
              <a:t>1 </a:t>
            </a:r>
            <a:r>
              <a:rPr lang="en-US" altLang="en-US" sz="2400" dirty="0">
                <a:latin typeface="Times" panose="02020603050405020304" pitchFamily="18" charset="0"/>
              </a:rPr>
              <a:t>= </a:t>
            </a:r>
            <a:r>
              <a:rPr lang="en-US" altLang="en-US" sz="2400" dirty="0" smtClean="0">
                <a:latin typeface="Times" panose="02020603050405020304" pitchFamily="18" charset="0"/>
              </a:rPr>
              <a:t>4</a:t>
            </a:r>
            <a:endParaRPr lang="en-US" altLang="en-US" sz="2400" i="1" baseline="-25000" dirty="0">
              <a:latin typeface="Times" panose="02020603050405020304" pitchFamily="18" charset="0"/>
            </a:endParaRPr>
          </a:p>
        </p:txBody>
      </p:sp>
      <p:sp>
        <p:nvSpPr>
          <p:cNvPr id="52" name="Text Box 21"/>
          <p:cNvSpPr txBox="1">
            <a:spLocks noChangeArrowheads="1"/>
          </p:cNvSpPr>
          <p:nvPr/>
        </p:nvSpPr>
        <p:spPr bwMode="auto">
          <a:xfrm>
            <a:off x="6270625" y="2605963"/>
            <a:ext cx="12398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1st  term</a:t>
            </a:r>
            <a:endParaRPr lang="en-US" altLang="en-US" sz="2200">
              <a:solidFill>
                <a:srgbClr val="0A50A1"/>
              </a:solidFill>
              <a:latin typeface="Helvetica" panose="020B0604020202020204" pitchFamily="34" charset="0"/>
            </a:endParaRPr>
          </a:p>
        </p:txBody>
      </p:sp>
      <p:sp>
        <p:nvSpPr>
          <p:cNvPr id="53" name="Text Box 22"/>
          <p:cNvSpPr txBox="1">
            <a:spLocks noChangeArrowheads="1"/>
          </p:cNvSpPr>
          <p:nvPr/>
        </p:nvSpPr>
        <p:spPr bwMode="auto">
          <a:xfrm>
            <a:off x="6270625" y="3229850"/>
            <a:ext cx="1325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2nd  term</a:t>
            </a:r>
          </a:p>
        </p:txBody>
      </p:sp>
      <p:sp>
        <p:nvSpPr>
          <p:cNvPr id="54" name="Rectangle 23"/>
          <p:cNvSpPr>
            <a:spLocks noChangeArrowheads="1"/>
          </p:cNvSpPr>
          <p:nvPr/>
        </p:nvSpPr>
        <p:spPr bwMode="auto">
          <a:xfrm>
            <a:off x="6215063" y="38727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55" name="Group 24"/>
          <p:cNvGrpSpPr>
            <a:grpSpLocks/>
          </p:cNvGrpSpPr>
          <p:nvPr/>
        </p:nvGrpSpPr>
        <p:grpSpPr bwMode="auto">
          <a:xfrm>
            <a:off x="3667125" y="3933113"/>
            <a:ext cx="3182938" cy="374650"/>
            <a:chOff x="1350" y="2173"/>
            <a:chExt cx="2005" cy="236"/>
          </a:xfrm>
        </p:grpSpPr>
        <p:sp>
          <p:nvSpPr>
            <p:cNvPr id="56" name="Rectangle 25"/>
            <p:cNvSpPr>
              <a:spLocks noChangeArrowheads="1"/>
            </p:cNvSpPr>
            <p:nvPr/>
          </p:nvSpPr>
          <p:spPr bwMode="auto">
            <a:xfrm>
              <a:off x="1350" y="2259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7" name="Rectangle 26"/>
            <p:cNvSpPr>
              <a:spLocks noChangeArrowheads="1"/>
            </p:cNvSpPr>
            <p:nvPr/>
          </p:nvSpPr>
          <p:spPr bwMode="auto">
            <a:xfrm>
              <a:off x="1746" y="2186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58" name="Rectangle 27"/>
            <p:cNvSpPr>
              <a:spLocks noChangeArrowheads="1"/>
            </p:cNvSpPr>
            <p:nvPr/>
          </p:nvSpPr>
          <p:spPr bwMode="auto">
            <a:xfrm>
              <a:off x="3027" y="217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59" name="Text Box 28"/>
          <p:cNvSpPr txBox="1">
            <a:spLocks noChangeArrowheads="1"/>
          </p:cNvSpPr>
          <p:nvPr/>
        </p:nvSpPr>
        <p:spPr bwMode="auto">
          <a:xfrm>
            <a:off x="6270625" y="3868025"/>
            <a:ext cx="1293813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3rd  term</a:t>
            </a:r>
          </a:p>
        </p:txBody>
      </p:sp>
      <p:sp>
        <p:nvSpPr>
          <p:cNvPr id="60" name="Rectangle 29"/>
          <p:cNvSpPr>
            <a:spLocks noChangeArrowheads="1"/>
          </p:cNvSpPr>
          <p:nvPr/>
        </p:nvSpPr>
        <p:spPr bwMode="auto">
          <a:xfrm>
            <a:off x="6215063" y="45331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61" name="Group 30"/>
          <p:cNvGrpSpPr>
            <a:grpSpLocks/>
          </p:cNvGrpSpPr>
          <p:nvPr/>
        </p:nvGrpSpPr>
        <p:grpSpPr bwMode="auto">
          <a:xfrm>
            <a:off x="3667125" y="4593513"/>
            <a:ext cx="3182938" cy="366712"/>
            <a:chOff x="1350" y="2589"/>
            <a:chExt cx="2005" cy="231"/>
          </a:xfrm>
        </p:grpSpPr>
        <p:sp>
          <p:nvSpPr>
            <p:cNvPr id="62" name="Rectangle 31"/>
            <p:cNvSpPr>
              <a:spLocks noChangeArrowheads="1"/>
            </p:cNvSpPr>
            <p:nvPr/>
          </p:nvSpPr>
          <p:spPr bwMode="auto">
            <a:xfrm>
              <a:off x="1350" y="2670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3" name="Rectangle 32"/>
            <p:cNvSpPr>
              <a:spLocks noChangeArrowheads="1"/>
            </p:cNvSpPr>
            <p:nvPr/>
          </p:nvSpPr>
          <p:spPr bwMode="auto">
            <a:xfrm>
              <a:off x="1746" y="2597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64" name="Rectangle 33"/>
            <p:cNvSpPr>
              <a:spLocks noChangeArrowheads="1"/>
            </p:cNvSpPr>
            <p:nvPr/>
          </p:nvSpPr>
          <p:spPr bwMode="auto">
            <a:xfrm>
              <a:off x="3027" y="2589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65" name="Text Box 34"/>
          <p:cNvSpPr txBox="1">
            <a:spLocks noChangeArrowheads="1"/>
          </p:cNvSpPr>
          <p:nvPr/>
        </p:nvSpPr>
        <p:spPr bwMode="auto">
          <a:xfrm>
            <a:off x="6270625" y="4530013"/>
            <a:ext cx="128905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4th  term</a:t>
            </a:r>
          </a:p>
        </p:txBody>
      </p:sp>
      <p:sp>
        <p:nvSpPr>
          <p:cNvPr id="66" name="Rectangle 35"/>
          <p:cNvSpPr>
            <a:spLocks noChangeArrowheads="1"/>
          </p:cNvSpPr>
          <p:nvPr/>
        </p:nvSpPr>
        <p:spPr bwMode="auto">
          <a:xfrm>
            <a:off x="6215063" y="5198350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" panose="02020603050405020304" pitchFamily="18" charset="0"/>
            </a:endParaRPr>
          </a:p>
        </p:txBody>
      </p:sp>
      <p:sp>
        <p:nvSpPr>
          <p:cNvPr id="67" name="Rectangle 42"/>
          <p:cNvSpPr>
            <a:spLocks noChangeArrowheads="1"/>
          </p:cNvSpPr>
          <p:nvPr/>
        </p:nvSpPr>
        <p:spPr bwMode="auto">
          <a:xfrm>
            <a:off x="3416300" y="320762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sz="1200" i="1" dirty="0">
                <a:latin typeface="Times" panose="02020603050405020304" pitchFamily="18" charset="0"/>
              </a:rPr>
              <a:t> </a:t>
            </a:r>
            <a:r>
              <a:rPr lang="en-US" altLang="en-US" sz="2200" b="1" baseline="-25000" dirty="0">
                <a:latin typeface="Times" panose="02020603050405020304" pitchFamily="18" charset="0"/>
              </a:rPr>
              <a:t>2</a:t>
            </a:r>
            <a:r>
              <a:rPr lang="en-US" altLang="en-US" sz="2400" b="1" baseline="-25000" dirty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= </a:t>
            </a:r>
            <a:r>
              <a:rPr lang="en-US" altLang="en-US" sz="2400" dirty="0" smtClean="0">
                <a:latin typeface="Times" panose="02020603050405020304" pitchFamily="18" charset="0"/>
              </a:rPr>
              <a:t>3(2</a:t>
            </a:r>
            <a:r>
              <a:rPr lang="en-US" altLang="en-US" sz="2400" dirty="0">
                <a:latin typeface="Times" panose="02020603050405020304" pitchFamily="18" charset="0"/>
              </a:rPr>
              <a:t>) + </a:t>
            </a:r>
            <a:r>
              <a:rPr lang="en-US" altLang="en-US" sz="2400" dirty="0" smtClean="0">
                <a:latin typeface="Times" panose="02020603050405020304" pitchFamily="18" charset="0"/>
              </a:rPr>
              <a:t>1 </a:t>
            </a:r>
            <a:r>
              <a:rPr lang="en-US" altLang="en-US" sz="2400" dirty="0">
                <a:latin typeface="Times" panose="02020603050405020304" pitchFamily="18" charset="0"/>
              </a:rPr>
              <a:t>= 7</a:t>
            </a:r>
            <a:endParaRPr lang="en-US" altLang="en-US" sz="2400" b="1" i="1" baseline="-25000" dirty="0">
              <a:latin typeface="Times" panose="02020603050405020304" pitchFamily="18" charset="0"/>
            </a:endParaRPr>
          </a:p>
        </p:txBody>
      </p:sp>
      <p:sp>
        <p:nvSpPr>
          <p:cNvPr id="68" name="Rectangle 43"/>
          <p:cNvSpPr>
            <a:spLocks noChangeArrowheads="1"/>
          </p:cNvSpPr>
          <p:nvPr/>
        </p:nvSpPr>
        <p:spPr bwMode="auto">
          <a:xfrm>
            <a:off x="3416300" y="3861675"/>
            <a:ext cx="2383986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sz="1200" i="1" dirty="0">
                <a:latin typeface="Times" panose="02020603050405020304" pitchFamily="18" charset="0"/>
              </a:rPr>
              <a:t> </a:t>
            </a:r>
            <a:r>
              <a:rPr lang="en-US" altLang="en-US" sz="2200" b="1" baseline="-25000" dirty="0">
                <a:latin typeface="Times" panose="02020603050405020304" pitchFamily="18" charset="0"/>
              </a:rPr>
              <a:t>3</a:t>
            </a:r>
            <a:r>
              <a:rPr lang="en-US" altLang="en-US" sz="2400" b="1" baseline="-25000" dirty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= </a:t>
            </a:r>
            <a:r>
              <a:rPr lang="en-US" altLang="en-US" sz="2400" dirty="0" smtClean="0">
                <a:latin typeface="Times" panose="02020603050405020304" pitchFamily="18" charset="0"/>
              </a:rPr>
              <a:t>3(3</a:t>
            </a:r>
            <a:r>
              <a:rPr lang="en-US" altLang="en-US" sz="2400" dirty="0">
                <a:latin typeface="Times" panose="02020603050405020304" pitchFamily="18" charset="0"/>
              </a:rPr>
              <a:t>) + </a:t>
            </a:r>
            <a:r>
              <a:rPr lang="en-US" altLang="en-US" sz="2400" dirty="0" smtClean="0">
                <a:latin typeface="Times" panose="02020603050405020304" pitchFamily="18" charset="0"/>
              </a:rPr>
              <a:t>1 </a:t>
            </a:r>
            <a:r>
              <a:rPr lang="en-US" altLang="en-US" sz="2400" dirty="0">
                <a:latin typeface="Times" panose="02020603050405020304" pitchFamily="18" charset="0"/>
              </a:rPr>
              <a:t>= </a:t>
            </a:r>
            <a:r>
              <a:rPr lang="en-US" altLang="en-US" sz="2400" dirty="0" smtClean="0">
                <a:latin typeface="Times" panose="02020603050405020304" pitchFamily="18" charset="0"/>
              </a:rPr>
              <a:t>10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69" name="Rectangle 44"/>
          <p:cNvSpPr>
            <a:spLocks noChangeArrowheads="1"/>
          </p:cNvSpPr>
          <p:nvPr/>
        </p:nvSpPr>
        <p:spPr bwMode="auto">
          <a:xfrm>
            <a:off x="3416300" y="4515725"/>
            <a:ext cx="23812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sz="1200" i="1" dirty="0">
                <a:latin typeface="Times" panose="02020603050405020304" pitchFamily="18" charset="0"/>
              </a:rPr>
              <a:t> </a:t>
            </a:r>
            <a:r>
              <a:rPr lang="en-US" altLang="en-US" sz="2200" b="1" baseline="-25000" dirty="0">
                <a:latin typeface="Times" panose="02020603050405020304" pitchFamily="18" charset="0"/>
              </a:rPr>
              <a:t>4</a:t>
            </a:r>
            <a:r>
              <a:rPr lang="en-US" altLang="en-US" sz="2400" b="1" baseline="-25000" dirty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= </a:t>
            </a:r>
            <a:r>
              <a:rPr lang="en-US" altLang="en-US" sz="2400" dirty="0" smtClean="0">
                <a:latin typeface="Times" panose="02020603050405020304" pitchFamily="18" charset="0"/>
              </a:rPr>
              <a:t>3(4</a:t>
            </a:r>
            <a:r>
              <a:rPr lang="en-US" altLang="en-US" sz="2400" dirty="0">
                <a:latin typeface="Times" panose="02020603050405020304" pitchFamily="18" charset="0"/>
              </a:rPr>
              <a:t>) + </a:t>
            </a:r>
            <a:r>
              <a:rPr lang="en-US" altLang="en-US" sz="2400" dirty="0" smtClean="0">
                <a:latin typeface="Times" panose="02020603050405020304" pitchFamily="18" charset="0"/>
              </a:rPr>
              <a:t>1 </a:t>
            </a:r>
            <a:r>
              <a:rPr lang="en-US" altLang="en-US" sz="2400" dirty="0">
                <a:latin typeface="Times" panose="02020603050405020304" pitchFamily="18" charset="0"/>
              </a:rPr>
              <a:t>= </a:t>
            </a:r>
            <a:r>
              <a:rPr lang="en-US" altLang="en-US" sz="2400" dirty="0" smtClean="0">
                <a:latin typeface="Times" panose="02020603050405020304" pitchFamily="18" charset="0"/>
              </a:rPr>
              <a:t>13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grpSp>
        <p:nvGrpSpPr>
          <p:cNvPr id="70" name="Group 45"/>
          <p:cNvGrpSpPr>
            <a:grpSpLocks/>
          </p:cNvGrpSpPr>
          <p:nvPr/>
        </p:nvGrpSpPr>
        <p:grpSpPr bwMode="auto">
          <a:xfrm>
            <a:off x="3667125" y="5258675"/>
            <a:ext cx="3182938" cy="354013"/>
            <a:chOff x="1350" y="3008"/>
            <a:chExt cx="2005" cy="223"/>
          </a:xfrm>
        </p:grpSpPr>
        <p:sp>
          <p:nvSpPr>
            <p:cNvPr id="71" name="Rectangle 46"/>
            <p:cNvSpPr>
              <a:spLocks noChangeArrowheads="1"/>
            </p:cNvSpPr>
            <p:nvPr/>
          </p:nvSpPr>
          <p:spPr bwMode="auto">
            <a:xfrm>
              <a:off x="1350" y="3081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2" name="Rectangle 47"/>
            <p:cNvSpPr>
              <a:spLocks noChangeArrowheads="1"/>
            </p:cNvSpPr>
            <p:nvPr/>
          </p:nvSpPr>
          <p:spPr bwMode="auto">
            <a:xfrm>
              <a:off x="1746" y="3008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3" name="Rectangle 48"/>
            <p:cNvSpPr>
              <a:spLocks noChangeArrowheads="1"/>
            </p:cNvSpPr>
            <p:nvPr/>
          </p:nvSpPr>
          <p:spPr bwMode="auto">
            <a:xfrm>
              <a:off x="3027" y="3008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74" name="Rectangle 49"/>
          <p:cNvSpPr>
            <a:spLocks noChangeArrowheads="1"/>
          </p:cNvSpPr>
          <p:nvPr/>
        </p:nvSpPr>
        <p:spPr bwMode="auto">
          <a:xfrm>
            <a:off x="3416300" y="5169775"/>
            <a:ext cx="23812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sz="1200" i="1" dirty="0">
                <a:latin typeface="Times" panose="02020603050405020304" pitchFamily="18" charset="0"/>
              </a:rPr>
              <a:t> </a:t>
            </a:r>
            <a:r>
              <a:rPr lang="en-US" altLang="en-US" sz="2200" b="1" baseline="-25000" dirty="0">
                <a:latin typeface="Times" panose="02020603050405020304" pitchFamily="18" charset="0"/>
              </a:rPr>
              <a:t>5</a:t>
            </a:r>
            <a:r>
              <a:rPr lang="en-US" altLang="en-US" sz="2400" b="1" baseline="-25000" dirty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= </a:t>
            </a:r>
            <a:r>
              <a:rPr lang="en-US" altLang="en-US" sz="2400" dirty="0" smtClean="0">
                <a:latin typeface="Times" panose="02020603050405020304" pitchFamily="18" charset="0"/>
              </a:rPr>
              <a:t>3(5</a:t>
            </a:r>
            <a:r>
              <a:rPr lang="en-US" altLang="en-US" sz="2400" dirty="0">
                <a:latin typeface="Times" panose="02020603050405020304" pitchFamily="18" charset="0"/>
              </a:rPr>
              <a:t>) + </a:t>
            </a:r>
            <a:r>
              <a:rPr lang="en-US" altLang="en-US" sz="2400" dirty="0" smtClean="0">
                <a:latin typeface="Times" panose="02020603050405020304" pitchFamily="18" charset="0"/>
              </a:rPr>
              <a:t>1 </a:t>
            </a:r>
            <a:r>
              <a:rPr lang="en-US" altLang="en-US" sz="2400" dirty="0">
                <a:latin typeface="Times" panose="02020603050405020304" pitchFamily="18" charset="0"/>
              </a:rPr>
              <a:t>= </a:t>
            </a:r>
            <a:r>
              <a:rPr lang="en-US" altLang="en-US" sz="2400" dirty="0" smtClean="0">
                <a:latin typeface="Times" panose="02020603050405020304" pitchFamily="18" charset="0"/>
              </a:rPr>
              <a:t>16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75" name="Text Box 51"/>
          <p:cNvSpPr txBox="1">
            <a:spLocks noChangeArrowheads="1"/>
          </p:cNvSpPr>
          <p:nvPr/>
        </p:nvSpPr>
        <p:spPr bwMode="auto">
          <a:xfrm>
            <a:off x="6270625" y="5188825"/>
            <a:ext cx="128905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5th  term</a:t>
            </a:r>
          </a:p>
        </p:txBody>
      </p:sp>
    </p:spTree>
    <p:extLst>
      <p:ext uri="{BB962C8B-B14F-4D97-AF65-F5344CB8AC3E}">
        <p14:creationId xmlns:p14="http://schemas.microsoft.com/office/powerpoint/2010/main" val="199687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  <p:bldP spid="41" grpId="0" animBg="1"/>
      <p:bldP spid="46" grpId="0" animBg="1"/>
      <p:bldP spid="51" grpId="0" animBg="1" autoUpdateAnimBg="0"/>
      <p:bldP spid="52" grpId="0" autoUpdateAnimBg="0"/>
      <p:bldP spid="53" grpId="0" autoUpdateAnimBg="0"/>
      <p:bldP spid="54" grpId="0" animBg="1"/>
      <p:bldP spid="59" grpId="0" autoUpdateAnimBg="0"/>
      <p:bldP spid="60" grpId="0" animBg="1"/>
      <p:bldP spid="65" grpId="0" autoUpdateAnimBg="0"/>
      <p:bldP spid="66" grpId="0" animBg="1" autoUpdateAnimBg="0"/>
      <p:bldP spid="67" grpId="0" animBg="1" autoUpdateAnimBg="0"/>
      <p:bldP spid="68" grpId="0" animBg="1" autoUpdateAnimBg="0"/>
      <p:bldP spid="69" grpId="0" animBg="1" autoUpdateAnimBg="0"/>
      <p:bldP spid="74" grpId="0" animBg="1" autoUpdateAnimBg="0"/>
      <p:bldP spid="75" grpId="0" autoUpdateAnimBg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858507" y="1616091"/>
            <a:ext cx="7832011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Given that</a:t>
            </a:r>
            <a:r>
              <a:rPr lang="en-US" altLang="en-US" sz="2400" i="1" dirty="0">
                <a:latin typeface="Times" panose="02020603050405020304" pitchFamily="18" charset="0"/>
              </a:rPr>
              <a:t> </a:t>
            </a:r>
            <a:r>
              <a:rPr lang="en-US" altLang="en-US" sz="2400" i="1" dirty="0" smtClean="0">
                <a:latin typeface="Times" panose="02020603050405020304" pitchFamily="18" charset="0"/>
              </a:rPr>
              <a:t>2 ,6 , 10 , 14, …..</a:t>
            </a:r>
            <a:r>
              <a:rPr lang="en-US" altLang="en-US" sz="2400" dirty="0" smtClean="0">
                <a:latin typeface="Times" panose="02020603050405020304" pitchFamily="18" charset="0"/>
              </a:rPr>
              <a:t>. Is an arithmetic sequence?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719039" y="2663561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next 3 terms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014297" y="4286106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common difference d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48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858507" y="1616091"/>
            <a:ext cx="7832011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Given that</a:t>
            </a:r>
            <a:r>
              <a:rPr lang="en-US" altLang="en-US" sz="2400" i="1" dirty="0">
                <a:latin typeface="Times" panose="02020603050405020304" pitchFamily="18" charset="0"/>
              </a:rPr>
              <a:t> </a:t>
            </a:r>
            <a:r>
              <a:rPr lang="en-US" altLang="en-US" sz="2400" i="1" dirty="0" smtClean="0">
                <a:latin typeface="Times" panose="02020603050405020304" pitchFamily="18" charset="0"/>
              </a:rPr>
              <a:t>2 ,6 , 10 , 14, …..</a:t>
            </a:r>
            <a:r>
              <a:rPr lang="en-US" altLang="en-US" sz="2400" dirty="0" smtClean="0">
                <a:latin typeface="Times" panose="02020603050405020304" pitchFamily="18" charset="0"/>
              </a:rPr>
              <a:t>. Is an arithmetic sequence?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719039" y="2663561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next 3 terms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014297" y="4286106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common difference d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670529" y="2142968"/>
            <a:ext cx="6298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Yes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4884760" y="3458825"/>
            <a:ext cx="1422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 smtClean="0">
                <a:latin typeface="Times" panose="02020603050405020304" pitchFamily="18" charset="0"/>
              </a:rPr>
              <a:t>18 </a:t>
            </a:r>
            <a:r>
              <a:rPr lang="en-US" altLang="en-US" sz="2400" b="1" dirty="0">
                <a:latin typeface="Times" panose="02020603050405020304" pitchFamily="18" charset="0"/>
              </a:rPr>
              <a:t>, </a:t>
            </a:r>
            <a:r>
              <a:rPr lang="en-US" altLang="en-US" sz="2400" b="1" dirty="0"/>
              <a:t>22,26</a:t>
            </a:r>
            <a:endParaRPr lang="en-US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5260801" y="5319942"/>
            <a:ext cx="12490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i="1" dirty="0" smtClean="0">
                <a:latin typeface="Times" panose="02020603050405020304" pitchFamily="18" charset="0"/>
              </a:rPr>
              <a:t>d=6-2=4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3019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397668" y="1846924"/>
            <a:ext cx="7861447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Arial" panose="020B0604020202020204" pitchFamily="34" charset="0"/>
              </a:rPr>
              <a:t>For </a:t>
            </a:r>
            <a:r>
              <a:rPr lang="en-US" altLang="en-US" sz="2400" dirty="0">
                <a:latin typeface="Arial" panose="020B0604020202020204" pitchFamily="34" charset="0"/>
              </a:rPr>
              <a:t>an arithmetic </a:t>
            </a:r>
            <a:r>
              <a:rPr lang="en-US" altLang="en-US" sz="2400" dirty="0" smtClean="0">
                <a:latin typeface="Arial" panose="020B0604020202020204" pitchFamily="34" charset="0"/>
              </a:rPr>
              <a:t>sequence given that 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</a:t>
            </a:r>
            <a:r>
              <a:rPr lang="en-US" altLang="en-US" sz="2400" dirty="0" smtClean="0">
                <a:latin typeface="Arial" panose="020B0604020202020204" pitchFamily="34" charset="0"/>
              </a:rPr>
              <a:t>105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686634" y="2596176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sum of first 15 terms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93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397668" y="1846924"/>
            <a:ext cx="7861447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Arial" panose="020B0604020202020204" pitchFamily="34" charset="0"/>
              </a:rPr>
              <a:t>For </a:t>
            </a:r>
            <a:r>
              <a:rPr lang="en-US" altLang="en-US" sz="2400" dirty="0">
                <a:latin typeface="Arial" panose="020B0604020202020204" pitchFamily="34" charset="0"/>
              </a:rPr>
              <a:t>an arithmetic </a:t>
            </a:r>
            <a:r>
              <a:rPr lang="en-US" altLang="en-US" sz="2400" dirty="0" smtClean="0">
                <a:latin typeface="Arial" panose="020B0604020202020204" pitchFamily="34" charset="0"/>
              </a:rPr>
              <a:t>sequence given that 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</a:t>
            </a:r>
            <a:r>
              <a:rPr lang="en-US" altLang="en-US" sz="2400" dirty="0" smtClean="0">
                <a:latin typeface="Arial" panose="020B0604020202020204" pitchFamily="34" charset="0"/>
              </a:rPr>
              <a:t>105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686634" y="2596176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sum of first 15 terms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graphicFrame>
        <p:nvGraphicFramePr>
          <p:cNvPr id="9" name="Object 17"/>
          <p:cNvGraphicFramePr>
            <a:graphicFrameLocks noChangeAspect="1"/>
          </p:cNvGraphicFramePr>
          <p:nvPr>
            <p:extLst/>
          </p:nvPr>
        </p:nvGraphicFramePr>
        <p:xfrm>
          <a:off x="4495779" y="3768549"/>
          <a:ext cx="2349500" cy="20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2" name="Equation" r:id="rId4" imgW="2349360" imgH="2031840" progId="Equation.DSMT4">
                  <p:embed/>
                </p:oleObj>
              </mc:Choice>
              <mc:Fallback>
                <p:oleObj name="Equation" r:id="rId4" imgW="2349360" imgH="2031840" progId="Equation.DSMT4">
                  <p:embed/>
                  <p:pic>
                    <p:nvPicPr>
                      <p:cNvPr id="9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779" y="3768549"/>
                        <a:ext cx="2349500" cy="203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5573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397668" y="1846924"/>
            <a:ext cx="882966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Arial" panose="020B0604020202020204" pitchFamily="34" charset="0"/>
              </a:rPr>
              <a:t>For </a:t>
            </a:r>
            <a:r>
              <a:rPr lang="en-US" altLang="en-US" sz="2400" dirty="0">
                <a:latin typeface="Arial" panose="020B0604020202020204" pitchFamily="34" charset="0"/>
              </a:rPr>
              <a:t>an arithmetic </a:t>
            </a:r>
            <a:r>
              <a:rPr lang="en-US" altLang="en-US" sz="2400" dirty="0" smtClean="0">
                <a:latin typeface="Arial" panose="020B0604020202020204" pitchFamily="34" charset="0"/>
              </a:rPr>
              <a:t>sequence given that 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</a:t>
            </a:r>
            <a:r>
              <a:rPr lang="en-US" altLang="en-US" sz="2400" dirty="0" smtClean="0">
                <a:latin typeface="Arial" panose="020B0604020202020204" pitchFamily="34" charset="0"/>
              </a:rPr>
              <a:t>-19</a:t>
            </a:r>
            <a:r>
              <a:rPr lang="en-US" altLang="en-US" sz="2400" dirty="0">
                <a:latin typeface="Arial" panose="020B0604020202020204" pitchFamily="34" charset="0"/>
              </a:rPr>
              <a:t>, </a:t>
            </a:r>
            <a:r>
              <a:rPr lang="en-US" altLang="en-US" sz="2400" dirty="0" smtClean="0">
                <a:latin typeface="Arial" panose="020B0604020202020204" pitchFamily="34" charset="0"/>
              </a:rPr>
              <a:t>n=63 and d=6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5135694" y="2432728"/>
            <a:ext cx="1931901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37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397668" y="1846924"/>
            <a:ext cx="882966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Arial" panose="020B0604020202020204" pitchFamily="34" charset="0"/>
              </a:rPr>
              <a:t>For </a:t>
            </a:r>
            <a:r>
              <a:rPr lang="en-US" altLang="en-US" sz="2400" dirty="0">
                <a:latin typeface="Arial" panose="020B0604020202020204" pitchFamily="34" charset="0"/>
              </a:rPr>
              <a:t>an arithmetic </a:t>
            </a:r>
            <a:r>
              <a:rPr lang="en-US" altLang="en-US" sz="2400" dirty="0" smtClean="0">
                <a:latin typeface="Arial" panose="020B0604020202020204" pitchFamily="34" charset="0"/>
              </a:rPr>
              <a:t>sequence given that 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</a:t>
            </a:r>
            <a:r>
              <a:rPr lang="en-US" altLang="en-US" sz="2400" dirty="0" smtClean="0">
                <a:latin typeface="Arial" panose="020B0604020202020204" pitchFamily="34" charset="0"/>
              </a:rPr>
              <a:t>-19</a:t>
            </a:r>
            <a:r>
              <a:rPr lang="en-US" altLang="en-US" sz="2400" dirty="0">
                <a:latin typeface="Arial" panose="020B0604020202020204" pitchFamily="34" charset="0"/>
              </a:rPr>
              <a:t>, </a:t>
            </a:r>
            <a:r>
              <a:rPr lang="en-US" altLang="en-US" sz="2400" dirty="0" smtClean="0">
                <a:latin typeface="Arial" panose="020B0604020202020204" pitchFamily="34" charset="0"/>
              </a:rPr>
              <a:t>n=63 and d=6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5135694" y="2432728"/>
            <a:ext cx="1931901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graphicFrame>
        <p:nvGraphicFramePr>
          <p:cNvPr id="9" name="Object 14"/>
          <p:cNvGraphicFramePr>
            <a:graphicFrameLocks noChangeAspect="1"/>
          </p:cNvGraphicFramePr>
          <p:nvPr>
            <p:extLst/>
          </p:nvPr>
        </p:nvGraphicFramePr>
        <p:xfrm>
          <a:off x="4679244" y="3589410"/>
          <a:ext cx="2844800" cy="142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6" name="Equation" r:id="rId4" imgW="2844720" imgH="1422360" progId="Equation.DSMT4">
                  <p:embed/>
                </p:oleObj>
              </mc:Choice>
              <mc:Fallback>
                <p:oleObj name="Equation" r:id="rId4" imgW="2844720" imgH="1422360" progId="Equation.DSMT4">
                  <p:embed/>
                  <p:pic>
                    <p:nvPicPr>
                      <p:cNvPr id="9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9244" y="3589410"/>
                        <a:ext cx="2844800" cy="1422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92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688"/>
    </mc:Choice>
    <mc:Fallback xmlns="">
      <p:transition spd="slow" advTm="1186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71" x="5692775" y="5067300"/>
          <p14:tracePt t="1679" x="5638800" y="5051425"/>
          <p14:tracePt t="1687" x="5554663" y="5013325"/>
          <p14:tracePt t="1695" x="5432425" y="4975225"/>
          <p14:tracePt t="1711" x="5083175" y="4884738"/>
          <p14:tracePt t="1728" x="4670425" y="4762500"/>
          <p14:tracePt t="1745" x="4251325" y="4640263"/>
          <p14:tracePt t="1761" x="3924300" y="4556125"/>
          <p14:tracePt t="1778" x="3725863" y="4495800"/>
          <p14:tracePt t="1795" x="3627438" y="4465638"/>
          <p14:tracePt t="1812" x="3619500" y="4465638"/>
          <p14:tracePt t="112447" x="3565525" y="4441825"/>
          <p14:tracePt t="112768" x="3413125" y="4381500"/>
          <p14:tracePt t="117439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5|44.1|7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|0.7|0.8|1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0.8|0.6|0.6|0.5|0.5|227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2|1|1.8|1.8|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5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3.7|6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2.5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5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5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5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3|0.8|7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2|87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2.1|4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0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0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0.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9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1|1.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9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D26E561-5EC0-49FC-838C-B3275D1540D9}"/>
</file>

<file path=customXml/itemProps2.xml><?xml version="1.0" encoding="utf-8"?>
<ds:datastoreItem xmlns:ds="http://schemas.openxmlformats.org/officeDocument/2006/customXml" ds:itemID="{A4DF35D6-BCA5-4970-B444-9A05C306526B}"/>
</file>

<file path=customXml/itemProps3.xml><?xml version="1.0" encoding="utf-8"?>
<ds:datastoreItem xmlns:ds="http://schemas.openxmlformats.org/officeDocument/2006/customXml" ds:itemID="{D21F5DB4-C6B6-4B21-8CE2-5435F43C08F7}"/>
</file>

<file path=docProps/app.xml><?xml version="1.0" encoding="utf-8"?>
<Properties xmlns="http://schemas.openxmlformats.org/officeDocument/2006/extended-properties" xmlns:vt="http://schemas.openxmlformats.org/officeDocument/2006/docPropsVTypes">
  <TotalTime>1366</TotalTime>
  <Words>1275</Words>
  <Application>Microsoft Office PowerPoint</Application>
  <PresentationFormat>Widescreen</PresentationFormat>
  <Paragraphs>258</Paragraphs>
  <Slides>83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83</vt:i4>
      </vt:variant>
    </vt:vector>
  </HeadingPairs>
  <TitlesOfParts>
    <vt:vector size="93" baseType="lpstr">
      <vt:lpstr>Arial</vt:lpstr>
      <vt:lpstr>Calibri</vt:lpstr>
      <vt:lpstr>Calibri Light</vt:lpstr>
      <vt:lpstr>Comic Sans MS</vt:lpstr>
      <vt:lpstr>Helvetica</vt:lpstr>
      <vt:lpstr>Tajawal ExtraBold</vt:lpstr>
      <vt:lpstr>Times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107</cp:revision>
  <dcterms:created xsi:type="dcterms:W3CDTF">2023-04-29T09:08:23Z</dcterms:created>
  <dcterms:modified xsi:type="dcterms:W3CDTF">2026-05-05T13:27:16Z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