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1"/>
  </p:notesMasterIdLst>
  <p:sldIdLst>
    <p:sldId id="480" r:id="rId5"/>
    <p:sldId id="313" r:id="rId6"/>
    <p:sldId id="271" r:id="rId7"/>
    <p:sldId id="563" r:id="rId8"/>
    <p:sldId id="564" r:id="rId9"/>
    <p:sldId id="276" r:id="rId10"/>
    <p:sldId id="256" r:id="rId11"/>
    <p:sldId id="514" r:id="rId12"/>
    <p:sldId id="515" r:id="rId13"/>
    <p:sldId id="534" r:id="rId14"/>
    <p:sldId id="565" r:id="rId15"/>
    <p:sldId id="499" r:id="rId16"/>
    <p:sldId id="567" r:id="rId17"/>
    <p:sldId id="566" r:id="rId18"/>
    <p:sldId id="568" r:id="rId19"/>
    <p:sldId id="569" r:id="rId20"/>
    <p:sldId id="496" r:id="rId21"/>
    <p:sldId id="497" r:id="rId22"/>
    <p:sldId id="498" r:id="rId23"/>
    <p:sldId id="535" r:id="rId24"/>
    <p:sldId id="504" r:id="rId25"/>
    <p:sldId id="539" r:id="rId26"/>
    <p:sldId id="536" r:id="rId27"/>
    <p:sldId id="540" r:id="rId28"/>
    <p:sldId id="537" r:id="rId29"/>
    <p:sldId id="541" r:id="rId30"/>
    <p:sldId id="501" r:id="rId31"/>
    <p:sldId id="562" r:id="rId32"/>
    <p:sldId id="559" r:id="rId33"/>
    <p:sldId id="502" r:id="rId34"/>
    <p:sldId id="503" r:id="rId35"/>
    <p:sldId id="544" r:id="rId36"/>
    <p:sldId id="542" r:id="rId37"/>
    <p:sldId id="546" r:id="rId38"/>
    <p:sldId id="543" r:id="rId39"/>
    <p:sldId id="547" r:id="rId40"/>
    <p:sldId id="545" r:id="rId41"/>
    <p:sldId id="548" r:id="rId42"/>
    <p:sldId id="554" r:id="rId43"/>
    <p:sldId id="549" r:id="rId44"/>
    <p:sldId id="555" r:id="rId45"/>
    <p:sldId id="550" r:id="rId46"/>
    <p:sldId id="532" r:id="rId47"/>
    <p:sldId id="306" r:id="rId48"/>
    <p:sldId id="349" r:id="rId49"/>
    <p:sldId id="303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271"/>
            <p14:sldId id="563"/>
            <p14:sldId id="564"/>
            <p14:sldId id="276"/>
            <p14:sldId id="256"/>
            <p14:sldId id="514"/>
            <p14:sldId id="515"/>
            <p14:sldId id="534"/>
            <p14:sldId id="565"/>
            <p14:sldId id="499"/>
            <p14:sldId id="567"/>
            <p14:sldId id="566"/>
            <p14:sldId id="568"/>
            <p14:sldId id="569"/>
            <p14:sldId id="496"/>
            <p14:sldId id="497"/>
            <p14:sldId id="498"/>
            <p14:sldId id="535"/>
            <p14:sldId id="504"/>
            <p14:sldId id="539"/>
            <p14:sldId id="536"/>
            <p14:sldId id="540"/>
            <p14:sldId id="537"/>
            <p14:sldId id="541"/>
            <p14:sldId id="501"/>
            <p14:sldId id="562"/>
            <p14:sldId id="559"/>
            <p14:sldId id="502"/>
            <p14:sldId id="503"/>
            <p14:sldId id="544"/>
            <p14:sldId id="542"/>
            <p14:sldId id="546"/>
            <p14:sldId id="543"/>
            <p14:sldId id="547"/>
            <p14:sldId id="545"/>
            <p14:sldId id="548"/>
            <p14:sldId id="554"/>
            <p14:sldId id="549"/>
            <p14:sldId id="555"/>
            <p14:sldId id="550"/>
            <p14:sldId id="532"/>
            <p14:sldId id="306"/>
            <p14:sldId id="349"/>
            <p14:sldId id="30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00AEEF"/>
    <a:srgbClr val="FFD200"/>
    <a:srgbClr val="203E5F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9F08B2-26DB-48A7-9D67-1DFFBC9AAF24}" v="169" dt="2025-01-07T14:26:34.567"/>
    <p1510:client id="{6AB89B94-C90C-463A-957A-30968F8FABD9}" v="17" dt="2025-01-07T18:59:16.7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165" autoAdjust="0"/>
  </p:normalViewPr>
  <p:slideViewPr>
    <p:cSldViewPr snapToGrid="0">
      <p:cViewPr varScale="1">
        <p:scale>
          <a:sx n="80" d="100"/>
          <a:sy n="80" d="100"/>
        </p:scale>
        <p:origin x="7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microsoft.com/office/2016/11/relationships/changesInfo" Target="changesInfos/changesInfo1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5/10/relationships/revisionInfo" Target="revisionInfo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ry tawfeeq" userId="19a96e0e89ed5f52" providerId="LiveId" clId="{3C9F08B2-26DB-48A7-9D67-1DFFBC9AAF24}"/>
    <pc:docChg chg="undo redo custSel addSld delSld modSld sldOrd modSection">
      <pc:chgData name="shery tawfeeq" userId="19a96e0e89ed5f52" providerId="LiveId" clId="{3C9F08B2-26DB-48A7-9D67-1DFFBC9AAF24}" dt="2025-01-07T14:26:34.566" v="604"/>
      <pc:docMkLst>
        <pc:docMk/>
      </pc:docMkLst>
      <pc:sldChg chg="modTransition">
        <pc:chgData name="shery tawfeeq" userId="19a96e0e89ed5f52" providerId="LiveId" clId="{3C9F08B2-26DB-48A7-9D67-1DFFBC9AAF24}" dt="2025-01-07T14:23:36.800" v="590"/>
        <pc:sldMkLst>
          <pc:docMk/>
          <pc:sldMk cId="0" sldId="256"/>
        </pc:sldMkLst>
      </pc:sldChg>
      <pc:sldChg chg="modSp mod modTransition">
        <pc:chgData name="shery tawfeeq" userId="19a96e0e89ed5f52" providerId="LiveId" clId="{3C9F08B2-26DB-48A7-9D67-1DFFBC9AAF24}" dt="2025-01-07T14:23:19.879" v="588"/>
        <pc:sldMkLst>
          <pc:docMk/>
          <pc:sldMk cId="0" sldId="271"/>
        </pc:sldMkLst>
        <pc:picChg chg="mod">
          <ac:chgData name="shery tawfeeq" userId="19a96e0e89ed5f52" providerId="LiveId" clId="{3C9F08B2-26DB-48A7-9D67-1DFFBC9AAF24}" dt="2025-01-06T22:23:14.485" v="266" actId="14100"/>
          <ac:picMkLst>
            <pc:docMk/>
            <pc:sldMk cId="0" sldId="271"/>
            <ac:picMk id="4" creationId="{00000000-0000-0000-0000-000000000000}"/>
          </ac:picMkLst>
        </pc:picChg>
      </pc:sldChg>
      <pc:sldChg chg="modSp mod modTransition">
        <pc:chgData name="shery tawfeeq" userId="19a96e0e89ed5f52" providerId="LiveId" clId="{3C9F08B2-26DB-48A7-9D67-1DFFBC9AAF24}" dt="2025-01-07T14:23:29.768" v="589"/>
        <pc:sldMkLst>
          <pc:docMk/>
          <pc:sldMk cId="0" sldId="276"/>
        </pc:sldMkLst>
        <pc:spChg chg="mod">
          <ac:chgData name="shery tawfeeq" userId="19a96e0e89ed5f52" providerId="LiveId" clId="{3C9F08B2-26DB-48A7-9D67-1DFFBC9AAF24}" dt="2025-01-06T22:23:47.330" v="271"/>
          <ac:spMkLst>
            <pc:docMk/>
            <pc:sldMk cId="0" sldId="276"/>
            <ac:spMk id="3" creationId="{00000000-0000-0000-0000-000000000000}"/>
          </ac:spMkLst>
        </pc:spChg>
      </pc:sldChg>
      <pc:sldChg chg="addSp delSp modSp mod modTransition modAnim">
        <pc:chgData name="shery tawfeeq" userId="19a96e0e89ed5f52" providerId="LiveId" clId="{3C9F08B2-26DB-48A7-9D67-1DFFBC9AAF24}" dt="2025-01-07T14:22:25.392" v="584"/>
        <pc:sldMkLst>
          <pc:docMk/>
          <pc:sldMk cId="0" sldId="303"/>
        </pc:sldMkLst>
        <pc:spChg chg="add mod">
          <ac:chgData name="shery tawfeeq" userId="19a96e0e89ed5f52" providerId="LiveId" clId="{3C9F08B2-26DB-48A7-9D67-1DFFBC9AAF24}" dt="2025-01-06T23:16:35.337" v="469" actId="1076"/>
          <ac:spMkLst>
            <pc:docMk/>
            <pc:sldMk cId="0" sldId="303"/>
            <ac:spMk id="7" creationId="{C3A00C53-732B-F66B-FB0E-6390320C91DF}"/>
          </ac:spMkLst>
        </pc:spChg>
        <pc:spChg chg="mod">
          <ac:chgData name="shery tawfeeq" userId="19a96e0e89ed5f52" providerId="LiveId" clId="{3C9F08B2-26DB-48A7-9D67-1DFFBC9AAF24}" dt="2025-01-06T23:15:46.045" v="464" actId="1076"/>
          <ac:spMkLst>
            <pc:docMk/>
            <pc:sldMk cId="0" sldId="303"/>
            <ac:spMk id="9" creationId="{00000000-0000-0000-0000-000000000000}"/>
          </ac:spMkLst>
        </pc:spChg>
        <pc:spChg chg="add del">
          <ac:chgData name="shery tawfeeq" userId="19a96e0e89ed5f52" providerId="LiveId" clId="{3C9F08B2-26DB-48A7-9D67-1DFFBC9AAF24}" dt="2025-01-06T23:16:23.671" v="468" actId="478"/>
          <ac:spMkLst>
            <pc:docMk/>
            <pc:sldMk cId="0" sldId="303"/>
            <ac:spMk id="10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3:19:59.679" v="516"/>
          <ac:spMkLst>
            <pc:docMk/>
            <pc:sldMk cId="0" sldId="303"/>
            <ac:spMk id="11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3:19:43.401" v="515"/>
          <ac:spMkLst>
            <pc:docMk/>
            <pc:sldMk cId="0" sldId="303"/>
            <ac:spMk id="12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3:19:28.722" v="513"/>
          <ac:spMkLst>
            <pc:docMk/>
            <pc:sldMk cId="0" sldId="303"/>
            <ac:spMk id="13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6T23:15:16.034" v="461"/>
          <ac:picMkLst>
            <pc:docMk/>
            <pc:sldMk cId="0" sldId="303"/>
            <ac:picMk id="3" creationId="{DEF45876-D0FE-A3E7-7569-1845A5E4E100}"/>
          </ac:picMkLst>
        </pc:picChg>
        <pc:picChg chg="add mod">
          <ac:chgData name="shery tawfeeq" userId="19a96e0e89ed5f52" providerId="LiveId" clId="{3C9F08B2-26DB-48A7-9D67-1DFFBC9AAF24}" dt="2025-01-06T23:20:26.847" v="517"/>
          <ac:picMkLst>
            <pc:docMk/>
            <pc:sldMk cId="0" sldId="303"/>
            <ac:picMk id="8" creationId="{29B7A51C-E48C-EF12-E21F-C08B808BE8F4}"/>
          </ac:picMkLst>
        </pc:picChg>
      </pc:sldChg>
      <pc:sldChg chg="addSp delSp modSp mod ord modTransition delAnim modAnim">
        <pc:chgData name="shery tawfeeq" userId="19a96e0e89ed5f52" providerId="LiveId" clId="{3C9F08B2-26DB-48A7-9D67-1DFFBC9AAF24}" dt="2025-01-07T14:25:29.927" v="598"/>
        <pc:sldMkLst>
          <pc:docMk/>
          <pc:sldMk cId="0" sldId="306"/>
        </pc:sldMkLst>
        <pc:spChg chg="add del">
          <ac:chgData name="shery tawfeeq" userId="19a96e0e89ed5f52" providerId="LiveId" clId="{3C9F08B2-26DB-48A7-9D67-1DFFBC9AAF24}" dt="2025-01-06T22:52:27.104" v="349" actId="22"/>
          <ac:spMkLst>
            <pc:docMk/>
            <pc:sldMk cId="0" sldId="306"/>
            <ac:spMk id="4" creationId="{49794664-D27E-CA4E-05E0-8DFCB27F38EC}"/>
          </ac:spMkLst>
        </pc:spChg>
        <pc:spChg chg="mod">
          <ac:chgData name="shery tawfeeq" userId="19a96e0e89ed5f52" providerId="LiveId" clId="{3C9F08B2-26DB-48A7-9D67-1DFFBC9AAF24}" dt="2025-01-06T22:56:28.959" v="379" actId="14100"/>
          <ac:spMkLst>
            <pc:docMk/>
            <pc:sldMk cId="0" sldId="306"/>
            <ac:spMk id="6" creationId="{00000000-0000-0000-0000-000000000000}"/>
          </ac:spMkLst>
        </pc:spChg>
        <pc:spChg chg="del">
          <ac:chgData name="shery tawfeeq" userId="19a96e0e89ed5f52" providerId="LiveId" clId="{3C9F08B2-26DB-48A7-9D67-1DFFBC9AAF24}" dt="2025-01-06T22:52:55.169" v="352" actId="478"/>
          <ac:spMkLst>
            <pc:docMk/>
            <pc:sldMk cId="0" sldId="306"/>
            <ac:spMk id="7" creationId="{00000000-0000-0000-0000-000000000000}"/>
          </ac:spMkLst>
        </pc:spChg>
        <pc:spChg chg="add mod">
          <ac:chgData name="shery tawfeeq" userId="19a96e0e89ed5f52" providerId="LiveId" clId="{3C9F08B2-26DB-48A7-9D67-1DFFBC9AAF24}" dt="2025-01-06T22:52:49.103" v="351" actId="1076"/>
          <ac:spMkLst>
            <pc:docMk/>
            <pc:sldMk cId="0" sldId="306"/>
            <ac:spMk id="9" creationId="{D2F3ADAC-8D9C-F8C6-3B28-30544444E731}"/>
          </ac:spMkLst>
        </pc:spChg>
        <pc:spChg chg="mod">
          <ac:chgData name="shery tawfeeq" userId="19a96e0e89ed5f52" providerId="LiveId" clId="{3C9F08B2-26DB-48A7-9D67-1DFFBC9AAF24}" dt="2025-01-06T22:54:01.078" v="363" actId="14100"/>
          <ac:spMkLst>
            <pc:docMk/>
            <pc:sldMk cId="0" sldId="306"/>
            <ac:spMk id="17" creationId="{00000000-0000-0000-0000-000000000000}"/>
          </ac:spMkLst>
        </pc:spChg>
        <pc:spChg chg="del">
          <ac:chgData name="shery tawfeeq" userId="19a96e0e89ed5f52" providerId="LiveId" clId="{3C9F08B2-26DB-48A7-9D67-1DFFBC9AAF24}" dt="2025-01-06T22:52:19.625" v="347" actId="478"/>
          <ac:spMkLst>
            <pc:docMk/>
            <pc:sldMk cId="0" sldId="306"/>
            <ac:spMk id="19" creationId="{00000000-0000-0000-0000-000000000000}"/>
          </ac:spMkLst>
        </pc:spChg>
        <pc:spChg chg="del">
          <ac:chgData name="shery tawfeeq" userId="19a96e0e89ed5f52" providerId="LiveId" clId="{3C9F08B2-26DB-48A7-9D67-1DFFBC9AAF24}" dt="2025-01-06T22:52:16.458" v="346" actId="478"/>
          <ac:spMkLst>
            <pc:docMk/>
            <pc:sldMk cId="0" sldId="306"/>
            <ac:spMk id="23" creationId="{00000000-0000-0000-0000-000000000000}"/>
          </ac:spMkLst>
        </pc:spChg>
        <pc:picChg chg="mod">
          <ac:chgData name="shery tawfeeq" userId="19a96e0e89ed5f52" providerId="LiveId" clId="{3C9F08B2-26DB-48A7-9D67-1DFFBC9AAF24}" dt="2025-01-06T22:54:09.121" v="364" actId="14100"/>
          <ac:picMkLst>
            <pc:docMk/>
            <pc:sldMk cId="0" sldId="306"/>
            <ac:picMk id="5" creationId="{00000000-0000-0000-0000-000000000000}"/>
          </ac:picMkLst>
        </pc:picChg>
        <pc:picChg chg="add mod">
          <ac:chgData name="shery tawfeeq" userId="19a96e0e89ed5f52" providerId="LiveId" clId="{3C9F08B2-26DB-48A7-9D67-1DFFBC9AAF24}" dt="2025-01-06T22:56:32.002" v="380" actId="1076"/>
          <ac:picMkLst>
            <pc:docMk/>
            <pc:sldMk cId="0" sldId="306"/>
            <ac:picMk id="10" creationId="{72DEE10B-BCF0-4749-BCE6-D5F244E1EF2B}"/>
          </ac:picMkLst>
        </pc:picChg>
        <pc:picChg chg="add del mod">
          <ac:chgData name="shery tawfeeq" userId="19a96e0e89ed5f52" providerId="LiveId" clId="{3C9F08B2-26DB-48A7-9D67-1DFFBC9AAF24}" dt="2025-01-06T23:28:32.215" v="518" actId="478"/>
          <ac:picMkLst>
            <pc:docMk/>
            <pc:sldMk cId="0" sldId="306"/>
            <ac:picMk id="11" creationId="{80C056D2-84F8-445D-030A-B4FB06D951EF}"/>
          </ac:picMkLst>
        </pc:picChg>
        <pc:picChg chg="add mod">
          <ac:chgData name="shery tawfeeq" userId="19a96e0e89ed5f52" providerId="LiveId" clId="{3C9F08B2-26DB-48A7-9D67-1DFFBC9AAF24}" dt="2025-01-07T14:10:34.228" v="542"/>
          <ac:picMkLst>
            <pc:docMk/>
            <pc:sldMk cId="0" sldId="306"/>
            <ac:picMk id="13" creationId="{4C01EB90-A738-317F-90FB-34B6B6FDEFB4}"/>
          </ac:picMkLst>
        </pc:picChg>
      </pc:sldChg>
      <pc:sldChg chg="modTransition">
        <pc:chgData name="shery tawfeeq" userId="19a96e0e89ed5f52" providerId="LiveId" clId="{3C9F08B2-26DB-48A7-9D67-1DFFBC9AAF24}" dt="2025-01-07T14:23:09.187" v="587"/>
        <pc:sldMkLst>
          <pc:docMk/>
          <pc:sldMk cId="0" sldId="313"/>
        </pc:sldMkLst>
      </pc:sldChg>
      <pc:sldChg chg="addSp modSp ord modTransition modAnim">
        <pc:chgData name="shery tawfeeq" userId="19a96e0e89ed5f52" providerId="LiveId" clId="{3C9F08B2-26DB-48A7-9D67-1DFFBC9AAF24}" dt="2025-01-07T14:26:34.566" v="604"/>
        <pc:sldMkLst>
          <pc:docMk/>
          <pc:sldMk cId="0" sldId="349"/>
        </pc:sldMkLst>
        <pc:picChg chg="add mod">
          <ac:chgData name="shery tawfeeq" userId="19a96e0e89ed5f52" providerId="LiveId" clId="{3C9F08B2-26DB-48A7-9D67-1DFFBC9AAF24}" dt="2025-01-06T23:14:01.496" v="459"/>
          <ac:picMkLst>
            <pc:docMk/>
            <pc:sldMk cId="0" sldId="349"/>
            <ac:picMk id="3" creationId="{0B6D50A0-E3BA-DDFF-6E73-BECC85B74981}"/>
          </ac:picMkLst>
        </pc:picChg>
      </pc:sldChg>
      <pc:sldChg chg="addSp delSp modSp mod modTransition delAnim">
        <pc:chgData name="shery tawfeeq" userId="19a96e0e89ed5f52" providerId="LiveId" clId="{3C9F08B2-26DB-48A7-9D67-1DFFBC9AAF24}" dt="2025-01-07T14:22:49.517" v="586"/>
        <pc:sldMkLst>
          <pc:docMk/>
          <pc:sldMk cId="0" sldId="480"/>
        </pc:sldMkLst>
        <pc:spChg chg="mod">
          <ac:chgData name="shery tawfeeq" userId="19a96e0e89ed5f52" providerId="LiveId" clId="{3C9F08B2-26DB-48A7-9D67-1DFFBC9AAF24}" dt="2025-01-06T23:18:49.978" v="511" actId="207"/>
          <ac:spMkLst>
            <pc:docMk/>
            <pc:sldMk cId="0" sldId="480"/>
            <ac:spMk id="8" creationId="{E859D68A-FAEC-9FD8-F83D-A51593452FFC}"/>
          </ac:spMkLst>
        </pc:spChg>
        <pc:picChg chg="add mod">
          <ac:chgData name="shery tawfeeq" userId="19a96e0e89ed5f52" providerId="LiveId" clId="{3C9F08B2-26DB-48A7-9D67-1DFFBC9AAF24}" dt="2025-01-07T13:47:35.242" v="520"/>
          <ac:picMkLst>
            <pc:docMk/>
            <pc:sldMk cId="0" sldId="480"/>
            <ac:picMk id="6" creationId="{14D6BBD8-C304-419B-18BF-07833403FB5F}"/>
          </ac:picMkLst>
        </pc:picChg>
        <pc:picChg chg="del">
          <ac:chgData name="shery tawfeeq" userId="19a96e0e89ed5f52" providerId="LiveId" clId="{3C9F08B2-26DB-48A7-9D67-1DFFBC9AAF24}" dt="2025-01-07T13:42:54.469" v="519" actId="478"/>
          <ac:picMkLst>
            <pc:docMk/>
            <pc:sldMk cId="0" sldId="480"/>
            <ac:picMk id="9" creationId="{FB4E36B9-A096-116A-9AEA-1BD33D51073D}"/>
          </ac:picMkLst>
        </pc:picChg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89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0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1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2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3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4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1389432737" sldId="495"/>
        </pc:sldMkLst>
      </pc:sldChg>
      <pc:sldChg chg="modSp mod modTransition">
        <pc:chgData name="shery tawfeeq" userId="19a96e0e89ed5f52" providerId="LiveId" clId="{3C9F08B2-26DB-48A7-9D67-1DFFBC9AAF24}" dt="2025-01-07T14:23:42.935" v="591"/>
        <pc:sldMkLst>
          <pc:docMk/>
          <pc:sldMk cId="1584672584" sldId="496"/>
        </pc:sldMkLst>
        <pc:spChg chg="mod">
          <ac:chgData name="shery tawfeeq" userId="19a96e0e89ed5f52" providerId="LiveId" clId="{3C9F08B2-26DB-48A7-9D67-1DFFBC9AAF24}" dt="2025-01-06T22:24:01.155" v="276"/>
          <ac:spMkLst>
            <pc:docMk/>
            <pc:sldMk cId="1584672584" sldId="496"/>
            <ac:spMk id="3" creationId="{00000000-0000-0000-0000-000000000000}"/>
          </ac:spMkLst>
        </pc:spChg>
      </pc:sldChg>
      <pc:sldChg chg="addSp delSp modSp add mod ord modTransition delAnim modAnim">
        <pc:chgData name="shery tawfeeq" userId="19a96e0e89ed5f52" providerId="LiveId" clId="{3C9F08B2-26DB-48A7-9D67-1DFFBC9AAF24}" dt="2025-01-07T14:23:51.026" v="592"/>
        <pc:sldMkLst>
          <pc:docMk/>
          <pc:sldMk cId="665929241" sldId="497"/>
        </pc:sldMkLst>
        <pc:spChg chg="mod">
          <ac:chgData name="shery tawfeeq" userId="19a96e0e89ed5f52" providerId="LiveId" clId="{3C9F08B2-26DB-48A7-9D67-1DFFBC9AAF24}" dt="2025-01-06T20:02:11.886" v="6" actId="255"/>
          <ac:spMkLst>
            <pc:docMk/>
            <pc:sldMk cId="665929241" sldId="497"/>
            <ac:spMk id="24" creationId="{00000000-0000-0000-0000-000000000000}"/>
          </ac:spMkLst>
        </pc:spChg>
        <pc:picChg chg="del">
          <ac:chgData name="shery tawfeeq" userId="19a96e0e89ed5f52" providerId="LiveId" clId="{3C9F08B2-26DB-48A7-9D67-1DFFBC9AAF24}" dt="2025-01-06T20:02:19.607" v="7" actId="478"/>
          <ac:picMkLst>
            <pc:docMk/>
            <pc:sldMk cId="665929241" sldId="497"/>
            <ac:picMk id="2" creationId="{D512CC50-5190-BF0A-3C5D-7F215A50C690}"/>
          </ac:picMkLst>
        </pc:picChg>
        <pc:picChg chg="add mod">
          <ac:chgData name="shery tawfeeq" userId="19a96e0e89ed5f52" providerId="LiveId" clId="{3C9F08B2-26DB-48A7-9D67-1DFFBC9AAF24}" dt="2025-01-06T20:02:32.005" v="8"/>
          <ac:picMkLst>
            <pc:docMk/>
            <pc:sldMk cId="665929241" sldId="497"/>
            <ac:picMk id="3" creationId="{A188A8ED-319D-923D-B6D1-370906E8EA41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23:58.844" v="593"/>
        <pc:sldMkLst>
          <pc:docMk/>
          <pc:sldMk cId="1784990302" sldId="498"/>
        </pc:sldMkLst>
        <pc:spChg chg="mod">
          <ac:chgData name="shery tawfeeq" userId="19a96e0e89ed5f52" providerId="LiveId" clId="{3C9F08B2-26DB-48A7-9D67-1DFFBC9AAF24}" dt="2025-01-06T22:24:12.892" v="281"/>
          <ac:spMkLst>
            <pc:docMk/>
            <pc:sldMk cId="1784990302" sldId="498"/>
            <ac:spMk id="3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0:04:06.388" v="16" actId="1076"/>
          <ac:spMkLst>
            <pc:docMk/>
            <pc:sldMk cId="1784990302" sldId="498"/>
            <ac:spMk id="48" creationId="{00000000-0000-0000-0000-000000000000}"/>
          </ac:spMkLst>
        </pc:spChg>
        <pc:picChg chg="del">
          <ac:chgData name="shery tawfeeq" userId="19a96e0e89ed5f52" providerId="LiveId" clId="{3C9F08B2-26DB-48A7-9D67-1DFFBC9AAF24}" dt="2025-01-06T20:04:12.264" v="18" actId="478"/>
          <ac:picMkLst>
            <pc:docMk/>
            <pc:sldMk cId="1784990302" sldId="498"/>
            <ac:picMk id="4" creationId="{46205C98-EA54-E1DB-71E0-3C8DB7DA8EEF}"/>
          </ac:picMkLst>
        </pc:picChg>
        <pc:picChg chg="add mod">
          <ac:chgData name="shery tawfeeq" userId="19a96e0e89ed5f52" providerId="LiveId" clId="{3C9F08B2-26DB-48A7-9D67-1DFFBC9AAF24}" dt="2025-01-06T20:04:27.670" v="19"/>
          <ac:picMkLst>
            <pc:docMk/>
            <pc:sldMk cId="1784990302" sldId="498"/>
            <ac:picMk id="6" creationId="{1279EA1B-E825-1888-C349-54DA3F986220}"/>
          </ac:picMkLst>
        </pc:picChg>
        <pc:picChg chg="add mod">
          <ac:chgData name="shery tawfeeq" userId="19a96e0e89ed5f52" providerId="LiveId" clId="{3C9F08B2-26DB-48A7-9D67-1DFFBC9AAF24}" dt="2025-01-06T20:09:00.853" v="24" actId="1440"/>
          <ac:picMkLst>
            <pc:docMk/>
            <pc:sldMk cId="1784990302" sldId="498"/>
            <ac:picMk id="8" creationId="{A782835C-0CF3-B06F-D3C0-1E4AD6A3B353}"/>
          </ac:picMkLst>
        </pc:picChg>
        <pc:picChg chg="del">
          <ac:chgData name="shery tawfeeq" userId="19a96e0e89ed5f52" providerId="LiveId" clId="{3C9F08B2-26DB-48A7-9D67-1DFFBC9AAF24}" dt="2025-01-06T20:04:09.977" v="17" actId="478"/>
          <ac:picMkLst>
            <pc:docMk/>
            <pc:sldMk cId="1784990302" sldId="498"/>
            <ac:picMk id="10" creationId="{047CC629-37B9-0FB3-BC8E-A1E1013D5AE2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17:51.852" v="554"/>
        <pc:sldMkLst>
          <pc:docMk/>
          <pc:sldMk cId="526482925" sldId="499"/>
        </pc:sldMkLst>
        <pc:spChg chg="mod">
          <ac:chgData name="shery tawfeeq" userId="19a96e0e89ed5f52" providerId="LiveId" clId="{3C9F08B2-26DB-48A7-9D67-1DFFBC9AAF24}" dt="2025-01-06T20:19:06.045" v="32"/>
          <ac:spMkLst>
            <pc:docMk/>
            <pc:sldMk cId="526482925" sldId="499"/>
            <ac:spMk id="41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6T20:19:27.578" v="34"/>
          <ac:picMkLst>
            <pc:docMk/>
            <pc:sldMk cId="526482925" sldId="499"/>
            <ac:picMk id="2" creationId="{80CC6D47-9B4A-BD6D-9E1B-21663BED2FAE}"/>
          </ac:picMkLst>
        </pc:picChg>
        <pc:picChg chg="del">
          <ac:chgData name="shery tawfeeq" userId="19a96e0e89ed5f52" providerId="LiveId" clId="{3C9F08B2-26DB-48A7-9D67-1DFFBC9AAF24}" dt="2025-01-06T20:19:08.323" v="33" actId="478"/>
          <ac:picMkLst>
            <pc:docMk/>
            <pc:sldMk cId="526482925" sldId="499"/>
            <ac:picMk id="7" creationId="{2198667E-7315-308B-CEA7-F45EF24B36CE}"/>
          </ac:picMkLst>
        </pc:picChg>
      </pc:sldChg>
      <pc:sldChg chg="addSp delSp modSp add del mod ord modTransition delAnim modAnim">
        <pc:chgData name="shery tawfeeq" userId="19a96e0e89ed5f52" providerId="LiveId" clId="{3C9F08B2-26DB-48A7-9D67-1DFFBC9AAF24}" dt="2025-01-07T14:18:04.663" v="555"/>
        <pc:sldMkLst>
          <pc:docMk/>
          <pc:sldMk cId="624478510" sldId="500"/>
        </pc:sldMkLst>
        <pc:spChg chg="mod">
          <ac:chgData name="shery tawfeeq" userId="19a96e0e89ed5f52" providerId="LiveId" clId="{3C9F08B2-26DB-48A7-9D67-1DFFBC9AAF24}" dt="2025-01-06T22:24:39.839" v="286"/>
          <ac:spMkLst>
            <pc:docMk/>
            <pc:sldMk cId="624478510" sldId="500"/>
            <ac:spMk id="3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0:22:21.728" v="56" actId="1076"/>
          <ac:spMkLst>
            <pc:docMk/>
            <pc:sldMk cId="624478510" sldId="500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6T20:23:59.962" v="66"/>
          <ac:picMkLst>
            <pc:docMk/>
            <pc:sldMk cId="624478510" sldId="500"/>
            <ac:picMk id="4" creationId="{4502608F-78CF-31F8-BF75-D0AFF831A41A}"/>
          </ac:picMkLst>
        </pc:picChg>
        <pc:picChg chg="del">
          <ac:chgData name="shery tawfeeq" userId="19a96e0e89ed5f52" providerId="LiveId" clId="{3C9F08B2-26DB-48A7-9D67-1DFFBC9AAF24}" dt="2025-01-06T20:21:45.182" v="50" actId="478"/>
          <ac:picMkLst>
            <pc:docMk/>
            <pc:sldMk cId="624478510" sldId="500"/>
            <ac:picMk id="8" creationId="{50D69297-572E-BE76-B81A-3E396A391684}"/>
          </ac:picMkLst>
        </pc:picChg>
        <pc:picChg chg="del">
          <ac:chgData name="shery tawfeeq" userId="19a96e0e89ed5f52" providerId="LiveId" clId="{3C9F08B2-26DB-48A7-9D67-1DFFBC9AAF24}" dt="2025-01-06T20:19:56.152" v="38" actId="478"/>
          <ac:picMkLst>
            <pc:docMk/>
            <pc:sldMk cId="624478510" sldId="500"/>
            <ac:picMk id="9" creationId="{81689B7D-728C-93D6-F444-840BA146C27F}"/>
          </ac:picMkLst>
        </pc:picChg>
        <pc:picChg chg="add mod">
          <ac:chgData name="shery tawfeeq" userId="19a96e0e89ed5f52" providerId="LiveId" clId="{3C9F08B2-26DB-48A7-9D67-1DFFBC9AAF24}" dt="2025-01-06T20:23:43.664" v="65" actId="1076"/>
          <ac:picMkLst>
            <pc:docMk/>
            <pc:sldMk cId="624478510" sldId="500"/>
            <ac:picMk id="1026" creationId="{5D9D726F-B4E7-665E-BF17-7CE96AA4278E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24:18.433" v="594"/>
        <pc:sldMkLst>
          <pc:docMk/>
          <pc:sldMk cId="2252565313" sldId="501"/>
        </pc:sldMkLst>
        <pc:spChg chg="mod">
          <ac:chgData name="shery tawfeeq" userId="19a96e0e89ed5f52" providerId="LiveId" clId="{3C9F08B2-26DB-48A7-9D67-1DFFBC9AAF24}" dt="2025-01-06T20:37:35.392" v="106" actId="207"/>
          <ac:spMkLst>
            <pc:docMk/>
            <pc:sldMk cId="2252565313" sldId="501"/>
            <ac:spMk id="24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6T20:26:31.054" v="78"/>
          <ac:picMkLst>
            <pc:docMk/>
            <pc:sldMk cId="2252565313" sldId="501"/>
            <ac:picMk id="2" creationId="{4B8EA01A-EB0E-2EE2-8DBA-1CCA3894B48D}"/>
          </ac:picMkLst>
        </pc:picChg>
        <pc:picChg chg="del">
          <ac:chgData name="shery tawfeeq" userId="19a96e0e89ed5f52" providerId="LiveId" clId="{3C9F08B2-26DB-48A7-9D67-1DFFBC9AAF24}" dt="2025-01-06T20:24:32.484" v="70" actId="478"/>
          <ac:picMkLst>
            <pc:docMk/>
            <pc:sldMk cId="2252565313" sldId="501"/>
            <ac:picMk id="3" creationId="{A188A8ED-319D-923D-B6D1-370906E8EA41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24:29.009" v="595"/>
        <pc:sldMkLst>
          <pc:docMk/>
          <pc:sldMk cId="1826110906" sldId="502"/>
        </pc:sldMkLst>
        <pc:spChg chg="mod">
          <ac:chgData name="shery tawfeeq" userId="19a96e0e89ed5f52" providerId="LiveId" clId="{3C9F08B2-26DB-48A7-9D67-1DFFBC9AAF24}" dt="2025-01-06T22:24:49.904" v="291"/>
          <ac:spMkLst>
            <pc:docMk/>
            <pc:sldMk cId="1826110906" sldId="502"/>
            <ac:spMk id="3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0:37:55.423" v="108" actId="207"/>
          <ac:spMkLst>
            <pc:docMk/>
            <pc:sldMk cId="1826110906" sldId="502"/>
            <ac:spMk id="48" creationId="{00000000-0000-0000-0000-000000000000}"/>
          </ac:spMkLst>
        </pc:spChg>
        <pc:picChg chg="del">
          <ac:chgData name="shery tawfeeq" userId="19a96e0e89ed5f52" providerId="LiveId" clId="{3C9F08B2-26DB-48A7-9D67-1DFFBC9AAF24}" dt="2025-01-06T20:28:03.764" v="90" actId="478"/>
          <ac:picMkLst>
            <pc:docMk/>
            <pc:sldMk cId="1826110906" sldId="502"/>
            <ac:picMk id="4" creationId="{4502608F-78CF-31F8-BF75-D0AFF831A41A}"/>
          </ac:picMkLst>
        </pc:picChg>
        <pc:picChg chg="add mod">
          <ac:chgData name="shery tawfeeq" userId="19a96e0e89ed5f52" providerId="LiveId" clId="{3C9F08B2-26DB-48A7-9D67-1DFFBC9AAF24}" dt="2025-01-06T20:28:27.138" v="91"/>
          <ac:picMkLst>
            <pc:docMk/>
            <pc:sldMk cId="1826110906" sldId="502"/>
            <ac:picMk id="6" creationId="{481DF0CB-CE7C-9296-C151-479780336E2F}"/>
          </ac:picMkLst>
        </pc:picChg>
        <pc:picChg chg="del">
          <ac:chgData name="shery tawfeeq" userId="19a96e0e89ed5f52" providerId="LiveId" clId="{3C9F08B2-26DB-48A7-9D67-1DFFBC9AAF24}" dt="2025-01-06T20:28:31.831" v="92" actId="478"/>
          <ac:picMkLst>
            <pc:docMk/>
            <pc:sldMk cId="1826110906" sldId="502"/>
            <ac:picMk id="1026" creationId="{5D9D726F-B4E7-665E-BF17-7CE96AA4278E}"/>
          </ac:picMkLst>
        </pc:picChg>
        <pc:picChg chg="add mod">
          <ac:chgData name="shery tawfeeq" userId="19a96e0e89ed5f52" providerId="LiveId" clId="{3C9F08B2-26DB-48A7-9D67-1DFFBC9AAF24}" dt="2025-01-06T20:42:39.390" v="120" actId="1440"/>
          <ac:picMkLst>
            <pc:docMk/>
            <pc:sldMk cId="1826110906" sldId="502"/>
            <ac:picMk id="2050" creationId="{A575906E-A461-1BFF-6F43-81D5E1FDA2D5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18:42.472" v="558"/>
        <pc:sldMkLst>
          <pc:docMk/>
          <pc:sldMk cId="3623418779" sldId="503"/>
        </pc:sldMkLst>
        <pc:spChg chg="mod">
          <ac:chgData name="shery tawfeeq" userId="19a96e0e89ed5f52" providerId="LiveId" clId="{3C9F08B2-26DB-48A7-9D67-1DFFBC9AAF24}" dt="2025-01-06T20:38:28.368" v="110" actId="207"/>
          <ac:spMkLst>
            <pc:docMk/>
            <pc:sldMk cId="3623418779" sldId="503"/>
            <ac:spMk id="24" creationId="{00000000-0000-0000-0000-000000000000}"/>
          </ac:spMkLst>
        </pc:spChg>
        <pc:picChg chg="del">
          <ac:chgData name="shery tawfeeq" userId="19a96e0e89ed5f52" providerId="LiveId" clId="{3C9F08B2-26DB-48A7-9D67-1DFFBC9AAF24}" dt="2025-01-06T20:36:11.332" v="103" actId="478"/>
          <ac:picMkLst>
            <pc:docMk/>
            <pc:sldMk cId="3623418779" sldId="503"/>
            <ac:picMk id="2" creationId="{4B8EA01A-EB0E-2EE2-8DBA-1CCA3894B48D}"/>
          </ac:picMkLst>
        </pc:picChg>
        <pc:picChg chg="add mod">
          <ac:chgData name="shery tawfeeq" userId="19a96e0e89ed5f52" providerId="LiveId" clId="{3C9F08B2-26DB-48A7-9D67-1DFFBC9AAF24}" dt="2025-01-06T20:36:27.091" v="104"/>
          <ac:picMkLst>
            <pc:docMk/>
            <pc:sldMk cId="3623418779" sldId="503"/>
            <ac:picMk id="3" creationId="{E686D2B2-0396-5456-F822-91EBED62B5D5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18:55.844" v="559"/>
        <pc:sldMkLst>
          <pc:docMk/>
          <pc:sldMk cId="262867761" sldId="504"/>
        </pc:sldMkLst>
        <pc:spChg chg="mod">
          <ac:chgData name="shery tawfeeq" userId="19a96e0e89ed5f52" providerId="LiveId" clId="{3C9F08B2-26DB-48A7-9D67-1DFFBC9AAF24}" dt="2025-01-06T22:06:24.078" v="128"/>
          <ac:spMkLst>
            <pc:docMk/>
            <pc:sldMk cId="262867761" sldId="504"/>
            <ac:spMk id="41" creationId="{00000000-0000-0000-0000-000000000000}"/>
          </ac:spMkLst>
        </pc:spChg>
        <pc:picChg chg="del">
          <ac:chgData name="shery tawfeeq" userId="19a96e0e89ed5f52" providerId="LiveId" clId="{3C9F08B2-26DB-48A7-9D67-1DFFBC9AAF24}" dt="2025-01-06T22:06:39.821" v="129" actId="478"/>
          <ac:picMkLst>
            <pc:docMk/>
            <pc:sldMk cId="262867761" sldId="504"/>
            <ac:picMk id="2" creationId="{80CC6D47-9B4A-BD6D-9E1B-21663BED2FAE}"/>
          </ac:picMkLst>
        </pc:picChg>
        <pc:picChg chg="add mod">
          <ac:chgData name="shery tawfeeq" userId="19a96e0e89ed5f52" providerId="LiveId" clId="{3C9F08B2-26DB-48A7-9D67-1DFFBC9AAF24}" dt="2025-01-06T22:06:40.562" v="130"/>
          <ac:picMkLst>
            <pc:docMk/>
            <pc:sldMk cId="262867761" sldId="504"/>
            <ac:picMk id="7" creationId="{1503530F-2BFE-E8EC-A2C0-D55E2630500F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19:18.380" v="560"/>
        <pc:sldMkLst>
          <pc:docMk/>
          <pc:sldMk cId="3225467422" sldId="505"/>
        </pc:sldMkLst>
        <pc:spChg chg="mod">
          <ac:chgData name="shery tawfeeq" userId="19a96e0e89ed5f52" providerId="LiveId" clId="{3C9F08B2-26DB-48A7-9D67-1DFFBC9AAF24}" dt="2025-01-06T22:25:09.821" v="296"/>
          <ac:spMkLst>
            <pc:docMk/>
            <pc:sldMk cId="3225467422" sldId="505"/>
            <ac:spMk id="3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2:13:45.953" v="198" actId="1076"/>
          <ac:spMkLst>
            <pc:docMk/>
            <pc:sldMk cId="3225467422" sldId="505"/>
            <ac:spMk id="48" creationId="{00000000-0000-0000-0000-000000000000}"/>
          </ac:spMkLst>
        </pc:spChg>
        <pc:picChg chg="del">
          <ac:chgData name="shery tawfeeq" userId="19a96e0e89ed5f52" providerId="LiveId" clId="{3C9F08B2-26DB-48A7-9D67-1DFFBC9AAF24}" dt="2025-01-06T22:07:23.109" v="136" actId="478"/>
          <ac:picMkLst>
            <pc:docMk/>
            <pc:sldMk cId="3225467422" sldId="505"/>
            <ac:picMk id="4" creationId="{4502608F-78CF-31F8-BF75-D0AFF831A41A}"/>
          </ac:picMkLst>
        </pc:picChg>
        <pc:picChg chg="add mod">
          <ac:chgData name="shery tawfeeq" userId="19a96e0e89ed5f52" providerId="LiveId" clId="{3C9F08B2-26DB-48A7-9D67-1DFFBC9AAF24}" dt="2025-01-06T22:14:28.697" v="202"/>
          <ac:picMkLst>
            <pc:docMk/>
            <pc:sldMk cId="3225467422" sldId="505"/>
            <ac:picMk id="6" creationId="{57E89AB7-2D77-E92F-EF31-9E7D4A0507A1}"/>
          </ac:picMkLst>
        </pc:picChg>
        <pc:picChg chg="del">
          <ac:chgData name="shery tawfeeq" userId="19a96e0e89ed5f52" providerId="LiveId" clId="{3C9F08B2-26DB-48A7-9D67-1DFFBC9AAF24}" dt="2025-01-06T22:08:24.273" v="142" actId="478"/>
          <ac:picMkLst>
            <pc:docMk/>
            <pc:sldMk cId="3225467422" sldId="505"/>
            <ac:picMk id="1026" creationId="{5D9D726F-B4E7-665E-BF17-7CE96AA4278E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19:24.468" v="561"/>
        <pc:sldMkLst>
          <pc:docMk/>
          <pc:sldMk cId="1752650320" sldId="506"/>
        </pc:sldMkLst>
        <pc:spChg chg="mod">
          <ac:chgData name="shery tawfeeq" userId="19a96e0e89ed5f52" providerId="LiveId" clId="{3C9F08B2-26DB-48A7-9D67-1DFFBC9AAF24}" dt="2025-01-06T22:21:30.568" v="252" actId="1076"/>
          <ac:spMkLst>
            <pc:docMk/>
            <pc:sldMk cId="1752650320" sldId="506"/>
            <ac:spMk id="24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2:21:43.673" v="253" actId="14100"/>
          <ac:spMkLst>
            <pc:docMk/>
            <pc:sldMk cId="1752650320" sldId="506"/>
            <ac:spMk id="25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6T22:22:05.641" v="254"/>
          <ac:picMkLst>
            <pc:docMk/>
            <pc:sldMk cId="1752650320" sldId="506"/>
            <ac:picMk id="2" creationId="{F4CF28E1-0D6E-36E8-C641-5EE75862D72A}"/>
          </ac:picMkLst>
        </pc:picChg>
        <pc:picChg chg="del">
          <ac:chgData name="shery tawfeeq" userId="19a96e0e89ed5f52" providerId="LiveId" clId="{3C9F08B2-26DB-48A7-9D67-1DFFBC9AAF24}" dt="2025-01-06T22:15:17.713" v="207" actId="478"/>
          <ac:picMkLst>
            <pc:docMk/>
            <pc:sldMk cId="1752650320" sldId="506"/>
            <ac:picMk id="3" creationId="{E686D2B2-0396-5456-F822-91EBED62B5D5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25:00.686" v="596"/>
        <pc:sldMkLst>
          <pc:docMk/>
          <pc:sldMk cId="1641786519" sldId="507"/>
        </pc:sldMkLst>
        <pc:spChg chg="mod">
          <ac:chgData name="shery tawfeeq" userId="19a96e0e89ed5f52" providerId="LiveId" clId="{3C9F08B2-26DB-48A7-9D67-1DFFBC9AAF24}" dt="2025-01-06T22:25:27.313" v="301"/>
          <ac:spMkLst>
            <pc:docMk/>
            <pc:sldMk cId="1641786519" sldId="507"/>
            <ac:spMk id="3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2:29:35.002" v="308"/>
          <ac:spMkLst>
            <pc:docMk/>
            <pc:sldMk cId="1641786519" sldId="507"/>
            <ac:spMk id="48" creationId="{00000000-0000-0000-0000-000000000000}"/>
          </ac:spMkLst>
        </pc:spChg>
        <pc:picChg chg="add del mod">
          <ac:chgData name="shery tawfeeq" userId="19a96e0e89ed5f52" providerId="LiveId" clId="{3C9F08B2-26DB-48A7-9D67-1DFFBC9AAF24}" dt="2025-01-07T14:12:55.789" v="543" actId="478"/>
          <ac:picMkLst>
            <pc:docMk/>
            <pc:sldMk cId="1641786519" sldId="507"/>
            <ac:picMk id="4" creationId="{A4D4C48B-4FC3-D024-533C-A5FA76809FF2}"/>
          </ac:picMkLst>
        </pc:picChg>
        <pc:picChg chg="del">
          <ac:chgData name="shery tawfeeq" userId="19a96e0e89ed5f52" providerId="LiveId" clId="{3C9F08B2-26DB-48A7-9D67-1DFFBC9AAF24}" dt="2025-01-06T22:22:28.193" v="261" actId="478"/>
          <ac:picMkLst>
            <pc:docMk/>
            <pc:sldMk cId="1641786519" sldId="507"/>
            <ac:picMk id="6" creationId="{57E89AB7-2D77-E92F-EF31-9E7D4A0507A1}"/>
          </ac:picMkLst>
        </pc:picChg>
        <pc:picChg chg="add mod">
          <ac:chgData name="shery tawfeeq" userId="19a96e0e89ed5f52" providerId="LiveId" clId="{3C9F08B2-26DB-48A7-9D67-1DFFBC9AAF24}" dt="2025-01-07T14:15:08.482" v="544"/>
          <ac:picMkLst>
            <pc:docMk/>
            <pc:sldMk cId="1641786519" sldId="507"/>
            <ac:picMk id="13" creationId="{675795C1-4C30-23AC-87FD-2CA64018F6ED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25:06.415" v="597"/>
        <pc:sldMkLst>
          <pc:docMk/>
          <pc:sldMk cId="4263090570" sldId="508"/>
        </pc:sldMkLst>
        <pc:spChg chg="mod">
          <ac:chgData name="shery tawfeeq" userId="19a96e0e89ed5f52" providerId="LiveId" clId="{3C9F08B2-26DB-48A7-9D67-1DFFBC9AAF24}" dt="2025-01-06T22:37:20.522" v="324" actId="14100"/>
          <ac:spMkLst>
            <pc:docMk/>
            <pc:sldMk cId="4263090570" sldId="508"/>
            <ac:spMk id="23" creationId="{00000000-0000-0000-0000-000000000000}"/>
          </ac:spMkLst>
        </pc:spChg>
        <pc:spChg chg="mod">
          <ac:chgData name="shery tawfeeq" userId="19a96e0e89ed5f52" providerId="LiveId" clId="{3C9F08B2-26DB-48A7-9D67-1DFFBC9AAF24}" dt="2025-01-07T13:51:24.901" v="521" actId="20577"/>
          <ac:spMkLst>
            <pc:docMk/>
            <pc:sldMk cId="4263090570" sldId="508"/>
            <ac:spMk id="24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2:37:17.132" v="323" actId="14100"/>
          <ac:spMkLst>
            <pc:docMk/>
            <pc:sldMk cId="4263090570" sldId="508"/>
            <ac:spMk id="25" creationId="{00000000-0000-0000-0000-000000000000}"/>
          </ac:spMkLst>
        </pc:spChg>
        <pc:picChg chg="del">
          <ac:chgData name="shery tawfeeq" userId="19a96e0e89ed5f52" providerId="LiveId" clId="{3C9F08B2-26DB-48A7-9D67-1DFFBC9AAF24}" dt="2025-01-06T22:22:33.379" v="262" actId="478"/>
          <ac:picMkLst>
            <pc:docMk/>
            <pc:sldMk cId="4263090570" sldId="508"/>
            <ac:picMk id="2" creationId="{F4CF28E1-0D6E-36E8-C641-5EE75862D72A}"/>
          </ac:picMkLst>
        </pc:picChg>
        <pc:picChg chg="add del mod">
          <ac:chgData name="shery tawfeeq" userId="19a96e0e89ed5f52" providerId="LiveId" clId="{3C9F08B2-26DB-48A7-9D67-1DFFBC9AAF24}" dt="2025-01-07T13:52:43.088" v="524"/>
          <ac:picMkLst>
            <pc:docMk/>
            <pc:sldMk cId="4263090570" sldId="508"/>
            <ac:picMk id="4" creationId="{4D1BBC78-B87D-6393-7760-1ED57A5B8AE1}"/>
          </ac:picMkLst>
        </pc:picChg>
        <pc:picChg chg="add del mod ord">
          <ac:chgData name="shery tawfeeq" userId="19a96e0e89ed5f52" providerId="LiveId" clId="{3C9F08B2-26DB-48A7-9D67-1DFFBC9AAF24}" dt="2025-01-07T13:53:23.229" v="525"/>
          <ac:picMkLst>
            <pc:docMk/>
            <pc:sldMk cId="4263090570" sldId="508"/>
            <ac:picMk id="8" creationId="{5279F8CC-7B20-602D-55D6-EDEC87529B2C}"/>
          </ac:picMkLst>
        </pc:picChg>
        <pc:picChg chg="add del mod">
          <ac:chgData name="shery tawfeeq" userId="19a96e0e89ed5f52" providerId="LiveId" clId="{3C9F08B2-26DB-48A7-9D67-1DFFBC9AAF24}" dt="2025-01-07T13:53:40.293" v="527"/>
          <ac:picMkLst>
            <pc:docMk/>
            <pc:sldMk cId="4263090570" sldId="508"/>
            <ac:picMk id="9" creationId="{75D7D102-0529-3938-9792-8EE566A11D80}"/>
          </ac:picMkLst>
        </pc:picChg>
        <pc:picChg chg="add del mod ord">
          <ac:chgData name="shery tawfeeq" userId="19a96e0e89ed5f52" providerId="LiveId" clId="{3C9F08B2-26DB-48A7-9D67-1DFFBC9AAF24}" dt="2025-01-07T13:53:52.504" v="528"/>
          <ac:picMkLst>
            <pc:docMk/>
            <pc:sldMk cId="4263090570" sldId="508"/>
            <ac:picMk id="12" creationId="{8C98753E-8A0B-36E3-FC40-633C286A4AE6}"/>
          </ac:picMkLst>
        </pc:picChg>
        <pc:picChg chg="add del mod">
          <ac:chgData name="shery tawfeeq" userId="19a96e0e89ed5f52" providerId="LiveId" clId="{3C9F08B2-26DB-48A7-9D67-1DFFBC9AAF24}" dt="2025-01-07T13:53:55.113" v="530"/>
          <ac:picMkLst>
            <pc:docMk/>
            <pc:sldMk cId="4263090570" sldId="508"/>
            <ac:picMk id="13" creationId="{C67DD734-44F2-D5C7-625B-B08A54CDA4FF}"/>
          </ac:picMkLst>
        </pc:picChg>
        <pc:picChg chg="add del mod ord">
          <ac:chgData name="shery tawfeeq" userId="19a96e0e89ed5f52" providerId="LiveId" clId="{3C9F08B2-26DB-48A7-9D67-1DFFBC9AAF24}" dt="2025-01-07T13:55:33.368" v="531"/>
          <ac:picMkLst>
            <pc:docMk/>
            <pc:sldMk cId="4263090570" sldId="508"/>
            <ac:picMk id="16" creationId="{9A2703C3-193C-DC36-D1D2-84CE707AF8B7}"/>
          </ac:picMkLst>
        </pc:picChg>
        <pc:picChg chg="add del mod">
          <ac:chgData name="shery tawfeeq" userId="19a96e0e89ed5f52" providerId="LiveId" clId="{3C9F08B2-26DB-48A7-9D67-1DFFBC9AAF24}" dt="2025-01-07T13:56:11.271" v="533"/>
          <ac:picMkLst>
            <pc:docMk/>
            <pc:sldMk cId="4263090570" sldId="508"/>
            <ac:picMk id="17" creationId="{2DB65914-0EA9-59EC-CDC1-C56FACB66B2B}"/>
          </ac:picMkLst>
        </pc:picChg>
        <pc:picChg chg="add del mod ord">
          <ac:chgData name="shery tawfeeq" userId="19a96e0e89ed5f52" providerId="LiveId" clId="{3C9F08B2-26DB-48A7-9D67-1DFFBC9AAF24}" dt="2025-01-07T13:57:58.002" v="534"/>
          <ac:picMkLst>
            <pc:docMk/>
            <pc:sldMk cId="4263090570" sldId="508"/>
            <ac:picMk id="26" creationId="{042217F6-A2CE-E14B-D5A4-662AE591FAF7}"/>
          </ac:picMkLst>
        </pc:picChg>
        <pc:picChg chg="add del mod">
          <ac:chgData name="shery tawfeeq" userId="19a96e0e89ed5f52" providerId="LiveId" clId="{3C9F08B2-26DB-48A7-9D67-1DFFBC9AAF24}" dt="2025-01-07T13:58:09.800" v="536"/>
          <ac:picMkLst>
            <pc:docMk/>
            <pc:sldMk cId="4263090570" sldId="508"/>
            <ac:picMk id="27" creationId="{95470709-1A3A-9E3E-0F12-150D375B10BB}"/>
          </ac:picMkLst>
        </pc:picChg>
        <pc:picChg chg="add del mod ord">
          <ac:chgData name="shery tawfeeq" userId="19a96e0e89ed5f52" providerId="LiveId" clId="{3C9F08B2-26DB-48A7-9D67-1DFFBC9AAF24}" dt="2025-01-07T14:00:49.252" v="537"/>
          <ac:picMkLst>
            <pc:docMk/>
            <pc:sldMk cId="4263090570" sldId="508"/>
            <ac:picMk id="31" creationId="{9B254507-20DF-4F5B-F7E2-52D6F6B86AAB}"/>
          </ac:picMkLst>
        </pc:picChg>
        <pc:picChg chg="add mod">
          <ac:chgData name="shery tawfeeq" userId="19a96e0e89ed5f52" providerId="LiveId" clId="{3C9F08B2-26DB-48A7-9D67-1DFFBC9AAF24}" dt="2025-01-07T14:00:49.252" v="537"/>
          <ac:picMkLst>
            <pc:docMk/>
            <pc:sldMk cId="4263090570" sldId="508"/>
            <ac:picMk id="32" creationId="{5B95DC9F-4C68-49AC-FD49-18FBC06CBDBE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19:55.630" v="564"/>
        <pc:sldMkLst>
          <pc:docMk/>
          <pc:sldMk cId="3544253025" sldId="509"/>
        </pc:sldMkLst>
        <pc:spChg chg="mod">
          <ac:chgData name="shery tawfeeq" userId="19a96e0e89ed5f52" providerId="LiveId" clId="{3C9F08B2-26DB-48A7-9D67-1DFFBC9AAF24}" dt="2025-01-06T22:44:57.952" v="334" actId="20577"/>
          <ac:spMkLst>
            <pc:docMk/>
            <pc:sldMk cId="3544253025" sldId="509"/>
            <ac:spMk id="48" creationId="{00000000-0000-0000-0000-000000000000}"/>
          </ac:spMkLst>
        </pc:spChg>
        <pc:picChg chg="del">
          <ac:chgData name="shery tawfeeq" userId="19a96e0e89ed5f52" providerId="LiveId" clId="{3C9F08B2-26DB-48A7-9D67-1DFFBC9AAF24}" dt="2025-01-06T22:45:00.529" v="335" actId="478"/>
          <ac:picMkLst>
            <pc:docMk/>
            <pc:sldMk cId="3544253025" sldId="509"/>
            <ac:picMk id="4" creationId="{A4D4C48B-4FC3-D024-533C-A5FA76809FF2}"/>
          </ac:picMkLst>
        </pc:picChg>
        <pc:picChg chg="add del mod">
          <ac:chgData name="shery tawfeeq" userId="19a96e0e89ed5f52" providerId="LiveId" clId="{3C9F08B2-26DB-48A7-9D67-1DFFBC9AAF24}" dt="2025-01-07T14:07:42.394" v="540"/>
          <ac:picMkLst>
            <pc:docMk/>
            <pc:sldMk cId="3544253025" sldId="509"/>
            <ac:picMk id="12" creationId="{1A8FCA8B-03AC-07B8-F49A-D16C7DD44A14}"/>
          </ac:picMkLst>
        </pc:picChg>
        <pc:picChg chg="add del mod ord">
          <ac:chgData name="shery tawfeeq" userId="19a96e0e89ed5f52" providerId="LiveId" clId="{3C9F08B2-26DB-48A7-9D67-1DFFBC9AAF24}" dt="2025-01-07T14:09:12.240" v="541"/>
          <ac:picMkLst>
            <pc:docMk/>
            <pc:sldMk cId="3544253025" sldId="509"/>
            <ac:picMk id="17" creationId="{A7A478F8-79C2-AB2A-C7A3-33988B1FE35A}"/>
          </ac:picMkLst>
        </pc:picChg>
        <pc:picChg chg="add mod">
          <ac:chgData name="shery tawfeeq" userId="19a96e0e89ed5f52" providerId="LiveId" clId="{3C9F08B2-26DB-48A7-9D67-1DFFBC9AAF24}" dt="2025-01-07T14:09:12.240" v="541"/>
          <ac:picMkLst>
            <pc:docMk/>
            <pc:sldMk cId="3544253025" sldId="509"/>
            <ac:picMk id="18" creationId="{70919853-D809-7508-7B68-D4CE806ACC48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20:28.874" v="567"/>
        <pc:sldMkLst>
          <pc:docMk/>
          <pc:sldMk cId="2413712043" sldId="510"/>
        </pc:sldMkLst>
        <pc:spChg chg="add mod">
          <ac:chgData name="shery tawfeeq" userId="19a96e0e89ed5f52" providerId="LiveId" clId="{3C9F08B2-26DB-48A7-9D67-1DFFBC9AAF24}" dt="2025-01-06T23:04:08.569" v="410" actId="1076"/>
          <ac:spMkLst>
            <pc:docMk/>
            <pc:sldMk cId="2413712043" sldId="510"/>
            <ac:spMk id="10" creationId="{A7E45E5D-67A3-3F3B-A8EC-53103568B6A6}"/>
          </ac:spMkLst>
        </pc:spChg>
        <pc:spChg chg="mod">
          <ac:chgData name="shery tawfeeq" userId="19a96e0e89ed5f52" providerId="LiveId" clId="{3C9F08B2-26DB-48A7-9D67-1DFFBC9AAF24}" dt="2025-01-06T22:59:15.886" v="398" actId="20577"/>
          <ac:spMkLst>
            <pc:docMk/>
            <pc:sldMk cId="2413712043" sldId="510"/>
            <ac:spMk id="41" creationId="{D7248668-3ABB-64C8-5474-65D6511BB51C}"/>
          </ac:spMkLst>
        </pc:spChg>
        <pc:picChg chg="add del mod">
          <ac:chgData name="shery tawfeeq" userId="19a96e0e89ed5f52" providerId="LiveId" clId="{3C9F08B2-26DB-48A7-9D67-1DFFBC9AAF24}" dt="2025-01-06T23:04:12.281" v="411" actId="478"/>
          <ac:picMkLst>
            <pc:docMk/>
            <pc:sldMk cId="2413712043" sldId="510"/>
            <ac:picMk id="2" creationId="{6F1201BE-CC2C-CE81-732B-8329D9EA0A0C}"/>
          </ac:picMkLst>
        </pc:picChg>
        <pc:picChg chg="del">
          <ac:chgData name="shery tawfeeq" userId="19a96e0e89ed5f52" providerId="LiveId" clId="{3C9F08B2-26DB-48A7-9D67-1DFFBC9AAF24}" dt="2025-01-06T22:59:18.738" v="399" actId="478"/>
          <ac:picMkLst>
            <pc:docMk/>
            <pc:sldMk cId="2413712043" sldId="510"/>
            <ac:picMk id="7" creationId="{56C1DEE3-D949-9012-796D-73F3F1776E31}"/>
          </ac:picMkLst>
        </pc:picChg>
        <pc:picChg chg="add mod">
          <ac:chgData name="shery tawfeeq" userId="19a96e0e89ed5f52" providerId="LiveId" clId="{3C9F08B2-26DB-48A7-9D67-1DFFBC9AAF24}" dt="2025-01-06T22:59:54.133" v="401"/>
          <ac:picMkLst>
            <pc:docMk/>
            <pc:sldMk cId="2413712043" sldId="510"/>
            <ac:picMk id="8" creationId="{17BD9A37-1E91-96C6-38B7-067CB7160AFE}"/>
          </ac:picMkLst>
        </pc:picChg>
        <pc:picChg chg="add mod">
          <ac:chgData name="shery tawfeeq" userId="19a96e0e89ed5f52" providerId="LiveId" clId="{3C9F08B2-26DB-48A7-9D67-1DFFBC9AAF24}" dt="2025-01-06T23:04:24.963" v="412"/>
          <ac:picMkLst>
            <pc:docMk/>
            <pc:sldMk cId="2413712043" sldId="510"/>
            <ac:picMk id="12" creationId="{745F81A9-E79B-45BA-9871-18C3826187E6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20:48.615" v="568"/>
        <pc:sldMkLst>
          <pc:docMk/>
          <pc:sldMk cId="1961407119" sldId="511"/>
        </pc:sldMkLst>
        <pc:spChg chg="del">
          <ac:chgData name="shery tawfeeq" userId="19a96e0e89ed5f52" providerId="LiveId" clId="{3C9F08B2-26DB-48A7-9D67-1DFFBC9AAF24}" dt="2025-01-06T23:06:20.609" v="426" actId="478"/>
          <ac:spMkLst>
            <pc:docMk/>
            <pc:sldMk cId="1961407119" sldId="511"/>
            <ac:spMk id="3" creationId="{E1EB55E5-18A7-DAC4-6FBA-D145592D7365}"/>
          </ac:spMkLst>
        </pc:spChg>
        <pc:spChg chg="mod">
          <ac:chgData name="shery tawfeeq" userId="19a96e0e89ed5f52" providerId="LiveId" clId="{3C9F08B2-26DB-48A7-9D67-1DFFBC9AAF24}" dt="2025-01-06T23:08:51.500" v="440" actId="207"/>
          <ac:spMkLst>
            <pc:docMk/>
            <pc:sldMk cId="1961407119" sldId="511"/>
            <ac:spMk id="48" creationId="{941FB2AF-2009-E96D-A05E-1DF974D7FF41}"/>
          </ac:spMkLst>
        </pc:spChg>
        <pc:picChg chg="add del mod">
          <ac:chgData name="shery tawfeeq" userId="19a96e0e89ed5f52" providerId="LiveId" clId="{3C9F08B2-26DB-48A7-9D67-1DFFBC9AAF24}" dt="2025-01-06T23:11:14.321" v="445" actId="478"/>
          <ac:picMkLst>
            <pc:docMk/>
            <pc:sldMk cId="1961407119" sldId="511"/>
            <ac:picMk id="4" creationId="{8D77B293-0446-E355-35F7-B700D8968FAE}"/>
          </ac:picMkLst>
        </pc:picChg>
        <pc:picChg chg="del">
          <ac:chgData name="shery tawfeeq" userId="19a96e0e89ed5f52" providerId="LiveId" clId="{3C9F08B2-26DB-48A7-9D67-1DFFBC9AAF24}" dt="2025-01-06T23:05:50.925" v="424" actId="478"/>
          <ac:picMkLst>
            <pc:docMk/>
            <pc:sldMk cId="1961407119" sldId="511"/>
            <ac:picMk id="6" creationId="{D44EF157-9856-577D-03E6-7BCE674F4522}"/>
          </ac:picMkLst>
        </pc:picChg>
        <pc:picChg chg="add mod">
          <ac:chgData name="shery tawfeeq" userId="19a96e0e89ed5f52" providerId="LiveId" clId="{3C9F08B2-26DB-48A7-9D67-1DFFBC9AAF24}" dt="2025-01-06T23:11:15.333" v="446"/>
          <ac:picMkLst>
            <pc:docMk/>
            <pc:sldMk cId="1961407119" sldId="511"/>
            <ac:picMk id="8" creationId="{6B1E7B1A-8D51-73E3-5D8E-0B5D976648E0}"/>
          </ac:picMkLst>
        </pc:picChg>
      </pc:sldChg>
      <pc:sldChg chg="addSp modSp add mod modTransition modAnim">
        <pc:chgData name="shery tawfeeq" userId="19a96e0e89ed5f52" providerId="LiveId" clId="{3C9F08B2-26DB-48A7-9D67-1DFFBC9AAF24}" dt="2025-01-07T14:25:47.479" v="599"/>
        <pc:sldMkLst>
          <pc:docMk/>
          <pc:sldMk cId="874361575" sldId="512"/>
        </pc:sldMkLst>
        <pc:spChg chg="mod">
          <ac:chgData name="shery tawfeeq" userId="19a96e0e89ed5f52" providerId="LiveId" clId="{3C9F08B2-26DB-48A7-9D67-1DFFBC9AAF24}" dt="2025-01-06T23:10:01.352" v="442" actId="207"/>
          <ac:spMkLst>
            <pc:docMk/>
            <pc:sldMk cId="874361575" sldId="512"/>
            <ac:spMk id="24" creationId="{0D851FC4-D3C2-5C5D-BFB8-C1A5B8AECC4B}"/>
          </ac:spMkLst>
        </pc:spChg>
        <pc:picChg chg="add mod">
          <ac:chgData name="shery tawfeeq" userId="19a96e0e89ed5f52" providerId="LiveId" clId="{3C9F08B2-26DB-48A7-9D67-1DFFBC9AAF24}" dt="2025-01-06T23:10:40.272" v="444"/>
          <ac:picMkLst>
            <pc:docMk/>
            <pc:sldMk cId="874361575" sldId="512"/>
            <ac:picMk id="2" creationId="{4251037B-2BA8-A681-00C3-6817CDDE983F}"/>
          </ac:picMkLst>
        </pc:picChg>
      </pc:sldChg>
      <pc:sldChg chg="addSp delSp modSp add mod modTransition delAnim modAnim">
        <pc:chgData name="shery tawfeeq" userId="19a96e0e89ed5f52" providerId="LiveId" clId="{3C9F08B2-26DB-48A7-9D67-1DFFBC9AAF24}" dt="2025-01-07T14:21:11.017" v="572"/>
        <pc:sldMkLst>
          <pc:docMk/>
          <pc:sldMk cId="3979150165" sldId="513"/>
        </pc:sldMkLst>
        <pc:spChg chg="mod">
          <ac:chgData name="shery tawfeeq" userId="19a96e0e89ed5f52" providerId="LiveId" clId="{3C9F08B2-26DB-48A7-9D67-1DFFBC9AAF24}" dt="2025-01-06T23:12:50.600" v="456" actId="207"/>
          <ac:spMkLst>
            <pc:docMk/>
            <pc:sldMk cId="3979150165" sldId="513"/>
            <ac:spMk id="48" creationId="{12FED14E-6769-1F5A-BB41-4F8A4FFBE1DD}"/>
          </ac:spMkLst>
        </pc:spChg>
        <pc:picChg chg="add mod">
          <ac:chgData name="shery tawfeeq" userId="19a96e0e89ed5f52" providerId="LiveId" clId="{3C9F08B2-26DB-48A7-9D67-1DFFBC9AAF24}" dt="2025-01-06T23:11:49.479" v="448"/>
          <ac:picMkLst>
            <pc:docMk/>
            <pc:sldMk cId="3979150165" sldId="513"/>
            <ac:picMk id="3" creationId="{84F7CFDE-5921-5998-EB39-BD709BF95E73}"/>
          </ac:picMkLst>
        </pc:picChg>
        <pc:picChg chg="del">
          <ac:chgData name="shery tawfeeq" userId="19a96e0e89ed5f52" providerId="LiveId" clId="{3C9F08B2-26DB-48A7-9D67-1DFFBC9AAF24}" dt="2025-01-06T23:11:48.456" v="447" actId="478"/>
          <ac:picMkLst>
            <pc:docMk/>
            <pc:sldMk cId="3979150165" sldId="513"/>
            <ac:picMk id="4" creationId="{3CE14B00-8155-B57B-642B-651FCBEBA814}"/>
          </ac:picMkLst>
        </pc:picChg>
      </pc:sldChg>
    </pc:docChg>
  </pc:docChgLst>
  <pc:docChgLst>
    <pc:chgData name="shery tawfeeq" userId="19a96e0e89ed5f52" providerId="LiveId" clId="{6AB89B94-C90C-463A-957A-30968F8FABD9}"/>
    <pc:docChg chg="custSel modSld">
      <pc:chgData name="shery tawfeeq" userId="19a96e0e89ed5f52" providerId="LiveId" clId="{6AB89B94-C90C-463A-957A-30968F8FABD9}" dt="2025-01-07T19:00:44.667" v="21" actId="478"/>
      <pc:docMkLst>
        <pc:docMk/>
      </pc:docMkLst>
      <pc:sldChg chg="delSp mod modTransition delAnim">
        <pc:chgData name="shery tawfeeq" userId="19a96e0e89ed5f52" providerId="LiveId" clId="{6AB89B94-C90C-463A-957A-30968F8FABD9}" dt="2025-01-07T18:58:53.222" v="4" actId="478"/>
        <pc:sldMkLst>
          <pc:docMk/>
          <pc:sldMk cId="0" sldId="256"/>
        </pc:sldMkLst>
        <pc:picChg chg="del">
          <ac:chgData name="shery tawfeeq" userId="19a96e0e89ed5f52" providerId="LiveId" clId="{6AB89B94-C90C-463A-957A-30968F8FABD9}" dt="2025-01-07T18:58:53.222" v="4" actId="478"/>
          <ac:picMkLst>
            <pc:docMk/>
            <pc:sldMk cId="0" sldId="256"/>
            <ac:picMk id="2" creationId="{D512CC50-5190-BF0A-3C5D-7F215A50C690}"/>
          </ac:picMkLst>
        </pc:picChg>
      </pc:sldChg>
      <pc:sldChg chg="delSp mod modTransition delAnim">
        <pc:chgData name="shery tawfeeq" userId="19a96e0e89ed5f52" providerId="LiveId" clId="{6AB89B94-C90C-463A-957A-30968F8FABD9}" dt="2025-01-07T18:58:36.672" v="2" actId="478"/>
        <pc:sldMkLst>
          <pc:docMk/>
          <pc:sldMk cId="0" sldId="271"/>
        </pc:sldMkLst>
        <pc:picChg chg="del">
          <ac:chgData name="shery tawfeeq" userId="19a96e0e89ed5f52" providerId="LiveId" clId="{6AB89B94-C90C-463A-957A-30968F8FABD9}" dt="2025-01-07T18:58:36.672" v="2" actId="478"/>
          <ac:picMkLst>
            <pc:docMk/>
            <pc:sldMk cId="0" sldId="271"/>
            <ac:picMk id="7" creationId="{2198667E-7315-308B-CEA7-F45EF24B36CE}"/>
          </ac:picMkLst>
        </pc:picChg>
      </pc:sldChg>
      <pc:sldChg chg="delSp mod modTransition delAnim">
        <pc:chgData name="shery tawfeeq" userId="19a96e0e89ed5f52" providerId="LiveId" clId="{6AB89B94-C90C-463A-957A-30968F8FABD9}" dt="2025-01-07T18:58:42.546" v="3" actId="478"/>
        <pc:sldMkLst>
          <pc:docMk/>
          <pc:sldMk cId="0" sldId="276"/>
        </pc:sldMkLst>
        <pc:picChg chg="del">
          <ac:chgData name="shery tawfeeq" userId="19a96e0e89ed5f52" providerId="LiveId" clId="{6AB89B94-C90C-463A-957A-30968F8FABD9}" dt="2025-01-07T18:58:42.546" v="3" actId="478"/>
          <ac:picMkLst>
            <pc:docMk/>
            <pc:sldMk cId="0" sldId="276"/>
            <ac:picMk id="9" creationId="{81689B7D-728C-93D6-F444-840BA146C27F}"/>
          </ac:picMkLst>
        </pc:picChg>
      </pc:sldChg>
      <pc:sldChg chg="delSp mod modTransition delAnim">
        <pc:chgData name="shery tawfeeq" userId="19a96e0e89ed5f52" providerId="LiveId" clId="{6AB89B94-C90C-463A-957A-30968F8FABD9}" dt="2025-01-07T19:00:44.667" v="21" actId="478"/>
        <pc:sldMkLst>
          <pc:docMk/>
          <pc:sldMk cId="0" sldId="303"/>
        </pc:sldMkLst>
        <pc:picChg chg="del">
          <ac:chgData name="shery tawfeeq" userId="19a96e0e89ed5f52" providerId="LiveId" clId="{6AB89B94-C90C-463A-957A-30968F8FABD9}" dt="2025-01-07T19:00:44.667" v="21" actId="478"/>
          <ac:picMkLst>
            <pc:docMk/>
            <pc:sldMk cId="0" sldId="303"/>
            <ac:picMk id="8" creationId="{29B7A51C-E48C-EF12-E21F-C08B808BE8F4}"/>
          </ac:picMkLst>
        </pc:picChg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0" sldId="306"/>
        </pc:sldMkLst>
        <pc:picChg chg="del">
          <ac:chgData name="shery tawfeeq" userId="19a96e0e89ed5f52" providerId="LiveId" clId="{6AB89B94-C90C-463A-957A-30968F8FABD9}" dt="2025-01-07T18:58:12.713" v="0"/>
          <ac:picMkLst>
            <pc:docMk/>
            <pc:sldMk cId="0" sldId="306"/>
            <ac:picMk id="13" creationId="{4C01EB90-A738-317F-90FB-34B6B6FDEFB4}"/>
          </ac:picMkLst>
        </pc:picChg>
      </pc:sldChg>
      <pc:sldChg chg="delSp mod modTransition delAnim">
        <pc:chgData name="shery tawfeeq" userId="19a96e0e89ed5f52" providerId="LiveId" clId="{6AB89B94-C90C-463A-957A-30968F8FABD9}" dt="2025-01-07T18:58:24.090" v="1" actId="478"/>
        <pc:sldMkLst>
          <pc:docMk/>
          <pc:sldMk cId="0" sldId="313"/>
        </pc:sldMkLst>
        <pc:picChg chg="del">
          <ac:chgData name="shery tawfeeq" userId="19a96e0e89ed5f52" providerId="LiveId" clId="{6AB89B94-C90C-463A-957A-30968F8FABD9}" dt="2025-01-07T18:58:24.090" v="1" actId="478"/>
          <ac:picMkLst>
            <pc:docMk/>
            <pc:sldMk cId="0" sldId="313"/>
            <ac:picMk id="9" creationId="{61588F25-E131-4210-A136-EFA3C784C640}"/>
          </ac:picMkLst>
        </pc:picChg>
      </pc:sldChg>
      <pc:sldChg chg="delSp mod modTransition delAnim">
        <pc:chgData name="shery tawfeeq" userId="19a96e0e89ed5f52" providerId="LiveId" clId="{6AB89B94-C90C-463A-957A-30968F8FABD9}" dt="2025-01-07T19:00:34.232" v="20" actId="478"/>
        <pc:sldMkLst>
          <pc:docMk/>
          <pc:sldMk cId="0" sldId="349"/>
        </pc:sldMkLst>
        <pc:picChg chg="del">
          <ac:chgData name="shery tawfeeq" userId="19a96e0e89ed5f52" providerId="LiveId" clId="{6AB89B94-C90C-463A-957A-30968F8FABD9}" dt="2025-01-07T19:00:34.232" v="20" actId="478"/>
          <ac:picMkLst>
            <pc:docMk/>
            <pc:sldMk cId="0" sldId="349"/>
            <ac:picMk id="3" creationId="{0B6D50A0-E3BA-DDFF-6E73-BECC85B74981}"/>
          </ac:picMkLst>
        </pc:picChg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0" sldId="480"/>
        </pc:sldMkLst>
        <pc:picChg chg="del">
          <ac:chgData name="shery tawfeeq" userId="19a96e0e89ed5f52" providerId="LiveId" clId="{6AB89B94-C90C-463A-957A-30968F8FABD9}" dt="2025-01-07T18:58:12.713" v="0"/>
          <ac:picMkLst>
            <pc:docMk/>
            <pc:sldMk cId="0" sldId="480"/>
            <ac:picMk id="6" creationId="{14D6BBD8-C304-419B-18BF-07833403FB5F}"/>
          </ac:picMkLst>
        </pc:picChg>
      </pc:sldChg>
      <pc:sldChg chg="delSp mod modTransition delAnim">
        <pc:chgData name="shery tawfeeq" userId="19a96e0e89ed5f52" providerId="LiveId" clId="{6AB89B94-C90C-463A-957A-30968F8FABD9}" dt="2025-01-07T18:58:57.181" v="5" actId="478"/>
        <pc:sldMkLst>
          <pc:docMk/>
          <pc:sldMk cId="1584672584" sldId="496"/>
        </pc:sldMkLst>
        <pc:picChg chg="del">
          <ac:chgData name="shery tawfeeq" userId="19a96e0e89ed5f52" providerId="LiveId" clId="{6AB89B94-C90C-463A-957A-30968F8FABD9}" dt="2025-01-07T18:58:57.181" v="5" actId="478"/>
          <ac:picMkLst>
            <pc:docMk/>
            <pc:sldMk cId="1584672584" sldId="496"/>
            <ac:picMk id="4" creationId="{46205C98-EA54-E1DB-71E0-3C8DB7DA8EEF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03.233" v="6" actId="478"/>
        <pc:sldMkLst>
          <pc:docMk/>
          <pc:sldMk cId="665929241" sldId="497"/>
        </pc:sldMkLst>
        <pc:picChg chg="del">
          <ac:chgData name="shery tawfeeq" userId="19a96e0e89ed5f52" providerId="LiveId" clId="{6AB89B94-C90C-463A-957A-30968F8FABD9}" dt="2025-01-07T18:59:03.233" v="6" actId="478"/>
          <ac:picMkLst>
            <pc:docMk/>
            <pc:sldMk cId="665929241" sldId="497"/>
            <ac:picMk id="3" creationId="{A188A8ED-319D-923D-B6D1-370906E8EA41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11.467" v="7" actId="478"/>
        <pc:sldMkLst>
          <pc:docMk/>
          <pc:sldMk cId="1784990302" sldId="498"/>
        </pc:sldMkLst>
        <pc:picChg chg="del">
          <ac:chgData name="shery tawfeeq" userId="19a96e0e89ed5f52" providerId="LiveId" clId="{6AB89B94-C90C-463A-957A-30968F8FABD9}" dt="2025-01-07T18:59:11.467" v="7" actId="478"/>
          <ac:picMkLst>
            <pc:docMk/>
            <pc:sldMk cId="1784990302" sldId="498"/>
            <ac:picMk id="6" creationId="{1279EA1B-E825-1888-C349-54DA3F986220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18.115" v="8" actId="478"/>
        <pc:sldMkLst>
          <pc:docMk/>
          <pc:sldMk cId="526482925" sldId="499"/>
        </pc:sldMkLst>
        <pc:picChg chg="del">
          <ac:chgData name="shery tawfeeq" userId="19a96e0e89ed5f52" providerId="LiveId" clId="{6AB89B94-C90C-463A-957A-30968F8FABD9}" dt="2025-01-07T18:59:18.115" v="8" actId="478"/>
          <ac:picMkLst>
            <pc:docMk/>
            <pc:sldMk cId="526482925" sldId="499"/>
            <ac:picMk id="2" creationId="{80CC6D47-9B4A-BD6D-9E1B-21663BED2FAE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22.090" v="9" actId="478"/>
        <pc:sldMkLst>
          <pc:docMk/>
          <pc:sldMk cId="624478510" sldId="500"/>
        </pc:sldMkLst>
        <pc:picChg chg="del">
          <ac:chgData name="shery tawfeeq" userId="19a96e0e89ed5f52" providerId="LiveId" clId="{6AB89B94-C90C-463A-957A-30968F8FABD9}" dt="2025-01-07T18:59:22.090" v="9" actId="478"/>
          <ac:picMkLst>
            <pc:docMk/>
            <pc:sldMk cId="624478510" sldId="500"/>
            <ac:picMk id="4" creationId="{4502608F-78CF-31F8-BF75-D0AFF831A41A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33.365" v="10" actId="478"/>
        <pc:sldMkLst>
          <pc:docMk/>
          <pc:sldMk cId="2252565313" sldId="501"/>
        </pc:sldMkLst>
        <pc:picChg chg="del">
          <ac:chgData name="shery tawfeeq" userId="19a96e0e89ed5f52" providerId="LiveId" clId="{6AB89B94-C90C-463A-957A-30968F8FABD9}" dt="2025-01-07T18:59:33.365" v="10" actId="478"/>
          <ac:picMkLst>
            <pc:docMk/>
            <pc:sldMk cId="2252565313" sldId="501"/>
            <ac:picMk id="2" creationId="{4B8EA01A-EB0E-2EE2-8DBA-1CCA3894B48D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38.286" v="11" actId="478"/>
        <pc:sldMkLst>
          <pc:docMk/>
          <pc:sldMk cId="1826110906" sldId="502"/>
        </pc:sldMkLst>
        <pc:picChg chg="del">
          <ac:chgData name="shery tawfeeq" userId="19a96e0e89ed5f52" providerId="LiveId" clId="{6AB89B94-C90C-463A-957A-30968F8FABD9}" dt="2025-01-07T18:59:38.286" v="11" actId="478"/>
          <ac:picMkLst>
            <pc:docMk/>
            <pc:sldMk cId="1826110906" sldId="502"/>
            <ac:picMk id="6" creationId="{481DF0CB-CE7C-9296-C151-479780336E2F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43.152" v="12" actId="478"/>
        <pc:sldMkLst>
          <pc:docMk/>
          <pc:sldMk cId="3623418779" sldId="503"/>
        </pc:sldMkLst>
        <pc:picChg chg="del">
          <ac:chgData name="shery tawfeeq" userId="19a96e0e89ed5f52" providerId="LiveId" clId="{6AB89B94-C90C-463A-957A-30968F8FABD9}" dt="2025-01-07T18:59:43.152" v="12" actId="478"/>
          <ac:picMkLst>
            <pc:docMk/>
            <pc:sldMk cId="3623418779" sldId="503"/>
            <ac:picMk id="3" creationId="{E686D2B2-0396-5456-F822-91EBED62B5D5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48.610" v="13" actId="478"/>
        <pc:sldMkLst>
          <pc:docMk/>
          <pc:sldMk cId="262867761" sldId="504"/>
        </pc:sldMkLst>
        <pc:picChg chg="del">
          <ac:chgData name="shery tawfeeq" userId="19a96e0e89ed5f52" providerId="LiveId" clId="{6AB89B94-C90C-463A-957A-30968F8FABD9}" dt="2025-01-07T18:59:48.610" v="13" actId="478"/>
          <ac:picMkLst>
            <pc:docMk/>
            <pc:sldMk cId="262867761" sldId="504"/>
            <ac:picMk id="7" creationId="{1503530F-2BFE-E8EC-A2C0-D55E2630500F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53.754" v="14" actId="478"/>
        <pc:sldMkLst>
          <pc:docMk/>
          <pc:sldMk cId="3225467422" sldId="505"/>
        </pc:sldMkLst>
        <pc:picChg chg="del">
          <ac:chgData name="shery tawfeeq" userId="19a96e0e89ed5f52" providerId="LiveId" clId="{6AB89B94-C90C-463A-957A-30968F8FABD9}" dt="2025-01-07T18:59:53.754" v="14" actId="478"/>
          <ac:picMkLst>
            <pc:docMk/>
            <pc:sldMk cId="3225467422" sldId="505"/>
            <ac:picMk id="6" creationId="{57E89AB7-2D77-E92F-EF31-9E7D4A0507A1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58.726" v="15" actId="478"/>
        <pc:sldMkLst>
          <pc:docMk/>
          <pc:sldMk cId="1752650320" sldId="506"/>
        </pc:sldMkLst>
        <pc:picChg chg="del">
          <ac:chgData name="shery tawfeeq" userId="19a96e0e89ed5f52" providerId="LiveId" clId="{6AB89B94-C90C-463A-957A-30968F8FABD9}" dt="2025-01-07T18:59:58.726" v="15" actId="478"/>
          <ac:picMkLst>
            <pc:docMk/>
            <pc:sldMk cId="1752650320" sldId="506"/>
            <ac:picMk id="2" creationId="{F4CF28E1-0D6E-36E8-C641-5EE75862D72A}"/>
          </ac:picMkLst>
        </pc:picChg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1641786519" sldId="507"/>
        </pc:sldMkLst>
        <pc:picChg chg="del">
          <ac:chgData name="shery tawfeeq" userId="19a96e0e89ed5f52" providerId="LiveId" clId="{6AB89B94-C90C-463A-957A-30968F8FABD9}" dt="2025-01-07T18:58:12.713" v="0"/>
          <ac:picMkLst>
            <pc:docMk/>
            <pc:sldMk cId="1641786519" sldId="507"/>
            <ac:picMk id="13" creationId="{675795C1-4C30-23AC-87FD-2CA64018F6ED}"/>
          </ac:picMkLst>
        </pc:picChg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4263090570" sldId="508"/>
        </pc:sldMkLst>
        <pc:picChg chg="del">
          <ac:chgData name="shery tawfeeq" userId="19a96e0e89ed5f52" providerId="LiveId" clId="{6AB89B94-C90C-463A-957A-30968F8FABD9}" dt="2025-01-07T18:58:12.713" v="0"/>
          <ac:picMkLst>
            <pc:docMk/>
            <pc:sldMk cId="4263090570" sldId="508"/>
            <ac:picMk id="32" creationId="{5B95DC9F-4C68-49AC-FD49-18FBC06CBDBE}"/>
          </ac:picMkLst>
        </pc:picChg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3544253025" sldId="509"/>
        </pc:sldMkLst>
        <pc:picChg chg="del">
          <ac:chgData name="shery tawfeeq" userId="19a96e0e89ed5f52" providerId="LiveId" clId="{6AB89B94-C90C-463A-957A-30968F8FABD9}" dt="2025-01-07T18:58:12.713" v="0"/>
          <ac:picMkLst>
            <pc:docMk/>
            <pc:sldMk cId="3544253025" sldId="509"/>
            <ac:picMk id="18" creationId="{70919853-D809-7508-7B68-D4CE806ACC48}"/>
          </ac:picMkLst>
        </pc:picChg>
      </pc:sldChg>
      <pc:sldChg chg="delSp mod modTransition delAnim">
        <pc:chgData name="shery tawfeeq" userId="19a96e0e89ed5f52" providerId="LiveId" clId="{6AB89B94-C90C-463A-957A-30968F8FABD9}" dt="2025-01-07T19:00:11.654" v="16" actId="478"/>
        <pc:sldMkLst>
          <pc:docMk/>
          <pc:sldMk cId="2413712043" sldId="510"/>
        </pc:sldMkLst>
        <pc:picChg chg="del">
          <ac:chgData name="shery tawfeeq" userId="19a96e0e89ed5f52" providerId="LiveId" clId="{6AB89B94-C90C-463A-957A-30968F8FABD9}" dt="2025-01-07T19:00:11.654" v="16" actId="478"/>
          <ac:picMkLst>
            <pc:docMk/>
            <pc:sldMk cId="2413712043" sldId="510"/>
            <ac:picMk id="12" creationId="{745F81A9-E79B-45BA-9871-18C3826187E6}"/>
          </ac:picMkLst>
        </pc:picChg>
      </pc:sldChg>
      <pc:sldChg chg="delSp mod modTransition delAnim">
        <pc:chgData name="shery tawfeeq" userId="19a96e0e89ed5f52" providerId="LiveId" clId="{6AB89B94-C90C-463A-957A-30968F8FABD9}" dt="2025-01-07T19:00:21.598" v="17" actId="478"/>
        <pc:sldMkLst>
          <pc:docMk/>
          <pc:sldMk cId="1961407119" sldId="511"/>
        </pc:sldMkLst>
        <pc:picChg chg="del">
          <ac:chgData name="shery tawfeeq" userId="19a96e0e89ed5f52" providerId="LiveId" clId="{6AB89B94-C90C-463A-957A-30968F8FABD9}" dt="2025-01-07T19:00:21.598" v="17" actId="478"/>
          <ac:picMkLst>
            <pc:docMk/>
            <pc:sldMk cId="1961407119" sldId="511"/>
            <ac:picMk id="8" creationId="{6B1E7B1A-8D51-73E3-5D8E-0B5D976648E0}"/>
          </ac:picMkLst>
        </pc:picChg>
      </pc:sldChg>
      <pc:sldChg chg="delSp mod modTransition delAnim">
        <pc:chgData name="shery tawfeeq" userId="19a96e0e89ed5f52" providerId="LiveId" clId="{6AB89B94-C90C-463A-957A-30968F8FABD9}" dt="2025-01-07T19:00:25.950" v="18" actId="478"/>
        <pc:sldMkLst>
          <pc:docMk/>
          <pc:sldMk cId="874361575" sldId="512"/>
        </pc:sldMkLst>
        <pc:picChg chg="del">
          <ac:chgData name="shery tawfeeq" userId="19a96e0e89ed5f52" providerId="LiveId" clId="{6AB89B94-C90C-463A-957A-30968F8FABD9}" dt="2025-01-07T19:00:25.950" v="18" actId="478"/>
          <ac:picMkLst>
            <pc:docMk/>
            <pc:sldMk cId="874361575" sldId="512"/>
            <ac:picMk id="2" creationId="{4251037B-2BA8-A681-00C3-6817CDDE983F}"/>
          </ac:picMkLst>
        </pc:picChg>
      </pc:sldChg>
      <pc:sldChg chg="delSp mod modTransition delAnim">
        <pc:chgData name="shery tawfeeq" userId="19a96e0e89ed5f52" providerId="LiveId" clId="{6AB89B94-C90C-463A-957A-30968F8FABD9}" dt="2025-01-07T19:00:30.241" v="19" actId="478"/>
        <pc:sldMkLst>
          <pc:docMk/>
          <pc:sldMk cId="3979150165" sldId="513"/>
        </pc:sldMkLst>
        <pc:picChg chg="del">
          <ac:chgData name="shery tawfeeq" userId="19a96e0e89ed5f52" providerId="LiveId" clId="{6AB89B94-C90C-463A-957A-30968F8FABD9}" dt="2025-01-07T19:00:30.241" v="19" actId="478"/>
          <ac:picMkLst>
            <pc:docMk/>
            <pc:sldMk cId="3979150165" sldId="513"/>
            <ac:picMk id="3" creationId="{84F7CFDE-5921-5998-EB39-BD709BF95E7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9833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2407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552450"/>
            <a:ext cx="7782357" cy="74104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165463" y="495004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43455" y="2884267"/>
            <a:ext cx="136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DGM 733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D10C5D6-2E43-F312-7027-FE7BB3A1EBD8}"/>
              </a:ext>
            </a:extLst>
          </p:cNvPr>
          <p:cNvSpPr txBox="1"/>
          <p:nvPr/>
        </p:nvSpPr>
        <p:spPr>
          <a:xfrm>
            <a:off x="274989" y="2091905"/>
            <a:ext cx="574856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F0502020204030204" pitchFamily="34" charset="0"/>
                <a:cs typeface="Tajawal Medium" panose="00000600000000000000" pitchFamily="2" charset="-78"/>
              </a:rPr>
              <a:t>DIGITAL CONTENT DIRECTION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59D68A-FAEC-9FD8-F83D-A51593452FFC}"/>
              </a:ext>
            </a:extLst>
          </p:cNvPr>
          <p:cNvSpPr txBox="1"/>
          <p:nvPr/>
        </p:nvSpPr>
        <p:spPr>
          <a:xfrm>
            <a:off x="343455" y="3905036"/>
            <a:ext cx="500432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Prepared by:</a:t>
            </a:r>
          </a:p>
          <a:p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Dr. Sherihan Mohamed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361555" y="1534543"/>
            <a:ext cx="12405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3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FE531D-EF9B-3CEE-51E9-369F712E3859}"/>
              </a:ext>
            </a:extLst>
          </p:cNvPr>
          <p:cNvSpPr txBox="1"/>
          <p:nvPr/>
        </p:nvSpPr>
        <p:spPr>
          <a:xfrm>
            <a:off x="4662589" y="1464842"/>
            <a:ext cx="321458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jawal Medium" panose="00000600000000000000" pitchFamily="2" charset="-78"/>
              </a:rPr>
              <a:t>Conclusion</a:t>
            </a:r>
            <a:r>
              <a:rPr lang="en-US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jawal Medium" panose="00000600000000000000" pitchFamily="2" charset="-78"/>
              </a:rPr>
              <a:t>:</a:t>
            </a:r>
            <a:endParaRPr lang="en-US" sz="28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4567A0-AD85-45B3-8E6B-DDF80374948C}"/>
              </a:ext>
            </a:extLst>
          </p:cNvPr>
          <p:cNvSpPr txBox="1"/>
          <p:nvPr/>
        </p:nvSpPr>
        <p:spPr>
          <a:xfrm>
            <a:off x="3385474" y="2490856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Public Relations: </a:t>
            </a:r>
            <a:r>
              <a:rPr lang="en-GB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What Is PR?</a:t>
            </a:r>
            <a:endParaRPr 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 Light" panose="020B0300000101010101" pitchFamily="34" charset="-127"/>
              <a:cs typeface="Microsoft GothicNeo Light" panose="020B0300000101010101" pitchFamily="34" charset="-127"/>
            </a:endParaRPr>
          </a:p>
          <a:p>
            <a:pPr lvl="0" algn="l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Copywriting, Editing and Other Essentials.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 Light" panose="020B0300000101010101" pitchFamily="34" charset="-127"/>
              <a:cs typeface="Microsoft GothicNeo Light" panose="020B0300000101010101" pitchFamily="34" charset="-127"/>
            </a:endParaRPr>
          </a:p>
          <a:p>
            <a:pPr lvl="0" algn="l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Risk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and 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Crisis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Management.</a:t>
            </a:r>
          </a:p>
          <a:p>
            <a:pPr lvl="0" algn="l"/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</a:t>
            </a:r>
            <a:r>
              <a:rPr lang="en-GB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Convergence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and </a:t>
            </a:r>
            <a:r>
              <a:rPr lang="en-GB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SMIs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Who Are </a:t>
            </a:r>
            <a:r>
              <a:rPr lang="en-GB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SMIs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?</a:t>
            </a:r>
          </a:p>
          <a:p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Conclusion</a:t>
            </a:r>
          </a:p>
          <a:p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References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686300" y="1117694"/>
            <a:ext cx="1381589" cy="962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736736" y="4843462"/>
            <a:ext cx="37764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GB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Digital Content: </a:t>
            </a:r>
          </a:p>
          <a:p>
            <a:pPr lvl="0" algn="ctr"/>
            <a:r>
              <a:rPr lang="en-GB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production media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080C9CA-8DE3-13B0-66BB-6EA557808C41}"/>
              </a:ext>
            </a:extLst>
          </p:cNvPr>
          <p:cNvSpPr txBox="1"/>
          <p:nvPr/>
        </p:nvSpPr>
        <p:spPr>
          <a:xfrm>
            <a:off x="4681600" y="1336335"/>
            <a:ext cx="1333921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  <a:p>
            <a:pPr algn="ctr"/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D90555-5548-4745-8314-3AC33E5E6F92}"/>
              </a:ext>
            </a:extLst>
          </p:cNvPr>
          <p:cNvSpPr txBox="1"/>
          <p:nvPr/>
        </p:nvSpPr>
        <p:spPr>
          <a:xfrm>
            <a:off x="6596021" y="1259391"/>
            <a:ext cx="3974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Digital Content Direction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2490856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What Is 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Freelancing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?</a:t>
            </a:r>
          </a:p>
          <a:p>
            <a:pPr lvl="0"/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Understanding </a:t>
            </a:r>
            <a:r>
              <a:rPr lang="en-GB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Freelancers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</a:t>
            </a:r>
            <a:r>
              <a:rPr lang="en-GB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Benefits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and </a:t>
            </a:r>
            <a:r>
              <a:rPr lang="en-GB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Drawbacks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of Being a Freelancer.</a:t>
            </a:r>
          </a:p>
          <a:p>
            <a:pPr lvl="0"/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Types of </a:t>
            </a:r>
            <a:r>
              <a:rPr lang="en-GB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Freelancers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Conclusion</a:t>
            </a:r>
          </a:p>
          <a:p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References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361555" y="1534543"/>
            <a:ext cx="12405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FE531D-EF9B-3CEE-51E9-369F712E3859}"/>
              </a:ext>
            </a:extLst>
          </p:cNvPr>
          <p:cNvSpPr txBox="1"/>
          <p:nvPr/>
        </p:nvSpPr>
        <p:spPr>
          <a:xfrm>
            <a:off x="4662589" y="1464842"/>
            <a:ext cx="32145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OUTLINES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:</a:t>
            </a:r>
            <a:endParaRPr lang="en-US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4256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686300" y="1117694"/>
            <a:ext cx="1381589" cy="962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709229" y="4843462"/>
            <a:ext cx="3831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GB" sz="3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What Is Freelancing?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080C9CA-8DE3-13B0-66BB-6EA557808C41}"/>
              </a:ext>
            </a:extLst>
          </p:cNvPr>
          <p:cNvSpPr txBox="1"/>
          <p:nvPr/>
        </p:nvSpPr>
        <p:spPr>
          <a:xfrm>
            <a:off x="4681600" y="1336335"/>
            <a:ext cx="1333921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  <a:p>
            <a:pPr algn="ctr"/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D90555-5548-4745-8314-3AC33E5E6F92}"/>
              </a:ext>
            </a:extLst>
          </p:cNvPr>
          <p:cNvSpPr txBox="1"/>
          <p:nvPr/>
        </p:nvSpPr>
        <p:spPr>
          <a:xfrm>
            <a:off x="6596021" y="1259391"/>
            <a:ext cx="3974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Digital Content Direction</a:t>
            </a:r>
          </a:p>
        </p:txBody>
      </p:sp>
    </p:spTree>
    <p:extLst>
      <p:ext uri="{BB962C8B-B14F-4D97-AF65-F5344CB8AC3E}">
        <p14:creationId xmlns:p14="http://schemas.microsoft.com/office/powerpoint/2010/main" val="22862458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09069" y="1039775"/>
            <a:ext cx="3434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What Is Freelancing?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38504" y="1947105"/>
            <a:ext cx="6321425" cy="399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It is probable that </a:t>
            </a:r>
            <a:r>
              <a:rPr lang="en-US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Every Content Producer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will engage in freelance work at some point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whether it becomes their 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primary source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of </a:t>
            </a:r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income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or </a:t>
            </a:r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simply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</a:t>
            </a:r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side hustle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</a:t>
            </a:r>
            <a:r>
              <a:rPr lang="en-US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This path can appear to be a liberating and flexible way to make a living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at least when viewed from a distance.</a:t>
            </a:r>
            <a:endParaRPr lang="en-US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330EBA9-72A4-5E6F-B1C9-2BEC92BCF323}"/>
              </a:ext>
            </a:extLst>
          </p:cNvPr>
          <p:cNvSpPr txBox="1"/>
          <p:nvPr/>
        </p:nvSpPr>
        <p:spPr>
          <a:xfrm>
            <a:off x="1038504" y="1301385"/>
            <a:ext cx="126079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  <a:p>
            <a:pPr algn="ctr"/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charset="0"/>
              <a:cs typeface="Alexandria" charset="0"/>
            </a:endParaRPr>
          </a:p>
        </p:txBody>
      </p:sp>
      <p:pic>
        <p:nvPicPr>
          <p:cNvPr id="9218" name="Picture 2" descr="Best 10 Freelance Platforms - Fees - Pros &amp; Cons - Subscription">
            <a:extLst>
              <a:ext uri="{FF2B5EF4-FFF2-40B4-BE49-F238E27FC236}">
                <a16:creationId xmlns:a16="http://schemas.microsoft.com/office/drawing/2014/main" id="{78FA9A70-7229-4908-84BA-99B65CA35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153" y="2714625"/>
            <a:ext cx="3200400" cy="24586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457057" y="1451042"/>
            <a:ext cx="8793760" cy="39321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Freelancers need to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think like CEOs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act like entrepreneurs.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Everyone else’s business is their business—literally!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They must be able to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seamlessly slot into,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or add value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to, the operations of often quite disparate clients.</a:t>
            </a:r>
            <a:endParaRPr lang="en-US" sz="28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833257" y="1872111"/>
            <a:ext cx="6172200" cy="399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8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Freelancing </a:t>
            </a:r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refers to</a:t>
            </a:r>
            <a:r>
              <a:rPr lang="en-US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working independently, </a:t>
            </a:r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where you essentially operate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As </a:t>
            </a:r>
            <a:r>
              <a:rPr lang="en-US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your own boss. </a:t>
            </a:r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It involves envisioning and establishing yourself as a small business entity </a:t>
            </a:r>
            <a:r>
              <a:rPr lang="en-US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offers or rents out its products or services to a range of different clients.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C9CC90B-5ACE-4D62-B618-7BDD8079CC68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</a:t>
            </a:r>
            <a:r>
              <a:rPr lang="ar-EG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4</a:t>
            </a:r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0DB963-B8B6-400D-9748-A4AC5194610D}"/>
              </a:ext>
            </a:extLst>
          </p:cNvPr>
          <p:cNvSpPr txBox="1"/>
          <p:nvPr/>
        </p:nvSpPr>
        <p:spPr>
          <a:xfrm>
            <a:off x="2509069" y="1039775"/>
            <a:ext cx="3434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What Is Freelancing?</a:t>
            </a:r>
          </a:p>
        </p:txBody>
      </p:sp>
      <p:pic>
        <p:nvPicPr>
          <p:cNvPr id="10242" name="Picture 2" descr="Preparing for a successful freelance career | The Financial Express">
            <a:extLst>
              <a:ext uri="{FF2B5EF4-FFF2-40B4-BE49-F238E27FC236}">
                <a16:creationId xmlns:a16="http://schemas.microsoft.com/office/drawing/2014/main" id="{420284BB-CDBF-4276-8BA3-F63C34E13F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581274"/>
            <a:ext cx="2956201" cy="26384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845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322613" y="1513788"/>
            <a:ext cx="9057238" cy="3943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4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Freelancing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gives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content producers the illusion of 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control, </a:t>
            </a:r>
            <a:r>
              <a:rPr lang="en-GB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but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reality, such work is a 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constant negotiation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between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what you want to produce and sell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what the market wants to buy. 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Rather than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working for one employer,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it can feel like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you’re working for an ever-changing array of short-term bosses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each with their own rules, demands and ways of working.</a:t>
            </a:r>
            <a:endParaRPr lang="en-US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850591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18668" y="1925676"/>
            <a:ext cx="6321425" cy="399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freelancer 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Not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 employee of a firm and may therefore be at liberty to complete different jobs concurrently by various individuals or firms unless contractually committed to working exclusively until a particular project is completed.</a:t>
            </a:r>
            <a:endParaRPr lang="en-US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78B1B7B-F736-4581-BBC2-31D65AF29756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C2E8F8-A029-448D-BC8F-FBCD3FF30CCB}"/>
              </a:ext>
            </a:extLst>
          </p:cNvPr>
          <p:cNvSpPr txBox="1"/>
          <p:nvPr/>
        </p:nvSpPr>
        <p:spPr>
          <a:xfrm>
            <a:off x="2509069" y="1039775"/>
            <a:ext cx="3434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What Is Freelancing?</a:t>
            </a:r>
          </a:p>
        </p:txBody>
      </p:sp>
      <p:pic>
        <p:nvPicPr>
          <p:cNvPr id="11266" name="Picture 2" descr="How to Start Freelancing: 15 Tips for Beginners with No Experience | by  Cici Yu | Medium">
            <a:extLst>
              <a:ext uri="{FF2B5EF4-FFF2-40B4-BE49-F238E27FC236}">
                <a16:creationId xmlns:a16="http://schemas.microsoft.com/office/drawing/2014/main" id="{E7446A2C-D0DC-4F0A-A41C-11018A2EA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9634" y="2628740"/>
            <a:ext cx="2790825" cy="25908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47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992325" y="1707534"/>
            <a:ext cx="5189907" cy="3442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 freelancer </a:t>
            </a:r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a person who earns income on</a:t>
            </a:r>
            <a:r>
              <a:rPr lang="en-US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per-job or per-task basis, </a:t>
            </a:r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typically engaging in short-term projects as an independent contractor rather than a permanent employee.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8" name="Picture 4" descr="How Much Can Freelancers Make? [Ultimate Guide]">
            <a:extLst>
              <a:ext uri="{FF2B5EF4-FFF2-40B4-BE49-F238E27FC236}">
                <a16:creationId xmlns:a16="http://schemas.microsoft.com/office/drawing/2014/main" id="{7C8EB191-177A-42F5-ACF4-2AC3FB9D3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682" y="2046841"/>
            <a:ext cx="3018063" cy="298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7932039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879881" y="1123950"/>
            <a:ext cx="1188791" cy="962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chemeClr val="accent2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432007" y="5023335"/>
            <a:ext cx="428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Understanding Freelancers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55F49CB-7CFF-4B7B-BD08-C17437672C7C}"/>
              </a:ext>
            </a:extLst>
          </p:cNvPr>
          <p:cNvSpPr txBox="1"/>
          <p:nvPr/>
        </p:nvSpPr>
        <p:spPr>
          <a:xfrm>
            <a:off x="6596021" y="1259391"/>
            <a:ext cx="3974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Digital Content Direction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B53F322-68E0-41DC-8EF4-ABC6017853CC}"/>
              </a:ext>
            </a:extLst>
          </p:cNvPr>
          <p:cNvSpPr txBox="1"/>
          <p:nvPr/>
        </p:nvSpPr>
        <p:spPr>
          <a:xfrm>
            <a:off x="4888620" y="1370604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</p:spTree>
    <p:extLst>
      <p:ext uri="{BB962C8B-B14F-4D97-AF65-F5344CB8AC3E}">
        <p14:creationId xmlns:p14="http://schemas.microsoft.com/office/powerpoint/2010/main" val="5264829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455999" y="1019069"/>
            <a:ext cx="4287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Understanding Freelancers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86010" y="1959452"/>
            <a:ext cx="5757690" cy="3986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32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Typically,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freelancers are considered independent workers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may do their contract work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full-time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or as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side job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 supplement full-time employment, time permitting. </a:t>
            </a:r>
            <a:endParaRPr lang="en-US" sz="28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78B1B7B-F736-4581-BBC2-31D65AF29756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pic>
        <p:nvPicPr>
          <p:cNvPr id="12290" name="Picture 2" descr="Guide to being a freelancer | SF.gov">
            <a:extLst>
              <a:ext uri="{FF2B5EF4-FFF2-40B4-BE49-F238E27FC236}">
                <a16:creationId xmlns:a16="http://schemas.microsoft.com/office/drawing/2014/main" id="{1CDE4E7E-DCEC-42BD-9421-C6C0B3BD31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596" y="2604678"/>
            <a:ext cx="3425824" cy="269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1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472437" y="1415824"/>
            <a:ext cx="8762999" cy="3893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Freelancers,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as independent contractors, typically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require signed contracts for the job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 be done and will agree to a predetermined fee based on the time and effort required to complete the task</a:t>
            </a: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This fee may be a flat fee or a per-hour, per-day, or per-project fee, or some other similar measure.</a:t>
            </a:r>
            <a:endParaRPr lang="en-US" sz="28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144566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73733" y="2140434"/>
            <a:ext cx="10411332" cy="3622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6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 freelancer tends to work in the creative, skilled, or service sector, </a:t>
            </a:r>
            <a:r>
              <a:rPr lang="en-GB" sz="2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such as </a:t>
            </a:r>
            <a:r>
              <a:rPr lang="en-GB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film, art, design, editing, copywriting, proofreading, media, marketing, music, acting, journalism, video editing and production, illustration, tourism, consulting, website development, computer programming, event planning, photography, language translation, tutoring, catering</a:t>
            </a: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and many more.</a:t>
            </a:r>
            <a:endParaRPr lang="en-US" sz="26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78B1B7B-F736-4581-BBC2-31D65AF29756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75875F-85E7-4727-9759-DDD50A0F97B0}"/>
              </a:ext>
            </a:extLst>
          </p:cNvPr>
          <p:cNvSpPr txBox="1"/>
          <p:nvPr/>
        </p:nvSpPr>
        <p:spPr>
          <a:xfrm>
            <a:off x="2455999" y="1019069"/>
            <a:ext cx="4287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Understanding Freelancers</a:t>
            </a:r>
          </a:p>
        </p:txBody>
      </p:sp>
    </p:spTree>
    <p:extLst>
      <p:ext uri="{BB962C8B-B14F-4D97-AF65-F5344CB8AC3E}">
        <p14:creationId xmlns:p14="http://schemas.microsoft.com/office/powerpoint/2010/main" val="154941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02232" y="1784218"/>
            <a:ext cx="8621482" cy="3339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32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Some media professionals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have freelancing thrust upon them by circumstance, e.g., redundancy or retrenchment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Others freelance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because they are new to an industry and see it as a way of building a portfolio as they chase ongoing positions. </a:t>
            </a:r>
            <a:endParaRPr lang="en-US" sz="28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429687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8" y="2104161"/>
            <a:ext cx="10095806" cy="3339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32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For some freelancers,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it is the way they choose to work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Regardless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of where you fit on that spectrum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to be successful,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you need to remain open to that idea of negotiation, and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to be flexible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adaptable,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 as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to be able to change as the nature of the work you take on does. </a:t>
            </a:r>
            <a:endParaRPr lang="en-US" sz="28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AC92B4F-C7B6-4052-BE18-C059D01DD153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A1AC9B-6D73-46FC-BC94-F7D44E99FB84}"/>
              </a:ext>
            </a:extLst>
          </p:cNvPr>
          <p:cNvSpPr txBox="1"/>
          <p:nvPr/>
        </p:nvSpPr>
        <p:spPr>
          <a:xfrm>
            <a:off x="2455999" y="1019069"/>
            <a:ext cx="4287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Understanding Freelancers</a:t>
            </a:r>
          </a:p>
        </p:txBody>
      </p:sp>
    </p:spTree>
    <p:extLst>
      <p:ext uri="{BB962C8B-B14F-4D97-AF65-F5344CB8AC3E}">
        <p14:creationId xmlns:p14="http://schemas.microsoft.com/office/powerpoint/2010/main" val="1584672584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430975" y="1668164"/>
            <a:ext cx="6009241" cy="3481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digital revolution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the late 1990s and early 2000s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made working across great distances easier. 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It removed the need for anything other than an online relationship between 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producer</a:t>
            </a: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client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many cases. </a:t>
            </a:r>
            <a:endParaRPr lang="en-US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3314" name="Picture 2" descr="The digital revolution is transforming our lives and our work; it follows  that we need a">
            <a:extLst>
              <a:ext uri="{FF2B5EF4-FFF2-40B4-BE49-F238E27FC236}">
                <a16:creationId xmlns:a16="http://schemas.microsoft.com/office/drawing/2014/main" id="{C36F55BD-B5D2-4536-9ADE-B9ECA956E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0129" y="2314575"/>
            <a:ext cx="2505075" cy="2266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5929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18668" y="1950680"/>
            <a:ext cx="10037604" cy="3986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32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This and other factors,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such as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 Global Financial Crisis of 2008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saw a push from employers in media industries to make such working relationships short-term and insecure and to rely more heavily on freelancers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as this allowed them to scale their workforces up and down as necessary,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thereby minimising financial risk.</a:t>
            </a:r>
            <a:endParaRPr lang="en-US" sz="28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F693F9E-D26F-449F-8B82-03B9F8417CB1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D3311E9-B9C2-47AB-B5A6-150EDD6E575F}"/>
              </a:ext>
            </a:extLst>
          </p:cNvPr>
          <p:cNvSpPr txBox="1"/>
          <p:nvPr/>
        </p:nvSpPr>
        <p:spPr>
          <a:xfrm>
            <a:off x="2455999" y="1019069"/>
            <a:ext cx="4287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Understanding Freelancers</a:t>
            </a:r>
          </a:p>
        </p:txBody>
      </p:sp>
    </p:spTree>
    <p:extLst>
      <p:ext uri="{BB962C8B-B14F-4D97-AF65-F5344CB8AC3E}">
        <p14:creationId xmlns:p14="http://schemas.microsoft.com/office/powerpoint/2010/main" val="1784990302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08275" y="1394462"/>
            <a:ext cx="8462723" cy="3986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32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emergence in the 2010s of the gig economy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saw the further normalisation of short-term and contingent work via the introduction of digital apps and platforms to industries that had traditionally operated in an employer employee relationship— think Uber versus taxi driving.</a:t>
            </a:r>
            <a:endParaRPr lang="en-US" sz="28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77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879095" y="1123950"/>
            <a:ext cx="1188791" cy="962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472969" y="4883106"/>
            <a:ext cx="40014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Benefits and Drawbacks </a:t>
            </a:r>
          </a:p>
          <a:p>
            <a:pPr lvl="0" algn="ctr"/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of Being a Freelancer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04D776A-3BDF-4B46-980A-BD847EB9B76F}"/>
              </a:ext>
            </a:extLst>
          </p:cNvPr>
          <p:cNvSpPr txBox="1"/>
          <p:nvPr/>
        </p:nvSpPr>
        <p:spPr>
          <a:xfrm>
            <a:off x="6596021" y="1259391"/>
            <a:ext cx="3974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Digital Content Direction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94320D6-706E-482F-982F-22C53BDC6811}"/>
              </a:ext>
            </a:extLst>
          </p:cNvPr>
          <p:cNvSpPr txBox="1"/>
          <p:nvPr/>
        </p:nvSpPr>
        <p:spPr>
          <a:xfrm>
            <a:off x="4860045" y="1356541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</p:spTree>
    <p:extLst>
      <p:ext uri="{BB962C8B-B14F-4D97-AF65-F5344CB8AC3E}">
        <p14:creationId xmlns:p14="http://schemas.microsoft.com/office/powerpoint/2010/main" val="2628677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581525" y="1857280"/>
            <a:ext cx="6668168" cy="3961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benefits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of being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freelancer 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include: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* </a:t>
            </a:r>
            <a:r>
              <a:rPr lang="en-US" sz="2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Enjoying The Freedom</a:t>
            </a:r>
            <a:r>
              <a:rPr lang="en-US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to work from </a:t>
            </a:r>
            <a:r>
              <a:rPr lang="en-US" sz="2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Home</a:t>
            </a:r>
            <a:r>
              <a:rPr lang="en-US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or </a:t>
            </a:r>
            <a:r>
              <a:rPr lang="en-US" sz="2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Other Non-traditional Work Environments</a:t>
            </a:r>
            <a:r>
              <a:rPr lang="en-US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* </a:t>
            </a:r>
            <a:r>
              <a:rPr lang="en-US" sz="2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Benefiting</a:t>
            </a:r>
            <a:r>
              <a:rPr lang="en-US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from a </a:t>
            </a:r>
            <a:r>
              <a:rPr lang="en-US" sz="2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Flexible Schedule </a:t>
            </a:r>
            <a:r>
              <a:rPr lang="en-US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achieving a more </a:t>
            </a:r>
            <a:r>
              <a:rPr lang="en-US" sz="2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Balanced Work-life Dynamic</a:t>
            </a:r>
            <a:r>
              <a:rPr lang="en-US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798B89E-7B91-47AF-9102-03C3A3F500D7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2BEC16-C2F9-41F6-8DCD-32D01131635B}"/>
              </a:ext>
            </a:extLst>
          </p:cNvPr>
          <p:cNvSpPr txBox="1"/>
          <p:nvPr/>
        </p:nvSpPr>
        <p:spPr>
          <a:xfrm>
            <a:off x="2465525" y="1019069"/>
            <a:ext cx="6907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Benefits and Drawbacks of Being a Freelancer</a:t>
            </a:r>
          </a:p>
        </p:txBody>
      </p:sp>
      <p:pic>
        <p:nvPicPr>
          <p:cNvPr id="2051" name="Picture 3" descr="The Best Ways for Indian Freelancers to Receive Foreign Payments">
            <a:extLst>
              <a:ext uri="{FF2B5EF4-FFF2-40B4-BE49-F238E27FC236}">
                <a16:creationId xmlns:a16="http://schemas.microsoft.com/office/drawing/2014/main" id="{56CED236-213B-43BB-96E3-D3AFA9885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615" y="2828495"/>
            <a:ext cx="2695575" cy="22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9316536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65188" y="1488216"/>
            <a:ext cx="8528041" cy="3943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300"/>
              </a:spcAft>
            </a:pPr>
            <a:r>
              <a:rPr lang="en-US" sz="24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* Freelance work can offer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advantages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to individuals who have been laid off,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helping to decrease overall unemployment rates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within an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economy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</a:p>
          <a:p>
            <a:pPr indent="457200" algn="just">
              <a:lnSpc>
                <a:spcPct val="150000"/>
              </a:lnSpc>
              <a:spcAft>
                <a:spcPts val="300"/>
              </a:spcAft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* A freelancer is their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own boss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—they </a:t>
            </a:r>
            <a:r>
              <a:rPr lang="en-US" sz="24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(1)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decide their workload, </a:t>
            </a:r>
            <a:r>
              <a:rPr lang="en-US" sz="24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(2)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set their own schedule, </a:t>
            </a:r>
            <a:r>
              <a:rPr lang="en-US" sz="24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(3)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choose their dress code, and </a:t>
            </a:r>
            <a:r>
              <a:rPr lang="en-US" sz="24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(4)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manage every other aspect of how they operate.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9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33167" y="2189814"/>
            <a:ext cx="6461647" cy="3442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* Freelancing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involves handling a variety of projects for multiple clients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Each assignment offers something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unique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presents a chance to enhance your skills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As you progress, you'll likely be continuously learning and adapting to new challenges.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7A1B97-66B6-4844-9400-579F2DC230CE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0DB8BE-CE32-47DA-BF75-7671318FCF48}"/>
              </a:ext>
            </a:extLst>
          </p:cNvPr>
          <p:cNvSpPr txBox="1"/>
          <p:nvPr/>
        </p:nvSpPr>
        <p:spPr>
          <a:xfrm>
            <a:off x="2465525" y="1019069"/>
            <a:ext cx="6907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Benefits and Drawbacks of Being a Freelancer</a:t>
            </a:r>
          </a:p>
        </p:txBody>
      </p:sp>
      <p:pic>
        <p:nvPicPr>
          <p:cNvPr id="4099" name="Picture 3" descr="Top 5 Fields Hiring Freelancers">
            <a:extLst>
              <a:ext uri="{FF2B5EF4-FFF2-40B4-BE49-F238E27FC236}">
                <a16:creationId xmlns:a16="http://schemas.microsoft.com/office/drawing/2014/main" id="{B8644650-0306-47D4-BC5E-81CFC0C13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3657" y="2705530"/>
            <a:ext cx="2857499" cy="24669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4472259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18559" y="1658693"/>
            <a:ext cx="8576696" cy="366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300"/>
              </a:spcAft>
            </a:pPr>
            <a:r>
              <a:rPr lang="en-GB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Drawbacks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of being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freelancer 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include:</a:t>
            </a:r>
          </a:p>
          <a:p>
            <a:pPr indent="457200" algn="just">
              <a:lnSpc>
                <a:spcPct val="150000"/>
              </a:lnSpc>
              <a:spcAft>
                <a:spcPts val="300"/>
              </a:spcAft>
            </a:pPr>
            <a:r>
              <a:rPr 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*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Uncertainty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about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future income 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can be a significant challenge.</a:t>
            </a:r>
          </a:p>
          <a:p>
            <a:pPr indent="457200" algn="just">
              <a:lnSpc>
                <a:spcPct val="150000"/>
              </a:lnSpc>
              <a:spcAft>
                <a:spcPts val="300"/>
              </a:spcAft>
            </a:pP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 * There may be a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lack of job stability 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inconsistency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in securing new projects.</a:t>
            </a:r>
          </a:p>
          <a:p>
            <a:pPr indent="457200" algn="just">
              <a:lnSpc>
                <a:spcPct val="150000"/>
              </a:lnSpc>
              <a:spcAft>
                <a:spcPts val="300"/>
              </a:spcAft>
            </a:pP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* Freelancers also typically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do not receive employer-provided benefits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such as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health insurance 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or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retirement plans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and may sometimes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earn lower hourly rates 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compared to salaried employees.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27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18668" y="1882191"/>
            <a:ext cx="6345518" cy="4035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* One of the drawbacks of freelancing is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absence of benefits that are typically provided when working for a traditional company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* A freelancer's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income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is entirely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dependent on the volume of work they take on and complete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C84D5ED-F528-4D20-AE54-854793117695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2FAB62-D089-4CE4-9F08-2811354161AF}"/>
              </a:ext>
            </a:extLst>
          </p:cNvPr>
          <p:cNvSpPr txBox="1"/>
          <p:nvPr/>
        </p:nvSpPr>
        <p:spPr>
          <a:xfrm>
            <a:off x="2465525" y="1019069"/>
            <a:ext cx="6907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Benefits and Drawbacks of Being a Freelancer</a:t>
            </a:r>
          </a:p>
        </p:txBody>
      </p:sp>
      <p:pic>
        <p:nvPicPr>
          <p:cNvPr id="6147" name="Picture 3" descr="The Benefits of Working With a Freelance Web Designer - Joshua Paul Design">
            <a:extLst>
              <a:ext uri="{FF2B5EF4-FFF2-40B4-BE49-F238E27FC236}">
                <a16:creationId xmlns:a16="http://schemas.microsoft.com/office/drawing/2014/main" id="{B53D0805-8BA3-459A-A9E8-AFFF8DE8D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1211" y="2733684"/>
            <a:ext cx="2462213" cy="233241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1657220"/>
      </p:ext>
    </p:extLst>
  </p:cSld>
  <p:clrMapOvr>
    <a:masterClrMapping/>
  </p:clrMapOvr>
  <p:transition spd="slow">
    <p:push dir="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425047" y="1405931"/>
            <a:ext cx="5771764" cy="399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*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Being self-employed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requires setting up your own workspace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which might involve designating a part of your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home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as an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office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or securing a workspace elsewhere.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Both options can incur expenses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such as </a:t>
            </a:r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rent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</a:t>
            </a:r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furniture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</a:t>
            </a:r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office supplies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and </a:t>
            </a:r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internet services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171" name="Picture 3" descr="Future of Freelancing in India - Is Freelancing the right choice">
            <a:extLst>
              <a:ext uri="{FF2B5EF4-FFF2-40B4-BE49-F238E27FC236}">
                <a16:creationId xmlns:a16="http://schemas.microsoft.com/office/drawing/2014/main" id="{FA072FB0-E6A5-4F37-8C16-7A999587A3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24" y="2486025"/>
            <a:ext cx="2413922" cy="2081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2565313"/>
      </p:ext>
    </p:extLst>
  </p:cSld>
  <p:clrMapOvr>
    <a:masterClrMapping/>
  </p:clrMapOvr>
  <p:transition spd="slow">
    <p:push dir="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2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8" y="2150940"/>
            <a:ext cx="10020967" cy="3339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32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*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Although the </a:t>
            </a:r>
            <a:r>
              <a:rPr lang="en-US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prospect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of </a:t>
            </a:r>
            <a:r>
              <a:rPr lang="en-US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working free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from office politics and without a mandatory dress code may seem attractive, over time, </a:t>
            </a:r>
            <a:r>
              <a:rPr lang="en-US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 freelancer might begin to miss certain aspects of having coworkers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such as </a:t>
            </a:r>
            <a:r>
              <a:rPr lang="en-US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interaction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a </a:t>
            </a:r>
            <a:r>
              <a:rPr lang="en-US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sense of community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21A79B4-C6F6-4A8B-B18D-0B88146D028E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F9A97B-24B9-4385-8819-D67255995BA5}"/>
              </a:ext>
            </a:extLst>
          </p:cNvPr>
          <p:cNvSpPr txBox="1"/>
          <p:nvPr/>
        </p:nvSpPr>
        <p:spPr>
          <a:xfrm>
            <a:off x="2465525" y="1019069"/>
            <a:ext cx="6907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Benefits and Drawbacks of Being a Freelancer</a:t>
            </a:r>
          </a:p>
        </p:txBody>
      </p:sp>
    </p:spTree>
    <p:extLst>
      <p:ext uri="{BB962C8B-B14F-4D97-AF65-F5344CB8AC3E}">
        <p14:creationId xmlns:p14="http://schemas.microsoft.com/office/powerpoint/2010/main" val="127044909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879095" y="1117694"/>
            <a:ext cx="1188793" cy="962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904423" y="5023335"/>
            <a:ext cx="3277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Types of Freelancers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55F49CB-7CFF-4B7B-BD08-C17437672C7C}"/>
              </a:ext>
            </a:extLst>
          </p:cNvPr>
          <p:cNvSpPr txBox="1"/>
          <p:nvPr/>
        </p:nvSpPr>
        <p:spPr>
          <a:xfrm>
            <a:off x="6596021" y="1259391"/>
            <a:ext cx="3974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Digital Content Direction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3D7436F-0972-46B5-86DB-532601908D5B}"/>
              </a:ext>
            </a:extLst>
          </p:cNvPr>
          <p:cNvSpPr txBox="1"/>
          <p:nvPr/>
        </p:nvSpPr>
        <p:spPr>
          <a:xfrm>
            <a:off x="4821945" y="1356541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</p:spTree>
    <p:extLst>
      <p:ext uri="{BB962C8B-B14F-4D97-AF65-F5344CB8AC3E}">
        <p14:creationId xmlns:p14="http://schemas.microsoft.com/office/powerpoint/2010/main" val="10582117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9" y="1787928"/>
            <a:ext cx="6258592" cy="4089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32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 example of a freelancer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would be 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 independent journalist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who reports on stories of their own choosing and then sells their work to the highest bidder.</a:t>
            </a: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Another example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web designer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or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 app developer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who does one-time work for a client and then moves on to another client.</a:t>
            </a:r>
            <a:endParaRPr lang="en-US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21A79B4-C6F6-4A8B-B18D-0B88146D028E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C12A55-6D8C-426A-B093-B30DAE126E63}"/>
              </a:ext>
            </a:extLst>
          </p:cNvPr>
          <p:cNvSpPr txBox="1"/>
          <p:nvPr/>
        </p:nvSpPr>
        <p:spPr>
          <a:xfrm>
            <a:off x="2494730" y="1051788"/>
            <a:ext cx="3301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Types of Freelancers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8C2949-F370-49F9-9A08-653BF88739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1438" y="2686050"/>
            <a:ext cx="3248025" cy="24535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26110906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25455" y="1285192"/>
            <a:ext cx="8656964" cy="42607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300"/>
              </a:spcAft>
            </a:pP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Other contexts in which freelancers often work include:</a:t>
            </a:r>
            <a:r>
              <a:rPr lang="en-US" sz="26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1. </a:t>
            </a:r>
            <a:r>
              <a:rPr lang="en-GB" sz="2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Content Producer: </a:t>
            </a:r>
            <a:r>
              <a:rPr lang="en-GB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opportunities are virtually endless for freelance writing and content-producing jobs. Content production is among the most popular types of freelance jobs today on platforms like </a:t>
            </a:r>
            <a:r>
              <a:rPr lang="en-GB" sz="26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WriterAccess</a:t>
            </a:r>
            <a:r>
              <a:rPr lang="en-GB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</a:t>
            </a:r>
            <a:endParaRPr lang="en-US" sz="26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41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8" y="1924005"/>
            <a:ext cx="7172992" cy="4035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As long as you are reliable and quick and can produce unique and quality content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you can keep yourself pretty busy.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Medical and technical writing jobs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tend to pay more, as well as press releases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but there are also plenty of options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for website content, blogs, and social media content.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3FD18C-7041-4A66-A509-8BC8BC5D20DC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67E2EE-E147-45FF-9E7C-5DA9BFB46BB5}"/>
              </a:ext>
            </a:extLst>
          </p:cNvPr>
          <p:cNvSpPr txBox="1"/>
          <p:nvPr/>
        </p:nvSpPr>
        <p:spPr>
          <a:xfrm>
            <a:off x="2494730" y="1051788"/>
            <a:ext cx="3301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Types of Freelancers</a:t>
            </a:r>
          </a:p>
        </p:txBody>
      </p:sp>
      <p:pic>
        <p:nvPicPr>
          <p:cNvPr id="15362" name="Picture 2" descr="10 Skills and Qualities Needed to Be a Journalist (2024)">
            <a:extLst>
              <a:ext uri="{FF2B5EF4-FFF2-40B4-BE49-F238E27FC236}">
                <a16:creationId xmlns:a16="http://schemas.microsoft.com/office/drawing/2014/main" id="{D5C8B857-3329-43AB-A80F-1E7F749F9A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1075" y="2791255"/>
            <a:ext cx="2343149" cy="22955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4910470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10340" y="2299560"/>
            <a:ext cx="9839370" cy="3019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300"/>
              </a:spcAft>
            </a:pPr>
            <a:r>
              <a:rPr lang="en-US" sz="32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2. 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Web Designer or Web Developer: 	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Since every business needs a website to be successful online, it makes sense that web designers and web developers are in high demand.</a:t>
            </a:r>
            <a:endParaRPr lang="en-GB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  <a:p>
            <a:pPr indent="457200" algn="just">
              <a:lnSpc>
                <a:spcPct val="150000"/>
              </a:lnSpc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A web designer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or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web developer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will work with their clients to plan, design, and code websites that look great and bring in traffic.</a:t>
            </a:r>
            <a:endParaRPr lang="en-GB" sz="28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691AD3E-5389-4789-98B1-FA688B89FD27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25C6F3-6E91-4358-A01C-78CEBBBE9C63}"/>
              </a:ext>
            </a:extLst>
          </p:cNvPr>
          <p:cNvSpPr txBox="1"/>
          <p:nvPr/>
        </p:nvSpPr>
        <p:spPr>
          <a:xfrm>
            <a:off x="2423125" y="1083696"/>
            <a:ext cx="3301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Types of Freelancers</a:t>
            </a:r>
          </a:p>
        </p:txBody>
      </p:sp>
    </p:spTree>
    <p:extLst>
      <p:ext uri="{BB962C8B-B14F-4D97-AF65-F5344CB8AC3E}">
        <p14:creationId xmlns:p14="http://schemas.microsoft.com/office/powerpoint/2010/main" val="999700763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371598" y="1416835"/>
            <a:ext cx="8901898" cy="4035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Many designers have the capability of working in any industry as well as other design projects outside of websites, including brochures, emails, logos, and more. 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Web developers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on the other hand, tend to specialize in different areas.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There is a significant amount of web design work on various freelance platforms, so make sure to check it out.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76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28033" y="2412510"/>
            <a:ext cx="5878953" cy="2888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3. 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Virtual Assistant: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Virtual assistants are growing in popularity due to the fact that more companies are looking to outsource some of their more day-to-day tasks. </a:t>
            </a:r>
            <a:endParaRPr lang="en-US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1388FA-10B4-4B72-B2D1-6A40696D3941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40D8B6-FA67-4BFC-92CD-FBAEC11F3941}"/>
              </a:ext>
            </a:extLst>
          </p:cNvPr>
          <p:cNvSpPr txBox="1"/>
          <p:nvPr/>
        </p:nvSpPr>
        <p:spPr>
          <a:xfrm>
            <a:off x="2494730" y="1051788"/>
            <a:ext cx="3301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Types of Freelancers</a:t>
            </a:r>
          </a:p>
        </p:txBody>
      </p:sp>
      <p:pic>
        <p:nvPicPr>
          <p:cNvPr id="16386" name="Picture 2" descr="4 Types of Virtual Assistant Services to Find Your Next Assistant">
            <a:extLst>
              <a:ext uri="{FF2B5EF4-FFF2-40B4-BE49-F238E27FC236}">
                <a16:creationId xmlns:a16="http://schemas.microsoft.com/office/drawing/2014/main" id="{12FD0C51-4D4C-4BE3-802F-8722B244A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8150" y="2480051"/>
            <a:ext cx="2921635" cy="26860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849358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16529" y="1420587"/>
            <a:ext cx="8444690" cy="3943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4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 virtual assistant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can help clients free up some of their time so it can be spent on more business-related projects.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These individuals offer a variety of administrative-related services remotely. They can take phone calls, schedule appointments and meetings, manage emails, make travel arrangements, and so much more. </a:t>
            </a:r>
            <a:endParaRPr lang="en-US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98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082142" y="1902231"/>
            <a:ext cx="6939643" cy="3986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32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4. 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Accountant/Financial Consultant: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Every company is in need of financial expertise at some point in the duration of their business, which makes accountants, bookkeepers, and financial consultants in high demand. </a:t>
            </a:r>
            <a:endParaRPr lang="en-US" sz="28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EE4793-A573-455A-9E6B-F15A2A0CA5C6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FAE102-6E9C-4B04-AEB8-B8B0E7DEE079}"/>
              </a:ext>
            </a:extLst>
          </p:cNvPr>
          <p:cNvSpPr txBox="1"/>
          <p:nvPr/>
        </p:nvSpPr>
        <p:spPr>
          <a:xfrm>
            <a:off x="2494730" y="1051788"/>
            <a:ext cx="3301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Types of Freelancers</a:t>
            </a:r>
          </a:p>
        </p:txBody>
      </p:sp>
      <p:pic>
        <p:nvPicPr>
          <p:cNvPr id="17410" name="Picture 2" descr="How to Choose a Financial Planner that's Right for You | Endeavor Wealth">
            <a:extLst>
              <a:ext uri="{FF2B5EF4-FFF2-40B4-BE49-F238E27FC236}">
                <a16:creationId xmlns:a16="http://schemas.microsoft.com/office/drawing/2014/main" id="{1A5DE4C0-EB97-44D8-AECB-E26B0105A1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328" y="2784820"/>
            <a:ext cx="2324767" cy="23628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6154270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387931" y="1340417"/>
            <a:ext cx="5845626" cy="4035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Plus, there’s the fact that most people don’t like to deal with this side of the business, leading them to outsource.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From handling a company’s finances to evaluating its financial status,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these freelancers can handle most financial tasks for a client. </a:t>
            </a:r>
            <a:endParaRPr lang="en-US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8434" name="Picture 2" descr="How to become a Financial Consultant - Skills &amp; Job Description – Jobstreet">
            <a:extLst>
              <a:ext uri="{FF2B5EF4-FFF2-40B4-BE49-F238E27FC236}">
                <a16:creationId xmlns:a16="http://schemas.microsoft.com/office/drawing/2014/main" id="{F1F7F184-79AA-4D14-AA1F-3AFABBF95D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704" y="2281236"/>
            <a:ext cx="2633020" cy="23145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07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7" y="1853265"/>
            <a:ext cx="10161121" cy="416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32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5. 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Bilingual Services: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With more businesses taking a global stance with their presence, the need for freelancers with bilingual skills is more important than ever before. 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Translators for Spanish, French, and German tend to be the most popular,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remote bilingual jobs are steadily increasing on </a:t>
            </a:r>
            <a:r>
              <a:rPr lang="en-GB" sz="24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FlexJobs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These freelancers may be called upon to produce content, translate and transcribe, and more. </a:t>
            </a:r>
            <a:endParaRPr lang="en-US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76FE566-34A8-42D4-B680-2AA34FEB9C26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445569-1187-452C-9190-B0E074364807}"/>
              </a:ext>
            </a:extLst>
          </p:cNvPr>
          <p:cNvSpPr txBox="1"/>
          <p:nvPr/>
        </p:nvSpPr>
        <p:spPr>
          <a:xfrm>
            <a:off x="2494730" y="1051788"/>
            <a:ext cx="3301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Types of Freelancers</a:t>
            </a:r>
          </a:p>
        </p:txBody>
      </p:sp>
    </p:spTree>
    <p:extLst>
      <p:ext uri="{BB962C8B-B14F-4D97-AF65-F5344CB8AC3E}">
        <p14:creationId xmlns:p14="http://schemas.microsoft.com/office/powerpoint/2010/main" val="1641500195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485900" y="1759744"/>
            <a:ext cx="8654143" cy="3481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6. 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Specialist: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order to succeed in today’s day and age, it is imperative for all businesses to have an online presence and a brand following. 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However, when it comes to social media efforts, it takes up a lot of time. As a result, many organizations opt-out.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75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7" y="2163498"/>
            <a:ext cx="10014163" cy="33781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32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7. 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App Developer: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Businesses are constantly looking for new ways to get into the hands of their customers, which is where a custom app can come into play. 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After all, most consumers today have a smartphone that they spend the majority of their time on.</a:t>
            </a:r>
            <a:endParaRPr lang="en-US" sz="28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C3FE90B-9D8A-456B-97C9-F7254C72C16E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77A21B-5F5B-4218-8FD6-E426ADD88864}"/>
              </a:ext>
            </a:extLst>
          </p:cNvPr>
          <p:cNvSpPr txBox="1"/>
          <p:nvPr/>
        </p:nvSpPr>
        <p:spPr>
          <a:xfrm>
            <a:off x="2494730" y="1051788"/>
            <a:ext cx="3301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Types of Freelancers</a:t>
            </a:r>
          </a:p>
        </p:txBody>
      </p:sp>
    </p:spTree>
    <p:extLst>
      <p:ext uri="{BB962C8B-B14F-4D97-AF65-F5344CB8AC3E}">
        <p14:creationId xmlns:p14="http://schemas.microsoft.com/office/powerpoint/2010/main" val="2069033622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34886" y="1704978"/>
            <a:ext cx="8539843" cy="3573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32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8. 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Graphic Designer: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At some point, every business will need some form of graphic design. This may be a logo, website design, or advertisement. 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With that being said, graphic design pertains to various aspects of business, including advertising, marketing, business cards, outdoor signage, and more.</a:t>
            </a:r>
            <a:endParaRPr lang="en-US" sz="2400" u="sng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10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FE531D-EF9B-3CEE-51E9-369F712E3859}"/>
              </a:ext>
            </a:extLst>
          </p:cNvPr>
          <p:cNvSpPr txBox="1"/>
          <p:nvPr/>
        </p:nvSpPr>
        <p:spPr>
          <a:xfrm>
            <a:off x="4662589" y="1464842"/>
            <a:ext cx="32145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OUTLINES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:</a:t>
            </a:r>
            <a:endParaRPr lang="en-US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CEE4BB6-7FE3-4DF2-A4D2-1AAF37C8B9BC}"/>
              </a:ext>
            </a:extLst>
          </p:cNvPr>
          <p:cNvSpPr txBox="1"/>
          <p:nvPr/>
        </p:nvSpPr>
        <p:spPr>
          <a:xfrm>
            <a:off x="3359072" y="1614637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5E001F-B07C-4C7A-9523-C862ECC67FAE}"/>
              </a:ext>
            </a:extLst>
          </p:cNvPr>
          <p:cNvSpPr txBox="1"/>
          <p:nvPr/>
        </p:nvSpPr>
        <p:spPr>
          <a:xfrm>
            <a:off x="3385474" y="2490856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What Is 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Freelancing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?</a:t>
            </a:r>
          </a:p>
          <a:p>
            <a:pPr lvl="0"/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Understanding </a:t>
            </a:r>
            <a:r>
              <a:rPr lang="en-GB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Freelancers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</a:t>
            </a:r>
            <a:r>
              <a:rPr lang="en-GB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Benefits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and </a:t>
            </a:r>
            <a:r>
              <a:rPr lang="en-GB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Drawbacks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of Being a Freelancer.</a:t>
            </a:r>
          </a:p>
          <a:p>
            <a:pPr lvl="0"/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Types of </a:t>
            </a:r>
            <a:r>
              <a:rPr lang="en-GB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Freelancers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Conclusion</a:t>
            </a:r>
          </a:p>
          <a:p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References</a:t>
            </a:r>
          </a:p>
        </p:txBody>
      </p:sp>
    </p:spTree>
    <p:extLst>
      <p:ext uri="{BB962C8B-B14F-4D97-AF65-F5344CB8AC3E}">
        <p14:creationId xmlns:p14="http://schemas.microsoft.com/office/powerpoint/2010/main" val="333394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5999" y="1397680"/>
            <a:ext cx="5286375" cy="2495550"/>
          </a:xfrm>
        </p:spPr>
      </p:pic>
      <p:sp>
        <p:nvSpPr>
          <p:cNvPr id="6" name="Rectangle 5"/>
          <p:cNvSpPr/>
          <p:nvPr/>
        </p:nvSpPr>
        <p:spPr>
          <a:xfrm>
            <a:off x="1418987" y="1407242"/>
            <a:ext cx="4564890" cy="4441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Jay Daniel Thompson &amp; John Weldon (2022), 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Content Production for Digital Media: An Introduction, Springer Nature Singapore.</a:t>
            </a:r>
          </a:p>
          <a:p>
            <a:pPr algn="just">
              <a:lnSpc>
                <a:spcPct val="200000"/>
              </a:lnSpc>
            </a:pPr>
            <a:r>
              <a:rPr lang="en-U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Jenkins, H., Ford, S., &amp; Green, J. (2013). 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Spreadable media: Creating value and meaning in a networked culture. New York University Press.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31097"/>
            <a:ext cx="46953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Recommended Reference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84636" y="3645030"/>
            <a:ext cx="848249" cy="8111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F3ADAC-8D9C-F8C6-3B28-30544444E731}"/>
              </a:ext>
            </a:extLst>
          </p:cNvPr>
          <p:cNvSpPr txBox="1"/>
          <p:nvPr/>
        </p:nvSpPr>
        <p:spPr>
          <a:xfrm>
            <a:off x="5817032" y="3820364"/>
            <a:ext cx="9834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Intro</a:t>
            </a:r>
          </a:p>
        </p:txBody>
      </p:sp>
      <p:pic>
        <p:nvPicPr>
          <p:cNvPr id="11" name="Picture 2" descr="Spreadable Media: Creating Value and Meaning in a Networked Culture  (Postmillennial Pop, 15): Jenkins, Henry, Ford, Sam, Green, Joshua:  9780814743508: Amazon.com: Books">
            <a:extLst>
              <a:ext uri="{FF2B5EF4-FFF2-40B4-BE49-F238E27FC236}">
                <a16:creationId xmlns:a16="http://schemas.microsoft.com/office/drawing/2014/main" id="{5A232C9D-85AD-4C2B-B916-B39D453B13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429" y="4478005"/>
            <a:ext cx="1411498" cy="20467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ontent Production for Digital Media: An Introduction | SpringerLink">
            <a:extLst>
              <a:ext uri="{FF2B5EF4-FFF2-40B4-BE49-F238E27FC236}">
                <a16:creationId xmlns:a16="http://schemas.microsoft.com/office/drawing/2014/main" id="{383ECE9D-ADC3-4A15-8BEB-9D1A62CD7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0549" y="4478006"/>
            <a:ext cx="1343895" cy="20467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775049" y="3009938"/>
            <a:ext cx="64169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F0502020204030204" pitchFamily="34" charset="0"/>
                <a:cs typeface="Tajawal Medium" panose="00000600000000000000" pitchFamily="2" charset="-78"/>
              </a:rPr>
              <a:t>DIGITAL CONTENT DIRECTION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1705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DMG 733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Dr. Sherihan Mohamed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Prepared by: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3A00C53-732B-F66B-FB0E-6390320C91DF}"/>
              </a:ext>
            </a:extLst>
          </p:cNvPr>
          <p:cNvSpPr/>
          <p:nvPr/>
        </p:nvSpPr>
        <p:spPr>
          <a:xfrm>
            <a:off x="6370224" y="4126840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6BCAAC3-39EA-45A6-B355-350081A3488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1521</TotalTime>
  <Words>2107</Words>
  <Application>Microsoft Office PowerPoint</Application>
  <PresentationFormat>Widescreen</PresentationFormat>
  <Paragraphs>154</Paragraphs>
  <Slides>46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5" baseType="lpstr">
      <vt:lpstr>Microsoft GothicNeo</vt:lpstr>
      <vt:lpstr>Alexandria</vt:lpstr>
      <vt:lpstr>Arial</vt:lpstr>
      <vt:lpstr>Calibri</vt:lpstr>
      <vt:lpstr>Calibri Light</vt:lpstr>
      <vt:lpstr>Maiandra GD</vt:lpstr>
      <vt:lpstr>Tajawal Medium</vt:lpstr>
      <vt:lpstr>Trade Gothic Next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sherytaw@outlook.com</cp:lastModifiedBy>
  <cp:revision>15</cp:revision>
  <dcterms:created xsi:type="dcterms:W3CDTF">2023-04-29T09:08:00Z</dcterms:created>
  <dcterms:modified xsi:type="dcterms:W3CDTF">2025-06-25T12:06:40Z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