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8F9C-6F80-4335-B3F5-CE56D563C28D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DEE63-2A73-47C2-9F41-6B540EC1C8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111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C8F9C-6F80-4335-B3F5-CE56D563C28D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DEE63-2A73-47C2-9F41-6B540EC1C8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99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51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14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sz="3600" spc="-305" smtClean="0">
                <a:solidFill>
                  <a:srgbClr val="262626"/>
                </a:solidFill>
              </a:rPr>
              <a:t>Resources for this lecture</a:t>
            </a:r>
            <a:endParaRPr lang="en-US" sz="3600" spc="-305" dirty="0">
              <a:solidFill>
                <a:srgbClr val="262626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25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307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338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595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470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869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6208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076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252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99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550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8768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794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239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4098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597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Search: Basic idea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939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475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20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12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Tree Search Algorithm Outline</a:t>
            </a:r>
            <a:endParaRPr 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9503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Uninformed vs. Informed Strategies</a:t>
            </a:r>
            <a:endParaRPr lang="en-US" alt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3347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Blind Strategies</a:t>
            </a:r>
            <a:endParaRPr lang="en-US" alt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4678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82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475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89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2558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0888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380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042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929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9488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6368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5470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Exercise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4818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4184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6234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9604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7254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2720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0412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82209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8423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2610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0015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23928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5607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7136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64106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8353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51245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66776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66481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Breadth-First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15339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100" spc="-305" smtClean="0"/>
              <a:t>Depth-First Strategy </a:t>
            </a:r>
            <a:r>
              <a:rPr lang="en-US" altLang="en-US" sz="3100" i="1" spc="-305" smtClean="0"/>
              <a:t>vs. </a:t>
            </a:r>
            <a:r>
              <a:rPr lang="en-US" altLang="en-US" sz="3100" spc="-305" smtClean="0"/>
              <a:t>Breadth-First Strategy</a:t>
            </a:r>
            <a:endParaRPr lang="en-US" altLang="en-US" sz="3100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94561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Depth-Limited Strategy (</a:t>
            </a:r>
            <a:r>
              <a:rPr lang="en-US" spc="-305" smtClean="0"/>
              <a:t>DLS)</a:t>
            </a:r>
            <a:endParaRPr lang="en-US" alt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03875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Depth-Limited 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6368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pc="-305" smtClean="0"/>
              <a:t>Iterative-Deepening Strategy   (</a:t>
            </a:r>
            <a:r>
              <a:rPr lang="en-US" spc="-305" smtClean="0">
                <a:solidFill>
                  <a:srgbClr val="C00000"/>
                </a:solidFill>
              </a:rPr>
              <a:t>IDDFS</a:t>
            </a:r>
            <a:r>
              <a:rPr lang="en-US" spc="-305" smtClean="0"/>
              <a:t>)</a:t>
            </a:r>
            <a:endParaRPr lang="en-US" altLang="en-US" spc="-305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01366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305" smtClean="0"/>
              <a:t>Bidirectional Search </a:t>
            </a:r>
            <a:r>
              <a:rPr lang="en-US" altLang="en-US" spc="-305" smtClean="0"/>
              <a:t>Strategy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84332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55357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77048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09381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378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</Words>
  <Application>Microsoft Office PowerPoint</Application>
  <PresentationFormat>Widescreen</PresentationFormat>
  <Paragraphs>53</Paragraphs>
  <Slides>65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Resources for this lecture</vt:lpstr>
      <vt:lpstr>PowerPoint Presentation</vt:lpstr>
      <vt:lpstr>PowerPoint Presentation</vt:lpstr>
      <vt:lpstr>PowerPoint Presentation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Search: Basic idea</vt:lpstr>
      <vt:lpstr>PowerPoint Presentation</vt:lpstr>
      <vt:lpstr>PowerPoint Presentation</vt:lpstr>
      <vt:lpstr>PowerPoint Presentation</vt:lpstr>
      <vt:lpstr>Tree Search Algorithm Outline</vt:lpstr>
      <vt:lpstr>Uninformed vs. Informed Strategies</vt:lpstr>
      <vt:lpstr>Blind Strategies</vt:lpstr>
      <vt:lpstr>Depth-First Strategy</vt:lpstr>
      <vt:lpstr>Depth-First Strategy</vt:lpstr>
      <vt:lpstr>Depth-First Strategy</vt:lpstr>
      <vt:lpstr>Depth-First Strategy</vt:lpstr>
      <vt:lpstr>Depth-First Strategy</vt:lpstr>
      <vt:lpstr>Depth-First Strategy</vt:lpstr>
      <vt:lpstr>Depth-First Strategy</vt:lpstr>
      <vt:lpstr>Depth-First Strategy</vt:lpstr>
      <vt:lpstr>Depth-First Strategy</vt:lpstr>
      <vt:lpstr>Depth-First Strategy</vt:lpstr>
      <vt:lpstr>Depth-First Strategy</vt:lpstr>
      <vt:lpstr>Exercise</vt:lpstr>
      <vt:lpstr>Depth-First Strategy</vt:lpstr>
      <vt:lpstr>Depth-First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Breadth-First Strategy</vt:lpstr>
      <vt:lpstr>Depth-First Strategy vs. Breadth-First Strategy</vt:lpstr>
      <vt:lpstr>Depth-Limited Strategy (DLS)</vt:lpstr>
      <vt:lpstr>Depth-Limited Strategy</vt:lpstr>
      <vt:lpstr>Iterative-Deepening Strategy   (IDDFS)</vt:lpstr>
      <vt:lpstr>Bidirectional Search Strategy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2025-06-05T10:18:11Z</dcterms:created>
  <dcterms:modified xsi:type="dcterms:W3CDTF">2025-06-05T10:18:11Z</dcterms:modified>
</cp:coreProperties>
</file>