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1"/>
  </p:notesMasterIdLst>
  <p:sldIdLst>
    <p:sldId id="303" r:id="rId5"/>
    <p:sldId id="313" r:id="rId6"/>
    <p:sldId id="450" r:id="rId7"/>
    <p:sldId id="491" r:id="rId8"/>
    <p:sldId id="492" r:id="rId9"/>
    <p:sldId id="493" r:id="rId10"/>
    <p:sldId id="494" r:id="rId11"/>
    <p:sldId id="495" r:id="rId12"/>
    <p:sldId id="497" r:id="rId13"/>
    <p:sldId id="498" r:id="rId14"/>
    <p:sldId id="499" r:id="rId15"/>
    <p:sldId id="500" r:id="rId16"/>
    <p:sldId id="501" r:id="rId17"/>
    <p:sldId id="502" r:id="rId18"/>
    <p:sldId id="504" r:id="rId19"/>
    <p:sldId id="505" r:id="rId20"/>
    <p:sldId id="506" r:id="rId21"/>
    <p:sldId id="507" r:id="rId22"/>
    <p:sldId id="508" r:id="rId23"/>
    <p:sldId id="509" r:id="rId24"/>
    <p:sldId id="510" r:id="rId25"/>
    <p:sldId id="511" r:id="rId26"/>
    <p:sldId id="512" r:id="rId27"/>
    <p:sldId id="513" r:id="rId28"/>
    <p:sldId id="514" r:id="rId29"/>
    <p:sldId id="546" r:id="rId30"/>
    <p:sldId id="515" r:id="rId31"/>
    <p:sldId id="516" r:id="rId32"/>
    <p:sldId id="517" r:id="rId33"/>
    <p:sldId id="518" r:id="rId34"/>
    <p:sldId id="519" r:id="rId35"/>
    <p:sldId id="520" r:id="rId36"/>
    <p:sldId id="547" r:id="rId37"/>
    <p:sldId id="521" r:id="rId38"/>
    <p:sldId id="522" r:id="rId39"/>
    <p:sldId id="523" r:id="rId40"/>
    <p:sldId id="524" r:id="rId41"/>
    <p:sldId id="525" r:id="rId42"/>
    <p:sldId id="526" r:id="rId43"/>
    <p:sldId id="527" r:id="rId44"/>
    <p:sldId id="528" r:id="rId45"/>
    <p:sldId id="529" r:id="rId46"/>
    <p:sldId id="530" r:id="rId47"/>
    <p:sldId id="532" r:id="rId48"/>
    <p:sldId id="533" r:id="rId49"/>
    <p:sldId id="534" r:id="rId50"/>
    <p:sldId id="535" r:id="rId51"/>
    <p:sldId id="543" r:id="rId52"/>
    <p:sldId id="536" r:id="rId53"/>
    <p:sldId id="537" r:id="rId54"/>
    <p:sldId id="538" r:id="rId55"/>
    <p:sldId id="539" r:id="rId56"/>
    <p:sldId id="540" r:id="rId57"/>
    <p:sldId id="541" r:id="rId58"/>
    <p:sldId id="544"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50"/>
            <p14:sldId id="491"/>
            <p14:sldId id="492"/>
            <p14:sldId id="493"/>
            <p14:sldId id="494"/>
            <p14:sldId id="495"/>
            <p14:sldId id="497"/>
            <p14:sldId id="498"/>
            <p14:sldId id="499"/>
            <p14:sldId id="500"/>
            <p14:sldId id="501"/>
            <p14:sldId id="502"/>
            <p14:sldId id="504"/>
            <p14:sldId id="505"/>
            <p14:sldId id="506"/>
            <p14:sldId id="507"/>
            <p14:sldId id="508"/>
            <p14:sldId id="509"/>
            <p14:sldId id="510"/>
            <p14:sldId id="511"/>
            <p14:sldId id="512"/>
            <p14:sldId id="513"/>
            <p14:sldId id="514"/>
            <p14:sldId id="546"/>
            <p14:sldId id="515"/>
            <p14:sldId id="516"/>
            <p14:sldId id="517"/>
            <p14:sldId id="518"/>
            <p14:sldId id="519"/>
            <p14:sldId id="520"/>
            <p14:sldId id="547"/>
            <p14:sldId id="521"/>
            <p14:sldId id="522"/>
            <p14:sldId id="523"/>
            <p14:sldId id="524"/>
            <p14:sldId id="525"/>
            <p14:sldId id="526"/>
            <p14:sldId id="527"/>
            <p14:sldId id="528"/>
            <p14:sldId id="529"/>
            <p14:sldId id="530"/>
            <p14:sldId id="532"/>
            <p14:sldId id="533"/>
            <p14:sldId id="534"/>
            <p14:sldId id="535"/>
            <p14:sldId id="543"/>
            <p14:sldId id="536"/>
            <p14:sldId id="537"/>
            <p14:sldId id="538"/>
            <p14:sldId id="539"/>
            <p14:sldId id="540"/>
            <p14:sldId id="541"/>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94660"/>
  </p:normalViewPr>
  <p:slideViewPr>
    <p:cSldViewPr snapToGrid="0">
      <p:cViewPr varScale="1">
        <p:scale>
          <a:sx n="63" d="100"/>
          <a:sy n="63" d="100"/>
        </p:scale>
        <p:origin x="772"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38C196-5543-4CDD-BB59-1B8F945FD10A}"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A446F1A2-4985-449D-B783-85F4233F4435}">
      <dgm:prSet phldrT="[Text]"/>
      <dgm:spPr/>
      <dgm:t>
        <a:bodyPr/>
        <a:lstStyle/>
        <a:p>
          <a:r>
            <a:rPr lang="ar-EG"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الرخصة والتسجيل</a:t>
          </a:r>
          <a:endParaRPr lang="en-US" dirty="0"/>
        </a:p>
      </dgm:t>
    </dgm:pt>
    <dgm:pt modelId="{D0EBC0CF-82CE-4D0B-A86A-7BEBBAAAA712}" type="parTrans" cxnId="{BB91C721-C07C-4566-989C-374945E2A707}">
      <dgm:prSet/>
      <dgm:spPr/>
      <dgm:t>
        <a:bodyPr/>
        <a:lstStyle/>
        <a:p>
          <a:endParaRPr lang="en-US"/>
        </a:p>
      </dgm:t>
    </dgm:pt>
    <dgm:pt modelId="{642160D2-6CD7-4C78-A0B9-4085EE3F1ECA}" type="sibTrans" cxnId="{BB91C721-C07C-4566-989C-374945E2A707}">
      <dgm:prSet/>
      <dgm:spPr/>
      <dgm:t>
        <a:bodyPr/>
        <a:lstStyle/>
        <a:p>
          <a:endParaRPr lang="en-US"/>
        </a:p>
      </dgm:t>
    </dgm:pt>
    <dgm:pt modelId="{1640B39B-1432-4FAA-A6C9-886A807D2BC9}">
      <dgm:prSet phldrT="[Text]"/>
      <dgm:spPr/>
      <dgm:t>
        <a:bodyPr/>
        <a:lstStyle/>
        <a:p>
          <a:r>
            <a:rPr lang="ar-EG"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سلطات محدودة في التحرير</a:t>
          </a:r>
          <a:endParaRPr lang="en-US" dirty="0"/>
        </a:p>
      </dgm:t>
    </dgm:pt>
    <dgm:pt modelId="{34DEA747-1D00-4979-B1AA-231DE4016D28}" type="parTrans" cxnId="{06B2EC10-B5FA-489E-B324-C0CE54A533F9}">
      <dgm:prSet/>
      <dgm:spPr/>
      <dgm:t>
        <a:bodyPr/>
        <a:lstStyle/>
        <a:p>
          <a:endParaRPr lang="en-US"/>
        </a:p>
      </dgm:t>
    </dgm:pt>
    <dgm:pt modelId="{E36E84EF-24E9-40B2-9C51-E0D525BD8F50}" type="sibTrans" cxnId="{06B2EC10-B5FA-489E-B324-C0CE54A533F9}">
      <dgm:prSet/>
      <dgm:spPr/>
      <dgm:t>
        <a:bodyPr/>
        <a:lstStyle/>
        <a:p>
          <a:endParaRPr lang="en-US"/>
        </a:p>
      </dgm:t>
    </dgm:pt>
    <dgm:pt modelId="{61F2A8D9-69B7-4806-9098-8ED119C1A636}">
      <dgm:prSet phldrT="[Text]"/>
      <dgm:spPr/>
      <dgm:t>
        <a:bodyPr/>
        <a:lstStyle/>
        <a:p>
          <a:r>
            <a:rPr lang="ar-EG"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المسؤولية المدنية والجنائية</a:t>
          </a:r>
          <a:endParaRPr lang="en-US" dirty="0"/>
        </a:p>
      </dgm:t>
    </dgm:pt>
    <dgm:pt modelId="{09D61464-4099-4DE2-83A9-55E15D1A1D94}" type="parTrans" cxnId="{F75DE68C-6268-466E-ADEC-EF2C25F18A48}">
      <dgm:prSet/>
      <dgm:spPr/>
      <dgm:t>
        <a:bodyPr/>
        <a:lstStyle/>
        <a:p>
          <a:endParaRPr lang="en-US"/>
        </a:p>
      </dgm:t>
    </dgm:pt>
    <dgm:pt modelId="{116320C9-ACB8-40AA-BB43-29A9DA159ADB}" type="sibTrans" cxnId="{F75DE68C-6268-466E-ADEC-EF2C25F18A48}">
      <dgm:prSet/>
      <dgm:spPr/>
      <dgm:t>
        <a:bodyPr/>
        <a:lstStyle/>
        <a:p>
          <a:endParaRPr lang="en-US"/>
        </a:p>
      </dgm:t>
    </dgm:pt>
    <dgm:pt modelId="{EC658417-5509-4A8F-AEEC-F3D6B5577B7D}">
      <dgm:prSet phldrT="[Text]"/>
      <dgm:spPr/>
      <dgm:t>
        <a:bodyPr/>
        <a:lstStyle/>
        <a:p>
          <a:r>
            <a:rPr lang="ar-EG"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الحماية القانونية</a:t>
          </a:r>
          <a:endParaRPr lang="en-US" dirty="0"/>
        </a:p>
      </dgm:t>
    </dgm:pt>
    <dgm:pt modelId="{22328664-E6D1-4E24-95F5-54C46ADD085B}" type="parTrans" cxnId="{DA6FB88E-88CE-42E3-AC5F-90FE952F051E}">
      <dgm:prSet/>
      <dgm:spPr/>
      <dgm:t>
        <a:bodyPr/>
        <a:lstStyle/>
        <a:p>
          <a:endParaRPr lang="en-US"/>
        </a:p>
      </dgm:t>
    </dgm:pt>
    <dgm:pt modelId="{749E7F4B-98C9-4E4A-91B0-96FE56708490}" type="sibTrans" cxnId="{DA6FB88E-88CE-42E3-AC5F-90FE952F051E}">
      <dgm:prSet/>
      <dgm:spPr/>
      <dgm:t>
        <a:bodyPr/>
        <a:lstStyle/>
        <a:p>
          <a:endParaRPr lang="en-US"/>
        </a:p>
      </dgm:t>
    </dgm:pt>
    <dgm:pt modelId="{53B697B9-35B3-404A-BC94-64F0FB19CBFA}" type="pres">
      <dgm:prSet presAssocID="{6C38C196-5543-4CDD-BB59-1B8F945FD10A}" presName="compositeShape" presStyleCnt="0">
        <dgm:presLayoutVars>
          <dgm:dir/>
          <dgm:resizeHandles/>
        </dgm:presLayoutVars>
      </dgm:prSet>
      <dgm:spPr/>
    </dgm:pt>
    <dgm:pt modelId="{8E793BC2-7F0C-44F7-8DA5-A697D1AD5222}" type="pres">
      <dgm:prSet presAssocID="{6C38C196-5543-4CDD-BB59-1B8F945FD10A}" presName="pyramid" presStyleLbl="node1" presStyleIdx="0" presStyleCnt="1"/>
      <dgm:spPr/>
    </dgm:pt>
    <dgm:pt modelId="{8B74D229-2700-477C-83BC-ED64A050E9C6}" type="pres">
      <dgm:prSet presAssocID="{6C38C196-5543-4CDD-BB59-1B8F945FD10A}" presName="theList" presStyleCnt="0"/>
      <dgm:spPr/>
    </dgm:pt>
    <dgm:pt modelId="{159DF093-FC6B-481B-9A5D-CFB5891C749D}" type="pres">
      <dgm:prSet presAssocID="{A446F1A2-4985-449D-B783-85F4233F4435}" presName="aNode" presStyleLbl="fgAcc1" presStyleIdx="0" presStyleCnt="4">
        <dgm:presLayoutVars>
          <dgm:bulletEnabled val="1"/>
        </dgm:presLayoutVars>
      </dgm:prSet>
      <dgm:spPr/>
    </dgm:pt>
    <dgm:pt modelId="{C7E00432-CACC-41E5-AAF4-21AF5A5F40AF}" type="pres">
      <dgm:prSet presAssocID="{A446F1A2-4985-449D-B783-85F4233F4435}" presName="aSpace" presStyleCnt="0"/>
      <dgm:spPr/>
    </dgm:pt>
    <dgm:pt modelId="{12F4AEA5-4721-4F3E-AF83-749153B64B0C}" type="pres">
      <dgm:prSet presAssocID="{1640B39B-1432-4FAA-A6C9-886A807D2BC9}" presName="aNode" presStyleLbl="fgAcc1" presStyleIdx="1" presStyleCnt="4">
        <dgm:presLayoutVars>
          <dgm:bulletEnabled val="1"/>
        </dgm:presLayoutVars>
      </dgm:prSet>
      <dgm:spPr/>
    </dgm:pt>
    <dgm:pt modelId="{924E16E3-061A-4711-BE92-C2E98C4D98F5}" type="pres">
      <dgm:prSet presAssocID="{1640B39B-1432-4FAA-A6C9-886A807D2BC9}" presName="aSpace" presStyleCnt="0"/>
      <dgm:spPr/>
    </dgm:pt>
    <dgm:pt modelId="{1296B953-D267-47B5-8CE5-B968D19BDBF7}" type="pres">
      <dgm:prSet presAssocID="{61F2A8D9-69B7-4806-9098-8ED119C1A636}" presName="aNode" presStyleLbl="fgAcc1" presStyleIdx="2" presStyleCnt="4">
        <dgm:presLayoutVars>
          <dgm:bulletEnabled val="1"/>
        </dgm:presLayoutVars>
      </dgm:prSet>
      <dgm:spPr/>
    </dgm:pt>
    <dgm:pt modelId="{5F4B20EB-7CDC-43AC-88E2-1E72B9D941AA}" type="pres">
      <dgm:prSet presAssocID="{61F2A8D9-69B7-4806-9098-8ED119C1A636}" presName="aSpace" presStyleCnt="0"/>
      <dgm:spPr/>
    </dgm:pt>
    <dgm:pt modelId="{79C4D3F6-39D7-46B0-963A-C2017914588F}" type="pres">
      <dgm:prSet presAssocID="{EC658417-5509-4A8F-AEEC-F3D6B5577B7D}" presName="aNode" presStyleLbl="fgAcc1" presStyleIdx="3" presStyleCnt="4">
        <dgm:presLayoutVars>
          <dgm:bulletEnabled val="1"/>
        </dgm:presLayoutVars>
      </dgm:prSet>
      <dgm:spPr/>
    </dgm:pt>
    <dgm:pt modelId="{6E13A1BD-2C2D-43CF-96CD-AFD6AA07D3C7}" type="pres">
      <dgm:prSet presAssocID="{EC658417-5509-4A8F-AEEC-F3D6B5577B7D}" presName="aSpace" presStyleCnt="0"/>
      <dgm:spPr/>
    </dgm:pt>
  </dgm:ptLst>
  <dgm:cxnLst>
    <dgm:cxn modelId="{06B2EC10-B5FA-489E-B324-C0CE54A533F9}" srcId="{6C38C196-5543-4CDD-BB59-1B8F945FD10A}" destId="{1640B39B-1432-4FAA-A6C9-886A807D2BC9}" srcOrd="1" destOrd="0" parTransId="{34DEA747-1D00-4979-B1AA-231DE4016D28}" sibTransId="{E36E84EF-24E9-40B2-9C51-E0D525BD8F50}"/>
    <dgm:cxn modelId="{B7FAF61E-1832-4CD7-AAEB-8915D6375588}" type="presOf" srcId="{61F2A8D9-69B7-4806-9098-8ED119C1A636}" destId="{1296B953-D267-47B5-8CE5-B968D19BDBF7}" srcOrd="0" destOrd="0" presId="urn:microsoft.com/office/officeart/2005/8/layout/pyramid2"/>
    <dgm:cxn modelId="{BB91C721-C07C-4566-989C-374945E2A707}" srcId="{6C38C196-5543-4CDD-BB59-1B8F945FD10A}" destId="{A446F1A2-4985-449D-B783-85F4233F4435}" srcOrd="0" destOrd="0" parTransId="{D0EBC0CF-82CE-4D0B-A86A-7BEBBAAAA712}" sibTransId="{642160D2-6CD7-4C78-A0B9-4085EE3F1ECA}"/>
    <dgm:cxn modelId="{F75DE68C-6268-466E-ADEC-EF2C25F18A48}" srcId="{6C38C196-5543-4CDD-BB59-1B8F945FD10A}" destId="{61F2A8D9-69B7-4806-9098-8ED119C1A636}" srcOrd="2" destOrd="0" parTransId="{09D61464-4099-4DE2-83A9-55E15D1A1D94}" sibTransId="{116320C9-ACB8-40AA-BB43-29A9DA159ADB}"/>
    <dgm:cxn modelId="{DA6FB88E-88CE-42E3-AC5F-90FE952F051E}" srcId="{6C38C196-5543-4CDD-BB59-1B8F945FD10A}" destId="{EC658417-5509-4A8F-AEEC-F3D6B5577B7D}" srcOrd="3" destOrd="0" parTransId="{22328664-E6D1-4E24-95F5-54C46ADD085B}" sibTransId="{749E7F4B-98C9-4E4A-91B0-96FE56708490}"/>
    <dgm:cxn modelId="{887F56AB-EDE8-4323-B608-914E01018C47}" type="presOf" srcId="{A446F1A2-4985-449D-B783-85F4233F4435}" destId="{159DF093-FC6B-481B-9A5D-CFB5891C749D}" srcOrd="0" destOrd="0" presId="urn:microsoft.com/office/officeart/2005/8/layout/pyramid2"/>
    <dgm:cxn modelId="{181514D1-7036-470B-BACB-9A024878EC9C}" type="presOf" srcId="{1640B39B-1432-4FAA-A6C9-886A807D2BC9}" destId="{12F4AEA5-4721-4F3E-AF83-749153B64B0C}" srcOrd="0" destOrd="0" presId="urn:microsoft.com/office/officeart/2005/8/layout/pyramid2"/>
    <dgm:cxn modelId="{93B22FE0-A039-4A6A-918E-6782E00B5618}" type="presOf" srcId="{EC658417-5509-4A8F-AEEC-F3D6B5577B7D}" destId="{79C4D3F6-39D7-46B0-963A-C2017914588F}" srcOrd="0" destOrd="0" presId="urn:microsoft.com/office/officeart/2005/8/layout/pyramid2"/>
    <dgm:cxn modelId="{208865EA-2164-4908-A9A5-66B5F35A82E0}" type="presOf" srcId="{6C38C196-5543-4CDD-BB59-1B8F945FD10A}" destId="{53B697B9-35B3-404A-BC94-64F0FB19CBFA}" srcOrd="0" destOrd="0" presId="urn:microsoft.com/office/officeart/2005/8/layout/pyramid2"/>
    <dgm:cxn modelId="{4E5AB625-EFF0-425E-94CA-62E62C2C9DA6}" type="presParOf" srcId="{53B697B9-35B3-404A-BC94-64F0FB19CBFA}" destId="{8E793BC2-7F0C-44F7-8DA5-A697D1AD5222}" srcOrd="0" destOrd="0" presId="urn:microsoft.com/office/officeart/2005/8/layout/pyramid2"/>
    <dgm:cxn modelId="{BF5366F7-5304-49B6-8CAD-153F9C94B1E3}" type="presParOf" srcId="{53B697B9-35B3-404A-BC94-64F0FB19CBFA}" destId="{8B74D229-2700-477C-83BC-ED64A050E9C6}" srcOrd="1" destOrd="0" presId="urn:microsoft.com/office/officeart/2005/8/layout/pyramid2"/>
    <dgm:cxn modelId="{1F30484D-2EB1-4BE7-9A8D-FDD8A99EBF9B}" type="presParOf" srcId="{8B74D229-2700-477C-83BC-ED64A050E9C6}" destId="{159DF093-FC6B-481B-9A5D-CFB5891C749D}" srcOrd="0" destOrd="0" presId="urn:microsoft.com/office/officeart/2005/8/layout/pyramid2"/>
    <dgm:cxn modelId="{0F4653EF-E682-43E1-BFDF-2B0E53EE9FBB}" type="presParOf" srcId="{8B74D229-2700-477C-83BC-ED64A050E9C6}" destId="{C7E00432-CACC-41E5-AAF4-21AF5A5F40AF}" srcOrd="1" destOrd="0" presId="urn:microsoft.com/office/officeart/2005/8/layout/pyramid2"/>
    <dgm:cxn modelId="{CD9DC35E-E9CF-432C-8979-F3E02332C997}" type="presParOf" srcId="{8B74D229-2700-477C-83BC-ED64A050E9C6}" destId="{12F4AEA5-4721-4F3E-AF83-749153B64B0C}" srcOrd="2" destOrd="0" presId="urn:microsoft.com/office/officeart/2005/8/layout/pyramid2"/>
    <dgm:cxn modelId="{F1479A5F-AEFE-4A03-B130-B4411A01347D}" type="presParOf" srcId="{8B74D229-2700-477C-83BC-ED64A050E9C6}" destId="{924E16E3-061A-4711-BE92-C2E98C4D98F5}" srcOrd="3" destOrd="0" presId="urn:microsoft.com/office/officeart/2005/8/layout/pyramid2"/>
    <dgm:cxn modelId="{91AC0FF0-BDD4-4E02-982A-E0FE6742BCA2}" type="presParOf" srcId="{8B74D229-2700-477C-83BC-ED64A050E9C6}" destId="{1296B953-D267-47B5-8CE5-B968D19BDBF7}" srcOrd="4" destOrd="0" presId="urn:microsoft.com/office/officeart/2005/8/layout/pyramid2"/>
    <dgm:cxn modelId="{5552BA22-961E-4D84-B0C1-EFE51A774E1E}" type="presParOf" srcId="{8B74D229-2700-477C-83BC-ED64A050E9C6}" destId="{5F4B20EB-7CDC-43AC-88E2-1E72B9D941AA}" srcOrd="5" destOrd="0" presId="urn:microsoft.com/office/officeart/2005/8/layout/pyramid2"/>
    <dgm:cxn modelId="{72631349-EBEA-4607-9E50-FF215A582B08}" type="presParOf" srcId="{8B74D229-2700-477C-83BC-ED64A050E9C6}" destId="{79C4D3F6-39D7-46B0-963A-C2017914588F}" srcOrd="6" destOrd="0" presId="urn:microsoft.com/office/officeart/2005/8/layout/pyramid2"/>
    <dgm:cxn modelId="{6720E8FA-9018-4CBC-AAFC-5661689F45ED}" type="presParOf" srcId="{8B74D229-2700-477C-83BC-ED64A050E9C6}" destId="{6E13A1BD-2C2D-43CF-96CD-AFD6AA07D3C7}" srcOrd="7"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841310D-BA6F-4061-8CFB-E90599B25A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D5DCC75-A0CF-4768-BCCC-3C49209AF1E9}">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حقوق السرية </a:t>
          </a:r>
          <a:endParaRPr lang="en-US" dirty="0">
            <a:solidFill>
              <a:schemeClr val="bg1"/>
            </a:solidFill>
          </a:endParaRPr>
        </a:p>
      </dgm:t>
    </dgm:pt>
    <dgm:pt modelId="{3902E30B-DBAA-41BF-B52F-FE1CDA9F71F9}" type="parTrans" cxnId="{9ADE7F18-021B-48E5-AB70-CF87EEBD6778}">
      <dgm:prSet/>
      <dgm:spPr/>
      <dgm:t>
        <a:bodyPr/>
        <a:lstStyle/>
        <a:p>
          <a:endParaRPr lang="en-US"/>
        </a:p>
      </dgm:t>
    </dgm:pt>
    <dgm:pt modelId="{5AD2CA13-EC19-498D-8FCF-160181F2B185}" type="sibTrans" cxnId="{9ADE7F18-021B-48E5-AB70-CF87EEBD6778}">
      <dgm:prSet/>
      <dgm:spPr/>
      <dgm:t>
        <a:bodyPr/>
        <a:lstStyle/>
        <a:p>
          <a:endParaRPr lang="en-US"/>
        </a:p>
      </dgm:t>
    </dgm:pt>
    <dgm:pt modelId="{4BA1C164-77E4-4B7A-9E6D-A921BF718910}">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حقوق  الاتصال </a:t>
          </a:r>
          <a:endParaRPr lang="en-US" dirty="0">
            <a:solidFill>
              <a:schemeClr val="bg1"/>
            </a:solidFill>
          </a:endParaRPr>
        </a:p>
      </dgm:t>
    </dgm:pt>
    <dgm:pt modelId="{A54E721E-0A06-4567-97A4-FCEA553FCE91}" type="parTrans" cxnId="{90B75DAF-0E09-4DA7-8F00-E5F4738D3A08}">
      <dgm:prSet/>
      <dgm:spPr/>
      <dgm:t>
        <a:bodyPr/>
        <a:lstStyle/>
        <a:p>
          <a:endParaRPr lang="en-US"/>
        </a:p>
      </dgm:t>
    </dgm:pt>
    <dgm:pt modelId="{062005D8-AF38-4408-BDD0-937FE694A1E0}" type="sibTrans" cxnId="{90B75DAF-0E09-4DA7-8F00-E5F4738D3A08}">
      <dgm:prSet/>
      <dgm:spPr/>
      <dgm:t>
        <a:bodyPr/>
        <a:lstStyle/>
        <a:p>
          <a:endParaRPr lang="en-US"/>
        </a:p>
      </dgm:t>
    </dgm:pt>
    <dgm:pt modelId="{187785FA-2063-4A29-8C55-A0E7993B0DB2}">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حقوق التمثيل</a:t>
          </a:r>
          <a:endParaRPr lang="en-US" dirty="0">
            <a:solidFill>
              <a:schemeClr val="bg1"/>
            </a:solidFill>
          </a:endParaRPr>
        </a:p>
      </dgm:t>
    </dgm:pt>
    <dgm:pt modelId="{21B5B45F-FDE9-4C93-9922-5B22A5B7D1C9}" type="parTrans" cxnId="{E019EB4A-363F-409B-AE6D-FD3B2C5CBC84}">
      <dgm:prSet/>
      <dgm:spPr/>
      <dgm:t>
        <a:bodyPr/>
        <a:lstStyle/>
        <a:p>
          <a:endParaRPr lang="en-US"/>
        </a:p>
      </dgm:t>
    </dgm:pt>
    <dgm:pt modelId="{C09DA3B1-7C6F-4D1E-A666-CA7286999892}" type="sibTrans" cxnId="{E019EB4A-363F-409B-AE6D-FD3B2C5CBC84}">
      <dgm:prSet/>
      <dgm:spPr/>
      <dgm:t>
        <a:bodyPr/>
        <a:lstStyle/>
        <a:p>
          <a:endParaRPr lang="en-US"/>
        </a:p>
      </dgm:t>
    </dgm:pt>
    <dgm:pt modelId="{B305A625-96D9-4031-92A8-3E5C0A491FDE}">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حقوق</a:t>
          </a:r>
          <a:r>
            <a:rPr lang="ar-EG"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 </a:t>
          </a:r>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التقاضي</a:t>
          </a:r>
          <a:r>
            <a:rPr lang="ar-EG"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 </a:t>
          </a:r>
          <a:endParaRPr lang="en-US" dirty="0">
            <a:solidFill>
              <a:schemeClr val="bg1"/>
            </a:solidFill>
          </a:endParaRPr>
        </a:p>
      </dgm:t>
    </dgm:pt>
    <dgm:pt modelId="{D1C3F3A8-6288-4D71-8663-EFD7B8BC72EB}" type="parTrans" cxnId="{26D99EA3-4A28-48F4-A33E-D483F0B1E53E}">
      <dgm:prSet/>
      <dgm:spPr/>
      <dgm:t>
        <a:bodyPr/>
        <a:lstStyle/>
        <a:p>
          <a:endParaRPr lang="en-US"/>
        </a:p>
      </dgm:t>
    </dgm:pt>
    <dgm:pt modelId="{691EB190-3EBD-46C2-A56A-38B7064034CC}" type="sibTrans" cxnId="{26D99EA3-4A28-48F4-A33E-D483F0B1E53E}">
      <dgm:prSet/>
      <dgm:spPr/>
      <dgm:t>
        <a:bodyPr/>
        <a:lstStyle/>
        <a:p>
          <a:endParaRPr lang="en-US"/>
        </a:p>
      </dgm:t>
    </dgm:pt>
    <dgm:pt modelId="{F8048000-FC4B-4777-A81A-328ACD195888}" type="pres">
      <dgm:prSet presAssocID="{6841310D-BA6F-4061-8CFB-E90599B25ACF}" presName="diagram" presStyleCnt="0">
        <dgm:presLayoutVars>
          <dgm:dir/>
          <dgm:resizeHandles val="exact"/>
        </dgm:presLayoutVars>
      </dgm:prSet>
      <dgm:spPr/>
    </dgm:pt>
    <dgm:pt modelId="{8DC659B4-8E29-47C3-BAEB-B0DA44A78360}" type="pres">
      <dgm:prSet presAssocID="{1D5DCC75-A0CF-4768-BCCC-3C49209AF1E9}" presName="node" presStyleLbl="node1" presStyleIdx="0" presStyleCnt="4">
        <dgm:presLayoutVars>
          <dgm:bulletEnabled val="1"/>
        </dgm:presLayoutVars>
      </dgm:prSet>
      <dgm:spPr/>
    </dgm:pt>
    <dgm:pt modelId="{27589EAC-B977-4693-A8D2-CB77EFC1EFD2}" type="pres">
      <dgm:prSet presAssocID="{5AD2CA13-EC19-498D-8FCF-160181F2B185}" presName="sibTrans" presStyleCnt="0"/>
      <dgm:spPr/>
    </dgm:pt>
    <dgm:pt modelId="{3F48E4F5-8E64-4F89-8EC1-20EE394E9368}" type="pres">
      <dgm:prSet presAssocID="{4BA1C164-77E4-4B7A-9E6D-A921BF718910}" presName="node" presStyleLbl="node1" presStyleIdx="1" presStyleCnt="4">
        <dgm:presLayoutVars>
          <dgm:bulletEnabled val="1"/>
        </dgm:presLayoutVars>
      </dgm:prSet>
      <dgm:spPr/>
    </dgm:pt>
    <dgm:pt modelId="{D08E35CF-003E-4E35-8212-97C4A6601C1F}" type="pres">
      <dgm:prSet presAssocID="{062005D8-AF38-4408-BDD0-937FE694A1E0}" presName="sibTrans" presStyleCnt="0"/>
      <dgm:spPr/>
    </dgm:pt>
    <dgm:pt modelId="{0F8F234F-A558-4F7F-9465-F0C9186ECC94}" type="pres">
      <dgm:prSet presAssocID="{187785FA-2063-4A29-8C55-A0E7993B0DB2}" presName="node" presStyleLbl="node1" presStyleIdx="2" presStyleCnt="4">
        <dgm:presLayoutVars>
          <dgm:bulletEnabled val="1"/>
        </dgm:presLayoutVars>
      </dgm:prSet>
      <dgm:spPr/>
    </dgm:pt>
    <dgm:pt modelId="{D4170E61-2514-4B0C-92E4-F706EC7E37CD}" type="pres">
      <dgm:prSet presAssocID="{C09DA3B1-7C6F-4D1E-A666-CA7286999892}" presName="sibTrans" presStyleCnt="0"/>
      <dgm:spPr/>
    </dgm:pt>
    <dgm:pt modelId="{1496B804-14C4-4C0E-BBDC-46DB77ACD94C}" type="pres">
      <dgm:prSet presAssocID="{B305A625-96D9-4031-92A8-3E5C0A491FDE}" presName="node" presStyleLbl="node1" presStyleIdx="3" presStyleCnt="4">
        <dgm:presLayoutVars>
          <dgm:bulletEnabled val="1"/>
        </dgm:presLayoutVars>
      </dgm:prSet>
      <dgm:spPr/>
    </dgm:pt>
  </dgm:ptLst>
  <dgm:cxnLst>
    <dgm:cxn modelId="{9ADE7F18-021B-48E5-AB70-CF87EEBD6778}" srcId="{6841310D-BA6F-4061-8CFB-E90599B25ACF}" destId="{1D5DCC75-A0CF-4768-BCCC-3C49209AF1E9}" srcOrd="0" destOrd="0" parTransId="{3902E30B-DBAA-41BF-B52F-FE1CDA9F71F9}" sibTransId="{5AD2CA13-EC19-498D-8FCF-160181F2B185}"/>
    <dgm:cxn modelId="{F23F7034-92BE-4DEA-96A1-EB3B2D85BAE5}" type="presOf" srcId="{187785FA-2063-4A29-8C55-A0E7993B0DB2}" destId="{0F8F234F-A558-4F7F-9465-F0C9186ECC94}" srcOrd="0" destOrd="0" presId="urn:microsoft.com/office/officeart/2005/8/layout/default"/>
    <dgm:cxn modelId="{12FBFB5F-37F3-4A78-96EE-3B200A129A47}" type="presOf" srcId="{1D5DCC75-A0CF-4768-BCCC-3C49209AF1E9}" destId="{8DC659B4-8E29-47C3-BAEB-B0DA44A78360}" srcOrd="0" destOrd="0" presId="urn:microsoft.com/office/officeart/2005/8/layout/default"/>
    <dgm:cxn modelId="{E019EB4A-363F-409B-AE6D-FD3B2C5CBC84}" srcId="{6841310D-BA6F-4061-8CFB-E90599B25ACF}" destId="{187785FA-2063-4A29-8C55-A0E7993B0DB2}" srcOrd="2" destOrd="0" parTransId="{21B5B45F-FDE9-4C93-9922-5B22A5B7D1C9}" sibTransId="{C09DA3B1-7C6F-4D1E-A666-CA7286999892}"/>
    <dgm:cxn modelId="{1F07889A-ABC0-44E2-B7CD-3BFF3D37D06F}" type="presOf" srcId="{4BA1C164-77E4-4B7A-9E6D-A921BF718910}" destId="{3F48E4F5-8E64-4F89-8EC1-20EE394E9368}" srcOrd="0" destOrd="0" presId="urn:microsoft.com/office/officeart/2005/8/layout/default"/>
    <dgm:cxn modelId="{26D99EA3-4A28-48F4-A33E-D483F0B1E53E}" srcId="{6841310D-BA6F-4061-8CFB-E90599B25ACF}" destId="{B305A625-96D9-4031-92A8-3E5C0A491FDE}" srcOrd="3" destOrd="0" parTransId="{D1C3F3A8-6288-4D71-8663-EFD7B8BC72EB}" sibTransId="{691EB190-3EBD-46C2-A56A-38B7064034CC}"/>
    <dgm:cxn modelId="{90B75DAF-0E09-4DA7-8F00-E5F4738D3A08}" srcId="{6841310D-BA6F-4061-8CFB-E90599B25ACF}" destId="{4BA1C164-77E4-4B7A-9E6D-A921BF718910}" srcOrd="1" destOrd="0" parTransId="{A54E721E-0A06-4567-97A4-FCEA553FCE91}" sibTransId="{062005D8-AF38-4408-BDD0-937FE694A1E0}"/>
    <dgm:cxn modelId="{B3DD4DC2-8876-4345-B952-634096290538}" type="presOf" srcId="{B305A625-96D9-4031-92A8-3E5C0A491FDE}" destId="{1496B804-14C4-4C0E-BBDC-46DB77ACD94C}" srcOrd="0" destOrd="0" presId="urn:microsoft.com/office/officeart/2005/8/layout/default"/>
    <dgm:cxn modelId="{7A39BBF1-1069-41E2-AA83-F87677A14C8E}" type="presOf" srcId="{6841310D-BA6F-4061-8CFB-E90599B25ACF}" destId="{F8048000-FC4B-4777-A81A-328ACD195888}" srcOrd="0" destOrd="0" presId="urn:microsoft.com/office/officeart/2005/8/layout/default"/>
    <dgm:cxn modelId="{A45700AC-F1C2-4C38-BAB5-A822D573333B}" type="presParOf" srcId="{F8048000-FC4B-4777-A81A-328ACD195888}" destId="{8DC659B4-8E29-47C3-BAEB-B0DA44A78360}" srcOrd="0" destOrd="0" presId="urn:microsoft.com/office/officeart/2005/8/layout/default"/>
    <dgm:cxn modelId="{741FD1E9-4FAD-4372-A452-A106E4F2C1BF}" type="presParOf" srcId="{F8048000-FC4B-4777-A81A-328ACD195888}" destId="{27589EAC-B977-4693-A8D2-CB77EFC1EFD2}" srcOrd="1" destOrd="0" presId="urn:microsoft.com/office/officeart/2005/8/layout/default"/>
    <dgm:cxn modelId="{0F3AB80F-9FE1-48CE-87C9-9385C38C98AF}" type="presParOf" srcId="{F8048000-FC4B-4777-A81A-328ACD195888}" destId="{3F48E4F5-8E64-4F89-8EC1-20EE394E9368}" srcOrd="2" destOrd="0" presId="urn:microsoft.com/office/officeart/2005/8/layout/default"/>
    <dgm:cxn modelId="{C3C79BE9-ADE3-45EA-95DE-35E181BFCA3C}" type="presParOf" srcId="{F8048000-FC4B-4777-A81A-328ACD195888}" destId="{D08E35CF-003E-4E35-8212-97C4A6601C1F}" srcOrd="3" destOrd="0" presId="urn:microsoft.com/office/officeart/2005/8/layout/default"/>
    <dgm:cxn modelId="{51194A3C-FB73-44F8-B37B-9542301FA5CA}" type="presParOf" srcId="{F8048000-FC4B-4777-A81A-328ACD195888}" destId="{0F8F234F-A558-4F7F-9465-F0C9186ECC94}" srcOrd="4" destOrd="0" presId="urn:microsoft.com/office/officeart/2005/8/layout/default"/>
    <dgm:cxn modelId="{EBFB2F9C-E6C5-4BD7-B453-682D58DB3475}" type="presParOf" srcId="{F8048000-FC4B-4777-A81A-328ACD195888}" destId="{D4170E61-2514-4B0C-92E4-F706EC7E37CD}" srcOrd="5" destOrd="0" presId="urn:microsoft.com/office/officeart/2005/8/layout/default"/>
    <dgm:cxn modelId="{380EE648-B4E0-4B98-B8DD-D6D003974242}" type="presParOf" srcId="{F8048000-FC4B-4777-A81A-328ACD195888}" destId="{1496B804-14C4-4C0E-BBDC-46DB77ACD94C}"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D1E579C-05ED-40E9-AA74-7F5D7C070706}" type="doc">
      <dgm:prSet loTypeId="urn:microsoft.com/office/officeart/2005/8/layout/pyramid2" loCatId="pyramid" qsTypeId="urn:microsoft.com/office/officeart/2005/8/quickstyle/simple2" qsCatId="simple" csTypeId="urn:microsoft.com/office/officeart/2005/8/colors/accent1_2" csCatId="accent1" phldr="1"/>
      <dgm:spPr/>
    </dgm:pt>
    <dgm:pt modelId="{BF01CEB9-392D-4EFA-A741-D628F57B3D59}">
      <dgm:prSet phldrT="[Text]" custT="1"/>
      <dgm:spPr/>
      <dgm:t>
        <a:bodyPr/>
        <a:lstStyle/>
        <a:p>
          <a:r>
            <a:rPr lang="ar-EG" sz="2400" b="1" i="0" u="none" strike="noStrike" cap="none">
              <a:latin typeface="Simplified Arabic" panose="02020603050405020304" pitchFamily="18" charset="-78"/>
              <a:ea typeface="Calibri"/>
              <a:cs typeface="Simplified Arabic" panose="02020603050405020304" pitchFamily="18" charset="-78"/>
              <a:sym typeface="Calibri"/>
            </a:rPr>
            <a:t>الخصوصية كحق لحماية الأفراد </a:t>
          </a:r>
          <a:endParaRPr lang="en-US" sz="2400" b="1" dirty="0"/>
        </a:p>
      </dgm:t>
    </dgm:pt>
    <dgm:pt modelId="{1AF610CF-FB0C-4886-93B1-2409D5CF1988}" type="parTrans" cxnId="{9E786795-B042-489B-A3F1-09247A940261}">
      <dgm:prSet/>
      <dgm:spPr/>
      <dgm:t>
        <a:bodyPr/>
        <a:lstStyle/>
        <a:p>
          <a:endParaRPr lang="en-US"/>
        </a:p>
      </dgm:t>
    </dgm:pt>
    <dgm:pt modelId="{B7010069-F732-4931-8E61-D26683630178}" type="sibTrans" cxnId="{9E786795-B042-489B-A3F1-09247A940261}">
      <dgm:prSet/>
      <dgm:spPr/>
      <dgm:t>
        <a:bodyPr/>
        <a:lstStyle/>
        <a:p>
          <a:endParaRPr lang="en-US"/>
        </a:p>
      </dgm:t>
    </dgm:pt>
    <dgm:pt modelId="{7BF26924-B7E2-4EC7-85AD-2FE1CA737B5C}">
      <dgm:prSet phldrT="[Text]" custT="1"/>
      <dgm:spPr/>
      <dgm:t>
        <a:bodyPr/>
        <a:lstStyle/>
        <a:p>
          <a:r>
            <a:rPr lang="ar-EG" sz="2400" b="1" i="0" u="none" strike="noStrike" cap="none">
              <a:latin typeface="Simplified Arabic" panose="02020603050405020304" pitchFamily="18" charset="-78"/>
              <a:ea typeface="Calibri"/>
              <a:cs typeface="Simplified Arabic" panose="02020603050405020304" pitchFamily="18" charset="-78"/>
              <a:sym typeface="Calibri"/>
            </a:rPr>
            <a:t>الخصوصية المعنوية </a:t>
          </a:r>
          <a:endParaRPr lang="en-US" sz="2400" b="1" dirty="0"/>
        </a:p>
      </dgm:t>
    </dgm:pt>
    <dgm:pt modelId="{5752C7BF-7BA3-4509-B157-5E05BCC49B0B}" type="parTrans" cxnId="{FB2B8E24-A72E-46A3-9E52-D35B546DD6AE}">
      <dgm:prSet/>
      <dgm:spPr/>
      <dgm:t>
        <a:bodyPr/>
        <a:lstStyle/>
        <a:p>
          <a:endParaRPr lang="en-US"/>
        </a:p>
      </dgm:t>
    </dgm:pt>
    <dgm:pt modelId="{EDF188C0-AD81-4617-9B82-6E30AF0E28EF}" type="sibTrans" cxnId="{FB2B8E24-A72E-46A3-9E52-D35B546DD6AE}">
      <dgm:prSet/>
      <dgm:spPr/>
      <dgm:t>
        <a:bodyPr/>
        <a:lstStyle/>
        <a:p>
          <a:endParaRPr lang="en-US"/>
        </a:p>
      </dgm:t>
    </dgm:pt>
    <dgm:pt modelId="{96516125-86DD-4909-88CC-C2FB647728C5}">
      <dgm:prSet phldrT="[Text]" custT="1"/>
      <dgm:spPr/>
      <dgm:t>
        <a:bodyPr/>
        <a:lstStyle/>
        <a:p>
          <a:r>
            <a:rPr lang="ar-EG" sz="2400" b="1" i="0" u="none" strike="noStrike" cap="none">
              <a:latin typeface="Simplified Arabic" panose="02020603050405020304" pitchFamily="18" charset="-78"/>
              <a:ea typeface="Calibri"/>
              <a:cs typeface="Simplified Arabic" panose="02020603050405020304" pitchFamily="18" charset="-78"/>
              <a:sym typeface="Calibri"/>
            </a:rPr>
            <a:t>الخصوصية كحق عام </a:t>
          </a:r>
          <a:endParaRPr lang="en-US" sz="2400" b="1" dirty="0"/>
        </a:p>
      </dgm:t>
    </dgm:pt>
    <dgm:pt modelId="{2602B2EE-F2FD-4C43-9A97-8C7E2928DFA9}" type="parTrans" cxnId="{D37E6D8D-0BD7-49BF-8A0D-2A5E3A10BD5C}">
      <dgm:prSet/>
      <dgm:spPr/>
      <dgm:t>
        <a:bodyPr/>
        <a:lstStyle/>
        <a:p>
          <a:endParaRPr lang="en-US"/>
        </a:p>
      </dgm:t>
    </dgm:pt>
    <dgm:pt modelId="{19A637C4-15E0-4FD4-BC0E-02E4AB300A8A}" type="sibTrans" cxnId="{D37E6D8D-0BD7-49BF-8A0D-2A5E3A10BD5C}">
      <dgm:prSet/>
      <dgm:spPr/>
      <dgm:t>
        <a:bodyPr/>
        <a:lstStyle/>
        <a:p>
          <a:endParaRPr lang="en-US"/>
        </a:p>
      </dgm:t>
    </dgm:pt>
    <dgm:pt modelId="{A454C58A-ED68-493C-A7BF-2A885A8A06BD}" type="pres">
      <dgm:prSet presAssocID="{6D1E579C-05ED-40E9-AA74-7F5D7C070706}" presName="compositeShape" presStyleCnt="0">
        <dgm:presLayoutVars>
          <dgm:dir/>
          <dgm:resizeHandles/>
        </dgm:presLayoutVars>
      </dgm:prSet>
      <dgm:spPr/>
    </dgm:pt>
    <dgm:pt modelId="{C2C82928-4EFA-46E7-A936-B289ED769D02}" type="pres">
      <dgm:prSet presAssocID="{6D1E579C-05ED-40E9-AA74-7F5D7C070706}" presName="pyramid" presStyleLbl="node1" presStyleIdx="0" presStyleCnt="1"/>
      <dgm:spPr/>
    </dgm:pt>
    <dgm:pt modelId="{D3173C84-D80E-4F31-8913-240856C2D89D}" type="pres">
      <dgm:prSet presAssocID="{6D1E579C-05ED-40E9-AA74-7F5D7C070706}" presName="theList" presStyleCnt="0"/>
      <dgm:spPr/>
    </dgm:pt>
    <dgm:pt modelId="{234A580F-3145-4281-B588-CCCBCD47AC12}" type="pres">
      <dgm:prSet presAssocID="{BF01CEB9-392D-4EFA-A741-D628F57B3D59}" presName="aNode" presStyleLbl="fgAcc1" presStyleIdx="0" presStyleCnt="3">
        <dgm:presLayoutVars>
          <dgm:bulletEnabled val="1"/>
        </dgm:presLayoutVars>
      </dgm:prSet>
      <dgm:spPr/>
    </dgm:pt>
    <dgm:pt modelId="{E2723024-486D-4A4A-85F8-2DBC18F786F5}" type="pres">
      <dgm:prSet presAssocID="{BF01CEB9-392D-4EFA-A741-D628F57B3D59}" presName="aSpace" presStyleCnt="0"/>
      <dgm:spPr/>
    </dgm:pt>
    <dgm:pt modelId="{58CCEAED-8DCD-4A30-BDC6-7DDC5B45643A}" type="pres">
      <dgm:prSet presAssocID="{7BF26924-B7E2-4EC7-85AD-2FE1CA737B5C}" presName="aNode" presStyleLbl="fgAcc1" presStyleIdx="1" presStyleCnt="3">
        <dgm:presLayoutVars>
          <dgm:bulletEnabled val="1"/>
        </dgm:presLayoutVars>
      </dgm:prSet>
      <dgm:spPr/>
    </dgm:pt>
    <dgm:pt modelId="{334194B8-C04E-4C51-9476-A401D60549D3}" type="pres">
      <dgm:prSet presAssocID="{7BF26924-B7E2-4EC7-85AD-2FE1CA737B5C}" presName="aSpace" presStyleCnt="0"/>
      <dgm:spPr/>
    </dgm:pt>
    <dgm:pt modelId="{ED1CD526-4814-402F-B936-59461F81F497}" type="pres">
      <dgm:prSet presAssocID="{96516125-86DD-4909-88CC-C2FB647728C5}" presName="aNode" presStyleLbl="fgAcc1" presStyleIdx="2" presStyleCnt="3">
        <dgm:presLayoutVars>
          <dgm:bulletEnabled val="1"/>
        </dgm:presLayoutVars>
      </dgm:prSet>
      <dgm:spPr/>
    </dgm:pt>
    <dgm:pt modelId="{6EA1C76F-235F-45B3-BB01-3D816E479AC9}" type="pres">
      <dgm:prSet presAssocID="{96516125-86DD-4909-88CC-C2FB647728C5}" presName="aSpace" presStyleCnt="0"/>
      <dgm:spPr/>
    </dgm:pt>
  </dgm:ptLst>
  <dgm:cxnLst>
    <dgm:cxn modelId="{FB2B8E24-A72E-46A3-9E52-D35B546DD6AE}" srcId="{6D1E579C-05ED-40E9-AA74-7F5D7C070706}" destId="{7BF26924-B7E2-4EC7-85AD-2FE1CA737B5C}" srcOrd="1" destOrd="0" parTransId="{5752C7BF-7BA3-4509-B157-5E05BCC49B0B}" sibTransId="{EDF188C0-AD81-4617-9B82-6E30AF0E28EF}"/>
    <dgm:cxn modelId="{BA141D87-CA40-42DC-81C8-276CAF6F3C4D}" type="presOf" srcId="{96516125-86DD-4909-88CC-C2FB647728C5}" destId="{ED1CD526-4814-402F-B936-59461F81F497}" srcOrd="0" destOrd="0" presId="urn:microsoft.com/office/officeart/2005/8/layout/pyramid2"/>
    <dgm:cxn modelId="{D37E6D8D-0BD7-49BF-8A0D-2A5E3A10BD5C}" srcId="{6D1E579C-05ED-40E9-AA74-7F5D7C070706}" destId="{96516125-86DD-4909-88CC-C2FB647728C5}" srcOrd="2" destOrd="0" parTransId="{2602B2EE-F2FD-4C43-9A97-8C7E2928DFA9}" sibTransId="{19A637C4-15E0-4FD4-BC0E-02E4AB300A8A}"/>
    <dgm:cxn modelId="{9E786795-B042-489B-A3F1-09247A940261}" srcId="{6D1E579C-05ED-40E9-AA74-7F5D7C070706}" destId="{BF01CEB9-392D-4EFA-A741-D628F57B3D59}" srcOrd="0" destOrd="0" parTransId="{1AF610CF-FB0C-4886-93B1-2409D5CF1988}" sibTransId="{B7010069-F732-4931-8E61-D26683630178}"/>
    <dgm:cxn modelId="{3AF01BC7-0773-4A94-9D0F-D7464BC5B7EF}" type="presOf" srcId="{BF01CEB9-392D-4EFA-A741-D628F57B3D59}" destId="{234A580F-3145-4281-B588-CCCBCD47AC12}" srcOrd="0" destOrd="0" presId="urn:microsoft.com/office/officeart/2005/8/layout/pyramid2"/>
    <dgm:cxn modelId="{580330E1-F36E-435F-B2E6-391D935BC994}" type="presOf" srcId="{7BF26924-B7E2-4EC7-85AD-2FE1CA737B5C}" destId="{58CCEAED-8DCD-4A30-BDC6-7DDC5B45643A}" srcOrd="0" destOrd="0" presId="urn:microsoft.com/office/officeart/2005/8/layout/pyramid2"/>
    <dgm:cxn modelId="{5D8EFDE2-735E-476B-9AA8-CDFC6F539DCF}" type="presOf" srcId="{6D1E579C-05ED-40E9-AA74-7F5D7C070706}" destId="{A454C58A-ED68-493C-A7BF-2A885A8A06BD}" srcOrd="0" destOrd="0" presId="urn:microsoft.com/office/officeart/2005/8/layout/pyramid2"/>
    <dgm:cxn modelId="{2933DFFB-A143-4207-B2BB-4557BFD45B11}" type="presParOf" srcId="{A454C58A-ED68-493C-A7BF-2A885A8A06BD}" destId="{C2C82928-4EFA-46E7-A936-B289ED769D02}" srcOrd="0" destOrd="0" presId="urn:microsoft.com/office/officeart/2005/8/layout/pyramid2"/>
    <dgm:cxn modelId="{2DC34260-08AF-4BB4-9FDB-09E61DE0AF37}" type="presParOf" srcId="{A454C58A-ED68-493C-A7BF-2A885A8A06BD}" destId="{D3173C84-D80E-4F31-8913-240856C2D89D}" srcOrd="1" destOrd="0" presId="urn:microsoft.com/office/officeart/2005/8/layout/pyramid2"/>
    <dgm:cxn modelId="{20258EC8-5AF3-44A9-B0CF-E7616E722CA5}" type="presParOf" srcId="{D3173C84-D80E-4F31-8913-240856C2D89D}" destId="{234A580F-3145-4281-B588-CCCBCD47AC12}" srcOrd="0" destOrd="0" presId="urn:microsoft.com/office/officeart/2005/8/layout/pyramid2"/>
    <dgm:cxn modelId="{E72756C1-FEAA-4477-A75A-7437C603DBD2}" type="presParOf" srcId="{D3173C84-D80E-4F31-8913-240856C2D89D}" destId="{E2723024-486D-4A4A-85F8-2DBC18F786F5}" srcOrd="1" destOrd="0" presId="urn:microsoft.com/office/officeart/2005/8/layout/pyramid2"/>
    <dgm:cxn modelId="{EC3F9AF6-85B9-445A-8F21-567DEED2AFF8}" type="presParOf" srcId="{D3173C84-D80E-4F31-8913-240856C2D89D}" destId="{58CCEAED-8DCD-4A30-BDC6-7DDC5B45643A}" srcOrd="2" destOrd="0" presId="urn:microsoft.com/office/officeart/2005/8/layout/pyramid2"/>
    <dgm:cxn modelId="{F2AFC168-6050-4BA9-9E43-689509CD8F9F}" type="presParOf" srcId="{D3173C84-D80E-4F31-8913-240856C2D89D}" destId="{334194B8-C04E-4C51-9476-A401D60549D3}" srcOrd="3" destOrd="0" presId="urn:microsoft.com/office/officeart/2005/8/layout/pyramid2"/>
    <dgm:cxn modelId="{643A3E69-B531-4EC8-9829-99F1460ECC23}" type="presParOf" srcId="{D3173C84-D80E-4F31-8913-240856C2D89D}" destId="{ED1CD526-4814-402F-B936-59461F81F497}" srcOrd="4" destOrd="0" presId="urn:microsoft.com/office/officeart/2005/8/layout/pyramid2"/>
    <dgm:cxn modelId="{5A6ED8A2-160D-4D2E-8ABB-CD4D26B20EA2}" type="presParOf" srcId="{D3173C84-D80E-4F31-8913-240856C2D89D}" destId="{6EA1C76F-235F-45B3-BB01-3D816E479AC9}" srcOrd="5" destOrd="0" presId="urn:microsoft.com/office/officeart/2005/8/layout/pyramid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10689D-66C1-44D9-ACBE-688A0E99BA5D}"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82AA38B2-7955-4128-9FD2-52DF544F683E}">
      <dgm:prSet phldrT="[Text]"/>
      <dgm:spPr/>
      <dgm:t>
        <a:bodyPr/>
        <a:lstStyle/>
        <a:p>
          <a:r>
            <a:rPr lang="ar-EG" dirty="0"/>
            <a:t>التحرش وتشويه السمعة</a:t>
          </a:r>
          <a:endParaRPr lang="en-US" dirty="0"/>
        </a:p>
      </dgm:t>
    </dgm:pt>
    <dgm:pt modelId="{9EC1FBB3-59CD-4946-85E2-5BE9040A9011}" type="parTrans" cxnId="{FCC4344B-3E3F-409F-8948-64CB9EEF03CB}">
      <dgm:prSet/>
      <dgm:spPr/>
      <dgm:t>
        <a:bodyPr/>
        <a:lstStyle/>
        <a:p>
          <a:endParaRPr lang="en-US"/>
        </a:p>
      </dgm:t>
    </dgm:pt>
    <dgm:pt modelId="{56C7F2F7-E86B-48AA-A7AD-F99B86920E5C}" type="sibTrans" cxnId="{FCC4344B-3E3F-409F-8948-64CB9EEF03CB}">
      <dgm:prSet/>
      <dgm:spPr/>
      <dgm:t>
        <a:bodyPr/>
        <a:lstStyle/>
        <a:p>
          <a:endParaRPr lang="en-US"/>
        </a:p>
      </dgm:t>
    </dgm:pt>
    <dgm:pt modelId="{F5C90E9C-1CE2-4D4A-8FBB-E6D320A7CC3A}">
      <dgm:prSet phldrT="[Text]"/>
      <dgm:spPr/>
      <dgm:t>
        <a:bodyPr/>
        <a:lstStyle/>
        <a:p>
          <a:r>
            <a:rPr lang="ar-EG" dirty="0"/>
            <a:t>الأخلاق والسلوك اللائق</a:t>
          </a:r>
          <a:endParaRPr lang="en-US" dirty="0"/>
        </a:p>
      </dgm:t>
    </dgm:pt>
    <dgm:pt modelId="{AF77C2A7-F846-45BD-94E8-6D4490A0BA7C}" type="parTrans" cxnId="{A6F62F47-1081-4A0A-96BE-9EBE2B7E78F7}">
      <dgm:prSet/>
      <dgm:spPr/>
      <dgm:t>
        <a:bodyPr/>
        <a:lstStyle/>
        <a:p>
          <a:endParaRPr lang="en-US"/>
        </a:p>
      </dgm:t>
    </dgm:pt>
    <dgm:pt modelId="{129D32CC-1A4C-491D-8E15-69017049FDE6}" type="sibTrans" cxnId="{A6F62F47-1081-4A0A-96BE-9EBE2B7E78F7}">
      <dgm:prSet/>
      <dgm:spPr/>
      <dgm:t>
        <a:bodyPr/>
        <a:lstStyle/>
        <a:p>
          <a:endParaRPr lang="en-US"/>
        </a:p>
      </dgm:t>
    </dgm:pt>
    <dgm:pt modelId="{7D38A77D-0B45-4EF5-88B5-1D1462EB3D58}">
      <dgm:prSet phldrT="[Text]"/>
      <dgm:spPr/>
      <dgm:t>
        <a:bodyPr/>
        <a:lstStyle/>
        <a:p>
          <a:r>
            <a:rPr lang="ar-EG" dirty="0"/>
            <a:t>الحقوق في المحتوى</a:t>
          </a:r>
          <a:endParaRPr lang="en-US" dirty="0"/>
        </a:p>
      </dgm:t>
    </dgm:pt>
    <dgm:pt modelId="{81A55539-A3D9-4F28-A7C4-317D71F6F53E}" type="parTrans" cxnId="{09951F0E-1341-4839-A30C-4E1221F05974}">
      <dgm:prSet/>
      <dgm:spPr/>
      <dgm:t>
        <a:bodyPr/>
        <a:lstStyle/>
        <a:p>
          <a:endParaRPr lang="en-US"/>
        </a:p>
      </dgm:t>
    </dgm:pt>
    <dgm:pt modelId="{319F026B-0E7F-4DAD-A11A-71F7B2D2285F}" type="sibTrans" cxnId="{09951F0E-1341-4839-A30C-4E1221F05974}">
      <dgm:prSet/>
      <dgm:spPr/>
      <dgm:t>
        <a:bodyPr/>
        <a:lstStyle/>
        <a:p>
          <a:endParaRPr lang="en-US"/>
        </a:p>
      </dgm:t>
    </dgm:pt>
    <dgm:pt modelId="{35E7C753-2315-4CE3-A2C8-8F4BB7209CC4}">
      <dgm:prSet phldrT="[Text]"/>
      <dgm:spPr/>
      <dgm:t>
        <a:bodyPr/>
        <a:lstStyle/>
        <a:p>
          <a:r>
            <a:rPr lang="ar-EG" dirty="0"/>
            <a:t>الخصوصية</a:t>
          </a:r>
          <a:endParaRPr lang="en-US" dirty="0"/>
        </a:p>
      </dgm:t>
    </dgm:pt>
    <dgm:pt modelId="{9BABC3E5-5B05-460D-9C48-F7548DEE19AC}" type="parTrans" cxnId="{FFC0B5AE-3EB7-4A65-81E9-CE363A9817D7}">
      <dgm:prSet/>
      <dgm:spPr/>
      <dgm:t>
        <a:bodyPr/>
        <a:lstStyle/>
        <a:p>
          <a:endParaRPr lang="en-US"/>
        </a:p>
      </dgm:t>
    </dgm:pt>
    <dgm:pt modelId="{9B99758E-5029-4C65-BB8B-43032A7CB05A}" type="sibTrans" cxnId="{FFC0B5AE-3EB7-4A65-81E9-CE363A9817D7}">
      <dgm:prSet/>
      <dgm:spPr/>
      <dgm:t>
        <a:bodyPr/>
        <a:lstStyle/>
        <a:p>
          <a:endParaRPr lang="en-US"/>
        </a:p>
      </dgm:t>
    </dgm:pt>
    <dgm:pt modelId="{98703A55-3048-4EB8-B664-FE203693742D}" type="pres">
      <dgm:prSet presAssocID="{B310689D-66C1-44D9-ACBE-688A0E99BA5D}" presName="diagram" presStyleCnt="0">
        <dgm:presLayoutVars>
          <dgm:dir/>
          <dgm:resizeHandles val="exact"/>
        </dgm:presLayoutVars>
      </dgm:prSet>
      <dgm:spPr/>
    </dgm:pt>
    <dgm:pt modelId="{1C4902FA-6A7C-432C-8E13-4C2552D28C85}" type="pres">
      <dgm:prSet presAssocID="{82AA38B2-7955-4128-9FD2-52DF544F683E}" presName="node" presStyleLbl="node1" presStyleIdx="0" presStyleCnt="4">
        <dgm:presLayoutVars>
          <dgm:bulletEnabled val="1"/>
        </dgm:presLayoutVars>
      </dgm:prSet>
      <dgm:spPr/>
    </dgm:pt>
    <dgm:pt modelId="{EC174C84-0CDA-435A-877C-CEA41F5F53C6}" type="pres">
      <dgm:prSet presAssocID="{56C7F2F7-E86B-48AA-A7AD-F99B86920E5C}" presName="sibTrans" presStyleCnt="0"/>
      <dgm:spPr/>
    </dgm:pt>
    <dgm:pt modelId="{214521D4-9464-48AB-AD6B-1FAFB626801D}" type="pres">
      <dgm:prSet presAssocID="{F5C90E9C-1CE2-4D4A-8FBB-E6D320A7CC3A}" presName="node" presStyleLbl="node1" presStyleIdx="1" presStyleCnt="4">
        <dgm:presLayoutVars>
          <dgm:bulletEnabled val="1"/>
        </dgm:presLayoutVars>
      </dgm:prSet>
      <dgm:spPr/>
    </dgm:pt>
    <dgm:pt modelId="{CE67A143-A644-4CA3-B996-51C4CBE7DE95}" type="pres">
      <dgm:prSet presAssocID="{129D32CC-1A4C-491D-8E15-69017049FDE6}" presName="sibTrans" presStyleCnt="0"/>
      <dgm:spPr/>
    </dgm:pt>
    <dgm:pt modelId="{B915A339-2E17-44F9-8501-E948A07CD29B}" type="pres">
      <dgm:prSet presAssocID="{7D38A77D-0B45-4EF5-88B5-1D1462EB3D58}" presName="node" presStyleLbl="node1" presStyleIdx="2" presStyleCnt="4">
        <dgm:presLayoutVars>
          <dgm:bulletEnabled val="1"/>
        </dgm:presLayoutVars>
      </dgm:prSet>
      <dgm:spPr/>
    </dgm:pt>
    <dgm:pt modelId="{8901BDDF-A164-4281-B110-FF66A10DD179}" type="pres">
      <dgm:prSet presAssocID="{319F026B-0E7F-4DAD-A11A-71F7B2D2285F}" presName="sibTrans" presStyleCnt="0"/>
      <dgm:spPr/>
    </dgm:pt>
    <dgm:pt modelId="{4A1C905A-C2D1-48C6-8C0E-7915BB217242}" type="pres">
      <dgm:prSet presAssocID="{35E7C753-2315-4CE3-A2C8-8F4BB7209CC4}" presName="node" presStyleLbl="node1" presStyleIdx="3" presStyleCnt="4">
        <dgm:presLayoutVars>
          <dgm:bulletEnabled val="1"/>
        </dgm:presLayoutVars>
      </dgm:prSet>
      <dgm:spPr/>
    </dgm:pt>
  </dgm:ptLst>
  <dgm:cxnLst>
    <dgm:cxn modelId="{09951F0E-1341-4839-A30C-4E1221F05974}" srcId="{B310689D-66C1-44D9-ACBE-688A0E99BA5D}" destId="{7D38A77D-0B45-4EF5-88B5-1D1462EB3D58}" srcOrd="2" destOrd="0" parTransId="{81A55539-A3D9-4F28-A7C4-317D71F6F53E}" sibTransId="{319F026B-0E7F-4DAD-A11A-71F7B2D2285F}"/>
    <dgm:cxn modelId="{8B84FD22-F4A8-4BD8-AB49-F935E04A5CDB}" type="presOf" srcId="{35E7C753-2315-4CE3-A2C8-8F4BB7209CC4}" destId="{4A1C905A-C2D1-48C6-8C0E-7915BB217242}" srcOrd="0" destOrd="0" presId="urn:microsoft.com/office/officeart/2005/8/layout/default"/>
    <dgm:cxn modelId="{A6F62F47-1081-4A0A-96BE-9EBE2B7E78F7}" srcId="{B310689D-66C1-44D9-ACBE-688A0E99BA5D}" destId="{F5C90E9C-1CE2-4D4A-8FBB-E6D320A7CC3A}" srcOrd="1" destOrd="0" parTransId="{AF77C2A7-F846-45BD-94E8-6D4490A0BA7C}" sibTransId="{129D32CC-1A4C-491D-8E15-69017049FDE6}"/>
    <dgm:cxn modelId="{06CC4C47-C760-4515-B6F8-205AE3FF7A62}" type="presOf" srcId="{F5C90E9C-1CE2-4D4A-8FBB-E6D320A7CC3A}" destId="{214521D4-9464-48AB-AD6B-1FAFB626801D}" srcOrd="0" destOrd="0" presId="urn:microsoft.com/office/officeart/2005/8/layout/default"/>
    <dgm:cxn modelId="{FCC4344B-3E3F-409F-8948-64CB9EEF03CB}" srcId="{B310689D-66C1-44D9-ACBE-688A0E99BA5D}" destId="{82AA38B2-7955-4128-9FD2-52DF544F683E}" srcOrd="0" destOrd="0" parTransId="{9EC1FBB3-59CD-4946-85E2-5BE9040A9011}" sibTransId="{56C7F2F7-E86B-48AA-A7AD-F99B86920E5C}"/>
    <dgm:cxn modelId="{33EA2D75-B2CF-40AF-830D-520C17CA1F2C}" type="presOf" srcId="{B310689D-66C1-44D9-ACBE-688A0E99BA5D}" destId="{98703A55-3048-4EB8-B664-FE203693742D}" srcOrd="0" destOrd="0" presId="urn:microsoft.com/office/officeart/2005/8/layout/default"/>
    <dgm:cxn modelId="{A6BCA28C-AC75-40A1-9823-575161EE87E5}" type="presOf" srcId="{82AA38B2-7955-4128-9FD2-52DF544F683E}" destId="{1C4902FA-6A7C-432C-8E13-4C2552D28C85}" srcOrd="0" destOrd="0" presId="urn:microsoft.com/office/officeart/2005/8/layout/default"/>
    <dgm:cxn modelId="{FFC0B5AE-3EB7-4A65-81E9-CE363A9817D7}" srcId="{B310689D-66C1-44D9-ACBE-688A0E99BA5D}" destId="{35E7C753-2315-4CE3-A2C8-8F4BB7209CC4}" srcOrd="3" destOrd="0" parTransId="{9BABC3E5-5B05-460D-9C48-F7548DEE19AC}" sibTransId="{9B99758E-5029-4C65-BB8B-43032A7CB05A}"/>
    <dgm:cxn modelId="{A495B2E6-1553-474B-9D49-37A3A4254E29}" type="presOf" srcId="{7D38A77D-0B45-4EF5-88B5-1D1462EB3D58}" destId="{B915A339-2E17-44F9-8501-E948A07CD29B}" srcOrd="0" destOrd="0" presId="urn:microsoft.com/office/officeart/2005/8/layout/default"/>
    <dgm:cxn modelId="{F7FED03E-A2C7-4BB6-92C3-BC83D608FDDB}" type="presParOf" srcId="{98703A55-3048-4EB8-B664-FE203693742D}" destId="{1C4902FA-6A7C-432C-8E13-4C2552D28C85}" srcOrd="0" destOrd="0" presId="urn:microsoft.com/office/officeart/2005/8/layout/default"/>
    <dgm:cxn modelId="{ADC9E90D-3075-4B60-A3DD-1693BCBA51E3}" type="presParOf" srcId="{98703A55-3048-4EB8-B664-FE203693742D}" destId="{EC174C84-0CDA-435A-877C-CEA41F5F53C6}" srcOrd="1" destOrd="0" presId="urn:microsoft.com/office/officeart/2005/8/layout/default"/>
    <dgm:cxn modelId="{C32922C1-C905-4B7E-AE30-48CBFE18F2B2}" type="presParOf" srcId="{98703A55-3048-4EB8-B664-FE203693742D}" destId="{214521D4-9464-48AB-AD6B-1FAFB626801D}" srcOrd="2" destOrd="0" presId="urn:microsoft.com/office/officeart/2005/8/layout/default"/>
    <dgm:cxn modelId="{F06D0E0C-054E-4A2E-8DF9-B18BA1990509}" type="presParOf" srcId="{98703A55-3048-4EB8-B664-FE203693742D}" destId="{CE67A143-A644-4CA3-B996-51C4CBE7DE95}" srcOrd="3" destOrd="0" presId="urn:microsoft.com/office/officeart/2005/8/layout/default"/>
    <dgm:cxn modelId="{C53FF16F-8D5E-42E9-8929-D8EB01579EE2}" type="presParOf" srcId="{98703A55-3048-4EB8-B664-FE203693742D}" destId="{B915A339-2E17-44F9-8501-E948A07CD29B}" srcOrd="4" destOrd="0" presId="urn:microsoft.com/office/officeart/2005/8/layout/default"/>
    <dgm:cxn modelId="{9D55915C-6132-4E6D-959E-76406D9D62FF}" type="presParOf" srcId="{98703A55-3048-4EB8-B664-FE203693742D}" destId="{8901BDDF-A164-4281-B110-FF66A10DD179}" srcOrd="5" destOrd="0" presId="urn:microsoft.com/office/officeart/2005/8/layout/default"/>
    <dgm:cxn modelId="{AE589DAB-AFDD-4E84-A71A-2000E8863B18}" type="presParOf" srcId="{98703A55-3048-4EB8-B664-FE203693742D}" destId="{4A1C905A-C2D1-48C6-8C0E-7915BB217242}"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A7BB88-E441-425C-8B25-EB16AAA139E8}"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FD6201B7-2406-48EB-B5A0-08B9551A5E10}">
      <dgm:prSet phldrT="[Text]"/>
      <dgm:spPr/>
      <dgm:t>
        <a:bodyPr/>
        <a:lstStyle/>
        <a:p>
          <a:r>
            <a:rPr lang="ar-EG" dirty="0"/>
            <a:t>الخصوصية</a:t>
          </a:r>
          <a:endParaRPr lang="en-US" dirty="0"/>
        </a:p>
      </dgm:t>
    </dgm:pt>
    <dgm:pt modelId="{80E60326-D7EA-4EE0-891D-138A2C33A8B7}" type="parTrans" cxnId="{E4CEE75D-AAE8-4C08-867D-ADF4FA849D84}">
      <dgm:prSet/>
      <dgm:spPr/>
      <dgm:t>
        <a:bodyPr/>
        <a:lstStyle/>
        <a:p>
          <a:endParaRPr lang="en-US"/>
        </a:p>
      </dgm:t>
    </dgm:pt>
    <dgm:pt modelId="{33A95920-8EFA-4002-89A0-FA2F37A14B0F}" type="sibTrans" cxnId="{E4CEE75D-AAE8-4C08-867D-ADF4FA849D84}">
      <dgm:prSet/>
      <dgm:spPr/>
      <dgm:t>
        <a:bodyPr/>
        <a:lstStyle/>
        <a:p>
          <a:endParaRPr lang="en-US"/>
        </a:p>
      </dgm:t>
    </dgm:pt>
    <dgm:pt modelId="{77E4BE98-590B-474A-97C7-04BD0B4FFCDF}">
      <dgm:prSet phldrT="[Text]"/>
      <dgm:spPr/>
      <dgm:t>
        <a:bodyPr/>
        <a:lstStyle/>
        <a:p>
          <a:r>
            <a:rPr lang="ar-EG" dirty="0"/>
            <a:t>التحرش وتشويه السمعة</a:t>
          </a:r>
          <a:endParaRPr lang="en-US" dirty="0"/>
        </a:p>
      </dgm:t>
    </dgm:pt>
    <dgm:pt modelId="{8E2018A1-91BC-4044-B26D-5981CEB7C638}" type="parTrans" cxnId="{B7B26F1C-7511-4706-87FF-30692B674921}">
      <dgm:prSet/>
      <dgm:spPr/>
      <dgm:t>
        <a:bodyPr/>
        <a:lstStyle/>
        <a:p>
          <a:endParaRPr lang="en-US"/>
        </a:p>
      </dgm:t>
    </dgm:pt>
    <dgm:pt modelId="{E7D437B3-8107-466C-9FD6-3F72F84E68BF}" type="sibTrans" cxnId="{B7B26F1C-7511-4706-87FF-30692B674921}">
      <dgm:prSet/>
      <dgm:spPr/>
      <dgm:t>
        <a:bodyPr/>
        <a:lstStyle/>
        <a:p>
          <a:endParaRPr lang="en-US"/>
        </a:p>
      </dgm:t>
    </dgm:pt>
    <dgm:pt modelId="{25559AA9-D0CD-45F7-93E9-8E94688DDF8B}">
      <dgm:prSet phldrT="[Text]"/>
      <dgm:spPr/>
      <dgm:t>
        <a:bodyPr/>
        <a:lstStyle/>
        <a:p>
          <a:r>
            <a:rPr lang="ar-EG" dirty="0"/>
            <a:t>الأخلاق والسلوك اللائق</a:t>
          </a:r>
          <a:endParaRPr lang="en-US" dirty="0"/>
        </a:p>
      </dgm:t>
    </dgm:pt>
    <dgm:pt modelId="{8E9E871E-E61A-472E-A5A2-C752BE27B34B}" type="parTrans" cxnId="{021CF5F7-35B1-4078-863A-D1B5F0F3752C}">
      <dgm:prSet/>
      <dgm:spPr/>
      <dgm:t>
        <a:bodyPr/>
        <a:lstStyle/>
        <a:p>
          <a:endParaRPr lang="en-US"/>
        </a:p>
      </dgm:t>
    </dgm:pt>
    <dgm:pt modelId="{00313D8B-0F06-4EA7-8237-526B7AB69B84}" type="sibTrans" cxnId="{021CF5F7-35B1-4078-863A-D1B5F0F3752C}">
      <dgm:prSet/>
      <dgm:spPr/>
      <dgm:t>
        <a:bodyPr/>
        <a:lstStyle/>
        <a:p>
          <a:endParaRPr lang="en-US"/>
        </a:p>
      </dgm:t>
    </dgm:pt>
    <dgm:pt modelId="{D59DAA76-4EB8-4546-9260-8C870144E617}">
      <dgm:prSet phldrT="[Text]"/>
      <dgm:spPr/>
      <dgm:t>
        <a:bodyPr/>
        <a:lstStyle/>
        <a:p>
          <a:r>
            <a:rPr lang="ar-EG" dirty="0"/>
            <a:t>أحكام متنوعة</a:t>
          </a:r>
          <a:endParaRPr lang="en-US" dirty="0"/>
        </a:p>
      </dgm:t>
    </dgm:pt>
    <dgm:pt modelId="{BF9082DC-65AA-47F4-B744-008649D9373E}" type="parTrans" cxnId="{FBD6D407-0D38-4EFD-8B81-2BD254B89BD4}">
      <dgm:prSet/>
      <dgm:spPr/>
      <dgm:t>
        <a:bodyPr/>
        <a:lstStyle/>
        <a:p>
          <a:endParaRPr lang="en-US"/>
        </a:p>
      </dgm:t>
    </dgm:pt>
    <dgm:pt modelId="{08726810-EBD3-4ACE-B489-37BE29DCF45B}" type="sibTrans" cxnId="{FBD6D407-0D38-4EFD-8B81-2BD254B89BD4}">
      <dgm:prSet/>
      <dgm:spPr/>
      <dgm:t>
        <a:bodyPr/>
        <a:lstStyle/>
        <a:p>
          <a:endParaRPr lang="en-US"/>
        </a:p>
      </dgm:t>
    </dgm:pt>
    <dgm:pt modelId="{62486031-D4DF-4A73-827D-505070131CB2}">
      <dgm:prSet phldrT="[Text]"/>
      <dgm:spPr/>
      <dgm:t>
        <a:bodyPr/>
        <a:lstStyle/>
        <a:p>
          <a:r>
            <a:rPr lang="ar-EG" dirty="0"/>
            <a:t>أمن المعلومات</a:t>
          </a:r>
          <a:endParaRPr lang="en-US" dirty="0"/>
        </a:p>
      </dgm:t>
    </dgm:pt>
    <dgm:pt modelId="{1EA1CF31-E139-4A64-876A-C91EEAF63CFE}" type="parTrans" cxnId="{7D8283DB-CA75-41ED-9AD4-DF4A4453281D}">
      <dgm:prSet/>
      <dgm:spPr/>
      <dgm:t>
        <a:bodyPr/>
        <a:lstStyle/>
        <a:p>
          <a:endParaRPr lang="en-US"/>
        </a:p>
      </dgm:t>
    </dgm:pt>
    <dgm:pt modelId="{357E0A14-D590-4CB6-839A-2916A219E75C}" type="sibTrans" cxnId="{7D8283DB-CA75-41ED-9AD4-DF4A4453281D}">
      <dgm:prSet/>
      <dgm:spPr/>
      <dgm:t>
        <a:bodyPr/>
        <a:lstStyle/>
        <a:p>
          <a:endParaRPr lang="en-US"/>
        </a:p>
      </dgm:t>
    </dgm:pt>
    <dgm:pt modelId="{E8407E85-2ED3-4A08-93CF-DB4258C6FB0F}" type="pres">
      <dgm:prSet presAssocID="{36A7BB88-E441-425C-8B25-EB16AAA139E8}" presName="diagram" presStyleCnt="0">
        <dgm:presLayoutVars>
          <dgm:dir/>
          <dgm:resizeHandles val="exact"/>
        </dgm:presLayoutVars>
      </dgm:prSet>
      <dgm:spPr/>
    </dgm:pt>
    <dgm:pt modelId="{435B11A2-82AE-4F72-AB2A-33C977C72BF3}" type="pres">
      <dgm:prSet presAssocID="{FD6201B7-2406-48EB-B5A0-08B9551A5E10}" presName="node" presStyleLbl="node1" presStyleIdx="0" presStyleCnt="5">
        <dgm:presLayoutVars>
          <dgm:bulletEnabled val="1"/>
        </dgm:presLayoutVars>
      </dgm:prSet>
      <dgm:spPr/>
    </dgm:pt>
    <dgm:pt modelId="{AE4135AD-E96E-484A-87C8-7581500BA677}" type="pres">
      <dgm:prSet presAssocID="{33A95920-8EFA-4002-89A0-FA2F37A14B0F}" presName="sibTrans" presStyleCnt="0"/>
      <dgm:spPr/>
    </dgm:pt>
    <dgm:pt modelId="{DAD940F0-AFDD-42C9-83F0-C1640D43A895}" type="pres">
      <dgm:prSet presAssocID="{77E4BE98-590B-474A-97C7-04BD0B4FFCDF}" presName="node" presStyleLbl="node1" presStyleIdx="1" presStyleCnt="5">
        <dgm:presLayoutVars>
          <dgm:bulletEnabled val="1"/>
        </dgm:presLayoutVars>
      </dgm:prSet>
      <dgm:spPr/>
    </dgm:pt>
    <dgm:pt modelId="{80124DB2-541C-4CEC-BA34-9B492BFA5E92}" type="pres">
      <dgm:prSet presAssocID="{E7D437B3-8107-466C-9FD6-3F72F84E68BF}" presName="sibTrans" presStyleCnt="0"/>
      <dgm:spPr/>
    </dgm:pt>
    <dgm:pt modelId="{C85B9ACD-CC01-4EDF-AFFC-ECD5750A142C}" type="pres">
      <dgm:prSet presAssocID="{25559AA9-D0CD-45F7-93E9-8E94688DDF8B}" presName="node" presStyleLbl="node1" presStyleIdx="2" presStyleCnt="5">
        <dgm:presLayoutVars>
          <dgm:bulletEnabled val="1"/>
        </dgm:presLayoutVars>
      </dgm:prSet>
      <dgm:spPr/>
    </dgm:pt>
    <dgm:pt modelId="{7F9219FD-4943-41A7-910C-09225EFAF43A}" type="pres">
      <dgm:prSet presAssocID="{00313D8B-0F06-4EA7-8237-526B7AB69B84}" presName="sibTrans" presStyleCnt="0"/>
      <dgm:spPr/>
    </dgm:pt>
    <dgm:pt modelId="{D1F79EBF-C1D1-4C2C-923E-2EA927246CC0}" type="pres">
      <dgm:prSet presAssocID="{D59DAA76-4EB8-4546-9260-8C870144E617}" presName="node" presStyleLbl="node1" presStyleIdx="3" presStyleCnt="5">
        <dgm:presLayoutVars>
          <dgm:bulletEnabled val="1"/>
        </dgm:presLayoutVars>
      </dgm:prSet>
      <dgm:spPr/>
    </dgm:pt>
    <dgm:pt modelId="{7937FE2D-5870-4FB9-B03E-F37D8FFD371B}" type="pres">
      <dgm:prSet presAssocID="{08726810-EBD3-4ACE-B489-37BE29DCF45B}" presName="sibTrans" presStyleCnt="0"/>
      <dgm:spPr/>
    </dgm:pt>
    <dgm:pt modelId="{3331400C-9B18-4719-92CC-316588F8D32D}" type="pres">
      <dgm:prSet presAssocID="{62486031-D4DF-4A73-827D-505070131CB2}" presName="node" presStyleLbl="node1" presStyleIdx="4" presStyleCnt="5">
        <dgm:presLayoutVars>
          <dgm:bulletEnabled val="1"/>
        </dgm:presLayoutVars>
      </dgm:prSet>
      <dgm:spPr/>
    </dgm:pt>
  </dgm:ptLst>
  <dgm:cxnLst>
    <dgm:cxn modelId="{FBD6D407-0D38-4EFD-8B81-2BD254B89BD4}" srcId="{36A7BB88-E441-425C-8B25-EB16AAA139E8}" destId="{D59DAA76-4EB8-4546-9260-8C870144E617}" srcOrd="3" destOrd="0" parTransId="{BF9082DC-65AA-47F4-B744-008649D9373E}" sibTransId="{08726810-EBD3-4ACE-B489-37BE29DCF45B}"/>
    <dgm:cxn modelId="{B7B26F1C-7511-4706-87FF-30692B674921}" srcId="{36A7BB88-E441-425C-8B25-EB16AAA139E8}" destId="{77E4BE98-590B-474A-97C7-04BD0B4FFCDF}" srcOrd="1" destOrd="0" parTransId="{8E2018A1-91BC-4044-B26D-5981CEB7C638}" sibTransId="{E7D437B3-8107-466C-9FD6-3F72F84E68BF}"/>
    <dgm:cxn modelId="{A358BA30-7705-405A-A700-A122DDF78301}" type="presOf" srcId="{62486031-D4DF-4A73-827D-505070131CB2}" destId="{3331400C-9B18-4719-92CC-316588F8D32D}" srcOrd="0" destOrd="0" presId="urn:microsoft.com/office/officeart/2005/8/layout/default"/>
    <dgm:cxn modelId="{E4CEE75D-AAE8-4C08-867D-ADF4FA849D84}" srcId="{36A7BB88-E441-425C-8B25-EB16AAA139E8}" destId="{FD6201B7-2406-48EB-B5A0-08B9551A5E10}" srcOrd="0" destOrd="0" parTransId="{80E60326-D7EA-4EE0-891D-138A2C33A8B7}" sibTransId="{33A95920-8EFA-4002-89A0-FA2F37A14B0F}"/>
    <dgm:cxn modelId="{0E28DE6D-A4A9-4204-B053-99FFB17339CA}" type="presOf" srcId="{25559AA9-D0CD-45F7-93E9-8E94688DDF8B}" destId="{C85B9ACD-CC01-4EDF-AFFC-ECD5750A142C}" srcOrd="0" destOrd="0" presId="urn:microsoft.com/office/officeart/2005/8/layout/default"/>
    <dgm:cxn modelId="{A7948B4F-EA05-413F-B9B4-3CB1A2EDDF97}" type="presOf" srcId="{77E4BE98-590B-474A-97C7-04BD0B4FFCDF}" destId="{DAD940F0-AFDD-42C9-83F0-C1640D43A895}" srcOrd="0" destOrd="0" presId="urn:microsoft.com/office/officeart/2005/8/layout/default"/>
    <dgm:cxn modelId="{914E197C-BED1-4F9A-90E6-FCCC6B4118EB}" type="presOf" srcId="{FD6201B7-2406-48EB-B5A0-08B9551A5E10}" destId="{435B11A2-82AE-4F72-AB2A-33C977C72BF3}" srcOrd="0" destOrd="0" presId="urn:microsoft.com/office/officeart/2005/8/layout/default"/>
    <dgm:cxn modelId="{71583BD7-D7E1-47A6-83A3-05A50CA41AA5}" type="presOf" srcId="{D59DAA76-4EB8-4546-9260-8C870144E617}" destId="{D1F79EBF-C1D1-4C2C-923E-2EA927246CC0}" srcOrd="0" destOrd="0" presId="urn:microsoft.com/office/officeart/2005/8/layout/default"/>
    <dgm:cxn modelId="{BAB271DB-235A-40D3-B29A-FB974A9BE309}" type="presOf" srcId="{36A7BB88-E441-425C-8B25-EB16AAA139E8}" destId="{E8407E85-2ED3-4A08-93CF-DB4258C6FB0F}" srcOrd="0" destOrd="0" presId="urn:microsoft.com/office/officeart/2005/8/layout/default"/>
    <dgm:cxn modelId="{7D8283DB-CA75-41ED-9AD4-DF4A4453281D}" srcId="{36A7BB88-E441-425C-8B25-EB16AAA139E8}" destId="{62486031-D4DF-4A73-827D-505070131CB2}" srcOrd="4" destOrd="0" parTransId="{1EA1CF31-E139-4A64-876A-C91EEAF63CFE}" sibTransId="{357E0A14-D590-4CB6-839A-2916A219E75C}"/>
    <dgm:cxn modelId="{021CF5F7-35B1-4078-863A-D1B5F0F3752C}" srcId="{36A7BB88-E441-425C-8B25-EB16AAA139E8}" destId="{25559AA9-D0CD-45F7-93E9-8E94688DDF8B}" srcOrd="2" destOrd="0" parTransId="{8E9E871E-E61A-472E-A5A2-C752BE27B34B}" sibTransId="{00313D8B-0F06-4EA7-8237-526B7AB69B84}"/>
    <dgm:cxn modelId="{FE24C83D-4F63-4013-8280-3AC4DF5977F6}" type="presParOf" srcId="{E8407E85-2ED3-4A08-93CF-DB4258C6FB0F}" destId="{435B11A2-82AE-4F72-AB2A-33C977C72BF3}" srcOrd="0" destOrd="0" presId="urn:microsoft.com/office/officeart/2005/8/layout/default"/>
    <dgm:cxn modelId="{8015BDC8-86FB-4404-BB79-B8929BEEA4D4}" type="presParOf" srcId="{E8407E85-2ED3-4A08-93CF-DB4258C6FB0F}" destId="{AE4135AD-E96E-484A-87C8-7581500BA677}" srcOrd="1" destOrd="0" presId="urn:microsoft.com/office/officeart/2005/8/layout/default"/>
    <dgm:cxn modelId="{E0DAFE22-DCD7-4280-BC6E-C82A152C6755}" type="presParOf" srcId="{E8407E85-2ED3-4A08-93CF-DB4258C6FB0F}" destId="{DAD940F0-AFDD-42C9-83F0-C1640D43A895}" srcOrd="2" destOrd="0" presId="urn:microsoft.com/office/officeart/2005/8/layout/default"/>
    <dgm:cxn modelId="{3FC206D2-1F0A-4882-8517-56F32C2AF856}" type="presParOf" srcId="{E8407E85-2ED3-4A08-93CF-DB4258C6FB0F}" destId="{80124DB2-541C-4CEC-BA34-9B492BFA5E92}" srcOrd="3" destOrd="0" presId="urn:microsoft.com/office/officeart/2005/8/layout/default"/>
    <dgm:cxn modelId="{D60654F0-48E3-485B-8592-6B1CD974D54F}" type="presParOf" srcId="{E8407E85-2ED3-4A08-93CF-DB4258C6FB0F}" destId="{C85B9ACD-CC01-4EDF-AFFC-ECD5750A142C}" srcOrd="4" destOrd="0" presId="urn:microsoft.com/office/officeart/2005/8/layout/default"/>
    <dgm:cxn modelId="{5EF8A1A8-8B2D-4E52-8D76-5A9C203FF2A9}" type="presParOf" srcId="{E8407E85-2ED3-4A08-93CF-DB4258C6FB0F}" destId="{7F9219FD-4943-41A7-910C-09225EFAF43A}" srcOrd="5" destOrd="0" presId="urn:microsoft.com/office/officeart/2005/8/layout/default"/>
    <dgm:cxn modelId="{A44A0E65-1494-4F12-BE65-993F65C6582B}" type="presParOf" srcId="{E8407E85-2ED3-4A08-93CF-DB4258C6FB0F}" destId="{D1F79EBF-C1D1-4C2C-923E-2EA927246CC0}" srcOrd="6" destOrd="0" presId="urn:microsoft.com/office/officeart/2005/8/layout/default"/>
    <dgm:cxn modelId="{FF0B62E2-AED6-4ECE-B494-98E7D2E8FA59}" type="presParOf" srcId="{E8407E85-2ED3-4A08-93CF-DB4258C6FB0F}" destId="{7937FE2D-5870-4FB9-B03E-F37D8FFD371B}" srcOrd="7" destOrd="0" presId="urn:microsoft.com/office/officeart/2005/8/layout/default"/>
    <dgm:cxn modelId="{215BA0DF-21F8-4278-8681-937FE514E2F6}" type="presParOf" srcId="{E8407E85-2ED3-4A08-93CF-DB4258C6FB0F}" destId="{3331400C-9B18-4719-92CC-316588F8D32D}"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39B1C4-956F-4379-9392-B28715507CB4}"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1503A5C4-9736-4355-A430-793F08BC6174}">
      <dgm:prSet phldrT="[Text]"/>
      <dgm:spPr/>
      <dgm:t>
        <a:bodyPr/>
        <a:lstStyle/>
        <a:p>
          <a:r>
            <a:rPr lang="ar-EG" dirty="0"/>
            <a:t>التحرش وتشويه السمعة</a:t>
          </a:r>
          <a:endParaRPr lang="en-US" dirty="0"/>
        </a:p>
      </dgm:t>
    </dgm:pt>
    <dgm:pt modelId="{1E4FD30D-F387-4F56-ABE7-DEEF9273E9E3}" type="parTrans" cxnId="{7A3E678B-C1D3-48EF-A379-247E17BD0664}">
      <dgm:prSet/>
      <dgm:spPr/>
      <dgm:t>
        <a:bodyPr/>
        <a:lstStyle/>
        <a:p>
          <a:endParaRPr lang="en-US"/>
        </a:p>
      </dgm:t>
    </dgm:pt>
    <dgm:pt modelId="{0562843E-0068-4A02-B465-5A0FA320E54A}" type="sibTrans" cxnId="{7A3E678B-C1D3-48EF-A379-247E17BD0664}">
      <dgm:prSet/>
      <dgm:spPr/>
      <dgm:t>
        <a:bodyPr/>
        <a:lstStyle/>
        <a:p>
          <a:endParaRPr lang="en-US"/>
        </a:p>
      </dgm:t>
    </dgm:pt>
    <dgm:pt modelId="{CB5E5D1F-F90E-41E4-9761-B20F4D350045}">
      <dgm:prSet phldrT="[Text]"/>
      <dgm:spPr/>
      <dgm:t>
        <a:bodyPr/>
        <a:lstStyle/>
        <a:p>
          <a:r>
            <a:rPr lang="ar-EG" dirty="0"/>
            <a:t>الأخلاق والسلوك اللائق</a:t>
          </a:r>
          <a:endParaRPr lang="en-US" dirty="0"/>
        </a:p>
      </dgm:t>
    </dgm:pt>
    <dgm:pt modelId="{4C6E051A-887F-49DF-851B-7EA66A5D2D3C}" type="parTrans" cxnId="{27640A5E-299E-4703-8CFD-5B10CF480734}">
      <dgm:prSet/>
      <dgm:spPr/>
      <dgm:t>
        <a:bodyPr/>
        <a:lstStyle/>
        <a:p>
          <a:endParaRPr lang="en-US"/>
        </a:p>
      </dgm:t>
    </dgm:pt>
    <dgm:pt modelId="{D2AEA678-AE13-4D1D-B3A6-61586AAC555A}" type="sibTrans" cxnId="{27640A5E-299E-4703-8CFD-5B10CF480734}">
      <dgm:prSet/>
      <dgm:spPr/>
      <dgm:t>
        <a:bodyPr/>
        <a:lstStyle/>
        <a:p>
          <a:endParaRPr lang="en-US"/>
        </a:p>
      </dgm:t>
    </dgm:pt>
    <dgm:pt modelId="{D050E7DB-1463-449C-8985-BAF9EE3818B4}">
      <dgm:prSet phldrT="[Text]"/>
      <dgm:spPr/>
      <dgm:t>
        <a:bodyPr/>
        <a:lstStyle/>
        <a:p>
          <a:r>
            <a:rPr lang="ar-EG" dirty="0"/>
            <a:t>أحكام متنوعة</a:t>
          </a:r>
          <a:endParaRPr lang="en-US" dirty="0"/>
        </a:p>
      </dgm:t>
    </dgm:pt>
    <dgm:pt modelId="{06015813-C524-4DB6-B0A9-739B724C0EC1}" type="parTrans" cxnId="{29FC002D-06B0-4ABB-8F7F-AC053A8B93DA}">
      <dgm:prSet/>
      <dgm:spPr/>
      <dgm:t>
        <a:bodyPr/>
        <a:lstStyle/>
        <a:p>
          <a:endParaRPr lang="en-US"/>
        </a:p>
      </dgm:t>
    </dgm:pt>
    <dgm:pt modelId="{24A9F283-2082-4158-AC8B-E1D4998ABFEC}" type="sibTrans" cxnId="{29FC002D-06B0-4ABB-8F7F-AC053A8B93DA}">
      <dgm:prSet/>
      <dgm:spPr/>
      <dgm:t>
        <a:bodyPr/>
        <a:lstStyle/>
        <a:p>
          <a:endParaRPr lang="en-US"/>
        </a:p>
      </dgm:t>
    </dgm:pt>
    <dgm:pt modelId="{A449D481-12CA-40B1-A237-A4EE862FF6B3}" type="pres">
      <dgm:prSet presAssocID="{AA39B1C4-956F-4379-9392-B28715507CB4}" presName="diagram" presStyleCnt="0">
        <dgm:presLayoutVars>
          <dgm:dir/>
          <dgm:resizeHandles val="exact"/>
        </dgm:presLayoutVars>
      </dgm:prSet>
      <dgm:spPr/>
    </dgm:pt>
    <dgm:pt modelId="{C955AF6D-73D4-4247-AA3F-A202A2A70275}" type="pres">
      <dgm:prSet presAssocID="{1503A5C4-9736-4355-A430-793F08BC6174}" presName="node" presStyleLbl="node1" presStyleIdx="0" presStyleCnt="3">
        <dgm:presLayoutVars>
          <dgm:bulletEnabled val="1"/>
        </dgm:presLayoutVars>
      </dgm:prSet>
      <dgm:spPr/>
    </dgm:pt>
    <dgm:pt modelId="{9DCADDF1-9DEE-4565-84C3-0D000AA7C4AA}" type="pres">
      <dgm:prSet presAssocID="{0562843E-0068-4A02-B465-5A0FA320E54A}" presName="sibTrans" presStyleCnt="0"/>
      <dgm:spPr/>
    </dgm:pt>
    <dgm:pt modelId="{9CFA0F2B-CB5D-4C7B-AB10-A5EB1E1398B1}" type="pres">
      <dgm:prSet presAssocID="{CB5E5D1F-F90E-41E4-9761-B20F4D350045}" presName="node" presStyleLbl="node1" presStyleIdx="1" presStyleCnt="3">
        <dgm:presLayoutVars>
          <dgm:bulletEnabled val="1"/>
        </dgm:presLayoutVars>
      </dgm:prSet>
      <dgm:spPr/>
    </dgm:pt>
    <dgm:pt modelId="{A9F73318-0132-455A-A226-54849E0AEB31}" type="pres">
      <dgm:prSet presAssocID="{D2AEA678-AE13-4D1D-B3A6-61586AAC555A}" presName="sibTrans" presStyleCnt="0"/>
      <dgm:spPr/>
    </dgm:pt>
    <dgm:pt modelId="{B9F5A5FF-7842-440E-AAE9-17597919CDF4}" type="pres">
      <dgm:prSet presAssocID="{D050E7DB-1463-449C-8985-BAF9EE3818B4}" presName="node" presStyleLbl="node1" presStyleIdx="2" presStyleCnt="3">
        <dgm:presLayoutVars>
          <dgm:bulletEnabled val="1"/>
        </dgm:presLayoutVars>
      </dgm:prSet>
      <dgm:spPr/>
    </dgm:pt>
  </dgm:ptLst>
  <dgm:cxnLst>
    <dgm:cxn modelId="{29FC002D-06B0-4ABB-8F7F-AC053A8B93DA}" srcId="{AA39B1C4-956F-4379-9392-B28715507CB4}" destId="{D050E7DB-1463-449C-8985-BAF9EE3818B4}" srcOrd="2" destOrd="0" parTransId="{06015813-C524-4DB6-B0A9-739B724C0EC1}" sibTransId="{24A9F283-2082-4158-AC8B-E1D4998ABFEC}"/>
    <dgm:cxn modelId="{38283640-C93E-4340-AB77-0241769475A6}" type="presOf" srcId="{D050E7DB-1463-449C-8985-BAF9EE3818B4}" destId="{B9F5A5FF-7842-440E-AAE9-17597919CDF4}" srcOrd="0" destOrd="0" presId="urn:microsoft.com/office/officeart/2005/8/layout/default"/>
    <dgm:cxn modelId="{27640A5E-299E-4703-8CFD-5B10CF480734}" srcId="{AA39B1C4-956F-4379-9392-B28715507CB4}" destId="{CB5E5D1F-F90E-41E4-9761-B20F4D350045}" srcOrd="1" destOrd="0" parTransId="{4C6E051A-887F-49DF-851B-7EA66A5D2D3C}" sibTransId="{D2AEA678-AE13-4D1D-B3A6-61586AAC555A}"/>
    <dgm:cxn modelId="{AC77C966-156E-443E-BE1F-8F867E558F49}" type="presOf" srcId="{AA39B1C4-956F-4379-9392-B28715507CB4}" destId="{A449D481-12CA-40B1-A237-A4EE862FF6B3}" srcOrd="0" destOrd="0" presId="urn:microsoft.com/office/officeart/2005/8/layout/default"/>
    <dgm:cxn modelId="{7A3E678B-C1D3-48EF-A379-247E17BD0664}" srcId="{AA39B1C4-956F-4379-9392-B28715507CB4}" destId="{1503A5C4-9736-4355-A430-793F08BC6174}" srcOrd="0" destOrd="0" parTransId="{1E4FD30D-F387-4F56-ABE7-DEEF9273E9E3}" sibTransId="{0562843E-0068-4A02-B465-5A0FA320E54A}"/>
    <dgm:cxn modelId="{186D4AAB-5205-4157-9C19-B38A8DC5CF45}" type="presOf" srcId="{1503A5C4-9736-4355-A430-793F08BC6174}" destId="{C955AF6D-73D4-4247-AA3F-A202A2A70275}" srcOrd="0" destOrd="0" presId="urn:microsoft.com/office/officeart/2005/8/layout/default"/>
    <dgm:cxn modelId="{4CFCB3D7-A334-4341-B72F-3A42C16C93B6}" type="presOf" srcId="{CB5E5D1F-F90E-41E4-9761-B20F4D350045}" destId="{9CFA0F2B-CB5D-4C7B-AB10-A5EB1E1398B1}" srcOrd="0" destOrd="0" presId="urn:microsoft.com/office/officeart/2005/8/layout/default"/>
    <dgm:cxn modelId="{D19538B0-C621-429F-903C-534D3EC158B1}" type="presParOf" srcId="{A449D481-12CA-40B1-A237-A4EE862FF6B3}" destId="{C955AF6D-73D4-4247-AA3F-A202A2A70275}" srcOrd="0" destOrd="0" presId="urn:microsoft.com/office/officeart/2005/8/layout/default"/>
    <dgm:cxn modelId="{823292E8-F9F2-41F3-B8DE-447D68F9B3EA}" type="presParOf" srcId="{A449D481-12CA-40B1-A237-A4EE862FF6B3}" destId="{9DCADDF1-9DEE-4565-84C3-0D000AA7C4AA}" srcOrd="1" destOrd="0" presId="urn:microsoft.com/office/officeart/2005/8/layout/default"/>
    <dgm:cxn modelId="{FFEE1D1B-FD71-45B2-A995-C08D2C02CCEE}" type="presParOf" srcId="{A449D481-12CA-40B1-A237-A4EE862FF6B3}" destId="{9CFA0F2B-CB5D-4C7B-AB10-A5EB1E1398B1}" srcOrd="2" destOrd="0" presId="urn:microsoft.com/office/officeart/2005/8/layout/default"/>
    <dgm:cxn modelId="{E23833E5-D22C-48A3-8795-9EAFF908951C}" type="presParOf" srcId="{A449D481-12CA-40B1-A237-A4EE862FF6B3}" destId="{A9F73318-0132-455A-A226-54849E0AEB31}" srcOrd="3" destOrd="0" presId="urn:microsoft.com/office/officeart/2005/8/layout/default"/>
    <dgm:cxn modelId="{142DA0D6-7498-4419-9350-3508F589207B}" type="presParOf" srcId="{A449D481-12CA-40B1-A237-A4EE862FF6B3}" destId="{B9F5A5FF-7842-440E-AAE9-17597919CDF4}"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C06C6F4-A65A-4CAE-9F47-EF467F8CA27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E3218D82-60A7-48DE-BD75-602A2DC3CF0D}">
      <dgm:prSet phldrT="[Text]"/>
      <dgm:spPr/>
      <dgm:t>
        <a:bodyPr/>
        <a:lstStyle/>
        <a:p>
          <a:r>
            <a:rPr lang="ar-EG" b="1" i="0" u="none" strike="noStrike" cap="none" dirty="0">
              <a:solidFill>
                <a:schemeClr val="bg1"/>
              </a:solidFill>
              <a:latin typeface="Simplified Arabic" panose="02020603050405020304" pitchFamily="18" charset="-78"/>
              <a:ea typeface="Simplified Arabic"/>
              <a:cs typeface="Simplified Arabic" panose="02020603050405020304" pitchFamily="18" charset="-78"/>
              <a:sym typeface="Calibri"/>
            </a:rPr>
            <a:t>الخصوصية</a:t>
          </a:r>
          <a:endParaRPr lang="en-US" dirty="0">
            <a:solidFill>
              <a:schemeClr val="bg1"/>
            </a:solidFill>
          </a:endParaRPr>
        </a:p>
      </dgm:t>
    </dgm:pt>
    <dgm:pt modelId="{F7FC0559-E79F-4FDC-8C67-3192159494A2}" type="parTrans" cxnId="{76B058F3-54B3-455B-8C0E-E91DB1450E2C}">
      <dgm:prSet/>
      <dgm:spPr/>
      <dgm:t>
        <a:bodyPr/>
        <a:lstStyle/>
        <a:p>
          <a:endParaRPr lang="en-US"/>
        </a:p>
      </dgm:t>
    </dgm:pt>
    <dgm:pt modelId="{FBD18ED2-7933-4587-A6D4-860BCCA92343}" type="sibTrans" cxnId="{76B058F3-54B3-455B-8C0E-E91DB1450E2C}">
      <dgm:prSet/>
      <dgm:spPr/>
      <dgm:t>
        <a:bodyPr/>
        <a:lstStyle/>
        <a:p>
          <a:endParaRPr lang="en-US"/>
        </a:p>
      </dgm:t>
    </dgm:pt>
    <dgm:pt modelId="{2FCF3BB7-5E17-426E-B1D2-C71C9AC94E00}">
      <dgm:prSet phldrT="[Text]"/>
      <dgm:spPr/>
      <dgm:t>
        <a:bodyPr/>
        <a:lstStyle/>
        <a:p>
          <a:r>
            <a:rPr lang="ar-EG" b="1" dirty="0">
              <a:solidFill>
                <a:schemeClr val="bg1"/>
              </a:solidFill>
              <a:latin typeface="Simplified Arabic" panose="02020603050405020304" pitchFamily="18" charset="-78"/>
              <a:ea typeface="Simplified Arabic"/>
              <a:cs typeface="Simplified Arabic" panose="02020603050405020304" pitchFamily="18" charset="-78"/>
              <a:sym typeface="Calibri"/>
            </a:rPr>
            <a:t>الأخلاقيات والسلوك السليم</a:t>
          </a:r>
          <a:endParaRPr lang="en-US" dirty="0">
            <a:solidFill>
              <a:schemeClr val="bg1"/>
            </a:solidFill>
          </a:endParaRPr>
        </a:p>
      </dgm:t>
    </dgm:pt>
    <dgm:pt modelId="{EBA0F061-281B-4DB3-9F4C-CD1B7FD1392E}" type="parTrans" cxnId="{C9B45AC2-F4AB-497B-8247-C88ECB1E3647}">
      <dgm:prSet/>
      <dgm:spPr/>
      <dgm:t>
        <a:bodyPr/>
        <a:lstStyle/>
        <a:p>
          <a:endParaRPr lang="en-US"/>
        </a:p>
      </dgm:t>
    </dgm:pt>
    <dgm:pt modelId="{E2040A9D-D67D-4D7D-86B7-24B0358A753E}" type="sibTrans" cxnId="{C9B45AC2-F4AB-497B-8247-C88ECB1E3647}">
      <dgm:prSet/>
      <dgm:spPr/>
      <dgm:t>
        <a:bodyPr/>
        <a:lstStyle/>
        <a:p>
          <a:endParaRPr lang="en-US"/>
        </a:p>
      </dgm:t>
    </dgm:pt>
    <dgm:pt modelId="{6165DAF3-6726-4931-A9C5-7BE0CB8DFC06}" type="pres">
      <dgm:prSet presAssocID="{4C06C6F4-A65A-4CAE-9F47-EF467F8CA277}" presName="diagram" presStyleCnt="0">
        <dgm:presLayoutVars>
          <dgm:dir/>
          <dgm:resizeHandles val="exact"/>
        </dgm:presLayoutVars>
      </dgm:prSet>
      <dgm:spPr/>
    </dgm:pt>
    <dgm:pt modelId="{BD1A956B-27EC-4AC5-8F61-757196542686}" type="pres">
      <dgm:prSet presAssocID="{E3218D82-60A7-48DE-BD75-602A2DC3CF0D}" presName="node" presStyleLbl="node1" presStyleIdx="0" presStyleCnt="2">
        <dgm:presLayoutVars>
          <dgm:bulletEnabled val="1"/>
        </dgm:presLayoutVars>
      </dgm:prSet>
      <dgm:spPr/>
    </dgm:pt>
    <dgm:pt modelId="{A51A8B81-57E2-4E5D-A1E4-75950ED17E80}" type="pres">
      <dgm:prSet presAssocID="{FBD18ED2-7933-4587-A6D4-860BCCA92343}" presName="sibTrans" presStyleCnt="0"/>
      <dgm:spPr/>
    </dgm:pt>
    <dgm:pt modelId="{C325AF19-6F70-4D4D-B4EE-104C9F87FB1B}" type="pres">
      <dgm:prSet presAssocID="{2FCF3BB7-5E17-426E-B1D2-C71C9AC94E00}" presName="node" presStyleLbl="node1" presStyleIdx="1" presStyleCnt="2">
        <dgm:presLayoutVars>
          <dgm:bulletEnabled val="1"/>
        </dgm:presLayoutVars>
      </dgm:prSet>
      <dgm:spPr/>
    </dgm:pt>
  </dgm:ptLst>
  <dgm:cxnLst>
    <dgm:cxn modelId="{3C1C2808-95A2-4403-AB87-5B3F058F02DD}" type="presOf" srcId="{2FCF3BB7-5E17-426E-B1D2-C71C9AC94E00}" destId="{C325AF19-6F70-4D4D-B4EE-104C9F87FB1B}" srcOrd="0" destOrd="0" presId="urn:microsoft.com/office/officeart/2005/8/layout/default"/>
    <dgm:cxn modelId="{024A4668-1F6B-413D-AC5E-DDDA47E97792}" type="presOf" srcId="{E3218D82-60A7-48DE-BD75-602A2DC3CF0D}" destId="{BD1A956B-27EC-4AC5-8F61-757196542686}" srcOrd="0" destOrd="0" presId="urn:microsoft.com/office/officeart/2005/8/layout/default"/>
    <dgm:cxn modelId="{47498455-55A0-4FED-B1F5-DEBB9AA1E6F6}" type="presOf" srcId="{4C06C6F4-A65A-4CAE-9F47-EF467F8CA277}" destId="{6165DAF3-6726-4931-A9C5-7BE0CB8DFC06}" srcOrd="0" destOrd="0" presId="urn:microsoft.com/office/officeart/2005/8/layout/default"/>
    <dgm:cxn modelId="{C9B45AC2-F4AB-497B-8247-C88ECB1E3647}" srcId="{4C06C6F4-A65A-4CAE-9F47-EF467F8CA277}" destId="{2FCF3BB7-5E17-426E-B1D2-C71C9AC94E00}" srcOrd="1" destOrd="0" parTransId="{EBA0F061-281B-4DB3-9F4C-CD1B7FD1392E}" sibTransId="{E2040A9D-D67D-4D7D-86B7-24B0358A753E}"/>
    <dgm:cxn modelId="{76B058F3-54B3-455B-8C0E-E91DB1450E2C}" srcId="{4C06C6F4-A65A-4CAE-9F47-EF467F8CA277}" destId="{E3218D82-60A7-48DE-BD75-602A2DC3CF0D}" srcOrd="0" destOrd="0" parTransId="{F7FC0559-E79F-4FDC-8C67-3192159494A2}" sibTransId="{FBD18ED2-7933-4587-A6D4-860BCCA92343}"/>
    <dgm:cxn modelId="{8308E560-8B43-47DF-9439-F0077CDA38F7}" type="presParOf" srcId="{6165DAF3-6726-4931-A9C5-7BE0CB8DFC06}" destId="{BD1A956B-27EC-4AC5-8F61-757196542686}" srcOrd="0" destOrd="0" presId="urn:microsoft.com/office/officeart/2005/8/layout/default"/>
    <dgm:cxn modelId="{39E1F1B9-A278-4E4D-8868-0C2DA3A4DCBB}" type="presParOf" srcId="{6165DAF3-6726-4931-A9C5-7BE0CB8DFC06}" destId="{A51A8B81-57E2-4E5D-A1E4-75950ED17E80}" srcOrd="1" destOrd="0" presId="urn:microsoft.com/office/officeart/2005/8/layout/default"/>
    <dgm:cxn modelId="{B46439BE-C2ED-40E1-A6BD-E6FA98892BC1}" type="presParOf" srcId="{6165DAF3-6726-4931-A9C5-7BE0CB8DFC06}" destId="{C325AF19-6F70-4D4D-B4EE-104C9F87FB1B}" srcOrd="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1F09B96-F59D-4CEE-8F41-4F4BCCBE056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94D6CDFE-CC53-4A5D-BAF2-D84FA9C57A1E}">
      <dgm:prSet phldrT="[Text]"/>
      <dgm:spPr/>
      <dgm:t>
        <a:bodyPr/>
        <a:lstStyle/>
        <a:p>
          <a:pPr>
            <a:buNone/>
          </a:pPr>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مراقبة المواقع </a:t>
          </a:r>
          <a:endParaRPr lang="en-US" dirty="0">
            <a:solidFill>
              <a:schemeClr val="bg1"/>
            </a:solidFill>
          </a:endParaRPr>
        </a:p>
      </dgm:t>
    </dgm:pt>
    <dgm:pt modelId="{AB729A7D-1F0D-4B95-B4A2-5E70A6ED1965}" type="parTrans" cxnId="{D4567A61-6838-4B17-B62D-9CF021A54212}">
      <dgm:prSet/>
      <dgm:spPr/>
      <dgm:t>
        <a:bodyPr/>
        <a:lstStyle/>
        <a:p>
          <a:endParaRPr lang="en-US"/>
        </a:p>
      </dgm:t>
    </dgm:pt>
    <dgm:pt modelId="{75FE41B5-BB07-4434-BB28-146946BF929C}" type="sibTrans" cxnId="{D4567A61-6838-4B17-B62D-9CF021A54212}">
      <dgm:prSet/>
      <dgm:spPr/>
      <dgm:t>
        <a:bodyPr/>
        <a:lstStyle/>
        <a:p>
          <a:endParaRPr lang="en-US"/>
        </a:p>
      </dgm:t>
    </dgm:pt>
    <dgm:pt modelId="{D0D690DD-EFF3-4E72-A344-6E88312A0AD7}">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سلامة الصور </a:t>
          </a:r>
          <a:endParaRPr lang="en-US" dirty="0">
            <a:solidFill>
              <a:schemeClr val="bg1"/>
            </a:solidFill>
          </a:endParaRPr>
        </a:p>
      </dgm:t>
    </dgm:pt>
    <dgm:pt modelId="{0E58BF4C-DFEF-4F88-9800-05F413DED47D}" type="parTrans" cxnId="{0947A5D6-8E20-4F5C-A5C3-636008701149}">
      <dgm:prSet/>
      <dgm:spPr/>
      <dgm:t>
        <a:bodyPr/>
        <a:lstStyle/>
        <a:p>
          <a:endParaRPr lang="en-US"/>
        </a:p>
      </dgm:t>
    </dgm:pt>
    <dgm:pt modelId="{EC9D11D3-4B84-4A16-A9FA-8C8E9A9E2B83}" type="sibTrans" cxnId="{0947A5D6-8E20-4F5C-A5C3-636008701149}">
      <dgm:prSet/>
      <dgm:spPr/>
      <dgm:t>
        <a:bodyPr/>
        <a:lstStyle/>
        <a:p>
          <a:endParaRPr lang="en-US"/>
        </a:p>
      </dgm:t>
    </dgm:pt>
    <dgm:pt modelId="{427BF9E3-4BF3-4963-A5A2-532ECDD581B2}">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المهارات الصحفية </a:t>
          </a:r>
          <a:endParaRPr lang="en-US" dirty="0">
            <a:solidFill>
              <a:schemeClr val="bg1"/>
            </a:solidFill>
          </a:endParaRPr>
        </a:p>
      </dgm:t>
    </dgm:pt>
    <dgm:pt modelId="{49F8CD44-8510-429F-8805-FC833135C244}" type="parTrans" cxnId="{2417F585-AF29-4BC6-A2A4-2B8931901A91}">
      <dgm:prSet/>
      <dgm:spPr/>
      <dgm:t>
        <a:bodyPr/>
        <a:lstStyle/>
        <a:p>
          <a:endParaRPr lang="en-US"/>
        </a:p>
      </dgm:t>
    </dgm:pt>
    <dgm:pt modelId="{4F4150A9-A337-4CCE-B98A-9428F1CC0489}" type="sibTrans" cxnId="{2417F585-AF29-4BC6-A2A4-2B8931901A91}">
      <dgm:prSet/>
      <dgm:spPr/>
      <dgm:t>
        <a:bodyPr/>
        <a:lstStyle/>
        <a:p>
          <a:endParaRPr lang="en-US"/>
        </a:p>
      </dgm:t>
    </dgm:pt>
    <dgm:pt modelId="{F4AF9850-33FA-4453-A413-1F9630934D6A}">
      <dgm:prSet phldrT="[Text]"/>
      <dgm:spPr/>
      <dgm:t>
        <a:bodyPr/>
        <a:lstStyle/>
        <a:p>
          <a:pPr>
            <a:buNone/>
          </a:pPr>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الحيادية والموضوعية </a:t>
          </a:r>
          <a:endParaRPr lang="en-US" dirty="0">
            <a:solidFill>
              <a:schemeClr val="bg1"/>
            </a:solidFill>
          </a:endParaRPr>
        </a:p>
      </dgm:t>
    </dgm:pt>
    <dgm:pt modelId="{377668E7-E547-455E-B520-84B140B4125A}" type="parTrans" cxnId="{D122930D-EBEA-4751-85A5-A17BBA6B0106}">
      <dgm:prSet/>
      <dgm:spPr/>
      <dgm:t>
        <a:bodyPr/>
        <a:lstStyle/>
        <a:p>
          <a:endParaRPr lang="en-US"/>
        </a:p>
      </dgm:t>
    </dgm:pt>
    <dgm:pt modelId="{C1139F67-A4C6-4BCD-977A-9DDDAC96CF65}" type="sibTrans" cxnId="{D122930D-EBEA-4751-85A5-A17BBA6B0106}">
      <dgm:prSet/>
      <dgm:spPr/>
      <dgm:t>
        <a:bodyPr/>
        <a:lstStyle/>
        <a:p>
          <a:endParaRPr lang="en-US"/>
        </a:p>
      </dgm:t>
    </dgm:pt>
    <dgm:pt modelId="{10B24E92-4168-44A4-BF7E-35961960AD95}">
      <dgm:prSet phldrT="[Text]"/>
      <dgm:spPr/>
      <dgm:t>
        <a:bodyPr/>
        <a:lstStyle/>
        <a:p>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تتبع التعليقات</a:t>
          </a:r>
          <a:endParaRPr lang="en-US" dirty="0">
            <a:solidFill>
              <a:schemeClr val="bg1"/>
            </a:solidFill>
          </a:endParaRPr>
        </a:p>
      </dgm:t>
    </dgm:pt>
    <dgm:pt modelId="{306B3AE2-A86F-4ABB-8E97-386772B8667D}" type="parTrans" cxnId="{F4457C3B-3FFC-43A4-AAB9-B6763D18B87A}">
      <dgm:prSet/>
      <dgm:spPr/>
      <dgm:t>
        <a:bodyPr/>
        <a:lstStyle/>
        <a:p>
          <a:endParaRPr lang="en-US"/>
        </a:p>
      </dgm:t>
    </dgm:pt>
    <dgm:pt modelId="{C3E8BE74-8D9D-4280-B4C3-5910EED77C68}" type="sibTrans" cxnId="{F4457C3B-3FFC-43A4-AAB9-B6763D18B87A}">
      <dgm:prSet/>
      <dgm:spPr/>
      <dgm:t>
        <a:bodyPr/>
        <a:lstStyle/>
        <a:p>
          <a:endParaRPr lang="en-US"/>
        </a:p>
      </dgm:t>
    </dgm:pt>
    <dgm:pt modelId="{96C4617F-530D-4133-B186-74AAC0B35EEE}">
      <dgm:prSet phldrT="[Text]"/>
      <dgm:spPr/>
      <dgm:t>
        <a:bodyPr/>
        <a:lstStyle/>
        <a:p>
          <a:r>
            <a:rPr lang="ar-EG" b="1" dirty="0"/>
            <a:t>مواقع الأطفال</a:t>
          </a:r>
          <a:endParaRPr lang="en-US" b="1" dirty="0"/>
        </a:p>
      </dgm:t>
    </dgm:pt>
    <dgm:pt modelId="{006BE15D-3F3A-44CF-9C43-61E9C9350D60}" type="parTrans" cxnId="{F92FA253-6376-4E60-99BE-814ECCE61215}">
      <dgm:prSet/>
      <dgm:spPr/>
      <dgm:t>
        <a:bodyPr/>
        <a:lstStyle/>
        <a:p>
          <a:endParaRPr lang="en-US"/>
        </a:p>
      </dgm:t>
    </dgm:pt>
    <dgm:pt modelId="{48E0DB1C-50AC-443A-A0B0-15D0C6CD4FF9}" type="sibTrans" cxnId="{F92FA253-6376-4E60-99BE-814ECCE61215}">
      <dgm:prSet/>
      <dgm:spPr/>
      <dgm:t>
        <a:bodyPr/>
        <a:lstStyle/>
        <a:p>
          <a:endParaRPr lang="en-US"/>
        </a:p>
      </dgm:t>
    </dgm:pt>
    <dgm:pt modelId="{7BA93C00-D1A9-4848-A0EA-217CB184D205}">
      <dgm:prSet phldrT="[Text]"/>
      <dgm:spPr/>
      <dgm:t>
        <a:bodyPr/>
        <a:lstStyle/>
        <a:p>
          <a:pPr>
            <a:buNone/>
          </a:pPr>
          <a:r>
            <a:rPr lang="ar-EG" b="1" i="0" u="none" strike="noStrike" cap="none" dirty="0">
              <a:solidFill>
                <a:schemeClr val="bg1"/>
              </a:solidFill>
              <a:latin typeface="Simplified Arabic" panose="02020603050405020304" pitchFamily="18" charset="-78"/>
              <a:ea typeface="Calibri"/>
              <a:cs typeface="Simplified Arabic" panose="02020603050405020304" pitchFamily="18" charset="-78"/>
              <a:sym typeface="Calibri"/>
            </a:rPr>
            <a:t>الأخبار الزائفة</a:t>
          </a:r>
          <a:endParaRPr lang="en-US" dirty="0">
            <a:solidFill>
              <a:schemeClr val="bg1"/>
            </a:solidFill>
          </a:endParaRPr>
        </a:p>
      </dgm:t>
    </dgm:pt>
    <dgm:pt modelId="{D59B8FA9-3C18-416E-8EE1-526CF077D9EB}" type="parTrans" cxnId="{17A2D9DA-3E9D-4BBC-B049-F08F1D242809}">
      <dgm:prSet/>
      <dgm:spPr/>
      <dgm:t>
        <a:bodyPr/>
        <a:lstStyle/>
        <a:p>
          <a:endParaRPr lang="en-US"/>
        </a:p>
      </dgm:t>
    </dgm:pt>
    <dgm:pt modelId="{BEC464C9-1495-41AE-B6DF-E13523E0EC31}" type="sibTrans" cxnId="{17A2D9DA-3E9D-4BBC-B049-F08F1D242809}">
      <dgm:prSet/>
      <dgm:spPr/>
      <dgm:t>
        <a:bodyPr/>
        <a:lstStyle/>
        <a:p>
          <a:endParaRPr lang="en-US"/>
        </a:p>
      </dgm:t>
    </dgm:pt>
    <dgm:pt modelId="{E362A979-815C-4E5C-A85A-E606AF63F77E}" type="pres">
      <dgm:prSet presAssocID="{91F09B96-F59D-4CEE-8F41-4F4BCCBE056F}" presName="diagram" presStyleCnt="0">
        <dgm:presLayoutVars>
          <dgm:dir/>
          <dgm:resizeHandles val="exact"/>
        </dgm:presLayoutVars>
      </dgm:prSet>
      <dgm:spPr/>
    </dgm:pt>
    <dgm:pt modelId="{EA2E0B47-4564-4D69-87BD-881B210E3ADD}" type="pres">
      <dgm:prSet presAssocID="{94D6CDFE-CC53-4A5D-BAF2-D84FA9C57A1E}" presName="node" presStyleLbl="node1" presStyleIdx="0" presStyleCnt="7">
        <dgm:presLayoutVars>
          <dgm:bulletEnabled val="1"/>
        </dgm:presLayoutVars>
      </dgm:prSet>
      <dgm:spPr/>
    </dgm:pt>
    <dgm:pt modelId="{D87239DC-CC71-4F76-8B4B-8A1B401A802B}" type="pres">
      <dgm:prSet presAssocID="{75FE41B5-BB07-4434-BB28-146946BF929C}" presName="sibTrans" presStyleCnt="0"/>
      <dgm:spPr/>
    </dgm:pt>
    <dgm:pt modelId="{FAF92707-EC02-4A08-B3FF-49CE6FB4453D}" type="pres">
      <dgm:prSet presAssocID="{D0D690DD-EFF3-4E72-A344-6E88312A0AD7}" presName="node" presStyleLbl="node1" presStyleIdx="1" presStyleCnt="7">
        <dgm:presLayoutVars>
          <dgm:bulletEnabled val="1"/>
        </dgm:presLayoutVars>
      </dgm:prSet>
      <dgm:spPr/>
    </dgm:pt>
    <dgm:pt modelId="{7CE4C266-DF78-46F6-8971-182898ABFD5B}" type="pres">
      <dgm:prSet presAssocID="{EC9D11D3-4B84-4A16-A9FA-8C8E9A9E2B83}" presName="sibTrans" presStyleCnt="0"/>
      <dgm:spPr/>
    </dgm:pt>
    <dgm:pt modelId="{2BFEB0B6-0078-474D-B2F8-1A1EB637AFD2}" type="pres">
      <dgm:prSet presAssocID="{427BF9E3-4BF3-4963-A5A2-532ECDD581B2}" presName="node" presStyleLbl="node1" presStyleIdx="2" presStyleCnt="7">
        <dgm:presLayoutVars>
          <dgm:bulletEnabled val="1"/>
        </dgm:presLayoutVars>
      </dgm:prSet>
      <dgm:spPr/>
    </dgm:pt>
    <dgm:pt modelId="{F27D2E72-4D27-4F8D-A4A2-6A8F255D16A3}" type="pres">
      <dgm:prSet presAssocID="{4F4150A9-A337-4CCE-B98A-9428F1CC0489}" presName="sibTrans" presStyleCnt="0"/>
      <dgm:spPr/>
    </dgm:pt>
    <dgm:pt modelId="{1774F2DA-8BBC-42CA-A0B3-0983518E110B}" type="pres">
      <dgm:prSet presAssocID="{F4AF9850-33FA-4453-A413-1F9630934D6A}" presName="node" presStyleLbl="node1" presStyleIdx="3" presStyleCnt="7">
        <dgm:presLayoutVars>
          <dgm:bulletEnabled val="1"/>
        </dgm:presLayoutVars>
      </dgm:prSet>
      <dgm:spPr/>
    </dgm:pt>
    <dgm:pt modelId="{46AEEE98-3B65-404D-AFA2-A2660C36F2D0}" type="pres">
      <dgm:prSet presAssocID="{C1139F67-A4C6-4BCD-977A-9DDDAC96CF65}" presName="sibTrans" presStyleCnt="0"/>
      <dgm:spPr/>
    </dgm:pt>
    <dgm:pt modelId="{BFC29937-F7AD-403F-91BD-B0DAEB992FAC}" type="pres">
      <dgm:prSet presAssocID="{10B24E92-4168-44A4-BF7E-35961960AD95}" presName="node" presStyleLbl="node1" presStyleIdx="4" presStyleCnt="7">
        <dgm:presLayoutVars>
          <dgm:bulletEnabled val="1"/>
        </dgm:presLayoutVars>
      </dgm:prSet>
      <dgm:spPr/>
    </dgm:pt>
    <dgm:pt modelId="{847DB3AA-84CB-4022-A8BA-21D7911CD0A2}" type="pres">
      <dgm:prSet presAssocID="{C3E8BE74-8D9D-4280-B4C3-5910EED77C68}" presName="sibTrans" presStyleCnt="0"/>
      <dgm:spPr/>
    </dgm:pt>
    <dgm:pt modelId="{071A786C-CF7B-446B-88A6-DB14D44B85DA}" type="pres">
      <dgm:prSet presAssocID="{96C4617F-530D-4133-B186-74AAC0B35EEE}" presName="node" presStyleLbl="node1" presStyleIdx="5" presStyleCnt="7">
        <dgm:presLayoutVars>
          <dgm:bulletEnabled val="1"/>
        </dgm:presLayoutVars>
      </dgm:prSet>
      <dgm:spPr/>
    </dgm:pt>
    <dgm:pt modelId="{F3CDD023-2DC1-45DA-B993-77AA10303684}" type="pres">
      <dgm:prSet presAssocID="{48E0DB1C-50AC-443A-A0B0-15D0C6CD4FF9}" presName="sibTrans" presStyleCnt="0"/>
      <dgm:spPr/>
    </dgm:pt>
    <dgm:pt modelId="{28EF2856-32A5-4E8D-8FF5-E4C3BCA51C90}" type="pres">
      <dgm:prSet presAssocID="{7BA93C00-D1A9-4848-A0EA-217CB184D205}" presName="node" presStyleLbl="node1" presStyleIdx="6" presStyleCnt="7">
        <dgm:presLayoutVars>
          <dgm:bulletEnabled val="1"/>
        </dgm:presLayoutVars>
      </dgm:prSet>
      <dgm:spPr/>
    </dgm:pt>
  </dgm:ptLst>
  <dgm:cxnLst>
    <dgm:cxn modelId="{D122930D-EBEA-4751-85A5-A17BBA6B0106}" srcId="{91F09B96-F59D-4CEE-8F41-4F4BCCBE056F}" destId="{F4AF9850-33FA-4453-A413-1F9630934D6A}" srcOrd="3" destOrd="0" parTransId="{377668E7-E547-455E-B520-84B140B4125A}" sibTransId="{C1139F67-A4C6-4BCD-977A-9DDDAC96CF65}"/>
    <dgm:cxn modelId="{DF732926-18A2-4EFF-B8B5-12A7EF24ED9D}" type="presOf" srcId="{96C4617F-530D-4133-B186-74AAC0B35EEE}" destId="{071A786C-CF7B-446B-88A6-DB14D44B85DA}" srcOrd="0" destOrd="0" presId="urn:microsoft.com/office/officeart/2005/8/layout/default"/>
    <dgm:cxn modelId="{F4457C3B-3FFC-43A4-AAB9-B6763D18B87A}" srcId="{91F09B96-F59D-4CEE-8F41-4F4BCCBE056F}" destId="{10B24E92-4168-44A4-BF7E-35961960AD95}" srcOrd="4" destOrd="0" parTransId="{306B3AE2-A86F-4ABB-8E97-386772B8667D}" sibTransId="{C3E8BE74-8D9D-4280-B4C3-5910EED77C68}"/>
    <dgm:cxn modelId="{D4567A61-6838-4B17-B62D-9CF021A54212}" srcId="{91F09B96-F59D-4CEE-8F41-4F4BCCBE056F}" destId="{94D6CDFE-CC53-4A5D-BAF2-D84FA9C57A1E}" srcOrd="0" destOrd="0" parTransId="{AB729A7D-1F0D-4B95-B4A2-5E70A6ED1965}" sibTransId="{75FE41B5-BB07-4434-BB28-146946BF929C}"/>
    <dgm:cxn modelId="{A4E26246-BCBB-4B08-9ABA-7F3FC2B3457D}" type="presOf" srcId="{10B24E92-4168-44A4-BF7E-35961960AD95}" destId="{BFC29937-F7AD-403F-91BD-B0DAEB992FAC}" srcOrd="0" destOrd="0" presId="urn:microsoft.com/office/officeart/2005/8/layout/default"/>
    <dgm:cxn modelId="{FFF84A47-57E5-4365-BDE9-2E71A4884C75}" type="presOf" srcId="{91F09B96-F59D-4CEE-8F41-4F4BCCBE056F}" destId="{E362A979-815C-4E5C-A85A-E606AF63F77E}" srcOrd="0" destOrd="0" presId="urn:microsoft.com/office/officeart/2005/8/layout/default"/>
    <dgm:cxn modelId="{F92FA253-6376-4E60-99BE-814ECCE61215}" srcId="{91F09B96-F59D-4CEE-8F41-4F4BCCBE056F}" destId="{96C4617F-530D-4133-B186-74AAC0B35EEE}" srcOrd="5" destOrd="0" parTransId="{006BE15D-3F3A-44CF-9C43-61E9C9350D60}" sibTransId="{48E0DB1C-50AC-443A-A0B0-15D0C6CD4FF9}"/>
    <dgm:cxn modelId="{2E7A9A74-E6BF-44E7-9311-EF6527B1E6F0}" type="presOf" srcId="{7BA93C00-D1A9-4848-A0EA-217CB184D205}" destId="{28EF2856-32A5-4E8D-8FF5-E4C3BCA51C90}" srcOrd="0" destOrd="0" presId="urn:microsoft.com/office/officeart/2005/8/layout/default"/>
    <dgm:cxn modelId="{D600F279-3526-46DA-A2B2-FEFD98985003}" type="presOf" srcId="{427BF9E3-4BF3-4963-A5A2-532ECDD581B2}" destId="{2BFEB0B6-0078-474D-B2F8-1A1EB637AFD2}" srcOrd="0" destOrd="0" presId="urn:microsoft.com/office/officeart/2005/8/layout/default"/>
    <dgm:cxn modelId="{2417F585-AF29-4BC6-A2A4-2B8931901A91}" srcId="{91F09B96-F59D-4CEE-8F41-4F4BCCBE056F}" destId="{427BF9E3-4BF3-4963-A5A2-532ECDD581B2}" srcOrd="2" destOrd="0" parTransId="{49F8CD44-8510-429F-8805-FC833135C244}" sibTransId="{4F4150A9-A337-4CCE-B98A-9428F1CC0489}"/>
    <dgm:cxn modelId="{6772C3BA-2689-4123-8F11-47530C68D91D}" type="presOf" srcId="{D0D690DD-EFF3-4E72-A344-6E88312A0AD7}" destId="{FAF92707-EC02-4A08-B3FF-49CE6FB4453D}" srcOrd="0" destOrd="0" presId="urn:microsoft.com/office/officeart/2005/8/layout/default"/>
    <dgm:cxn modelId="{0947A5D6-8E20-4F5C-A5C3-636008701149}" srcId="{91F09B96-F59D-4CEE-8F41-4F4BCCBE056F}" destId="{D0D690DD-EFF3-4E72-A344-6E88312A0AD7}" srcOrd="1" destOrd="0" parTransId="{0E58BF4C-DFEF-4F88-9800-05F413DED47D}" sibTransId="{EC9D11D3-4B84-4A16-A9FA-8C8E9A9E2B83}"/>
    <dgm:cxn modelId="{17A2D9DA-3E9D-4BBC-B049-F08F1D242809}" srcId="{91F09B96-F59D-4CEE-8F41-4F4BCCBE056F}" destId="{7BA93C00-D1A9-4848-A0EA-217CB184D205}" srcOrd="6" destOrd="0" parTransId="{D59B8FA9-3C18-416E-8EE1-526CF077D9EB}" sibTransId="{BEC464C9-1495-41AE-B6DF-E13523E0EC31}"/>
    <dgm:cxn modelId="{724960F0-44BE-4060-843B-EE281D540077}" type="presOf" srcId="{94D6CDFE-CC53-4A5D-BAF2-D84FA9C57A1E}" destId="{EA2E0B47-4564-4D69-87BD-881B210E3ADD}" srcOrd="0" destOrd="0" presId="urn:microsoft.com/office/officeart/2005/8/layout/default"/>
    <dgm:cxn modelId="{EC1A6AF1-20A9-46C5-BCB3-ACECAD298BCD}" type="presOf" srcId="{F4AF9850-33FA-4453-A413-1F9630934D6A}" destId="{1774F2DA-8BBC-42CA-A0B3-0983518E110B}" srcOrd="0" destOrd="0" presId="urn:microsoft.com/office/officeart/2005/8/layout/default"/>
    <dgm:cxn modelId="{E23B3433-AE9F-4C5A-9440-6BEB942AD1BB}" type="presParOf" srcId="{E362A979-815C-4E5C-A85A-E606AF63F77E}" destId="{EA2E0B47-4564-4D69-87BD-881B210E3ADD}" srcOrd="0" destOrd="0" presId="urn:microsoft.com/office/officeart/2005/8/layout/default"/>
    <dgm:cxn modelId="{E690FD96-EED7-47C6-BE9C-33B9BED0AC82}" type="presParOf" srcId="{E362A979-815C-4E5C-A85A-E606AF63F77E}" destId="{D87239DC-CC71-4F76-8B4B-8A1B401A802B}" srcOrd="1" destOrd="0" presId="urn:microsoft.com/office/officeart/2005/8/layout/default"/>
    <dgm:cxn modelId="{8DBC9B7F-E8C2-45EE-B0BC-37C31D11711C}" type="presParOf" srcId="{E362A979-815C-4E5C-A85A-E606AF63F77E}" destId="{FAF92707-EC02-4A08-B3FF-49CE6FB4453D}" srcOrd="2" destOrd="0" presId="urn:microsoft.com/office/officeart/2005/8/layout/default"/>
    <dgm:cxn modelId="{D89654B4-2509-42AE-9770-6FC0EEC0EFAC}" type="presParOf" srcId="{E362A979-815C-4E5C-A85A-E606AF63F77E}" destId="{7CE4C266-DF78-46F6-8971-182898ABFD5B}" srcOrd="3" destOrd="0" presId="urn:microsoft.com/office/officeart/2005/8/layout/default"/>
    <dgm:cxn modelId="{194B8854-9039-4B89-9F3B-8B026667E342}" type="presParOf" srcId="{E362A979-815C-4E5C-A85A-E606AF63F77E}" destId="{2BFEB0B6-0078-474D-B2F8-1A1EB637AFD2}" srcOrd="4" destOrd="0" presId="urn:microsoft.com/office/officeart/2005/8/layout/default"/>
    <dgm:cxn modelId="{64E84A00-D80D-485C-BB03-80519AEAE328}" type="presParOf" srcId="{E362A979-815C-4E5C-A85A-E606AF63F77E}" destId="{F27D2E72-4D27-4F8D-A4A2-6A8F255D16A3}" srcOrd="5" destOrd="0" presId="urn:microsoft.com/office/officeart/2005/8/layout/default"/>
    <dgm:cxn modelId="{F2AC9332-9BFF-4206-89C3-8654E07CAFD9}" type="presParOf" srcId="{E362A979-815C-4E5C-A85A-E606AF63F77E}" destId="{1774F2DA-8BBC-42CA-A0B3-0983518E110B}" srcOrd="6" destOrd="0" presId="urn:microsoft.com/office/officeart/2005/8/layout/default"/>
    <dgm:cxn modelId="{80244A89-65F7-4A07-A030-9E203C02D46B}" type="presParOf" srcId="{E362A979-815C-4E5C-A85A-E606AF63F77E}" destId="{46AEEE98-3B65-404D-AFA2-A2660C36F2D0}" srcOrd="7" destOrd="0" presId="urn:microsoft.com/office/officeart/2005/8/layout/default"/>
    <dgm:cxn modelId="{1C9A11C9-0717-4861-BE85-D766A015B41D}" type="presParOf" srcId="{E362A979-815C-4E5C-A85A-E606AF63F77E}" destId="{BFC29937-F7AD-403F-91BD-B0DAEB992FAC}" srcOrd="8" destOrd="0" presId="urn:microsoft.com/office/officeart/2005/8/layout/default"/>
    <dgm:cxn modelId="{C92D3EEC-0D97-4AE9-AE91-08DE8B278B11}" type="presParOf" srcId="{E362A979-815C-4E5C-A85A-E606AF63F77E}" destId="{847DB3AA-84CB-4022-A8BA-21D7911CD0A2}" srcOrd="9" destOrd="0" presId="urn:microsoft.com/office/officeart/2005/8/layout/default"/>
    <dgm:cxn modelId="{BE499FAF-6A46-4948-B1B1-16962C5F6A1B}" type="presParOf" srcId="{E362A979-815C-4E5C-A85A-E606AF63F77E}" destId="{071A786C-CF7B-446B-88A6-DB14D44B85DA}" srcOrd="10" destOrd="0" presId="urn:microsoft.com/office/officeart/2005/8/layout/default"/>
    <dgm:cxn modelId="{2165FFCE-D2DA-4C6F-BCAE-C21F19E2344D}" type="presParOf" srcId="{E362A979-815C-4E5C-A85A-E606AF63F77E}" destId="{F3CDD023-2DC1-45DA-B993-77AA10303684}" srcOrd="11" destOrd="0" presId="urn:microsoft.com/office/officeart/2005/8/layout/default"/>
    <dgm:cxn modelId="{2A70C058-C90F-40BF-8A65-096F26515594}" type="presParOf" srcId="{E362A979-815C-4E5C-A85A-E606AF63F77E}" destId="{28EF2856-32A5-4E8D-8FF5-E4C3BCA51C90}"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93BC2-7F0C-44F7-8DA5-A697D1AD5222}">
      <dsp:nvSpPr>
        <dsp:cNvPr id="0" name=""/>
        <dsp:cNvSpPr/>
      </dsp:nvSpPr>
      <dsp:spPr>
        <a:xfrm>
          <a:off x="1173576" y="0"/>
          <a:ext cx="3347136" cy="3347136"/>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9DF093-FC6B-481B-9A5D-CFB5891C749D}">
      <dsp:nvSpPr>
        <dsp:cNvPr id="0" name=""/>
        <dsp:cNvSpPr/>
      </dsp:nvSpPr>
      <dsp:spPr>
        <a:xfrm>
          <a:off x="2847144" y="335040"/>
          <a:ext cx="2175638" cy="59490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EG" sz="1700" b="1" i="0" u="none" strike="noStrike" kern="1200" cap="none" dirty="0">
              <a:solidFill>
                <a:schemeClr val="dk1"/>
              </a:solidFill>
              <a:latin typeface="Simplified Arabic" panose="02020603050405020304" pitchFamily="18" charset="-78"/>
              <a:ea typeface="Calibri"/>
              <a:cs typeface="Simplified Arabic" panose="02020603050405020304" pitchFamily="18" charset="-78"/>
              <a:sym typeface="Calibri"/>
            </a:rPr>
            <a:t>الرخصة والتسجيل</a:t>
          </a:r>
          <a:endParaRPr lang="en-US" sz="1700" kern="1200" dirty="0"/>
        </a:p>
      </dsp:txBody>
      <dsp:txXfrm>
        <a:off x="2876185" y="364081"/>
        <a:ext cx="2117556" cy="536819"/>
      </dsp:txXfrm>
    </dsp:sp>
    <dsp:sp modelId="{12F4AEA5-4721-4F3E-AF83-749153B64B0C}">
      <dsp:nvSpPr>
        <dsp:cNvPr id="0" name=""/>
        <dsp:cNvSpPr/>
      </dsp:nvSpPr>
      <dsp:spPr>
        <a:xfrm>
          <a:off x="2847144" y="1004304"/>
          <a:ext cx="2175638" cy="59490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EG" sz="1700" b="1" i="0" u="none" strike="noStrike" kern="1200" cap="none" dirty="0">
              <a:solidFill>
                <a:schemeClr val="dk1"/>
              </a:solidFill>
              <a:latin typeface="Simplified Arabic" panose="02020603050405020304" pitchFamily="18" charset="-78"/>
              <a:ea typeface="Calibri"/>
              <a:cs typeface="Simplified Arabic" panose="02020603050405020304" pitchFamily="18" charset="-78"/>
              <a:sym typeface="Calibri"/>
            </a:rPr>
            <a:t>سلطات محدودة في التحرير</a:t>
          </a:r>
          <a:endParaRPr lang="en-US" sz="1700" kern="1200" dirty="0"/>
        </a:p>
      </dsp:txBody>
      <dsp:txXfrm>
        <a:off x="2876185" y="1033345"/>
        <a:ext cx="2117556" cy="536819"/>
      </dsp:txXfrm>
    </dsp:sp>
    <dsp:sp modelId="{1296B953-D267-47B5-8CE5-B968D19BDBF7}">
      <dsp:nvSpPr>
        <dsp:cNvPr id="0" name=""/>
        <dsp:cNvSpPr/>
      </dsp:nvSpPr>
      <dsp:spPr>
        <a:xfrm>
          <a:off x="2847144" y="1673567"/>
          <a:ext cx="2175638" cy="59490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EG" sz="1700" b="1" i="0" u="none" strike="noStrike" kern="1200" cap="none" dirty="0">
              <a:solidFill>
                <a:schemeClr val="tx1"/>
              </a:solidFill>
              <a:latin typeface="Simplified Arabic" panose="02020603050405020304" pitchFamily="18" charset="-78"/>
              <a:ea typeface="Calibri"/>
              <a:cs typeface="Simplified Arabic" panose="02020603050405020304" pitchFamily="18" charset="-78"/>
              <a:sym typeface="Calibri"/>
            </a:rPr>
            <a:t>المسؤولية المدنية والجنائية</a:t>
          </a:r>
          <a:endParaRPr lang="en-US" sz="1700" kern="1200" dirty="0"/>
        </a:p>
      </dsp:txBody>
      <dsp:txXfrm>
        <a:off x="2876185" y="1702608"/>
        <a:ext cx="2117556" cy="536819"/>
      </dsp:txXfrm>
    </dsp:sp>
    <dsp:sp modelId="{79C4D3F6-39D7-46B0-963A-C2017914588F}">
      <dsp:nvSpPr>
        <dsp:cNvPr id="0" name=""/>
        <dsp:cNvSpPr/>
      </dsp:nvSpPr>
      <dsp:spPr>
        <a:xfrm>
          <a:off x="2847144" y="2342831"/>
          <a:ext cx="2175638" cy="594901"/>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ar-EG" sz="1700" b="1" i="0" u="none" strike="noStrike" kern="1200" cap="none" dirty="0">
              <a:solidFill>
                <a:schemeClr val="tx1"/>
              </a:solidFill>
              <a:latin typeface="Simplified Arabic" panose="02020603050405020304" pitchFamily="18" charset="-78"/>
              <a:ea typeface="Calibri"/>
              <a:cs typeface="Simplified Arabic" panose="02020603050405020304" pitchFamily="18" charset="-78"/>
              <a:sym typeface="Calibri"/>
            </a:rPr>
            <a:t>الحماية القانونية</a:t>
          </a:r>
          <a:endParaRPr lang="en-US" sz="1700" kern="1200" dirty="0"/>
        </a:p>
      </dsp:txBody>
      <dsp:txXfrm>
        <a:off x="2876185" y="2371872"/>
        <a:ext cx="2117556" cy="5368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C659B4-8E29-47C3-BAEB-B0DA44A78360}">
      <dsp:nvSpPr>
        <dsp:cNvPr id="0" name=""/>
        <dsp:cNvSpPr/>
      </dsp:nvSpPr>
      <dsp:spPr>
        <a:xfrm>
          <a:off x="526383" y="893"/>
          <a:ext cx="2241666" cy="1345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حقوق السرية </a:t>
          </a:r>
          <a:endParaRPr lang="en-US" sz="2900" kern="1200" dirty="0">
            <a:solidFill>
              <a:schemeClr val="bg1"/>
            </a:solidFill>
          </a:endParaRPr>
        </a:p>
      </dsp:txBody>
      <dsp:txXfrm>
        <a:off x="526383" y="893"/>
        <a:ext cx="2241666" cy="1345000"/>
      </dsp:txXfrm>
    </dsp:sp>
    <dsp:sp modelId="{3F48E4F5-8E64-4F89-8EC1-20EE394E9368}">
      <dsp:nvSpPr>
        <dsp:cNvPr id="0" name=""/>
        <dsp:cNvSpPr/>
      </dsp:nvSpPr>
      <dsp:spPr>
        <a:xfrm>
          <a:off x="2992217" y="893"/>
          <a:ext cx="2241666" cy="1345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حقوق  الاتصال </a:t>
          </a:r>
          <a:endParaRPr lang="en-US" sz="2900" kern="1200" dirty="0">
            <a:solidFill>
              <a:schemeClr val="bg1"/>
            </a:solidFill>
          </a:endParaRPr>
        </a:p>
      </dsp:txBody>
      <dsp:txXfrm>
        <a:off x="2992217" y="893"/>
        <a:ext cx="2241666" cy="1345000"/>
      </dsp:txXfrm>
    </dsp:sp>
    <dsp:sp modelId="{0F8F234F-A558-4F7F-9465-F0C9186ECC94}">
      <dsp:nvSpPr>
        <dsp:cNvPr id="0" name=""/>
        <dsp:cNvSpPr/>
      </dsp:nvSpPr>
      <dsp:spPr>
        <a:xfrm>
          <a:off x="526383" y="1570060"/>
          <a:ext cx="2241666" cy="1345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حقوق التمثيل</a:t>
          </a:r>
          <a:endParaRPr lang="en-US" sz="2900" kern="1200" dirty="0">
            <a:solidFill>
              <a:schemeClr val="bg1"/>
            </a:solidFill>
          </a:endParaRPr>
        </a:p>
      </dsp:txBody>
      <dsp:txXfrm>
        <a:off x="526383" y="1570060"/>
        <a:ext cx="2241666" cy="1345000"/>
      </dsp:txXfrm>
    </dsp:sp>
    <dsp:sp modelId="{1496B804-14C4-4C0E-BBDC-46DB77ACD94C}">
      <dsp:nvSpPr>
        <dsp:cNvPr id="0" name=""/>
        <dsp:cNvSpPr/>
      </dsp:nvSpPr>
      <dsp:spPr>
        <a:xfrm>
          <a:off x="2992217" y="1570060"/>
          <a:ext cx="2241666" cy="134500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ar-EG" sz="29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حقوق</a:t>
          </a:r>
          <a:r>
            <a:rPr lang="ar-EG" sz="2900"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 </a:t>
          </a:r>
          <a:r>
            <a:rPr lang="ar-EG" sz="29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التقاضي</a:t>
          </a:r>
          <a:r>
            <a:rPr lang="ar-EG" sz="2900"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 </a:t>
          </a:r>
          <a:endParaRPr lang="en-US" sz="2900" kern="1200" dirty="0">
            <a:solidFill>
              <a:schemeClr val="bg1"/>
            </a:solidFill>
          </a:endParaRPr>
        </a:p>
      </dsp:txBody>
      <dsp:txXfrm>
        <a:off x="2992217" y="1570060"/>
        <a:ext cx="2241666" cy="1345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82928-4EFA-46E7-A936-B289ED769D02}">
      <dsp:nvSpPr>
        <dsp:cNvPr id="0" name=""/>
        <dsp:cNvSpPr/>
      </dsp:nvSpPr>
      <dsp:spPr>
        <a:xfrm>
          <a:off x="1642703" y="0"/>
          <a:ext cx="3498731" cy="3498731"/>
        </a:xfrm>
        <a:prstGeom prst="triangl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234A580F-3145-4281-B588-CCCBCD47AC12}">
      <dsp:nvSpPr>
        <dsp:cNvPr id="0" name=""/>
        <dsp:cNvSpPr/>
      </dsp:nvSpPr>
      <dsp:spPr>
        <a:xfrm>
          <a:off x="3392069" y="351752"/>
          <a:ext cx="2274175" cy="82821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i="0" u="none" strike="noStrike" kern="1200" cap="none">
              <a:latin typeface="Simplified Arabic" panose="02020603050405020304" pitchFamily="18" charset="-78"/>
              <a:ea typeface="Calibri"/>
              <a:cs typeface="Simplified Arabic" panose="02020603050405020304" pitchFamily="18" charset="-78"/>
              <a:sym typeface="Calibri"/>
            </a:rPr>
            <a:t>الخصوصية كحق لحماية الأفراد </a:t>
          </a:r>
          <a:endParaRPr lang="en-US" sz="2400" b="1" kern="1200" dirty="0"/>
        </a:p>
      </dsp:txBody>
      <dsp:txXfrm>
        <a:off x="3432499" y="392182"/>
        <a:ext cx="2193315" cy="747355"/>
      </dsp:txXfrm>
    </dsp:sp>
    <dsp:sp modelId="{58CCEAED-8DCD-4A30-BDC6-7DDC5B45643A}">
      <dsp:nvSpPr>
        <dsp:cNvPr id="0" name=""/>
        <dsp:cNvSpPr/>
      </dsp:nvSpPr>
      <dsp:spPr>
        <a:xfrm>
          <a:off x="3392069" y="1283494"/>
          <a:ext cx="2274175" cy="82821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i="0" u="none" strike="noStrike" kern="1200" cap="none">
              <a:latin typeface="Simplified Arabic" panose="02020603050405020304" pitchFamily="18" charset="-78"/>
              <a:ea typeface="Calibri"/>
              <a:cs typeface="Simplified Arabic" panose="02020603050405020304" pitchFamily="18" charset="-78"/>
              <a:sym typeface="Calibri"/>
            </a:rPr>
            <a:t>الخصوصية المعنوية </a:t>
          </a:r>
          <a:endParaRPr lang="en-US" sz="2400" b="1" kern="1200" dirty="0"/>
        </a:p>
      </dsp:txBody>
      <dsp:txXfrm>
        <a:off x="3432499" y="1323924"/>
        <a:ext cx="2193315" cy="747355"/>
      </dsp:txXfrm>
    </dsp:sp>
    <dsp:sp modelId="{ED1CD526-4814-402F-B936-59461F81F497}">
      <dsp:nvSpPr>
        <dsp:cNvPr id="0" name=""/>
        <dsp:cNvSpPr/>
      </dsp:nvSpPr>
      <dsp:spPr>
        <a:xfrm>
          <a:off x="3392069" y="2215236"/>
          <a:ext cx="2274175" cy="828215"/>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EG" sz="2400" b="1" i="0" u="none" strike="noStrike" kern="1200" cap="none">
              <a:latin typeface="Simplified Arabic" panose="02020603050405020304" pitchFamily="18" charset="-78"/>
              <a:ea typeface="Calibri"/>
              <a:cs typeface="Simplified Arabic" panose="02020603050405020304" pitchFamily="18" charset="-78"/>
              <a:sym typeface="Calibri"/>
            </a:rPr>
            <a:t>الخصوصية كحق عام </a:t>
          </a:r>
          <a:endParaRPr lang="en-US" sz="2400" b="1" kern="1200" dirty="0"/>
        </a:p>
      </dsp:txBody>
      <dsp:txXfrm>
        <a:off x="3432499" y="2255666"/>
        <a:ext cx="2193315" cy="7473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4902FA-6A7C-432C-8E13-4C2552D28C85}">
      <dsp:nvSpPr>
        <dsp:cNvPr id="0" name=""/>
        <dsp:cNvSpPr/>
      </dsp:nvSpPr>
      <dsp:spPr>
        <a:xfrm>
          <a:off x="1151096" y="1680"/>
          <a:ext cx="2295237" cy="137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dirty="0"/>
            <a:t>التحرش وتشويه السمعة</a:t>
          </a:r>
          <a:endParaRPr lang="en-US" sz="3300" kern="1200" dirty="0"/>
        </a:p>
      </dsp:txBody>
      <dsp:txXfrm>
        <a:off x="1151096" y="1680"/>
        <a:ext cx="2295237" cy="1377142"/>
      </dsp:txXfrm>
    </dsp:sp>
    <dsp:sp modelId="{214521D4-9464-48AB-AD6B-1FAFB626801D}">
      <dsp:nvSpPr>
        <dsp:cNvPr id="0" name=""/>
        <dsp:cNvSpPr/>
      </dsp:nvSpPr>
      <dsp:spPr>
        <a:xfrm>
          <a:off x="3675857" y="1680"/>
          <a:ext cx="2295237" cy="137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dirty="0"/>
            <a:t>الأخلاق والسلوك اللائق</a:t>
          </a:r>
          <a:endParaRPr lang="en-US" sz="3300" kern="1200" dirty="0"/>
        </a:p>
      </dsp:txBody>
      <dsp:txXfrm>
        <a:off x="3675857" y="1680"/>
        <a:ext cx="2295237" cy="1377142"/>
      </dsp:txXfrm>
    </dsp:sp>
    <dsp:sp modelId="{B915A339-2E17-44F9-8501-E948A07CD29B}">
      <dsp:nvSpPr>
        <dsp:cNvPr id="0" name=""/>
        <dsp:cNvSpPr/>
      </dsp:nvSpPr>
      <dsp:spPr>
        <a:xfrm>
          <a:off x="1151096" y="1608346"/>
          <a:ext cx="2295237" cy="137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dirty="0"/>
            <a:t>الحقوق في المحتوى</a:t>
          </a:r>
          <a:endParaRPr lang="en-US" sz="3300" kern="1200" dirty="0"/>
        </a:p>
      </dsp:txBody>
      <dsp:txXfrm>
        <a:off x="1151096" y="1608346"/>
        <a:ext cx="2295237" cy="1377142"/>
      </dsp:txXfrm>
    </dsp:sp>
    <dsp:sp modelId="{4A1C905A-C2D1-48C6-8C0E-7915BB217242}">
      <dsp:nvSpPr>
        <dsp:cNvPr id="0" name=""/>
        <dsp:cNvSpPr/>
      </dsp:nvSpPr>
      <dsp:spPr>
        <a:xfrm>
          <a:off x="3675857" y="1608346"/>
          <a:ext cx="2295237" cy="137714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ar-EG" sz="3300" kern="1200" dirty="0"/>
            <a:t>الخصوصية</a:t>
          </a:r>
          <a:endParaRPr lang="en-US" sz="3300" kern="1200" dirty="0"/>
        </a:p>
      </dsp:txBody>
      <dsp:txXfrm>
        <a:off x="3675857" y="1608346"/>
        <a:ext cx="2295237" cy="13771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B11A2-82AE-4F72-AB2A-33C977C72BF3}">
      <dsp:nvSpPr>
        <dsp:cNvPr id="0" name=""/>
        <dsp:cNvSpPr/>
      </dsp:nvSpPr>
      <dsp:spPr>
        <a:xfrm>
          <a:off x="0" y="495946"/>
          <a:ext cx="2178538" cy="13071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الخصوصية</a:t>
          </a:r>
          <a:endParaRPr lang="en-US" sz="3200" kern="1200" dirty="0"/>
        </a:p>
      </dsp:txBody>
      <dsp:txXfrm>
        <a:off x="0" y="495946"/>
        <a:ext cx="2178538" cy="1307123"/>
      </dsp:txXfrm>
    </dsp:sp>
    <dsp:sp modelId="{DAD940F0-AFDD-42C9-83F0-C1640D43A895}">
      <dsp:nvSpPr>
        <dsp:cNvPr id="0" name=""/>
        <dsp:cNvSpPr/>
      </dsp:nvSpPr>
      <dsp:spPr>
        <a:xfrm>
          <a:off x="2396392" y="495946"/>
          <a:ext cx="2178538" cy="13071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التحرش وتشويه السمعة</a:t>
          </a:r>
          <a:endParaRPr lang="en-US" sz="3200" kern="1200" dirty="0"/>
        </a:p>
      </dsp:txBody>
      <dsp:txXfrm>
        <a:off x="2396392" y="495946"/>
        <a:ext cx="2178538" cy="1307123"/>
      </dsp:txXfrm>
    </dsp:sp>
    <dsp:sp modelId="{C85B9ACD-CC01-4EDF-AFFC-ECD5750A142C}">
      <dsp:nvSpPr>
        <dsp:cNvPr id="0" name=""/>
        <dsp:cNvSpPr/>
      </dsp:nvSpPr>
      <dsp:spPr>
        <a:xfrm>
          <a:off x="4792784" y="495946"/>
          <a:ext cx="2178538" cy="13071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الأخلاق والسلوك اللائق</a:t>
          </a:r>
          <a:endParaRPr lang="en-US" sz="3200" kern="1200" dirty="0"/>
        </a:p>
      </dsp:txBody>
      <dsp:txXfrm>
        <a:off x="4792784" y="495946"/>
        <a:ext cx="2178538" cy="1307123"/>
      </dsp:txXfrm>
    </dsp:sp>
    <dsp:sp modelId="{D1F79EBF-C1D1-4C2C-923E-2EA927246CC0}">
      <dsp:nvSpPr>
        <dsp:cNvPr id="0" name=""/>
        <dsp:cNvSpPr/>
      </dsp:nvSpPr>
      <dsp:spPr>
        <a:xfrm>
          <a:off x="1198196" y="2020923"/>
          <a:ext cx="2178538" cy="13071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أحكام متنوعة</a:t>
          </a:r>
          <a:endParaRPr lang="en-US" sz="3200" kern="1200" dirty="0"/>
        </a:p>
      </dsp:txBody>
      <dsp:txXfrm>
        <a:off x="1198196" y="2020923"/>
        <a:ext cx="2178538" cy="1307123"/>
      </dsp:txXfrm>
    </dsp:sp>
    <dsp:sp modelId="{3331400C-9B18-4719-92CC-316588F8D32D}">
      <dsp:nvSpPr>
        <dsp:cNvPr id="0" name=""/>
        <dsp:cNvSpPr/>
      </dsp:nvSpPr>
      <dsp:spPr>
        <a:xfrm>
          <a:off x="3594588" y="2020923"/>
          <a:ext cx="2178538" cy="130712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ar-EG" sz="3200" kern="1200" dirty="0"/>
            <a:t>أمن المعلومات</a:t>
          </a:r>
          <a:endParaRPr lang="en-US" sz="3200" kern="1200" dirty="0"/>
        </a:p>
      </dsp:txBody>
      <dsp:txXfrm>
        <a:off x="3594588" y="2020923"/>
        <a:ext cx="2178538" cy="13071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55AF6D-73D4-4247-AA3F-A202A2A70275}">
      <dsp:nvSpPr>
        <dsp:cNvPr id="0" name=""/>
        <dsp:cNvSpPr/>
      </dsp:nvSpPr>
      <dsp:spPr>
        <a:xfrm>
          <a:off x="760546" y="1655"/>
          <a:ext cx="2054145" cy="12324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kern="1200" dirty="0"/>
            <a:t>التحرش وتشويه السمعة</a:t>
          </a:r>
          <a:endParaRPr lang="en-US" sz="3000" kern="1200" dirty="0"/>
        </a:p>
      </dsp:txBody>
      <dsp:txXfrm>
        <a:off x="760546" y="1655"/>
        <a:ext cx="2054145" cy="1232487"/>
      </dsp:txXfrm>
    </dsp:sp>
    <dsp:sp modelId="{9CFA0F2B-CB5D-4C7B-AB10-A5EB1E1398B1}">
      <dsp:nvSpPr>
        <dsp:cNvPr id="0" name=""/>
        <dsp:cNvSpPr/>
      </dsp:nvSpPr>
      <dsp:spPr>
        <a:xfrm>
          <a:off x="3020106" y="1655"/>
          <a:ext cx="2054145" cy="12324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kern="1200" dirty="0"/>
            <a:t>الأخلاق والسلوك اللائق</a:t>
          </a:r>
          <a:endParaRPr lang="en-US" sz="3000" kern="1200" dirty="0"/>
        </a:p>
      </dsp:txBody>
      <dsp:txXfrm>
        <a:off x="3020106" y="1655"/>
        <a:ext cx="2054145" cy="1232487"/>
      </dsp:txXfrm>
    </dsp:sp>
    <dsp:sp modelId="{B9F5A5FF-7842-440E-AAE9-17597919CDF4}">
      <dsp:nvSpPr>
        <dsp:cNvPr id="0" name=""/>
        <dsp:cNvSpPr/>
      </dsp:nvSpPr>
      <dsp:spPr>
        <a:xfrm>
          <a:off x="1890326" y="1439557"/>
          <a:ext cx="2054145" cy="12324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ar-EG" sz="3000" kern="1200" dirty="0"/>
            <a:t>أحكام متنوعة</a:t>
          </a:r>
          <a:endParaRPr lang="en-US" sz="3000" kern="1200" dirty="0"/>
        </a:p>
      </dsp:txBody>
      <dsp:txXfrm>
        <a:off x="1890326" y="1439557"/>
        <a:ext cx="2054145" cy="12324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1A956B-27EC-4AC5-8F61-757196542686}">
      <dsp:nvSpPr>
        <dsp:cNvPr id="0" name=""/>
        <dsp:cNvSpPr/>
      </dsp:nvSpPr>
      <dsp:spPr>
        <a:xfrm>
          <a:off x="825" y="879632"/>
          <a:ext cx="3218408" cy="19310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b="1" i="0" u="none" strike="noStrike" kern="1200" cap="none" dirty="0">
              <a:solidFill>
                <a:schemeClr val="bg1"/>
              </a:solidFill>
              <a:latin typeface="Simplified Arabic" panose="02020603050405020304" pitchFamily="18" charset="-78"/>
              <a:ea typeface="Simplified Arabic"/>
              <a:cs typeface="Simplified Arabic" panose="02020603050405020304" pitchFamily="18" charset="-78"/>
              <a:sym typeface="Calibri"/>
            </a:rPr>
            <a:t>الخصوصية</a:t>
          </a:r>
          <a:endParaRPr lang="en-US" sz="4100" kern="1200" dirty="0">
            <a:solidFill>
              <a:schemeClr val="bg1"/>
            </a:solidFill>
          </a:endParaRPr>
        </a:p>
      </dsp:txBody>
      <dsp:txXfrm>
        <a:off x="825" y="879632"/>
        <a:ext cx="3218408" cy="1931045"/>
      </dsp:txXfrm>
    </dsp:sp>
    <dsp:sp modelId="{C325AF19-6F70-4D4D-B4EE-104C9F87FB1B}">
      <dsp:nvSpPr>
        <dsp:cNvPr id="0" name=""/>
        <dsp:cNvSpPr/>
      </dsp:nvSpPr>
      <dsp:spPr>
        <a:xfrm>
          <a:off x="3541074" y="879632"/>
          <a:ext cx="3218408" cy="193104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ar-EG" sz="4100" b="1" kern="1200" dirty="0">
              <a:solidFill>
                <a:schemeClr val="bg1"/>
              </a:solidFill>
              <a:latin typeface="Simplified Arabic" panose="02020603050405020304" pitchFamily="18" charset="-78"/>
              <a:ea typeface="Simplified Arabic"/>
              <a:cs typeface="Simplified Arabic" panose="02020603050405020304" pitchFamily="18" charset="-78"/>
              <a:sym typeface="Calibri"/>
            </a:rPr>
            <a:t>الأخلاقيات والسلوك السليم</a:t>
          </a:r>
          <a:endParaRPr lang="en-US" sz="4100" kern="1200" dirty="0">
            <a:solidFill>
              <a:schemeClr val="bg1"/>
            </a:solidFill>
          </a:endParaRPr>
        </a:p>
      </dsp:txBody>
      <dsp:txXfrm>
        <a:off x="3541074" y="879632"/>
        <a:ext cx="3218408" cy="19310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2E0B47-4564-4D69-87BD-881B210E3ADD}">
      <dsp:nvSpPr>
        <dsp:cNvPr id="0" name=""/>
        <dsp:cNvSpPr/>
      </dsp:nvSpPr>
      <dsp:spPr>
        <a:xfrm>
          <a:off x="2269" y="335585"/>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مراقبة المواقع </a:t>
          </a:r>
          <a:endParaRPr lang="en-US" sz="2300" kern="1200" dirty="0">
            <a:solidFill>
              <a:schemeClr val="bg1"/>
            </a:solidFill>
          </a:endParaRPr>
        </a:p>
      </dsp:txBody>
      <dsp:txXfrm>
        <a:off x="2269" y="335585"/>
        <a:ext cx="1800118" cy="1080070"/>
      </dsp:txXfrm>
    </dsp:sp>
    <dsp:sp modelId="{FAF92707-EC02-4A08-B3FF-49CE6FB4453D}">
      <dsp:nvSpPr>
        <dsp:cNvPr id="0" name=""/>
        <dsp:cNvSpPr/>
      </dsp:nvSpPr>
      <dsp:spPr>
        <a:xfrm>
          <a:off x="1982398" y="335585"/>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سلامة الصور </a:t>
          </a:r>
          <a:endParaRPr lang="en-US" sz="2300" kern="1200" dirty="0">
            <a:solidFill>
              <a:schemeClr val="bg1"/>
            </a:solidFill>
          </a:endParaRPr>
        </a:p>
      </dsp:txBody>
      <dsp:txXfrm>
        <a:off x="1982398" y="335585"/>
        <a:ext cx="1800118" cy="1080070"/>
      </dsp:txXfrm>
    </dsp:sp>
    <dsp:sp modelId="{2BFEB0B6-0078-474D-B2F8-1A1EB637AFD2}">
      <dsp:nvSpPr>
        <dsp:cNvPr id="0" name=""/>
        <dsp:cNvSpPr/>
      </dsp:nvSpPr>
      <dsp:spPr>
        <a:xfrm>
          <a:off x="3962528" y="335585"/>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المهارات الصحفية </a:t>
          </a:r>
          <a:endParaRPr lang="en-US" sz="2300" kern="1200" dirty="0">
            <a:solidFill>
              <a:schemeClr val="bg1"/>
            </a:solidFill>
          </a:endParaRPr>
        </a:p>
      </dsp:txBody>
      <dsp:txXfrm>
        <a:off x="3962528" y="335585"/>
        <a:ext cx="1800118" cy="1080070"/>
      </dsp:txXfrm>
    </dsp:sp>
    <dsp:sp modelId="{1774F2DA-8BBC-42CA-A0B3-0983518E110B}">
      <dsp:nvSpPr>
        <dsp:cNvPr id="0" name=""/>
        <dsp:cNvSpPr/>
      </dsp:nvSpPr>
      <dsp:spPr>
        <a:xfrm>
          <a:off x="5942658" y="335585"/>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الحيادية والموضوعية </a:t>
          </a:r>
          <a:endParaRPr lang="en-US" sz="2300" kern="1200" dirty="0">
            <a:solidFill>
              <a:schemeClr val="bg1"/>
            </a:solidFill>
          </a:endParaRPr>
        </a:p>
      </dsp:txBody>
      <dsp:txXfrm>
        <a:off x="5942658" y="335585"/>
        <a:ext cx="1800118" cy="1080070"/>
      </dsp:txXfrm>
    </dsp:sp>
    <dsp:sp modelId="{BFC29937-F7AD-403F-91BD-B0DAEB992FAC}">
      <dsp:nvSpPr>
        <dsp:cNvPr id="0" name=""/>
        <dsp:cNvSpPr/>
      </dsp:nvSpPr>
      <dsp:spPr>
        <a:xfrm>
          <a:off x="992334" y="1595668"/>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تتبع التعليقات</a:t>
          </a:r>
          <a:endParaRPr lang="en-US" sz="2300" kern="1200" dirty="0">
            <a:solidFill>
              <a:schemeClr val="bg1"/>
            </a:solidFill>
          </a:endParaRPr>
        </a:p>
      </dsp:txBody>
      <dsp:txXfrm>
        <a:off x="992334" y="1595668"/>
        <a:ext cx="1800118" cy="1080070"/>
      </dsp:txXfrm>
    </dsp:sp>
    <dsp:sp modelId="{071A786C-CF7B-446B-88A6-DB14D44B85DA}">
      <dsp:nvSpPr>
        <dsp:cNvPr id="0" name=""/>
        <dsp:cNvSpPr/>
      </dsp:nvSpPr>
      <dsp:spPr>
        <a:xfrm>
          <a:off x="2972463" y="1595668"/>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kern="1200" dirty="0"/>
            <a:t>مواقع الأطفال</a:t>
          </a:r>
          <a:endParaRPr lang="en-US" sz="2300" b="1" kern="1200" dirty="0"/>
        </a:p>
      </dsp:txBody>
      <dsp:txXfrm>
        <a:off x="2972463" y="1595668"/>
        <a:ext cx="1800118" cy="1080070"/>
      </dsp:txXfrm>
    </dsp:sp>
    <dsp:sp modelId="{28EF2856-32A5-4E8D-8FF5-E4C3BCA51C90}">
      <dsp:nvSpPr>
        <dsp:cNvPr id="0" name=""/>
        <dsp:cNvSpPr/>
      </dsp:nvSpPr>
      <dsp:spPr>
        <a:xfrm>
          <a:off x="4952593" y="1595668"/>
          <a:ext cx="1800118" cy="108007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ar-EG" sz="2300" b="1" i="0" u="none" strike="noStrike" kern="1200" cap="none" dirty="0">
              <a:solidFill>
                <a:schemeClr val="bg1"/>
              </a:solidFill>
              <a:latin typeface="Simplified Arabic" panose="02020603050405020304" pitchFamily="18" charset="-78"/>
              <a:ea typeface="Calibri"/>
              <a:cs typeface="Simplified Arabic" panose="02020603050405020304" pitchFamily="18" charset="-78"/>
              <a:sym typeface="Calibri"/>
            </a:rPr>
            <a:t>الأخبار الزائفة</a:t>
          </a:r>
          <a:endParaRPr lang="en-US" sz="2300" kern="1200" dirty="0">
            <a:solidFill>
              <a:schemeClr val="bg1"/>
            </a:solidFill>
          </a:endParaRPr>
        </a:p>
      </dsp:txBody>
      <dsp:txXfrm>
        <a:off x="4952593" y="1595668"/>
        <a:ext cx="1800118" cy="1080070"/>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9.png"/><Relationship Id="rId7" Type="http://schemas.openxmlformats.org/officeDocument/2006/relationships/diagramColors" Target="../diagrams/colors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0.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0.png"/><Relationship Id="rId7" Type="http://schemas.openxmlformats.org/officeDocument/2006/relationships/diagramColors" Target="../diagrams/colors4.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0.png"/><Relationship Id="rId7"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0.png"/><Relationship Id="rId7" Type="http://schemas.openxmlformats.org/officeDocument/2006/relationships/diagramColors" Target="../diagrams/colors6.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10.png"/><Relationship Id="rId7" Type="http://schemas.openxmlformats.org/officeDocument/2006/relationships/diagramColors" Target="../diagrams/colors7.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31037" y="3009341"/>
            <a:ext cx="6035627" cy="646331"/>
          </a:xfrm>
          <a:prstGeom prst="rect">
            <a:avLst/>
          </a:prstGeom>
          <a:noFill/>
        </p:spPr>
        <p:txBody>
          <a:bodyPr wrap="none" rtlCol="0">
            <a:spAutoFit/>
          </a:bodyPr>
          <a:lstStyle/>
          <a:p>
            <a:r>
              <a:rPr lang="ar-EG" sz="3600" b="1" dirty="0">
                <a:solidFill>
                  <a:srgbClr val="00B0F0"/>
                </a:solidFill>
                <a:latin typeface="Alexandria" charset="0"/>
                <a:cs typeface="Alexandria" charset="0"/>
              </a:rPr>
              <a:t>مقدمة في الإعلام الرقمي</a:t>
            </a:r>
            <a:endParaRPr lang="en-US" sz="3600" b="1" dirty="0">
              <a:solidFill>
                <a:srgbClr val="00B0F0"/>
              </a:solidFill>
              <a:latin typeface="Alexandria" charset="0"/>
              <a:cs typeface="Alexandria" charset="0"/>
            </a:endParaRPr>
          </a:p>
        </p:txBody>
      </p:sp>
      <p:sp>
        <p:nvSpPr>
          <p:cNvPr id="10" name="Rectangle: Rounded Corners 9"/>
          <p:cNvSpPr/>
          <p:nvPr/>
        </p:nvSpPr>
        <p:spPr>
          <a:xfrm>
            <a:off x="6723823" y="4022315"/>
            <a:ext cx="421174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AEEF"/>
                </a:solidFill>
                <a:latin typeface="Alexandria" charset="0"/>
                <a:cs typeface="Alexandria" charset="0"/>
              </a:rPr>
              <a:t>المحاضرة التاسعة</a:t>
            </a:r>
            <a:endParaRPr lang="en-US" sz="2800" b="1" dirty="0">
              <a:solidFill>
                <a:srgbClr val="00AEEF"/>
              </a:solidFill>
              <a:latin typeface="Alexandria" charset="0"/>
              <a:cs typeface="Alexandria" charset="0"/>
            </a:endParaRPr>
          </a:p>
        </p:txBody>
      </p:sp>
      <p:sp>
        <p:nvSpPr>
          <p:cNvPr id="11" name="TextBox 10"/>
          <p:cNvSpPr txBox="1"/>
          <p:nvPr/>
        </p:nvSpPr>
        <p:spPr>
          <a:xfrm>
            <a:off x="8232417" y="4962140"/>
            <a:ext cx="1194558" cy="400110"/>
          </a:xfrm>
          <a:prstGeom prst="rect">
            <a:avLst/>
          </a:prstGeom>
          <a:noFill/>
        </p:spPr>
        <p:txBody>
          <a:bodyPr wrap="none" rtlCol="0">
            <a:spAutoFit/>
          </a:bodyPr>
          <a:lstStyle/>
          <a:p>
            <a:r>
              <a:rPr lang="en-US" sz="2000" b="1" dirty="0">
                <a:solidFill>
                  <a:srgbClr val="00AEEF"/>
                </a:solidFill>
                <a:latin typeface="Alexandria" charset="0"/>
                <a:cs typeface="Alexandria" charset="0"/>
              </a:rPr>
              <a:t>DGM 111</a:t>
            </a:r>
          </a:p>
        </p:txBody>
      </p:sp>
      <p:sp>
        <p:nvSpPr>
          <p:cNvPr id="12" name="TextBox 11"/>
          <p:cNvSpPr txBox="1"/>
          <p:nvPr/>
        </p:nvSpPr>
        <p:spPr>
          <a:xfrm>
            <a:off x="6636465" y="6183567"/>
            <a:ext cx="4886463" cy="52197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د</a:t>
            </a:r>
            <a:r>
              <a:rPr lang="en-US" sz="2800" b="1" dirty="0">
                <a:solidFill>
                  <a:srgbClr val="00B0F0"/>
                </a:solidFill>
                <a:latin typeface="Alexandria" charset="0"/>
                <a:cs typeface="Alexandria" charset="0"/>
              </a:rPr>
              <a:t>.</a:t>
            </a:r>
            <a:r>
              <a:rPr lang="ar-EG" sz="2800" b="1" dirty="0">
                <a:solidFill>
                  <a:srgbClr val="00B0F0"/>
                </a:solidFill>
                <a:latin typeface="Alexandria" charset="0"/>
                <a:cs typeface="Alexandria" charset="0"/>
              </a:rPr>
              <a:t> عبدالفتاح نبيل</a:t>
            </a:r>
            <a:endParaRPr lang="en-US" sz="2800" b="1"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975"/>
    </mc:Choice>
    <mc:Fallback xmlns="">
      <p:transition spd="slow" advTm="1197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93895" y="392655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59727" y="1247344"/>
            <a:ext cx="1831139" cy="460375"/>
          </a:xfrm>
          <a:prstGeom prst="rect">
            <a:avLst/>
          </a:prstGeom>
          <a:noFill/>
        </p:spPr>
        <p:txBody>
          <a:bodyPr wrap="square" rtlCol="0">
            <a:spAutoFit/>
          </a:bodyPr>
          <a:lstStyle/>
          <a:p>
            <a:pPr algn="r"/>
            <a:r>
              <a:rPr lang="ar-EG" sz="2400" b="1" dirty="0">
                <a:solidFill>
                  <a:srgbClr val="00B0F0"/>
                </a:solidFill>
                <a:latin typeface="Alexandria" charset="0"/>
                <a:cs typeface="+mj-cs"/>
              </a:rPr>
              <a:t>المحتويات</a:t>
            </a:r>
            <a:endParaRPr lang="en-US" sz="2400" b="1" dirty="0">
              <a:solidFill>
                <a:srgbClr val="00B0F0"/>
              </a:solidFill>
              <a:latin typeface="Alexandria" charset="0"/>
              <a:cs typeface="+mj-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787" y="2503635"/>
            <a:ext cx="8417320" cy="307777"/>
          </a:xfrm>
          <a:prstGeom prst="rect">
            <a:avLst/>
          </a:prstGeom>
          <a:noFill/>
        </p:spPr>
        <p:txBody>
          <a:bodyPr wrap="square" rtlCol="0">
            <a:spAutoFit/>
          </a:bodyPr>
          <a:lstStyle/>
          <a:p>
            <a:endParaRPr lang="en-US" sz="1400" dirty="0">
              <a:latin typeface="Alexandria" charset="0"/>
              <a:cs typeface="Alexandria" charset="0"/>
            </a:endParaRPr>
          </a:p>
        </p:txBody>
      </p:sp>
      <p:sp>
        <p:nvSpPr>
          <p:cNvPr id="32" name="Rectangle 31"/>
          <p:cNvSpPr/>
          <p:nvPr/>
        </p:nvSpPr>
        <p:spPr>
          <a:xfrm>
            <a:off x="3465667" y="65304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roup 13">
            <a:extLst>
              <a:ext uri="{FF2B5EF4-FFF2-40B4-BE49-F238E27FC236}">
                <a16:creationId xmlns:a16="http://schemas.microsoft.com/office/drawing/2014/main" id="{2F42D087-6D8D-7BD7-A782-85852742FB74}"/>
              </a:ext>
            </a:extLst>
          </p:cNvPr>
          <p:cNvGrpSpPr/>
          <p:nvPr/>
        </p:nvGrpSpPr>
        <p:grpSpPr>
          <a:xfrm>
            <a:off x="4144505" y="4437734"/>
            <a:ext cx="7614863" cy="768000"/>
            <a:chOff x="3168700" y="1131591"/>
            <a:chExt cx="5427365" cy="576000"/>
          </a:xfrm>
        </p:grpSpPr>
        <p:sp>
          <p:nvSpPr>
            <p:cNvPr id="15" name="Round Same Side Corner Rectangle 3">
              <a:extLst>
                <a:ext uri="{FF2B5EF4-FFF2-40B4-BE49-F238E27FC236}">
                  <a16:creationId xmlns:a16="http://schemas.microsoft.com/office/drawing/2014/main" id="{83F6E581-5B76-D8F4-795D-57267DAB12E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6" name="AutoShape 92">
              <a:extLst>
                <a:ext uri="{FF2B5EF4-FFF2-40B4-BE49-F238E27FC236}">
                  <a16:creationId xmlns:a16="http://schemas.microsoft.com/office/drawing/2014/main" id="{DF56DF73-C68A-56F6-90A5-A4E60B6BCEB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7" name="TextBox 16">
              <a:extLst>
                <a:ext uri="{FF2B5EF4-FFF2-40B4-BE49-F238E27FC236}">
                  <a16:creationId xmlns:a16="http://schemas.microsoft.com/office/drawing/2014/main" id="{689F2455-2CD4-2F2B-C868-871ABBF8389F}"/>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3</a:t>
              </a:r>
              <a:endParaRPr lang="en-US" altLang="ko-KR" sz="3200" b="1" dirty="0">
                <a:solidFill>
                  <a:srgbClr val="00AEEF"/>
                </a:solidFill>
                <a:latin typeface="Arial"/>
                <a:ea typeface="Arial Unicode MS"/>
                <a:cs typeface="Arial" pitchFamily="34" charset="0"/>
              </a:endParaRPr>
            </a:p>
          </p:txBody>
        </p:sp>
      </p:grpSp>
      <p:grpSp>
        <p:nvGrpSpPr>
          <p:cNvPr id="22" name="Group 21">
            <a:extLst>
              <a:ext uri="{FF2B5EF4-FFF2-40B4-BE49-F238E27FC236}">
                <a16:creationId xmlns:a16="http://schemas.microsoft.com/office/drawing/2014/main" id="{274665AB-54D0-460A-4371-FF3A71CD0864}"/>
              </a:ext>
            </a:extLst>
          </p:cNvPr>
          <p:cNvGrpSpPr/>
          <p:nvPr/>
        </p:nvGrpSpPr>
        <p:grpSpPr>
          <a:xfrm>
            <a:off x="4182887" y="2239243"/>
            <a:ext cx="7575901" cy="768000"/>
            <a:chOff x="3168700" y="1131591"/>
            <a:chExt cx="5427365" cy="576000"/>
          </a:xfrm>
        </p:grpSpPr>
        <p:sp>
          <p:nvSpPr>
            <p:cNvPr id="23" name="Round Same Side Corner Rectangle 3">
              <a:extLst>
                <a:ext uri="{FF2B5EF4-FFF2-40B4-BE49-F238E27FC236}">
                  <a16:creationId xmlns:a16="http://schemas.microsoft.com/office/drawing/2014/main" id="{B36D2A56-6DFA-A103-75BA-CE1D1BA5913A}"/>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24" name="AutoShape 92">
              <a:extLst>
                <a:ext uri="{FF2B5EF4-FFF2-40B4-BE49-F238E27FC236}">
                  <a16:creationId xmlns:a16="http://schemas.microsoft.com/office/drawing/2014/main" id="{0BBB462C-AF31-5C0F-BA7B-4F938991A89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26" name="TextBox 25">
              <a:extLst>
                <a:ext uri="{FF2B5EF4-FFF2-40B4-BE49-F238E27FC236}">
                  <a16:creationId xmlns:a16="http://schemas.microsoft.com/office/drawing/2014/main" id="{B47A35CD-D6CE-C2A2-64F3-BE0ABDF317EE}"/>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1</a:t>
              </a:r>
              <a:endParaRPr lang="en-US" altLang="ko-KR" sz="3200" b="1" dirty="0">
                <a:solidFill>
                  <a:srgbClr val="00AEEF"/>
                </a:solidFill>
                <a:latin typeface="Arial"/>
                <a:ea typeface="Arial Unicode MS"/>
                <a:cs typeface="Arial" pitchFamily="34" charset="0"/>
              </a:endParaRPr>
            </a:p>
          </p:txBody>
        </p:sp>
      </p:grpSp>
      <p:sp>
        <p:nvSpPr>
          <p:cNvPr id="4" name="TextBox 3">
            <a:extLst>
              <a:ext uri="{FF2B5EF4-FFF2-40B4-BE49-F238E27FC236}">
                <a16:creationId xmlns:a16="http://schemas.microsoft.com/office/drawing/2014/main" id="{C8044932-E32B-2E5B-F5AF-4F9AC69D5EDD}"/>
              </a:ext>
            </a:extLst>
          </p:cNvPr>
          <p:cNvSpPr txBox="1"/>
          <p:nvPr/>
        </p:nvSpPr>
        <p:spPr>
          <a:xfrm>
            <a:off x="4109574" y="2436373"/>
            <a:ext cx="6663611" cy="487506"/>
          </a:xfrm>
          <a:prstGeom prst="rect">
            <a:avLst/>
          </a:prstGeom>
          <a:noFill/>
        </p:spPr>
        <p:txBody>
          <a:bodyPr wrap="square">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400" b="1" i="0" u="none" strike="noStrike" cap="none" dirty="0">
                <a:solidFill>
                  <a:srgbClr val="FFFFFF"/>
                </a:solidFill>
                <a:latin typeface="Simplified Arabic"/>
                <a:ea typeface="Simplified Arabic"/>
                <a:cs typeface="Simplified Arabic"/>
                <a:sym typeface="Simplified Arabic"/>
              </a:rPr>
              <a:t>حقوق وواجبات الإعلاميين في الإعلام الرقمي</a:t>
            </a:r>
          </a:p>
        </p:txBody>
      </p:sp>
      <p:sp>
        <p:nvSpPr>
          <p:cNvPr id="9" name="TextBox 8">
            <a:extLst>
              <a:ext uri="{FF2B5EF4-FFF2-40B4-BE49-F238E27FC236}">
                <a16:creationId xmlns:a16="http://schemas.microsoft.com/office/drawing/2014/main" id="{7BFAFCC0-0AA7-21EF-C0A4-E71169A0B6AE}"/>
              </a:ext>
            </a:extLst>
          </p:cNvPr>
          <p:cNvSpPr txBox="1"/>
          <p:nvPr/>
        </p:nvSpPr>
        <p:spPr>
          <a:xfrm>
            <a:off x="4020503" y="4600725"/>
            <a:ext cx="6752682" cy="487506"/>
          </a:xfrm>
          <a:prstGeom prst="rect">
            <a:avLst/>
          </a:prstGeom>
          <a:noFill/>
        </p:spPr>
        <p:txBody>
          <a:bodyPr wrap="square">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400" b="1" i="0" u="none" strike="noStrike" cap="none" dirty="0">
                <a:solidFill>
                  <a:srgbClr val="FFFFFF"/>
                </a:solidFill>
                <a:latin typeface="Simplified Arabic"/>
                <a:ea typeface="Simplified Arabic"/>
                <a:cs typeface="Simplified Arabic"/>
                <a:sym typeface="Simplified Arabic"/>
              </a:rPr>
              <a:t>الخصوصية في الإعلام الرقمي</a:t>
            </a:r>
            <a:endParaRPr lang="ar-EG" sz="2400" b="0" i="0" u="none" strike="noStrike" cap="none" dirty="0">
              <a:solidFill>
                <a:srgbClr val="FFFFFF"/>
              </a:solidFill>
              <a:latin typeface="Simplified Arabic"/>
              <a:ea typeface="Simplified Arabic"/>
              <a:cs typeface="Simplified Arabic"/>
              <a:sym typeface="Simplified Arabic"/>
            </a:endParaRPr>
          </a:p>
        </p:txBody>
      </p:sp>
      <p:sp>
        <p:nvSpPr>
          <p:cNvPr id="3" name="TextBox 2">
            <a:extLst>
              <a:ext uri="{FF2B5EF4-FFF2-40B4-BE49-F238E27FC236}">
                <a16:creationId xmlns:a16="http://schemas.microsoft.com/office/drawing/2014/main" id="{0ADB440C-0D29-919B-9A6D-6E3B18890EF4}"/>
              </a:ext>
            </a:extLst>
          </p:cNvPr>
          <p:cNvSpPr txBox="1"/>
          <p:nvPr/>
        </p:nvSpPr>
        <p:spPr>
          <a:xfrm>
            <a:off x="3462651" y="769459"/>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a:t>
            </a:r>
          </a:p>
          <a:p>
            <a:pPr algn="ctr" rtl="1"/>
            <a:r>
              <a:rPr lang="ar-EG" b="1" dirty="0">
                <a:solidFill>
                  <a:schemeClr val="bg1"/>
                </a:solidFill>
                <a:latin typeface="Alexandria" charset="0"/>
                <a:cs typeface="+mj-cs"/>
              </a:rPr>
              <a:t>التاسعة </a:t>
            </a:r>
            <a:endParaRPr lang="en-US" sz="2800" b="1" dirty="0">
              <a:solidFill>
                <a:schemeClr val="bg1"/>
              </a:solidFill>
              <a:latin typeface="Alexandria" charset="0"/>
              <a:cs typeface="+mj-cs"/>
            </a:endParaRPr>
          </a:p>
        </p:txBody>
      </p:sp>
      <p:grpSp>
        <p:nvGrpSpPr>
          <p:cNvPr id="10" name="Group 9">
            <a:extLst>
              <a:ext uri="{FF2B5EF4-FFF2-40B4-BE49-F238E27FC236}">
                <a16:creationId xmlns:a16="http://schemas.microsoft.com/office/drawing/2014/main" id="{5B62701D-C7A3-5C8C-C596-2F874C85DD59}"/>
              </a:ext>
            </a:extLst>
          </p:cNvPr>
          <p:cNvGrpSpPr/>
          <p:nvPr/>
        </p:nvGrpSpPr>
        <p:grpSpPr>
          <a:xfrm>
            <a:off x="4201225" y="3320314"/>
            <a:ext cx="7575901" cy="768000"/>
            <a:chOff x="3168700" y="1131591"/>
            <a:chExt cx="5427365" cy="576000"/>
          </a:xfrm>
        </p:grpSpPr>
        <p:sp>
          <p:nvSpPr>
            <p:cNvPr id="11" name="Round Same Side Corner Rectangle 3">
              <a:extLst>
                <a:ext uri="{FF2B5EF4-FFF2-40B4-BE49-F238E27FC236}">
                  <a16:creationId xmlns:a16="http://schemas.microsoft.com/office/drawing/2014/main" id="{E20BDFFC-8B34-E1BA-83C2-A57E12B27C53}"/>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12" name="AutoShape 92">
              <a:extLst>
                <a:ext uri="{FF2B5EF4-FFF2-40B4-BE49-F238E27FC236}">
                  <a16:creationId xmlns:a16="http://schemas.microsoft.com/office/drawing/2014/main" id="{BB829A0A-3551-B945-911F-28EE971E4A69}"/>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13" name="TextBox 12">
              <a:extLst>
                <a:ext uri="{FF2B5EF4-FFF2-40B4-BE49-F238E27FC236}">
                  <a16:creationId xmlns:a16="http://schemas.microsoft.com/office/drawing/2014/main" id="{33C96A88-44D9-153B-BBEC-AFBB41FED28B}"/>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2</a:t>
              </a:r>
              <a:endParaRPr lang="en-US" altLang="ko-KR" sz="3200" b="1" dirty="0">
                <a:solidFill>
                  <a:srgbClr val="00AEEF"/>
                </a:solidFill>
                <a:latin typeface="Arial"/>
                <a:ea typeface="Arial Unicode MS"/>
                <a:cs typeface="Arial" pitchFamily="34" charset="0"/>
              </a:endParaRPr>
            </a:p>
          </p:txBody>
        </p:sp>
      </p:grpSp>
      <p:sp>
        <p:nvSpPr>
          <p:cNvPr id="27" name="TextBox 26">
            <a:extLst>
              <a:ext uri="{FF2B5EF4-FFF2-40B4-BE49-F238E27FC236}">
                <a16:creationId xmlns:a16="http://schemas.microsoft.com/office/drawing/2014/main" id="{8409AA73-F8DD-640B-C89C-6FAC9BCE16F1}"/>
              </a:ext>
            </a:extLst>
          </p:cNvPr>
          <p:cNvSpPr txBox="1"/>
          <p:nvPr/>
        </p:nvSpPr>
        <p:spPr>
          <a:xfrm>
            <a:off x="4109574" y="3488036"/>
            <a:ext cx="6663611" cy="487506"/>
          </a:xfrm>
          <a:prstGeom prst="rect">
            <a:avLst/>
          </a:prstGeom>
          <a:noFill/>
        </p:spPr>
        <p:txBody>
          <a:bodyPr wrap="square">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4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2400" b="0" i="0" u="none" strike="noStrike" cap="none" dirty="0">
              <a:solidFill>
                <a:srgbClr val="FFFFFF"/>
              </a:solidFill>
              <a:latin typeface="Simplified Arabic"/>
              <a:ea typeface="Simplified Arabic"/>
              <a:cs typeface="Simplified Arabic"/>
              <a:sym typeface="Simplified Arabic"/>
            </a:endParaRPr>
          </a:p>
        </p:txBody>
      </p:sp>
      <p:grpSp>
        <p:nvGrpSpPr>
          <p:cNvPr id="35" name="Group 34">
            <a:extLst>
              <a:ext uri="{FF2B5EF4-FFF2-40B4-BE49-F238E27FC236}">
                <a16:creationId xmlns:a16="http://schemas.microsoft.com/office/drawing/2014/main" id="{AEF0C8DC-329F-32D7-063C-F73C4968302A}"/>
              </a:ext>
            </a:extLst>
          </p:cNvPr>
          <p:cNvGrpSpPr/>
          <p:nvPr/>
        </p:nvGrpSpPr>
        <p:grpSpPr>
          <a:xfrm>
            <a:off x="4157937" y="5560614"/>
            <a:ext cx="7614863" cy="768000"/>
            <a:chOff x="3168700" y="1131591"/>
            <a:chExt cx="5427365" cy="576000"/>
          </a:xfrm>
        </p:grpSpPr>
        <p:sp>
          <p:nvSpPr>
            <p:cNvPr id="36" name="Round Same Side Corner Rectangle 3">
              <a:extLst>
                <a:ext uri="{FF2B5EF4-FFF2-40B4-BE49-F238E27FC236}">
                  <a16:creationId xmlns:a16="http://schemas.microsoft.com/office/drawing/2014/main" id="{B98674CB-6813-E846-7C41-201669C2DB82}"/>
                </a:ext>
              </a:extLst>
            </p:cNvPr>
            <p:cNvSpPr/>
            <p:nvPr/>
          </p:nvSpPr>
          <p:spPr>
            <a:xfrm rot="16200000">
              <a:off x="5612780" y="-1240513"/>
              <a:ext cx="432048" cy="5320208"/>
            </a:xfrm>
            <a:prstGeom prst="round2SameRect">
              <a:avLst>
                <a:gd name="adj1" fmla="val 50000"/>
                <a:gd name="adj2" fmla="val 0"/>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srgbClr val="00AEEF"/>
                </a:solidFill>
                <a:latin typeface="Arial"/>
                <a:ea typeface="Arial Unicode MS"/>
              </a:endParaRPr>
            </a:p>
          </p:txBody>
        </p:sp>
        <p:sp>
          <p:nvSpPr>
            <p:cNvPr id="37" name="AutoShape 92">
              <a:extLst>
                <a:ext uri="{FF2B5EF4-FFF2-40B4-BE49-F238E27FC236}">
                  <a16:creationId xmlns:a16="http://schemas.microsoft.com/office/drawing/2014/main" id="{0F3B1E43-9608-666B-4409-1C2DE542116E}"/>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rgbClr val="00AEEF"/>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defTabSz="1219170">
                <a:defRPr/>
              </a:pPr>
              <a:endParaRPr lang="ko-KR" altLang="en-US" sz="3733" dirty="0">
                <a:solidFill>
                  <a:prstClr val="white"/>
                </a:solidFill>
                <a:latin typeface="Arial"/>
                <a:ea typeface="Arial Unicode MS"/>
              </a:endParaRPr>
            </a:p>
          </p:txBody>
        </p:sp>
        <p:sp>
          <p:nvSpPr>
            <p:cNvPr id="38" name="TextBox 37">
              <a:extLst>
                <a:ext uri="{FF2B5EF4-FFF2-40B4-BE49-F238E27FC236}">
                  <a16:creationId xmlns:a16="http://schemas.microsoft.com/office/drawing/2014/main" id="{1CABD2DC-FF41-71E2-660A-F71F33F8FCE6}"/>
                </a:ext>
              </a:extLst>
            </p:cNvPr>
            <p:cNvSpPr txBox="1"/>
            <p:nvPr/>
          </p:nvSpPr>
          <p:spPr>
            <a:xfrm>
              <a:off x="8023164" y="1234926"/>
              <a:ext cx="569802" cy="369332"/>
            </a:xfrm>
            <a:prstGeom prst="rect">
              <a:avLst/>
            </a:prstGeom>
            <a:noFill/>
          </p:spPr>
          <p:txBody>
            <a:bodyPr wrap="square" tIns="0" bIns="0" rtlCol="0" anchor="ctr">
              <a:spAutoFit/>
            </a:bodyPr>
            <a:lstStyle/>
            <a:p>
              <a:pPr algn="ctr" defTabSz="1219170" latinLnBrk="1"/>
              <a:r>
                <a:rPr lang="ar-EG" altLang="ko-KR" sz="3200" b="1" dirty="0">
                  <a:solidFill>
                    <a:srgbClr val="00AEEF"/>
                  </a:solidFill>
                  <a:latin typeface="Arial"/>
                  <a:ea typeface="Arial Unicode MS"/>
                  <a:cs typeface="Arial" pitchFamily="34" charset="0"/>
                </a:rPr>
                <a:t>4</a:t>
              </a:r>
              <a:endParaRPr lang="en-US" altLang="ko-KR" sz="3200" b="1" dirty="0">
                <a:solidFill>
                  <a:srgbClr val="00AEEF"/>
                </a:solidFill>
                <a:latin typeface="Arial"/>
                <a:ea typeface="Arial Unicode MS"/>
                <a:cs typeface="Arial" pitchFamily="34" charset="0"/>
              </a:endParaRPr>
            </a:p>
          </p:txBody>
        </p:sp>
      </p:grpSp>
      <p:sp>
        <p:nvSpPr>
          <p:cNvPr id="39" name="TextBox 38">
            <a:extLst>
              <a:ext uri="{FF2B5EF4-FFF2-40B4-BE49-F238E27FC236}">
                <a16:creationId xmlns:a16="http://schemas.microsoft.com/office/drawing/2014/main" id="{2B003DE3-BA54-C59F-183D-2CAAA9FF0641}"/>
              </a:ext>
            </a:extLst>
          </p:cNvPr>
          <p:cNvSpPr txBox="1"/>
          <p:nvPr/>
        </p:nvSpPr>
        <p:spPr>
          <a:xfrm>
            <a:off x="4092201" y="5727172"/>
            <a:ext cx="6752682" cy="487506"/>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0"/>
              </a:spcAft>
              <a:buClr>
                <a:srgbClr val="FFFFFF"/>
              </a:buClr>
              <a:buSzPts val="2800"/>
              <a:buFont typeface="Simplified Arabic"/>
              <a:buNone/>
              <a:tabLst/>
              <a:defRPr/>
            </a:pPr>
            <a:r>
              <a:rPr kumimoji="0" lang="ar-EG" sz="2400" b="1"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rPr>
              <a:t>الأخلاقيات المهنية في الإعلام الرقمي</a:t>
            </a:r>
          </a:p>
        </p:txBody>
      </p:sp>
    </p:spTree>
  </p:cSld>
  <p:clrMapOvr>
    <a:masterClrMapping/>
  </p:clrMapOvr>
  <mc:AlternateContent xmlns:mc="http://schemas.openxmlformats.org/markup-compatibility/2006" xmlns:p14="http://schemas.microsoft.com/office/powerpoint/2010/main">
    <mc:Choice Requires="p14">
      <p:transition spd="slow" p14:dur="2000" advTm="73573"/>
    </mc:Choice>
    <mc:Fallback xmlns="">
      <p:transition spd="slow" advTm="7357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A49F9-DFF8-5890-B7A3-E44008619E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DC4C95-6DAB-262C-A670-72C6553084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AEED08-D1FC-1C69-D1CC-CBB840A643A8}"/>
              </a:ext>
            </a:extLst>
          </p:cNvPr>
          <p:cNvSpPr txBox="1"/>
          <p:nvPr/>
        </p:nvSpPr>
        <p:spPr>
          <a:xfrm>
            <a:off x="2513150" y="1019069"/>
            <a:ext cx="4944290" cy="523220"/>
          </a:xfrm>
          <a:prstGeom prst="rect">
            <a:avLst/>
          </a:prstGeom>
          <a:noFill/>
        </p:spPr>
        <p:txBody>
          <a:bodyPr wrap="square" rtlCol="0">
            <a:spAutoFit/>
          </a:bodyPr>
          <a:lstStyle/>
          <a:p>
            <a:pPr algn="ctr"/>
            <a:r>
              <a:rPr lang="ar-EG" sz="2800" b="1" dirty="0">
                <a:solidFill>
                  <a:srgbClr val="00AEEF"/>
                </a:solidFill>
                <a:latin typeface="Alexandria" charset="0"/>
                <a:cs typeface="+mj-cs"/>
              </a:rPr>
              <a:t>تمهيد</a:t>
            </a:r>
          </a:p>
        </p:txBody>
      </p:sp>
      <p:sp>
        <p:nvSpPr>
          <p:cNvPr id="5" name="Rectangle 4">
            <a:extLst>
              <a:ext uri="{FF2B5EF4-FFF2-40B4-BE49-F238E27FC236}">
                <a16:creationId xmlns:a16="http://schemas.microsoft.com/office/drawing/2014/main" id="{89E47C3B-2B99-C79D-0BFA-27C1FCB9615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048D7-800D-826E-A447-9AFE0B4D75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99AF181-F22D-4D10-408E-7659D10F7D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1F662B4-48E0-6EA5-B3DC-57F243C00FEF}"/>
              </a:ext>
            </a:extLst>
          </p:cNvPr>
          <p:cNvSpPr txBox="1"/>
          <p:nvPr/>
        </p:nvSpPr>
        <p:spPr>
          <a:xfrm>
            <a:off x="1099841" y="1890535"/>
            <a:ext cx="10149851" cy="3693319"/>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في ظل التطور التكنولوجي الكبير في مجال الإعلام الرقمي ومواقع التواصل الاجتماعي كان لابد من وجود قواعد لضبط هذا المجال، والحد من التجاوزات ومعاقبة من يسئ استخدامها في غير الأغراض الإعلامية.</a:t>
            </a:r>
          </a:p>
          <a:p>
            <a:pPr marL="342900" indent="-342900" algn="just" rtl="1">
              <a:lnSpc>
                <a:spcPct val="200000"/>
              </a:lnSpc>
              <a:buFont typeface="Arial" panose="020B0604020202020204" pitchFamily="34" charset="0"/>
              <a:buChar char="•"/>
            </a:pPr>
            <a:r>
              <a:rPr lang="ar-EG" sz="2400" dirty="0">
                <a:solidFill>
                  <a:schemeClr val="dk1"/>
                </a:solidFill>
                <a:latin typeface="Simplified Arabic" panose="02020603050405020304" pitchFamily="18" charset="-78"/>
                <a:ea typeface="Calibri"/>
                <a:cs typeface="Simplified Arabic" panose="02020603050405020304" pitchFamily="18" charset="-78"/>
                <a:sym typeface="Calibri"/>
              </a:rPr>
              <a:t>تم إصدار العديد من التشريعات لضبط العمل في منظومة الإعلام الرقمي.</a:t>
            </a:r>
          </a:p>
          <a:p>
            <a:pPr marL="342900" indent="-342900" algn="just" rtl="1">
              <a:lnSpc>
                <a:spcPct val="200000"/>
              </a:lnSpc>
              <a:buFont typeface="Arial" panose="020B0604020202020204" pitchFamily="34" charset="0"/>
              <a:buChar char="•"/>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العديد من الضوابط المهنية للعاملين في الإعلام الرقمي.</a:t>
            </a:r>
          </a:p>
        </p:txBody>
      </p:sp>
    </p:spTree>
    <p:extLst>
      <p:ext uri="{BB962C8B-B14F-4D97-AF65-F5344CB8AC3E}">
        <p14:creationId xmlns:p14="http://schemas.microsoft.com/office/powerpoint/2010/main" val="23539077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E90DD-FC9F-EB06-82FF-C8BE83E9B81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BD0614-17A1-5ACF-D361-6DEB3EAF0EB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532F192-11E6-24A3-67B2-D09EBEFB833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الإعلاميين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AC1AF43-2EF9-0E00-D9F2-8B141AD900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F03A47-4624-707F-D783-19EC72651F8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E828EE2-5CCA-F13F-A4FB-7B7998BBA4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8679FFC-37A4-8395-D3DE-2380A2874E0E}"/>
              </a:ext>
            </a:extLst>
          </p:cNvPr>
          <p:cNvSpPr txBox="1"/>
          <p:nvPr/>
        </p:nvSpPr>
        <p:spPr>
          <a:xfrm>
            <a:off x="1645920" y="2583142"/>
            <a:ext cx="9516659" cy="2858539"/>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حقوق يتمتع بها أو يطالب بها الإعلاميون في البيئة التقليدية، تنطبق بشكل أو بآخر </a:t>
            </a:r>
            <a:r>
              <a:rPr lang="ar-EG" sz="2400" dirty="0">
                <a:solidFill>
                  <a:schemeClr val="dk1"/>
                </a:solidFill>
                <a:latin typeface="Simplified Arabic" panose="02020603050405020304" pitchFamily="18" charset="-78"/>
                <a:ea typeface="Calibri"/>
                <a:cs typeface="Simplified Arabic" panose="02020603050405020304" pitchFamily="18" charset="-78"/>
                <a:sym typeface="Calibri"/>
              </a:rPr>
              <a:t>على</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الإعلاميين العاملين في الإعلام الرقمي بشكل عام، سواء كانت حقوقًا مهنية أو سياسية، إضافة إلى ما تضفيه عليهم البيئة الجديدة من حقوق مثل: </a:t>
            </a:r>
          </a:p>
          <a:p>
            <a:pPr marR="0" lvl="0" algn="just" rtl="1">
              <a:lnSpc>
                <a:spcPct val="107000"/>
              </a:lnSpc>
              <a:spcBef>
                <a:spcPts val="0"/>
              </a:spcBef>
              <a:spcAft>
                <a:spcPts val="0"/>
              </a:spcAft>
            </a:pPr>
            <a:endPar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mj-lt"/>
              <a:buAutoNum type="arabicPeriod"/>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حرية التعبير</a:t>
            </a:r>
          </a:p>
          <a:p>
            <a:pPr marL="457200" marR="0" lvl="0" indent="-457200" algn="just" rtl="1">
              <a:lnSpc>
                <a:spcPct val="107000"/>
              </a:lnSpc>
              <a:spcBef>
                <a:spcPts val="0"/>
              </a:spcBef>
              <a:spcAft>
                <a:spcPts val="0"/>
              </a:spcAft>
              <a:buFont typeface="+mj-lt"/>
              <a:buAutoNum type="arabicPeriod"/>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حرية الوصول إلى مصادر المعلومات</a:t>
            </a:r>
          </a:p>
          <a:p>
            <a:pPr marL="457200" marR="0" lvl="0" indent="-457200" algn="just" rtl="1">
              <a:lnSpc>
                <a:spcPct val="107000"/>
              </a:lnSpc>
              <a:spcBef>
                <a:spcPts val="0"/>
              </a:spcBef>
              <a:spcAft>
                <a:spcPts val="0"/>
              </a:spcAft>
              <a:buFont typeface="+mj-lt"/>
              <a:buAutoNum type="arabicPeriod"/>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الحق في التواصل التفاعلي والفوري مع جمهورهم</a:t>
            </a:r>
            <a:endParaRPr lang="ar-EG" sz="24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73C2A618-A9D4-83E2-11FC-3F0E68DB8F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64221"/>
            <a:ext cx="2837530" cy="1891686"/>
          </a:xfrm>
          <a:prstGeom prst="rect">
            <a:avLst/>
          </a:prstGeom>
        </p:spPr>
      </p:pic>
    </p:spTree>
    <p:extLst>
      <p:ext uri="{BB962C8B-B14F-4D97-AF65-F5344CB8AC3E}">
        <p14:creationId xmlns:p14="http://schemas.microsoft.com/office/powerpoint/2010/main" val="181997786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008933-2EC2-5F73-8804-0AB80F38FA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5F5606-CD27-6A77-45E5-CCD84816B9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5EE457-42A8-A9B3-BE5E-85006B8C2F27}"/>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الإعلاميين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734A0BE7-7148-CC9B-FED2-811AE8D04C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5AFF90-042E-356F-3436-38C3F49FBF1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AA4F222-AFC3-F8C1-E676-EB67AC1C08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8AC2AD-393C-6E9C-B9D0-7785693E81B5}"/>
              </a:ext>
            </a:extLst>
          </p:cNvPr>
          <p:cNvSpPr txBox="1"/>
          <p:nvPr/>
        </p:nvSpPr>
        <p:spPr>
          <a:xfrm>
            <a:off x="1620398" y="2767822"/>
            <a:ext cx="9502591" cy="1673022"/>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منح القانون الأمريكي الصحفي الإلكتروني كل الحقوق التي يتمتع بها الصحفي التقليدي، وعلى رأسها حقه في الحفاظ على سرية مصادره، واعتبر أن مهمته الأساسية هي نشر الأخبار، والتغطية الاستقصائية والتفسيرية للحدث وعلى ذلك يشترط أن تكون مهنته الأساسية هي الصحافة.</a:t>
            </a:r>
            <a:endParaRPr lang="ar-EG" sz="24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9DC08F92-40AC-4C9D-82F4-58DA9F68E6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4164221"/>
            <a:ext cx="2837530" cy="1891686"/>
          </a:xfrm>
          <a:prstGeom prst="rect">
            <a:avLst/>
          </a:prstGeom>
        </p:spPr>
      </p:pic>
    </p:spTree>
    <p:extLst>
      <p:ext uri="{BB962C8B-B14F-4D97-AF65-F5344CB8AC3E}">
        <p14:creationId xmlns:p14="http://schemas.microsoft.com/office/powerpoint/2010/main" val="465891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E2CE1F-6AE0-38B7-2531-99A7D7FBC9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482299-00A5-7B29-C2A7-DBE3C667CA4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F34997-B8F6-CBA5-2856-580215BE4B2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واجبات الإعلاميين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AE70D90-2D9C-AC98-C93C-6F32F4FD73A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543218B-16AE-923C-6DD3-739DDC5A2305}"/>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C0A31A3-797B-0E79-615C-5A74EC3D8F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78AFA3-7EC6-0654-DA04-6748402F2B42}"/>
              </a:ext>
            </a:extLst>
          </p:cNvPr>
          <p:cNvSpPr txBox="1"/>
          <p:nvPr/>
        </p:nvSpPr>
        <p:spPr>
          <a:xfrm>
            <a:off x="1620398" y="2398147"/>
            <a:ext cx="9502591" cy="2463367"/>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Arial" panose="020B0604020202020204" pitchFamily="34" charset="0"/>
              <a:buChar char="•"/>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واجبات الإعلاميين في الإعلام الرقمي</a:t>
            </a:r>
          </a:p>
          <a:p>
            <a:pPr marR="0" lvl="0" algn="just" rtl="1">
              <a:lnSpc>
                <a:spcPct val="107000"/>
              </a:lnSpc>
              <a:spcBef>
                <a:spcPts val="0"/>
              </a:spcBef>
              <a:spcAft>
                <a:spcPts val="0"/>
              </a:spcAft>
            </a:pPr>
            <a:endParaRPr lang="ar-EG" sz="24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تنطبق الواجبات المفروضة على العاملين في البيئة التقليدية على العاملين في الإعلام الرقمي أيضًا، إلا أن هناك ثمة صعوبات في تطبيق بعضها، كما يتخذ البعض الآخر أشكالاً مختلفة وهي كما يلي: </a:t>
            </a:r>
          </a:p>
          <a:p>
            <a:pPr marR="0" lvl="0" algn="just" rtl="1">
              <a:lnSpc>
                <a:spcPct val="107000"/>
              </a:lnSpc>
              <a:spcBef>
                <a:spcPts val="0"/>
              </a:spcBef>
              <a:spcAft>
                <a:spcPts val="0"/>
              </a:spcAft>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p:txBody>
      </p:sp>
      <p:pic>
        <p:nvPicPr>
          <p:cNvPr id="9" name="Picture 8">
            <a:extLst>
              <a:ext uri="{FF2B5EF4-FFF2-40B4-BE49-F238E27FC236}">
                <a16:creationId xmlns:a16="http://schemas.microsoft.com/office/drawing/2014/main" id="{AC7BEAFE-D97E-4F3F-7509-EB907422C52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756" y="4427725"/>
            <a:ext cx="1489560" cy="1489560"/>
          </a:xfrm>
          <a:prstGeom prst="rect">
            <a:avLst/>
          </a:prstGeom>
        </p:spPr>
      </p:pic>
    </p:spTree>
    <p:extLst>
      <p:ext uri="{BB962C8B-B14F-4D97-AF65-F5344CB8AC3E}">
        <p14:creationId xmlns:p14="http://schemas.microsoft.com/office/powerpoint/2010/main" val="352166827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D0C58-38AF-3974-E052-32E00F58CE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7ACB8D-C53A-FF0F-3F4D-C0154CE1A4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129BD5C-A40D-FB38-83D4-8B8818DC2A1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واجبات الإعلاميين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17B3CA2-C014-1D68-5D43-5C3F7384B8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21A17A-8EF0-0D12-3A45-C25F99DF76C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3EF6B80-2319-F074-412C-C029676DE2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6A9B684-51B4-4B5A-1EA5-F9D244F5366D}"/>
              </a:ext>
            </a:extLst>
          </p:cNvPr>
          <p:cNvSpPr txBox="1"/>
          <p:nvPr/>
        </p:nvSpPr>
        <p:spPr>
          <a:xfrm>
            <a:off x="1344704" y="2430275"/>
            <a:ext cx="9502591" cy="2858539"/>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1 - ضرورة الدفاع عن حرية التعبير الإلكتروني</a:t>
            </a:r>
          </a:p>
          <a:p>
            <a:pPr marR="0" lvl="0" algn="just" rtl="1">
              <a:lnSpc>
                <a:spcPct val="107000"/>
              </a:lnSpc>
              <a:spcBef>
                <a:spcPts val="0"/>
              </a:spcBef>
              <a:spcAft>
                <a:spcPts val="0"/>
              </a:spcAft>
            </a:pPr>
            <a:endParaRPr lang="ar-EG" sz="24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2 - الحق في ممارسة الإعلام الرقمي</a:t>
            </a:r>
          </a:p>
          <a:p>
            <a:pPr marR="0" lvl="0" algn="just" rtl="1">
              <a:lnSpc>
                <a:spcPct val="107000"/>
              </a:lnSpc>
              <a:spcBef>
                <a:spcPts val="0"/>
              </a:spcBef>
              <a:spcAft>
                <a:spcPts val="0"/>
              </a:spcAft>
            </a:pPr>
            <a:endParaRPr lang="ar-EG" sz="24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dirty="0">
                <a:solidFill>
                  <a:schemeClr val="dk1"/>
                </a:solidFill>
                <a:latin typeface="Simplified Arabic" panose="02020603050405020304" pitchFamily="18" charset="-78"/>
                <a:ea typeface="Calibri"/>
                <a:cs typeface="Simplified Arabic" panose="02020603050405020304" pitchFamily="18" charset="-78"/>
                <a:sym typeface="Calibri"/>
              </a:rPr>
              <a:t>3 - </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حقوق المواقع الأخرى، أو تعطيلها عن أداء عملها، أو تحرير مواد أو فيروسات أو روابط قد تؤثر على مصداقيتها وعلى سير العمل بها</a:t>
            </a:r>
            <a:endParaRPr lang="ar-EG" sz="2400" dirty="0">
              <a:solidFill>
                <a:srgbClr val="24A9E1"/>
              </a:solidFill>
              <a:latin typeface="Simplified Arabic" panose="02020603050405020304" pitchFamily="18" charset="-78"/>
              <a:ea typeface="Calibri"/>
              <a:cs typeface="Simplified Arabic" panose="02020603050405020304" pitchFamily="18" charset="-78"/>
              <a:sym typeface="Simplified Arabic"/>
            </a:endParaRPr>
          </a:p>
          <a:p>
            <a:pPr marR="0" lvl="0" algn="just" rtl="1">
              <a:lnSpc>
                <a:spcPct val="107000"/>
              </a:lnSpc>
              <a:spcBef>
                <a:spcPts val="0"/>
              </a:spcBef>
              <a:spcAft>
                <a:spcPts val="0"/>
              </a:spcAft>
            </a:pPr>
            <a:endPar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p:txBody>
      </p:sp>
      <p:pic>
        <p:nvPicPr>
          <p:cNvPr id="8" name="Picture 7">
            <a:extLst>
              <a:ext uri="{FF2B5EF4-FFF2-40B4-BE49-F238E27FC236}">
                <a16:creationId xmlns:a16="http://schemas.microsoft.com/office/drawing/2014/main" id="{1EDF7B78-E391-9A36-E0B9-8C53984F4B5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756" y="4427725"/>
            <a:ext cx="1489560" cy="1489560"/>
          </a:xfrm>
          <a:prstGeom prst="rect">
            <a:avLst/>
          </a:prstGeom>
        </p:spPr>
      </p:pic>
    </p:spTree>
    <p:extLst>
      <p:ext uri="{BB962C8B-B14F-4D97-AF65-F5344CB8AC3E}">
        <p14:creationId xmlns:p14="http://schemas.microsoft.com/office/powerpoint/2010/main" val="141143627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E4A8AB-6B38-F0AF-1AE4-868C3B49D9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170967D-67A4-3B64-BD88-F8A4C6125E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08DFFD-C369-8D21-E24E-BA241821D56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واجبات الإعلاميين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5F9B43B-5985-A4A3-A75C-E41381F862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C64316C-D696-1C53-0B33-841159E5488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6F011B9-A620-94A7-D68C-17E10B664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9311DA0-7293-93F5-3EF8-1EB1A8322437}"/>
              </a:ext>
            </a:extLst>
          </p:cNvPr>
          <p:cNvSpPr txBox="1"/>
          <p:nvPr/>
        </p:nvSpPr>
        <p:spPr>
          <a:xfrm>
            <a:off x="2217206" y="2394762"/>
            <a:ext cx="8747041"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4 - العمل على صياغة مواثيق مهنية تتناسب مع طبيعة الإعلام الرقمي.</a:t>
            </a:r>
          </a:p>
          <a:p>
            <a:pPr marR="0" lvl="0" algn="just" rtl="1">
              <a:lnSpc>
                <a:spcPct val="107000"/>
              </a:lnSpc>
              <a:spcBef>
                <a:spcPts val="0"/>
              </a:spcBef>
              <a:spcAft>
                <a:spcPts val="0"/>
              </a:spcAft>
            </a:pPr>
            <a:endPar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5 - الحرص على تنقية المهنة من</a:t>
            </a:r>
            <a:r>
              <a:rPr lang="en-US"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r>
              <a:rPr lang="ar-EG" sz="2400" dirty="0">
                <a:solidFill>
                  <a:schemeClr val="dk1"/>
                </a:solidFill>
                <a:latin typeface="Simplified Arabic" panose="02020603050405020304" pitchFamily="18" charset="-78"/>
                <a:ea typeface="Calibri"/>
                <a:cs typeface="Simplified Arabic" panose="02020603050405020304" pitchFamily="18" charset="-78"/>
                <a:sym typeface="Calibri"/>
              </a:rPr>
              <a:t>غير الملتزمين ب</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ضوابطها الأخلاقية.</a:t>
            </a:r>
          </a:p>
          <a:p>
            <a:pPr marR="0" lvl="0" algn="just" rtl="1">
              <a:lnSpc>
                <a:spcPct val="107000"/>
              </a:lnSpc>
              <a:spcBef>
                <a:spcPts val="0"/>
              </a:spcBef>
              <a:spcAft>
                <a:spcPts val="0"/>
              </a:spcAft>
            </a:pPr>
            <a:endParaRPr lang="ar-EG" sz="24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Simplified Arabic"/>
                <a:cs typeface="Simplified Arabic" panose="02020603050405020304" pitchFamily="18" charset="-78"/>
                <a:sym typeface="Calibri"/>
              </a:rPr>
              <a:t>6 -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عدم استغلال الإمكانيات الخاصة بالمؤسسات الإعلامية التقليدية في تصميم مواقع إعلامية خاصة.</a:t>
            </a:r>
          </a:p>
        </p:txBody>
      </p:sp>
      <p:pic>
        <p:nvPicPr>
          <p:cNvPr id="8" name="Picture 7">
            <a:extLst>
              <a:ext uri="{FF2B5EF4-FFF2-40B4-BE49-F238E27FC236}">
                <a16:creationId xmlns:a16="http://schemas.microsoft.com/office/drawing/2014/main" id="{E469F3FD-ADF0-380F-48E8-BC35B57619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618" y="4433044"/>
            <a:ext cx="1489560" cy="1489560"/>
          </a:xfrm>
          <a:prstGeom prst="rect">
            <a:avLst/>
          </a:prstGeom>
        </p:spPr>
      </p:pic>
    </p:spTree>
    <p:extLst>
      <p:ext uri="{BB962C8B-B14F-4D97-AF65-F5344CB8AC3E}">
        <p14:creationId xmlns:p14="http://schemas.microsoft.com/office/powerpoint/2010/main" val="126533107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3D09DC-41D7-D3AA-2178-DB57980281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3356BA-2A91-88BA-23C3-343F9E1C4EF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02AF63A-A0C1-A6E6-A6EB-A2B80EC094F2}"/>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واجبات الإعلاميين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F2C43D1-366B-E5A9-3177-B947CF90C0A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EE052B-EAD3-4F00-2AD3-5C5C3F0BAFF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8432791-566F-DD64-0DF3-C7BF181659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B9E3628-4D9D-6103-B015-695972ED4F3F}"/>
              </a:ext>
            </a:extLst>
          </p:cNvPr>
          <p:cNvSpPr txBox="1"/>
          <p:nvPr/>
        </p:nvSpPr>
        <p:spPr>
          <a:xfrm>
            <a:off x="1644536" y="2555484"/>
            <a:ext cx="9233921" cy="1673022"/>
          </a:xfrm>
          <a:prstGeom prst="rect">
            <a:avLst/>
          </a:prstGeom>
          <a:noFill/>
        </p:spPr>
        <p:txBody>
          <a:bodyPr wrap="square" rtlCol="0">
            <a:spAutoFit/>
          </a:bodyPr>
          <a:lstStyle/>
          <a:p>
            <a:pPr marR="0" lvl="0" algn="just" rtl="1">
              <a:lnSpc>
                <a:spcPct val="107000"/>
              </a:lnSpc>
              <a:spcBef>
                <a:spcPts val="0"/>
              </a:spcBef>
              <a:spcAft>
                <a:spcPts val="0"/>
              </a:spcAft>
            </a:pPr>
            <a:r>
              <a:rPr lang="ar-EG" sz="2400" dirty="0">
                <a:solidFill>
                  <a:schemeClr val="dk1"/>
                </a:solidFill>
                <a:latin typeface="Simplified Arabic" panose="02020603050405020304" pitchFamily="18" charset="-78"/>
                <a:ea typeface="Calibri"/>
                <a:cs typeface="Simplified Arabic" panose="02020603050405020304" pitchFamily="18" charset="-78"/>
                <a:sym typeface="Calibri"/>
              </a:rPr>
              <a:t>7 - ع</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دم التعدي على أسماء الحقول الخاصة بالآخرين أو التمسح بها</a:t>
            </a:r>
          </a:p>
          <a:p>
            <a:pPr marR="0" lvl="0" algn="just" rtl="1">
              <a:lnSpc>
                <a:spcPct val="107000"/>
              </a:lnSpc>
              <a:spcBef>
                <a:spcPts val="0"/>
              </a:spcBef>
              <a:spcAft>
                <a:spcPts val="0"/>
              </a:spcAft>
            </a:pPr>
            <a:endPar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8 - عدم استغلال المميزات التي توفرها تكنولوجيا الإعلام الرقمي في الانتقاص من حقوق الآخرين أو إزعاجهم أو التعدي على ممتلكاتهم أو خصوصياتهم.</a:t>
            </a:r>
            <a:endParaRPr lang="ar-EG" sz="24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CB0C568E-58EC-9C5E-10B6-7FF9CE69DF3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5618" y="4433044"/>
            <a:ext cx="1489560" cy="1489560"/>
          </a:xfrm>
          <a:prstGeom prst="rect">
            <a:avLst/>
          </a:prstGeom>
        </p:spPr>
      </p:pic>
    </p:spTree>
    <p:extLst>
      <p:ext uri="{BB962C8B-B14F-4D97-AF65-F5344CB8AC3E}">
        <p14:creationId xmlns:p14="http://schemas.microsoft.com/office/powerpoint/2010/main" val="381284295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4ED97-88B3-69E3-E38A-A375AA4697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D5F5348-A023-F32A-B6FA-64DE34206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94E739A-B5D1-EDAA-5EEF-C218A59052B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تشريعات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A8F0471-BCA3-C4A1-3C14-F0A709E3F1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EFF638-2439-71EC-6A7E-F95A0CCA60C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268DC3B-FCCF-8E92-55EC-8A402C99F2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E408387-99B8-1E21-5230-EA984D2BC64A}"/>
              </a:ext>
            </a:extLst>
          </p:cNvPr>
          <p:cNvSpPr txBox="1"/>
          <p:nvPr/>
        </p:nvSpPr>
        <p:spPr>
          <a:xfrm>
            <a:off x="1796770" y="2136789"/>
            <a:ext cx="9233921" cy="487506"/>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بعض القوانين والتشريعات الخاصة بمستخدمي وسائل الإعلام الرقمي </a:t>
            </a:r>
            <a:r>
              <a:rPr lang="en-US"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الجديد وهي:</a:t>
            </a:r>
          </a:p>
        </p:txBody>
      </p:sp>
      <p:pic>
        <p:nvPicPr>
          <p:cNvPr id="4" name="Picture 3">
            <a:extLst>
              <a:ext uri="{FF2B5EF4-FFF2-40B4-BE49-F238E27FC236}">
                <a16:creationId xmlns:a16="http://schemas.microsoft.com/office/drawing/2014/main" id="{155F95F1-834D-F43C-BE9A-0B50FDB706A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30" y="4327055"/>
            <a:ext cx="1542880" cy="1542880"/>
          </a:xfrm>
          <a:prstGeom prst="rect">
            <a:avLst/>
          </a:prstGeom>
        </p:spPr>
      </p:pic>
      <p:graphicFrame>
        <p:nvGraphicFramePr>
          <p:cNvPr id="13" name="Diagram 12">
            <a:extLst>
              <a:ext uri="{FF2B5EF4-FFF2-40B4-BE49-F238E27FC236}">
                <a16:creationId xmlns:a16="http://schemas.microsoft.com/office/drawing/2014/main" id="{6C3E7482-F8B1-F8E3-ABFE-7E8819DBEE0C}"/>
              </a:ext>
            </a:extLst>
          </p:cNvPr>
          <p:cNvGraphicFramePr/>
          <p:nvPr>
            <p:extLst>
              <p:ext uri="{D42A27DB-BD31-4B8C-83A1-F6EECF244321}">
                <p14:modId xmlns:p14="http://schemas.microsoft.com/office/powerpoint/2010/main" val="2955330464"/>
              </p:ext>
            </p:extLst>
          </p:nvPr>
        </p:nvGraphicFramePr>
        <p:xfrm>
          <a:off x="3249637" y="2659688"/>
          <a:ext cx="6196359" cy="334713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0027589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286725-C362-4C71-0D75-9A220AD184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5C06D3-073A-44C1-D7B0-9D831FBF387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961966-406A-3017-F2BB-92E5C2DBECD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تشريعات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E971EF6-1E95-608F-7CE3-50D693A51D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0041A5-9AE6-022D-4268-56CF67EAF10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D816A2F-1998-41E8-95BE-FA46D970AB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EDA59C9-72D6-DA62-3AAC-7FFA74679CB8}"/>
              </a:ext>
            </a:extLst>
          </p:cNvPr>
          <p:cNvSpPr txBox="1"/>
          <p:nvPr/>
        </p:nvSpPr>
        <p:spPr>
          <a:xfrm>
            <a:off x="2513150" y="2555484"/>
            <a:ext cx="8365307"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1- الرخصة والتسجيل: </a:t>
            </a:r>
          </a:p>
          <a:p>
            <a:pPr marR="0" lvl="0" algn="just" rtl="1">
              <a:lnSpc>
                <a:spcPct val="107000"/>
              </a:lnSpc>
              <a:spcBef>
                <a:spcPts val="0"/>
              </a:spcBef>
              <a:spcAft>
                <a:spcPts val="0"/>
              </a:spcAft>
            </a:pPr>
            <a:endParaRPr lang="ar-EG" sz="24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أوصت لجنة حقوق الإنسان في الأمم المتحدة على أن المدونين، والصحفيين المحترفين، لا يجب إخضاعهم للتسجيل وشروط حيازة الرُخصّ، وكذلك أن يتم منحهم ترخيص فقط عند الحاجة لتمكينهم من الوصول إلى مكان معين أو حدث معين.</a:t>
            </a:r>
          </a:p>
        </p:txBody>
      </p:sp>
      <p:pic>
        <p:nvPicPr>
          <p:cNvPr id="4" name="Picture 3">
            <a:extLst>
              <a:ext uri="{FF2B5EF4-FFF2-40B4-BE49-F238E27FC236}">
                <a16:creationId xmlns:a16="http://schemas.microsoft.com/office/drawing/2014/main" id="{A0C56401-173A-F923-3385-67AEC03ADA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30" y="4327055"/>
            <a:ext cx="1542880" cy="1542880"/>
          </a:xfrm>
          <a:prstGeom prst="rect">
            <a:avLst/>
          </a:prstGeom>
        </p:spPr>
      </p:pic>
    </p:spTree>
    <p:extLst>
      <p:ext uri="{BB962C8B-B14F-4D97-AF65-F5344CB8AC3E}">
        <p14:creationId xmlns:p14="http://schemas.microsoft.com/office/powerpoint/2010/main" val="163636915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1E7D2C-FE0C-6B43-D37E-0B15A4D814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843137-5395-3571-10ED-6818A4E5C3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D382BD2-D548-DD45-30FD-3D64B00958C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تشريعات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821FD8B-0BD9-E551-4155-8FF7386EF7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D6BD2F-A517-245E-2DE1-554FB74A13B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49B15B3-357E-04A8-9A48-CB568BC07B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76116DE-194C-74FA-48EE-44C475FCF078}"/>
              </a:ext>
            </a:extLst>
          </p:cNvPr>
          <p:cNvSpPr txBox="1"/>
          <p:nvPr/>
        </p:nvSpPr>
        <p:spPr>
          <a:xfrm>
            <a:off x="2513150" y="2414775"/>
            <a:ext cx="8502090"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2 - سلطات محدودة في التحرير الصحفي: </a:t>
            </a:r>
          </a:p>
          <a:p>
            <a:pPr marR="0" lvl="0" algn="just" rtl="1">
              <a:lnSpc>
                <a:spcPct val="107000"/>
              </a:lnSpc>
              <a:spcBef>
                <a:spcPts val="0"/>
              </a:spcBef>
              <a:spcAft>
                <a:spcPts val="0"/>
              </a:spcAft>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تعترف اللجنة الوزارية الأوروبية، في تقريرها لعام 2011 المتعلق بالمنظور الجديد للإعلام، بأن الاختلافات في مستويات التحرير الصحفي والتنقيح يحتم إيجاد مستويات مختلفة من المسؤولية التي تطال تحرير المواد المنشورة.</a:t>
            </a:r>
          </a:p>
        </p:txBody>
      </p:sp>
      <p:pic>
        <p:nvPicPr>
          <p:cNvPr id="4" name="Picture 3">
            <a:extLst>
              <a:ext uri="{FF2B5EF4-FFF2-40B4-BE49-F238E27FC236}">
                <a16:creationId xmlns:a16="http://schemas.microsoft.com/office/drawing/2014/main" id="{73E2A9DA-7C0A-B021-4840-A7497C917A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30" y="4327055"/>
            <a:ext cx="1542880" cy="1542880"/>
          </a:xfrm>
          <a:prstGeom prst="rect">
            <a:avLst/>
          </a:prstGeom>
        </p:spPr>
      </p:pic>
    </p:spTree>
    <p:extLst>
      <p:ext uri="{BB962C8B-B14F-4D97-AF65-F5344CB8AC3E}">
        <p14:creationId xmlns:p14="http://schemas.microsoft.com/office/powerpoint/2010/main" val="11408681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9EF70-339C-B0D0-6CBD-253CBD5E5B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4FE0A-E2AD-6C68-60DC-DC038D5EF91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D5D0E2-3423-D8AB-0ECC-AD89A057590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تشريعات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788917A-CD2C-8586-D34F-E7E2791C5B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533438-3AB7-E4D5-85FC-924389DD191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18AA07B-2453-22BA-FCCF-9BC3640F4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3B2C805-9B7E-CF52-963F-0E5EAE4E4F77}"/>
              </a:ext>
            </a:extLst>
          </p:cNvPr>
          <p:cNvSpPr txBox="1"/>
          <p:nvPr/>
        </p:nvSpPr>
        <p:spPr>
          <a:xfrm>
            <a:off x="2513150" y="2414775"/>
            <a:ext cx="8502090"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3 - المسؤولية المدنية والجنائية:</a:t>
            </a:r>
          </a:p>
          <a:p>
            <a:pPr marL="457200" marR="0" lvl="0" indent="-457200" algn="just" rtl="1">
              <a:lnSpc>
                <a:spcPct val="107000"/>
              </a:lnSpc>
              <a:spcBef>
                <a:spcPts val="0"/>
              </a:spcBef>
              <a:spcAft>
                <a:spcPts val="0"/>
              </a:spcAft>
              <a:buFont typeface="Arial" panose="020B0604020202020204" pitchFamily="34" charset="0"/>
              <a:buChar char="•"/>
            </a:pPr>
            <a:endPar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يميز القانون، بصورة عامة، بين الصحفيين وبقية أفراد المجتمع في القضايا المتعلقة بالمسؤولية المدنية والجنائية، وبموجب ذلك فليس لدى المدونين أو الصحفيين الهواة الحصانة التي يضمنها هذا القانون، قوانين التشهير تعتبر مثال على ذلك.</a:t>
            </a:r>
          </a:p>
        </p:txBody>
      </p:sp>
      <p:pic>
        <p:nvPicPr>
          <p:cNvPr id="4" name="Picture 3">
            <a:extLst>
              <a:ext uri="{FF2B5EF4-FFF2-40B4-BE49-F238E27FC236}">
                <a16:creationId xmlns:a16="http://schemas.microsoft.com/office/drawing/2014/main" id="{93FBBFFF-D09B-FBBC-E106-8CCC9B05E80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30" y="4327055"/>
            <a:ext cx="1542880" cy="1542880"/>
          </a:xfrm>
          <a:prstGeom prst="rect">
            <a:avLst/>
          </a:prstGeom>
        </p:spPr>
      </p:pic>
    </p:spTree>
    <p:extLst>
      <p:ext uri="{BB962C8B-B14F-4D97-AF65-F5344CB8AC3E}">
        <p14:creationId xmlns:p14="http://schemas.microsoft.com/office/powerpoint/2010/main" val="242813491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4ADA78-F474-C1CF-4CA2-74CF9A10F3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341361-AE9A-486B-1F0C-B750762046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EA5E7AD-8172-C28B-4992-D78EEE343214}"/>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تشريعات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956E93D-7165-414D-605C-8958EB0E0F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7621BDC-1E6E-6369-E92D-59BF68D93CE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B91ADEB-4D33-3C28-E529-F9E4D75359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314D5AE-100A-9C78-6772-03A78527CF7B}"/>
              </a:ext>
            </a:extLst>
          </p:cNvPr>
          <p:cNvSpPr txBox="1"/>
          <p:nvPr/>
        </p:nvSpPr>
        <p:spPr>
          <a:xfrm>
            <a:off x="2513150" y="2414775"/>
            <a:ext cx="8502090"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4 - الحماية القانونية:</a:t>
            </a: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ليس هناك في الوقت الحالي مجموعة معايير قانونية دولية تختص بالحماية القانونية للعاملين بالإعلام الرقمي، لكن على المدونين الالتزام بالقانون كباقي أفراد المجتمع. </a:t>
            </a: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4" name="Picture 3">
            <a:extLst>
              <a:ext uri="{FF2B5EF4-FFF2-40B4-BE49-F238E27FC236}">
                <a16:creationId xmlns:a16="http://schemas.microsoft.com/office/drawing/2014/main" id="{052698B8-E444-D3AB-84CB-9767A9FDA7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30" y="4327055"/>
            <a:ext cx="1542880" cy="1542880"/>
          </a:xfrm>
          <a:prstGeom prst="rect">
            <a:avLst/>
          </a:prstGeom>
        </p:spPr>
      </p:pic>
    </p:spTree>
    <p:extLst>
      <p:ext uri="{BB962C8B-B14F-4D97-AF65-F5344CB8AC3E}">
        <p14:creationId xmlns:p14="http://schemas.microsoft.com/office/powerpoint/2010/main" val="203179273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91952-AC8C-7340-8783-22C44765C9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720817-8096-3146-3203-B032645A1CE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5CB0D09-05F9-2CA3-122A-9A74A1680DD2}"/>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8915493-607F-FEBA-E3C7-2407360C7C6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798083-B1A0-BCCB-7F25-765582A64B9E}"/>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4BDB19D-4CA5-BC85-28D5-A7747EFC8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9217A05-B190-E450-41B9-30CAE46B1BBB}"/>
              </a:ext>
            </a:extLst>
          </p:cNvPr>
          <p:cNvSpPr txBox="1"/>
          <p:nvPr/>
        </p:nvSpPr>
        <p:spPr>
          <a:xfrm>
            <a:off x="2346765" y="1936343"/>
            <a:ext cx="8792662" cy="1277850"/>
          </a:xfrm>
          <a:prstGeom prst="rect">
            <a:avLst/>
          </a:prstGeom>
          <a:noFill/>
        </p:spPr>
        <p:txBody>
          <a:bodyPr wrap="square" rtlCol="0">
            <a:spAutoFit/>
          </a:bodyPr>
          <a:lstStyle/>
          <a:p>
            <a:pPr algn="just" rtl="1">
              <a:lnSpc>
                <a:spcPct val="107000"/>
              </a:lnSpc>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8" name="Picture 7">
            <a:extLst>
              <a:ext uri="{FF2B5EF4-FFF2-40B4-BE49-F238E27FC236}">
                <a16:creationId xmlns:a16="http://schemas.microsoft.com/office/drawing/2014/main" id="{8197C26E-03E4-1135-60A0-CDEDAE7D01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46916"/>
            <a:ext cx="2318833" cy="1606099"/>
          </a:xfrm>
          <a:prstGeom prst="rect">
            <a:avLst/>
          </a:prstGeom>
        </p:spPr>
      </p:pic>
      <p:graphicFrame>
        <p:nvGraphicFramePr>
          <p:cNvPr id="9" name="Diagram 8">
            <a:extLst>
              <a:ext uri="{FF2B5EF4-FFF2-40B4-BE49-F238E27FC236}">
                <a16:creationId xmlns:a16="http://schemas.microsoft.com/office/drawing/2014/main" id="{800845A7-C87D-D03E-CFB8-C6D164B7E798}"/>
              </a:ext>
            </a:extLst>
          </p:cNvPr>
          <p:cNvGraphicFramePr/>
          <p:nvPr>
            <p:extLst>
              <p:ext uri="{D42A27DB-BD31-4B8C-83A1-F6EECF244321}">
                <p14:modId xmlns:p14="http://schemas.microsoft.com/office/powerpoint/2010/main" val="4239044953"/>
              </p:ext>
            </p:extLst>
          </p:nvPr>
        </p:nvGraphicFramePr>
        <p:xfrm>
          <a:off x="3566612" y="3010486"/>
          <a:ext cx="5760268" cy="291595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043414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08959-E752-51CD-F0E3-359DFCC639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FB7D0D2-73E9-31B7-F38F-F09AA274254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00912F5-A6DE-2014-E1D4-A9E5A957166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A958A04-61FA-8006-1112-B08D56B1FE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ACF797-A5E9-41B1-D740-F50569B7936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1C43362-9AE8-2F7F-638B-5E4D0B2FB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756206D-DB66-AB65-EC52-C9251577A473}"/>
              </a:ext>
            </a:extLst>
          </p:cNvPr>
          <p:cNvSpPr txBox="1"/>
          <p:nvPr/>
        </p:nvSpPr>
        <p:spPr>
          <a:xfrm>
            <a:off x="2346765" y="1936343"/>
            <a:ext cx="8792662" cy="4044056"/>
          </a:xfrm>
          <a:prstGeom prst="rect">
            <a:avLst/>
          </a:prstGeom>
          <a:noFill/>
        </p:spPr>
        <p:txBody>
          <a:bodyPr wrap="square" rtlCol="0">
            <a:spAutoFit/>
          </a:bodyPr>
          <a:lstStyle/>
          <a:p>
            <a:pPr algn="just" rtl="1">
              <a:lnSpc>
                <a:spcPct val="107000"/>
              </a:lnSpc>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1 - حقوق  الاتصال: </a:t>
            </a:r>
          </a:p>
          <a:p>
            <a:pPr algn="just" rtl="1">
              <a:lnSpc>
                <a:spcPct val="107000"/>
              </a:lnSpc>
            </a:pPr>
            <a:endParaRPr lang="ar-EG" sz="2400" b="1" dirty="0">
              <a:latin typeface="Simplified Arabic" panose="02020603050405020304" pitchFamily="18" charset="-78"/>
              <a:ea typeface="Calibri"/>
              <a:cs typeface="Simplified Arabic" panose="02020603050405020304" pitchFamily="18" charset="-78"/>
              <a:sym typeface="Calibri"/>
            </a:endParaRPr>
          </a:p>
          <a:p>
            <a:pPr marL="342900" indent="-342900" algn="just" rtl="1">
              <a:lnSpc>
                <a:spcPct val="107000"/>
              </a:lnSpc>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الحصول على المعلومات من أي مصدر.</a:t>
            </a: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نقل أي معلومات إلى أي شخص.</a:t>
            </a:r>
          </a:p>
          <a:p>
            <a:pPr marL="457200" marR="0" lvl="0" indent="-4572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نشر أي معلومات في أي شكل وبدون إضرار بحقوق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حماية حقوق الملكية الفكرية.</a:t>
            </a: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8" name="Picture 7">
            <a:extLst>
              <a:ext uri="{FF2B5EF4-FFF2-40B4-BE49-F238E27FC236}">
                <a16:creationId xmlns:a16="http://schemas.microsoft.com/office/drawing/2014/main" id="{7502ADE3-64D9-94FA-64EB-76F8CBD70F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46916"/>
            <a:ext cx="2318833" cy="1606099"/>
          </a:xfrm>
          <a:prstGeom prst="rect">
            <a:avLst/>
          </a:prstGeom>
        </p:spPr>
      </p:pic>
    </p:spTree>
    <p:extLst>
      <p:ext uri="{BB962C8B-B14F-4D97-AF65-F5344CB8AC3E}">
        <p14:creationId xmlns:p14="http://schemas.microsoft.com/office/powerpoint/2010/main" val="125079021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4F82A8-AEAB-7020-AAE9-FBFB303F58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CF2870-0636-B52D-F11A-5C1DA18DC6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90AF7F9-1408-9918-7E29-60234CACAEF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2B98F13-A251-831B-CF97-34BC62774F0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AA7F0D-30C0-7D0C-DFC2-076789C041A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6EC4C46-329C-26C5-BA99-6C3EE0F20F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67C92BC-D50F-9B3E-1B5D-6A8E0303BC3B}"/>
              </a:ext>
            </a:extLst>
          </p:cNvPr>
          <p:cNvSpPr txBox="1"/>
          <p:nvPr/>
        </p:nvSpPr>
        <p:spPr>
          <a:xfrm>
            <a:off x="762000" y="2169443"/>
            <a:ext cx="10197119" cy="3648884"/>
          </a:xfrm>
          <a:prstGeom prst="rect">
            <a:avLst/>
          </a:prstGeom>
          <a:noFill/>
        </p:spPr>
        <p:txBody>
          <a:bodyPr wrap="square" rtlCol="0">
            <a:spAutoFit/>
          </a:bodyPr>
          <a:lstStyle/>
          <a:p>
            <a:pPr algn="just" rtl="1">
              <a:lnSpc>
                <a:spcPct val="107000"/>
              </a:lnSpc>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2 - حقوق  السرية: </a:t>
            </a:r>
          </a:p>
          <a:p>
            <a:pPr algn="just" rtl="1">
              <a:lnSpc>
                <a:spcPct val="107000"/>
              </a:lnSpc>
            </a:pPr>
            <a:endParaRPr lang="ar-EG" sz="2400" b="1" dirty="0">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أن يوظف المعلومات وأن يستخدمها بشكل موجز أو موسع.</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رفض الكشف عن هوية مصدر المعلومات التي يرسلها أو </a:t>
            </a:r>
            <a:r>
              <a:rPr lang="ar-EG" sz="2400" dirty="0">
                <a:solidFill>
                  <a:schemeClr val="tx1"/>
                </a:solidFill>
                <a:latin typeface="Simplified Arabic" panose="02020603050405020304" pitchFamily="18" charset="-78"/>
                <a:ea typeface="Calibri"/>
                <a:cs typeface="Simplified Arabic" panose="02020603050405020304" pitchFamily="18" charset="-78"/>
                <a:sym typeface="Calibri"/>
              </a:rPr>
              <a:t>ي</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ستقبلها</a:t>
            </a: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إرشاد الآخرين بعد الحصول على موافقتهم المسبقة.</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8" name="Picture 7">
            <a:extLst>
              <a:ext uri="{FF2B5EF4-FFF2-40B4-BE49-F238E27FC236}">
                <a16:creationId xmlns:a16="http://schemas.microsoft.com/office/drawing/2014/main" id="{81EDEF1E-413E-214C-94C1-9B51F8A56F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46916"/>
            <a:ext cx="2318833" cy="1606099"/>
          </a:xfrm>
          <a:prstGeom prst="rect">
            <a:avLst/>
          </a:prstGeom>
        </p:spPr>
      </p:pic>
    </p:spTree>
    <p:extLst>
      <p:ext uri="{BB962C8B-B14F-4D97-AF65-F5344CB8AC3E}">
        <p14:creationId xmlns:p14="http://schemas.microsoft.com/office/powerpoint/2010/main" val="126806508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F31951-1B7C-DFAB-BD14-BDD08979FC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3852E7-F918-2C86-A7FB-C2A25094BE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02E6E35-6B99-1185-F3A5-3C5A36152D1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4444278-3DB0-88F1-4C23-F0DD8E0E39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E912E8-4B3D-D534-9827-B9644CA56E1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6353617-5D8D-B1E4-FC48-7FD5DE0C43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347D5A-0335-45B7-156D-369CA55F7148}"/>
              </a:ext>
            </a:extLst>
          </p:cNvPr>
          <p:cNvSpPr txBox="1"/>
          <p:nvPr/>
        </p:nvSpPr>
        <p:spPr>
          <a:xfrm>
            <a:off x="617280" y="2421037"/>
            <a:ext cx="10197119" cy="1673022"/>
          </a:xfrm>
          <a:prstGeom prst="rect">
            <a:avLst/>
          </a:prstGeom>
          <a:noFill/>
        </p:spPr>
        <p:txBody>
          <a:bodyPr wrap="square" rtlCol="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تجاهل المعلومات في أي شكل.</a:t>
            </a:r>
          </a:p>
          <a:p>
            <a:pPr marL="457200" marR="0" lvl="0" indent="-457200" algn="just" rtl="1">
              <a:lnSpc>
                <a:spcPct val="107000"/>
              </a:lnSpc>
              <a:spcBef>
                <a:spcPts val="0"/>
              </a:spcBef>
              <a:spcAft>
                <a:spcPts val="0"/>
              </a:spcAft>
              <a:buFont typeface="Arial" panose="020B0604020202020204" pitchFamily="34" charset="0"/>
              <a:buChar char="•"/>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رفض الكشف عن أي معلومات يبثها أو يستقبلها.</a:t>
            </a: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8" name="Picture 7">
            <a:extLst>
              <a:ext uri="{FF2B5EF4-FFF2-40B4-BE49-F238E27FC236}">
                <a16:creationId xmlns:a16="http://schemas.microsoft.com/office/drawing/2014/main" id="{11EA6FAC-99CE-9621-EEEA-00FE418280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46916"/>
            <a:ext cx="2318833" cy="1606099"/>
          </a:xfrm>
          <a:prstGeom prst="rect">
            <a:avLst/>
          </a:prstGeom>
        </p:spPr>
      </p:pic>
    </p:spTree>
    <p:extLst>
      <p:ext uri="{BB962C8B-B14F-4D97-AF65-F5344CB8AC3E}">
        <p14:creationId xmlns:p14="http://schemas.microsoft.com/office/powerpoint/2010/main" val="9218984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EA8B8-ED06-1083-052D-AF46DE785E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1C8AD5-65C3-2232-3B1E-5F79CF5D1F4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EBCC87D-19EB-BA81-0086-57AA581AF499}"/>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6EAE071-DBCC-6ACE-8307-E4838FCB4C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3598B4C-7BC7-008B-053B-83E7C8BF1D0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E28DEBA-9437-3591-650A-900DAFD4B2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700FD22-6BA2-4B36-DE42-78D3BBDE1705}"/>
              </a:ext>
            </a:extLst>
          </p:cNvPr>
          <p:cNvSpPr txBox="1"/>
          <p:nvPr/>
        </p:nvSpPr>
        <p:spPr>
          <a:xfrm>
            <a:off x="2926080" y="2197316"/>
            <a:ext cx="8127470" cy="2463367"/>
          </a:xfrm>
          <a:prstGeom prst="rect">
            <a:avLst/>
          </a:prstGeom>
          <a:noFill/>
        </p:spPr>
        <p:txBody>
          <a:bodyPr wrap="square" rtlCol="0">
            <a:spAutoFit/>
          </a:bodyPr>
          <a:lstStyle/>
          <a:p>
            <a:pPr algn="just" rtl="1">
              <a:lnSpc>
                <a:spcPct val="107000"/>
              </a:lnSpc>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3 - حقوق</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التقاضي: </a:t>
            </a: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أن يحاكم وفق القوانين التي تطبق بشكل طبيعي.</a:t>
            </a:r>
          </a:p>
          <a:p>
            <a:pPr marL="457200" marR="0" lvl="0" indent="-4572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البحث عن مصادر شرعية ضد مرتكبي الأفعال والتعبيرات الضارة وليس ضد الوسيط سواء كان شخص أو منظمة أو وسيلة</a:t>
            </a: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8" name="Picture 7">
            <a:extLst>
              <a:ext uri="{FF2B5EF4-FFF2-40B4-BE49-F238E27FC236}">
                <a16:creationId xmlns:a16="http://schemas.microsoft.com/office/drawing/2014/main" id="{2437A55B-6AD7-7B13-19C9-62EC6D649B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46916"/>
            <a:ext cx="2318833" cy="1606099"/>
          </a:xfrm>
          <a:prstGeom prst="rect">
            <a:avLst/>
          </a:prstGeom>
        </p:spPr>
      </p:pic>
    </p:spTree>
    <p:extLst>
      <p:ext uri="{BB962C8B-B14F-4D97-AF65-F5344CB8AC3E}">
        <p14:creationId xmlns:p14="http://schemas.microsoft.com/office/powerpoint/2010/main" val="410264072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0389C6-3321-457E-5BB6-205F26D88A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C2A61A-86E1-1A3B-6F83-A2E2B193B6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3565EAE-46BA-4A0A-F749-292413C269AB}"/>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حقوق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7622A58-2C7E-EA9C-8364-9273EBA171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61D716-D2D4-469B-5F54-EADFC75E535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1FA97EA-1EFB-DFDB-D9A1-53CB990CE4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85BA07-0852-5249-814C-71FE035EFE8A}"/>
              </a:ext>
            </a:extLst>
          </p:cNvPr>
          <p:cNvSpPr txBox="1"/>
          <p:nvPr/>
        </p:nvSpPr>
        <p:spPr>
          <a:xfrm>
            <a:off x="2217206" y="2197316"/>
            <a:ext cx="8836344" cy="2858539"/>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4 - حقوق التمثيل:</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مراجعة وتنفيذ العقد المنظم للتشغيل.</a:t>
            </a:r>
          </a:p>
          <a:p>
            <a:pPr marL="457200" marR="0" lvl="0" indent="-4572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رفض مشاركة أي شخص في النظام لأي سبب إلا في إطار بنود العقد.</a:t>
            </a:r>
          </a:p>
          <a:p>
            <a:pPr marL="457200" marR="0" lvl="0" indent="-4572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السيطرة على المعلومات التي تستقبل عن طريق القاصرين.</a:t>
            </a: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95D41AF1-F338-1240-E1DE-C0DEE13B41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4346916"/>
            <a:ext cx="2318833" cy="1606099"/>
          </a:xfrm>
          <a:prstGeom prst="rect">
            <a:avLst/>
          </a:prstGeom>
        </p:spPr>
      </p:pic>
    </p:spTree>
    <p:extLst>
      <p:ext uri="{BB962C8B-B14F-4D97-AF65-F5344CB8AC3E}">
        <p14:creationId xmlns:p14="http://schemas.microsoft.com/office/powerpoint/2010/main" val="74821837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FF8D5-FD9B-E743-1ABD-EFF3F34DB6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3BEBAF-D0FB-3618-6A91-09E7C244E21E}"/>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C1EA47-569E-2B1A-4FE1-5DEC7C86636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92FE4B5-D758-B261-73F8-E8068B8649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B7A41C3-9A13-768A-8647-AA670631886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0B73A6C5-67CB-D0D5-447D-751C7FFBB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723381-ACE7-4745-0C1E-6398782806F4}"/>
              </a:ext>
            </a:extLst>
          </p:cNvPr>
          <p:cNvSpPr txBox="1"/>
          <p:nvPr/>
        </p:nvSpPr>
        <p:spPr>
          <a:xfrm>
            <a:off x="2217206" y="1947398"/>
            <a:ext cx="8836344" cy="487506"/>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يتضمن مفهوم الخصوصية في الإعلام الرقمي</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الجديد 3 أنواع هي:</a:t>
            </a:r>
          </a:p>
        </p:txBody>
      </p:sp>
      <p:pic>
        <p:nvPicPr>
          <p:cNvPr id="4" name="Picture 3">
            <a:extLst>
              <a:ext uri="{FF2B5EF4-FFF2-40B4-BE49-F238E27FC236}">
                <a16:creationId xmlns:a16="http://schemas.microsoft.com/office/drawing/2014/main" id="{BEEDBAAD-FD87-397F-BE73-D348493FBC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graphicFrame>
        <p:nvGraphicFramePr>
          <p:cNvPr id="9" name="Diagram 8">
            <a:extLst>
              <a:ext uri="{FF2B5EF4-FFF2-40B4-BE49-F238E27FC236}">
                <a16:creationId xmlns:a16="http://schemas.microsoft.com/office/drawing/2014/main" id="{F4B3A6B1-BCA3-D923-46D4-63B6C1E9ED5E}"/>
              </a:ext>
            </a:extLst>
          </p:cNvPr>
          <p:cNvGraphicFramePr/>
          <p:nvPr>
            <p:extLst>
              <p:ext uri="{D42A27DB-BD31-4B8C-83A1-F6EECF244321}">
                <p14:modId xmlns:p14="http://schemas.microsoft.com/office/powerpoint/2010/main" val="387349206"/>
              </p:ext>
            </p:extLst>
          </p:nvPr>
        </p:nvGraphicFramePr>
        <p:xfrm>
          <a:off x="2665846" y="2340200"/>
          <a:ext cx="7308948" cy="34987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19539395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5D48EF-2EAD-A924-4EFD-C78B627470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C7965-83EB-CCF9-0BF2-390D055C236C}"/>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8E51DE-2768-BF8F-6AE8-B48295073186}"/>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6411223-E0BB-AE43-DF0F-CA3AE0AE33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B3BA66E-F85B-7DEF-EBFF-C83F59B1DD3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6F58D18-E364-A307-E640-3E2D6F26CE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09969F3-31E7-2843-506D-38214DC22F90}"/>
              </a:ext>
            </a:extLst>
          </p:cNvPr>
          <p:cNvSpPr txBox="1"/>
          <p:nvPr/>
        </p:nvSpPr>
        <p:spPr>
          <a:xfrm>
            <a:off x="2774711" y="1578366"/>
            <a:ext cx="8408398" cy="4439229"/>
          </a:xfrm>
          <a:prstGeom prst="rect">
            <a:avLst/>
          </a:prstGeom>
          <a:noFill/>
        </p:spPr>
        <p:txBody>
          <a:bodyPr wrap="square" rtlCol="0">
            <a:spAutoFit/>
          </a:bodyPr>
          <a:lstStyle/>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dirty="0">
                <a:latin typeface="Simplified Arabic" panose="02020603050405020304" pitchFamily="18" charset="-78"/>
                <a:ea typeface="Calibri"/>
                <a:cs typeface="Simplified Arabic" panose="02020603050405020304" pitchFamily="18" charset="-78"/>
                <a:sym typeface="Calibri"/>
              </a:rPr>
              <a:t>1 -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لحماية الأفراد من مظاهر الاعتداء المادي على حياتهم وممتلكاتهم وتسمى الخصوصية المادية.</a:t>
            </a:r>
          </a:p>
          <a:p>
            <a:pPr marR="0" lvl="0" algn="just" rtl="1">
              <a:lnSpc>
                <a:spcPct val="107000"/>
              </a:lnSpc>
              <a:spcBef>
                <a:spcPts val="0"/>
              </a:spcBef>
              <a:spcAft>
                <a:spcPts val="0"/>
              </a:spcAft>
            </a:pPr>
            <a:endParaRPr lang="ar-EG" sz="2400" dirty="0">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2 - الخصوصية المعنوية وهي حماية القيم والعناصر المعنوية للشخص بما في ذلك معتقداته.</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2400" dirty="0">
                <a:latin typeface="Simplified Arabic" panose="02020603050405020304" pitchFamily="18" charset="-78"/>
                <a:ea typeface="Calibri"/>
                <a:cs typeface="Simplified Arabic" panose="02020603050405020304" pitchFamily="18" charset="-78"/>
                <a:sym typeface="Calibri"/>
              </a:rPr>
              <a:t>3 -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عام وتشمل كافة أوجه الحماية من الاعتداءات والتدخل في الحياة الخاصة أيًا كان مظهرها أو طبيعتها وحق الأفراد في السيطرة على المعلومات والبيانات الخاصة في مواجهة تحديات عصر التقنية الرقمية.</a:t>
            </a: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4" name="Picture 3">
            <a:extLst>
              <a:ext uri="{FF2B5EF4-FFF2-40B4-BE49-F238E27FC236}">
                <a16:creationId xmlns:a16="http://schemas.microsoft.com/office/drawing/2014/main" id="{A0C22015-0439-A98A-F59A-616FE5BF6F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357639555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C8F4C-E121-F094-42D2-FE917EC95E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8215ED-D9E5-7842-8C46-61C1F3FE3B9A}"/>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472D06D-1F98-A69B-65B1-8F58EBD3DC0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63BE521-3ADC-E2FE-9B93-D8BFC48BD86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B60E1AD-0DE0-0DCB-28DE-568AA937610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ED6D355-2BBD-0360-7634-236E8276D2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E0353B-1176-67D6-4134-04E88B1B078F}"/>
              </a:ext>
            </a:extLst>
          </p:cNvPr>
          <p:cNvSpPr txBox="1"/>
          <p:nvPr/>
        </p:nvSpPr>
        <p:spPr>
          <a:xfrm>
            <a:off x="2096086" y="2305122"/>
            <a:ext cx="8825462" cy="2858539"/>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تضع وسائل الإعلام الرقمي بنودًا للخصوصية والالتزامات الأخلاقية الخاصة بمستخدمي تلك الوسائل، إذ تلزم بعض وسائل الإعلام الرقمي المستخدمين الالتزام بتلك البنود والموافقة عليها قبل التسجيل في تلك الوسائل</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r" rtl="1">
              <a:lnSpc>
                <a:spcPct val="107000"/>
              </a:lnSpc>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ووضعت المنظمات الدولية ذات العلاقة بعملية النشر الإلكتروني مجموعة من الحقوق في الإعلام الرقمي تم تطبيقها </a:t>
            </a:r>
            <a:r>
              <a:rPr lang="ar-EG" sz="2400" dirty="0">
                <a:latin typeface="Simplified Arabic" panose="02020603050405020304" pitchFamily="18" charset="-78"/>
                <a:ea typeface="Calibri"/>
                <a:cs typeface="Simplified Arabic" panose="02020603050405020304" pitchFamily="18" charset="-78"/>
                <a:sym typeface="Calibri"/>
              </a:rPr>
              <a:t>على العديد من مواقع التواصل الاجتماعي ومنها (</a:t>
            </a:r>
            <a:r>
              <a:rPr lang="en-US" sz="2400" dirty="0" err="1">
                <a:latin typeface="Simplified Arabic" panose="02020603050405020304" pitchFamily="18" charset="-78"/>
                <a:ea typeface="Calibri"/>
                <a:cs typeface="Simplified Arabic" panose="02020603050405020304" pitchFamily="18" charset="-78"/>
                <a:sym typeface="Calibri"/>
              </a:rPr>
              <a:t>facebook</a:t>
            </a:r>
            <a:r>
              <a:rPr lang="en-US" sz="2400" dirty="0">
                <a:latin typeface="Simplified Arabic" panose="02020603050405020304" pitchFamily="18" charset="-78"/>
                <a:ea typeface="Calibri"/>
                <a:cs typeface="Simplified Arabic" panose="02020603050405020304" pitchFamily="18" charset="-78"/>
                <a:sym typeface="Calibri"/>
              </a:rPr>
              <a:t> x – Instagram – </a:t>
            </a:r>
            <a:r>
              <a:rPr lang="en-US" sz="2400" dirty="0" err="1">
                <a:latin typeface="Simplified Arabic" panose="02020603050405020304" pitchFamily="18" charset="-78"/>
                <a:ea typeface="Calibri"/>
                <a:cs typeface="Simplified Arabic" panose="02020603050405020304" pitchFamily="18" charset="-78"/>
                <a:sym typeface="Calibri"/>
              </a:rPr>
              <a:t>youtube</a:t>
            </a:r>
            <a:r>
              <a:rPr lang="ar-EG" sz="2400" dirty="0">
                <a:latin typeface="Simplified Arabic" panose="02020603050405020304" pitchFamily="18" charset="-78"/>
                <a:ea typeface="Calibri"/>
                <a:cs typeface="Simplified Arabic" panose="02020603050405020304" pitchFamily="18" charset="-78"/>
                <a:sym typeface="Calibri"/>
              </a:rPr>
              <a:t>)</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p:txBody>
      </p:sp>
      <p:pic>
        <p:nvPicPr>
          <p:cNvPr id="4" name="Picture 3">
            <a:extLst>
              <a:ext uri="{FF2B5EF4-FFF2-40B4-BE49-F238E27FC236}">
                <a16:creationId xmlns:a16="http://schemas.microsoft.com/office/drawing/2014/main" id="{EC955167-A30F-6242-179C-62053CCB0B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003" y="4276578"/>
            <a:ext cx="1673421" cy="1781036"/>
          </a:xfrm>
          <a:prstGeom prst="rect">
            <a:avLst/>
          </a:prstGeom>
        </p:spPr>
      </p:pic>
    </p:spTree>
    <p:extLst>
      <p:ext uri="{BB962C8B-B14F-4D97-AF65-F5344CB8AC3E}">
        <p14:creationId xmlns:p14="http://schemas.microsoft.com/office/powerpoint/2010/main" val="247652293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979445-F221-216E-7832-AE7D4AC746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8AAF75-C4A3-120C-336C-8171A4BAD92A}"/>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CE323B-5F3C-9509-17C9-70077846770F}"/>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2415BFB7-C9D8-1E15-D75B-3BB0C3EB6E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57BDDD-8993-9C81-A650-7BE7F2A8072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61BB48EC-3A34-AB32-C92D-4045F8AA81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F05F563-9B4D-5DEB-758D-C0CF0933BB92}"/>
              </a:ext>
            </a:extLst>
          </p:cNvPr>
          <p:cNvSpPr txBox="1"/>
          <p:nvPr/>
        </p:nvSpPr>
        <p:spPr>
          <a:xfrm>
            <a:off x="2096086" y="2305122"/>
            <a:ext cx="8825462" cy="1673022"/>
          </a:xfrm>
          <a:prstGeom prst="rect">
            <a:avLst/>
          </a:prstGeom>
          <a:noFill/>
        </p:spPr>
        <p:txBody>
          <a:bodyPr wrap="square" rtlCol="0">
            <a:spAutoFit/>
          </a:bodyPr>
          <a:lstStyle/>
          <a:p>
            <a:pPr marR="0" lvl="0" algn="just" rtl="1">
              <a:lnSpc>
                <a:spcPct val="107000"/>
              </a:lnSpc>
              <a:spcBef>
                <a:spcPts val="0"/>
              </a:spcBef>
              <a:spcAft>
                <a:spcPts val="0"/>
              </a:spcAft>
            </a:pPr>
            <a:r>
              <a:rPr lang="ar-EG" sz="2400" b="1" dirty="0">
                <a:latin typeface="Simplified Arabic" panose="02020603050405020304" pitchFamily="18" charset="-78"/>
                <a:ea typeface="Calibri"/>
                <a:cs typeface="Simplified Arabic" panose="02020603050405020304" pitchFamily="18" charset="-78"/>
                <a:sym typeface="Calibri"/>
              </a:rPr>
              <a:t>أولًا - </a:t>
            </a:r>
            <a:r>
              <a:rPr lang="ar-EG" sz="2400" b="1" dirty="0">
                <a:solidFill>
                  <a:schemeClr val="tx1"/>
                </a:solidFill>
                <a:latin typeface="Simplified Arabic" panose="02020603050405020304" pitchFamily="18" charset="-78"/>
                <a:ea typeface="Calibri"/>
                <a:cs typeface="Simplified Arabic" panose="02020603050405020304" pitchFamily="18" charset="-78"/>
                <a:sym typeface="Calibri"/>
              </a:rPr>
              <a:t>موقع </a:t>
            </a: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r>
              <a:rPr lang="en-US"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x</a:t>
            </a: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 </a:t>
            </a: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تحكم شروط الخدمة الخاصة </a:t>
            </a:r>
            <a:r>
              <a:rPr lang="ar-EG" sz="2400" dirty="0">
                <a:latin typeface="Simplified Arabic" panose="02020603050405020304" pitchFamily="18" charset="-78"/>
                <a:ea typeface="Simplified Arabic"/>
                <a:cs typeface="Simplified Arabic" panose="02020603050405020304" pitchFamily="18" charset="-78"/>
                <a:sym typeface="Simplified Arabic"/>
              </a:rPr>
              <a:t>بموقع إكس</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وصولك إلى الخدمة وشروط استخدامها، وهناك سياسة خصوصية مستقلة تتعامل مع عملية جمع المعلومات واستخدامها عن طريق إكس.</a:t>
            </a:r>
          </a:p>
        </p:txBody>
      </p:sp>
      <p:pic>
        <p:nvPicPr>
          <p:cNvPr id="4" name="Picture 3">
            <a:extLst>
              <a:ext uri="{FF2B5EF4-FFF2-40B4-BE49-F238E27FC236}">
                <a16:creationId xmlns:a16="http://schemas.microsoft.com/office/drawing/2014/main" id="{B353959A-A14F-F507-2B18-9158F8C7B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114241172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E627BD-0093-0607-459D-F7934DA9E2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84C665-0C0D-216B-6BCF-3C13385799B2}"/>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A7915F-BCA0-A077-1A09-5E49742B8ED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67DF0AE-B076-94A8-D014-70D013B0E8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47C3C7-DAEC-CF93-C4F8-FCEA954A6470}"/>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AC41BE7-0EF1-619B-680F-C5673722FB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346A7F-EF33-0252-EBAD-7D8AF12A8D9A}"/>
              </a:ext>
            </a:extLst>
          </p:cNvPr>
          <p:cNvSpPr txBox="1"/>
          <p:nvPr/>
        </p:nvSpPr>
        <p:spPr>
          <a:xfrm>
            <a:off x="2346765" y="1859043"/>
            <a:ext cx="8825462"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عند التسجيل في إكس، ينبغي أن توافق على قيود معينة على نوع المحتوى القابل للنشر، و لا يمكنك استخدامه إلا وفقًا للقوانين السارية، ومنها:</a:t>
            </a:r>
          </a:p>
          <a:p>
            <a:pPr algn="just" rtl="1">
              <a:lnSpc>
                <a:spcPct val="107000"/>
              </a:lnSpc>
            </a:pPr>
            <a:endPar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53AE27EC-306F-D5A7-2964-8EE62963B1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graphicFrame>
        <p:nvGraphicFramePr>
          <p:cNvPr id="8" name="Diagram 7">
            <a:extLst>
              <a:ext uri="{FF2B5EF4-FFF2-40B4-BE49-F238E27FC236}">
                <a16:creationId xmlns:a16="http://schemas.microsoft.com/office/drawing/2014/main" id="{E8B31D54-6ADE-FD7C-3E8B-BBF877ED1633}"/>
              </a:ext>
            </a:extLst>
          </p:cNvPr>
          <p:cNvGraphicFramePr/>
          <p:nvPr>
            <p:extLst>
              <p:ext uri="{D42A27DB-BD31-4B8C-83A1-F6EECF244321}">
                <p14:modId xmlns:p14="http://schemas.microsoft.com/office/powerpoint/2010/main" val="4204044223"/>
              </p:ext>
            </p:extLst>
          </p:nvPr>
        </p:nvGraphicFramePr>
        <p:xfrm>
          <a:off x="3541120" y="2851761"/>
          <a:ext cx="7122191" cy="298717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3355821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071FBF-2B15-A65F-9576-52C88F98A2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67BA053-4BC1-823F-16D2-EE8DDF27C00E}"/>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561439-8C42-6F47-BE98-5ECE5A05C2B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7915EEA-C086-04FF-EA30-A04D658B9F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A60C6A-D38A-FDB1-76CC-A3EFD45B27C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D5F052E-FE33-6C24-1A51-5E13E5B62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ABA6CB0-D448-F152-2B39-52B469FF0BDD}"/>
              </a:ext>
            </a:extLst>
          </p:cNvPr>
          <p:cNvSpPr txBox="1"/>
          <p:nvPr/>
        </p:nvSpPr>
        <p:spPr>
          <a:xfrm>
            <a:off x="2203138" y="2101396"/>
            <a:ext cx="8825462" cy="2463367"/>
          </a:xfrm>
          <a:prstGeom prst="rect">
            <a:avLst/>
          </a:prstGeom>
          <a:noFill/>
        </p:spPr>
        <p:txBody>
          <a:bodyPr wrap="square" rtlCol="0">
            <a:spAutoFit/>
          </a:bodyPr>
          <a:lstStyle/>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2400" b="1" dirty="0">
                <a:latin typeface="Simplified Arabic" panose="02020603050405020304" pitchFamily="18" charset="-78"/>
                <a:ea typeface="Simplified Arabic"/>
                <a:cs typeface="Simplified Arabic" panose="02020603050405020304" pitchFamily="18" charset="-78"/>
                <a:sym typeface="Simplified Arabic"/>
              </a:rPr>
              <a:t>1- </a:t>
            </a:r>
            <a:r>
              <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الأخلاق والسلوك اللائق: </a:t>
            </a:r>
          </a:p>
          <a:p>
            <a:pPr marR="0" lvl="0" algn="just" rtl="1">
              <a:lnSpc>
                <a:spcPct val="107000"/>
              </a:lnSpc>
              <a:spcBef>
                <a:spcPts val="0"/>
              </a:spcBef>
              <a:spcAft>
                <a:spcPts val="0"/>
              </a:spcAft>
            </a:pPr>
            <a:endParaRPr lang="ar-EG" sz="2400" b="1" dirty="0">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يجب ألا يقل عمر مستخدمي إكس عن  13عامًا، وألا ينشر تهديدات مباشرة ومحددة بالعنف تجاه الآخرين، ويحظر عليه استخدام صور منافية للأخلاق</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العامة.</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07147F96-F49E-8755-F04E-D92B7E0F6A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308139698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430784-5F74-437E-552B-F20DF4DBE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2853DC-2D86-D93E-F881-03C7795C3FBC}"/>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3AF3B8-6B8A-EEB2-F961-26DD2BAA488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9C464895-E8A0-763F-86A1-48E65F2172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D31243-CEA1-AA19-A068-1C141079C2B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2FEC863-0737-2D0C-FB14-1062869670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7462E1F-5456-3351-E59C-5334F022909C}"/>
              </a:ext>
            </a:extLst>
          </p:cNvPr>
          <p:cNvSpPr txBox="1"/>
          <p:nvPr/>
        </p:nvSpPr>
        <p:spPr>
          <a:xfrm>
            <a:off x="2217206" y="2101396"/>
            <a:ext cx="8825462" cy="3253711"/>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2 - التحرش وتشويه السمعة:</a:t>
            </a: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الإهانة أو التحرش الموجه، ويجب ألا يستخدم في الاتصالات من "النوع غير المرغوب به" كما في الآتي:</a:t>
            </a: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"إعادة إرسال" الحسابات عبر وسائل آلية في محاولة لجذب الانتباه إلى حساب أو رابط معين.</a:t>
            </a: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50116017-5279-BA7D-CD2B-3F4AD692B7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357360136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C1C28-6783-4FB7-129A-84730D5FC5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0E296D-8EED-7068-EB19-7755AF840784}"/>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B1F9B41-4276-2AC2-5AE8-B4DA0E962C3C}"/>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8DBFD89-D963-58FE-E71F-1F354EC99C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14F16E-356C-6FA8-B0D8-E60C7DEE0F7F}"/>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4F4E02E-B826-CEB6-8AE5-38CF34361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D73FA1B-D396-F6BA-E662-443875A93062}"/>
              </a:ext>
            </a:extLst>
          </p:cNvPr>
          <p:cNvSpPr txBox="1"/>
          <p:nvPr/>
        </p:nvSpPr>
        <p:spPr>
          <a:xfrm>
            <a:off x="2176566" y="2330496"/>
            <a:ext cx="8825462" cy="2463367"/>
          </a:xfrm>
          <a:prstGeom prst="rect">
            <a:avLst/>
          </a:prstGeom>
          <a:noFill/>
        </p:spPr>
        <p:txBody>
          <a:bodyPr wrap="square" rtlCol="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سلوك "المتابعة العدواني" مثل المتابعة الجماعية للفت الانتباه.</a:t>
            </a:r>
          </a:p>
          <a:p>
            <a:pPr marL="457200" marR="0" lvl="0" indent="-4572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إساءة استخدام وظيفة الرد الجماعي(لإرسال رسائل غير مرغوب بها للمستخدمين).</a:t>
            </a:r>
          </a:p>
          <a:p>
            <a:pPr marL="457200" marR="0" lvl="0" indent="-4572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الإرسال المتكرر إلى الموضوعات التي تمثل اتجاهات عامة أو إرسال تحديثات مزدوجة لمحاولة لفت الانتباه</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C6364490-05F0-DB5F-97F5-E630D27EC3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229849063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2776E-42CD-992A-CD3D-AB909156FD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7B85-F3F5-CDBE-A90B-31E0679A8423}"/>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5F6E9A-1EBD-1647-BDA8-D7E8C0D838B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E98D98F-77F5-4FC1-B9E2-1555D7E23D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E03330-2AA3-C88F-D3D8-6335713A880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110DAD77-01BA-8279-C143-D9BDA825AD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112F5F5-5996-98E6-8CEB-FA1BCAD35446}"/>
              </a:ext>
            </a:extLst>
          </p:cNvPr>
          <p:cNvSpPr txBox="1"/>
          <p:nvPr/>
        </p:nvSpPr>
        <p:spPr>
          <a:xfrm>
            <a:off x="2176566" y="2330496"/>
            <a:ext cx="8825462" cy="2068195"/>
          </a:xfrm>
          <a:prstGeom prst="rect">
            <a:avLst/>
          </a:prstGeom>
          <a:noFill/>
        </p:spPr>
        <p:txBody>
          <a:bodyPr wrap="square" rtlCol="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إنشاء حسابات متعددة لأغراض التعطيل أو إساءة الاستخدام.</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استخدام المواقع الخارجية التي</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تدعي أنها تحصل لك على مزيد من المتابعين.</a:t>
            </a:r>
          </a:p>
          <a:p>
            <a:pPr marL="457200" marR="0" lvl="0" indent="-457200" algn="just" rtl="1">
              <a:lnSpc>
                <a:spcPct val="107000"/>
              </a:lnSpc>
              <a:spcBef>
                <a:spcPts val="0"/>
              </a:spcBef>
              <a:spcAft>
                <a:spcPts val="0"/>
              </a:spcAft>
              <a:buFont typeface="Arial" panose="020B0604020202020204" pitchFamily="34" charset="0"/>
              <a:buChar char="•"/>
            </a:pPr>
            <a:endParaRPr lang="ar-EG" sz="2400" b="1" dirty="0">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3CC011A5-32CA-C3F4-94B6-1A33D4DC44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236506352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BFA4E-C456-A910-0CB2-1669BABA45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094D56-AF33-7A95-8C8C-D2D09EE90A64}"/>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4B48CD0-62EE-62D5-464F-A9A64ABC796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A77985B-72F8-D5FB-5E10-3DF3EAFE755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2A71E9-D4A8-63A5-A4F5-AEEA0E9ACC3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1373490-D9AB-E72A-E294-9553CFAD1E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7C706C1-4F12-BBC1-F25A-85FEA10138B4}"/>
              </a:ext>
            </a:extLst>
          </p:cNvPr>
          <p:cNvSpPr txBox="1"/>
          <p:nvPr/>
        </p:nvSpPr>
        <p:spPr>
          <a:xfrm>
            <a:off x="2005958" y="2314340"/>
            <a:ext cx="8825462" cy="4439229"/>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3 - الخصوصية</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تعني سرية المعلومات الخاصة بالأشخاص، وقد تشمل المعلومات الخاصة معلومات بطاقات الائتمان والعناوين وأرقام الهواتف</a:t>
            </a:r>
            <a:r>
              <a:rPr lang="en-US" sz="2400"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SY" sz="2400" dirty="0">
                <a:solidFill>
                  <a:schemeClr val="tx1"/>
                </a:solidFill>
                <a:latin typeface="Simplified Arabic" panose="02020603050405020304" pitchFamily="18" charset="-78"/>
                <a:ea typeface="Calibri"/>
                <a:cs typeface="Simplified Arabic" panose="02020603050405020304" pitchFamily="18" charset="-78"/>
                <a:sym typeface="Calibri"/>
              </a:rPr>
              <a:t>والضمان الاجتماعي أو أرقام الهوية الوطنية أو الصور أو مقاطع الفيديو التي ُتعد معلومات خاصة</a:t>
            </a:r>
            <a:r>
              <a:rPr lang="en-US" sz="24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55DA812A-8F7E-1429-AFA8-A51E967DD0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1373671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E1C1F-371E-126E-5023-4A3072823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6C1972-B188-0EAD-F865-79E0D63B2BA1}"/>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7AE891-F2E3-BC2D-AEB7-824AF3BE892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420EE20-CEFC-4BE1-7161-5553E33576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EDCF98-823C-5BA8-A85C-CED6F23B9BD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705AF67-3BD9-83A7-5AB8-9FF80B65D9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D51EC2-6E79-C3E8-9B14-681429E87B9B}"/>
              </a:ext>
            </a:extLst>
          </p:cNvPr>
          <p:cNvSpPr txBox="1"/>
          <p:nvPr/>
        </p:nvSpPr>
        <p:spPr>
          <a:xfrm>
            <a:off x="2005958" y="2314340"/>
            <a:ext cx="8825462"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4 - الحقوق في المحتوى</a:t>
            </a:r>
            <a:r>
              <a:rPr lang="en-US"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يحتوي موقع إكس على حقوق واسعة النطاق تخص استخدام وتعديل المحتوى المرسل،</a:t>
            </a: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كما يجوز </a:t>
            </a:r>
            <a:r>
              <a:rPr lang="ar-EG" sz="2400" dirty="0">
                <a:latin typeface="Simplified Arabic" panose="02020603050405020304" pitchFamily="18" charset="-78"/>
                <a:ea typeface="Calibri"/>
                <a:cs typeface="Simplified Arabic" panose="02020603050405020304" pitchFamily="18" charset="-78"/>
                <a:sym typeface="Calibri"/>
              </a:rPr>
              <a:t>للموقع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نقل المحتوى الخاص إلى مؤسسات أو أفراد آخرين شركاء </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x</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طبقًا لضوابط محددة، كما يجوز لشركاء إكس هؤلاء توزيع المحتوى الخاص</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44C91E90-3650-E709-C7AF-ED7CB5FF89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297759593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5C80A-C47E-9D4D-2A32-A4E6FA0C28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501A13-7C16-1A60-9BD9-C022BA0CBBCD}"/>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0B945D0-7A96-8165-67EA-5E1852AF19B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DB7C892-B3A7-A350-1332-FE148449F8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1372EB1-11D9-BB4A-23B8-9CDE8B4A7A2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EEFA7143-2983-0402-D909-8753FD6789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1ACB0D-DB6E-45B9-F178-07777BC693DC}"/>
              </a:ext>
            </a:extLst>
          </p:cNvPr>
          <p:cNvSpPr txBox="1"/>
          <p:nvPr/>
        </p:nvSpPr>
        <p:spPr>
          <a:xfrm>
            <a:off x="2346765" y="1702377"/>
            <a:ext cx="8821645" cy="1738874"/>
          </a:xfrm>
          <a:prstGeom prst="rect">
            <a:avLst/>
          </a:prstGeom>
          <a:noFill/>
        </p:spPr>
        <p:txBody>
          <a:bodyPr wrap="square" rtlCol="0">
            <a:spAutoFit/>
          </a:bodyPr>
          <a:lstStyle/>
          <a:p>
            <a:pPr marR="0" lvl="0" algn="just" rtl="1">
              <a:lnSpc>
                <a:spcPct val="107000"/>
              </a:lnSpc>
              <a:spcBef>
                <a:spcPts val="0"/>
              </a:spcBef>
              <a:spcAft>
                <a:spcPts val="0"/>
              </a:spcAft>
            </a:pPr>
            <a:r>
              <a:rPr lang="ar-EG" sz="28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ثانيًا –</a:t>
            </a:r>
            <a:r>
              <a:rPr lang="en-US" sz="28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en-US" sz="2800" b="1" i="0" u="none" strike="noStrike" cap="none" dirty="0" err="1">
                <a:solidFill>
                  <a:schemeClr val="tx1"/>
                </a:solidFill>
                <a:latin typeface="Simplified Arabic" panose="02020603050405020304" pitchFamily="18" charset="-78"/>
                <a:ea typeface="Calibri"/>
                <a:cs typeface="Simplified Arabic" panose="02020603050405020304" pitchFamily="18" charset="-78"/>
                <a:sym typeface="Calibri"/>
              </a:rPr>
              <a:t>facebook</a:t>
            </a:r>
            <a:r>
              <a:rPr lang="en-US" sz="28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8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a:t>
            </a:r>
            <a:r>
              <a:rPr lang="ar-EG" sz="2400" dirty="0">
                <a:latin typeface="Simplified Arabic" panose="02020603050405020304" pitchFamily="18" charset="-78"/>
                <a:ea typeface="Calibri"/>
                <a:cs typeface="Simplified Arabic" panose="02020603050405020304" pitchFamily="18" charset="-78"/>
                <a:sym typeface="Calibri"/>
              </a:rPr>
              <a:t>ال</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موقع</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مجموعة من الالتزامات التي يجب أن يراعيها المستخدم عند التسجيل في الموقع ومنها: </a:t>
            </a:r>
          </a:p>
          <a:p>
            <a:pPr marR="0" lvl="0" algn="just" rtl="1">
              <a:lnSpc>
                <a:spcPct val="107000"/>
              </a:lnSpc>
              <a:spcBef>
                <a:spcPts val="0"/>
              </a:spcBef>
              <a:spcAft>
                <a:spcPts val="0"/>
              </a:spcAft>
            </a:pPr>
            <a:endParaRPr lang="ar-EG" sz="2400" dirty="0">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0D0BC5BC-D665-5C2C-543A-70CAEAE9F5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graphicFrame>
        <p:nvGraphicFramePr>
          <p:cNvPr id="8" name="Diagram 7">
            <a:extLst>
              <a:ext uri="{FF2B5EF4-FFF2-40B4-BE49-F238E27FC236}">
                <a16:creationId xmlns:a16="http://schemas.microsoft.com/office/drawing/2014/main" id="{B65B6063-243C-498D-5CEA-1F7E653C0248}"/>
              </a:ext>
            </a:extLst>
          </p:cNvPr>
          <p:cNvGraphicFramePr/>
          <p:nvPr>
            <p:extLst>
              <p:ext uri="{D42A27DB-BD31-4B8C-83A1-F6EECF244321}">
                <p14:modId xmlns:p14="http://schemas.microsoft.com/office/powerpoint/2010/main" val="3964848650"/>
              </p:ext>
            </p:extLst>
          </p:nvPr>
        </p:nvGraphicFramePr>
        <p:xfrm>
          <a:off x="3328399" y="2310784"/>
          <a:ext cx="6971323" cy="38239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2239013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0C547-43F1-8CD3-85EA-79487A7883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06F413-BCD4-EB84-518B-ABF867C81F65}"/>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A214AC-56B1-44BB-B15F-E6D53ED4542B}"/>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9980198-FDA4-BF87-B070-31960E1A49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CF36E8-9071-B23A-802A-46D1F05476E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019E33C-0836-F266-CA12-4DC8EC3261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A04D68-41E3-6404-FE82-ECFCF7EC00BA}"/>
              </a:ext>
            </a:extLst>
          </p:cNvPr>
          <p:cNvSpPr txBox="1"/>
          <p:nvPr/>
        </p:nvSpPr>
        <p:spPr>
          <a:xfrm>
            <a:off x="2599433" y="2171142"/>
            <a:ext cx="8267957" cy="2858539"/>
          </a:xfrm>
          <a:prstGeom prst="rect">
            <a:avLst/>
          </a:prstGeom>
          <a:noFill/>
        </p:spPr>
        <p:txBody>
          <a:bodyPr wrap="square" rtlCol="0">
            <a:spAutoFit/>
          </a:bodyPr>
          <a:lstStyle/>
          <a:p>
            <a:pPr marR="0" lvl="0" algn="just" rtl="1">
              <a:lnSpc>
                <a:spcPct val="107000"/>
              </a:lnSpc>
              <a:spcBef>
                <a:spcPts val="0"/>
              </a:spcBef>
              <a:spcAft>
                <a:spcPts val="0"/>
              </a:spcAft>
            </a:pPr>
            <a:endParaRPr lang="ar-EG" sz="2400" dirty="0">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1 - الأخلاق والسلوك اللائق: </a:t>
            </a:r>
          </a:p>
          <a:p>
            <a:pPr marR="0" lvl="0" algn="just" rtl="1">
              <a:lnSpc>
                <a:spcPct val="107000"/>
              </a:lnSpc>
              <a:spcBef>
                <a:spcPts val="0"/>
              </a:spcBef>
              <a:spcAft>
                <a:spcPts val="0"/>
              </a:spcAft>
            </a:pPr>
            <a:endParaRPr lang="ar-EG" sz="2400" b="1" dirty="0">
              <a:latin typeface="Simplified Arabic" panose="02020603050405020304" pitchFamily="18" charset="-78"/>
              <a:ea typeface="Simplified Arabic"/>
              <a:cs typeface="Simplified Arabic" panose="02020603050405020304" pitchFamily="18" charset="-78"/>
              <a:sym typeface="Calibri"/>
            </a:endParaRPr>
          </a:p>
          <a:p>
            <a:pPr marL="342900" marR="0" lvl="0" indent="-342900" algn="just" rtl="1">
              <a:lnSpc>
                <a:spcPct val="107000"/>
              </a:lnSpc>
              <a:spcBef>
                <a:spcPts val="0"/>
              </a:spcBef>
              <a:spcAft>
                <a:spcPts val="0"/>
              </a:spcAft>
              <a:buFont typeface="Arial" panose="020B0604020202020204" pitchFamily="34" charset="0"/>
              <a:buChar char="•"/>
            </a:pP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يجب </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أ</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لا يقل عمر </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ال</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مستخدمي</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ن</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 عن  13</a:t>
            </a:r>
            <a:r>
              <a:rPr lang="en-US" sz="2400" dirty="0">
                <a:solidFill>
                  <a:schemeClr val="tx1"/>
                </a:solidFill>
                <a:latin typeface="Simplified Arabic" panose="02020603050405020304" pitchFamily="18" charset="-78"/>
                <a:ea typeface="Simplified Arabic"/>
                <a:cs typeface="Simplified Arabic" panose="02020603050405020304" pitchFamily="18" charset="-78"/>
                <a:sym typeface="Calibri"/>
              </a:rPr>
              <a:t> </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عامًا</a:t>
            </a:r>
            <a:r>
              <a:rPr lang="ar-EG" sz="2400" dirty="0">
                <a:latin typeface="Simplified Arabic" panose="02020603050405020304" pitchFamily="18" charset="-78"/>
                <a:ea typeface="Simplified Arabic"/>
                <a:cs typeface="Simplified Arabic" panose="02020603050405020304" pitchFamily="18" charset="-78"/>
                <a:sym typeface="Calibri"/>
              </a:rPr>
              <a:t>، وي</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جب </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عدم إرسال</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 عبر</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ه </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أي محتوى </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يحتوي</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 على خطاب كراهية، أو يحرض على العنف أو يمثل تهديد</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r>
              <a:rPr lang="ar-SY" sz="2400" dirty="0">
                <a:solidFill>
                  <a:schemeClr val="tx1"/>
                </a:solidFill>
                <a:latin typeface="Simplified Arabic" panose="02020603050405020304" pitchFamily="18" charset="-78"/>
                <a:ea typeface="Simplified Arabic"/>
                <a:cs typeface="Simplified Arabic" panose="02020603050405020304" pitchFamily="18" charset="-78"/>
                <a:sym typeface="Calibri"/>
              </a:rPr>
              <a:t>ا أو يحتوي على عنف مصور</a:t>
            </a:r>
            <a:r>
              <a:rPr lang="en-US" sz="24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AC326185-596E-C0A6-4981-D9FB7DAE48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338877811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ECBB9-A91D-B501-11C1-7CBFEF669E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7C1D46-7A75-7C41-6ACB-8F46365BCCE3}"/>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43E5E2-FA40-A3B4-5D09-23497037ED9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1602E5F-8BAC-2BA4-3CC9-1AB21414E4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D8616A8-E2AB-9EAA-0A24-4C75ED56BBA4}"/>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AF8603C-1857-321A-9FBF-4EC20D075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5A7B4FA-4775-3F66-6A39-EDEAD787C385}"/>
              </a:ext>
            </a:extLst>
          </p:cNvPr>
          <p:cNvSpPr txBox="1"/>
          <p:nvPr/>
        </p:nvSpPr>
        <p:spPr>
          <a:xfrm>
            <a:off x="2513150" y="2503599"/>
            <a:ext cx="8267957" cy="2858539"/>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كما يحظر </a:t>
            </a:r>
            <a:r>
              <a:rPr lang="en-US" sz="2400" b="1" i="0" u="none" strike="noStrike" cap="none" dirty="0" err="1">
                <a:solidFill>
                  <a:schemeClr val="tx1"/>
                </a:solidFill>
                <a:latin typeface="Simplified Arabic" panose="02020603050405020304" pitchFamily="18" charset="-78"/>
                <a:ea typeface="Calibri"/>
                <a:cs typeface="Simplified Arabic" panose="02020603050405020304" pitchFamily="18" charset="-78"/>
                <a:sym typeface="Calibri"/>
              </a:rPr>
              <a:t>facebook</a:t>
            </a:r>
            <a:r>
              <a:rPr lang="en-US"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إرسال أية مواد إباحية عن طريقه</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en-US" sz="2400" dirty="0">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endParaRPr lang="en-US" sz="2400" dirty="0">
              <a:latin typeface="Simplified Arabic" panose="02020603050405020304" pitchFamily="18" charset="-78"/>
              <a:ea typeface="Simplified Arabic"/>
              <a:cs typeface="Simplified Arabic" panose="02020603050405020304" pitchFamily="18" charset="-78"/>
              <a:sym typeface="Simplified Arabic"/>
            </a:endParaRPr>
          </a:p>
          <a:p>
            <a:pPr marL="342900" marR="0" lvl="0" indent="-3429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يسمح </a:t>
            </a:r>
            <a:r>
              <a:rPr lang="en-US" sz="2400" b="1" i="0" u="none" strike="noStrike" cap="none" dirty="0" err="1">
                <a:solidFill>
                  <a:schemeClr val="tx1"/>
                </a:solidFill>
                <a:latin typeface="Simplified Arabic" panose="02020603050405020304" pitchFamily="18" charset="-78"/>
                <a:ea typeface="Calibri"/>
                <a:cs typeface="Simplified Arabic" panose="02020603050405020304" pitchFamily="18" charset="-78"/>
                <a:sym typeface="Calibri"/>
              </a:rPr>
              <a:t>facebook</a:t>
            </a:r>
            <a:r>
              <a:rPr lang="ar-EG" sz="2400" b="1" dirty="0">
                <a:latin typeface="Simplified Arabic" panose="02020603050405020304" pitchFamily="18" charset="-78"/>
                <a:ea typeface="Calibri"/>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بتشغيل أي تطبيق يشتمل على محتوى ذي صلة بالكحوليات أو المواعدة الغرامية أو أي محتوى آخر مخصص للبالغين، إلا مع الالتزام بالضوابط المناسبة.</a:t>
            </a:r>
          </a:p>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3E37FDAD-B67B-F6B5-0B77-F237990065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421259945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8402AD-4784-5335-A11F-4AB1F90599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C93787-DA66-A188-6B7F-A2AFE8465291}"/>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B871BD-DEC0-5C40-6F5D-BEE1747A4AB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C3544869-691E-3476-0295-266584CB0C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881F68-1D97-9BBB-D34C-BFA53C9FECF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59ABA78B-ACD8-5484-F6A8-CF950436F9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E43C471-0935-7612-FA64-065DCECCF554}"/>
              </a:ext>
            </a:extLst>
          </p:cNvPr>
          <p:cNvSpPr txBox="1"/>
          <p:nvPr/>
        </p:nvSpPr>
        <p:spPr>
          <a:xfrm>
            <a:off x="2513150" y="2503599"/>
            <a:ext cx="8267957"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b="1" dirty="0">
                <a:latin typeface="Simplified Arabic" panose="02020603050405020304" pitchFamily="18" charset="-78"/>
                <a:ea typeface="Calibri"/>
                <a:cs typeface="Simplified Arabic" panose="02020603050405020304" pitchFamily="18" charset="-78"/>
                <a:sym typeface="Calibri"/>
              </a:rPr>
              <a:t>2 - </a:t>
            </a: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a:t>
            </a:r>
            <a:r>
              <a:rPr lang="ar-EG" sz="2400" dirty="0">
                <a:latin typeface="Simplified Arabic" panose="02020603050405020304" pitchFamily="18" charset="-78"/>
                <a:ea typeface="Calibri"/>
                <a:cs typeface="Simplified Arabic" panose="02020603050405020304" pitchFamily="18" charset="-78"/>
                <a:sym typeface="Calibri"/>
              </a:rPr>
              <a:t>أ</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لا يمارس مستخدمو موقع </a:t>
            </a:r>
            <a:r>
              <a:rPr lang="en-US" sz="2400" i="0" u="none" strike="noStrike" cap="none" dirty="0" err="1">
                <a:solidFill>
                  <a:schemeClr val="tx1"/>
                </a:solidFill>
                <a:latin typeface="Simplified Arabic" panose="02020603050405020304" pitchFamily="18" charset="-78"/>
                <a:ea typeface="Calibri"/>
                <a:cs typeface="Simplified Arabic" panose="02020603050405020304" pitchFamily="18" charset="-78"/>
                <a:sym typeface="Calibri"/>
              </a:rPr>
              <a:t>facebook</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أعمال التعدي أو التخويف أو التحرش بالآخرين</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3 - الخصوصية</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rPr>
              <a:t>: يجب ألا يرسل مستخدمو الموقع وثائق أو معلومات مالية حساسة تخص أي شخص آخر عن طريقه</a:t>
            </a:r>
            <a:r>
              <a:rPr lang="en-US" sz="24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16F5CEA2-2301-E2D3-A054-53377DE8DA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200900468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FB6B0-AE24-8D96-7943-F39F588CDB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A52D4F-ED51-8DDF-B0FF-9A3AC10229B1}"/>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DC63EB5-D6A7-C909-F644-48A5C40B7A99}"/>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4A0753D-7561-81FE-3DC2-86893220294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3434230-D699-6AAA-0D04-EC1D62EE01E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B03902E-4623-3B02-2E58-C7E9735017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A1BD4C4-C48E-F01F-8713-48244914076C}"/>
              </a:ext>
            </a:extLst>
          </p:cNvPr>
          <p:cNvSpPr txBox="1"/>
          <p:nvPr/>
        </p:nvSpPr>
        <p:spPr>
          <a:xfrm>
            <a:off x="2217206" y="2441211"/>
            <a:ext cx="8825462" cy="2858539"/>
          </a:xfrm>
          <a:prstGeom prst="rect">
            <a:avLst/>
          </a:prstGeom>
          <a:noFill/>
        </p:spPr>
        <p:txBody>
          <a:bodyPr wrap="square" rtlCol="0">
            <a:spAutoFit/>
          </a:bodyPr>
          <a:lstStyle/>
          <a:p>
            <a:pPr marR="0" lvl="0" algn="just" rtl="1">
              <a:lnSpc>
                <a:spcPct val="107000"/>
              </a:lnSpc>
              <a:spcBef>
                <a:spcPts val="0"/>
              </a:spcBef>
              <a:spcAft>
                <a:spcPts val="0"/>
              </a:spcAft>
            </a:pPr>
            <a:r>
              <a:rPr lang="ar-EG" sz="2400" b="1" dirty="0">
                <a:latin typeface="Simplified Arabic" panose="02020603050405020304" pitchFamily="18" charset="-78"/>
                <a:ea typeface="Calibri"/>
                <a:cs typeface="Simplified Arabic" panose="02020603050405020304" pitchFamily="18" charset="-78"/>
                <a:sym typeface="Calibri"/>
              </a:rPr>
              <a:t>4 - أم</a:t>
            </a: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ن المعلومات</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هو أي شيء من شأنه إلحاق الضرر بعمل الموقع أو مظهره، فعلى سبيل المثال، يجب ألا يقوم المستخدمون بتحميل فيروسات</a:t>
            </a:r>
            <a:r>
              <a:rPr lang="en-US"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5 - أحكام متنوعة</a:t>
            </a:r>
            <a:r>
              <a:rPr lang="ar-EG" sz="2400" dirty="0">
                <a:solidFill>
                  <a:schemeClr val="tx1"/>
                </a:solidFill>
                <a:latin typeface="Simplified Arabic" panose="02020603050405020304" pitchFamily="18" charset="-78"/>
                <a:ea typeface="Calibri"/>
                <a:cs typeface="Simplified Arabic" panose="02020603050405020304" pitchFamily="18" charset="-78"/>
                <a:sym typeface="Calibri"/>
              </a:rPr>
              <a:t>: هناك قيد عام على قيام المستخدمين بإرسال محتوى ينتهك حقوق أي شخص آخر، أو انتهاك المستخدم لحقوق الملكية الفكرية الخاصة بالآخرين</a:t>
            </a:r>
            <a:r>
              <a:rPr lang="en-US" sz="24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C3478BBB-3BD8-5334-0624-BADDC641C7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229725328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64773C-8E84-9C12-6060-C35820C9A6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4FE6E2-7E60-B220-4D61-813DC8E8359B}"/>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4718F8E-CBDC-2B2F-9B11-5D9B5E7C0CC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81549B8F-DAA2-9BDD-5A54-F047DE7D5C3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0F2714-9014-8050-44D0-324306680F93}"/>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BA0F4C7-7A0A-BA2A-C6C0-155E3DE14E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DA3546D-50CF-20F6-C911-BFD70019E84A}"/>
              </a:ext>
            </a:extLst>
          </p:cNvPr>
          <p:cNvSpPr txBox="1"/>
          <p:nvPr/>
        </p:nvSpPr>
        <p:spPr>
          <a:xfrm>
            <a:off x="2217206" y="1968160"/>
            <a:ext cx="8825462" cy="2068195"/>
          </a:xfrm>
          <a:prstGeom prst="rect">
            <a:avLst/>
          </a:prstGeom>
          <a:noFill/>
        </p:spPr>
        <p:txBody>
          <a:bodyPr wrap="square" rtlCol="0">
            <a:spAutoFit/>
          </a:bodyPr>
          <a:lstStyle/>
          <a:p>
            <a:pPr algn="just" rtl="1">
              <a:lnSpc>
                <a:spcPct val="107000"/>
              </a:lnSpc>
            </a:pP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ثالثًا –</a:t>
            </a:r>
            <a:r>
              <a:rPr lang="en-US" sz="2400" b="1" dirty="0" err="1">
                <a:solidFill>
                  <a:schemeClr val="tx1"/>
                </a:solidFill>
                <a:latin typeface="Simplified Arabic" panose="02020603050405020304" pitchFamily="18" charset="-78"/>
                <a:ea typeface="Simplified Arabic"/>
                <a:cs typeface="Simplified Arabic" panose="02020603050405020304" pitchFamily="18" charset="-78"/>
                <a:sym typeface="Calibri"/>
              </a:rPr>
              <a:t>youtube</a:t>
            </a: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 : </a:t>
            </a:r>
            <a:r>
              <a:rPr lang="en-US"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ومنها: </a:t>
            </a:r>
          </a:p>
          <a:p>
            <a:pPr algn="just" rtl="1">
              <a:lnSpc>
                <a:spcPct val="107000"/>
              </a:lnSpc>
            </a:pPr>
            <a:endParaRPr lang="ar-EG" sz="2400" dirty="0">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p:txBody>
      </p:sp>
      <p:pic>
        <p:nvPicPr>
          <p:cNvPr id="4" name="Picture 3">
            <a:extLst>
              <a:ext uri="{FF2B5EF4-FFF2-40B4-BE49-F238E27FC236}">
                <a16:creationId xmlns:a16="http://schemas.microsoft.com/office/drawing/2014/main" id="{DBF20805-E2D9-D8BA-900D-AE0B84FAF3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graphicFrame>
        <p:nvGraphicFramePr>
          <p:cNvPr id="8" name="Diagram 7">
            <a:extLst>
              <a:ext uri="{FF2B5EF4-FFF2-40B4-BE49-F238E27FC236}">
                <a16:creationId xmlns:a16="http://schemas.microsoft.com/office/drawing/2014/main" id="{65D6DBEA-2E15-FF1B-BE38-A72C02DFB766}"/>
              </a:ext>
            </a:extLst>
          </p:cNvPr>
          <p:cNvGraphicFramePr/>
          <p:nvPr>
            <p:extLst>
              <p:ext uri="{D42A27DB-BD31-4B8C-83A1-F6EECF244321}">
                <p14:modId xmlns:p14="http://schemas.microsoft.com/office/powerpoint/2010/main" val="3504799276"/>
              </p:ext>
            </p:extLst>
          </p:nvPr>
        </p:nvGraphicFramePr>
        <p:xfrm>
          <a:off x="3112253" y="3165231"/>
          <a:ext cx="5834799" cy="26737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47411616"/>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C60668-C20E-3795-6B07-7BD7BB2698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AE0BDE-6236-C753-C81A-2ACEEA8F065C}"/>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786D91-EBBB-B43F-9344-E36C321F59D2}"/>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04FE054F-A68E-CAA7-67DA-2F827DBE9D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80804A-E699-AB17-29BF-2EF0498FA9A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7875200D-219C-43A0-BA48-5D6220E57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DBE1B0C-0FCC-17D9-9E80-255729EE9B92}"/>
              </a:ext>
            </a:extLst>
          </p:cNvPr>
          <p:cNvSpPr txBox="1"/>
          <p:nvPr/>
        </p:nvSpPr>
        <p:spPr>
          <a:xfrm>
            <a:off x="2217206" y="2441211"/>
            <a:ext cx="8825462"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1 - الأخلاق والسلوك اللائق:</a:t>
            </a:r>
          </a:p>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en-US"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ألا يقوم المستخدمون بتحميل أي محتوى ذو طبيعة إباحية، أو التي تشجع على الأنشطة الخطيرة أو غير القانونية، بما في ذلك تعليم صنع القنابل أو تعاطي المخدرات، والمحتويات التي تشتمل على عنف، أو محتوى يروج للكراهية والعنف ضد أفراد أو مجموعات بناء على العرق أو الدين. </a:t>
            </a: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4310C282-D964-B267-64AF-0D9D6F0237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152625313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F4B74-BF93-6410-3C7F-FCC10B404A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9B8F4DE-F5FE-6408-F908-1CB6A33C1495}"/>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F46301-AACD-BD39-BBDE-92970D3C790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0E924E6-5AFD-2734-477A-17E803EC20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C3D3A07-259B-83B2-9EEE-2EC23359731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456DF3B4-DB9A-4D81-0DA9-FA752888E0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E20BAA0-65A8-3E8B-16AD-4110B51D823F}"/>
              </a:ext>
            </a:extLst>
          </p:cNvPr>
          <p:cNvSpPr txBox="1"/>
          <p:nvPr/>
        </p:nvSpPr>
        <p:spPr>
          <a:xfrm>
            <a:off x="2217206" y="2441211"/>
            <a:ext cx="8825462"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2 - التحرش وتشويه السمعة: </a:t>
            </a:r>
            <a:endParaRPr lang="en-US"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24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يحظر على المستخدمين القيام بأي سلوك عنيف أو المطاردة أو التهديد أو التحرش بالآخرين، وقد يشمل التحرش نسخ مخطط قنوات أي مستخدم باستخدام أي اسم مستخدم مماثل أو انتحال صفة شخص آخر، وقد يتم منع أي مستخدم يقوم بهذه الأشياء دائمًا من استخدام الموقع.</a:t>
            </a: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5C3D1E26-17D0-DA30-5F17-C1738578EB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09291"/>
            <a:ext cx="1937776" cy="2062391"/>
          </a:xfrm>
          <a:prstGeom prst="rect">
            <a:avLst/>
          </a:prstGeom>
        </p:spPr>
      </p:pic>
    </p:spTree>
    <p:extLst>
      <p:ext uri="{BB962C8B-B14F-4D97-AF65-F5344CB8AC3E}">
        <p14:creationId xmlns:p14="http://schemas.microsoft.com/office/powerpoint/2010/main" val="242017144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61B3EB-1CF7-B0F9-4B8C-05AA72AB61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D104D1-8249-3D7C-98D8-A14FB0A9A91A}"/>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E13B39-CE56-64C0-6625-B54A0CA8E16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5BFA68DA-E68A-2DDC-27A4-C91EBF5C687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FEE60E-77E8-EB88-ACB0-65AF54BB054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7E90697-E411-7C57-2D8E-8345FEA37E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01551A1-8B70-9DB3-F74B-94AC4CD4D2C4}"/>
              </a:ext>
            </a:extLst>
          </p:cNvPr>
          <p:cNvSpPr txBox="1"/>
          <p:nvPr/>
        </p:nvSpPr>
        <p:spPr>
          <a:xfrm>
            <a:off x="2217206" y="2278699"/>
            <a:ext cx="8825462"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3 - أحكام متنوعة: </a:t>
            </a: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على المستخدمين توزيع أي محتوى من </a:t>
            </a:r>
            <a:r>
              <a:rPr lang="en-US" sz="24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youtube</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أو الوصول إليه عبر أي تقنية خلاف موقع يوتيوب، إلا بعد الحصول على موافقة من الموقع</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endPar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يجوز للمستخدمين الوصول إلى الموقع إلا للأغراض الشخصية غير التجارية</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C97CD4F5-D763-2BCD-8F22-D9A1AF0117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79631"/>
            <a:ext cx="1871686" cy="1992051"/>
          </a:xfrm>
          <a:prstGeom prst="rect">
            <a:avLst/>
          </a:prstGeom>
        </p:spPr>
      </p:pic>
    </p:spTree>
    <p:extLst>
      <p:ext uri="{BB962C8B-B14F-4D97-AF65-F5344CB8AC3E}">
        <p14:creationId xmlns:p14="http://schemas.microsoft.com/office/powerpoint/2010/main" val="2540007143"/>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9A10E-03A2-67EE-6132-1C8CDD3C98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90E085-30BB-D56C-1F98-130347741B99}"/>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21D7EE-32E2-B0A7-6A6D-2C75496DD3B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E4DEB8C-9858-466B-DBE5-D04C110E18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2625C9-D3DB-3D28-DA74-F7E6D845C05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DF0565E5-83CA-A441-7138-190D9F0E9F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DEEAE03-9B71-73DC-06BD-0C5B6D06E49B}"/>
              </a:ext>
            </a:extLst>
          </p:cNvPr>
          <p:cNvSpPr txBox="1"/>
          <p:nvPr/>
        </p:nvSpPr>
        <p:spPr>
          <a:xfrm>
            <a:off x="2217206" y="2278699"/>
            <a:ext cx="8825462" cy="2858539"/>
          </a:xfrm>
          <a:prstGeom prst="rect">
            <a:avLst/>
          </a:prstGeom>
          <a:noFill/>
        </p:spPr>
        <p:txBody>
          <a:bodyPr wrap="square" rtlCol="0">
            <a:spAutoFit/>
          </a:bodyPr>
          <a:lstStyle/>
          <a:p>
            <a:pPr marR="0" lvl="0" algn="just" rtl="1">
              <a:lnSpc>
                <a:spcPct val="107000"/>
              </a:lnSpc>
              <a:spcBef>
                <a:spcPts val="0"/>
              </a:spcBef>
              <a:spcAft>
                <a:spcPts val="0"/>
              </a:spcAft>
            </a:pP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رابعًا – </a:t>
            </a:r>
            <a:r>
              <a:rPr lang="en-US"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Instagram </a:t>
            </a: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منها: </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dirty="0">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46AD57C0-E0D8-FC1C-BAC3-1941425D67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79631"/>
            <a:ext cx="1871686" cy="1992051"/>
          </a:xfrm>
          <a:prstGeom prst="rect">
            <a:avLst/>
          </a:prstGeom>
        </p:spPr>
      </p:pic>
      <p:graphicFrame>
        <p:nvGraphicFramePr>
          <p:cNvPr id="8" name="Diagram 7">
            <a:extLst>
              <a:ext uri="{FF2B5EF4-FFF2-40B4-BE49-F238E27FC236}">
                <a16:creationId xmlns:a16="http://schemas.microsoft.com/office/drawing/2014/main" id="{2BF03A0E-5EB3-3050-8D92-7EBC9EC3BF92}"/>
              </a:ext>
            </a:extLst>
          </p:cNvPr>
          <p:cNvGraphicFramePr/>
          <p:nvPr>
            <p:extLst>
              <p:ext uri="{D42A27DB-BD31-4B8C-83A1-F6EECF244321}">
                <p14:modId xmlns:p14="http://schemas.microsoft.com/office/powerpoint/2010/main" val="1673871753"/>
              </p:ext>
            </p:extLst>
          </p:nvPr>
        </p:nvGraphicFramePr>
        <p:xfrm>
          <a:off x="3495490" y="2634064"/>
          <a:ext cx="6760308" cy="369031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1350600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5D7C24-8528-CC67-DF4F-33D8502DD9A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2153AE-F770-5AD4-7639-96E2809622C9}"/>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0745A30-BDC5-97DA-B0E2-A30F940B7348}"/>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63FECC0-7956-0C6F-D0A2-D54DD9810C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210C6A-276F-4A6A-B94A-6F479F53EAE1}"/>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020C7F2-4632-9830-BDE9-29AEC57AA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9DAEB8-D3B0-B142-D821-274A1A38FECE}"/>
              </a:ext>
            </a:extLst>
          </p:cNvPr>
          <p:cNvSpPr txBox="1"/>
          <p:nvPr/>
        </p:nvSpPr>
        <p:spPr>
          <a:xfrm>
            <a:off x="2217206" y="2278699"/>
            <a:ext cx="8825462"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b="1" dirty="0">
                <a:latin typeface="Simplified Arabic" panose="02020603050405020304" pitchFamily="18" charset="-78"/>
                <a:ea typeface="Simplified Arabic"/>
                <a:cs typeface="Simplified Arabic" panose="02020603050405020304" pitchFamily="18" charset="-78"/>
                <a:sym typeface="Calibri"/>
              </a:rPr>
              <a:t>1 - </a:t>
            </a: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الأخلاقيات والسلوك السليم: </a:t>
            </a:r>
            <a:endParaRPr lang="en-US"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الموقع على المستخدمين المسجلين نشر أي محتوى لا يتفق مع الآداب العامة والنظام العام والسلوك الحسن مثل الصور التي تعرض العنف أو التعري أو التمييز أو الإباحية أو غيرها</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A4524D86-A801-AC0B-5239-A66D8BC20B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79631"/>
            <a:ext cx="1871686" cy="1992051"/>
          </a:xfrm>
          <a:prstGeom prst="rect">
            <a:avLst/>
          </a:prstGeom>
        </p:spPr>
      </p:pic>
    </p:spTree>
    <p:extLst>
      <p:ext uri="{BB962C8B-B14F-4D97-AF65-F5344CB8AC3E}">
        <p14:creationId xmlns:p14="http://schemas.microsoft.com/office/powerpoint/2010/main" val="1241426485"/>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9B0088-D56C-B09E-CA68-E0341C7F32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E32AB7-1954-1187-3242-AC802BB7CED6}"/>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E101CA-F9ED-020C-5611-252DC1782CE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الخصوصية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994D95B-76BE-3B5D-308A-518430D93B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F1E77B-2F10-19C0-F67A-BC27D05A5DB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A7200DD6-A2E5-7542-8487-B51172D849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291EA70-EAA7-5459-E987-7D793F32F3A7}"/>
              </a:ext>
            </a:extLst>
          </p:cNvPr>
          <p:cNvSpPr txBox="1"/>
          <p:nvPr/>
        </p:nvSpPr>
        <p:spPr>
          <a:xfrm>
            <a:off x="2217206" y="2278699"/>
            <a:ext cx="8825462" cy="2068195"/>
          </a:xfrm>
          <a:prstGeom prst="rect">
            <a:avLst/>
          </a:prstGeom>
          <a:noFill/>
        </p:spPr>
        <p:txBody>
          <a:bodyPr wrap="square" rtlCol="0">
            <a:spAutoFit/>
          </a:bodyPr>
          <a:lstStyle/>
          <a:p>
            <a:pPr marR="0" lvl="0" algn="just" rtl="1">
              <a:lnSpc>
                <a:spcPct val="107000"/>
              </a:lnSpc>
              <a:spcBef>
                <a:spcPts val="0"/>
              </a:spcBef>
              <a:spcAft>
                <a:spcPts val="0"/>
              </a:spcAft>
            </a:pPr>
            <a:r>
              <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rPr>
              <a:t>2 - الخصوصية</a:t>
            </a:r>
            <a:r>
              <a:rPr lang="ar-EG" sz="24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24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شروط وأحكام الموقع المستخدمين المسجلين من انتهاك خصوصية كل منهم الآخر، وعدم نشر البيانات الشخصية أو بطاقات الائتمان أو الضمان الاجتماعي أو أرقام الهويات الوطنية أو أرقام الهواتف أو عناوين البريد الإلكتروني</a:t>
            </a:r>
            <a:r>
              <a:rPr lang="en-US" sz="2400"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CC96B5FF-B8CB-D209-5EAD-A39D7A413A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35" y="4079631"/>
            <a:ext cx="1871686" cy="1992051"/>
          </a:xfrm>
          <a:prstGeom prst="rect">
            <a:avLst/>
          </a:prstGeom>
        </p:spPr>
      </p:pic>
    </p:spTree>
    <p:extLst>
      <p:ext uri="{BB962C8B-B14F-4D97-AF65-F5344CB8AC3E}">
        <p14:creationId xmlns:p14="http://schemas.microsoft.com/office/powerpoint/2010/main" val="313782349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8DCC3-E8B5-FA2E-1BF3-CC5D20C2224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57F0C3-84E3-F565-E17B-94CCF13FA415}"/>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9692ADF-DE9A-44B2-8812-4BB95C5D5C9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دعوات دولية لالتزام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D663060-F36B-323E-4716-0F758A7B8E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65854EC-E350-E849-1587-D964EADCBE56}"/>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83A6E4ED-0807-3E59-3A95-320CF65464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196A95-7868-D77C-4385-561BE70F14C4}"/>
              </a:ext>
            </a:extLst>
          </p:cNvPr>
          <p:cNvSpPr txBox="1"/>
          <p:nvPr/>
        </p:nvSpPr>
        <p:spPr>
          <a:xfrm>
            <a:off x="2217206" y="2278699"/>
            <a:ext cx="8825462"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ظهرت العديد من الدعوات والمقترحات على الصعيد الدولي في شكل مبادرات تلزم بها مستخدمي وسائل الإعلام الجديد </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r>
              <a:rPr lang="ar-EG" sz="24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 الرقمي تمثل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أهمها فيما يلي: </a:t>
            </a:r>
          </a:p>
          <a:p>
            <a:pPr marR="0" lvl="0" algn="just" rtl="1">
              <a:lnSpc>
                <a:spcPct val="107000"/>
              </a:lnSpc>
              <a:spcBef>
                <a:spcPts val="0"/>
              </a:spcBef>
              <a:spcAft>
                <a:spcPts val="0"/>
              </a:spcAft>
            </a:pPr>
            <a:endParaRPr lang="ar-EG" sz="2400" dirty="0">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1 - وضع تشريعات لأمن المعلومات في كل بلد مع وجود شرطة مدربة وقضاة مختصين وضباط معنيين بتطبيق القانون توكل إليهم مسؤولية منع وقوع الجرائم وحدوث أعمال مشينة في </a:t>
            </a:r>
            <a:r>
              <a:rPr lang="ar-EG" sz="2400" dirty="0">
                <a:latin typeface="Simplified Arabic" panose="02020603050405020304" pitchFamily="18" charset="-78"/>
                <a:ea typeface="Simplified Arabic"/>
                <a:cs typeface="Simplified Arabic" panose="02020603050405020304" pitchFamily="18" charset="-78"/>
                <a:sym typeface="Simplified Arabic"/>
              </a:rPr>
              <a:t>المواقع الإلكترونية ومواقع التواصل الاجتماعي</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p>
        </p:txBody>
      </p:sp>
      <p:pic>
        <p:nvPicPr>
          <p:cNvPr id="8" name="Picture 7">
            <a:extLst>
              <a:ext uri="{FF2B5EF4-FFF2-40B4-BE49-F238E27FC236}">
                <a16:creationId xmlns:a16="http://schemas.microsoft.com/office/drawing/2014/main" id="{CDF3B96E-D4E4-4995-AADE-30A25E2A51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100" y="4276578"/>
            <a:ext cx="1616701" cy="1616700"/>
          </a:xfrm>
          <a:prstGeom prst="rect">
            <a:avLst/>
          </a:prstGeom>
        </p:spPr>
      </p:pic>
      <p:pic>
        <p:nvPicPr>
          <p:cNvPr id="9" name="Picture 8">
            <a:extLst>
              <a:ext uri="{FF2B5EF4-FFF2-40B4-BE49-F238E27FC236}">
                <a16:creationId xmlns:a16="http://schemas.microsoft.com/office/drawing/2014/main" id="{FA0F53F3-0EB4-EB19-9FFF-1B5D08E90C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7500" y="4428978"/>
            <a:ext cx="1616701" cy="1616700"/>
          </a:xfrm>
          <a:prstGeom prst="rect">
            <a:avLst/>
          </a:prstGeom>
        </p:spPr>
      </p:pic>
    </p:spTree>
    <p:extLst>
      <p:ext uri="{BB962C8B-B14F-4D97-AF65-F5344CB8AC3E}">
        <p14:creationId xmlns:p14="http://schemas.microsoft.com/office/powerpoint/2010/main" val="3525927508"/>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73409E-60D4-B9AD-9D7D-B8415A06A8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EB1E60-7CDC-D1EB-6639-BC011E2FD3AA}"/>
              </a:ext>
            </a:extLst>
          </p:cNvPr>
          <p:cNvSpPr/>
          <p:nvPr/>
        </p:nvSpPr>
        <p:spPr>
          <a:xfrm>
            <a:off x="689640" y="155825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F419CC9-2A2E-780A-CD18-4BBD04D4882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دعوات دولية لالتزام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A82E3F56-6F36-B601-2233-7AA7C86339D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D3457B-1528-88D2-B181-C2A4AA5B7FF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35B8F3CF-15D8-9D88-E3EE-697EEC81AB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805B603-E8B6-D724-EF6C-5071048EE64E}"/>
              </a:ext>
            </a:extLst>
          </p:cNvPr>
          <p:cNvSpPr txBox="1"/>
          <p:nvPr/>
        </p:nvSpPr>
        <p:spPr>
          <a:xfrm>
            <a:off x="2217206" y="2278699"/>
            <a:ext cx="8825462" cy="2463367"/>
          </a:xfrm>
          <a:prstGeom prst="rect">
            <a:avLst/>
          </a:prstGeom>
          <a:noFill/>
        </p:spPr>
        <p:txBody>
          <a:bodyPr wrap="square" rtlCol="0">
            <a:spAutoFit/>
          </a:bodyPr>
          <a:lstStyle/>
          <a:p>
            <a:pPr marR="0" lvl="0" algn="just" rtl="1">
              <a:lnSpc>
                <a:spcPct val="107000"/>
              </a:lnSpc>
              <a:spcBef>
                <a:spcPts val="0"/>
              </a:spcBef>
              <a:spcAft>
                <a:spcPts val="0"/>
              </a:spcAft>
            </a:pPr>
            <a:r>
              <a:rPr lang="ar-EG" sz="2400" dirty="0">
                <a:latin typeface="Simplified Arabic" panose="02020603050405020304" pitchFamily="18" charset="-78"/>
                <a:ea typeface="Simplified Arabic"/>
                <a:cs typeface="Simplified Arabic" panose="02020603050405020304" pitchFamily="18" charset="-78"/>
                <a:sym typeface="Simplified Arabic"/>
              </a:rPr>
              <a:t>2 -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ضرورة حماية الأطفال ومنعهم من دخول المواقع الإباحية، والحد من الجريمة على الإنترنت أيا كان نوعها لاسيما جريمة الإرهاب.</a:t>
            </a:r>
          </a:p>
          <a:p>
            <a:pPr marR="0" lvl="0" algn="just" rtl="1">
              <a:lnSpc>
                <a:spcPct val="107000"/>
              </a:lnSpc>
              <a:spcBef>
                <a:spcPts val="0"/>
              </a:spcBef>
              <a:spcAft>
                <a:spcPts val="0"/>
              </a:spcAft>
            </a:pPr>
            <a:endParaRPr lang="ar-EG" sz="2400" dirty="0">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3 - دعا البرلمان الأوروبي إلى تحرك دولي لضبط تبادل المواد الإباحية والعنصرية على الإنترنت وإلى تكوين (شرطة الإنترنت</a:t>
            </a:r>
            <a:r>
              <a:rPr lang="ar-EG" sz="2400"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a:t>
            </a: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ووضع اتفاقات دولية لمكافحة من يسيئون استخدام الإنترنت</a:t>
            </a:r>
            <a:r>
              <a:rPr lang="en-US"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420184AE-CF89-8D6D-B9DC-D00888BC61E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100" y="4276578"/>
            <a:ext cx="1616701" cy="1616700"/>
          </a:xfrm>
          <a:prstGeom prst="rect">
            <a:avLst/>
          </a:prstGeom>
        </p:spPr>
      </p:pic>
    </p:spTree>
    <p:extLst>
      <p:ext uri="{BB962C8B-B14F-4D97-AF65-F5344CB8AC3E}">
        <p14:creationId xmlns:p14="http://schemas.microsoft.com/office/powerpoint/2010/main" val="339933026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9FD3A-0B2F-99D8-75D1-B46DFE7D682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DEC241-07BC-3874-80CD-8380F9CF53D4}"/>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ABE0A3F-C71D-EB89-4E9A-F9F0984EC811}"/>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دعوات دولية لالتزام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634582F4-921B-5D7F-1708-6315B5C617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4CEC87-2992-BAC4-5630-162DBB75F44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B1E4EB1E-5A11-DFFE-45F5-4418C63947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D08B64-3488-CAAA-C4B6-D18C31AEAE81}"/>
              </a:ext>
            </a:extLst>
          </p:cNvPr>
          <p:cNvSpPr txBox="1"/>
          <p:nvPr/>
        </p:nvSpPr>
        <p:spPr>
          <a:xfrm>
            <a:off x="2513150" y="2121183"/>
            <a:ext cx="8825462" cy="3253711"/>
          </a:xfrm>
          <a:prstGeom prst="rect">
            <a:avLst/>
          </a:prstGeom>
          <a:noFill/>
        </p:spPr>
        <p:txBody>
          <a:bodyPr wrap="square" rtlCol="0">
            <a:spAutoFit/>
          </a:bodyPr>
          <a:lstStyle/>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في الولايات المتحدة اتفقت آراء الباحثين في التشريعات الخاصة باستخدام شبكة الإنترنت على اتجاهين: </a:t>
            </a:r>
          </a:p>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1 - ضرورة مراجعة جميع القوانين المتعلقة بهذا الموضوع وتعديلها لتتواءم مع الوضع الجديد.</a:t>
            </a:r>
          </a:p>
          <a:p>
            <a:pPr marR="0" lvl="0" algn="just" rtl="1">
              <a:lnSpc>
                <a:spcPct val="107000"/>
              </a:lnSpc>
              <a:spcBef>
                <a:spcPts val="0"/>
              </a:spcBef>
              <a:spcAft>
                <a:spcPts val="0"/>
              </a:spcAft>
            </a:pPr>
            <a:endParaRPr lang="ar-EG" sz="24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2 -  أهمية أن تركز القوانين والتعديلات على مكافحة الخداع وسوء استخدام هذه الوسائل</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42474A68-E84F-7E54-91E2-728021F836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5100" y="4276578"/>
            <a:ext cx="1616701" cy="1616700"/>
          </a:xfrm>
          <a:prstGeom prst="rect">
            <a:avLst/>
          </a:prstGeom>
        </p:spPr>
      </p:pic>
    </p:spTree>
    <p:extLst>
      <p:ext uri="{BB962C8B-B14F-4D97-AF65-F5344CB8AC3E}">
        <p14:creationId xmlns:p14="http://schemas.microsoft.com/office/powerpoint/2010/main" val="3440163272"/>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0216F-213A-1CDB-A7E1-CF6D7340D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211790-EEB4-3650-A91E-CFA355537B53}"/>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3B9614-5041-C868-0752-7BAF2EB40569}"/>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B3866EE4-68E2-AC5D-C1EA-F47796C302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08C3D3-8F81-2E3A-8ADF-EA4CC3DE5E49}"/>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ED05096-B32E-5396-EFC1-88CDC4AEDD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F2AF9209-2659-43B7-F405-548564BA523E}"/>
              </a:ext>
            </a:extLst>
          </p:cNvPr>
          <p:cNvGraphicFramePr/>
          <p:nvPr>
            <p:extLst>
              <p:ext uri="{D42A27DB-BD31-4B8C-83A1-F6EECF244321}">
                <p14:modId xmlns:p14="http://schemas.microsoft.com/office/powerpoint/2010/main" val="3464752027"/>
              </p:ext>
            </p:extLst>
          </p:nvPr>
        </p:nvGraphicFramePr>
        <p:xfrm>
          <a:off x="2953378" y="2531093"/>
          <a:ext cx="7745046" cy="30113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3596625C-CE5F-BDFB-A9AB-B63019D353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8385" y="4189832"/>
            <a:ext cx="1584765" cy="1584765"/>
          </a:xfrm>
          <a:prstGeom prst="rect">
            <a:avLst/>
          </a:prstGeom>
        </p:spPr>
      </p:pic>
      <p:sp>
        <p:nvSpPr>
          <p:cNvPr id="2" name="TextBox 1">
            <a:extLst>
              <a:ext uri="{FF2B5EF4-FFF2-40B4-BE49-F238E27FC236}">
                <a16:creationId xmlns:a16="http://schemas.microsoft.com/office/drawing/2014/main" id="{E18F654A-E292-0153-8686-44014D601660}"/>
              </a:ext>
            </a:extLst>
          </p:cNvPr>
          <p:cNvSpPr txBox="1"/>
          <p:nvPr/>
        </p:nvSpPr>
        <p:spPr>
          <a:xfrm>
            <a:off x="2346765" y="1796183"/>
            <a:ext cx="8958272" cy="1200329"/>
          </a:xfrm>
          <a:prstGeom prst="rect">
            <a:avLst/>
          </a:prstGeom>
          <a:noFill/>
        </p:spPr>
        <p:txBody>
          <a:bodyPr wrap="square" rtlCol="0">
            <a:spAutoFit/>
          </a:bodyPr>
          <a:lstStyle/>
          <a:p>
            <a:pPr algn="r"/>
            <a:r>
              <a:rPr lang="ar-EG" sz="2400" dirty="0">
                <a:latin typeface="Alexandria" charset="0"/>
                <a:cs typeface="+mj-cs"/>
              </a:rPr>
              <a:t>حدد خبراء الإعلام عددًا من الأخلاقيات المهنية التي يجب تطبيقها على جميع العاملين في هذا المجال كما يلي: </a:t>
            </a:r>
          </a:p>
          <a:p>
            <a:pPr algn="r"/>
            <a:endParaRPr lang="ar-EG" sz="2400" dirty="0">
              <a:latin typeface="Alexandria" charset="0"/>
              <a:cs typeface="+mj-cs"/>
            </a:endParaRPr>
          </a:p>
        </p:txBody>
      </p:sp>
    </p:spTree>
    <p:extLst>
      <p:ext uri="{BB962C8B-B14F-4D97-AF65-F5344CB8AC3E}">
        <p14:creationId xmlns:p14="http://schemas.microsoft.com/office/powerpoint/2010/main" val="25473175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BC133-C2EB-3C59-CE63-AB8ADD9A82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128618-740F-F010-4CA5-01DC5E03B710}"/>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1B33929-D74E-6757-F71C-94CD46D9AB33}"/>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CF007A1-33D1-446A-F76B-B361D2F8795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C200E57-0B5D-C462-3375-E5F526B4839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50A9A3A-A10C-6A47-D51E-A152BA1CDE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C6FB30F-FC67-0067-D6BF-1737AD7C559A}"/>
              </a:ext>
            </a:extLst>
          </p:cNvPr>
          <p:cNvSpPr txBox="1"/>
          <p:nvPr/>
        </p:nvSpPr>
        <p:spPr>
          <a:xfrm>
            <a:off x="2217206" y="2374466"/>
            <a:ext cx="8825462" cy="2068195"/>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1 - الحيادية والموضوعية:</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تتميز الصحافة الرقمية بنقل الأخبار بحيادية تامة دون أي تحيز، أو نقل الأخبار من منظور الأفراد الشخصي، أو آرائهم المتعلقة بالخبر، إذًا إن من أخلاقيات الصحافة الرقمية تغطية الأحداث بحيادية، بالإضافة إلى تحليل الأحداث بطريقة موضوعية ومحايدة.</a:t>
            </a:r>
          </a:p>
        </p:txBody>
      </p:sp>
      <p:pic>
        <p:nvPicPr>
          <p:cNvPr id="8" name="Picture 7">
            <a:extLst>
              <a:ext uri="{FF2B5EF4-FFF2-40B4-BE49-F238E27FC236}">
                <a16:creationId xmlns:a16="http://schemas.microsoft.com/office/drawing/2014/main" id="{AAB0F972-EEAF-D29B-F237-3BF574313B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3590" y="4060188"/>
            <a:ext cx="1584765" cy="1584765"/>
          </a:xfrm>
          <a:prstGeom prst="rect">
            <a:avLst/>
          </a:prstGeom>
        </p:spPr>
      </p:pic>
    </p:spTree>
    <p:extLst>
      <p:ext uri="{BB962C8B-B14F-4D97-AF65-F5344CB8AC3E}">
        <p14:creationId xmlns:p14="http://schemas.microsoft.com/office/powerpoint/2010/main" val="5106555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CE26D-877F-41C8-F821-B90E998031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C8BD80-00D5-826A-6A12-0029321BB83D}"/>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24D882E-F553-D877-CA34-1680DCECBE5B}"/>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CF27B6D-A456-A2E8-34B8-06A98D96E8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B475C8-0F00-7BEB-4C84-852D9BF27812}"/>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22658993-2E68-1C7C-9A66-723CE3EFA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AECC8D-CC8C-E3DD-31A9-7A0B74BF13B3}"/>
              </a:ext>
            </a:extLst>
          </p:cNvPr>
          <p:cNvSpPr txBox="1"/>
          <p:nvPr/>
        </p:nvSpPr>
        <p:spPr>
          <a:xfrm>
            <a:off x="2217206" y="2307142"/>
            <a:ext cx="8825462" cy="2463367"/>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2 - استخدام المهارات الصحفية المتميزة:</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تشمل هذه المهارات القدرات الاستقصائية، والمهارات البحثية، والمعرفة بكيفية عمل المؤسسات، بالإضافة إلى امتلاك مهارات الاتصال التي سهلتها تكنولوجيا الوسائط الرقمية، والمبادئ الأخلاقية كالالتزام بالدقة، والتحقق، والاحترافية، لذلك يعد امتلاك هذه المهارات جزءًا لا يتجزأ من أخلاقيات الصحافة الرقمية.</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0DF782F9-7B39-FACF-104D-BE61D656EC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016" y="4290646"/>
            <a:ext cx="1500276" cy="1500276"/>
          </a:xfrm>
          <a:prstGeom prst="rect">
            <a:avLst/>
          </a:prstGeom>
        </p:spPr>
      </p:pic>
    </p:spTree>
    <p:extLst>
      <p:ext uri="{BB962C8B-B14F-4D97-AF65-F5344CB8AC3E}">
        <p14:creationId xmlns:p14="http://schemas.microsoft.com/office/powerpoint/2010/main" val="231395521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7DC53-02CA-4581-B96C-EB056CF29D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29AC7A-604F-FA7D-677F-BEB1AD0FE2DF}"/>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A24798-8B9F-CF94-7DA8-53462AD8AE1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E6F39ED0-0E66-C7AE-01F8-8BF42FF0B4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5D18019-D777-92DE-C0CD-13DC15E4143A}"/>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799591C-D1DB-25EE-E5AA-48CE58C65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136D9DB-5980-4AFE-B093-89DDD47203D0}"/>
              </a:ext>
            </a:extLst>
          </p:cNvPr>
          <p:cNvSpPr txBox="1"/>
          <p:nvPr/>
        </p:nvSpPr>
        <p:spPr>
          <a:xfrm>
            <a:off x="2346765" y="1973176"/>
            <a:ext cx="8825462" cy="3253711"/>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3 - التحقق من سلامة الصور:</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يمتلك الأفراد إلى جانب الصحفيين طرقاً جديدة وسهلة لالتقاط الصور ونشرها؛ كالصور الفوتوغرافية، والفيديو، بالإضافة إلى التقنيات التي تسمح بمعالجتها وإجراء التغيرات، والتعديلات، والإضافات عليها.</a:t>
            </a:r>
          </a:p>
          <a:p>
            <a:pPr marL="0" marR="0" lvl="0" indent="0" algn="just" rtl="1">
              <a:lnSpc>
                <a:spcPct val="107000"/>
              </a:lnSpc>
              <a:spcBef>
                <a:spcPts val="0"/>
              </a:spcBef>
              <a:spcAft>
                <a:spcPts val="0"/>
              </a:spcAft>
              <a:buNone/>
            </a:pPr>
            <a:endParaRPr lang="ar-EG" sz="24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فيجب التأكد من أن صحة هذه الصور، وتعلقها بالحدث المعني للخبر، والتحقق بأنه لم يتم التلاعب بها.</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0D05DBBE-D616-6C5F-3E4E-D2D5ED7785F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747" y="4475296"/>
            <a:ext cx="1299301" cy="1299301"/>
          </a:xfrm>
          <a:prstGeom prst="rect">
            <a:avLst/>
          </a:prstGeom>
        </p:spPr>
      </p:pic>
    </p:spTree>
    <p:extLst>
      <p:ext uri="{BB962C8B-B14F-4D97-AF65-F5344CB8AC3E}">
        <p14:creationId xmlns:p14="http://schemas.microsoft.com/office/powerpoint/2010/main" val="3188552824"/>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608204-A184-6CF5-8C60-5E95C44932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89AF2E-588F-7EDC-3401-EEE2A46637BF}"/>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9DCDEDD-2975-F2AD-4376-53F2A3AA8C0D}"/>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3C8B996E-1CE1-367E-81E6-4E479FBCB0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7BFC82-6D9D-01F8-C384-37D48481EE9C}"/>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9791398F-4E2D-DAE8-46A1-E8DBDC2DC9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C937AB8-38A4-5715-14CC-06FD7D570D88}"/>
              </a:ext>
            </a:extLst>
          </p:cNvPr>
          <p:cNvSpPr txBox="1"/>
          <p:nvPr/>
        </p:nvSpPr>
        <p:spPr>
          <a:xfrm>
            <a:off x="2217206" y="2167085"/>
            <a:ext cx="8825462" cy="2463367"/>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4 - مراقبة المواقع:</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يجب على العاملين والمحررين في الصحافة الرقمية مراقبة مواقعهم الإلكترونية وصفحاتهم على وسائل التواصل الاجتماعي، واتخاذ التدابير لمنع نشر أي محتوى غير قانوني، أو ينتهك كرامة الإنسان، أو يتعدى على خصوصية أي فرد، أو </a:t>
            </a:r>
            <a:r>
              <a:rPr lang="ar-EG" sz="2400" dirty="0">
                <a:solidFill>
                  <a:schemeClr val="dk1"/>
                </a:solidFill>
                <a:latin typeface="Simplified Arabic" panose="02020603050405020304" pitchFamily="18" charset="-78"/>
                <a:ea typeface="Calibri"/>
                <a:cs typeface="Simplified Arabic" panose="02020603050405020304" pitchFamily="18" charset="-78"/>
                <a:sym typeface="Calibri"/>
              </a:rPr>
              <a:t>يحث</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على الكراهية، ويجب أن تتم هذه المراقبة قبل النشر.</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C58D3157-43AA-8F42-001B-7BE2FBAFF6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747" y="4475296"/>
            <a:ext cx="1299301" cy="1299301"/>
          </a:xfrm>
          <a:prstGeom prst="rect">
            <a:avLst/>
          </a:prstGeom>
        </p:spPr>
      </p:pic>
    </p:spTree>
    <p:extLst>
      <p:ext uri="{BB962C8B-B14F-4D97-AF65-F5344CB8AC3E}">
        <p14:creationId xmlns:p14="http://schemas.microsoft.com/office/powerpoint/2010/main" val="1824158331"/>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A2151-79EB-CFD5-5060-2162C7D8EF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65D2DF-02F9-B95F-273E-AC8A0CE2B0BE}"/>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3DDA0A-D605-3403-AEBD-3FF66F017D7E}"/>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DDB54A7B-B9AF-63DD-2315-6482C61D37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815C46-3AFB-23E7-D82E-8EC513BA84FD}"/>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AB75062-6CDD-0CB3-A355-AB9137DC14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D4E6712-F9B3-3D48-55B4-D3583BDD207D}"/>
              </a:ext>
            </a:extLst>
          </p:cNvPr>
          <p:cNvSpPr txBox="1"/>
          <p:nvPr/>
        </p:nvSpPr>
        <p:spPr>
          <a:xfrm>
            <a:off x="2217206" y="2447420"/>
            <a:ext cx="8825462" cy="2068195"/>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5 - متابعة المواقع المخصصة للأطفال والشباب:</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تعد عملية مراقبة المواقع المخصصة في المقام الأول للأطفال والشباب من أخلاقيات الصحافة الرقمية، حيث تعتني وتهتم بهذا الجانب لمنع حالات التنمر عبر الإنترنت، أو نشر أي محتوى ضار قد تحث على العنف، وإلحاق الضرر بالآخرين.</a:t>
            </a:r>
          </a:p>
        </p:txBody>
      </p:sp>
      <p:pic>
        <p:nvPicPr>
          <p:cNvPr id="8" name="Picture 7">
            <a:extLst>
              <a:ext uri="{FF2B5EF4-FFF2-40B4-BE49-F238E27FC236}">
                <a16:creationId xmlns:a16="http://schemas.microsoft.com/office/drawing/2014/main" id="{418F79B9-0C71-CC0A-DAA3-DCBC0642AC2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747" y="4475296"/>
            <a:ext cx="1299301" cy="1299301"/>
          </a:xfrm>
          <a:prstGeom prst="rect">
            <a:avLst/>
          </a:prstGeom>
        </p:spPr>
      </p:pic>
    </p:spTree>
    <p:extLst>
      <p:ext uri="{BB962C8B-B14F-4D97-AF65-F5344CB8AC3E}">
        <p14:creationId xmlns:p14="http://schemas.microsoft.com/office/powerpoint/2010/main" val="3555674949"/>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C5B1A-858A-1E96-0014-2AC2E8B46A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39DE47B-B13F-4174-F1FA-D5AF4BD9A96C}"/>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6A82B7-155B-B814-F937-75E2551593C0}"/>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FAA6DE3A-2B35-BE30-F8FA-E5A0DE7171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5269692-0E5D-F3D8-9C75-92E200F4ABA8}"/>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BD077CD-4097-8776-205E-73847418DE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5A4A8CA-7870-33CF-9E74-B80B588C8A2B}"/>
              </a:ext>
            </a:extLst>
          </p:cNvPr>
          <p:cNvSpPr txBox="1"/>
          <p:nvPr/>
        </p:nvSpPr>
        <p:spPr>
          <a:xfrm>
            <a:off x="2217206" y="2197316"/>
            <a:ext cx="8825462" cy="2463367"/>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6 - تتبع التعليقات الإلكترونية:</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يتابع العاملون في الصحافة الرقمية التعليقات التي تعرض سلامة الأفراد الجسدية للخطر، أو التي قد تسبب انتهاكات خطرة لحقوق الإنسان، ويلجؤون للاستفادة من الآليات الفعالة التي تحدد مصدر هذه التعليقات، وتسهل عملية التبليغ عن الأفراد الذين يقومون بكتابة تعليقات منافية للآداب، وتعرض الأفراد الآخرين للتهديد أو الخطر.</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DC46AF1E-2D34-7DC7-59D9-7685CA4DC7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747" y="4475296"/>
            <a:ext cx="1299301" cy="1299301"/>
          </a:xfrm>
          <a:prstGeom prst="rect">
            <a:avLst/>
          </a:prstGeom>
        </p:spPr>
      </p:pic>
    </p:spTree>
    <p:extLst>
      <p:ext uri="{BB962C8B-B14F-4D97-AF65-F5344CB8AC3E}">
        <p14:creationId xmlns:p14="http://schemas.microsoft.com/office/powerpoint/2010/main" val="173458157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63CE6-ACE4-F36A-671B-C6B781A0E5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9DD4D4-CFB0-A708-38FF-FEBEA071F781}"/>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501D6F7-E939-2EDD-6DC6-9519CA431BFA}"/>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الأخلاقيات المهنية في الإعلام الرقمي</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1BD765BE-0DE3-52B4-6890-076407159D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0378DCF-D61D-9895-B49B-A9BCCE117FFB}"/>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CC8E709D-579E-5E38-3807-4D414623A7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69FB660-1FCD-FD25-A8B6-6266EB4E3455}"/>
              </a:ext>
            </a:extLst>
          </p:cNvPr>
          <p:cNvSpPr txBox="1"/>
          <p:nvPr/>
        </p:nvSpPr>
        <p:spPr>
          <a:xfrm>
            <a:off x="2217206" y="2197316"/>
            <a:ext cx="8825462" cy="2068195"/>
          </a:xfrm>
          <a:prstGeom prst="rect">
            <a:avLst/>
          </a:prstGeom>
          <a:noFill/>
        </p:spPr>
        <p:txBody>
          <a:bodyPr wrap="square" rtlCol="0">
            <a:spAutoFit/>
          </a:bodyPr>
          <a:lstStyle/>
          <a:p>
            <a:pPr marL="0" marR="0" lvl="0" indent="0" algn="just" rtl="1">
              <a:lnSpc>
                <a:spcPct val="107000"/>
              </a:lnSpc>
              <a:spcBef>
                <a:spcPts val="0"/>
              </a:spcBef>
              <a:spcAft>
                <a:spcPts val="0"/>
              </a:spcAft>
              <a:buNone/>
            </a:pPr>
            <a:r>
              <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7 - البُعد عن الأخبار الزائفة:</a:t>
            </a:r>
          </a:p>
          <a:p>
            <a:pPr marL="0" marR="0" lvl="0" indent="0" algn="just" rtl="1">
              <a:lnSpc>
                <a:spcPct val="107000"/>
              </a:lnSpc>
              <a:spcBef>
                <a:spcPts val="0"/>
              </a:spcBef>
              <a:spcAft>
                <a:spcPts val="0"/>
              </a:spcAft>
              <a:buNone/>
            </a:pPr>
            <a:endParaRPr lang="ar-EG" sz="24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من أخلاقيات الإعلام الرقمي أن يبتعد العاملون في المجال عن نشر الأخبار الزائفة والتأكد من مصادر الأخبار وعدم التسرع في نشر الأخبار والتحقق من الأخبار والصور المنشورة والفيديوهات</a:t>
            </a:r>
            <a:r>
              <a:rPr lang="en-US"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a:t>
            </a:r>
            <a:endParaRPr lang="ar-EG" sz="24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8" name="Picture 7">
            <a:extLst>
              <a:ext uri="{FF2B5EF4-FFF2-40B4-BE49-F238E27FC236}">
                <a16:creationId xmlns:a16="http://schemas.microsoft.com/office/drawing/2014/main" id="{9AC770F5-23BF-72A1-C7B9-5F0F868E673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747" y="4475296"/>
            <a:ext cx="1299301" cy="1299301"/>
          </a:xfrm>
          <a:prstGeom prst="rect">
            <a:avLst/>
          </a:prstGeom>
        </p:spPr>
      </p:pic>
    </p:spTree>
    <p:extLst>
      <p:ext uri="{BB962C8B-B14F-4D97-AF65-F5344CB8AC3E}">
        <p14:creationId xmlns:p14="http://schemas.microsoft.com/office/powerpoint/2010/main" val="559890830"/>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9449B5-EC9D-E8EC-05FA-5DAF5519CA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58A917E-F3BF-8C80-B364-757B45B4A9E9}"/>
              </a:ext>
            </a:extLst>
          </p:cNvPr>
          <p:cNvSpPr/>
          <p:nvPr/>
        </p:nvSpPr>
        <p:spPr>
          <a:xfrm>
            <a:off x="689640" y="14933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ED77BE-306F-319A-2A35-54CACA7222C5}"/>
              </a:ext>
            </a:extLst>
          </p:cNvPr>
          <p:cNvSpPr txBox="1"/>
          <p:nvPr/>
        </p:nvSpPr>
        <p:spPr>
          <a:xfrm>
            <a:off x="2513150" y="1019069"/>
            <a:ext cx="4944290" cy="954107"/>
          </a:xfrm>
          <a:prstGeom prst="rect">
            <a:avLst/>
          </a:prstGeom>
          <a:noFill/>
        </p:spPr>
        <p:txBody>
          <a:bodyPr wrap="square" rtlCol="0">
            <a:spAutoFit/>
          </a:bodyPr>
          <a:lstStyle/>
          <a:p>
            <a:pPr algn="ctr"/>
            <a:r>
              <a:rPr lang="ar-EG" sz="2800" b="1" dirty="0">
                <a:solidFill>
                  <a:srgbClr val="00AEEF"/>
                </a:solidFill>
                <a:latin typeface="Alexandria" charset="0"/>
                <a:cs typeface="+mj-cs"/>
              </a:rPr>
              <a:t>ملخص</a:t>
            </a:r>
          </a:p>
          <a:p>
            <a:pPr algn="ctr"/>
            <a:endParaRPr lang="ar-EG" sz="2800" b="1" dirty="0">
              <a:solidFill>
                <a:srgbClr val="00AEEF"/>
              </a:solidFill>
              <a:latin typeface="Alexandria" charset="0"/>
              <a:cs typeface="+mj-cs"/>
            </a:endParaRPr>
          </a:p>
        </p:txBody>
      </p:sp>
      <p:sp>
        <p:nvSpPr>
          <p:cNvPr id="5" name="Rectangle 4">
            <a:extLst>
              <a:ext uri="{FF2B5EF4-FFF2-40B4-BE49-F238E27FC236}">
                <a16:creationId xmlns:a16="http://schemas.microsoft.com/office/drawing/2014/main" id="{40F6A88A-51BF-9871-1901-07D5EB56BAF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681BF5-BA4D-2C1A-0A8F-D0FE711A0D27}"/>
              </a:ext>
            </a:extLst>
          </p:cNvPr>
          <p:cNvSpPr txBox="1"/>
          <p:nvPr/>
        </p:nvSpPr>
        <p:spPr>
          <a:xfrm>
            <a:off x="1023590" y="1083403"/>
            <a:ext cx="1193616" cy="646331"/>
          </a:xfrm>
          <a:prstGeom prst="rect">
            <a:avLst/>
          </a:prstGeom>
          <a:noFill/>
        </p:spPr>
        <p:txBody>
          <a:bodyPr wrap="square" rtlCol="0">
            <a:spAutoFit/>
          </a:bodyPr>
          <a:lstStyle/>
          <a:p>
            <a:pPr algn="ctr"/>
            <a:r>
              <a:rPr lang="ar-EG" b="1" dirty="0">
                <a:solidFill>
                  <a:schemeClr val="bg1"/>
                </a:solidFill>
                <a:latin typeface="Alexandria" charset="0"/>
                <a:cs typeface="+mj-cs"/>
              </a:rPr>
              <a:t>المحاضرة التاسعة</a:t>
            </a:r>
            <a:endParaRPr lang="en-US" sz="2800" b="1" dirty="0">
              <a:solidFill>
                <a:schemeClr val="bg1"/>
              </a:solidFill>
              <a:latin typeface="Alexandria" charset="0"/>
              <a:cs typeface="+mj-cs"/>
            </a:endParaRPr>
          </a:p>
        </p:txBody>
      </p:sp>
      <p:pic>
        <p:nvPicPr>
          <p:cNvPr id="7" name="Graphic 21">
            <a:extLst>
              <a:ext uri="{FF2B5EF4-FFF2-40B4-BE49-F238E27FC236}">
                <a16:creationId xmlns:a16="http://schemas.microsoft.com/office/drawing/2014/main" id="{FB244720-CDBC-6858-2198-974EAF187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4D717E1-7EF2-177F-2300-B235CB1D7B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0747" y="4475296"/>
            <a:ext cx="1299301" cy="1299301"/>
          </a:xfrm>
          <a:prstGeom prst="rect">
            <a:avLst/>
          </a:prstGeom>
        </p:spPr>
      </p:pic>
      <p:sp>
        <p:nvSpPr>
          <p:cNvPr id="4" name="TextBox 3">
            <a:extLst>
              <a:ext uri="{FF2B5EF4-FFF2-40B4-BE49-F238E27FC236}">
                <a16:creationId xmlns:a16="http://schemas.microsoft.com/office/drawing/2014/main" id="{16A0FF5F-F014-8BE5-44D2-64CCC4559264}"/>
              </a:ext>
            </a:extLst>
          </p:cNvPr>
          <p:cNvSpPr txBox="1"/>
          <p:nvPr/>
        </p:nvSpPr>
        <p:spPr>
          <a:xfrm>
            <a:off x="2217206" y="1675347"/>
            <a:ext cx="9033702" cy="4439229"/>
          </a:xfrm>
          <a:prstGeom prst="rect">
            <a:avLst/>
          </a:prstGeom>
          <a:noFill/>
        </p:spPr>
        <p:txBody>
          <a:bodyPr wrap="square" rtlCol="0">
            <a:spAutoFit/>
          </a:bodyPr>
          <a:lstStyle/>
          <a:p>
            <a:pPr marL="342900" marR="0" lvl="0" indent="-342900" algn="just" rtl="1">
              <a:lnSpc>
                <a:spcPct val="107000"/>
              </a:lnSpc>
              <a:spcBef>
                <a:spcPts val="0"/>
              </a:spcBef>
              <a:spcAft>
                <a:spcPts val="0"/>
              </a:spcAft>
              <a:buFont typeface="Arial" panose="020B0604020202020204" pitchFamily="34" charset="0"/>
              <a:buChar char="•"/>
            </a:pPr>
            <a:r>
              <a:rPr lang="ar-EG" sz="2400" dirty="0">
                <a:latin typeface="Alexandria" charset="0"/>
                <a:cs typeface="+mj-cs"/>
              </a:rPr>
              <a:t>هناك العديد من الحقوق التي يتمتع بها الإعلام الرقمي والإعلام التقليدي منها </a:t>
            </a: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حرية التعبير، وحرية الوصول إلى مصادر المعلومات</a:t>
            </a:r>
            <a:r>
              <a:rPr lang="ar-EG" sz="2400" i="0" u="none" strike="noStrike" cap="none" dirty="0">
                <a:solidFill>
                  <a:schemeClr val="dk1"/>
                </a:solidFill>
                <a:latin typeface="Alexandria" charset="0"/>
                <a:ea typeface="Calibri"/>
                <a:cs typeface="+mj-cs"/>
                <a:sym typeface="Calibri"/>
              </a:rPr>
              <a:t>.</a:t>
            </a:r>
          </a:p>
          <a:p>
            <a:pPr marL="342900" marR="0" lvl="0" indent="-342900" algn="just" rtl="1">
              <a:lnSpc>
                <a:spcPct val="107000"/>
              </a:lnSpc>
              <a:spcBef>
                <a:spcPts val="0"/>
              </a:spcBef>
              <a:spcAft>
                <a:spcPts val="0"/>
              </a:spcAft>
              <a:buFont typeface="Arial" panose="020B0604020202020204" pitchFamily="34" charset="0"/>
              <a:buChar char="•"/>
            </a:pPr>
            <a:endParaRPr lang="ar-EG" sz="2400" i="0" u="none" strike="noStrike" cap="none" dirty="0">
              <a:solidFill>
                <a:schemeClr val="dk1"/>
              </a:solidFill>
              <a:latin typeface="Alexandria" charset="0"/>
              <a:ea typeface="Calibri"/>
              <a:cs typeface="+mj-cs"/>
              <a:sym typeface="Calibri"/>
            </a:endParaRPr>
          </a:p>
          <a:p>
            <a:pPr marL="342900" marR="0" lvl="0" indent="-3429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يوجد قوانين وتشريعات خاصة بمستخدمي وسائل الإعلام الرقمي منها الرخصة والتسجيل، والمسؤولية المدنية والجنائية.</a:t>
            </a:r>
          </a:p>
          <a:p>
            <a:pPr marL="342900" marR="0" lvl="0" indent="-342900" algn="just" rtl="1">
              <a:lnSpc>
                <a:spcPct val="107000"/>
              </a:lnSpc>
              <a:spcBef>
                <a:spcPts val="0"/>
              </a:spcBef>
              <a:spcAft>
                <a:spcPts val="0"/>
              </a:spcAft>
              <a:buFont typeface="Arial" panose="020B0604020202020204" pitchFamily="34" charset="0"/>
              <a:buChar char="•"/>
            </a:pPr>
            <a:endParaRPr lang="ar-EG" sz="24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342900" marR="0" lvl="0" indent="-342900" algn="just" rtl="1">
              <a:lnSpc>
                <a:spcPct val="107000"/>
              </a:lnSpc>
              <a:spcBef>
                <a:spcPts val="0"/>
              </a:spcBef>
              <a:spcAft>
                <a:spcPts val="0"/>
              </a:spcAft>
              <a:buFont typeface="Arial" panose="020B0604020202020204" pitchFamily="34" charset="0"/>
              <a:buChar char="•"/>
            </a:pPr>
            <a:r>
              <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لوسائل الإعلام الرقمي بنودًا أخلاقية لمستخدميها مثل الخصوصية والسلوك اللائق. </a:t>
            </a:r>
          </a:p>
          <a:p>
            <a:pPr marR="0" lvl="0" algn="just" rtl="1">
              <a:lnSpc>
                <a:spcPct val="107000"/>
              </a:lnSpc>
              <a:spcBef>
                <a:spcPts val="0"/>
              </a:spcBef>
              <a:spcAft>
                <a:spcPts val="0"/>
              </a:spcAft>
            </a:pPr>
            <a:endParaRPr lang="ar-EG" sz="24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342900" marR="0" lvl="0" indent="-342900" algn="just" rtl="1">
              <a:lnSpc>
                <a:spcPct val="107000"/>
              </a:lnSpc>
              <a:spcBef>
                <a:spcPts val="0"/>
              </a:spcBef>
              <a:spcAft>
                <a:spcPts val="0"/>
              </a:spcAft>
              <a:buFont typeface="Arial" panose="020B0604020202020204" pitchFamily="34" charset="0"/>
              <a:buChar char="•"/>
            </a:pPr>
            <a:r>
              <a:rPr lang="ar-EG" sz="2400" dirty="0">
                <a:latin typeface="Simplified Arabic" panose="02020603050405020304" pitchFamily="18" charset="-78"/>
                <a:ea typeface="Calibri"/>
                <a:cs typeface="Simplified Arabic" panose="02020603050405020304" pitchFamily="18" charset="-78"/>
                <a:sym typeface="Calibri"/>
              </a:rPr>
              <a:t>هناك عدد كبير من الأخلاقيات المهنية في الإعلام الرقمي منها البعد عن الأخبار الزائفة والتأكد من سلامة الصور.</a:t>
            </a:r>
            <a:endParaRPr lang="ar-EG" sz="24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2400" dirty="0">
              <a:solidFill>
                <a:schemeClr val="dk1"/>
              </a:solidFill>
              <a:latin typeface="Simplified Arabic" panose="02020603050405020304" pitchFamily="18" charset="-78"/>
              <a:ea typeface="Calibri"/>
              <a:cs typeface="Simplified Arabic" panose="02020603050405020304" pitchFamily="18" charset="-78"/>
              <a:sym typeface="Calibri"/>
            </a:endParaRPr>
          </a:p>
        </p:txBody>
      </p:sp>
    </p:spTree>
    <p:extLst>
      <p:ext uri="{BB962C8B-B14F-4D97-AF65-F5344CB8AC3E}">
        <p14:creationId xmlns:p14="http://schemas.microsoft.com/office/powerpoint/2010/main" val="1661075157"/>
      </p:ext>
    </p:extLst>
  </p:cSld>
  <p:clrMapOvr>
    <a:masterClrMapping/>
  </p:clrMapOvr>
  <mc:AlternateContent xmlns:mc="http://schemas.openxmlformats.org/markup-compatibility/2006" xmlns:p14="http://schemas.microsoft.com/office/powerpoint/2010/main">
    <mc:Choice Requires="p14">
      <p:transition p14:dur="10" advTm="90983"/>
    </mc:Choice>
    <mc:Fallback xmlns="">
      <p:transition advTm="9098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pPr algn="ctr"/>
            <a:r>
              <a:rPr lang="ar-EG" sz="4800" b="1" dirty="0">
                <a:solidFill>
                  <a:schemeClr val="bg1"/>
                </a:solidFill>
                <a:latin typeface="Alexandria" charset="0"/>
                <a:cs typeface="+mj-cs"/>
              </a:rPr>
              <a:t>شكرًا</a:t>
            </a:r>
            <a:r>
              <a:rPr lang="ar-EG" sz="4800" b="1" dirty="0">
                <a:solidFill>
                  <a:schemeClr val="bg1"/>
                </a:solidFill>
                <a:latin typeface="Alexandria" charset="0"/>
                <a:cs typeface="Alexandria" charset="0"/>
              </a:rPr>
              <a:t> </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806"/>
    </mc:Choice>
    <mc:Fallback xmlns="">
      <p:transition spd="slow" advTm="2468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ED7B9CD9-8162-4FEC-9567-3A69DFD5695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terms/"/>
    <ds:schemaRef ds:uri="http://schemas.microsoft.com/office/infopath/2007/PartnerControls"/>
    <ds:schemaRef ds:uri="http://purl.org/dc/dcmitype/"/>
    <ds:schemaRef ds:uri="http://schemas.microsoft.com/office/2006/metadata/properties"/>
    <ds:schemaRef ds:uri="http://purl.org/dc/elements/1.1/"/>
    <ds:schemaRef ds:uri="http://schemas.microsoft.com/office/2006/documentManagement/types"/>
    <ds:schemaRef ds:uri="http://schemas.openxmlformats.org/package/2006/metadata/core-properties"/>
    <ds:schemaRef ds:uri="688354b5-287c-4cda-825e-1d7935aea40e"/>
    <ds:schemaRef ds:uri="aca13214-df29-4e3c-a050-857c0bf7bd8e"/>
    <ds:schemaRef ds:uri="http://www.w3.org/XML/1998/namespa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2244</TotalTime>
  <Words>2630</Words>
  <Application>Microsoft Office PowerPoint</Application>
  <PresentationFormat>Widescreen</PresentationFormat>
  <Paragraphs>349</Paragraphs>
  <Slides>56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Alexandria</vt:lpstr>
      <vt:lpstr>Arial</vt:lpstr>
      <vt:lpstr>Calibri</vt:lpstr>
      <vt:lpstr>Calibri Light</vt:lpstr>
      <vt:lpstr>Roboto Light</vt:lpstr>
      <vt:lpstr>Simplified Arabic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AbdelfattahNabil</cp:lastModifiedBy>
  <cp:revision>217</cp:revision>
  <dcterms:created xsi:type="dcterms:W3CDTF">2023-04-29T09:08:00Z</dcterms:created>
  <dcterms:modified xsi:type="dcterms:W3CDTF">2025-04-10T07:50:47Z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