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3D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198-CC75-4187-966C-6B5ECC2D38A6}" type="datetimeFigureOut">
              <a:rPr lang="ar-EG" smtClean="0"/>
              <a:t>13/08/1447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928C2-E2E0-433A-ADF3-A3337BBAC4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70174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BA198-CC75-4187-966C-6B5ECC2D38A6}" type="datetimeFigureOut">
              <a:rPr lang="ar-EG" smtClean="0"/>
              <a:t>13/08/1447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928C2-E2E0-433A-ADF3-A3337BBAC43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3646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92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DABF90-FD71-15E5-AE47-4C3D9ABCF1BF}"/>
              </a:ext>
            </a:extLst>
          </p:cNvPr>
          <p:cNvSpPr/>
          <p:nvPr/>
        </p:nvSpPr>
        <p:spPr>
          <a:xfrm>
            <a:off x="1473199" y="152400"/>
            <a:ext cx="1371601" cy="107526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4CA8AC-D87E-47F1-E14A-D9BB8AE10A51}"/>
              </a:ext>
            </a:extLst>
          </p:cNvPr>
          <p:cNvSpPr/>
          <p:nvPr/>
        </p:nvSpPr>
        <p:spPr>
          <a:xfrm>
            <a:off x="101598" y="152400"/>
            <a:ext cx="1371601" cy="107526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42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060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666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83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00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C3BB6-5486-C286-846D-CFE11BC1F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CC066-655B-48DE-B41C-2E9BF7FF8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13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Nehal Anees Mansour</cp:lastModifiedBy>
  <cp:revision>3</cp:revision>
  <dcterms:created xsi:type="dcterms:W3CDTF">2026-01-29T23:20:59Z</dcterms:created>
  <dcterms:modified xsi:type="dcterms:W3CDTF">2026-01-31T02:13:25Z</dcterms:modified>
</cp:coreProperties>
</file>