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534" r:id="rId3"/>
    <p:sldId id="543" r:id="rId4"/>
    <p:sldId id="276" r:id="rId5"/>
    <p:sldId id="271" r:id="rId6"/>
    <p:sldId id="551" r:id="rId7"/>
    <p:sldId id="552" r:id="rId8"/>
    <p:sldId id="553" r:id="rId9"/>
    <p:sldId id="554" r:id="rId10"/>
    <p:sldId id="555" r:id="rId11"/>
    <p:sldId id="556" r:id="rId12"/>
    <p:sldId id="558" r:id="rId13"/>
    <p:sldId id="559" r:id="rId14"/>
    <p:sldId id="583" r:id="rId15"/>
    <p:sldId id="560" r:id="rId16"/>
    <p:sldId id="561" r:id="rId17"/>
    <p:sldId id="562" r:id="rId18"/>
    <p:sldId id="563" r:id="rId19"/>
    <p:sldId id="564" r:id="rId20"/>
    <p:sldId id="565" r:id="rId21"/>
    <p:sldId id="566" r:id="rId22"/>
    <p:sldId id="567" r:id="rId23"/>
    <p:sldId id="568" r:id="rId24"/>
    <p:sldId id="569" r:id="rId25"/>
    <p:sldId id="570" r:id="rId26"/>
    <p:sldId id="572" r:id="rId27"/>
    <p:sldId id="573" r:id="rId28"/>
    <p:sldId id="584" r:id="rId29"/>
    <p:sldId id="574" r:id="rId30"/>
    <p:sldId id="575" r:id="rId31"/>
    <p:sldId id="576" r:id="rId32"/>
    <p:sldId id="577" r:id="rId33"/>
    <p:sldId id="578" r:id="rId34"/>
    <p:sldId id="579" r:id="rId35"/>
    <p:sldId id="585" r:id="rId36"/>
    <p:sldId id="581" r:id="rId37"/>
    <p:sldId id="582" r:id="rId38"/>
    <p:sldId id="586" r:id="rId39"/>
    <p:sldId id="587" r:id="rId40"/>
    <p:sldId id="588" r:id="rId41"/>
    <p:sldId id="589" r:id="rId42"/>
    <p:sldId id="590" r:id="rId43"/>
    <p:sldId id="535" r:id="rId44"/>
    <p:sldId id="349" r:id="rId45"/>
    <p:sldId id="303" r:id="rId46"/>
  </p:sldIdLst>
  <p:sldSz cx="12192000" cy="6858000"/>
  <p:notesSz cx="6858000" cy="9144000"/>
  <p:defaultText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C17CFC1-6078-46D0-BAA4-9E033B7F96CF}" v="72" dt="2023-08-03T17:16:07.11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microsoft.com/office/2015/10/relationships/revisionInfo" Target="revisionInfo.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ery tawfeeq" userId="19a96e0e89ed5f52" providerId="LiveId" clId="{9C17CFC1-6078-46D0-BAA4-9E033B7F96CF}"/>
    <pc:docChg chg="modSld">
      <pc:chgData name="shery tawfeeq" userId="19a96e0e89ed5f52" providerId="LiveId" clId="{9C17CFC1-6078-46D0-BAA4-9E033B7F96CF}" dt="2023-08-03T17:16:07.117" v="72"/>
      <pc:docMkLst>
        <pc:docMk/>
      </pc:docMkLst>
      <pc:sldChg chg="delSp modTransition modAnim">
        <pc:chgData name="shery tawfeeq" userId="19a96e0e89ed5f52" providerId="LiveId" clId="{9C17CFC1-6078-46D0-BAA4-9E033B7F96CF}" dt="2023-08-03T17:16:07.117" v="72"/>
        <pc:sldMkLst>
          <pc:docMk/>
          <pc:sldMk cId="2257388018" sldId="271"/>
        </pc:sldMkLst>
        <pc:picChg chg="del">
          <ac:chgData name="shery tawfeeq" userId="19a96e0e89ed5f52" providerId="LiveId" clId="{9C17CFC1-6078-46D0-BAA4-9E033B7F96CF}" dt="2023-08-03T17:16:07.117" v="72"/>
          <ac:picMkLst>
            <pc:docMk/>
            <pc:sldMk cId="2257388018" sldId="271"/>
            <ac:picMk id="12" creationId="{A87F7C1F-9825-0E54-A57E-9828FA0BB445}"/>
          </ac:picMkLst>
        </pc:picChg>
      </pc:sldChg>
      <pc:sldChg chg="addSp delSp modSp modTransition modAnim">
        <pc:chgData name="shery tawfeeq" userId="19a96e0e89ed5f52" providerId="LiveId" clId="{9C17CFC1-6078-46D0-BAA4-9E033B7F96CF}" dt="2023-08-03T17:16:07.117" v="72"/>
        <pc:sldMkLst>
          <pc:docMk/>
          <pc:sldMk cId="979261729" sldId="276"/>
        </pc:sldMkLst>
        <pc:picChg chg="del">
          <ac:chgData name="shery tawfeeq" userId="19a96e0e89ed5f52" providerId="LiveId" clId="{9C17CFC1-6078-46D0-BAA4-9E033B7F96CF}" dt="2023-08-03T17:16:07.117" v="72"/>
          <ac:picMkLst>
            <pc:docMk/>
            <pc:sldMk cId="979261729" sldId="276"/>
            <ac:picMk id="29" creationId="{C5569CC9-8D3A-5B69-C777-FEE5C3194FBB}"/>
          </ac:picMkLst>
        </pc:picChg>
        <pc:picChg chg="add mod">
          <ac:chgData name="shery tawfeeq" userId="19a96e0e89ed5f52" providerId="LiveId" clId="{9C17CFC1-6078-46D0-BAA4-9E033B7F96CF}" dt="2023-07-30T11:44:17.611" v="70" actId="1038"/>
          <ac:picMkLst>
            <pc:docMk/>
            <pc:sldMk cId="979261729" sldId="276"/>
            <ac:picMk id="1026" creationId="{F5BCDC00-663A-3B8D-26D2-A65373D803B2}"/>
          </ac:picMkLst>
        </pc:picChg>
      </pc:sldChg>
      <pc:sldChg chg="delSp modTransition modAnim">
        <pc:chgData name="shery tawfeeq" userId="19a96e0e89ed5f52" providerId="LiveId" clId="{9C17CFC1-6078-46D0-BAA4-9E033B7F96CF}" dt="2023-08-03T17:16:07.117" v="72"/>
        <pc:sldMkLst>
          <pc:docMk/>
          <pc:sldMk cId="701632073" sldId="303"/>
        </pc:sldMkLst>
        <pc:picChg chg="del">
          <ac:chgData name="shery tawfeeq" userId="19a96e0e89ed5f52" providerId="LiveId" clId="{9C17CFC1-6078-46D0-BAA4-9E033B7F96CF}" dt="2023-08-03T17:16:07.117" v="72"/>
          <ac:picMkLst>
            <pc:docMk/>
            <pc:sldMk cId="701632073" sldId="303"/>
            <ac:picMk id="6" creationId="{3BA4B58D-EA4E-3158-2AA8-4B4C44D44753}"/>
          </ac:picMkLst>
        </pc:picChg>
      </pc:sldChg>
      <pc:sldChg chg="delSp modTransition modAnim">
        <pc:chgData name="shery tawfeeq" userId="19a96e0e89ed5f52" providerId="LiveId" clId="{9C17CFC1-6078-46D0-BAA4-9E033B7F96CF}" dt="2023-08-03T17:16:07.117" v="72"/>
        <pc:sldMkLst>
          <pc:docMk/>
          <pc:sldMk cId="2269687913" sldId="349"/>
        </pc:sldMkLst>
        <pc:picChg chg="del">
          <ac:chgData name="shery tawfeeq" userId="19a96e0e89ed5f52" providerId="LiveId" clId="{9C17CFC1-6078-46D0-BAA4-9E033B7F96CF}" dt="2023-08-03T17:16:07.117" v="72"/>
          <ac:picMkLst>
            <pc:docMk/>
            <pc:sldMk cId="2269687913" sldId="349"/>
            <ac:picMk id="5" creationId="{7890B339-8595-68B8-2D98-DC52CC156D30}"/>
          </ac:picMkLst>
        </pc:picChg>
      </pc:sldChg>
      <pc:sldChg chg="delSp modTransition modAnim">
        <pc:chgData name="shery tawfeeq" userId="19a96e0e89ed5f52" providerId="LiveId" clId="{9C17CFC1-6078-46D0-BAA4-9E033B7F96CF}" dt="2023-08-03T17:16:07.117" v="72"/>
        <pc:sldMkLst>
          <pc:docMk/>
          <pc:sldMk cId="3774984797" sldId="480"/>
        </pc:sldMkLst>
        <pc:picChg chg="del">
          <ac:chgData name="shery tawfeeq" userId="19a96e0e89ed5f52" providerId="LiveId" clId="{9C17CFC1-6078-46D0-BAA4-9E033B7F96CF}" dt="2023-08-03T16:45:16.707" v="71"/>
          <ac:picMkLst>
            <pc:docMk/>
            <pc:sldMk cId="3774984797" sldId="480"/>
            <ac:picMk id="39" creationId="{D415178F-6A55-1055-B33A-AD1C8FD0B676}"/>
          </ac:picMkLst>
        </pc:picChg>
      </pc:sldChg>
      <pc:sldChg chg="delSp modTransition modAnim">
        <pc:chgData name="shery tawfeeq" userId="19a96e0e89ed5f52" providerId="LiveId" clId="{9C17CFC1-6078-46D0-BAA4-9E033B7F96CF}" dt="2023-08-03T17:16:07.117" v="72"/>
        <pc:sldMkLst>
          <pc:docMk/>
          <pc:sldMk cId="3322012530" sldId="534"/>
        </pc:sldMkLst>
        <pc:picChg chg="del">
          <ac:chgData name="shery tawfeeq" userId="19a96e0e89ed5f52" providerId="LiveId" clId="{9C17CFC1-6078-46D0-BAA4-9E033B7F96CF}" dt="2023-08-03T17:16:07.117" v="72"/>
          <ac:picMkLst>
            <pc:docMk/>
            <pc:sldMk cId="3322012530" sldId="534"/>
            <ac:picMk id="18" creationId="{2FE3BBB6-E53E-2C8B-97CF-9087AFFDD44A}"/>
          </ac:picMkLst>
        </pc:picChg>
      </pc:sldChg>
      <pc:sldChg chg="delSp modTransition modAnim">
        <pc:chgData name="shery tawfeeq" userId="19a96e0e89ed5f52" providerId="LiveId" clId="{9C17CFC1-6078-46D0-BAA4-9E033B7F96CF}" dt="2023-08-03T17:16:07.117" v="72"/>
        <pc:sldMkLst>
          <pc:docMk/>
          <pc:sldMk cId="739020463" sldId="535"/>
        </pc:sldMkLst>
        <pc:picChg chg="del">
          <ac:chgData name="shery tawfeeq" userId="19a96e0e89ed5f52" providerId="LiveId" clId="{9C17CFC1-6078-46D0-BAA4-9E033B7F96CF}" dt="2023-08-03T17:16:07.117" v="72"/>
          <ac:picMkLst>
            <pc:docMk/>
            <pc:sldMk cId="739020463" sldId="535"/>
            <ac:picMk id="11" creationId="{C6E90DDB-271F-11B7-8B8B-C090AB2B57BB}"/>
          </ac:picMkLst>
        </pc:picChg>
      </pc:sldChg>
      <pc:sldChg chg="delSp modSp mod modTransition modAnim">
        <pc:chgData name="shery tawfeeq" userId="19a96e0e89ed5f52" providerId="LiveId" clId="{9C17CFC1-6078-46D0-BAA4-9E033B7F96CF}" dt="2023-08-03T17:16:07.117" v="72"/>
        <pc:sldMkLst>
          <pc:docMk/>
          <pc:sldMk cId="1134224519" sldId="543"/>
        </pc:sldMkLst>
        <pc:picChg chg="mod">
          <ac:chgData name="shery tawfeeq" userId="19a96e0e89ed5f52" providerId="LiveId" clId="{9C17CFC1-6078-46D0-BAA4-9E033B7F96CF}" dt="2023-07-30T11:40:54.842" v="0" actId="14826"/>
          <ac:picMkLst>
            <pc:docMk/>
            <pc:sldMk cId="1134224519" sldId="543"/>
            <ac:picMk id="5" creationId="{D8874CC3-C908-C74E-416C-60682547F8C3}"/>
          </ac:picMkLst>
        </pc:picChg>
        <pc:picChg chg="del">
          <ac:chgData name="shery tawfeeq" userId="19a96e0e89ed5f52" providerId="LiveId" clId="{9C17CFC1-6078-46D0-BAA4-9E033B7F96CF}" dt="2023-08-03T17:16:07.117" v="72"/>
          <ac:picMkLst>
            <pc:docMk/>
            <pc:sldMk cId="1134224519" sldId="543"/>
            <ac:picMk id="7" creationId="{5E42F4ED-8C29-2AE8-AB78-88C196B8D444}"/>
          </ac:picMkLst>
        </pc:picChg>
      </pc:sldChg>
      <pc:sldChg chg="delSp modTransition modAnim">
        <pc:chgData name="shery tawfeeq" userId="19a96e0e89ed5f52" providerId="LiveId" clId="{9C17CFC1-6078-46D0-BAA4-9E033B7F96CF}" dt="2023-08-03T17:16:07.117" v="72"/>
        <pc:sldMkLst>
          <pc:docMk/>
          <pc:sldMk cId="1228588736" sldId="551"/>
        </pc:sldMkLst>
        <pc:picChg chg="del">
          <ac:chgData name="shery tawfeeq" userId="19a96e0e89ed5f52" providerId="LiveId" clId="{9C17CFC1-6078-46D0-BAA4-9E033B7F96CF}" dt="2023-08-03T17:16:07.117" v="72"/>
          <ac:picMkLst>
            <pc:docMk/>
            <pc:sldMk cId="1228588736" sldId="551"/>
            <ac:picMk id="4" creationId="{B9B8E17D-BD38-97A0-0732-46F3E536B246}"/>
          </ac:picMkLst>
        </pc:picChg>
      </pc:sldChg>
      <pc:sldChg chg="delSp modTransition modAnim">
        <pc:chgData name="shery tawfeeq" userId="19a96e0e89ed5f52" providerId="LiveId" clId="{9C17CFC1-6078-46D0-BAA4-9E033B7F96CF}" dt="2023-08-03T17:16:07.117" v="72"/>
        <pc:sldMkLst>
          <pc:docMk/>
          <pc:sldMk cId="1068414262" sldId="552"/>
        </pc:sldMkLst>
        <pc:picChg chg="del">
          <ac:chgData name="shery tawfeeq" userId="19a96e0e89ed5f52" providerId="LiveId" clId="{9C17CFC1-6078-46D0-BAA4-9E033B7F96CF}" dt="2023-08-03T17:16:07.117" v="72"/>
          <ac:picMkLst>
            <pc:docMk/>
            <pc:sldMk cId="1068414262" sldId="552"/>
            <ac:picMk id="4" creationId="{A5977178-3FD0-43CB-DFF4-40479E6F4E78}"/>
          </ac:picMkLst>
        </pc:picChg>
      </pc:sldChg>
      <pc:sldChg chg="delSp modTransition modAnim">
        <pc:chgData name="shery tawfeeq" userId="19a96e0e89ed5f52" providerId="LiveId" clId="{9C17CFC1-6078-46D0-BAA4-9E033B7F96CF}" dt="2023-08-03T17:16:07.117" v="72"/>
        <pc:sldMkLst>
          <pc:docMk/>
          <pc:sldMk cId="1479333607" sldId="553"/>
        </pc:sldMkLst>
        <pc:picChg chg="del">
          <ac:chgData name="shery tawfeeq" userId="19a96e0e89ed5f52" providerId="LiveId" clId="{9C17CFC1-6078-46D0-BAA4-9E033B7F96CF}" dt="2023-08-03T17:16:07.117" v="72"/>
          <ac:picMkLst>
            <pc:docMk/>
            <pc:sldMk cId="1479333607" sldId="553"/>
            <ac:picMk id="4" creationId="{82065829-4660-CCC2-2E89-AA90DF08059A}"/>
          </ac:picMkLst>
        </pc:picChg>
      </pc:sldChg>
      <pc:sldChg chg="delSp modTransition modAnim">
        <pc:chgData name="shery tawfeeq" userId="19a96e0e89ed5f52" providerId="LiveId" clId="{9C17CFC1-6078-46D0-BAA4-9E033B7F96CF}" dt="2023-08-03T17:16:07.117" v="72"/>
        <pc:sldMkLst>
          <pc:docMk/>
          <pc:sldMk cId="1470506243" sldId="554"/>
        </pc:sldMkLst>
        <pc:picChg chg="del">
          <ac:chgData name="shery tawfeeq" userId="19a96e0e89ed5f52" providerId="LiveId" clId="{9C17CFC1-6078-46D0-BAA4-9E033B7F96CF}" dt="2023-08-03T17:16:07.117" v="72"/>
          <ac:picMkLst>
            <pc:docMk/>
            <pc:sldMk cId="1470506243" sldId="554"/>
            <ac:picMk id="7" creationId="{B1419167-3ADB-EC00-FEDE-A82266892AFD}"/>
          </ac:picMkLst>
        </pc:picChg>
      </pc:sldChg>
      <pc:sldChg chg="delSp modTransition modAnim">
        <pc:chgData name="shery tawfeeq" userId="19a96e0e89ed5f52" providerId="LiveId" clId="{9C17CFC1-6078-46D0-BAA4-9E033B7F96CF}" dt="2023-08-03T17:16:07.117" v="72"/>
        <pc:sldMkLst>
          <pc:docMk/>
          <pc:sldMk cId="694991049" sldId="555"/>
        </pc:sldMkLst>
        <pc:picChg chg="del">
          <ac:chgData name="shery tawfeeq" userId="19a96e0e89ed5f52" providerId="LiveId" clId="{9C17CFC1-6078-46D0-BAA4-9E033B7F96CF}" dt="2023-08-03T17:16:07.117" v="72"/>
          <ac:picMkLst>
            <pc:docMk/>
            <pc:sldMk cId="694991049" sldId="555"/>
            <ac:picMk id="36" creationId="{876DC6B5-D530-1ABE-049F-494B82D4EA4C}"/>
          </ac:picMkLst>
        </pc:picChg>
      </pc:sldChg>
      <pc:sldChg chg="delSp modTransition modAnim">
        <pc:chgData name="shery tawfeeq" userId="19a96e0e89ed5f52" providerId="LiveId" clId="{9C17CFC1-6078-46D0-BAA4-9E033B7F96CF}" dt="2023-08-03T17:16:07.117" v="72"/>
        <pc:sldMkLst>
          <pc:docMk/>
          <pc:sldMk cId="3946814742" sldId="556"/>
        </pc:sldMkLst>
        <pc:picChg chg="del">
          <ac:chgData name="shery tawfeeq" userId="19a96e0e89ed5f52" providerId="LiveId" clId="{9C17CFC1-6078-46D0-BAA4-9E033B7F96CF}" dt="2023-08-03T17:16:07.117" v="72"/>
          <ac:picMkLst>
            <pc:docMk/>
            <pc:sldMk cId="3946814742" sldId="556"/>
            <ac:picMk id="11" creationId="{384EB3DD-2E7A-987A-E393-3A2B6C7014D5}"/>
          </ac:picMkLst>
        </pc:picChg>
      </pc:sldChg>
      <pc:sldChg chg="delSp modTransition modAnim">
        <pc:chgData name="shery tawfeeq" userId="19a96e0e89ed5f52" providerId="LiveId" clId="{9C17CFC1-6078-46D0-BAA4-9E033B7F96CF}" dt="2023-08-03T17:16:07.117" v="72"/>
        <pc:sldMkLst>
          <pc:docMk/>
          <pc:sldMk cId="4013762333" sldId="558"/>
        </pc:sldMkLst>
        <pc:picChg chg="del">
          <ac:chgData name="shery tawfeeq" userId="19a96e0e89ed5f52" providerId="LiveId" clId="{9C17CFC1-6078-46D0-BAA4-9E033B7F96CF}" dt="2023-08-03T17:16:07.117" v="72"/>
          <ac:picMkLst>
            <pc:docMk/>
            <pc:sldMk cId="4013762333" sldId="558"/>
            <ac:picMk id="5" creationId="{9CF331E7-151A-4686-5378-A8E989EC7203}"/>
          </ac:picMkLst>
        </pc:picChg>
      </pc:sldChg>
      <pc:sldChg chg="delSp modTransition modAnim">
        <pc:chgData name="shery tawfeeq" userId="19a96e0e89ed5f52" providerId="LiveId" clId="{9C17CFC1-6078-46D0-BAA4-9E033B7F96CF}" dt="2023-08-03T17:16:07.117" v="72"/>
        <pc:sldMkLst>
          <pc:docMk/>
          <pc:sldMk cId="2697636970" sldId="559"/>
        </pc:sldMkLst>
        <pc:picChg chg="del">
          <ac:chgData name="shery tawfeeq" userId="19a96e0e89ed5f52" providerId="LiveId" clId="{9C17CFC1-6078-46D0-BAA4-9E033B7F96CF}" dt="2023-08-03T17:16:07.117" v="72"/>
          <ac:picMkLst>
            <pc:docMk/>
            <pc:sldMk cId="2697636970" sldId="559"/>
            <ac:picMk id="5" creationId="{8E807ED7-5183-53E5-F129-9228EAD29E50}"/>
          </ac:picMkLst>
        </pc:picChg>
      </pc:sldChg>
      <pc:sldChg chg="delSp modTransition modAnim">
        <pc:chgData name="shery tawfeeq" userId="19a96e0e89ed5f52" providerId="LiveId" clId="{9C17CFC1-6078-46D0-BAA4-9E033B7F96CF}" dt="2023-08-03T17:16:07.117" v="72"/>
        <pc:sldMkLst>
          <pc:docMk/>
          <pc:sldMk cId="1729834320" sldId="560"/>
        </pc:sldMkLst>
        <pc:picChg chg="del">
          <ac:chgData name="shery tawfeeq" userId="19a96e0e89ed5f52" providerId="LiveId" clId="{9C17CFC1-6078-46D0-BAA4-9E033B7F96CF}" dt="2023-08-03T17:16:07.117" v="72"/>
          <ac:picMkLst>
            <pc:docMk/>
            <pc:sldMk cId="1729834320" sldId="560"/>
            <ac:picMk id="13" creationId="{A5A62090-D3DF-BF41-9289-687E65508B36}"/>
          </ac:picMkLst>
        </pc:picChg>
      </pc:sldChg>
      <pc:sldChg chg="delSp modTransition modAnim">
        <pc:chgData name="shery tawfeeq" userId="19a96e0e89ed5f52" providerId="LiveId" clId="{9C17CFC1-6078-46D0-BAA4-9E033B7F96CF}" dt="2023-08-03T17:16:07.117" v="72"/>
        <pc:sldMkLst>
          <pc:docMk/>
          <pc:sldMk cId="1307889322" sldId="561"/>
        </pc:sldMkLst>
        <pc:picChg chg="del">
          <ac:chgData name="shery tawfeeq" userId="19a96e0e89ed5f52" providerId="LiveId" clId="{9C17CFC1-6078-46D0-BAA4-9E033B7F96CF}" dt="2023-08-03T17:16:07.117" v="72"/>
          <ac:picMkLst>
            <pc:docMk/>
            <pc:sldMk cId="1307889322" sldId="561"/>
            <ac:picMk id="4" creationId="{32C3E909-3A20-7369-C191-1E1D422DD511}"/>
          </ac:picMkLst>
        </pc:picChg>
      </pc:sldChg>
      <pc:sldChg chg="delSp modTransition modAnim">
        <pc:chgData name="shery tawfeeq" userId="19a96e0e89ed5f52" providerId="LiveId" clId="{9C17CFC1-6078-46D0-BAA4-9E033B7F96CF}" dt="2023-08-03T17:16:07.117" v="72"/>
        <pc:sldMkLst>
          <pc:docMk/>
          <pc:sldMk cId="3249075375" sldId="562"/>
        </pc:sldMkLst>
        <pc:picChg chg="del">
          <ac:chgData name="shery tawfeeq" userId="19a96e0e89ed5f52" providerId="LiveId" clId="{9C17CFC1-6078-46D0-BAA4-9E033B7F96CF}" dt="2023-08-03T17:16:07.117" v="72"/>
          <ac:picMkLst>
            <pc:docMk/>
            <pc:sldMk cId="3249075375" sldId="562"/>
            <ac:picMk id="6" creationId="{FE82EF27-4506-2FFA-D590-871E62E4033D}"/>
          </ac:picMkLst>
        </pc:picChg>
      </pc:sldChg>
      <pc:sldChg chg="delSp modTransition modAnim">
        <pc:chgData name="shery tawfeeq" userId="19a96e0e89ed5f52" providerId="LiveId" clId="{9C17CFC1-6078-46D0-BAA4-9E033B7F96CF}" dt="2023-08-03T17:16:07.117" v="72"/>
        <pc:sldMkLst>
          <pc:docMk/>
          <pc:sldMk cId="3683741285" sldId="563"/>
        </pc:sldMkLst>
        <pc:picChg chg="del">
          <ac:chgData name="shery tawfeeq" userId="19a96e0e89ed5f52" providerId="LiveId" clId="{9C17CFC1-6078-46D0-BAA4-9E033B7F96CF}" dt="2023-08-03T17:16:07.117" v="72"/>
          <ac:picMkLst>
            <pc:docMk/>
            <pc:sldMk cId="3683741285" sldId="563"/>
            <ac:picMk id="6" creationId="{67FAAEB9-1114-1450-0448-3FAEEFD1F981}"/>
          </ac:picMkLst>
        </pc:picChg>
      </pc:sldChg>
      <pc:sldChg chg="delSp modTransition modAnim">
        <pc:chgData name="shery tawfeeq" userId="19a96e0e89ed5f52" providerId="LiveId" clId="{9C17CFC1-6078-46D0-BAA4-9E033B7F96CF}" dt="2023-08-03T17:16:07.117" v="72"/>
        <pc:sldMkLst>
          <pc:docMk/>
          <pc:sldMk cId="1879353948" sldId="564"/>
        </pc:sldMkLst>
        <pc:picChg chg="del">
          <ac:chgData name="shery tawfeeq" userId="19a96e0e89ed5f52" providerId="LiveId" clId="{9C17CFC1-6078-46D0-BAA4-9E033B7F96CF}" dt="2023-08-03T17:16:07.117" v="72"/>
          <ac:picMkLst>
            <pc:docMk/>
            <pc:sldMk cId="1879353948" sldId="564"/>
            <ac:picMk id="15" creationId="{3E1BA221-AD45-6E74-04B8-2E3FFDE88B12}"/>
          </ac:picMkLst>
        </pc:picChg>
      </pc:sldChg>
      <pc:sldChg chg="delSp modTransition modAnim">
        <pc:chgData name="shery tawfeeq" userId="19a96e0e89ed5f52" providerId="LiveId" clId="{9C17CFC1-6078-46D0-BAA4-9E033B7F96CF}" dt="2023-08-03T17:16:07.117" v="72"/>
        <pc:sldMkLst>
          <pc:docMk/>
          <pc:sldMk cId="1400264863" sldId="565"/>
        </pc:sldMkLst>
        <pc:picChg chg="del">
          <ac:chgData name="shery tawfeeq" userId="19a96e0e89ed5f52" providerId="LiveId" clId="{9C17CFC1-6078-46D0-BAA4-9E033B7F96CF}" dt="2023-08-03T17:16:07.117" v="72"/>
          <ac:picMkLst>
            <pc:docMk/>
            <pc:sldMk cId="1400264863" sldId="565"/>
            <ac:picMk id="5" creationId="{C4A93C18-49BB-B45D-4845-BEC7FAF27AC2}"/>
          </ac:picMkLst>
        </pc:picChg>
      </pc:sldChg>
      <pc:sldChg chg="delSp modTransition modAnim">
        <pc:chgData name="shery tawfeeq" userId="19a96e0e89ed5f52" providerId="LiveId" clId="{9C17CFC1-6078-46D0-BAA4-9E033B7F96CF}" dt="2023-08-03T17:16:07.117" v="72"/>
        <pc:sldMkLst>
          <pc:docMk/>
          <pc:sldMk cId="3123544430" sldId="566"/>
        </pc:sldMkLst>
        <pc:picChg chg="del">
          <ac:chgData name="shery tawfeeq" userId="19a96e0e89ed5f52" providerId="LiveId" clId="{9C17CFC1-6078-46D0-BAA4-9E033B7F96CF}" dt="2023-08-03T17:16:07.117" v="72"/>
          <ac:picMkLst>
            <pc:docMk/>
            <pc:sldMk cId="3123544430" sldId="566"/>
            <ac:picMk id="4" creationId="{CD9877EC-6CC3-B361-2C67-7563D12F8FFD}"/>
          </ac:picMkLst>
        </pc:picChg>
      </pc:sldChg>
      <pc:sldChg chg="delSp modTransition modAnim">
        <pc:chgData name="shery tawfeeq" userId="19a96e0e89ed5f52" providerId="LiveId" clId="{9C17CFC1-6078-46D0-BAA4-9E033B7F96CF}" dt="2023-08-03T17:16:07.117" v="72"/>
        <pc:sldMkLst>
          <pc:docMk/>
          <pc:sldMk cId="2805801085" sldId="567"/>
        </pc:sldMkLst>
        <pc:picChg chg="del">
          <ac:chgData name="shery tawfeeq" userId="19a96e0e89ed5f52" providerId="LiveId" clId="{9C17CFC1-6078-46D0-BAA4-9E033B7F96CF}" dt="2023-08-03T17:16:07.117" v="72"/>
          <ac:picMkLst>
            <pc:docMk/>
            <pc:sldMk cId="2805801085" sldId="567"/>
            <ac:picMk id="9" creationId="{0641B9E9-A0FB-EF1F-C130-DD656D507937}"/>
          </ac:picMkLst>
        </pc:picChg>
      </pc:sldChg>
      <pc:sldChg chg="delSp modTransition modAnim">
        <pc:chgData name="shery tawfeeq" userId="19a96e0e89ed5f52" providerId="LiveId" clId="{9C17CFC1-6078-46D0-BAA4-9E033B7F96CF}" dt="2023-08-03T17:16:07.117" v="72"/>
        <pc:sldMkLst>
          <pc:docMk/>
          <pc:sldMk cId="2680249330" sldId="568"/>
        </pc:sldMkLst>
        <pc:picChg chg="del">
          <ac:chgData name="shery tawfeeq" userId="19a96e0e89ed5f52" providerId="LiveId" clId="{9C17CFC1-6078-46D0-BAA4-9E033B7F96CF}" dt="2023-08-03T17:16:07.117" v="72"/>
          <ac:picMkLst>
            <pc:docMk/>
            <pc:sldMk cId="2680249330" sldId="568"/>
            <ac:picMk id="5" creationId="{C82C0A75-2B2A-3B30-5F65-4D3C7685054B}"/>
          </ac:picMkLst>
        </pc:picChg>
      </pc:sldChg>
      <pc:sldChg chg="delSp modTransition modAnim">
        <pc:chgData name="shery tawfeeq" userId="19a96e0e89ed5f52" providerId="LiveId" clId="{9C17CFC1-6078-46D0-BAA4-9E033B7F96CF}" dt="2023-08-03T17:16:07.117" v="72"/>
        <pc:sldMkLst>
          <pc:docMk/>
          <pc:sldMk cId="143991855" sldId="569"/>
        </pc:sldMkLst>
        <pc:picChg chg="del">
          <ac:chgData name="shery tawfeeq" userId="19a96e0e89ed5f52" providerId="LiveId" clId="{9C17CFC1-6078-46D0-BAA4-9E033B7F96CF}" dt="2023-08-03T17:16:07.117" v="72"/>
          <ac:picMkLst>
            <pc:docMk/>
            <pc:sldMk cId="143991855" sldId="569"/>
            <ac:picMk id="8" creationId="{1FA181AF-C160-4AA8-F0D4-064DA4D82623}"/>
          </ac:picMkLst>
        </pc:picChg>
      </pc:sldChg>
      <pc:sldChg chg="delSp modTransition modAnim">
        <pc:chgData name="shery tawfeeq" userId="19a96e0e89ed5f52" providerId="LiveId" clId="{9C17CFC1-6078-46D0-BAA4-9E033B7F96CF}" dt="2023-08-03T17:16:07.117" v="72"/>
        <pc:sldMkLst>
          <pc:docMk/>
          <pc:sldMk cId="696319418" sldId="570"/>
        </pc:sldMkLst>
        <pc:picChg chg="del">
          <ac:chgData name="shery tawfeeq" userId="19a96e0e89ed5f52" providerId="LiveId" clId="{9C17CFC1-6078-46D0-BAA4-9E033B7F96CF}" dt="2023-08-03T17:16:07.117" v="72"/>
          <ac:picMkLst>
            <pc:docMk/>
            <pc:sldMk cId="696319418" sldId="570"/>
            <ac:picMk id="9" creationId="{7BE62A1F-E054-39CD-0100-A13E1720243D}"/>
          </ac:picMkLst>
        </pc:picChg>
      </pc:sldChg>
      <pc:sldChg chg="delSp modTransition modAnim">
        <pc:chgData name="shery tawfeeq" userId="19a96e0e89ed5f52" providerId="LiveId" clId="{9C17CFC1-6078-46D0-BAA4-9E033B7F96CF}" dt="2023-08-03T17:16:07.117" v="72"/>
        <pc:sldMkLst>
          <pc:docMk/>
          <pc:sldMk cId="530337154" sldId="572"/>
        </pc:sldMkLst>
        <pc:picChg chg="del">
          <ac:chgData name="shery tawfeeq" userId="19a96e0e89ed5f52" providerId="LiveId" clId="{9C17CFC1-6078-46D0-BAA4-9E033B7F96CF}" dt="2023-08-03T17:16:07.117" v="72"/>
          <ac:picMkLst>
            <pc:docMk/>
            <pc:sldMk cId="530337154" sldId="572"/>
            <ac:picMk id="11" creationId="{81B0ABA5-60BA-3669-B3B0-8F198DB364D0}"/>
          </ac:picMkLst>
        </pc:picChg>
      </pc:sldChg>
      <pc:sldChg chg="delSp modTransition modAnim">
        <pc:chgData name="shery tawfeeq" userId="19a96e0e89ed5f52" providerId="LiveId" clId="{9C17CFC1-6078-46D0-BAA4-9E033B7F96CF}" dt="2023-08-03T17:16:07.117" v="72"/>
        <pc:sldMkLst>
          <pc:docMk/>
          <pc:sldMk cId="397347466" sldId="573"/>
        </pc:sldMkLst>
        <pc:picChg chg="del">
          <ac:chgData name="shery tawfeeq" userId="19a96e0e89ed5f52" providerId="LiveId" clId="{9C17CFC1-6078-46D0-BAA4-9E033B7F96CF}" dt="2023-08-03T17:16:07.117" v="72"/>
          <ac:picMkLst>
            <pc:docMk/>
            <pc:sldMk cId="397347466" sldId="573"/>
            <ac:picMk id="6" creationId="{D54072DE-9517-FF7D-F98B-C75023097EF7}"/>
          </ac:picMkLst>
        </pc:picChg>
      </pc:sldChg>
      <pc:sldChg chg="delSp modTransition modAnim">
        <pc:chgData name="shery tawfeeq" userId="19a96e0e89ed5f52" providerId="LiveId" clId="{9C17CFC1-6078-46D0-BAA4-9E033B7F96CF}" dt="2023-08-03T17:16:07.117" v="72"/>
        <pc:sldMkLst>
          <pc:docMk/>
          <pc:sldMk cId="1786584472" sldId="574"/>
        </pc:sldMkLst>
        <pc:picChg chg="del">
          <ac:chgData name="shery tawfeeq" userId="19a96e0e89ed5f52" providerId="LiveId" clId="{9C17CFC1-6078-46D0-BAA4-9E033B7F96CF}" dt="2023-08-03T17:16:07.117" v="72"/>
          <ac:picMkLst>
            <pc:docMk/>
            <pc:sldMk cId="1786584472" sldId="574"/>
            <ac:picMk id="13" creationId="{477C0C33-202F-485E-26D0-CB724E63498A}"/>
          </ac:picMkLst>
        </pc:picChg>
      </pc:sldChg>
      <pc:sldChg chg="delSp modTransition modAnim">
        <pc:chgData name="shery tawfeeq" userId="19a96e0e89ed5f52" providerId="LiveId" clId="{9C17CFC1-6078-46D0-BAA4-9E033B7F96CF}" dt="2023-08-03T17:16:07.117" v="72"/>
        <pc:sldMkLst>
          <pc:docMk/>
          <pc:sldMk cId="2206767411" sldId="575"/>
        </pc:sldMkLst>
        <pc:picChg chg="del">
          <ac:chgData name="shery tawfeeq" userId="19a96e0e89ed5f52" providerId="LiveId" clId="{9C17CFC1-6078-46D0-BAA4-9E033B7F96CF}" dt="2023-08-03T17:16:07.117" v="72"/>
          <ac:picMkLst>
            <pc:docMk/>
            <pc:sldMk cId="2206767411" sldId="575"/>
            <ac:picMk id="6" creationId="{FF98CFED-A7BE-B6AE-A009-BBD325E3D3B2}"/>
          </ac:picMkLst>
        </pc:picChg>
      </pc:sldChg>
      <pc:sldChg chg="delSp modTransition modAnim">
        <pc:chgData name="shery tawfeeq" userId="19a96e0e89ed5f52" providerId="LiveId" clId="{9C17CFC1-6078-46D0-BAA4-9E033B7F96CF}" dt="2023-08-03T17:16:07.117" v="72"/>
        <pc:sldMkLst>
          <pc:docMk/>
          <pc:sldMk cId="2340965192" sldId="576"/>
        </pc:sldMkLst>
        <pc:picChg chg="del">
          <ac:chgData name="shery tawfeeq" userId="19a96e0e89ed5f52" providerId="LiveId" clId="{9C17CFC1-6078-46D0-BAA4-9E033B7F96CF}" dt="2023-08-03T17:16:07.117" v="72"/>
          <ac:picMkLst>
            <pc:docMk/>
            <pc:sldMk cId="2340965192" sldId="576"/>
            <ac:picMk id="8" creationId="{FD39AD07-6DA6-160E-B30A-05DB3FC52614}"/>
          </ac:picMkLst>
        </pc:picChg>
      </pc:sldChg>
      <pc:sldChg chg="delSp modTransition modAnim">
        <pc:chgData name="shery tawfeeq" userId="19a96e0e89ed5f52" providerId="LiveId" clId="{9C17CFC1-6078-46D0-BAA4-9E033B7F96CF}" dt="2023-08-03T17:16:07.117" v="72"/>
        <pc:sldMkLst>
          <pc:docMk/>
          <pc:sldMk cId="850139067" sldId="577"/>
        </pc:sldMkLst>
        <pc:picChg chg="del">
          <ac:chgData name="shery tawfeeq" userId="19a96e0e89ed5f52" providerId="LiveId" clId="{9C17CFC1-6078-46D0-BAA4-9E033B7F96CF}" dt="2023-08-03T17:16:07.117" v="72"/>
          <ac:picMkLst>
            <pc:docMk/>
            <pc:sldMk cId="850139067" sldId="577"/>
            <ac:picMk id="12" creationId="{7F8AC1BF-F53B-DAF8-9653-446928369AF9}"/>
          </ac:picMkLst>
        </pc:picChg>
      </pc:sldChg>
      <pc:sldChg chg="delSp modTransition modAnim">
        <pc:chgData name="shery tawfeeq" userId="19a96e0e89ed5f52" providerId="LiveId" clId="{9C17CFC1-6078-46D0-BAA4-9E033B7F96CF}" dt="2023-08-03T17:16:07.117" v="72"/>
        <pc:sldMkLst>
          <pc:docMk/>
          <pc:sldMk cId="3462910247" sldId="578"/>
        </pc:sldMkLst>
        <pc:picChg chg="del">
          <ac:chgData name="shery tawfeeq" userId="19a96e0e89ed5f52" providerId="LiveId" clId="{9C17CFC1-6078-46D0-BAA4-9E033B7F96CF}" dt="2023-08-03T17:16:07.117" v="72"/>
          <ac:picMkLst>
            <pc:docMk/>
            <pc:sldMk cId="3462910247" sldId="578"/>
            <ac:picMk id="4" creationId="{F18E1DB3-C0C6-61D8-B63A-5D20095AD6A7}"/>
          </ac:picMkLst>
        </pc:picChg>
      </pc:sldChg>
      <pc:sldChg chg="delSp modTransition modAnim">
        <pc:chgData name="shery tawfeeq" userId="19a96e0e89ed5f52" providerId="LiveId" clId="{9C17CFC1-6078-46D0-BAA4-9E033B7F96CF}" dt="2023-08-03T17:16:07.117" v="72"/>
        <pc:sldMkLst>
          <pc:docMk/>
          <pc:sldMk cId="2355896882" sldId="579"/>
        </pc:sldMkLst>
        <pc:picChg chg="del">
          <ac:chgData name="shery tawfeeq" userId="19a96e0e89ed5f52" providerId="LiveId" clId="{9C17CFC1-6078-46D0-BAA4-9E033B7F96CF}" dt="2023-08-03T17:16:07.117" v="72"/>
          <ac:picMkLst>
            <pc:docMk/>
            <pc:sldMk cId="2355896882" sldId="579"/>
            <ac:picMk id="4" creationId="{2D2F2D9B-291A-4087-158E-CFEB01512C6E}"/>
          </ac:picMkLst>
        </pc:picChg>
      </pc:sldChg>
      <pc:sldChg chg="delSp modTransition modAnim">
        <pc:chgData name="shery tawfeeq" userId="19a96e0e89ed5f52" providerId="LiveId" clId="{9C17CFC1-6078-46D0-BAA4-9E033B7F96CF}" dt="2023-08-03T17:16:07.117" v="72"/>
        <pc:sldMkLst>
          <pc:docMk/>
          <pc:sldMk cId="947711481" sldId="581"/>
        </pc:sldMkLst>
        <pc:picChg chg="del">
          <ac:chgData name="shery tawfeeq" userId="19a96e0e89ed5f52" providerId="LiveId" clId="{9C17CFC1-6078-46D0-BAA4-9E033B7F96CF}" dt="2023-08-03T17:16:07.117" v="72"/>
          <ac:picMkLst>
            <pc:docMk/>
            <pc:sldMk cId="947711481" sldId="581"/>
            <ac:picMk id="6" creationId="{5F3BBC33-EB41-5D2E-B870-CA9F5A5A5C8A}"/>
          </ac:picMkLst>
        </pc:picChg>
      </pc:sldChg>
      <pc:sldChg chg="delSp modTransition modAnim">
        <pc:chgData name="shery tawfeeq" userId="19a96e0e89ed5f52" providerId="LiveId" clId="{9C17CFC1-6078-46D0-BAA4-9E033B7F96CF}" dt="2023-08-03T17:16:07.117" v="72"/>
        <pc:sldMkLst>
          <pc:docMk/>
          <pc:sldMk cId="3495701818" sldId="582"/>
        </pc:sldMkLst>
        <pc:picChg chg="del">
          <ac:chgData name="shery tawfeeq" userId="19a96e0e89ed5f52" providerId="LiveId" clId="{9C17CFC1-6078-46D0-BAA4-9E033B7F96CF}" dt="2023-08-03T17:16:07.117" v="72"/>
          <ac:picMkLst>
            <pc:docMk/>
            <pc:sldMk cId="3495701818" sldId="582"/>
            <ac:picMk id="6" creationId="{93ED39A6-7491-4AE4-E620-96B7F8977B1A}"/>
          </ac:picMkLst>
        </pc:picChg>
      </pc:sldChg>
      <pc:sldChg chg="delSp modTransition modAnim">
        <pc:chgData name="shery tawfeeq" userId="19a96e0e89ed5f52" providerId="LiveId" clId="{9C17CFC1-6078-46D0-BAA4-9E033B7F96CF}" dt="2023-08-03T17:16:07.117" v="72"/>
        <pc:sldMkLst>
          <pc:docMk/>
          <pc:sldMk cId="1190875127" sldId="583"/>
        </pc:sldMkLst>
        <pc:picChg chg="del">
          <ac:chgData name="shery tawfeeq" userId="19a96e0e89ed5f52" providerId="LiveId" clId="{9C17CFC1-6078-46D0-BAA4-9E033B7F96CF}" dt="2023-08-03T17:16:07.117" v="72"/>
          <ac:picMkLst>
            <pc:docMk/>
            <pc:sldMk cId="1190875127" sldId="583"/>
            <ac:picMk id="12" creationId="{F5CBADCA-1DF6-08A5-7621-5BD86311EB59}"/>
          </ac:picMkLst>
        </pc:picChg>
      </pc:sldChg>
      <pc:sldChg chg="delSp modTransition modAnim">
        <pc:chgData name="shery tawfeeq" userId="19a96e0e89ed5f52" providerId="LiveId" clId="{9C17CFC1-6078-46D0-BAA4-9E033B7F96CF}" dt="2023-08-03T17:16:07.117" v="72"/>
        <pc:sldMkLst>
          <pc:docMk/>
          <pc:sldMk cId="1415746954" sldId="584"/>
        </pc:sldMkLst>
        <pc:picChg chg="del">
          <ac:chgData name="shery tawfeeq" userId="19a96e0e89ed5f52" providerId="LiveId" clId="{9C17CFC1-6078-46D0-BAA4-9E033B7F96CF}" dt="2023-08-03T17:16:07.117" v="72"/>
          <ac:picMkLst>
            <pc:docMk/>
            <pc:sldMk cId="1415746954" sldId="584"/>
            <ac:picMk id="12" creationId="{F21EAB5E-93E4-F7EF-F732-BD8E974851E1}"/>
          </ac:picMkLst>
        </pc:picChg>
      </pc:sldChg>
      <pc:sldChg chg="delSp modTransition modAnim">
        <pc:chgData name="shery tawfeeq" userId="19a96e0e89ed5f52" providerId="LiveId" clId="{9C17CFC1-6078-46D0-BAA4-9E033B7F96CF}" dt="2023-08-03T17:16:07.117" v="72"/>
        <pc:sldMkLst>
          <pc:docMk/>
          <pc:sldMk cId="1926222077" sldId="585"/>
        </pc:sldMkLst>
        <pc:picChg chg="del">
          <ac:chgData name="shery tawfeeq" userId="19a96e0e89ed5f52" providerId="LiveId" clId="{9C17CFC1-6078-46D0-BAA4-9E033B7F96CF}" dt="2023-08-03T17:16:07.117" v="72"/>
          <ac:picMkLst>
            <pc:docMk/>
            <pc:sldMk cId="1926222077" sldId="585"/>
            <ac:picMk id="5" creationId="{0D7C2C22-3B74-0056-BF13-8271B4D91889}"/>
          </ac:picMkLst>
        </pc:picChg>
      </pc:sldChg>
      <pc:sldChg chg="delSp modTransition modAnim">
        <pc:chgData name="shery tawfeeq" userId="19a96e0e89ed5f52" providerId="LiveId" clId="{9C17CFC1-6078-46D0-BAA4-9E033B7F96CF}" dt="2023-08-03T17:16:07.117" v="72"/>
        <pc:sldMkLst>
          <pc:docMk/>
          <pc:sldMk cId="1337271352" sldId="586"/>
        </pc:sldMkLst>
        <pc:picChg chg="del">
          <ac:chgData name="shery tawfeeq" userId="19a96e0e89ed5f52" providerId="LiveId" clId="{9C17CFC1-6078-46D0-BAA4-9E033B7F96CF}" dt="2023-08-03T17:16:07.117" v="72"/>
          <ac:picMkLst>
            <pc:docMk/>
            <pc:sldMk cId="1337271352" sldId="586"/>
            <ac:picMk id="5" creationId="{BB745056-4C4B-84C6-B1FA-57CA6A142B0C}"/>
          </ac:picMkLst>
        </pc:picChg>
      </pc:sldChg>
      <pc:sldChg chg="delSp modTransition modAnim">
        <pc:chgData name="shery tawfeeq" userId="19a96e0e89ed5f52" providerId="LiveId" clId="{9C17CFC1-6078-46D0-BAA4-9E033B7F96CF}" dt="2023-08-03T17:16:07.117" v="72"/>
        <pc:sldMkLst>
          <pc:docMk/>
          <pc:sldMk cId="3374569106" sldId="587"/>
        </pc:sldMkLst>
        <pc:picChg chg="del">
          <ac:chgData name="shery tawfeeq" userId="19a96e0e89ed5f52" providerId="LiveId" clId="{9C17CFC1-6078-46D0-BAA4-9E033B7F96CF}" dt="2023-08-03T17:16:07.117" v="72"/>
          <ac:picMkLst>
            <pc:docMk/>
            <pc:sldMk cId="3374569106" sldId="587"/>
            <ac:picMk id="4" creationId="{34F3781E-EEBA-9F2F-EBBB-B6502D04B882}"/>
          </ac:picMkLst>
        </pc:picChg>
      </pc:sldChg>
      <pc:sldChg chg="delSp modTransition modAnim">
        <pc:chgData name="shery tawfeeq" userId="19a96e0e89ed5f52" providerId="LiveId" clId="{9C17CFC1-6078-46D0-BAA4-9E033B7F96CF}" dt="2023-08-03T17:16:07.117" v="72"/>
        <pc:sldMkLst>
          <pc:docMk/>
          <pc:sldMk cId="75761004" sldId="588"/>
        </pc:sldMkLst>
        <pc:picChg chg="del">
          <ac:chgData name="shery tawfeeq" userId="19a96e0e89ed5f52" providerId="LiveId" clId="{9C17CFC1-6078-46D0-BAA4-9E033B7F96CF}" dt="2023-08-03T17:16:07.117" v="72"/>
          <ac:picMkLst>
            <pc:docMk/>
            <pc:sldMk cId="75761004" sldId="588"/>
            <ac:picMk id="9" creationId="{45DACD8E-6C89-DEF6-88D5-A9C299E792D2}"/>
          </ac:picMkLst>
        </pc:picChg>
      </pc:sldChg>
      <pc:sldChg chg="delSp modTransition modAnim">
        <pc:chgData name="shery tawfeeq" userId="19a96e0e89ed5f52" providerId="LiveId" clId="{9C17CFC1-6078-46D0-BAA4-9E033B7F96CF}" dt="2023-08-03T17:16:07.117" v="72"/>
        <pc:sldMkLst>
          <pc:docMk/>
          <pc:sldMk cId="219109107" sldId="589"/>
        </pc:sldMkLst>
        <pc:picChg chg="del">
          <ac:chgData name="shery tawfeeq" userId="19a96e0e89ed5f52" providerId="LiveId" clId="{9C17CFC1-6078-46D0-BAA4-9E033B7F96CF}" dt="2023-08-03T17:16:07.117" v="72"/>
          <ac:picMkLst>
            <pc:docMk/>
            <pc:sldMk cId="219109107" sldId="589"/>
            <ac:picMk id="5" creationId="{6B333797-7AF2-7839-FA3B-43D436A359F3}"/>
          </ac:picMkLst>
        </pc:picChg>
      </pc:sldChg>
      <pc:sldChg chg="addSp delSp modSp modTransition modAnim">
        <pc:chgData name="shery tawfeeq" userId="19a96e0e89ed5f52" providerId="LiveId" clId="{9C17CFC1-6078-46D0-BAA4-9E033B7F96CF}" dt="2023-08-03T17:16:07.117" v="72"/>
        <pc:sldMkLst>
          <pc:docMk/>
          <pc:sldMk cId="2309256764" sldId="590"/>
        </pc:sldMkLst>
        <pc:picChg chg="add mod">
          <ac:chgData name="shery tawfeeq" userId="19a96e0e89ed5f52" providerId="LiveId" clId="{9C17CFC1-6078-46D0-BAA4-9E033B7F96CF}" dt="2023-07-30T11:44:01.797" v="35" actId="1037"/>
          <ac:picMkLst>
            <pc:docMk/>
            <pc:sldMk cId="2309256764" sldId="590"/>
            <ac:picMk id="4" creationId="{51714938-AC7C-F219-600D-D7F4B7BD18AB}"/>
          </ac:picMkLst>
        </pc:picChg>
        <pc:picChg chg="del">
          <ac:chgData name="shery tawfeeq" userId="19a96e0e89ed5f52" providerId="LiveId" clId="{9C17CFC1-6078-46D0-BAA4-9E033B7F96CF}" dt="2023-08-03T17:16:07.117" v="72"/>
          <ac:picMkLst>
            <pc:docMk/>
            <pc:sldMk cId="2309256764" sldId="590"/>
            <ac:picMk id="9" creationId="{9B0095AB-7EF3-7BA6-21C8-35A05B4DC674}"/>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8C0B5F2D-7DA3-4EAD-8A83-24E83410047B}" type="datetimeFigureOut">
              <a:rPr lang="ar-SA" smtClean="0"/>
              <a:t>17/01/1445</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711E821C-C00F-4022-8FA9-8E5152F408EA}" type="slidenum">
              <a:rPr lang="ar-SA" smtClean="0"/>
              <a:t>‹#›</a:t>
            </a:fld>
            <a:endParaRPr lang="ar-SA"/>
          </a:p>
        </p:txBody>
      </p:sp>
    </p:spTree>
    <p:extLst>
      <p:ext uri="{BB962C8B-B14F-4D97-AF65-F5344CB8AC3E}">
        <p14:creationId xmlns:p14="http://schemas.microsoft.com/office/powerpoint/2010/main" val="10119068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7574154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EEBAD-39E0-EA17-9365-BF342497DFB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ar-SA"/>
          </a:p>
        </p:txBody>
      </p:sp>
      <p:sp>
        <p:nvSpPr>
          <p:cNvPr id="3" name="Subtitle 2">
            <a:extLst>
              <a:ext uri="{FF2B5EF4-FFF2-40B4-BE49-F238E27FC236}">
                <a16:creationId xmlns:a16="http://schemas.microsoft.com/office/drawing/2014/main" id="{C1180875-5892-B928-4A35-4AC7B410DC6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ar-SA"/>
          </a:p>
        </p:txBody>
      </p:sp>
      <p:sp>
        <p:nvSpPr>
          <p:cNvPr id="4" name="Date Placeholder 3">
            <a:extLst>
              <a:ext uri="{FF2B5EF4-FFF2-40B4-BE49-F238E27FC236}">
                <a16:creationId xmlns:a16="http://schemas.microsoft.com/office/drawing/2014/main" id="{E8621E70-6238-EAB5-C0E1-1C200EF4B029}"/>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5" name="Footer Placeholder 4">
            <a:extLst>
              <a:ext uri="{FF2B5EF4-FFF2-40B4-BE49-F238E27FC236}">
                <a16:creationId xmlns:a16="http://schemas.microsoft.com/office/drawing/2014/main" id="{0C84D232-317B-D154-89B9-585F0190785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1BEA9700-67C4-D42F-FDF2-E2911CB2A25F}"/>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9085545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02DB0-F887-2F81-E092-A8B01F0BE48B}"/>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49DBD4AD-271B-374A-0893-6A67258615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9623AA7C-BD1A-3CC9-3066-E9D07EF56AF6}"/>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5" name="Footer Placeholder 4">
            <a:extLst>
              <a:ext uri="{FF2B5EF4-FFF2-40B4-BE49-F238E27FC236}">
                <a16:creationId xmlns:a16="http://schemas.microsoft.com/office/drawing/2014/main" id="{AE2EC3F1-680D-6FAD-888B-52A46BFC90B4}"/>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538FB7F0-5F5D-7C9B-E077-687D5ED1C19C}"/>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3811208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4842EB-1A06-A245-0BB4-4BDB2E5786B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ar-SA"/>
          </a:p>
        </p:txBody>
      </p:sp>
      <p:sp>
        <p:nvSpPr>
          <p:cNvPr id="3" name="Text Placeholder 2">
            <a:extLst>
              <a:ext uri="{FF2B5EF4-FFF2-40B4-BE49-F238E27FC236}">
                <a16:creationId xmlns:a16="http://schemas.microsoft.com/office/drawing/2014/main" id="{A0CE1D47-4B61-D8B4-AE75-016803B3311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676581A-88F3-17BD-C03D-419543DE1E42}"/>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5" name="Footer Placeholder 4">
            <a:extLst>
              <a:ext uri="{FF2B5EF4-FFF2-40B4-BE49-F238E27FC236}">
                <a16:creationId xmlns:a16="http://schemas.microsoft.com/office/drawing/2014/main" id="{4DE85411-8CB9-7F5C-B335-098E3E6E3463}"/>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8309FD4-E4FB-90C6-3243-AAA247C7E34E}"/>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1378346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C05FC-2FA4-4274-3921-DF06256BA363}"/>
              </a:ext>
            </a:extLst>
          </p:cNvPr>
          <p:cNvSpPr>
            <a:spLocks noGrp="1"/>
          </p:cNvSpPr>
          <p:nvPr>
            <p:ph type="title"/>
          </p:nvPr>
        </p:nvSpPr>
        <p:spPr/>
        <p:txBody>
          <a:bodyPr/>
          <a:lstStyle/>
          <a:p>
            <a:r>
              <a:rPr lang="en-US"/>
              <a:t>Click to edit Master title style</a:t>
            </a:r>
            <a:endParaRPr lang="ar-SA"/>
          </a:p>
        </p:txBody>
      </p:sp>
      <p:sp>
        <p:nvSpPr>
          <p:cNvPr id="3" name="Content Placeholder 2">
            <a:extLst>
              <a:ext uri="{FF2B5EF4-FFF2-40B4-BE49-F238E27FC236}">
                <a16:creationId xmlns:a16="http://schemas.microsoft.com/office/drawing/2014/main" id="{DC138365-FF3B-AECD-1599-4D3B4A3EFC5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Content Placeholder 3">
            <a:extLst>
              <a:ext uri="{FF2B5EF4-FFF2-40B4-BE49-F238E27FC236}">
                <a16:creationId xmlns:a16="http://schemas.microsoft.com/office/drawing/2014/main" id="{47542FF7-AB4E-3C4B-35E5-8966245FB50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Date Placeholder 4">
            <a:extLst>
              <a:ext uri="{FF2B5EF4-FFF2-40B4-BE49-F238E27FC236}">
                <a16:creationId xmlns:a16="http://schemas.microsoft.com/office/drawing/2014/main" id="{1D466935-9CD0-08E3-71F5-7F03D572FC21}"/>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6" name="Footer Placeholder 5">
            <a:extLst>
              <a:ext uri="{FF2B5EF4-FFF2-40B4-BE49-F238E27FC236}">
                <a16:creationId xmlns:a16="http://schemas.microsoft.com/office/drawing/2014/main" id="{36FA5181-CDBF-FA0D-8B55-EA5360E74623}"/>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6043AB9D-0317-3F62-74E4-09F0693135A9}"/>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34099277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364745-A62F-B9E8-C43F-D8D6FBC2D8F5}"/>
              </a:ext>
            </a:extLst>
          </p:cNvPr>
          <p:cNvSpPr>
            <a:spLocks noGrp="1"/>
          </p:cNvSpPr>
          <p:nvPr>
            <p:ph type="title"/>
          </p:nvPr>
        </p:nvSpPr>
        <p:spPr>
          <a:xfrm>
            <a:off x="839788" y="365125"/>
            <a:ext cx="10515600" cy="1325563"/>
          </a:xfrm>
        </p:spPr>
        <p:txBody>
          <a:bodyPr/>
          <a:lstStyle/>
          <a:p>
            <a:r>
              <a:rPr lang="en-US"/>
              <a:t>Click to edit Master title style</a:t>
            </a:r>
            <a:endParaRPr lang="ar-SA"/>
          </a:p>
        </p:txBody>
      </p:sp>
      <p:sp>
        <p:nvSpPr>
          <p:cNvPr id="3" name="Text Placeholder 2">
            <a:extLst>
              <a:ext uri="{FF2B5EF4-FFF2-40B4-BE49-F238E27FC236}">
                <a16:creationId xmlns:a16="http://schemas.microsoft.com/office/drawing/2014/main" id="{E22AD61A-099B-EF0B-F406-9E1C5512FEF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004BFE3-9B63-703B-98E9-82156A81080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5" name="Text Placeholder 4">
            <a:extLst>
              <a:ext uri="{FF2B5EF4-FFF2-40B4-BE49-F238E27FC236}">
                <a16:creationId xmlns:a16="http://schemas.microsoft.com/office/drawing/2014/main" id="{A0F413F4-6A60-3434-79D6-84E3BE8F466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1FF6598-32B4-2160-1CC5-34D6941A7AC0}"/>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7" name="Date Placeholder 6">
            <a:extLst>
              <a:ext uri="{FF2B5EF4-FFF2-40B4-BE49-F238E27FC236}">
                <a16:creationId xmlns:a16="http://schemas.microsoft.com/office/drawing/2014/main" id="{AF19935B-9CE0-5C5C-5A59-677BE088918E}"/>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8" name="Footer Placeholder 7">
            <a:extLst>
              <a:ext uri="{FF2B5EF4-FFF2-40B4-BE49-F238E27FC236}">
                <a16:creationId xmlns:a16="http://schemas.microsoft.com/office/drawing/2014/main" id="{44387BC5-9EA0-65A5-1F42-00F374D4BABE}"/>
              </a:ext>
            </a:extLst>
          </p:cNvPr>
          <p:cNvSpPr>
            <a:spLocks noGrp="1"/>
          </p:cNvSpPr>
          <p:nvPr>
            <p:ph type="ftr" sz="quarter" idx="11"/>
          </p:nvPr>
        </p:nvSpPr>
        <p:spPr/>
        <p:txBody>
          <a:bodyPr/>
          <a:lstStyle/>
          <a:p>
            <a:endParaRPr lang="ar-SA"/>
          </a:p>
        </p:txBody>
      </p:sp>
      <p:sp>
        <p:nvSpPr>
          <p:cNvPr id="9" name="Slide Number Placeholder 8">
            <a:extLst>
              <a:ext uri="{FF2B5EF4-FFF2-40B4-BE49-F238E27FC236}">
                <a16:creationId xmlns:a16="http://schemas.microsoft.com/office/drawing/2014/main" id="{B07656EC-4D03-C14C-38BA-DFCD9103C1FB}"/>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41813152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F355B-B717-B700-B564-FF0FB1EF57CF}"/>
              </a:ext>
            </a:extLst>
          </p:cNvPr>
          <p:cNvSpPr>
            <a:spLocks noGrp="1"/>
          </p:cNvSpPr>
          <p:nvPr>
            <p:ph type="title"/>
          </p:nvPr>
        </p:nvSpPr>
        <p:spPr/>
        <p:txBody>
          <a:bodyPr/>
          <a:lstStyle/>
          <a:p>
            <a:r>
              <a:rPr lang="en-US"/>
              <a:t>Click to edit Master title style</a:t>
            </a:r>
            <a:endParaRPr lang="ar-SA"/>
          </a:p>
        </p:txBody>
      </p:sp>
      <p:sp>
        <p:nvSpPr>
          <p:cNvPr id="3" name="Date Placeholder 2">
            <a:extLst>
              <a:ext uri="{FF2B5EF4-FFF2-40B4-BE49-F238E27FC236}">
                <a16:creationId xmlns:a16="http://schemas.microsoft.com/office/drawing/2014/main" id="{12FBBE7A-5433-D172-B8C1-D5501D51E816}"/>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4" name="Footer Placeholder 3">
            <a:extLst>
              <a:ext uri="{FF2B5EF4-FFF2-40B4-BE49-F238E27FC236}">
                <a16:creationId xmlns:a16="http://schemas.microsoft.com/office/drawing/2014/main" id="{4BF9AD4E-D7D2-FB37-9193-58CC7CAF1F1B}"/>
              </a:ext>
            </a:extLst>
          </p:cNvPr>
          <p:cNvSpPr>
            <a:spLocks noGrp="1"/>
          </p:cNvSpPr>
          <p:nvPr>
            <p:ph type="ftr" sz="quarter" idx="11"/>
          </p:nvPr>
        </p:nvSpPr>
        <p:spPr/>
        <p:txBody>
          <a:bodyPr/>
          <a:lstStyle/>
          <a:p>
            <a:endParaRPr lang="ar-SA"/>
          </a:p>
        </p:txBody>
      </p:sp>
      <p:sp>
        <p:nvSpPr>
          <p:cNvPr id="5" name="Slide Number Placeholder 4">
            <a:extLst>
              <a:ext uri="{FF2B5EF4-FFF2-40B4-BE49-F238E27FC236}">
                <a16:creationId xmlns:a16="http://schemas.microsoft.com/office/drawing/2014/main" id="{B3DB44B9-F18C-7F3D-48DB-56D463F5DDE6}"/>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3044657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0DEFB0-E1A1-CF4D-0A7D-33CB45E2234F}"/>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3" name="Footer Placeholder 2">
            <a:extLst>
              <a:ext uri="{FF2B5EF4-FFF2-40B4-BE49-F238E27FC236}">
                <a16:creationId xmlns:a16="http://schemas.microsoft.com/office/drawing/2014/main" id="{449C7231-1F8D-4285-D47A-E9DC63BFAEC2}"/>
              </a:ext>
            </a:extLst>
          </p:cNvPr>
          <p:cNvSpPr>
            <a:spLocks noGrp="1"/>
          </p:cNvSpPr>
          <p:nvPr>
            <p:ph type="ftr" sz="quarter" idx="11"/>
          </p:nvPr>
        </p:nvSpPr>
        <p:spPr/>
        <p:txBody>
          <a:bodyPr/>
          <a:lstStyle/>
          <a:p>
            <a:endParaRPr lang="ar-SA"/>
          </a:p>
        </p:txBody>
      </p:sp>
      <p:sp>
        <p:nvSpPr>
          <p:cNvPr id="4" name="Slide Number Placeholder 3">
            <a:extLst>
              <a:ext uri="{FF2B5EF4-FFF2-40B4-BE49-F238E27FC236}">
                <a16:creationId xmlns:a16="http://schemas.microsoft.com/office/drawing/2014/main" id="{90B81766-7080-7D5D-2A27-0E71B03212C5}"/>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1981295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8318ED-5332-2C46-8496-DAA1FD40D9A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Content Placeholder 2">
            <a:extLst>
              <a:ext uri="{FF2B5EF4-FFF2-40B4-BE49-F238E27FC236}">
                <a16:creationId xmlns:a16="http://schemas.microsoft.com/office/drawing/2014/main" id="{6849C4D5-27A4-780D-2633-D38F1564B75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Text Placeholder 3">
            <a:extLst>
              <a:ext uri="{FF2B5EF4-FFF2-40B4-BE49-F238E27FC236}">
                <a16:creationId xmlns:a16="http://schemas.microsoft.com/office/drawing/2014/main" id="{38C1CC90-4F03-2B7E-568E-80C7AD9C85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107C87-013B-057F-47DD-6FC4A7EFAD7F}"/>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6" name="Footer Placeholder 5">
            <a:extLst>
              <a:ext uri="{FF2B5EF4-FFF2-40B4-BE49-F238E27FC236}">
                <a16:creationId xmlns:a16="http://schemas.microsoft.com/office/drawing/2014/main" id="{C0C0EE54-A10D-9B27-A983-CC494DEBF99E}"/>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F009F444-7AB8-24D7-7073-7BCEFD366BF6}"/>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28017959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2938B7-B788-3421-AEA1-996068D0AE1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ar-SA"/>
          </a:p>
        </p:txBody>
      </p:sp>
      <p:sp>
        <p:nvSpPr>
          <p:cNvPr id="3" name="Picture Placeholder 2">
            <a:extLst>
              <a:ext uri="{FF2B5EF4-FFF2-40B4-BE49-F238E27FC236}">
                <a16:creationId xmlns:a16="http://schemas.microsoft.com/office/drawing/2014/main" id="{644BEDE3-7D33-58BB-2249-64F3C70353A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Text Placeholder 3">
            <a:extLst>
              <a:ext uri="{FF2B5EF4-FFF2-40B4-BE49-F238E27FC236}">
                <a16:creationId xmlns:a16="http://schemas.microsoft.com/office/drawing/2014/main" id="{6FAD8DAA-B349-7258-96A4-CA0028BE849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EDA31F-C88F-F91B-29F6-059797A99A27}"/>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6" name="Footer Placeholder 5">
            <a:extLst>
              <a:ext uri="{FF2B5EF4-FFF2-40B4-BE49-F238E27FC236}">
                <a16:creationId xmlns:a16="http://schemas.microsoft.com/office/drawing/2014/main" id="{3F7A1D58-2F42-DA97-CB80-40AD4A449270}"/>
              </a:ext>
            </a:extLst>
          </p:cNvPr>
          <p:cNvSpPr>
            <a:spLocks noGrp="1"/>
          </p:cNvSpPr>
          <p:nvPr>
            <p:ph type="ftr" sz="quarter" idx="11"/>
          </p:nvPr>
        </p:nvSpPr>
        <p:spPr/>
        <p:txBody>
          <a:bodyPr/>
          <a:lstStyle/>
          <a:p>
            <a:endParaRPr lang="ar-SA"/>
          </a:p>
        </p:txBody>
      </p:sp>
      <p:sp>
        <p:nvSpPr>
          <p:cNvPr id="7" name="Slide Number Placeholder 6">
            <a:extLst>
              <a:ext uri="{FF2B5EF4-FFF2-40B4-BE49-F238E27FC236}">
                <a16:creationId xmlns:a16="http://schemas.microsoft.com/office/drawing/2014/main" id="{9BF08575-9937-D925-F762-F2F930B7C0A0}"/>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1582652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67F3A0-E975-CF1C-747F-CC6586B7F3B7}"/>
              </a:ext>
            </a:extLst>
          </p:cNvPr>
          <p:cNvSpPr>
            <a:spLocks noGrp="1"/>
          </p:cNvSpPr>
          <p:nvPr>
            <p:ph type="title"/>
          </p:nvPr>
        </p:nvSpPr>
        <p:spPr/>
        <p:txBody>
          <a:bodyPr/>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57608110-28A2-D780-9D60-B0B577B15BB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5D14FF2-5827-0CEB-29C3-5ABE2A7A0CBE}"/>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5" name="Footer Placeholder 4">
            <a:extLst>
              <a:ext uri="{FF2B5EF4-FFF2-40B4-BE49-F238E27FC236}">
                <a16:creationId xmlns:a16="http://schemas.microsoft.com/office/drawing/2014/main" id="{CF34F103-B540-C09E-7E15-3B4205CA80D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0C63ACCA-00E3-98F5-4191-E75FDD896AE8}"/>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1149938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28F98C1-6404-1A6C-7562-857EE5AA2AC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ar-SA"/>
          </a:p>
        </p:txBody>
      </p:sp>
      <p:sp>
        <p:nvSpPr>
          <p:cNvPr id="3" name="Vertical Text Placeholder 2">
            <a:extLst>
              <a:ext uri="{FF2B5EF4-FFF2-40B4-BE49-F238E27FC236}">
                <a16:creationId xmlns:a16="http://schemas.microsoft.com/office/drawing/2014/main" id="{148468EA-599E-DA78-5E77-18D23B1A5D0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53B65149-5D0D-DC3C-D870-155509C40834}"/>
              </a:ext>
            </a:extLst>
          </p:cNvPr>
          <p:cNvSpPr>
            <a:spLocks noGrp="1"/>
          </p:cNvSpPr>
          <p:nvPr>
            <p:ph type="dt" sz="half" idx="10"/>
          </p:nvPr>
        </p:nvSpPr>
        <p:spPr/>
        <p:txBody>
          <a:bodyPr/>
          <a:lstStyle/>
          <a:p>
            <a:fld id="{C3064518-11A9-4C4F-BA21-DFE92518C520}" type="datetimeFigureOut">
              <a:rPr lang="ar-SA" smtClean="0"/>
              <a:t>17/01/1445</a:t>
            </a:fld>
            <a:endParaRPr lang="ar-SA"/>
          </a:p>
        </p:txBody>
      </p:sp>
      <p:sp>
        <p:nvSpPr>
          <p:cNvPr id="5" name="Footer Placeholder 4">
            <a:extLst>
              <a:ext uri="{FF2B5EF4-FFF2-40B4-BE49-F238E27FC236}">
                <a16:creationId xmlns:a16="http://schemas.microsoft.com/office/drawing/2014/main" id="{37286FAE-055D-99E8-308A-6ED8C5177E50}"/>
              </a:ext>
            </a:extLst>
          </p:cNvPr>
          <p:cNvSpPr>
            <a:spLocks noGrp="1"/>
          </p:cNvSpPr>
          <p:nvPr>
            <p:ph type="ftr" sz="quarter" idx="11"/>
          </p:nvPr>
        </p:nvSpPr>
        <p:spPr/>
        <p:txBody>
          <a:bodyPr/>
          <a:lstStyle/>
          <a:p>
            <a:endParaRPr lang="ar-SA"/>
          </a:p>
        </p:txBody>
      </p:sp>
      <p:sp>
        <p:nvSpPr>
          <p:cNvPr id="6" name="Slide Number Placeholder 5">
            <a:extLst>
              <a:ext uri="{FF2B5EF4-FFF2-40B4-BE49-F238E27FC236}">
                <a16:creationId xmlns:a16="http://schemas.microsoft.com/office/drawing/2014/main" id="{628656BA-CE21-01A7-CBEB-55A1B3E4EA6A}"/>
              </a:ext>
            </a:extLst>
          </p:cNvPr>
          <p:cNvSpPr>
            <a:spLocks noGrp="1"/>
          </p:cNvSpPr>
          <p:nvPr>
            <p:ph type="sldNum" sz="quarter" idx="12"/>
          </p:nvPr>
        </p:nvSpPr>
        <p:spPr/>
        <p:txBody>
          <a:bodyPr/>
          <a:lstStyle/>
          <a:p>
            <a:fld id="{F2D40A9E-C483-48E2-B3B7-8867C4637031}" type="slidenum">
              <a:rPr lang="ar-SA" smtClean="0"/>
              <a:t>‹#›</a:t>
            </a:fld>
            <a:endParaRPr lang="ar-SA"/>
          </a:p>
        </p:txBody>
      </p:sp>
    </p:spTree>
    <p:extLst>
      <p:ext uri="{BB962C8B-B14F-4D97-AF65-F5344CB8AC3E}">
        <p14:creationId xmlns:p14="http://schemas.microsoft.com/office/powerpoint/2010/main" val="38686690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1018035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421989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2240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0560032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484316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500675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A9C939-01EB-7C10-C21F-DD9928245A3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ar-SA"/>
          </a:p>
        </p:txBody>
      </p:sp>
      <p:sp>
        <p:nvSpPr>
          <p:cNvPr id="3" name="Text Placeholder 2">
            <a:extLst>
              <a:ext uri="{FF2B5EF4-FFF2-40B4-BE49-F238E27FC236}">
                <a16:creationId xmlns:a16="http://schemas.microsoft.com/office/drawing/2014/main" id="{544CE168-8882-B74A-2E38-94A5DD19E5A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SA"/>
          </a:p>
        </p:txBody>
      </p:sp>
      <p:sp>
        <p:nvSpPr>
          <p:cNvPr id="4" name="Date Placeholder 3">
            <a:extLst>
              <a:ext uri="{FF2B5EF4-FFF2-40B4-BE49-F238E27FC236}">
                <a16:creationId xmlns:a16="http://schemas.microsoft.com/office/drawing/2014/main" id="{048A5804-1D38-0938-DCE0-DC639E8BD0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064518-11A9-4C4F-BA21-DFE92518C520}" type="datetimeFigureOut">
              <a:rPr lang="ar-SA" smtClean="0"/>
              <a:t>17/01/1445</a:t>
            </a:fld>
            <a:endParaRPr lang="ar-SA"/>
          </a:p>
        </p:txBody>
      </p:sp>
      <p:sp>
        <p:nvSpPr>
          <p:cNvPr id="5" name="Footer Placeholder 4">
            <a:extLst>
              <a:ext uri="{FF2B5EF4-FFF2-40B4-BE49-F238E27FC236}">
                <a16:creationId xmlns:a16="http://schemas.microsoft.com/office/drawing/2014/main" id="{8C16E029-E935-D8D1-2E6F-7E3B1D92AB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ar-SA"/>
          </a:p>
        </p:txBody>
      </p:sp>
      <p:sp>
        <p:nvSpPr>
          <p:cNvPr id="6" name="Slide Number Placeholder 5">
            <a:extLst>
              <a:ext uri="{FF2B5EF4-FFF2-40B4-BE49-F238E27FC236}">
                <a16:creationId xmlns:a16="http://schemas.microsoft.com/office/drawing/2014/main" id="{E87199C3-1D94-D74A-C1DA-F394D5FF29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D40A9E-C483-48E2-B3B7-8867C4637031}" type="slidenum">
              <a:rPr lang="ar-SA" smtClean="0"/>
              <a:t>‹#›</a:t>
            </a:fld>
            <a:endParaRPr lang="ar-SA"/>
          </a:p>
        </p:txBody>
      </p:sp>
    </p:spTree>
    <p:extLst>
      <p:ext uri="{BB962C8B-B14F-4D97-AF65-F5344CB8AC3E}">
        <p14:creationId xmlns:p14="http://schemas.microsoft.com/office/powerpoint/2010/main" val="33776960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ar-S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svg"/><Relationship Id="rId2" Type="http://schemas.openxmlformats.org/officeDocument/2006/relationships/image" Target="../media/image12.png"/><Relationship Id="rId1" Type="http://schemas.openxmlformats.org/officeDocument/2006/relationships/slideLayout" Target="../slideLayouts/slideLayout16.xml"/><Relationship Id="rId6" Type="http://schemas.openxmlformats.org/officeDocument/2006/relationships/image" Target="../media/image5.png"/><Relationship Id="rId5" Type="http://schemas.openxmlformats.org/officeDocument/2006/relationships/image" Target="../media/image14.svg"/><Relationship Id="rId4" Type="http://schemas.openxmlformats.org/officeDocument/2006/relationships/image" Target="../media/image13.png"/><Relationship Id="rId9" Type="http://schemas.openxmlformats.org/officeDocument/2006/relationships/image" Target="../media/image8.svg"/></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1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2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8" Type="http://schemas.openxmlformats.org/officeDocument/2006/relationships/image" Target="../media/image29.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5.xml.rels><?xml version="1.0" encoding="UTF-8" standalone="yes"?>
<Relationships xmlns="http://schemas.openxmlformats.org/package/2006/relationships"><Relationship Id="rId8" Type="http://schemas.openxmlformats.org/officeDocument/2006/relationships/image" Target="../media/image3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0.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svg"/><Relationship Id="rId2" Type="http://schemas.openxmlformats.org/officeDocument/2006/relationships/image" Target="../media/image16.jpeg"/><Relationship Id="rId1" Type="http://schemas.openxmlformats.org/officeDocument/2006/relationships/slideLayout" Target="../slideLayouts/slideLayout17.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17.png"/><Relationship Id="rId7" Type="http://schemas.openxmlformats.org/officeDocument/2006/relationships/image" Target="../media/image8.sv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8" Type="http://schemas.openxmlformats.org/officeDocument/2006/relationships/image" Target="../media/image47.jpeg"/><Relationship Id="rId3" Type="http://schemas.openxmlformats.org/officeDocument/2006/relationships/image" Target="../media/image6.svg"/><Relationship Id="rId7" Type="http://schemas.openxmlformats.org/officeDocument/2006/relationships/image" Target="../media/image10.svg"/><Relationship Id="rId2" Type="http://schemas.openxmlformats.org/officeDocument/2006/relationships/image" Target="../media/image5.png"/><Relationship Id="rId1" Type="http://schemas.openxmlformats.org/officeDocument/2006/relationships/slideLayout" Target="../slideLayouts/slideLayout12.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48.jpeg"/></Relationships>
</file>

<file path=ppt/slides/_rels/slide44.xml.rels><?xml version="1.0" encoding="UTF-8" standalone="yes"?>
<Relationships xmlns="http://schemas.openxmlformats.org/package/2006/relationships"><Relationship Id="rId8" Type="http://schemas.openxmlformats.org/officeDocument/2006/relationships/image" Target="../media/image4.svg"/><Relationship Id="rId3" Type="http://schemas.openxmlformats.org/officeDocument/2006/relationships/image" Target="../media/image50.png"/><Relationship Id="rId7" Type="http://schemas.openxmlformats.org/officeDocument/2006/relationships/image" Target="../media/image3.png"/><Relationship Id="rId2" Type="http://schemas.openxmlformats.org/officeDocument/2006/relationships/image" Target="../media/image49.jpeg"/><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51.svg"/></Relationships>
</file>

<file path=ppt/slides/_rels/slide45.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2.jpeg"/><Relationship Id="rId7" Type="http://schemas.openxmlformats.org/officeDocument/2006/relationships/image" Target="../media/image4.sv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3.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11536"/>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6080053" y="3089084"/>
            <a:ext cx="5508977" cy="461665"/>
          </a:xfrm>
          <a:prstGeom prst="rect">
            <a:avLst/>
          </a:prstGeom>
          <a:noFill/>
        </p:spPr>
        <p:txBody>
          <a:bodyPr wrap="square" rtlCol="0">
            <a:spAutoFit/>
          </a:bodyPr>
          <a:lstStyle/>
          <a:p>
            <a:r>
              <a:rPr lang="en-US" sz="2400"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 Dr. Sherihan Mohamed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00535" y="2334584"/>
            <a:ext cx="5724325" cy="707886"/>
          </a:xfrm>
          <a:prstGeom prst="rect">
            <a:avLst/>
          </a:prstGeom>
          <a:noFill/>
        </p:spPr>
        <p:txBody>
          <a:bodyPr wrap="square" rtlCol="0">
            <a:spAutoFit/>
          </a:bodyPr>
          <a:lstStyle/>
          <a:p>
            <a:r>
              <a:rPr lang="en-US" sz="40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254957" y="6053023"/>
            <a:ext cx="279586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solidFill>
                  <a:srgbClr val="852F4A"/>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1206319" y="4333960"/>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Right Triangle 28">
            <a:extLst>
              <a:ext uri="{FF2B5EF4-FFF2-40B4-BE49-F238E27FC236}">
                <a16:creationId xmlns:a16="http://schemas.microsoft.com/office/drawing/2014/main" id="{BB8EAA74-C5DA-C10D-66E7-603034FB0A86}"/>
              </a:ext>
            </a:extLst>
          </p:cNvPr>
          <p:cNvSpPr/>
          <p:nvPr/>
        </p:nvSpPr>
        <p:spPr>
          <a:xfrm>
            <a:off x="-29157"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
        <p:nvSpPr>
          <p:cNvPr id="2" name="TextBox 1">
            <a:extLst>
              <a:ext uri="{FF2B5EF4-FFF2-40B4-BE49-F238E27FC236}">
                <a16:creationId xmlns:a16="http://schemas.microsoft.com/office/drawing/2014/main" id="{4548C98E-2681-80B2-D538-6E9D64FBB626}"/>
              </a:ext>
            </a:extLst>
          </p:cNvPr>
          <p:cNvSpPr txBox="1"/>
          <p:nvPr/>
        </p:nvSpPr>
        <p:spPr>
          <a:xfrm>
            <a:off x="7168243" y="5557597"/>
            <a:ext cx="1593201" cy="430887"/>
          </a:xfrm>
          <a:prstGeom prst="rect">
            <a:avLst/>
          </a:prstGeom>
          <a:noFill/>
        </p:spPr>
        <p:txBody>
          <a:bodyPr wrap="square">
            <a:spAutoFit/>
          </a:bodyPr>
          <a:lstStyle/>
          <a:p>
            <a:r>
              <a:rPr lang="en-US" sz="2200" dirty="0">
                <a:solidFill>
                  <a:schemeClr val="tx2"/>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59" y="696638"/>
            <a:ext cx="4666593"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7 Conclusion: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901007" y="1834783"/>
            <a:ext cx="5980922" cy="3662541"/>
          </a:xfrm>
          <a:prstGeom prst="rect">
            <a:avLst/>
          </a:prstGeom>
          <a:noFill/>
        </p:spPr>
        <p:txBody>
          <a:bodyPr wrap="square" rtlCol="0">
            <a:spAutoFit/>
          </a:bodyPr>
          <a:lstStyle/>
          <a:p>
            <a:pPr lvl="0" algn="l"/>
            <a:r>
              <a:rPr lang="en-US" sz="3200" b="1" u="sng"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Remember the last Lecture we talk about:</a:t>
            </a:r>
          </a:p>
          <a:p>
            <a:pPr lvl="0" algn="ct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4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 in Content Production</a:t>
            </a:r>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Which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Platform </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Should a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Producer </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Use? When? Why?</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Social Media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Monitoring/Listening</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Social Media </a:t>
            </a:r>
            <a:r>
              <a:rPr lang="en-GB" sz="24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Strategy</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8" name="Picture 2" descr="Article writing Images and Stock Photos. 22,548 Article writing photography  and royalty free pictures available to download from thousands of stock  photo providers.">
            <a:extLst>
              <a:ext uri="{FF2B5EF4-FFF2-40B4-BE49-F238E27FC236}">
                <a16:creationId xmlns:a16="http://schemas.microsoft.com/office/drawing/2014/main" id="{350E894B-EBAF-5D7E-0AAA-9C8C8942245A}"/>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6399"/>
          <a:stretch/>
        </p:blipFill>
        <p:spPr bwMode="auto">
          <a:xfrm>
            <a:off x="7875037" y="2408748"/>
            <a:ext cx="2209800" cy="22734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201253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6217" b="6217"/>
          <a:stretch/>
        </p:blipFill>
        <p:spPr>
          <a:xfrm>
            <a:off x="6089445" y="1428065"/>
            <a:ext cx="4955591" cy="2674154"/>
          </a:xfrm>
          <a:prstGeom prst="rect">
            <a:avLst/>
          </a:prstGeom>
        </p:spPr>
      </p:pic>
      <p:sp>
        <p:nvSpPr>
          <p:cNvPr id="6" name="Rectangle 5">
            <a:extLst>
              <a:ext uri="{FF2B5EF4-FFF2-40B4-BE49-F238E27FC236}">
                <a16:creationId xmlns:a16="http://schemas.microsoft.com/office/drawing/2014/main" id="{0AC2650A-C51A-9ACB-723B-68D89C868D01}"/>
              </a:ext>
            </a:extLst>
          </p:cNvPr>
          <p:cNvSpPr/>
          <p:nvPr/>
        </p:nvSpPr>
        <p:spPr>
          <a:xfrm>
            <a:off x="1278287" y="2669158"/>
            <a:ext cx="4553512" cy="1647695"/>
          </a:xfrm>
          <a:prstGeom prst="rect">
            <a:avLst/>
          </a:prstGeom>
        </p:spPr>
        <p:txBody>
          <a:bodyPr wrap="square">
            <a:spAutoFit/>
          </a:bodyPr>
          <a:lstStyle/>
          <a:p>
            <a:pPr algn="ctr">
              <a:lnSpc>
                <a:spcPct val="120000"/>
              </a:lnSpc>
            </a:pPr>
            <a:r>
              <a:rPr lang="en-GB" sz="4400" spc="-300" dirty="0">
                <a:solidFill>
                  <a:schemeClr val="bg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Social Media in Content Production</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216457" y="4080568"/>
            <a:ext cx="4955591" cy="646331"/>
          </a:xfrm>
          <a:prstGeom prst="rect">
            <a:avLst/>
          </a:prstGeom>
          <a:noFill/>
        </p:spPr>
        <p:txBody>
          <a:bodyPr wrap="square" rtlCol="0">
            <a:spAutoFit/>
          </a:bodyPr>
          <a:lstStyle/>
          <a:p>
            <a:pPr algn="ctr"/>
            <a:r>
              <a:rPr lang="en-US" sz="36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Lecture 8</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3422451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41989"/>
            <a:ext cx="6998849" cy="3539430"/>
          </a:xfrm>
          <a:prstGeom prst="rect">
            <a:avLst/>
          </a:prstGeom>
          <a:noFill/>
        </p:spPr>
        <p:txBody>
          <a:bodyPr wrap="square" rtlCol="0">
            <a:spAutoFit/>
          </a:bodyPr>
          <a:lstStyle/>
          <a:p>
            <a:pPr lvl="0" algn="ct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 in Content Production</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From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direct contact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distributed media</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 more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participatory media environment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for many.</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Are You on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Sorting Out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Fact</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from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Fiction</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Conclusion.</a:t>
            </a:r>
          </a:p>
          <a:p>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References.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1026" name="Picture 2" descr="How to Set Up Twitter Lists and Regain Some Sanity | WIRED">
            <a:extLst>
              <a:ext uri="{FF2B5EF4-FFF2-40B4-BE49-F238E27FC236}">
                <a16:creationId xmlns:a16="http://schemas.microsoft.com/office/drawing/2014/main" id="{F5BCDC00-663A-3B8D-26D2-A65373D803B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033661" y="3484727"/>
            <a:ext cx="1905384" cy="17530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From direct contact to distributed media</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move towards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more digital, more mobile, and more social media environment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points towards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situation</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news media are still very important for news production,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are relatively less important for news distribution than they were in the past.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6" name="Picture 2" descr="Pharma gets social: did digital opinion leaders shape NICE guidance on ...">
            <a:extLst>
              <a:ext uri="{FF2B5EF4-FFF2-40B4-BE49-F238E27FC236}">
                <a16:creationId xmlns:a16="http://schemas.microsoft.com/office/drawing/2014/main" id="{18E45204-B228-9A6B-FB0E-901D7C40C3E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72139" y="2374639"/>
            <a:ext cx="2378999" cy="209005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28588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342969"/>
            <a:ext cx="8474999"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moving from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environment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found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news by going directly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various channels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offered by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media—broadcast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print, websites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email newsletters,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today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increasingly mobile apps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alerts—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environment characterized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“distributed discovery”,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where direct access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still important,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increasingly supplemented by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people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coming across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via</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search engines, social media, aggregators,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like.</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684142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31881" y="1492259"/>
            <a:ext cx="5610501" cy="390459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relative importance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each form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discovery varies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significantly</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from country to country,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but overall,</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distributed discovery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via</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third party platforms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like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search engines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clearly becoming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more widespread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important.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50" name="Picture 2" descr="10 Latest Social Media News You Must Know">
            <a:extLst>
              <a:ext uri="{FF2B5EF4-FFF2-40B4-BE49-F238E27FC236}">
                <a16:creationId xmlns:a16="http://schemas.microsoft.com/office/drawing/2014/main" id="{5E5F91F0-7778-0159-A2FD-6F77C6C58F23}"/>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32096"/>
          <a:stretch/>
        </p:blipFill>
        <p:spPr bwMode="auto">
          <a:xfrm>
            <a:off x="1675976" y="2245466"/>
            <a:ext cx="2547257" cy="243529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93336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32224"/>
            <a:ext cx="561050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move towards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distributed discovery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has been going on for some time as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first aggregators,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search engines,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later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 become more and more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important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 people find news online.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4" name="Picture 2" descr="The power of social media is undeniable when it comes to marketing. But ...">
            <a:extLst>
              <a:ext uri="{FF2B5EF4-FFF2-40B4-BE49-F238E27FC236}">
                <a16:creationId xmlns:a16="http://schemas.microsoft.com/office/drawing/2014/main" id="{3331FE28-D0FA-E2EE-BA6A-B92B6D66B1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9760" y="2230014"/>
            <a:ext cx="2286000" cy="235131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0506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78525" y="1697541"/>
            <a:ext cx="561050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development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continuing with the rise of</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“distributed content”,</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where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not only found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via, but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consumed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platforms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controlled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by third–parties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do not</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produce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their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own content.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098" name="Picture 2" descr="Distributed Practice – Learning-Focused">
            <a:extLst>
              <a:ext uri="{FF2B5EF4-FFF2-40B4-BE49-F238E27FC236}">
                <a16:creationId xmlns:a16="http://schemas.microsoft.com/office/drawing/2014/main" id="{D95D5399-0374-F642-FB4D-1A4C8D6BC5E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6645" y="2385987"/>
            <a:ext cx="2434949" cy="207404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49910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most important examples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this are the launch of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Snapchat Discover (2015), Facebook Instant Articles (2015),</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Apple News (2015),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all initially open only to a few partners but gradually opened up to and embraced by more and more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media organisations.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122" name="Picture 2" descr="Some Newspapers to Staff: Social Media Isn't Optional, It's Mandatory ...">
            <a:extLst>
              <a:ext uri="{FF2B5EF4-FFF2-40B4-BE49-F238E27FC236}">
                <a16:creationId xmlns:a16="http://schemas.microsoft.com/office/drawing/2014/main" id="{80ABF74C-5B38-4E13-D212-F2B263350CC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01807" y="2241204"/>
            <a:ext cx="2603241" cy="22748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814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610501"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Most news organisations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still, however,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insist on investing in channels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direct communication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target audiences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through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legacy channels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well as digital channels including</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websites, mobile apps, alerts, notifications,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email letters.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6146" name="Picture 2" descr="How Social Media Can Serve as a Home for People Looking for News ...">
            <a:extLst>
              <a:ext uri="{FF2B5EF4-FFF2-40B4-BE49-F238E27FC236}">
                <a16:creationId xmlns:a16="http://schemas.microsoft.com/office/drawing/2014/main" id="{4F57488A-1538-7E2F-4502-1FF52E1AFF5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24238" y="2397972"/>
            <a:ext cx="2401547" cy="212738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762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5266" y="1616292"/>
            <a:ext cx="5610501" cy="3586944"/>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keen awareness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amongst both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private sector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public service news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platform gives,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can also take away —sometimes suddenly—and 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technology companies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primarily focused on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what they see as their users’ and their own best interests.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7172" name="Picture 4" descr="The Week's Biggest Social Media News Spin Sucks">
            <a:extLst>
              <a:ext uri="{FF2B5EF4-FFF2-40B4-BE49-F238E27FC236}">
                <a16:creationId xmlns:a16="http://schemas.microsoft.com/office/drawing/2014/main" id="{D164C4E9-DB27-DBDA-8277-19355C98C06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63481" y="2260723"/>
            <a:ext cx="2262475" cy="22459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6369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954107"/>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 more participatory media environment for many</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1908751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88210"/>
            <a:ext cx="561050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development of</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more digital, mobile,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environment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not only</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empowers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large technology companies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have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most successfully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developed</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products and services for making use of it. </a:t>
            </a:r>
            <a:endParaRPr lang="en-US"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8194" name="Picture 2" descr="Strategy and Guidelines | JSU Digital Media">
            <a:extLst>
              <a:ext uri="{FF2B5EF4-FFF2-40B4-BE49-F238E27FC236}">
                <a16:creationId xmlns:a16="http://schemas.microsoft.com/office/drawing/2014/main" id="{6A7E8027-367D-111D-B8BB-78D06272C3E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97757" y="2323322"/>
            <a:ext cx="2223529" cy="23233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983432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73257"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also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provides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digital media users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with</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 opportunities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engage with the news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commenting on stories, sharing them, discussing them with others,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 even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publishing their own material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via user–friendly tools like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blogs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u="sng"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9218" name="Picture 2" descr="Social Media | Digital Leadership">
            <a:extLst>
              <a:ext uri="{FF2B5EF4-FFF2-40B4-BE49-F238E27FC236}">
                <a16:creationId xmlns:a16="http://schemas.microsoft.com/office/drawing/2014/main" id="{109174C4-7DFE-A715-135F-09DD099A1CB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8169" y="2332650"/>
            <a:ext cx="2276669" cy="236823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78893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7381" y="2042772"/>
            <a:ext cx="5545186" cy="2796599"/>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media </a:t>
            </a:r>
            <a:r>
              <a:rPr lang="en-GB" sz="24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have</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encouraged engagement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 offering</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opportunities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comment on stories,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offer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many options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posting, sharing,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discussing content.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0242" name="Picture 2" descr="Content Posting on Social Media - What Companies Have to Watch Out for">
            <a:extLst>
              <a:ext uri="{FF2B5EF4-FFF2-40B4-BE49-F238E27FC236}">
                <a16:creationId xmlns:a16="http://schemas.microsoft.com/office/drawing/2014/main" id="{0D913D6E-F2C6-FFCE-F595-61CA82C5D9C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42900" y="2378918"/>
            <a:ext cx="2389183" cy="204379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90753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0580" y="1809507"/>
            <a:ext cx="5610501"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According to data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2016 Reuters Institute Digital News Report,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slightly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more than half of all online news users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 the 26 countries covered there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have embraced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new opportunities for engagement.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1266" name="Picture 2" descr="Digital news-report-2016">
            <a:extLst>
              <a:ext uri="{FF2B5EF4-FFF2-40B4-BE49-F238E27FC236}">
                <a16:creationId xmlns:a16="http://schemas.microsoft.com/office/drawing/2014/main" id="{5B59E133-B3CE-0EFD-DB0D-7974102FAE8E}"/>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42980"/>
          <a:stretch/>
        </p:blipFill>
        <p:spPr bwMode="auto">
          <a:xfrm>
            <a:off x="1744824" y="2232723"/>
            <a:ext cx="2187218" cy="20593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37412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268329"/>
            <a:ext cx="5610501" cy="42310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better understand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how people use the participatory potential of digital media,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can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break down online news users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three categories:</a:t>
            </a:r>
            <a:endPar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48%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what we term</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“Passive Consumers”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may talk with friends and colleagues about news online and offline but does not engage in more participatory forms of media use like sharing or commenting.</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2290" name="Picture 2" descr="How Effective Is The Law Against Social Media Defamations ...">
            <a:extLst>
              <a:ext uri="{FF2B5EF4-FFF2-40B4-BE49-F238E27FC236}">
                <a16:creationId xmlns:a16="http://schemas.microsoft.com/office/drawing/2014/main" id="{AEAEEC2C-F2C1-2D71-50D9-FEB6936EC09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76457" y="2226843"/>
            <a:ext cx="2444620" cy="23544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93539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279953" y="2173406"/>
            <a:ext cx="5955733" cy="260975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21%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“Reactive Participators”,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who share and like stories, but do not comment.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31%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“Proactive Participators”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post articles, comments on them, and sometimes blog or take part in campaigns.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3314" name="Picture 2" descr="Make Your Company Stand Out on Social Media With These Tips">
            <a:extLst>
              <a:ext uri="{FF2B5EF4-FFF2-40B4-BE49-F238E27FC236}">
                <a16:creationId xmlns:a16="http://schemas.microsoft.com/office/drawing/2014/main" id="{9F68B20E-F434-96CA-5DA3-7603CD1E3A3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7544" y="2401762"/>
            <a:ext cx="2395246" cy="21530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026486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408280"/>
            <a:ext cx="8624288"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There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significant variation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 many participate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Southern European countries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low levels of trust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highly polarized political environments,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levels of participation are high (48% Proactive Participators in Greece, 43% in Spain, and 42% in Italy),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while the numbers in Northern European countries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higher levels of trust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less polarized political environments tend to be lower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(18% in Germany, 21% in the Netherlands, 23% in the UK).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2354443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3218" y="1865489"/>
            <a:ext cx="5610501"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 people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engage with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changing media environment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depends in part 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access to digital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 part 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socio–economic factors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like age, gender, education, and income, and in part 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interest in news. </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4338" name="Picture 2" descr="How To Make A Great Content Plan For SMM Activities">
            <a:extLst>
              <a:ext uri="{FF2B5EF4-FFF2-40B4-BE49-F238E27FC236}">
                <a16:creationId xmlns:a16="http://schemas.microsoft.com/office/drawing/2014/main" id="{64F5FEAD-9019-A09A-B8A7-EEFB553D135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60852" y="2399662"/>
            <a:ext cx="2350730" cy="220965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058010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95369" y="2042776"/>
            <a:ext cx="5610501" cy="257128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move from</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low choice media environment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towards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high choice media environment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started with the spread of cable and satellite television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has accelerated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rise of digital media.</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5362" name="Picture 2" descr="Use the Power of Social Media for Magical Success of the Content | LeanPort">
            <a:extLst>
              <a:ext uri="{FF2B5EF4-FFF2-40B4-BE49-F238E27FC236}">
                <a16:creationId xmlns:a16="http://schemas.microsoft.com/office/drawing/2014/main" id="{F9B17FED-DA1F-FB1A-9EE0-48F8CC73967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74043" y="2418686"/>
            <a:ext cx="2249102" cy="20807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02493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874820"/>
            <a:ext cx="8540313"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increasingly digital media environment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offers more diverse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opportunities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than ever before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most respects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diversity of original professionally produced content in small markets, less lucrative niche issue areas, and at the local level is under pressure as media industry revenues and investment in news production decline</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3991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513221" y="1548246"/>
            <a:ext cx="5610501" cy="376936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How much people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avail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themselves of these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opportunities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depend on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access to digital media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well as on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interest in news. </a:t>
            </a:r>
          </a:p>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 the basis of interest in news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a:t>
            </a: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frequency of use,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we can</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break down online news users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across the 26 countries</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covered in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2016 Reuters Institute Digital News Report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into</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three segments:</a:t>
            </a:r>
            <a:endParaRPr lang="en-US"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6386" name="Picture 2" descr="How To Make Awesome Social Media Content [INFOGRAPHIC] | Social Media Today">
            <a:extLst>
              <a:ext uri="{FF2B5EF4-FFF2-40B4-BE49-F238E27FC236}">
                <a16:creationId xmlns:a16="http://schemas.microsoft.com/office/drawing/2014/main" id="{D164B008-D829-D0D8-948D-1DE0840A44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16053" y="2214077"/>
            <a:ext cx="2669721" cy="232993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63194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“News Lovers”,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say they are extremely interested in news and access it several times a day,</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“Daily Briefers”,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express high interest in news and access news at least once a day, 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“Casual Users”,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are less interested and use news less often than once a day.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7410" name="Picture 2" descr="Feel Uninspired? 9 Social Media Content Ideas You Should Try">
            <a:extLst>
              <a:ext uri="{FF2B5EF4-FFF2-40B4-BE49-F238E27FC236}">
                <a16:creationId xmlns:a16="http://schemas.microsoft.com/office/drawing/2014/main" id="{A4A26681-54AF-C389-8953-A08D28535E2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487166" y="2204738"/>
            <a:ext cx="2564794" cy="25099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33715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Across the 26 countries,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Casual Users outnumber News Lovers by more than 2 to 1.</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Clearly,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abundant supply of diverse information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ease of access</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does not in itself guarantee</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wide dissemination of news.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8AC2FA87-1867-EDAD-3234-2A08009CA44D}"/>
              </a:ext>
            </a:extLst>
          </p:cNvPr>
          <p:cNvPicPr>
            <a:picLocks noChangeAspect="1"/>
          </p:cNvPicPr>
          <p:nvPr/>
        </p:nvPicPr>
        <p:blipFill>
          <a:blip r:embed="rId8"/>
          <a:stretch>
            <a:fillRect/>
          </a:stretch>
        </p:blipFill>
        <p:spPr>
          <a:xfrm>
            <a:off x="7604447" y="2190217"/>
            <a:ext cx="2281374" cy="2465761"/>
          </a:xfrm>
          <a:prstGeom prst="rect">
            <a:avLst/>
          </a:prstGeom>
        </p:spPr>
      </p:pic>
    </p:spTree>
    <p:extLst>
      <p:ext uri="{BB962C8B-B14F-4D97-AF65-F5344CB8AC3E}">
        <p14:creationId xmlns:p14="http://schemas.microsoft.com/office/powerpoint/2010/main" val="3973474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Why Are You on Social Media?</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15746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38570" y="1716203"/>
            <a:ext cx="5610501" cy="335059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As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 content producer,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your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reasons for being on social media </a:t>
            </a:r>
            <a:r>
              <a:rPr lang="en-GB" sz="24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probably quite clear</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4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(1)</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undertaking research, </a:t>
            </a:r>
            <a:r>
              <a:rPr lang="en-GB" sz="24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(2)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building a network, </a:t>
            </a:r>
            <a:r>
              <a:rPr lang="en-GB" sz="2400" baseline="30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(3) </a:t>
            </a:r>
            <a:r>
              <a:rPr lang="en-GB"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promoting and disseminating your work. </a:t>
            </a:r>
            <a:endParaRPr lang="en-US" sz="24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19458" name="Picture 2" descr="Social Media – A tool to gauge mental health? | Slice of Health">
            <a:extLst>
              <a:ext uri="{FF2B5EF4-FFF2-40B4-BE49-F238E27FC236}">
                <a16:creationId xmlns:a16="http://schemas.microsoft.com/office/drawing/2014/main" id="{280D5D51-599E-8362-AEBC-3188C041549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98170" y="2351310"/>
            <a:ext cx="2407298" cy="234725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658447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11396" y="2098754"/>
            <a:ext cx="5610501" cy="260975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important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 ask yourself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why you are there on a personal level, too.</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you there to stay in contact with loved ones? Participate in interest groups? Follow particular sporting clubs?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0482" name="Picture 2" descr="Why You Need to Back Up Your Social Media Accounts NOW">
            <a:extLst>
              <a:ext uri="{FF2B5EF4-FFF2-40B4-BE49-F238E27FC236}">
                <a16:creationId xmlns:a16="http://schemas.microsoft.com/office/drawing/2014/main" id="{D32559EA-7159-B15D-4F9E-3DE4586D26C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47638" y="2519262"/>
            <a:ext cx="2326786" cy="195597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67674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29242" y="1856162"/>
            <a:ext cx="5610501"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Deciding on the reasons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why you are on 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help</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in the setting up of boundaries, times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ways of responding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help us negotiate the always on status into something more manageable. </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1506" name="Picture 2" descr="Social Media Platforms ⋆ 3D Digital">
            <a:extLst>
              <a:ext uri="{FF2B5EF4-FFF2-40B4-BE49-F238E27FC236}">
                <a16:creationId xmlns:a16="http://schemas.microsoft.com/office/drawing/2014/main" id="{48A65C30-0F6B-F8F0-DCDC-E21121521CA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67284" y="2198013"/>
            <a:ext cx="2518488" cy="236064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9651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Suggest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we consider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three factors when deciding how and when we interact on social media: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‘stage, audience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performer’.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researchers are suggesting that we consider social media a performative space and ourselves actors within it.</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2530" name="Picture 2" descr="Best Social Media Optimization Services | SMO | SMM Services | BIVASYS">
            <a:extLst>
              <a:ext uri="{FF2B5EF4-FFF2-40B4-BE49-F238E27FC236}">
                <a16:creationId xmlns:a16="http://schemas.microsoft.com/office/drawing/2014/main" id="{A58F28B4-339C-5996-D4C3-D05E8F4F003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50753" y="2242062"/>
            <a:ext cx="2291054" cy="245124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01390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5169" y="1341777"/>
            <a:ext cx="5617029" cy="4231030"/>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Just as actors rehearse and work to perfect their craft and performance, so </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must we as social media users. </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Consider the platforms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you will use and why. </a:t>
            </a:r>
          </a:p>
          <a:p>
            <a:pPr marL="0" marR="0" indent="457200" algn="just">
              <a:lnSpc>
                <a:spcPct val="150000"/>
              </a:lnSpc>
              <a:spcBef>
                <a:spcPts val="0"/>
              </a:spcBef>
              <a:spcAft>
                <a:spcPts val="300"/>
              </a:spcAft>
            </a:pPr>
            <a:r>
              <a:rPr lang="en-GB" sz="20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With each choice</a:t>
            </a:r>
            <a:r>
              <a:rPr lang="en-GB"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consider also the audience you are targeting </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 so with whom you will engage:</a:t>
            </a:r>
            <a:r>
              <a:rPr lang="en-GB" sz="20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is it necessary to respond to every comment, to remark on every flippant response.</a:t>
            </a:r>
            <a:r>
              <a:rPr lang="en-GB" sz="20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endParaRPr lang="en-US" sz="20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5602" name="Picture 2" descr="Why Your Business Should Be on Social Media | Island Services">
            <a:extLst>
              <a:ext uri="{FF2B5EF4-FFF2-40B4-BE49-F238E27FC236}">
                <a16:creationId xmlns:a16="http://schemas.microsoft.com/office/drawing/2014/main" id="{A0DC799F-4942-5A85-E208-524EE4F1FE0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13299" y="2621902"/>
            <a:ext cx="2375367" cy="2052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291024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4741" y="2061426"/>
            <a:ext cx="5610501" cy="2571281"/>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Think also about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performance you present.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Will your behaviour, the statements you make, the content you publish in your private and professional communications appeal to that audience?</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3554" name="Picture 2" descr="Social Media Optimization">
            <a:extLst>
              <a:ext uri="{FF2B5EF4-FFF2-40B4-BE49-F238E27FC236}">
                <a16:creationId xmlns:a16="http://schemas.microsoft.com/office/drawing/2014/main" id="{C2127855-9624-C656-1B6C-35C43569005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79094" y="2379306"/>
            <a:ext cx="2244051" cy="2118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5896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432041" y="1117694"/>
            <a:ext cx="1635847"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1054359" y="4884389"/>
            <a:ext cx="5013529" cy="523220"/>
          </a:xfrm>
          <a:prstGeom prst="rect">
            <a:avLst/>
          </a:prstGeom>
        </p:spPr>
        <p:txBody>
          <a:bodyPr wrap="square">
            <a:spAutoFit/>
          </a:bodyPr>
          <a:lstStyle/>
          <a:p>
            <a:pPr lvl="0" algn="ctr"/>
            <a:r>
              <a:rPr lang="en-GB" sz="2800" dirty="0">
                <a:solidFill>
                  <a:schemeClr val="accent2"/>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Sorting Out Fact from Fiction</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4604146" cy="584775"/>
          </a:xfrm>
          <a:prstGeom prst="rect">
            <a:avLst/>
          </a:prstGeom>
          <a:noFill/>
        </p:spPr>
        <p:txBody>
          <a:bodyPr wrap="none" rtlCol="0">
            <a:spAutoFit/>
          </a:bodyPr>
          <a:lstStyle/>
          <a:p>
            <a:r>
              <a:rPr lang="en-US" sz="3200" dirty="0">
                <a:solidFill>
                  <a:srgbClr val="C0000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Digital Content Direction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501989" y="1297955"/>
            <a:ext cx="1542392" cy="461665"/>
          </a:xfrm>
          <a:prstGeom prst="rect">
            <a:avLst/>
          </a:prstGeom>
          <a:noFill/>
        </p:spPr>
        <p:txBody>
          <a:bodyPr wrap="square" rtlCol="0">
            <a:spAutoFit/>
          </a:bodyPr>
          <a:lstStyle/>
          <a:p>
            <a:pPr algn="ctr"/>
            <a:r>
              <a:rPr lang="en-US" sz="24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26222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7584" y="1706869"/>
            <a:ext cx="8733450" cy="3697102"/>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Sorting out fact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fiction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Difficult.</a:t>
            </a: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following are just some of the reasons for this difficulty:</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performative nature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social media sees users project idealised versions of themselves into social media discourses.</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Bots and fake accounts.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These are not always easy to detect.</a:t>
            </a:r>
          </a:p>
          <a:p>
            <a:pPr marL="0" marR="0" indent="457200" algn="just">
              <a:lnSpc>
                <a:spcPct val="150000"/>
              </a:lnSpc>
              <a:spcBef>
                <a:spcPts val="0"/>
              </a:spcBef>
              <a:spcAft>
                <a:spcPts val="300"/>
              </a:spcAft>
            </a:pPr>
            <a:r>
              <a:rPr lang="en-GB" sz="2200"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Disinformation, misinformation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‘fake news’.</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477114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622893"/>
            <a:ext cx="6123684"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proliferation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these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phenomena on social media outlets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related in</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 small way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networked structure of these sites.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 piece of false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misleading information </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be shared at a rate,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to a reach,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would have been</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unimaginable prior to the rise of Web 2.0.</a:t>
            </a:r>
            <a:endParaRPr lang="en-US"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6626" name="Picture 2" descr="Why Having A Social Media Presence Is A Must For A Successful Business">
            <a:extLst>
              <a:ext uri="{FF2B5EF4-FFF2-40B4-BE49-F238E27FC236}">
                <a16:creationId xmlns:a16="http://schemas.microsoft.com/office/drawing/2014/main" id="{5DA085DA-D8CB-F22B-CE31-FB62F19C066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6178" y="2341979"/>
            <a:ext cx="2102891" cy="2211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570181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10581" y="1622893"/>
            <a:ext cx="5610501" cy="3625416"/>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potential unreliability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of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information sourced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social media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we suggest,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reason enough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the retention and implementation of legacy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media research skills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such</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corroboration, verification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seeking of sources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from all sides of a story.</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7650" name="Picture 2" descr="Các Kênh Social Media Tiềm Năng Thúc Đẩy Hoạt Động Marketing Online Của Bạn  - Glints Vietnam Blog">
            <a:extLst>
              <a:ext uri="{FF2B5EF4-FFF2-40B4-BE49-F238E27FC236}">
                <a16:creationId xmlns:a16="http://schemas.microsoft.com/office/drawing/2014/main" id="{03AA6960-E254-95DD-FE07-25DAF11A140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29321" y="2375997"/>
            <a:ext cx="2504137" cy="214332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72713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46079" y="1342968"/>
            <a:ext cx="5610501" cy="4094775"/>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As tempting as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may be to</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click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and</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share,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be the first to break a story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an idea,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it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important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to</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remember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once posted, a social media item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potentially there forever.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this reason alone,</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it is important to spend time in sorting out fact from fiction,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the real from the fake.</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8674" name="Picture 2" descr="What Does a Social Media Content Creator Do? | Sprout Social">
            <a:extLst>
              <a:ext uri="{FF2B5EF4-FFF2-40B4-BE49-F238E27FC236}">
                <a16:creationId xmlns:a16="http://schemas.microsoft.com/office/drawing/2014/main" id="{FDB91530-0990-C381-A197-B2AD005E8A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57799" y="2286000"/>
            <a:ext cx="2467558" cy="229610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456910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348066" y="1353045"/>
            <a:ext cx="5775660" cy="4133247"/>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Sorting out fact from fiction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especially important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Journalists,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who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are tasked with reporting accurately on current affairs. </a:t>
            </a:r>
          </a:p>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More broadly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 ability to make this distinction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important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for all content producers, whatever the nature of their professional activities.</a:t>
            </a:r>
            <a:endParaRPr lang="en-US"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29698" name="Picture 2" descr="8 Ways to Create Social Media Content for Your Online Store">
            <a:extLst>
              <a:ext uri="{FF2B5EF4-FFF2-40B4-BE49-F238E27FC236}">
                <a16:creationId xmlns:a16="http://schemas.microsoft.com/office/drawing/2014/main" id="{33AF01D1-8618-6910-8E36-32E03A4049E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600198" y="2370706"/>
            <a:ext cx="2435290" cy="21826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76100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780519" y="500900"/>
            <a:ext cx="941329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079386" cy="4952309"/>
          </a:xfrm>
          <a:prstGeom prst="roundRect">
            <a:avLst>
              <a:gd name="adj" fmla="val 6140"/>
            </a:avLst>
          </a:prstGeom>
          <a:blipFill dpi="0" rotWithShape="1">
            <a:blip r:embed="rId3"/>
            <a:srcRect/>
            <a:stretch>
              <a:fillRect/>
            </a:stretch>
          </a:blipFill>
          <a:ln w="381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1" y="1285191"/>
            <a:ext cx="9334963"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64741" y="1856160"/>
            <a:ext cx="5610501" cy="3079113"/>
          </a:xfrm>
          <a:prstGeom prst="rect">
            <a:avLst/>
          </a:prstGeom>
          <a:noFill/>
        </p:spPr>
        <p:txBody>
          <a:bodyPr wrap="square" rtlCol="0">
            <a:spAutoFit/>
          </a:bodyPr>
          <a:lstStyle/>
          <a:p>
            <a:pPr marL="0" marR="0" indent="457200" algn="just">
              <a:lnSpc>
                <a:spcPct val="150000"/>
              </a:lnSpc>
              <a:spcBef>
                <a:spcPts val="0"/>
              </a:spcBef>
              <a:spcAft>
                <a:spcPts val="300"/>
              </a:spcAft>
            </a:pP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Nobody’s professional reputation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or</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credibility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is</a:t>
            </a:r>
            <a:r>
              <a:rPr lang="en-GB" sz="2200" dirty="0">
                <a:solidFill>
                  <a:schemeClr val="accent2"/>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enhanced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by</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their sharing content </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that is</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demonstrably incorrect.</a:t>
            </a:r>
            <a:r>
              <a:rPr lang="en-GB" sz="2200" u="sng" dirty="0">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Damage to one’s reputation and credibility </a:t>
            </a:r>
            <a:r>
              <a:rPr lang="en-GB" sz="2200" dirty="0">
                <a:solidFill>
                  <a:schemeClr val="accent1"/>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can translate to damage to one’s workflow.</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30722" name="Picture 2" descr="5 ways to spot disinformation on your social media feeds - ABC News">
            <a:extLst>
              <a:ext uri="{FF2B5EF4-FFF2-40B4-BE49-F238E27FC236}">
                <a16:creationId xmlns:a16="http://schemas.microsoft.com/office/drawing/2014/main" id="{26B4E2D4-3BCF-7A94-DBC6-2C1B3B9264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58922" y="2204738"/>
            <a:ext cx="2364223" cy="24139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10910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3902032"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Outlines: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041989"/>
            <a:ext cx="6998849" cy="2677656"/>
          </a:xfrm>
          <a:prstGeom prst="rect">
            <a:avLst/>
          </a:prstGeom>
          <a:noFill/>
        </p:spPr>
        <p:txBody>
          <a:bodyPr wrap="square" rtlCol="0">
            <a:spAutoFit/>
          </a:bodyPr>
          <a:lstStyle/>
          <a:p>
            <a:pPr lvl="0" algn="ct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r>
              <a:rPr lang="en-US" sz="2800" b="1"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 in Content Production</a:t>
            </a:r>
            <a:r>
              <a:rPr lang="en-US"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From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direct contact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to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distributed media</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 more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participatory media environment </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for many.</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Why Are You on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Social Media</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a:p>
            <a:pPr lvl="0"/>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Sorting Out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Fact</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from </a:t>
            </a:r>
            <a:r>
              <a:rPr lang="en-GB" sz="2800" b="1" dirty="0">
                <a:solidFill>
                  <a:srgbClr val="7030A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Fiction</a:t>
            </a:r>
            <a:r>
              <a:rPr lang="en-GB" sz="28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4" name="Picture 2" descr="How to Set Up Twitter Lists and Regain Some Sanity | WIRED">
            <a:extLst>
              <a:ext uri="{FF2B5EF4-FFF2-40B4-BE49-F238E27FC236}">
                <a16:creationId xmlns:a16="http://schemas.microsoft.com/office/drawing/2014/main" id="{51714938-AC7C-F219-600D-D7F4B7BD18A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12360" y="3484727"/>
            <a:ext cx="1905384" cy="175309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25676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238060" y="696638"/>
            <a:ext cx="4442658" cy="646331"/>
          </a:xfrm>
          <a:prstGeom prst="rect">
            <a:avLst/>
          </a:prstGeom>
          <a:noFill/>
        </p:spPr>
        <p:txBody>
          <a:bodyPr wrap="square" rtlCol="0">
            <a:spAutoFit/>
          </a:bodyPr>
          <a:lstStyle/>
          <a:p>
            <a:r>
              <a:rPr lang="en-US" sz="36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References: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04790" y="496583"/>
            <a:ext cx="1274722" cy="400110"/>
          </a:xfrm>
          <a:prstGeom prst="rect">
            <a:avLst/>
          </a:prstGeom>
          <a:noFill/>
        </p:spPr>
        <p:txBody>
          <a:bodyPr wrap="square" rtlCol="0">
            <a:spAutoFit/>
          </a:bodyPr>
          <a:lstStyle/>
          <a:p>
            <a:pPr algn="ctr"/>
            <a:r>
              <a:rPr lang="en-US" sz="20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Lecture 8</a:t>
            </a:r>
            <a:endParaRPr lang="en-US" sz="3200" dirty="0">
              <a:solidFill>
                <a:schemeClr val="bg1"/>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96A39E13-1A13-2FC5-E84B-6F3BEB64633B}"/>
              </a:ext>
            </a:extLst>
          </p:cNvPr>
          <p:cNvSpPr txBox="1"/>
          <p:nvPr/>
        </p:nvSpPr>
        <p:spPr>
          <a:xfrm>
            <a:off x="1719994" y="2409452"/>
            <a:ext cx="5735168" cy="2616101"/>
          </a:xfrm>
          <a:prstGeom prst="rect">
            <a:avLst/>
          </a:prstGeom>
          <a:noFill/>
        </p:spPr>
        <p:txBody>
          <a:bodyPr wrap="square" rtlCol="0">
            <a:spAutoFit/>
          </a:bodyPr>
          <a:lstStyle/>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Jenkins, H., Ford, S., &amp; Green, J. (2013),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Spreadable media: Creating value and meaning in a networked culture</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New York University Press. </a:t>
            </a:r>
            <a:endPar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a:p>
            <a:pPr lvl="0" algn="l"/>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Jay Daniel Thompson &amp; John Weldon (2022)</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400" b="1" u="sng" dirty="0">
                <a:solidFill>
                  <a:srgbClr val="C00000"/>
                </a:solidFill>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Content Production for Digital Media: An Introduction</a:t>
            </a:r>
            <a:r>
              <a:rPr lang="en-GB"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 </a:t>
            </a:r>
            <a:r>
              <a:rPr lang="en-GB" sz="20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rPr>
              <a:t>Springer Nature Singapore.</a:t>
            </a:r>
            <a:endParaRPr lang="en-US" sz="2400" b="1" dirty="0">
              <a:effectLst>
                <a:outerShdw blurRad="38100" dist="38100" dir="2700000" algn="tl">
                  <a:srgbClr val="000000">
                    <a:alpha val="43137"/>
                  </a:srgbClr>
                </a:outerShdw>
              </a:effectLst>
              <a:latin typeface="Maiandra GD" panose="020E0502030308020204" pitchFamily="34" charset="0"/>
              <a:ea typeface="Microsoft GothicNeo Light" panose="020B0300000101010101" pitchFamily="34" charset="-127"/>
              <a:cs typeface="Microsoft GothicNeo Light" panose="020B0300000101010101" pitchFamily="34" charset="-127"/>
            </a:endParaRPr>
          </a:p>
        </p:txBody>
      </p:sp>
      <p:pic>
        <p:nvPicPr>
          <p:cNvPr id="7" name="Picture 2" descr="Content Production for Digital Media: An Introduction | SpringerLink">
            <a:extLst>
              <a:ext uri="{FF2B5EF4-FFF2-40B4-BE49-F238E27FC236}">
                <a16:creationId xmlns:a16="http://schemas.microsoft.com/office/drawing/2014/main" id="{0D642431-ACF3-231E-8B1B-8A4DDD3590D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07219" y="1793745"/>
            <a:ext cx="1782146" cy="219004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8" name="Picture 2" descr="Spreadable Media: Creating Value and Meaning in a Networked Culture  (Postmillennial Pop, 15): Jenkins, Henry, Ford, Sam, Green, Joshua:  9780814743508: Amazon.com: Books">
            <a:extLst>
              <a:ext uri="{FF2B5EF4-FFF2-40B4-BE49-F238E27FC236}">
                <a16:creationId xmlns:a16="http://schemas.microsoft.com/office/drawing/2014/main" id="{91615AA9-E0BD-EC38-7908-A298B2AA9CB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601249" y="3503115"/>
            <a:ext cx="1782146" cy="221826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902046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354077" cy="1446550"/>
          </a:xfrm>
          <a:prstGeom prst="rect">
            <a:avLst/>
          </a:prstGeom>
          <a:noFill/>
        </p:spPr>
        <p:txBody>
          <a:bodyPr wrap="none" rtlCol="0">
            <a:spAutoFit/>
          </a:bodyPr>
          <a:lstStyle/>
          <a:p>
            <a:r>
              <a:rPr lang="en-US" sz="4400" b="1" dirty="0">
                <a:solidFill>
                  <a:schemeClr val="bg1"/>
                </a:solidFill>
                <a:latin typeface="Tajawal Medium" panose="00000600000000000000" pitchFamily="2" charset="-78"/>
                <a:cs typeface="Tajawal Medium" panose="00000600000000000000" pitchFamily="2" charset="-78"/>
              </a:rPr>
              <a:t>Digital Content </a:t>
            </a:r>
          </a:p>
          <a:p>
            <a:r>
              <a:rPr lang="en-US" sz="4400" b="1" dirty="0">
                <a:solidFill>
                  <a:schemeClr val="bg1"/>
                </a:solidFill>
                <a:latin typeface="Tajawal Medium" panose="00000600000000000000" pitchFamily="2" charset="-78"/>
                <a:cs typeface="Tajawal Medium" panose="00000600000000000000" pitchFamily="2" charset="-78"/>
              </a:rPr>
              <a:t>Direction</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669BBC"/>
                </a:solidFill>
                <a:latin typeface="Tajawal Medium" panose="00000600000000000000" pitchFamily="2" charset="-78"/>
                <a:cs typeface="Tajawal Medium" panose="00000600000000000000" pitchFamily="2" charset="-78"/>
              </a:rPr>
              <a:t>Lecture 8</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5823650"/>
            <a:ext cx="4886463" cy="954107"/>
          </a:xfrm>
          <a:prstGeom prst="rect">
            <a:avLst/>
          </a:prstGeom>
          <a:noFill/>
        </p:spPr>
        <p:txBody>
          <a:bodyPr wrap="square" rtlCol="0">
            <a:spAutoFit/>
          </a:bodyPr>
          <a:lstStyle/>
          <a:p>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Prepared by:</a:t>
            </a:r>
          </a:p>
          <a:p>
            <a:r>
              <a:rPr lang="en-GB" sz="2800" dirty="0" err="1">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Dr.</a:t>
            </a:r>
            <a:r>
              <a:rPr lang="en-GB" sz="2800" dirty="0">
                <a:solidFill>
                  <a:srgbClr val="2D3956"/>
                </a:solidFill>
                <a:effectLst>
                  <a:outerShdw blurRad="38100" dist="38100" dir="2700000" algn="tl">
                    <a:srgbClr val="000000">
                      <a:alpha val="43137"/>
                    </a:srgbClr>
                  </a:outerShdw>
                </a:effectLst>
                <a:latin typeface="Microsoft GothicNeo" panose="020B0500000101010101" pitchFamily="34" charset="-127"/>
                <a:ea typeface="Microsoft GothicNeo" panose="020B0500000101010101" pitchFamily="34" charset="-127"/>
                <a:cs typeface="Microsoft GothicNeo" panose="020B0500000101010101" pitchFamily="34" charset="-127"/>
              </a:rPr>
              <a:t> Sherihan Mohamed</a:t>
            </a:r>
          </a:p>
        </p:txBody>
      </p:sp>
      <p:pic>
        <p:nvPicPr>
          <p:cNvPr id="20" name="Graphic 19">
            <a:extLst>
              <a:ext uri="{FF2B5EF4-FFF2-40B4-BE49-F238E27FC236}">
                <a16:creationId xmlns:a16="http://schemas.microsoft.com/office/drawing/2014/main" id="{30BDC001-1C3C-B8DA-24DF-01E90AFFD831}"/>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
        <p:nvSpPr>
          <p:cNvPr id="3" name="TextBox 2">
            <a:extLst>
              <a:ext uri="{FF2B5EF4-FFF2-40B4-BE49-F238E27FC236}">
                <a16:creationId xmlns:a16="http://schemas.microsoft.com/office/drawing/2014/main" id="{CF72C86A-D2FF-3A8F-FECC-3EDE61C232F3}"/>
              </a:ext>
            </a:extLst>
          </p:cNvPr>
          <p:cNvSpPr txBox="1"/>
          <p:nvPr/>
        </p:nvSpPr>
        <p:spPr>
          <a:xfrm>
            <a:off x="6370224" y="4802552"/>
            <a:ext cx="1502334" cy="461665"/>
          </a:xfrm>
          <a:prstGeom prst="rect">
            <a:avLst/>
          </a:prstGeom>
          <a:noFill/>
        </p:spPr>
        <p:txBody>
          <a:bodyPr wrap="none" rtlCol="0">
            <a:spAutoFit/>
          </a:bodyPr>
          <a:lstStyle/>
          <a:p>
            <a:r>
              <a:rPr lang="en-US" sz="2400" dirty="0">
                <a:solidFill>
                  <a:srgbClr val="FAC748"/>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DGM 733</a:t>
            </a:r>
          </a:p>
        </p:txBody>
      </p:sp>
    </p:spTree>
    <p:extLst>
      <p:ext uri="{BB962C8B-B14F-4D97-AF65-F5344CB8AC3E}">
        <p14:creationId xmlns:p14="http://schemas.microsoft.com/office/powerpoint/2010/main" val="7016320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3891</TotalTime>
  <Words>1881</Words>
  <Application>Microsoft Office PowerPoint</Application>
  <PresentationFormat>Widescreen</PresentationFormat>
  <Paragraphs>100</Paragraphs>
  <Slides>45</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Microsoft GothicNeo</vt:lpstr>
      <vt:lpstr>Arial</vt:lpstr>
      <vt:lpstr>Calibri</vt:lpstr>
      <vt:lpstr>Calibri Light</vt:lpstr>
      <vt:lpstr>Maiandra GD</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shery tawfeeq</dc:creator>
  <cp:lastModifiedBy>shery tawfeeq</cp:lastModifiedBy>
  <cp:revision>3</cp:revision>
  <dcterms:created xsi:type="dcterms:W3CDTF">2023-07-29T11:47:40Z</dcterms:created>
  <dcterms:modified xsi:type="dcterms:W3CDTF">2023-08-03T17:16:09Z</dcterms:modified>
</cp:coreProperties>
</file>