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40.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4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21.xml" ContentType="application/vnd.openxmlformats-officedocument.presentationml.slide+xml"/>
  <Override PartName="/ppt/slides/slide43.xml" ContentType="application/vnd.openxmlformats-officedocument.presentationml.slide+xml"/>
  <Override PartName="/ppt/slides/slide22.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6.xml" ContentType="application/vnd.openxmlformats-officedocument.presentationml.slide+xml"/>
  <Override PartName="/ppt/slides/slide39.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42.xml" ContentType="application/vnd.openxmlformats-officedocument.presentationml.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tags/tag2.xml" ContentType="application/vnd.openxmlformats-officedocument.presentationml.tag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303" r:id="rId3"/>
    <p:sldId id="313" r:id="rId4"/>
    <p:sldId id="276" r:id="rId5"/>
    <p:sldId id="529" r:id="rId6"/>
    <p:sldId id="530" r:id="rId7"/>
    <p:sldId id="531" r:id="rId8"/>
    <p:sldId id="533" r:id="rId9"/>
    <p:sldId id="534" r:id="rId10"/>
    <p:sldId id="535" r:id="rId11"/>
    <p:sldId id="536" r:id="rId12"/>
    <p:sldId id="537" r:id="rId13"/>
    <p:sldId id="538" r:id="rId14"/>
    <p:sldId id="539" r:id="rId15"/>
    <p:sldId id="540" r:id="rId16"/>
    <p:sldId id="541" r:id="rId17"/>
    <p:sldId id="542" r:id="rId18"/>
    <p:sldId id="543" r:id="rId19"/>
    <p:sldId id="544" r:id="rId20"/>
    <p:sldId id="545" r:id="rId21"/>
    <p:sldId id="546" r:id="rId22"/>
    <p:sldId id="547" r:id="rId23"/>
    <p:sldId id="548" r:id="rId24"/>
    <p:sldId id="549" r:id="rId25"/>
    <p:sldId id="550" r:id="rId26"/>
    <p:sldId id="551" r:id="rId27"/>
    <p:sldId id="552" r:id="rId28"/>
    <p:sldId id="553" r:id="rId29"/>
    <p:sldId id="554" r:id="rId30"/>
    <p:sldId id="555" r:id="rId31"/>
    <p:sldId id="556" r:id="rId32"/>
    <p:sldId id="557" r:id="rId33"/>
    <p:sldId id="558" r:id="rId34"/>
    <p:sldId id="559" r:id="rId35"/>
    <p:sldId id="560" r:id="rId36"/>
    <p:sldId id="561" r:id="rId37"/>
    <p:sldId id="562" r:id="rId38"/>
    <p:sldId id="532" r:id="rId39"/>
    <p:sldId id="563" r:id="rId40"/>
    <p:sldId id="525" r:id="rId41"/>
    <p:sldId id="526" r:id="rId42"/>
    <p:sldId id="527" r:id="rId43"/>
    <p:sldId id="528" r:id="rId44"/>
    <p:sldId id="571" r:id="rId45"/>
    <p:sldId id="572"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29"/>
            <p14:sldId id="530"/>
            <p14:sldId id="531"/>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32"/>
            <p14:sldId id="563"/>
            <p14:sldId id="525"/>
            <p14:sldId id="526"/>
            <p14:sldId id="527"/>
            <p14:sldId id="528"/>
            <p14:sldId id="571"/>
            <p14:sldId id="57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0" d="100"/>
          <a:sy n="80" d="100"/>
        </p:scale>
        <p:origin x="1758" y="71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 Id="rId4" Type="http://schemas.openxmlformats.org/officeDocument/2006/relationships/image" Target="../media/image22.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23.wmf"/><Relationship Id="rId4" Type="http://schemas.openxmlformats.org/officeDocument/2006/relationships/image" Target="../media/image2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image" Target="../media/image3.png"/><Relationship Id="rId7" Type="http://schemas.openxmlformats.org/officeDocument/2006/relationships/image" Target="../media/image9.wmf"/><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8.wmf"/><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slideLayout" Target="../slideLayouts/slideLayout15.xml"/><Relationship Id="rId7" Type="http://schemas.openxmlformats.org/officeDocument/2006/relationships/oleObject" Target="../embeddings/oleObject6.bin"/><Relationship Id="rId2" Type="http://schemas.openxmlformats.org/officeDocument/2006/relationships/tags" Target="../tags/tag2.xml"/><Relationship Id="rId1" Type="http://schemas.openxmlformats.org/officeDocument/2006/relationships/vmlDrawing" Target="../drawings/vmlDrawing3.vml"/><Relationship Id="rId6" Type="http://schemas.openxmlformats.org/officeDocument/2006/relationships/image" Target="../media/image8.wmf"/><Relationship Id="rId5" Type="http://schemas.openxmlformats.org/officeDocument/2006/relationships/oleObject" Target="../embeddings/oleObject5.bin"/><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4.vml"/><Relationship Id="rId6" Type="http://schemas.openxmlformats.org/officeDocument/2006/relationships/image" Target="../media/image8.wmf"/><Relationship Id="rId5" Type="http://schemas.openxmlformats.org/officeDocument/2006/relationships/oleObject" Target="../embeddings/oleObject7.bin"/><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image" Target="../media/image3.png"/><Relationship Id="rId7" Type="http://schemas.openxmlformats.org/officeDocument/2006/relationships/image" Target="../media/image20.wmf"/><Relationship Id="rId2" Type="http://schemas.openxmlformats.org/officeDocument/2006/relationships/slideLayout" Target="../slideLayouts/slideLayout15.xml"/><Relationship Id="rId1" Type="http://schemas.openxmlformats.org/officeDocument/2006/relationships/vmlDrawing" Target="../drawings/vmlDrawing5.vml"/><Relationship Id="rId6" Type="http://schemas.openxmlformats.org/officeDocument/2006/relationships/oleObject" Target="../embeddings/oleObject9.bin"/><Relationship Id="rId11" Type="http://schemas.openxmlformats.org/officeDocument/2006/relationships/image" Target="../media/image22.wmf"/><Relationship Id="rId5" Type="http://schemas.openxmlformats.org/officeDocument/2006/relationships/image" Target="../media/image19.wmf"/><Relationship Id="rId10" Type="http://schemas.openxmlformats.org/officeDocument/2006/relationships/oleObject" Target="../embeddings/oleObject11.bin"/><Relationship Id="rId4" Type="http://schemas.openxmlformats.org/officeDocument/2006/relationships/oleObject" Target="../embeddings/oleObject8.bin"/><Relationship Id="rId9" Type="http://schemas.openxmlformats.org/officeDocument/2006/relationships/image" Target="../media/image21.wmf"/></Relationships>
</file>

<file path=ppt/slides/_rels/slide22.xml.rels><?xml version="1.0" encoding="UTF-8" standalone="yes"?>
<Relationships xmlns="http://schemas.openxmlformats.org/package/2006/relationships"><Relationship Id="rId8" Type="http://schemas.openxmlformats.org/officeDocument/2006/relationships/image" Target="../media/image24.wmf"/><Relationship Id="rId3" Type="http://schemas.openxmlformats.org/officeDocument/2006/relationships/image" Target="../media/image3.png"/><Relationship Id="rId7" Type="http://schemas.openxmlformats.org/officeDocument/2006/relationships/oleObject" Target="../embeddings/oleObject13.bin"/><Relationship Id="rId12" Type="http://schemas.openxmlformats.org/officeDocument/2006/relationships/image" Target="../media/image26.wmf"/><Relationship Id="rId2" Type="http://schemas.openxmlformats.org/officeDocument/2006/relationships/slideLayout" Target="../slideLayouts/slideLayout15.xml"/><Relationship Id="rId1" Type="http://schemas.openxmlformats.org/officeDocument/2006/relationships/vmlDrawing" Target="../drawings/vmlDrawing6.vml"/><Relationship Id="rId6" Type="http://schemas.openxmlformats.org/officeDocument/2006/relationships/image" Target="../media/image23.wmf"/><Relationship Id="rId11" Type="http://schemas.openxmlformats.org/officeDocument/2006/relationships/oleObject" Target="../embeddings/oleObject15.bin"/><Relationship Id="rId5" Type="http://schemas.openxmlformats.org/officeDocument/2006/relationships/oleObject" Target="../embeddings/oleObject12.bin"/><Relationship Id="rId10" Type="http://schemas.openxmlformats.org/officeDocument/2006/relationships/image" Target="../media/image25.wmf"/><Relationship Id="rId4" Type="http://schemas.openxmlformats.org/officeDocument/2006/relationships/image" Target="../media/image27.png"/><Relationship Id="rId9" Type="http://schemas.openxmlformats.org/officeDocument/2006/relationships/oleObject" Target="../embeddings/oleObject14.bin"/></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210.pn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7.vml"/><Relationship Id="rId5" Type="http://schemas.openxmlformats.org/officeDocument/2006/relationships/image" Target="../media/image8.wmf"/><Relationship Id="rId4" Type="http://schemas.openxmlformats.org/officeDocument/2006/relationships/oleObject" Target="../embeddings/oleObject16.bin"/></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44.png"/><Relationship Id="rId5" Type="http://schemas.openxmlformats.org/officeDocument/2006/relationships/image" Target="../media/image44.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60.png"/></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3.png"/><Relationship Id="rId2" Type="http://schemas.openxmlformats.org/officeDocument/2006/relationships/image" Target="../media/image45.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3620"/>
    </mc:Choice>
    <mc:Fallback xmlns="">
      <p:transition spd="slow" advTm="4362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686"/>
    </mc:Choice>
    <mc:Fallback xmlns="">
      <p:transition spd="slow" advTm="1568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solidFill>
                  <a:srgbClr val="FF0000"/>
                </a:solidFill>
              </a:rPr>
              <a:t>Chapter 3: </a:t>
            </a:r>
            <a:r>
              <a:rPr lang="en-US" dirty="0" smtClean="0">
                <a:solidFill>
                  <a:srgbClr val="FF0000"/>
                </a:solidFill>
              </a:rPr>
              <a:t>Probability                                           </a:t>
            </a:r>
            <a:r>
              <a:rPr lang="ar-EG" dirty="0">
                <a:solidFill>
                  <a:srgbClr val="FF0000"/>
                </a:solidFill>
              </a:rPr>
              <a:t>الفصل الثالث: </a:t>
            </a:r>
            <a:r>
              <a:rPr lang="ar-EG" dirty="0" smtClean="0">
                <a:solidFill>
                  <a:srgbClr val="FF0000"/>
                </a:solidFill>
              </a:rPr>
              <a:t>الاحتمالات                            </a:t>
            </a:r>
            <a:endParaRPr lang="en-US" dirty="0">
              <a:solidFill>
                <a:srgbClr val="FF0000"/>
              </a:solidFill>
            </a:endParaRPr>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367721918"/>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41"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7648"/>
    </mc:Choice>
    <mc:Fallback xmlns="">
      <p:transition spd="slow" advTm="6764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p:cNvSpPr txBox="1"/>
          <p:nvPr/>
        </p:nvSpPr>
        <p:spPr>
          <a:xfrm>
            <a:off x="1141852" y="2283564"/>
            <a:ext cx="10113170" cy="1754326"/>
          </a:xfrm>
          <a:prstGeom prst="rect">
            <a:avLst/>
          </a:prstGeom>
          <a:solidFill>
            <a:schemeClr val="bg1"/>
          </a:solidFill>
        </p:spPr>
        <p:txBody>
          <a:bodyPr wrap="square" rtlCol="0">
            <a:spAutoFit/>
          </a:bodyPr>
          <a:lstStyle/>
          <a:p>
            <a:pPr>
              <a:lnSpc>
                <a:spcPct val="150000"/>
              </a:lnSpc>
            </a:pPr>
            <a:r>
              <a:rPr lang="en-US" sz="2400" dirty="0">
                <a:latin typeface="Times New Roman" panose="02020603050405020304" pitchFamily="18" charset="0"/>
                <a:cs typeface="Times New Roman" panose="02020603050405020304" pitchFamily="18" charset="0"/>
              </a:rPr>
              <a:t>4.1 Probability </a:t>
            </a:r>
            <a:r>
              <a:rPr lang="en-US" sz="2400" dirty="0" smtClean="0">
                <a:latin typeface="Times New Roman" panose="02020603050405020304" pitchFamily="18" charset="0"/>
                <a:cs typeface="Times New Roman" panose="02020603050405020304" pitchFamily="18" charset="0"/>
              </a:rPr>
              <a:t>Distributions                                              </a:t>
            </a:r>
            <a:r>
              <a:rPr lang="ar-EG" sz="2400" dirty="0">
                <a:latin typeface="Times New Roman" panose="02020603050405020304" pitchFamily="18" charset="0"/>
                <a:cs typeface="Times New Roman" panose="02020603050405020304" pitchFamily="18" charset="0"/>
              </a:rPr>
              <a:t>التوزيعات </a:t>
            </a:r>
            <a:r>
              <a:rPr lang="ar-EG" sz="2400" dirty="0" smtClean="0">
                <a:latin typeface="Times New Roman" panose="02020603050405020304" pitchFamily="18" charset="0"/>
                <a:cs typeface="Times New Roman" panose="02020603050405020304" pitchFamily="18" charset="0"/>
              </a:rPr>
              <a:t>الاحتمالية</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4.2 Binomial </a:t>
            </a:r>
            <a:r>
              <a:rPr lang="en-US" sz="2400" dirty="0" smtClean="0">
                <a:latin typeface="Times New Roman" panose="02020603050405020304" pitchFamily="18" charset="0"/>
                <a:cs typeface="Times New Roman" panose="02020603050405020304" pitchFamily="18" charset="0"/>
              </a:rPr>
              <a:t>Distributions                 </a:t>
            </a:r>
            <a:r>
              <a:rPr lang="ar-EG"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ar-EG" sz="2400" dirty="0" smtClean="0">
                <a:latin typeface="Times New Roman" panose="02020603050405020304" pitchFamily="18" charset="0"/>
                <a:cs typeface="Times New Roman" panose="02020603050405020304" pitchFamily="18" charset="0"/>
              </a:rPr>
              <a:t>توزيع ذي الحدين</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4.3 More Discrete Probability </a:t>
            </a:r>
            <a:r>
              <a:rPr lang="en-US" sz="2400" dirty="0" smtClean="0">
                <a:latin typeface="Times New Roman" panose="02020603050405020304" pitchFamily="18" charset="0"/>
                <a:cs typeface="Times New Roman" panose="02020603050405020304" pitchFamily="18" charset="0"/>
              </a:rPr>
              <a:t>Distributions</a:t>
            </a:r>
            <a:r>
              <a:rPr lang="ar-EG" sz="2400" dirty="0">
                <a:latin typeface="Times New Roman" panose="02020603050405020304" pitchFamily="18" charset="0"/>
                <a:cs typeface="Times New Roman" panose="02020603050405020304" pitchFamily="18" charset="0"/>
              </a:rPr>
              <a:t>    المزيد من التوزيعات الاحتمالية </a:t>
            </a:r>
            <a:r>
              <a:rPr lang="ar-EG" sz="2400" dirty="0" smtClean="0">
                <a:latin typeface="Times New Roman" panose="02020603050405020304" pitchFamily="18" charset="0"/>
                <a:cs typeface="Times New Roman" panose="02020603050405020304" pitchFamily="18" charset="0"/>
              </a:rPr>
              <a:t>المنفصلة     </a:t>
            </a:r>
            <a:endParaRPr lang="en-US" sz="24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Discrete </a:t>
            </a:r>
            <a:r>
              <a:rPr lang="en-US" sz="2800" b="1" dirty="0">
                <a:latin typeface="Times New Roman" panose="02020603050405020304" pitchFamily="18" charset="0"/>
                <a:cs typeface="Times New Roman" panose="02020603050405020304" pitchFamily="18" charset="0"/>
              </a:rPr>
              <a:t>Probability Distributions</a:t>
            </a:r>
          </a:p>
          <a:p>
            <a:r>
              <a:rPr lang="ar-EG" sz="2800" b="1" dirty="0" smtClean="0">
                <a:latin typeface="Times New Roman" panose="02020603050405020304" pitchFamily="18" charset="0"/>
                <a:cs typeface="Times New Roman" panose="02020603050405020304" pitchFamily="18" charset="0"/>
              </a:rPr>
              <a:t>التوزيعات </a:t>
            </a:r>
            <a:r>
              <a:rPr lang="ar-EG" sz="2800" b="1" dirty="0">
                <a:latin typeface="Times New Roman" panose="02020603050405020304" pitchFamily="18" charset="0"/>
                <a:cs typeface="Times New Roman" panose="02020603050405020304" pitchFamily="18" charset="0"/>
              </a:rPr>
              <a:t>الاحتمالية </a:t>
            </a:r>
            <a:r>
              <a:rPr lang="ar-EG" sz="2800" b="1" dirty="0" smtClean="0">
                <a:latin typeface="Times New Roman" panose="02020603050405020304" pitchFamily="18" charset="0"/>
                <a:cs typeface="Times New Roman" panose="02020603050405020304" pitchFamily="18" charset="0"/>
              </a:rPr>
              <a:t>المنفصلة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41024"/>
    </mc:Choice>
    <mc:Fallback xmlns="">
      <p:transition advTm="4102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Discrete </a:t>
            </a:r>
            <a:r>
              <a:rPr lang="en-US" sz="2800" b="1" dirty="0">
                <a:latin typeface="Times New Roman" panose="02020603050405020304" pitchFamily="18" charset="0"/>
                <a:cs typeface="Times New Roman" panose="02020603050405020304" pitchFamily="18" charset="0"/>
              </a:rPr>
              <a:t>Probability Distributions</a:t>
            </a:r>
          </a:p>
          <a:p>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27378" y="1632544"/>
            <a:ext cx="5407378" cy="4031873"/>
          </a:xfrm>
          <a:prstGeom prst="rect">
            <a:avLst/>
          </a:prstGeom>
          <a:solidFill>
            <a:schemeClr val="bg1"/>
          </a:solidFill>
        </p:spPr>
        <p:txBody>
          <a:bodyPr wrap="square" rtlCol="0">
            <a:spAutoFit/>
          </a:bodyPr>
          <a:lstStyle/>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Distinguish between discrete random variables and continuous random variables</a:t>
            </a:r>
          </a:p>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Construct a discrete probability distribution and its graph</a:t>
            </a:r>
          </a:p>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Determine if a distribution is a probability distribution</a:t>
            </a:r>
          </a:p>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Find the mean, variance, and standard deviation of a discrete probability distribution</a:t>
            </a:r>
          </a:p>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Find the expected value of a discrete probability distribution</a:t>
            </a:r>
          </a:p>
        </p:txBody>
      </p:sp>
      <p:sp>
        <p:nvSpPr>
          <p:cNvPr id="8" name="TextBox 7"/>
          <p:cNvSpPr txBox="1"/>
          <p:nvPr/>
        </p:nvSpPr>
        <p:spPr>
          <a:xfrm>
            <a:off x="6263922" y="2076607"/>
            <a:ext cx="5407378" cy="2862322"/>
          </a:xfrm>
          <a:prstGeom prst="rect">
            <a:avLst/>
          </a:prstGeom>
          <a:solidFill>
            <a:schemeClr val="bg1"/>
          </a:solidFill>
        </p:spPr>
        <p:txBody>
          <a:bodyPr wrap="square" rtlCol="0">
            <a:spAutoFit/>
          </a:bodyPr>
          <a:lstStyle/>
          <a:p>
            <a:pPr algn="r">
              <a:lnSpc>
                <a:spcPct val="200000"/>
              </a:lnSpc>
            </a:pPr>
            <a:r>
              <a:rPr lang="ar-EG" dirty="0">
                <a:latin typeface="Times New Roman" panose="02020603050405020304" pitchFamily="18" charset="0"/>
                <a:cs typeface="Times New Roman" panose="02020603050405020304" pitchFamily="18" charset="0"/>
              </a:rPr>
              <a:t>التمييز بين المتغيرات العشوائية المنفصلة والمتغيرات العشوائية </a:t>
            </a:r>
            <a:r>
              <a:rPr lang="ar-EG" dirty="0" smtClean="0">
                <a:latin typeface="Times New Roman" panose="02020603050405020304" pitchFamily="18" charset="0"/>
                <a:cs typeface="Times New Roman" panose="02020603050405020304" pitchFamily="18" charset="0"/>
              </a:rPr>
              <a:t>المتصلة</a:t>
            </a:r>
            <a:endParaRPr lang="ar-EG" dirty="0">
              <a:latin typeface="Times New Roman" panose="02020603050405020304" pitchFamily="18" charset="0"/>
              <a:cs typeface="Times New Roman" panose="02020603050405020304" pitchFamily="18" charset="0"/>
            </a:endParaRPr>
          </a:p>
          <a:p>
            <a:pPr algn="r">
              <a:lnSpc>
                <a:spcPct val="200000"/>
              </a:lnSpc>
            </a:pPr>
            <a:r>
              <a:rPr lang="ar-EG" dirty="0">
                <a:latin typeface="Times New Roman" panose="02020603050405020304" pitchFamily="18" charset="0"/>
                <a:cs typeface="Times New Roman" panose="02020603050405020304" pitchFamily="18" charset="0"/>
              </a:rPr>
              <a:t>إنشاء توزيع احتمالي منفصل ورسمه البياني</a:t>
            </a:r>
          </a:p>
          <a:p>
            <a:pPr algn="r">
              <a:lnSpc>
                <a:spcPct val="200000"/>
              </a:lnSpc>
            </a:pPr>
            <a:r>
              <a:rPr lang="ar-EG" dirty="0" smtClean="0">
                <a:latin typeface="Times New Roman" panose="02020603050405020304" pitchFamily="18" charset="0"/>
                <a:cs typeface="Times New Roman" panose="02020603050405020304" pitchFamily="18" charset="0"/>
              </a:rPr>
              <a:t>تحديد </a:t>
            </a:r>
            <a:r>
              <a:rPr lang="ar-EG" dirty="0">
                <a:latin typeface="Times New Roman" panose="02020603050405020304" pitchFamily="18" charset="0"/>
                <a:cs typeface="Times New Roman" panose="02020603050405020304" pitchFamily="18" charset="0"/>
              </a:rPr>
              <a:t>ما إذا كان التوزيع توزيعًا احتماليًا</a:t>
            </a:r>
          </a:p>
          <a:p>
            <a:pPr algn="r">
              <a:lnSpc>
                <a:spcPct val="200000"/>
              </a:lnSpc>
            </a:pPr>
            <a:r>
              <a:rPr lang="ar-EG" dirty="0" smtClean="0">
                <a:latin typeface="Times New Roman" panose="02020603050405020304" pitchFamily="18" charset="0"/>
                <a:cs typeface="Times New Roman" panose="02020603050405020304" pitchFamily="18" charset="0"/>
              </a:rPr>
              <a:t>حساب </a:t>
            </a:r>
            <a:r>
              <a:rPr lang="ar-EG" dirty="0">
                <a:latin typeface="Times New Roman" panose="02020603050405020304" pitchFamily="18" charset="0"/>
                <a:cs typeface="Times New Roman" panose="02020603050405020304" pitchFamily="18" charset="0"/>
              </a:rPr>
              <a:t>المتوسط ​​والتباين والانحراف المعياري للتوزيع الاحتمالي المنفصل</a:t>
            </a:r>
          </a:p>
          <a:p>
            <a:pPr algn="r">
              <a:lnSpc>
                <a:spcPct val="200000"/>
              </a:lnSpc>
            </a:pPr>
            <a:r>
              <a:rPr lang="ar-EG" dirty="0" smtClean="0">
                <a:latin typeface="Times New Roman" panose="02020603050405020304" pitchFamily="18" charset="0"/>
                <a:cs typeface="Times New Roman" panose="02020603050405020304" pitchFamily="18" charset="0"/>
              </a:rPr>
              <a:t>حساب </a:t>
            </a:r>
            <a:r>
              <a:rPr lang="ar-EG" dirty="0">
                <a:latin typeface="Times New Roman" panose="02020603050405020304" pitchFamily="18" charset="0"/>
                <a:cs typeface="Times New Roman" panose="02020603050405020304" pitchFamily="18" charset="0"/>
              </a:rPr>
              <a:t>القيمة المتوقعة للتوزيع الاحتمالي المنفصل</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2766456"/>
      </p:ext>
    </p:extLst>
  </p:cSld>
  <p:clrMapOvr>
    <a:masterClrMapping/>
  </p:clrMapOvr>
  <mc:AlternateContent xmlns:mc="http://schemas.openxmlformats.org/markup-compatibility/2006" xmlns:p14="http://schemas.microsoft.com/office/powerpoint/2010/main">
    <mc:Choice Requires="p14">
      <p:transition p14:dur="10" advTm="45168"/>
    </mc:Choice>
    <mc:Fallback xmlns="">
      <p:transition advTm="4516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1072445" y="1019069"/>
            <a:ext cx="7755466"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Probability </a:t>
            </a:r>
            <a:r>
              <a:rPr lang="en-US" sz="2800" b="1" dirty="0">
                <a:latin typeface="Times New Roman" panose="02020603050405020304" pitchFamily="18" charset="0"/>
                <a:cs typeface="Times New Roman" panose="02020603050405020304" pitchFamily="18" charset="0"/>
              </a:rPr>
              <a:t>Distributions</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440267" y="1680474"/>
            <a:ext cx="5960533" cy="2862322"/>
          </a:xfrm>
          <a:prstGeom prst="rect">
            <a:avLst/>
          </a:prstGeom>
          <a:solidFill>
            <a:schemeClr val="bg1"/>
          </a:solidFill>
        </p:spPr>
        <p:txBody>
          <a:bodyPr wrap="square" rtlCol="0">
            <a:spAutoFit/>
          </a:bodyPr>
          <a:lstStyle/>
          <a:p>
            <a:r>
              <a:rPr lang="en-US" b="1" dirty="0">
                <a:solidFill>
                  <a:schemeClr val="accent2"/>
                </a:solidFill>
                <a:latin typeface="Times New Roman" panose="02020603050405020304" pitchFamily="18" charset="0"/>
                <a:cs typeface="Times New Roman" panose="02020603050405020304" pitchFamily="18" charset="0"/>
              </a:rPr>
              <a:t>Random Variable</a:t>
            </a:r>
          </a:p>
          <a:p>
            <a:r>
              <a:rPr lang="en-US" dirty="0">
                <a:latin typeface="Times New Roman" panose="02020603050405020304" pitchFamily="18" charset="0"/>
                <a:cs typeface="Times New Roman" panose="02020603050405020304" pitchFamily="18" charset="0"/>
              </a:rPr>
              <a:t>Represents a numerical value associated with each outcome of a probability </a:t>
            </a:r>
            <a:r>
              <a:rPr lang="en-US" dirty="0" smtClean="0">
                <a:latin typeface="Times New Roman" panose="02020603050405020304" pitchFamily="18" charset="0"/>
                <a:cs typeface="Times New Roman" panose="02020603050405020304" pitchFamily="18" charset="0"/>
              </a:rPr>
              <a:t>distribution.</a:t>
            </a:r>
          </a:p>
          <a:p>
            <a:endParaRPr lang="en-US" dirty="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Denoted </a:t>
            </a:r>
            <a:r>
              <a:rPr lang="en-US" dirty="0">
                <a:latin typeface="Times New Roman" panose="02020603050405020304" pitchFamily="18" charset="0"/>
                <a:cs typeface="Times New Roman" panose="02020603050405020304" pitchFamily="18" charset="0"/>
              </a:rPr>
              <a:t>by </a:t>
            </a:r>
            <a:r>
              <a:rPr lang="en-US" b="1" i="1" dirty="0" smtClean="0">
                <a:latin typeface="Times New Roman" panose="02020603050405020304" pitchFamily="18" charset="0"/>
                <a:cs typeface="Times New Roman" panose="02020603050405020304" pitchFamily="18" charset="0"/>
              </a:rPr>
              <a:t>x</a:t>
            </a:r>
          </a:p>
          <a:p>
            <a:endParaRPr lang="en-US" b="1" i="1"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Examples</a:t>
            </a:r>
          </a:p>
          <a:p>
            <a:pPr lvl="1"/>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Number of sales calls a salesperson makes in one day.</a:t>
            </a:r>
          </a:p>
          <a:p>
            <a:pPr lvl="1"/>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Hours spent on sales calls in one day.</a:t>
            </a:r>
          </a:p>
          <a:p>
            <a:pPr>
              <a:defRPr/>
            </a:pPr>
            <a:endParaRPr lang="en-US" dirty="0"/>
          </a:p>
        </p:txBody>
      </p:sp>
      <p:sp>
        <p:nvSpPr>
          <p:cNvPr id="9" name="TextBox 8"/>
          <p:cNvSpPr txBox="1"/>
          <p:nvPr/>
        </p:nvSpPr>
        <p:spPr>
          <a:xfrm>
            <a:off x="6744431" y="2016271"/>
            <a:ext cx="4926869" cy="2585323"/>
          </a:xfrm>
          <a:prstGeom prst="rect">
            <a:avLst/>
          </a:prstGeom>
          <a:solidFill>
            <a:schemeClr val="bg1"/>
          </a:solidFill>
        </p:spPr>
        <p:txBody>
          <a:bodyPr wrap="square" rtlCol="0">
            <a:spAutoFit/>
          </a:bodyPr>
          <a:lstStyle/>
          <a:p>
            <a:pPr algn="r"/>
            <a:r>
              <a:rPr lang="ar-EG" b="1" dirty="0">
                <a:solidFill>
                  <a:schemeClr val="accent2"/>
                </a:solidFill>
                <a:latin typeface="Times New Roman" panose="02020603050405020304" pitchFamily="18" charset="0"/>
                <a:cs typeface="Times New Roman" panose="02020603050405020304" pitchFamily="18" charset="0"/>
              </a:rPr>
              <a:t>متغير عشوائي</a:t>
            </a:r>
          </a:p>
          <a:p>
            <a:pPr algn="r"/>
            <a:r>
              <a:rPr lang="ar-EG" dirty="0">
                <a:latin typeface="Times New Roman" panose="02020603050405020304" pitchFamily="18" charset="0"/>
                <a:cs typeface="Times New Roman" panose="02020603050405020304" pitchFamily="18" charset="0"/>
              </a:rPr>
              <a:t>يمثل قيمة عددية مرتبطة بكل نتيجة للتوزيع الاحتمالي.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يُشار إليه </a:t>
            </a:r>
            <a:r>
              <a:rPr lang="ar-EG" dirty="0" smtClean="0">
                <a:latin typeface="Times New Roman" panose="02020603050405020304" pitchFamily="18" charset="0"/>
                <a:cs typeface="Times New Roman" panose="02020603050405020304" pitchFamily="18" charset="0"/>
              </a:rPr>
              <a:t>بـ</a:t>
            </a:r>
            <a:endParaRPr lang="en-US"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أمثلة</a:t>
            </a:r>
          </a:p>
          <a:p>
            <a:pPr algn="r"/>
            <a:r>
              <a:rPr lang="en-US" dirty="0" smtClean="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عدد </a:t>
            </a:r>
            <a:r>
              <a:rPr lang="ar-EG" dirty="0">
                <a:latin typeface="Times New Roman" panose="02020603050405020304" pitchFamily="18" charset="0"/>
                <a:cs typeface="Times New Roman" panose="02020603050405020304" pitchFamily="18" charset="0"/>
              </a:rPr>
              <a:t>مكالمات المبيعات التي يجريها مندوب المبيعات </a:t>
            </a:r>
            <a:endParaRPr lang="ar-EG" dirty="0" smtClean="0">
              <a:latin typeface="Times New Roman" panose="02020603050405020304" pitchFamily="18" charset="0"/>
              <a:cs typeface="Times New Roman" panose="02020603050405020304" pitchFamily="18" charset="0"/>
            </a:endParaRPr>
          </a:p>
          <a:p>
            <a:pPr algn="r"/>
            <a:r>
              <a:rPr lang="ar-EG" dirty="0" smtClean="0">
                <a:latin typeface="Times New Roman" panose="02020603050405020304" pitchFamily="18" charset="0"/>
                <a:cs typeface="Times New Roman" panose="02020603050405020304" pitchFamily="18" charset="0"/>
              </a:rPr>
              <a:t>        في </a:t>
            </a:r>
            <a:r>
              <a:rPr lang="ar-EG" dirty="0">
                <a:latin typeface="Times New Roman" panose="02020603050405020304" pitchFamily="18" charset="0"/>
                <a:cs typeface="Times New Roman" panose="02020603050405020304" pitchFamily="18" charset="0"/>
              </a:rPr>
              <a:t>يوم واحد.</a:t>
            </a:r>
          </a:p>
          <a:p>
            <a:pPr algn="r"/>
            <a:endParaRPr lang="ar-EG" dirty="0" smtClean="0">
              <a:latin typeface="Times New Roman" panose="02020603050405020304" pitchFamily="18" charset="0"/>
              <a:cs typeface="Times New Roman" panose="02020603050405020304" pitchFamily="18" charset="0"/>
            </a:endParaRPr>
          </a:p>
          <a:p>
            <a:pPr algn="r"/>
            <a:r>
              <a:rPr lang="ar-EG" dirty="0" smtClean="0">
                <a:latin typeface="Times New Roman" panose="02020603050405020304" pitchFamily="18" charset="0"/>
                <a:cs typeface="Times New Roman" panose="02020603050405020304" pitchFamily="18" charset="0"/>
              </a:rPr>
              <a:t>        الساعات </a:t>
            </a:r>
            <a:r>
              <a:rPr lang="ar-EG" dirty="0">
                <a:latin typeface="Times New Roman" panose="02020603050405020304" pitchFamily="18" charset="0"/>
                <a:cs typeface="Times New Roman" panose="02020603050405020304" pitchFamily="18" charset="0"/>
              </a:rPr>
              <a:t>المستغرقة في مكالمات المبيعات في يوم واحد.</a:t>
            </a:r>
            <a:endParaRPr lang="en-US" dirty="0">
              <a:latin typeface="Times New Roman" panose="02020603050405020304" pitchFamily="18" charset="0"/>
              <a:cs typeface="Times New Roman" panose="02020603050405020304" pitchFamily="18" charset="0"/>
            </a:endParaRPr>
          </a:p>
        </p:txBody>
      </p:sp>
      <p:graphicFrame>
        <p:nvGraphicFramePr>
          <p:cNvPr id="11" name="Object 10"/>
          <p:cNvGraphicFramePr>
            <a:graphicFrameLocks noChangeAspect="1"/>
          </p:cNvGraphicFramePr>
          <p:nvPr>
            <p:extLst>
              <p:ext uri="{D42A27DB-BD31-4B8C-83A1-F6EECF244321}">
                <p14:modId xmlns:p14="http://schemas.microsoft.com/office/powerpoint/2010/main" val="1247579636"/>
              </p:ext>
            </p:extLst>
          </p:nvPr>
        </p:nvGraphicFramePr>
        <p:xfrm>
          <a:off x="10527854" y="2877302"/>
          <a:ext cx="280988" cy="242887"/>
        </p:xfrm>
        <a:graphic>
          <a:graphicData uri="http://schemas.openxmlformats.org/presentationml/2006/ole">
            <mc:AlternateContent xmlns:mc="http://schemas.openxmlformats.org/markup-compatibility/2006">
              <mc:Choice xmlns:v="urn:schemas-microsoft-com:vml" Requires="v">
                <p:oleObj spid="_x0000_s2092" name="Equation" r:id="rId4" imgW="152280" imgH="126720" progId="Equation.DSMT4">
                  <p:embed/>
                </p:oleObj>
              </mc:Choice>
              <mc:Fallback>
                <p:oleObj name="Equation" r:id="rId4" imgW="152280" imgH="126720" progId="Equation.DSMT4">
                  <p:embed/>
                  <p:pic>
                    <p:nvPicPr>
                      <p:cNvPr id="13" name="Object 12"/>
                      <p:cNvPicPr/>
                      <p:nvPr/>
                    </p:nvPicPr>
                    <p:blipFill>
                      <a:blip r:embed="rId5"/>
                      <a:stretch>
                        <a:fillRect/>
                      </a:stretch>
                    </p:blipFill>
                    <p:spPr>
                      <a:xfrm>
                        <a:off x="10527854" y="2877302"/>
                        <a:ext cx="280988" cy="242887"/>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772242914"/>
              </p:ext>
            </p:extLst>
          </p:nvPr>
        </p:nvGraphicFramePr>
        <p:xfrm>
          <a:off x="11155363" y="3449638"/>
          <a:ext cx="492125" cy="242887"/>
        </p:xfrm>
        <a:graphic>
          <a:graphicData uri="http://schemas.openxmlformats.org/presentationml/2006/ole">
            <mc:AlternateContent xmlns:mc="http://schemas.openxmlformats.org/markup-compatibility/2006">
              <mc:Choice xmlns:v="urn:schemas-microsoft-com:vml" Requires="v">
                <p:oleObj spid="_x0000_s2093" name="Equation" r:id="rId6" imgW="266400" imgH="126720" progId="Equation.DSMT4">
                  <p:embed/>
                </p:oleObj>
              </mc:Choice>
              <mc:Fallback>
                <p:oleObj name="Equation" r:id="rId6" imgW="266400" imgH="126720" progId="Equation.DSMT4">
                  <p:embed/>
                  <p:pic>
                    <p:nvPicPr>
                      <p:cNvPr id="11" name="Object 10"/>
                      <p:cNvPicPr/>
                      <p:nvPr/>
                    </p:nvPicPr>
                    <p:blipFill>
                      <a:blip r:embed="rId7"/>
                      <a:stretch>
                        <a:fillRect/>
                      </a:stretch>
                    </p:blipFill>
                    <p:spPr>
                      <a:xfrm>
                        <a:off x="11155363" y="3449638"/>
                        <a:ext cx="492125" cy="242887"/>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972977996"/>
              </p:ext>
            </p:extLst>
          </p:nvPr>
        </p:nvGraphicFramePr>
        <p:xfrm>
          <a:off x="11179175" y="4242046"/>
          <a:ext cx="492125" cy="242887"/>
        </p:xfrm>
        <a:graphic>
          <a:graphicData uri="http://schemas.openxmlformats.org/presentationml/2006/ole">
            <mc:AlternateContent xmlns:mc="http://schemas.openxmlformats.org/markup-compatibility/2006">
              <mc:Choice xmlns:v="urn:schemas-microsoft-com:vml" Requires="v">
                <p:oleObj spid="_x0000_s2094" name="Equation" r:id="rId8" imgW="266400" imgH="126720" progId="Equation.DSMT4">
                  <p:embed/>
                </p:oleObj>
              </mc:Choice>
              <mc:Fallback>
                <p:oleObj name="Equation" r:id="rId8" imgW="266400" imgH="126720" progId="Equation.DSMT4">
                  <p:embed/>
                  <p:pic>
                    <p:nvPicPr>
                      <p:cNvPr id="12" name="Object 11"/>
                      <p:cNvPicPr/>
                      <p:nvPr/>
                    </p:nvPicPr>
                    <p:blipFill>
                      <a:blip r:embed="rId7"/>
                      <a:stretch>
                        <a:fillRect/>
                      </a:stretch>
                    </p:blipFill>
                    <p:spPr>
                      <a:xfrm>
                        <a:off x="11179175" y="4242046"/>
                        <a:ext cx="492125" cy="242887"/>
                      </a:xfrm>
                      <a:prstGeom prst="rect">
                        <a:avLst/>
                      </a:prstGeom>
                    </p:spPr>
                  </p:pic>
                </p:oleObj>
              </mc:Fallback>
            </mc:AlternateContent>
          </a:graphicData>
        </a:graphic>
      </p:graphicFrame>
    </p:spTree>
    <p:extLst>
      <p:ext uri="{BB962C8B-B14F-4D97-AF65-F5344CB8AC3E}">
        <p14:creationId xmlns:p14="http://schemas.microsoft.com/office/powerpoint/2010/main" val="1817239123"/>
      </p:ext>
    </p:extLst>
  </p:cSld>
  <p:clrMapOvr>
    <a:masterClrMapping/>
  </p:clrMapOvr>
  <mc:AlternateContent xmlns:mc="http://schemas.openxmlformats.org/markup-compatibility/2006" xmlns:p14="http://schemas.microsoft.com/office/powerpoint/2010/main">
    <mc:Choice Requires="p14">
      <p:transition p14:dur="10" advTm="169809"/>
    </mc:Choice>
    <mc:Fallback xmlns="">
      <p:transition advTm="169809"/>
    </mc:Fallback>
  </mc:AlternateContent>
  <p:timing>
    <p:tnLst>
      <p:par>
        <p:cTn id="1" dur="indefinite" restart="never" nodeType="tmRoot"/>
      </p:par>
    </p:tnLst>
  </p:timing>
  <p:extLst mod="1">
    <p:ext uri="{3A86A75C-4F4B-4683-9AE1-C65F6400EC91}">
      <p14:laserTraceLst xmlns:p14="http://schemas.microsoft.com/office/powerpoint/2010/main">
        <p14:tracePtLst>
          <p14:tracePt t="58974" x="639763" y="5280025"/>
          <p14:tracePt t="59087" x="655638" y="5257800"/>
          <p14:tracePt t="59095" x="708025" y="5219700"/>
          <p14:tracePt t="59103" x="777875" y="5203825"/>
          <p14:tracePt t="59112" x="838200" y="5173663"/>
          <p14:tracePt t="59129" x="1012825" y="5059363"/>
          <p14:tracePt t="59145" x="1203325" y="4899025"/>
          <p14:tracePt t="59162" x="1317625" y="4778375"/>
          <p14:tracePt t="59179" x="1393825" y="4625975"/>
          <p14:tracePt t="59195" x="1477963" y="4449763"/>
          <p14:tracePt t="59212" x="1577975" y="4267200"/>
          <p14:tracePt t="59229" x="1622425" y="4183063"/>
          <p14:tracePt t="59375" x="1654175" y="4160838"/>
          <p14:tracePt t="59383" x="1820863" y="4068763"/>
          <p14:tracePt t="59395" x="2111375" y="3916363"/>
          <p14:tracePt t="59412" x="2590800" y="3665538"/>
          <p14:tracePt t="59429" x="2879725" y="3475038"/>
          <p14:tracePt t="59445" x="3101975" y="3254375"/>
          <p14:tracePt t="59462" x="3260725" y="3025775"/>
          <p14:tracePt t="59479" x="3421063" y="2697163"/>
          <p14:tracePt t="59495" x="3451225" y="2506663"/>
          <p14:tracePt t="59512" x="3459163" y="2339975"/>
          <p14:tracePt t="59529" x="3459163" y="2155825"/>
          <p14:tracePt t="59546" x="3390900" y="1981200"/>
          <p14:tracePt t="59562" x="3314700" y="1844675"/>
          <p14:tracePt t="59579" x="3184525" y="1730375"/>
          <p14:tracePt t="59596" x="3009900" y="1638300"/>
          <p14:tracePt t="59612" x="2773363" y="1516063"/>
          <p14:tracePt t="59629" x="2536825" y="1439863"/>
          <p14:tracePt t="59646" x="2308225" y="1401763"/>
          <p14:tracePt t="59663" x="2087563" y="1371600"/>
          <p14:tracePt t="59679" x="2019300" y="1363663"/>
          <p14:tracePt t="59696" x="2011363" y="1363663"/>
          <p14:tracePt t="59783" x="2003425" y="1371600"/>
          <p14:tracePt t="59791" x="2003425" y="1401763"/>
          <p14:tracePt t="59799" x="2003425" y="1439863"/>
          <p14:tracePt t="59812" x="2003425" y="1470025"/>
          <p14:tracePt t="59829" x="2049463" y="1608138"/>
          <p14:tracePt t="59846" x="2117725" y="1730375"/>
          <p14:tracePt t="59862" x="2217738" y="1844675"/>
          <p14:tracePt t="59879" x="2324100" y="1912938"/>
          <p14:tracePt t="59896" x="2332038" y="1912938"/>
          <p14:tracePt t="59959" x="2354263" y="1912938"/>
          <p14:tracePt t="59967" x="2362200" y="1897063"/>
          <p14:tracePt t="59979" x="2370138" y="1882775"/>
          <p14:tracePt t="59996" x="2384425" y="1866900"/>
          <p14:tracePt t="60012" x="2392363" y="1858963"/>
          <p14:tracePt t="60046" x="2400300" y="1851025"/>
          <p14:tracePt t="60095" x="2408238" y="1851025"/>
          <p14:tracePt t="60103" x="2438400" y="1844675"/>
          <p14:tracePt t="60112" x="2446338" y="1844675"/>
          <p14:tracePt t="60129" x="2476500" y="1844675"/>
          <p14:tracePt t="60146" x="2506663" y="1836738"/>
          <p14:tracePt t="60162" x="2530475" y="1828800"/>
          <p14:tracePt t="60263" x="2530475" y="1820863"/>
          <p14:tracePt t="60272" x="2484438" y="1806575"/>
          <p14:tracePt t="60279" x="2416175" y="1790700"/>
          <p14:tracePt t="60296" x="2232025" y="1722438"/>
          <p14:tracePt t="60312" x="1943100" y="1660525"/>
          <p14:tracePt t="60329" x="1577975" y="1616075"/>
          <p14:tracePt t="60346" x="1273175" y="1592263"/>
          <p14:tracePt t="60362" x="1089025" y="1592263"/>
          <p14:tracePt t="60379" x="974725" y="1592263"/>
          <p14:tracePt t="60396" x="914400" y="1600200"/>
          <p14:tracePt t="60412" x="898525" y="1608138"/>
          <p14:tracePt t="60429" x="892175" y="1608138"/>
          <p14:tracePt t="60446" x="884238" y="1622425"/>
          <p14:tracePt t="60462" x="876300" y="1630363"/>
          <p14:tracePt t="60479" x="830263" y="1676400"/>
          <p14:tracePt t="60496" x="808038" y="1714500"/>
          <p14:tracePt t="60512" x="808038" y="1736725"/>
          <p14:tracePt t="60529" x="800100" y="1782763"/>
          <p14:tracePt t="60546" x="800100" y="1828800"/>
          <p14:tracePt t="60563" x="800100" y="1866900"/>
          <p14:tracePt t="60579" x="808038" y="1920875"/>
          <p14:tracePt t="60596" x="884238" y="1997075"/>
          <p14:tracePt t="60613" x="1082675" y="2103438"/>
          <p14:tracePt t="60629" x="1371600" y="2232025"/>
          <p14:tracePt t="60647" x="1836738" y="2339975"/>
          <p14:tracePt t="60662" x="1973263" y="2346325"/>
          <p14:tracePt t="60679" x="2232025" y="2378075"/>
          <p14:tracePt t="60696" x="2354263" y="2378075"/>
          <p14:tracePt t="60713" x="2438400" y="2378075"/>
          <p14:tracePt t="60729" x="2536825" y="2354263"/>
          <p14:tracePt t="60746" x="2628900" y="2286000"/>
          <p14:tracePt t="60763" x="2743200" y="2201863"/>
          <p14:tracePt t="60779" x="2857500" y="2125663"/>
          <p14:tracePt t="60796" x="2903538" y="2079625"/>
          <p14:tracePt t="60813" x="2925763" y="2041525"/>
          <p14:tracePt t="60829" x="2933700" y="2027238"/>
          <p14:tracePt t="60846" x="2949575" y="1989138"/>
          <p14:tracePt t="60862" x="2949575" y="1973263"/>
          <p14:tracePt t="60879" x="2955925" y="1927225"/>
          <p14:tracePt t="60896" x="2955925" y="1905000"/>
          <p14:tracePt t="60913" x="2955925" y="1882775"/>
          <p14:tracePt t="60929" x="2955925" y="1858963"/>
          <p14:tracePt t="60946" x="2941638" y="1828800"/>
          <p14:tracePt t="60963" x="2873375" y="1820863"/>
          <p14:tracePt t="60979" x="2743200" y="1820863"/>
          <p14:tracePt t="60996" x="2613025" y="1858963"/>
          <p14:tracePt t="61013" x="2492375" y="1997075"/>
          <p14:tracePt t="61030" x="2400300" y="2263775"/>
          <p14:tracePt t="61046" x="2392363" y="2476500"/>
          <p14:tracePt t="61063" x="2422525" y="2697163"/>
          <p14:tracePt t="61079" x="2536825" y="2933700"/>
          <p14:tracePt t="61096" x="2682875" y="3192463"/>
          <p14:tracePt t="61113" x="2835275" y="3382963"/>
          <p14:tracePt t="61129" x="2941638" y="3521075"/>
          <p14:tracePt t="61146" x="3009900" y="3597275"/>
          <p14:tracePt t="61163" x="3040063" y="3619500"/>
          <p14:tracePt t="61271" x="3040063" y="3627438"/>
          <p14:tracePt t="61279" x="3040063" y="3635375"/>
          <p14:tracePt t="61399" x="3025775" y="3597275"/>
          <p14:tracePt t="61408" x="3009900" y="3565525"/>
          <p14:tracePt t="61415" x="2987675" y="3535363"/>
          <p14:tracePt t="61430" x="2949575" y="3475038"/>
          <p14:tracePt t="61446" x="2933700" y="3451225"/>
          <p14:tracePt t="61463" x="2887663" y="3382963"/>
          <p14:tracePt t="61480" x="2835275" y="3336925"/>
          <p14:tracePt t="61496" x="2781300" y="3292475"/>
          <p14:tracePt t="61513" x="2735263" y="3268663"/>
          <p14:tracePt t="61530" x="2713038" y="3254375"/>
          <p14:tracePt t="61546" x="2674938" y="3238500"/>
          <p14:tracePt t="61563" x="2620963" y="3222625"/>
          <p14:tracePt t="61580" x="2606675" y="3216275"/>
          <p14:tracePt t="61613" x="2598738" y="3216275"/>
          <p14:tracePt t="61630" x="2582863" y="3216275"/>
          <p14:tracePt t="61646" x="2536825" y="3216275"/>
          <p14:tracePt t="61663" x="2498725" y="3222625"/>
          <p14:tracePt t="61680" x="2446338" y="3246438"/>
          <p14:tracePt t="61696" x="2422525" y="3260725"/>
          <p14:tracePt t="61713" x="2384425" y="3298825"/>
          <p14:tracePt t="61730" x="2362200" y="3360738"/>
          <p14:tracePt t="61746" x="2339975" y="3421063"/>
          <p14:tracePt t="61763" x="2332038" y="3475038"/>
          <p14:tracePt t="61780" x="2332038" y="3527425"/>
          <p14:tracePt t="61796" x="2332038" y="3573463"/>
          <p14:tracePt t="61813" x="2346325" y="3627438"/>
          <p14:tracePt t="61830" x="2384425" y="3687763"/>
          <p14:tracePt t="61847" x="2446338" y="3749675"/>
          <p14:tracePt t="61863" x="2492375" y="3771900"/>
          <p14:tracePt t="61880" x="2574925" y="3794125"/>
          <p14:tracePt t="61896" x="2689225" y="3794125"/>
          <p14:tracePt t="61913" x="2819400" y="3794125"/>
          <p14:tracePt t="61930" x="2941638" y="3779838"/>
          <p14:tracePt t="61946" x="3017838" y="3717925"/>
          <p14:tracePt t="61963" x="3063875" y="3627438"/>
          <p14:tracePt t="61980" x="3070225" y="3513138"/>
          <p14:tracePt t="61996" x="3070225" y="3390900"/>
          <p14:tracePt t="62013" x="3070225" y="3268663"/>
          <p14:tracePt t="62030" x="3055938" y="3154363"/>
          <p14:tracePt t="62033" x="3040063" y="3094038"/>
          <p14:tracePt t="62046" x="3017838" y="3055938"/>
          <p14:tracePt t="62063" x="2917825" y="2925763"/>
          <p14:tracePt t="62080" x="2797175" y="2865438"/>
          <p14:tracePt t="62096" x="2705100" y="2827338"/>
          <p14:tracePt t="62113" x="2598738" y="2803525"/>
          <p14:tracePt t="62130" x="2522538" y="2803525"/>
          <p14:tracePt t="62146" x="2460625" y="2803525"/>
          <p14:tracePt t="62163" x="2408238" y="2819400"/>
          <p14:tracePt t="62180" x="2370138" y="2835275"/>
          <p14:tracePt t="62196" x="2308225" y="2879725"/>
          <p14:tracePt t="62213" x="2263775" y="2925763"/>
          <p14:tracePt t="62230" x="2217738" y="2994025"/>
          <p14:tracePt t="62246" x="2179638" y="3116263"/>
          <p14:tracePt t="62263" x="2117725" y="3306763"/>
          <p14:tracePt t="62280" x="2111375" y="3421063"/>
          <p14:tracePt t="62296" x="2111375" y="3527425"/>
          <p14:tracePt t="62313" x="2111375" y="3603625"/>
          <p14:tracePt t="62330" x="2141538" y="3665538"/>
          <p14:tracePt t="62346" x="2163763" y="3703638"/>
          <p14:tracePt t="62363" x="2209800" y="3741738"/>
          <p14:tracePt t="62380" x="2278063" y="3794125"/>
          <p14:tracePt t="62396" x="2370138" y="3810000"/>
          <p14:tracePt t="62413" x="2514600" y="3832225"/>
          <p14:tracePt t="62430" x="2674938" y="3832225"/>
          <p14:tracePt t="62446" x="2873375" y="3810000"/>
          <p14:tracePt t="62463" x="2949575" y="3756025"/>
          <p14:tracePt t="62480" x="2979738" y="3703638"/>
          <p14:tracePt t="62496" x="3001963" y="3619500"/>
          <p14:tracePt t="62513" x="3001963" y="3535363"/>
          <p14:tracePt t="62530" x="3001963" y="3436938"/>
          <p14:tracePt t="62546" x="2955925" y="3314700"/>
          <p14:tracePt t="62563" x="2903538" y="3216275"/>
          <p14:tracePt t="62580" x="2827338" y="3124200"/>
          <p14:tracePt t="62597" x="2735263" y="3040063"/>
          <p14:tracePt t="62613" x="2659063" y="3001963"/>
          <p14:tracePt t="62630" x="2590800" y="2987675"/>
          <p14:tracePt t="62647" x="2530475" y="2979738"/>
          <p14:tracePt t="62663" x="2476500" y="2979738"/>
          <p14:tracePt t="62680" x="2438400" y="2987675"/>
          <p14:tracePt t="62697" x="2392363" y="3025775"/>
          <p14:tracePt t="62713" x="2324100" y="3101975"/>
          <p14:tracePt t="62730" x="2278063" y="3192463"/>
          <p14:tracePt t="62747" x="2225675" y="3292475"/>
          <p14:tracePt t="62763" x="2201863" y="3398838"/>
          <p14:tracePt t="62780" x="2187575" y="3497263"/>
          <p14:tracePt t="62797" x="2179638" y="3597275"/>
          <p14:tracePt t="62813" x="2179638" y="3665538"/>
          <p14:tracePt t="62831" x="2232025" y="3763963"/>
          <p14:tracePt t="62847" x="2278063" y="3810000"/>
          <p14:tracePt t="62863" x="2339975" y="3840163"/>
          <p14:tracePt t="62880" x="2422525" y="3848100"/>
          <p14:tracePt t="62897" x="2530475" y="3848100"/>
          <p14:tracePt t="62913" x="2659063" y="3817938"/>
          <p14:tracePt t="62930" x="2797175" y="3717925"/>
          <p14:tracePt t="62947" x="2895600" y="3603625"/>
          <p14:tracePt t="62963" x="2933700" y="3497263"/>
          <p14:tracePt t="62980" x="2933700" y="3413125"/>
          <p14:tracePt t="62997" x="2925763" y="3344863"/>
          <p14:tracePt t="63013" x="2887663" y="3260725"/>
          <p14:tracePt t="63030" x="2743200" y="3124200"/>
          <p14:tracePt t="63047" x="2628900" y="3070225"/>
          <p14:tracePt t="63063" x="2506663" y="3040063"/>
          <p14:tracePt t="63080" x="2400300" y="3040063"/>
          <p14:tracePt t="63097" x="2286000" y="3040063"/>
          <p14:tracePt t="63113" x="2193925" y="3094038"/>
          <p14:tracePt t="63130" x="2125663" y="3162300"/>
          <p14:tracePt t="63147" x="2073275" y="3238500"/>
          <p14:tracePt t="63163" x="2049463" y="3322638"/>
          <p14:tracePt t="63180" x="2027238" y="3406775"/>
          <p14:tracePt t="63197" x="2027238" y="3459163"/>
          <p14:tracePt t="63213" x="2027238" y="3521075"/>
          <p14:tracePt t="63230" x="2049463" y="3551238"/>
          <p14:tracePt t="63246" x="2133600" y="3589338"/>
          <p14:tracePt t="63263" x="2209800" y="3597275"/>
          <p14:tracePt t="63280" x="2270125" y="3597275"/>
          <p14:tracePt t="63297" x="2316163" y="3573463"/>
          <p14:tracePt t="63314" x="2370138" y="3505200"/>
          <p14:tracePt t="63330" x="2400300" y="3429000"/>
          <p14:tracePt t="63347" x="2416175" y="3375025"/>
          <p14:tracePt t="63363" x="2422525" y="3306763"/>
          <p14:tracePt t="63380" x="2422525" y="3260725"/>
          <p14:tracePt t="63397" x="2408238" y="3222625"/>
          <p14:tracePt t="63414" x="2354263" y="3170238"/>
          <p14:tracePt t="63430" x="2239963" y="3124200"/>
          <p14:tracePt t="63447" x="2073275" y="3094038"/>
          <p14:tracePt t="63464" x="1965325" y="3094038"/>
          <p14:tracePt t="63480" x="1920875" y="3094038"/>
          <p14:tracePt t="63497" x="1866900" y="3146425"/>
          <p14:tracePt t="63514" x="1851025" y="3216275"/>
          <p14:tracePt t="63530" x="1851025" y="3276600"/>
          <p14:tracePt t="63547" x="1851025" y="3382963"/>
          <p14:tracePt t="63564" x="1905000" y="3482975"/>
          <p14:tracePt t="63580" x="2027238" y="3559175"/>
          <p14:tracePt t="63597" x="2201863" y="3611563"/>
          <p14:tracePt t="63614" x="2392363" y="3627438"/>
          <p14:tracePt t="63631" x="2606675" y="3627438"/>
          <p14:tracePt t="63647" x="2689225" y="3589338"/>
          <p14:tracePt t="63664" x="2705100" y="3551238"/>
          <p14:tracePt t="63680" x="2705100" y="3459163"/>
          <p14:tracePt t="63697" x="2674938" y="3344863"/>
          <p14:tracePt t="63714" x="2568575" y="3222625"/>
          <p14:tracePt t="63730" x="2454275" y="3132138"/>
          <p14:tracePt t="63747" x="2339975" y="3086100"/>
          <p14:tracePt t="63764" x="2179638" y="3040063"/>
          <p14:tracePt t="63780" x="2027238" y="3017838"/>
          <p14:tracePt t="63797" x="1905000" y="3017838"/>
          <p14:tracePt t="63814" x="1820863" y="3017838"/>
          <p14:tracePt t="63830" x="1806575" y="3025775"/>
          <p14:tracePt t="63847" x="1782763" y="3055938"/>
          <p14:tracePt t="63864" x="1782763" y="3070225"/>
          <p14:tracePt t="63897" x="1782763" y="3078163"/>
          <p14:tracePt t="63914" x="1782763" y="3086100"/>
          <p14:tracePt t="63930" x="1806575" y="3108325"/>
          <p14:tracePt t="63947" x="1927225" y="3140075"/>
          <p14:tracePt t="63964" x="2095500" y="3146425"/>
          <p14:tracePt t="63980" x="2247900" y="3146425"/>
          <p14:tracePt t="63997" x="2346325" y="3146425"/>
          <p14:tracePt t="64014" x="2362200" y="3132138"/>
          <p14:tracePt t="64047" x="2370138" y="3124200"/>
          <p14:tracePt t="64064" x="2286000" y="3063875"/>
          <p14:tracePt t="64080" x="2225675" y="3040063"/>
          <p14:tracePt t="64097" x="2125663" y="3025775"/>
          <p14:tracePt t="64114" x="1989138" y="3025775"/>
          <p14:tracePt t="64130" x="1874838" y="3048000"/>
          <p14:tracePt t="64147" x="1774825" y="3101975"/>
          <p14:tracePt t="64164" x="1730375" y="3146425"/>
          <p14:tracePt t="64181" x="1706563" y="3178175"/>
          <p14:tracePt t="64197" x="1706563" y="3192463"/>
          <p14:tracePt t="64214" x="1774825" y="3254375"/>
          <p14:tracePt t="64230" x="1935163" y="3314700"/>
          <p14:tracePt t="64247" x="2117725" y="3352800"/>
          <p14:tracePt t="64263" x="2308225" y="3352800"/>
          <p14:tracePt t="64280" x="2416175" y="3352800"/>
          <p14:tracePt t="64297" x="2438400" y="3336925"/>
          <p14:tracePt t="64314" x="2438400" y="3330575"/>
          <p14:tracePt t="64331" x="2438400" y="3260725"/>
          <p14:tracePt t="64347" x="2293938" y="3162300"/>
          <p14:tracePt t="64364" x="2011363" y="3032125"/>
          <p14:tracePt t="64381" x="1744663" y="2979738"/>
          <p14:tracePt t="64397" x="1539875" y="2963863"/>
          <p14:tracePt t="64415" x="1273175" y="2963863"/>
          <p14:tracePt t="64430" x="1196975" y="2979738"/>
          <p14:tracePt t="64447" x="998538" y="3086100"/>
          <p14:tracePt t="64464" x="898525" y="3178175"/>
          <p14:tracePt t="64481" x="808038" y="3292475"/>
          <p14:tracePt t="64497" x="746125" y="3413125"/>
          <p14:tracePt t="64514" x="685800" y="3521075"/>
          <p14:tracePt t="64531" x="647700" y="3619500"/>
          <p14:tracePt t="64547" x="625475" y="3679825"/>
          <p14:tracePt t="64564" x="625475" y="3687763"/>
          <p14:tracePt t="64631" x="625475" y="3695700"/>
          <p14:tracePt t="64639" x="625475" y="3711575"/>
          <p14:tracePt t="64648" x="663575" y="3733800"/>
          <p14:tracePt t="64664" x="830263" y="3779838"/>
          <p14:tracePt t="64681" x="1150938" y="3825875"/>
          <p14:tracePt t="64697" x="1584325" y="3886200"/>
          <p14:tracePt t="64714" x="1973263" y="3908425"/>
          <p14:tracePt t="64731" x="2346325" y="3908425"/>
          <p14:tracePt t="64747" x="2574925" y="3908425"/>
          <p14:tracePt t="64764" x="2727325" y="3863975"/>
          <p14:tracePt t="64781" x="2841625" y="3779838"/>
          <p14:tracePt t="64797" x="2941638" y="3703638"/>
          <p14:tracePt t="64815" x="3032125" y="3619500"/>
          <p14:tracePt t="64831" x="3101975" y="3573463"/>
          <p14:tracePt t="64848" x="3124200" y="3543300"/>
          <p14:tracePt t="64864" x="3154363" y="3535363"/>
          <p14:tracePt t="64881" x="3184525" y="3527425"/>
          <p14:tracePt t="64897" x="3246438" y="3521075"/>
          <p14:tracePt t="64914" x="3284538" y="3505200"/>
          <p14:tracePt t="64931" x="3298825" y="3505200"/>
          <p14:tracePt t="64991" x="3306763" y="3505200"/>
          <p14:tracePt t="64999" x="3298825" y="3497263"/>
          <p14:tracePt t="65007" x="3246438" y="3489325"/>
          <p14:tracePt t="65016" x="3170238" y="3459163"/>
          <p14:tracePt t="65031" x="2971800" y="3398838"/>
          <p14:tracePt t="65048" x="2628900" y="3330575"/>
          <p14:tracePt t="65064" x="2111375" y="3268663"/>
          <p14:tracePt t="65081" x="1592263" y="3184525"/>
          <p14:tracePt t="65097" x="1120775" y="3124200"/>
          <p14:tracePt t="65114" x="876300" y="3124200"/>
          <p14:tracePt t="65131" x="815975" y="3124200"/>
          <p14:tracePt t="65247" x="808038" y="3132138"/>
          <p14:tracePt t="65254" x="800100" y="3140075"/>
          <p14:tracePt t="65279" x="792163" y="3146425"/>
          <p14:tracePt t="65287" x="784225" y="3154363"/>
          <p14:tracePt t="65303" x="784225" y="3162300"/>
          <p14:tracePt t="65314" x="777875" y="3162300"/>
          <p14:tracePt t="65331" x="762000" y="3170238"/>
          <p14:tracePt t="65348" x="731838" y="3170238"/>
          <p14:tracePt t="66615" x="723900" y="3170238"/>
          <p14:tracePt t="66623" x="715963" y="3178175"/>
          <p14:tracePt t="66631" x="715963" y="3238500"/>
          <p14:tracePt t="66648" x="715963" y="3344863"/>
          <p14:tracePt t="66665" x="739775" y="3467100"/>
          <p14:tracePt t="66681" x="746125" y="3565525"/>
          <p14:tracePt t="66698" x="777875" y="3649663"/>
          <p14:tracePt t="66715" x="808038" y="3725863"/>
          <p14:tracePt t="66731" x="815975" y="3741738"/>
          <p14:tracePt t="66748" x="815975" y="3763963"/>
          <p14:tracePt t="66765" x="815975" y="3771900"/>
          <p14:tracePt t="66807" x="830263" y="3779838"/>
          <p14:tracePt t="66816" x="830263" y="3794125"/>
          <p14:tracePt t="66831" x="846138" y="3810000"/>
          <p14:tracePt t="66848" x="868363" y="3840163"/>
          <p14:tracePt t="66865" x="906463" y="3878263"/>
          <p14:tracePt t="66881" x="944563" y="3932238"/>
          <p14:tracePt t="66898" x="982663" y="4000500"/>
          <p14:tracePt t="66915" x="1028700" y="4060825"/>
          <p14:tracePt t="66931" x="1044575" y="4130675"/>
          <p14:tracePt t="66948" x="1050925" y="4137025"/>
          <p14:tracePt t="67391" x="1058863" y="4137025"/>
          <p14:tracePt t="67415" x="1066800" y="4137025"/>
          <p14:tracePt t="67423" x="1082675" y="4144963"/>
          <p14:tracePt t="67455" x="1096963" y="4144963"/>
          <p14:tracePt t="67568" x="1096963" y="4152900"/>
          <p14:tracePt t="67583" x="1104900" y="4168775"/>
          <p14:tracePt t="67591" x="1135063" y="4213225"/>
          <p14:tracePt t="67600" x="1150938" y="4259263"/>
          <p14:tracePt t="67615" x="1203325" y="4389438"/>
          <p14:tracePt t="67632" x="1273175" y="4518025"/>
          <p14:tracePt t="67648" x="1325563" y="4625975"/>
          <p14:tracePt t="67665" x="1387475" y="4708525"/>
          <p14:tracePt t="67682" x="1401763" y="4746625"/>
          <p14:tracePt t="67800" x="1409700" y="4746625"/>
          <p14:tracePt t="67808" x="1425575" y="4746625"/>
          <p14:tracePt t="67816" x="1431925" y="4740275"/>
          <p14:tracePt t="67832" x="1439863" y="4732338"/>
          <p14:tracePt t="67849" x="1439863" y="4724400"/>
          <p14:tracePt t="67865" x="1463675" y="4702175"/>
          <p14:tracePt t="67882" x="1477963" y="4694238"/>
          <p14:tracePt t="67899" x="1501775" y="4678363"/>
          <p14:tracePt t="67915" x="1524000" y="4664075"/>
          <p14:tracePt t="67932" x="1546225" y="4640263"/>
          <p14:tracePt t="67949" x="1562100" y="4618038"/>
          <p14:tracePt t="67965" x="1570038" y="4594225"/>
          <p14:tracePt t="67983" x="1570038" y="4587875"/>
          <p14:tracePt t="68023" x="1570038" y="4579938"/>
          <p14:tracePt t="68033" x="1570038" y="4564063"/>
          <p14:tracePt t="68049" x="1493838" y="4564063"/>
          <p14:tracePt t="68065" x="1311275" y="4564063"/>
          <p14:tracePt t="68082" x="1158875" y="4572000"/>
          <p14:tracePt t="68099" x="1036638" y="4594225"/>
          <p14:tracePt t="68115" x="1020763" y="4602163"/>
          <p14:tracePt t="68132" x="1012825" y="4610100"/>
          <p14:tracePt t="68149" x="1020763" y="4618038"/>
          <p14:tracePt t="68165" x="1112838" y="4618038"/>
          <p14:tracePt t="68183" x="1279525" y="4602163"/>
          <p14:tracePt t="68199" x="1379538" y="4587875"/>
          <p14:tracePt t="68215" x="1409700" y="4572000"/>
          <p14:tracePt t="90688" x="1431925" y="4525963"/>
          <p14:tracePt t="90695" x="1485900" y="4397375"/>
          <p14:tracePt t="90707" x="1531938" y="4305300"/>
          <p14:tracePt t="90724" x="1562100" y="4237038"/>
          <p14:tracePt t="90740" x="1570038" y="4229100"/>
          <p14:tracePt t="90756" x="1570038" y="4213225"/>
          <p14:tracePt t="90773" x="1608138" y="4122738"/>
          <p14:tracePt t="90790" x="1616075" y="4098925"/>
          <p14:tracePt t="90887" x="1616075" y="4092575"/>
          <p14:tracePt t="90895" x="1622425" y="4076700"/>
          <p14:tracePt t="90907" x="1622425" y="4068763"/>
          <p14:tracePt t="90924" x="1630363" y="4060825"/>
          <p14:tracePt t="90991" x="1630363" y="4054475"/>
          <p14:tracePt t="90999" x="1638300" y="4038600"/>
          <p14:tracePt t="91007" x="1638300" y="4030663"/>
          <p14:tracePt t="91024" x="1638300" y="4022725"/>
          <p14:tracePt t="91055" x="1646238" y="4022725"/>
          <p14:tracePt t="91063" x="1654175" y="4016375"/>
          <p14:tracePt t="91079" x="1654175" y="4008438"/>
          <p14:tracePt t="91091" x="1660525" y="4008438"/>
          <p14:tracePt t="91107" x="1684338" y="3984625"/>
          <p14:tracePt t="91124" x="1698625" y="3978275"/>
          <p14:tracePt t="91140" x="1714500" y="3978275"/>
          <p14:tracePt t="91174" x="1722438" y="3970338"/>
          <p14:tracePt t="93191" x="1730375" y="3970338"/>
          <p14:tracePt t="93199" x="1806575" y="3970338"/>
          <p14:tracePt t="93208" x="1889125" y="4016375"/>
          <p14:tracePt t="93224" x="1951038" y="4046538"/>
          <p14:tracePt t="93263" x="1958975" y="4046538"/>
          <p14:tracePt t="93275" x="1958975" y="4060825"/>
          <p14:tracePt t="93291" x="1973263" y="4106863"/>
          <p14:tracePt t="93308" x="1973263" y="4144963"/>
          <p14:tracePt t="93324" x="1973263" y="4160838"/>
          <p14:tracePt t="93341" x="1973263" y="4175125"/>
          <p14:tracePt t="93358" x="1973263" y="4206875"/>
          <p14:tracePt t="93374" x="1973263" y="4259263"/>
          <p14:tracePt t="93391" x="1958975" y="4327525"/>
          <p14:tracePt t="93408" x="1935163" y="4403725"/>
          <p14:tracePt t="93424" x="1897063" y="4449763"/>
          <p14:tracePt t="93441" x="1866900" y="4495800"/>
          <p14:tracePt t="93458" x="1851025" y="4518025"/>
          <p14:tracePt t="93475" x="1828800" y="4541838"/>
          <p14:tracePt t="93491" x="1820863" y="4549775"/>
          <p14:tracePt t="93508" x="1806575" y="4549775"/>
          <p14:tracePt t="93525" x="1798638" y="4549775"/>
          <p14:tracePt t="93541" x="1790700" y="4549775"/>
          <p14:tracePt t="93559" x="1768475" y="4549775"/>
          <p14:tracePt t="93575" x="1752600" y="4556125"/>
          <p14:tracePt t="93591" x="1722438" y="4579938"/>
          <p14:tracePt t="93608" x="1692275" y="4587875"/>
          <p14:tracePt t="93625" x="1668463" y="4602163"/>
          <p14:tracePt t="93703" x="1660525" y="4602163"/>
          <p14:tracePt t="93751" x="1660525" y="4610100"/>
          <p14:tracePt t="93767" x="1660525" y="4618038"/>
          <p14:tracePt t="93791" x="1654175" y="4625975"/>
          <p14:tracePt t="93823" x="1646238" y="4625975"/>
          <p14:tracePt t="93839" x="1646238" y="4632325"/>
          <p14:tracePt t="93967" x="1638300" y="4640263"/>
          <p14:tracePt t="93983" x="1622425" y="4648200"/>
          <p14:tracePt t="93991" x="1622425" y="4664075"/>
          <p14:tracePt t="93999" x="1616075" y="4678363"/>
          <p14:tracePt t="94008" x="1616075" y="4686300"/>
          <p14:tracePt t="94025" x="1608138" y="4702175"/>
          <p14:tracePt t="94041" x="1608138" y="4708525"/>
          <p14:tracePt t="94319" x="1600200" y="4694238"/>
          <p14:tracePt t="94359" x="1600200" y="4678363"/>
          <p14:tracePt t="94831" x="1600200" y="4670425"/>
          <p14:tracePt t="94839" x="1622425" y="4670425"/>
          <p14:tracePt t="94848" x="1660525" y="4670425"/>
          <p14:tracePt t="94858" x="1714500" y="4670425"/>
          <p14:tracePt t="94875" x="1836738" y="4670425"/>
          <p14:tracePt t="94892" x="1958975" y="4670425"/>
          <p14:tracePt t="94908" x="2049463" y="4670425"/>
          <p14:tracePt t="94925" x="2079625" y="4670425"/>
          <p14:tracePt t="95263" x="2125663" y="4656138"/>
          <p14:tracePt t="95271" x="2209800" y="4640263"/>
          <p14:tracePt t="95279" x="2270125" y="4632325"/>
          <p14:tracePt t="95292" x="2339975" y="4625975"/>
          <p14:tracePt t="95308" x="2530475" y="4594225"/>
          <p14:tracePt t="95325" x="2651125" y="4587875"/>
          <p14:tracePt t="95342" x="2789238" y="4556125"/>
          <p14:tracePt t="95359" x="2797175" y="4556125"/>
          <p14:tracePt t="95399" x="2797175" y="4549775"/>
          <p14:tracePt t="95408" x="2811463" y="4541838"/>
          <p14:tracePt t="95425" x="2857500" y="4518025"/>
          <p14:tracePt t="95442" x="2933700" y="4495800"/>
          <p14:tracePt t="95459" x="2987675" y="4487863"/>
          <p14:tracePt t="95475" x="3009900" y="4473575"/>
          <p14:tracePt t="95543" x="3025775" y="4465638"/>
          <p14:tracePt t="95551" x="3040063" y="4465638"/>
          <p14:tracePt t="95560" x="3070225" y="4465638"/>
          <p14:tracePt t="95575" x="3124200" y="4465638"/>
          <p14:tracePt t="95592" x="3146425" y="4465638"/>
          <p14:tracePt t="95609" x="3178175" y="4465638"/>
          <p14:tracePt t="95625" x="3200400" y="4465638"/>
          <p14:tracePt t="95642" x="3216275" y="4465638"/>
          <p14:tracePt t="95659" x="3230563" y="4465638"/>
          <p14:tracePt t="95675" x="3260725" y="4473575"/>
          <p14:tracePt t="95692" x="3360738" y="4503738"/>
          <p14:tracePt t="95709" x="3489325" y="4541838"/>
          <p14:tracePt t="95725" x="3603625" y="4579938"/>
          <p14:tracePt t="95743" x="3717925" y="4610100"/>
          <p14:tracePt t="95887" x="3725863" y="4610100"/>
          <p14:tracePt t="95895" x="3733800" y="4610100"/>
          <p14:tracePt t="95903" x="3756025" y="4610100"/>
          <p14:tracePt t="95911" x="3794125" y="4610100"/>
          <p14:tracePt t="95925" x="3832225" y="4610100"/>
          <p14:tracePt t="95942" x="3924300" y="4610100"/>
          <p14:tracePt t="95959" x="4068763" y="4610100"/>
          <p14:tracePt t="95976" x="4137025" y="4610100"/>
          <p14:tracePt t="95992" x="4175125" y="4610100"/>
          <p14:tracePt t="96009" x="4183063" y="4610100"/>
          <p14:tracePt t="96063" x="4198938" y="4610100"/>
          <p14:tracePt t="96079" x="4206875" y="4602163"/>
          <p14:tracePt t="96087" x="4229100" y="4594225"/>
          <p14:tracePt t="96095" x="4237038" y="4594225"/>
          <p14:tracePt t="96109" x="4244975" y="4587875"/>
          <p14:tracePt t="96126" x="4289425" y="4579938"/>
          <p14:tracePt t="96143" x="4351338" y="4572000"/>
          <p14:tracePt t="96159" x="4389438" y="4564063"/>
          <p14:tracePt t="96176" x="4419600" y="4564063"/>
          <p14:tracePt t="96192" x="4441825" y="4556125"/>
          <p14:tracePt t="96239" x="4449763" y="4556125"/>
          <p14:tracePt t="96247" x="4465638" y="4556125"/>
          <p14:tracePt t="96259" x="4473575" y="4556125"/>
          <p14:tracePt t="96275" x="4487863" y="4549775"/>
          <p14:tracePt t="96292" x="4495800" y="4549775"/>
          <p14:tracePt t="96383" x="4511675" y="4549775"/>
          <p14:tracePt t="96391" x="4518025" y="4549775"/>
          <p14:tracePt t="96399" x="4533900" y="4549775"/>
          <p14:tracePt t="96409" x="4549775" y="4549775"/>
          <p14:tracePt t="96426" x="4594225" y="4549775"/>
          <p14:tracePt t="96442" x="4610100" y="4549775"/>
          <p14:tracePt t="96488" x="4618038" y="4549775"/>
          <p14:tracePt t="96495" x="4625975" y="4549775"/>
          <p14:tracePt t="96509" x="4640263" y="4549775"/>
          <p14:tracePt t="96527" x="4708525" y="4549775"/>
          <p14:tracePt t="96542" x="4740275" y="4556125"/>
          <p14:tracePt t="96544" x="4754563" y="4556125"/>
          <p14:tracePt t="96559" x="4778375" y="4556125"/>
          <p14:tracePt t="96719" x="4784725" y="4564063"/>
          <p14:tracePt t="96727" x="4792663" y="4564063"/>
          <p14:tracePt t="96735" x="4808538" y="4579938"/>
          <p14:tracePt t="96744" x="4816475" y="4587875"/>
          <p14:tracePt t="96775" x="4822825" y="4594225"/>
          <p14:tracePt t="96791" x="4830763" y="4594225"/>
          <p14:tracePt t="96903" x="4838700" y="4610100"/>
          <p14:tracePt t="96911" x="4846638" y="4625975"/>
          <p14:tracePt t="96919" x="4860925" y="4656138"/>
          <p14:tracePt t="96927" x="4868863" y="4664075"/>
          <p14:tracePt t="96943" x="4876800" y="4670425"/>
          <p14:tracePt t="96967" x="4868863" y="4670425"/>
          <p14:tracePt t="97591" x="4884738" y="4670425"/>
          <p14:tracePt t="97607" x="4892675" y="4670425"/>
          <p14:tracePt t="97623" x="4906963" y="4670425"/>
          <p14:tracePt t="97631" x="4922838" y="4670425"/>
          <p14:tracePt t="97647" x="4930775" y="4670425"/>
          <p14:tracePt t="97679" x="4937125" y="4678363"/>
          <p14:tracePt t="97687" x="4945063" y="4678363"/>
          <p14:tracePt t="97695" x="4953000" y="4678363"/>
          <p14:tracePt t="97727" x="4960938" y="4678363"/>
          <p14:tracePt t="97823" x="4968875" y="4670425"/>
          <p14:tracePt t="97831" x="4983163" y="4656138"/>
          <p14:tracePt t="97843" x="4991100" y="4648200"/>
          <p14:tracePt t="97860" x="4999038" y="4640263"/>
          <p14:tracePt t="97876" x="5013325" y="4610100"/>
          <p14:tracePt t="97893" x="5045075" y="4579938"/>
          <p14:tracePt t="97910" x="5059363" y="4556125"/>
          <p14:tracePt t="97927" x="5097463" y="4525963"/>
          <p14:tracePt t="97943" x="5127625" y="4511675"/>
          <p14:tracePt t="97960" x="5159375" y="4503738"/>
          <p14:tracePt t="97976" x="5181600" y="4495800"/>
          <p14:tracePt t="98010" x="5197475" y="4495800"/>
          <p14:tracePt t="98026" x="5211763" y="4503738"/>
          <p14:tracePt t="98119" x="5227638" y="4511675"/>
          <p14:tracePt t="98128" x="5235575" y="4525963"/>
          <p14:tracePt t="98135" x="5249863" y="4533900"/>
          <p14:tracePt t="98144" x="5249863" y="4541838"/>
          <p14:tracePt t="98160" x="5257800" y="4556125"/>
          <p14:tracePt t="98176" x="5273675" y="4572000"/>
          <p14:tracePt t="98193" x="5287963" y="4587875"/>
          <p14:tracePt t="98210" x="5311775" y="4610100"/>
          <p14:tracePt t="98226" x="5326063" y="4625975"/>
          <p14:tracePt t="98243" x="5326063" y="4632325"/>
          <p14:tracePt t="98260" x="5334000" y="4632325"/>
          <p14:tracePt t="98319" x="5349875" y="4632325"/>
          <p14:tracePt t="98328" x="5356225" y="4632325"/>
          <p14:tracePt t="98335" x="5380038" y="4632325"/>
          <p14:tracePt t="98343" x="5394325" y="4632325"/>
          <p14:tracePt t="98360" x="5432425" y="4632325"/>
          <p14:tracePt t="98376" x="5464175" y="4625975"/>
          <p14:tracePt t="98393" x="5470525" y="4618038"/>
          <p14:tracePt t="98623" x="5486400" y="4618038"/>
          <p14:tracePt t="98631" x="5516563" y="4618038"/>
          <p14:tracePt t="98643" x="5570538" y="4610100"/>
          <p14:tracePt t="98660" x="5661025" y="4594225"/>
          <p14:tracePt t="98676" x="5753100" y="4594225"/>
          <p14:tracePt t="98693" x="5837238" y="4594225"/>
          <p14:tracePt t="98710" x="5897563" y="4594225"/>
          <p14:tracePt t="98726" x="5913438" y="4594225"/>
          <p14:tracePt t="98743" x="5951538" y="4594225"/>
          <p14:tracePt t="98760" x="5981700" y="4594225"/>
          <p14:tracePt t="98776" x="6065838" y="4572000"/>
          <p14:tracePt t="98793" x="6149975" y="4564063"/>
          <p14:tracePt t="98810" x="6240463" y="4556125"/>
          <p14:tracePt t="98827" x="6332538" y="4549775"/>
          <p14:tracePt t="98843" x="6416675" y="4549775"/>
          <p14:tracePt t="98860" x="6499225" y="4549775"/>
          <p14:tracePt t="98877" x="6569075" y="4525963"/>
          <p14:tracePt t="98893" x="6621463" y="4518025"/>
          <p14:tracePt t="98911" x="6675438" y="4503738"/>
          <p14:tracePt t="98927" x="6683375" y="4495800"/>
          <p14:tracePt t="99015" x="6697663" y="4495800"/>
          <p14:tracePt t="99023" x="6705600" y="4495800"/>
          <p14:tracePt t="99031" x="6727825" y="4495800"/>
          <p14:tracePt t="99043" x="6751638" y="4495800"/>
          <p14:tracePt t="99060" x="6811963" y="4503738"/>
          <p14:tracePt t="99063" x="6865938" y="4511675"/>
          <p14:tracePt t="99077" x="6904038" y="4518025"/>
          <p14:tracePt t="99093" x="6956425" y="4541838"/>
          <p14:tracePt t="99110" x="7018338" y="4549775"/>
          <p14:tracePt t="99127" x="7032625" y="4549775"/>
          <p14:tracePt t="99143" x="7056438" y="4564063"/>
          <p14:tracePt t="99168" x="7070725" y="4564063"/>
          <p14:tracePt t="99177" x="7086600" y="4564063"/>
          <p14:tracePt t="99193" x="7140575" y="4564063"/>
          <p14:tracePt t="99210" x="7239000" y="4564063"/>
          <p14:tracePt t="99227" x="7353300" y="4564063"/>
          <p14:tracePt t="99243" x="7467600" y="4579938"/>
          <p14:tracePt t="99260" x="7573963" y="4602163"/>
          <p14:tracePt t="99277" x="7658100" y="4610100"/>
          <p14:tracePt t="99293" x="7734300" y="4618038"/>
          <p14:tracePt t="99310" x="7788275" y="4618038"/>
          <p14:tracePt t="99326" x="7802563" y="4618038"/>
          <p14:tracePt t="99343" x="7826375" y="4632325"/>
          <p14:tracePt t="99360" x="7840663" y="4632325"/>
          <p14:tracePt t="99376" x="7856538" y="4632325"/>
          <p14:tracePt t="99439" x="7864475" y="4632325"/>
          <p14:tracePt t="99447" x="7886700" y="4632325"/>
          <p14:tracePt t="99455" x="7916863" y="4632325"/>
          <p14:tracePt t="99463" x="7940675" y="4632325"/>
          <p14:tracePt t="99477" x="7978775" y="4632325"/>
          <p14:tracePt t="99494" x="8069263" y="4632325"/>
          <p14:tracePt t="99510" x="8175625" y="4632325"/>
          <p14:tracePt t="99527" x="8207375" y="4632325"/>
          <p14:tracePt t="99544" x="8251825" y="4632325"/>
          <p14:tracePt t="99560" x="8259763" y="4640263"/>
          <p14:tracePt t="99577" x="8283575" y="4640263"/>
          <p14:tracePt t="99594" x="8305800" y="4640263"/>
          <p14:tracePt t="99610" x="8359775" y="4640263"/>
          <p14:tracePt t="99627" x="8389938" y="4640263"/>
          <p14:tracePt t="99644" x="8412163" y="4640263"/>
          <p14:tracePt t="99660" x="8435975" y="4640263"/>
          <p14:tracePt t="99775" x="8442325" y="4640263"/>
          <p14:tracePt t="99792" x="8458200" y="4640263"/>
          <p14:tracePt t="99799" x="8466138" y="4640263"/>
          <p14:tracePt t="99810" x="8480425" y="4640263"/>
          <p14:tracePt t="100056" x="8458200" y="4640263"/>
          <p14:tracePt t="100071" x="8442325" y="4632325"/>
          <p14:tracePt t="110159" x="8412163" y="4625975"/>
          <p14:tracePt t="110168" x="8397875" y="4625975"/>
          <p14:tracePt t="110181" x="8366125" y="4610100"/>
          <p14:tracePt t="110197" x="8328025" y="4602163"/>
          <p14:tracePt t="110214" x="8183563" y="4594225"/>
          <p14:tracePt t="110231" x="8077200" y="4602163"/>
          <p14:tracePt t="110247" x="8039100" y="4618038"/>
          <p14:tracePt t="110264" x="8023225" y="4618038"/>
          <p14:tracePt t="110280" x="7993063" y="4632325"/>
          <p14:tracePt t="110297" x="7978775" y="4640263"/>
          <p14:tracePt t="110330" x="7954963" y="4648200"/>
          <p14:tracePt t="110347" x="7886700" y="4664075"/>
          <p14:tracePt t="110364" x="7826375" y="4670425"/>
          <p14:tracePt t="110380" x="7726363" y="4702175"/>
          <p14:tracePt t="110397" x="7635875" y="4724400"/>
          <p14:tracePt t="110414" x="7589838" y="4740275"/>
          <p14:tracePt t="119071" x="7513638" y="4746625"/>
          <p14:tracePt t="119079" x="7216775" y="4808538"/>
          <p14:tracePt t="119087" x="6888163" y="4884738"/>
          <p14:tracePt t="119101" x="6469063" y="4937125"/>
          <p14:tracePt t="119117" x="5584825" y="5159375"/>
          <p14:tracePt t="119134" x="4373563" y="5494338"/>
          <p14:tracePt t="119151" x="3657600" y="5684838"/>
          <p14:tracePt t="119168" x="3063875" y="5821363"/>
          <p14:tracePt t="119184" x="2606675" y="5883275"/>
          <p14:tracePt t="119201" x="2270125" y="5935663"/>
          <p14:tracePt t="119217" x="2065338" y="5951538"/>
          <p14:tracePt t="119234" x="1973263" y="5951538"/>
          <p14:tracePt t="119251" x="1935163" y="5951538"/>
          <p14:tracePt t="119383" x="1927225" y="5927725"/>
          <p14:tracePt t="119391" x="1912938" y="5851525"/>
          <p14:tracePt t="119401" x="1905000" y="5783263"/>
          <p14:tracePt t="119417" x="1889125" y="5715000"/>
          <p14:tracePt t="119434" x="1874838" y="5654675"/>
          <p14:tracePt t="119451" x="1844675" y="5532438"/>
          <p14:tracePt t="119468" x="1798638" y="5432425"/>
          <p14:tracePt t="119484" x="1782763" y="5372100"/>
          <p14:tracePt t="119501" x="1774825" y="5356225"/>
          <p14:tracePt t="119535" x="1760538" y="5311775"/>
          <p14:tracePt t="119551" x="1760538" y="5303838"/>
          <p14:tracePt t="119584" x="1744663" y="5287963"/>
          <p14:tracePt t="119672" x="1736725" y="5280025"/>
          <p14:tracePt t="119687" x="1714500" y="5235575"/>
          <p14:tracePt t="119695" x="1698625" y="5181600"/>
          <p14:tracePt t="119703" x="1676400" y="5151438"/>
          <p14:tracePt t="119718" x="1676400" y="5143500"/>
          <p14:tracePt t="119734" x="1676400" y="5075238"/>
          <p14:tracePt t="119751" x="1668463" y="5059363"/>
          <p14:tracePt t="119902" x="1660525" y="5059363"/>
          <p14:tracePt t="120311" x="1646238" y="5059363"/>
          <p14:tracePt t="120319" x="1638300" y="5059363"/>
          <p14:tracePt t="120327" x="1630363" y="5059363"/>
          <p14:tracePt t="120336" x="1630363" y="5067300"/>
          <p14:tracePt t="120351" x="1608138" y="5075238"/>
          <p14:tracePt t="121383" x="1638300" y="5075238"/>
          <p14:tracePt t="121391" x="1730375" y="5075238"/>
          <p14:tracePt t="121402" x="1806575" y="5075238"/>
          <p14:tracePt t="121418" x="1951038" y="5059363"/>
          <p14:tracePt t="121435" x="2049463" y="5051425"/>
          <p14:tracePt t="121452" x="2079625" y="5045075"/>
          <p14:tracePt t="121631" x="2087563" y="5045075"/>
          <p14:tracePt t="121639" x="2095500" y="5045075"/>
          <p14:tracePt t="121655" x="2103438" y="5051425"/>
          <p14:tracePt t="121668" x="2103438" y="5059363"/>
          <p14:tracePt t="122063" x="2111375" y="5075238"/>
          <p14:tracePt t="122071" x="2125663" y="5075238"/>
          <p14:tracePt t="122079" x="2149475" y="5075238"/>
          <p14:tracePt t="122087" x="2171700" y="5075238"/>
          <p14:tracePt t="122103" x="2193925" y="5075238"/>
          <p14:tracePt t="122118" x="2201863" y="5075238"/>
          <p14:tracePt t="122135" x="2225675" y="5075238"/>
          <p14:tracePt t="122168" x="2239963" y="5075238"/>
          <p14:tracePt t="122185" x="2301875" y="5067300"/>
          <p14:tracePt t="122202" x="2408238" y="5013325"/>
          <p14:tracePt t="122219" x="2568575" y="4960938"/>
          <p14:tracePt t="122235" x="2720975" y="4906963"/>
          <p14:tracePt t="122252" x="2827338" y="4876800"/>
          <p14:tracePt t="122268" x="2865438" y="4868863"/>
          <p14:tracePt t="122311" x="2865438" y="4860925"/>
          <p14:tracePt t="122343" x="2873375" y="4846638"/>
          <p14:tracePt t="122351" x="2879725" y="4830763"/>
          <p14:tracePt t="122359" x="2887663" y="4822825"/>
          <p14:tracePt t="122671" x="2903538" y="4822825"/>
          <p14:tracePt t="122679" x="2917825" y="4838700"/>
          <p14:tracePt t="122687" x="2925763" y="4846638"/>
          <p14:tracePt t="122702" x="2941638" y="4860925"/>
          <p14:tracePt t="122719" x="2979738" y="4892675"/>
          <p14:tracePt t="122735" x="2994025" y="4906963"/>
          <p14:tracePt t="122752" x="3025775" y="4914900"/>
          <p14:tracePt t="122769" x="3048000" y="4937125"/>
          <p14:tracePt t="122786" x="3078163" y="4945063"/>
          <p14:tracePt t="122802" x="3101975" y="4953000"/>
          <p14:tracePt t="122819" x="3132138" y="4953000"/>
          <p14:tracePt t="122835" x="3162300" y="4960938"/>
          <p14:tracePt t="122852" x="3192463" y="4960938"/>
          <p14:tracePt t="122943" x="3208338" y="4960938"/>
          <p14:tracePt t="122951" x="3216275" y="4960938"/>
          <p14:tracePt t="122959" x="3254375" y="4960938"/>
          <p14:tracePt t="122969" x="3276600" y="4960938"/>
          <p14:tracePt t="122986" x="3322638" y="4960938"/>
          <p14:tracePt t="123002" x="3375025" y="4960938"/>
          <p14:tracePt t="123019" x="3429000" y="4953000"/>
          <p14:tracePt t="123035" x="3459163" y="4953000"/>
          <p14:tracePt t="123052" x="3489325" y="4953000"/>
          <p14:tracePt t="123069" x="3497263" y="4953000"/>
          <p14:tracePt t="123127" x="3505200" y="4953000"/>
          <p14:tracePt t="123135" x="3521075" y="4953000"/>
          <p14:tracePt t="123143" x="3535363" y="4953000"/>
          <p14:tracePt t="123152" x="3565525" y="4953000"/>
          <p14:tracePt t="123169" x="3635375" y="4922838"/>
          <p14:tracePt t="123186" x="3725863" y="4906963"/>
          <p14:tracePt t="123202" x="3810000" y="4892675"/>
          <p14:tracePt t="123219" x="3856038" y="4884738"/>
          <p14:tracePt t="123236" x="3870325" y="4884738"/>
          <p14:tracePt t="123327" x="3886200" y="4884738"/>
          <p14:tracePt t="123335" x="3908425" y="4884738"/>
          <p14:tracePt t="123344" x="3916363" y="4884738"/>
          <p14:tracePt t="123352" x="3946525" y="4884738"/>
          <p14:tracePt t="123369" x="4068763" y="4899025"/>
          <p14:tracePt t="123386" x="4160838" y="4914900"/>
          <p14:tracePt t="123402" x="4237038" y="4914900"/>
          <p14:tracePt t="123419" x="4313238" y="4914900"/>
          <p14:tracePt t="123436" x="4321175" y="4914900"/>
          <p14:tracePt t="123575" x="4327525" y="4914900"/>
          <p14:tracePt t="123583" x="4343400" y="4914900"/>
          <p14:tracePt t="123591" x="4359275" y="4914900"/>
          <p14:tracePt t="123602" x="4365625" y="4922838"/>
          <p14:tracePt t="123619" x="4411663" y="4922838"/>
          <p14:tracePt t="123636" x="4473575" y="4922838"/>
          <p14:tracePt t="123652" x="4525963" y="4922838"/>
          <p14:tracePt t="123669" x="4549775" y="4922838"/>
          <p14:tracePt t="123744" x="4572000" y="4922838"/>
          <p14:tracePt t="123751" x="4602163" y="4922838"/>
          <p14:tracePt t="123759" x="4632325" y="4922838"/>
          <p14:tracePt t="123769" x="4656138" y="4922838"/>
          <p14:tracePt t="123786" x="4702175" y="4922838"/>
          <p14:tracePt t="123802" x="4754563" y="4922838"/>
          <p14:tracePt t="123819" x="4784725" y="4922838"/>
          <p14:tracePt t="123959" x="4792663" y="4922838"/>
          <p14:tracePt t="123967" x="4808538" y="4922838"/>
          <p14:tracePt t="123975" x="4830763" y="4922838"/>
          <p14:tracePt t="123986" x="4860925" y="4922838"/>
          <p14:tracePt t="124002" x="4930775" y="4922838"/>
          <p14:tracePt t="124019" x="4999038" y="4922838"/>
          <p14:tracePt t="124036" x="5059363" y="4922838"/>
          <p14:tracePt t="124052" x="5067300" y="4922838"/>
          <p14:tracePt t="124175" x="5075238" y="4922838"/>
          <p14:tracePt t="124184" x="5083175" y="4922838"/>
          <p14:tracePt t="124191" x="5089525" y="4914900"/>
          <p14:tracePt t="124203" x="5113338" y="4899025"/>
          <p14:tracePt t="124219" x="5173663" y="4892675"/>
          <p14:tracePt t="124236" x="5227638" y="4884738"/>
          <p14:tracePt t="124253" x="5273675" y="4884738"/>
          <p14:tracePt t="124269" x="5311775" y="4868863"/>
          <p14:tracePt t="124286" x="5326063" y="4868863"/>
          <p14:tracePt t="124359" x="5341938" y="4868863"/>
          <p14:tracePt t="124367" x="5364163" y="4868863"/>
          <p14:tracePt t="124375" x="5387975" y="4868863"/>
          <p14:tracePt t="124386" x="5432425" y="4868863"/>
          <p14:tracePt t="124403" x="5546725" y="4868863"/>
          <p14:tracePt t="124419" x="5661025" y="4868863"/>
          <p14:tracePt t="124436" x="5768975" y="4876800"/>
          <p14:tracePt t="124453" x="5807075" y="4876800"/>
          <p14:tracePt t="124469" x="5821363" y="4876800"/>
          <p14:tracePt t="124551" x="5829300" y="4876800"/>
          <p14:tracePt t="124559" x="5837238" y="4876800"/>
          <p14:tracePt t="124569" x="5851525" y="4876800"/>
          <p14:tracePt t="124586" x="5897563" y="4884738"/>
          <p14:tracePt t="124603" x="5989638" y="4884738"/>
          <p14:tracePt t="124619" x="6042025" y="4884738"/>
          <p14:tracePt t="124636" x="6080125" y="4884738"/>
          <p14:tracePt t="124653" x="6111875" y="4884738"/>
          <p14:tracePt t="124669" x="6118225" y="4884738"/>
          <p14:tracePt t="124703" x="6126163" y="4884738"/>
          <p14:tracePt t="124719" x="6180138" y="4892675"/>
          <p14:tracePt t="124736" x="6302375" y="4892675"/>
          <p14:tracePt t="124753" x="6423025" y="4892675"/>
          <p14:tracePt t="124769" x="6537325" y="4892675"/>
          <p14:tracePt t="124786" x="6599238" y="4899025"/>
          <p14:tracePt t="124803" x="6621463" y="4899025"/>
          <p14:tracePt t="124836" x="6629400" y="4906963"/>
          <p14:tracePt t="124927" x="6637338" y="4922838"/>
          <p14:tracePt t="124935" x="6667500" y="4960938"/>
          <p14:tracePt t="124943" x="6683375" y="4968875"/>
          <p14:tracePt t="124953" x="6689725" y="4983163"/>
          <p14:tracePt t="124970" x="6743700" y="4999038"/>
          <p14:tracePt t="124986" x="6759575" y="4999038"/>
          <p14:tracePt t="125256" x="6743700" y="4999038"/>
          <p14:tracePt t="125263" x="6721475" y="4999038"/>
          <p14:tracePt t="125271" x="6689725" y="4999038"/>
          <p14:tracePt t="125286" x="6651625" y="4983163"/>
          <p14:tracePt t="125302" x="6591300" y="4975225"/>
          <p14:tracePt t="125375" x="6583363" y="4968875"/>
          <p14:tracePt t="137488" x="6575425" y="4968875"/>
          <p14:tracePt t="137495" x="6530975" y="4968875"/>
          <p14:tracePt t="137507" x="6446838" y="4945063"/>
          <p14:tracePt t="137524" x="6149975" y="4876800"/>
          <p14:tracePt t="137541" x="5889625" y="4808538"/>
          <p14:tracePt t="137557" x="5753100" y="4762500"/>
          <p14:tracePt t="137607" x="5761038" y="4762500"/>
          <p14:tracePt t="137615" x="5813425" y="4762500"/>
          <p14:tracePt t="137624" x="5883275" y="4784725"/>
          <p14:tracePt t="137641" x="5943600" y="4800600"/>
          <p14:tracePt t="145719" x="5883275" y="4784725"/>
          <p14:tracePt t="145727" x="5799138" y="4762500"/>
          <p14:tracePt t="145735" x="5737225" y="4746625"/>
          <p14:tracePt t="145744" x="5684838" y="4740275"/>
          <p14:tracePt t="145760" x="5600700" y="4708525"/>
          <p14:tracePt t="145777" x="5478463" y="4670425"/>
          <p14:tracePt t="145794" x="5349875" y="4594225"/>
          <p14:tracePt t="145811" x="5318125" y="4602163"/>
          <p14:tracePt t="146151" x="5318125" y="4610100"/>
          <p14:tracePt t="146159" x="5311775" y="4610100"/>
          <p14:tracePt t="146168" x="5295900" y="4610100"/>
          <p14:tracePt t="146177" x="5280025" y="4610100"/>
          <p14:tracePt t="146194" x="5265738" y="4610100"/>
          <p14:tracePt t="146279" x="5249863" y="4610100"/>
          <p14:tracePt t="146287" x="5227638" y="4610100"/>
          <p14:tracePt t="146296" x="5165725" y="4541838"/>
          <p14:tracePt t="146311" x="5013325" y="4343400"/>
          <p14:tracePt t="146327" x="4816475" y="4144963"/>
          <p14:tracePt t="146344" x="4618038" y="3962400"/>
          <p14:tracePt t="146360" x="4411663" y="3787775"/>
          <p14:tracePt t="146377" x="4213225" y="3635375"/>
          <p14:tracePt t="146394" x="4060825" y="3543300"/>
          <p14:tracePt t="146411" x="3908425" y="3459163"/>
          <p14:tracePt t="146427" x="3832225" y="3429000"/>
          <p14:tracePt t="146444" x="3763963" y="3398838"/>
          <p14:tracePt t="146461" x="3725863" y="3390900"/>
          <p14:tracePt t="146477" x="3673475" y="3368675"/>
          <p14:tracePt t="146495" x="3565525" y="3284538"/>
          <p14:tracePt t="146511" x="3505200" y="3260725"/>
          <p14:tracePt t="146527" x="3436938" y="3230563"/>
          <p14:tracePt t="146544" x="3298825" y="3184525"/>
          <p14:tracePt t="146561" x="3222625" y="3154363"/>
          <p14:tracePt t="146577" x="3184525" y="3140075"/>
          <p14:tracePt t="146594" x="3170238" y="3140075"/>
          <p14:tracePt t="146611" x="3140075" y="3124200"/>
          <p14:tracePt t="146628" x="3108325" y="3116263"/>
          <p14:tracePt t="146644" x="3070225" y="3108325"/>
          <p14:tracePt t="146661" x="3001963" y="3086100"/>
          <p14:tracePt t="146678" x="2827338" y="3086100"/>
          <p14:tracePt t="146695" x="2522538" y="3086100"/>
          <p14:tracePt t="146711" x="2316163" y="3086100"/>
          <p14:tracePt t="146728" x="2111375" y="3086100"/>
          <p14:tracePt t="146744" x="1997075" y="3086100"/>
          <p14:tracePt t="146761" x="1943100" y="3101975"/>
          <p14:tracePt t="146778" x="1874838" y="3154363"/>
          <p14:tracePt t="146794" x="1806575" y="3260725"/>
          <p14:tracePt t="146811" x="1760538" y="3398838"/>
          <p14:tracePt t="146828" x="1714500" y="3535363"/>
          <p14:tracePt t="146844" x="1692275" y="3687763"/>
          <p14:tracePt t="146861" x="1692275" y="3832225"/>
          <p14:tracePt t="146878" x="1698625" y="3962400"/>
          <p14:tracePt t="146895" x="1798638" y="4152900"/>
          <p14:tracePt t="146911" x="1905000" y="4213225"/>
          <p14:tracePt t="146928" x="2125663" y="4244975"/>
          <p14:tracePt t="146944" x="2476500" y="4244975"/>
          <p14:tracePt t="146961" x="2849563" y="4152900"/>
          <p14:tracePt t="146978" x="3184525" y="3984625"/>
          <p14:tracePt t="146994" x="3505200" y="3802063"/>
          <p14:tracePt t="147011" x="3635375" y="3649663"/>
          <p14:tracePt t="147028" x="3695700" y="3521075"/>
          <p14:tracePt t="147044" x="3717925" y="3406775"/>
          <p14:tracePt t="147061" x="3717925" y="3298825"/>
          <p14:tracePt t="147078" x="3679825" y="3192463"/>
          <p14:tracePt t="147095" x="3603625" y="3055938"/>
          <p14:tracePt t="147111" x="3551238" y="3025775"/>
          <p14:tracePt t="147128" x="3527425" y="3009900"/>
          <p14:tracePt t="147144" x="3497263" y="3009900"/>
          <p14:tracePt t="147161" x="3475038" y="3001963"/>
          <p14:tracePt t="147178" x="3436938" y="2994025"/>
          <p14:tracePt t="147194" x="3421063" y="2994025"/>
          <p14:tracePt t="147211" x="3406775" y="2987675"/>
          <p14:tracePt t="147567" x="3375025" y="2971800"/>
          <p14:tracePt t="147575" x="3238500" y="2933700"/>
          <p14:tracePt t="147583" x="3170238" y="2917825"/>
          <p14:tracePt t="147595" x="3086100" y="2887663"/>
          <p14:tracePt t="147611" x="2994025" y="2865438"/>
          <p14:tracePt t="147628" x="2917825" y="2841625"/>
          <p14:tracePt t="147645" x="2803525" y="2811463"/>
          <p14:tracePt t="147661" x="2705100" y="2781300"/>
          <p14:tracePt t="147679" x="2476500" y="2773363"/>
          <p14:tracePt t="147694" x="2416175" y="2773363"/>
          <p14:tracePt t="147711" x="2232025" y="2841625"/>
          <p14:tracePt t="147728" x="2095500" y="2933700"/>
          <p14:tracePt t="147745" x="1981200" y="3048000"/>
          <p14:tracePt t="147761" x="1920875" y="3200400"/>
          <p14:tracePt t="147778" x="1889125" y="3314700"/>
          <p14:tracePt t="147795" x="1882775" y="3444875"/>
          <p14:tracePt t="147811" x="1882775" y="3551238"/>
          <p14:tracePt t="147828" x="1882775" y="3619500"/>
          <p14:tracePt t="147845" x="1905000" y="3695700"/>
          <p14:tracePt t="147861" x="1973263" y="3787775"/>
          <p14:tracePt t="147878" x="2163763" y="3908425"/>
          <p14:tracePt t="147895" x="2392363" y="3970338"/>
          <p14:tracePt t="147911" x="2674938" y="4000500"/>
          <p14:tracePt t="147928" x="3009900" y="4000500"/>
          <p14:tracePt t="147945" x="3406775" y="3878263"/>
          <p14:tracePt t="147961" x="3649663" y="3733800"/>
          <p14:tracePt t="147978" x="3741738" y="3603625"/>
          <p14:tracePt t="147995" x="3787775" y="3451225"/>
          <p14:tracePt t="148011" x="3787775" y="3284538"/>
          <p14:tracePt t="148028" x="3717925" y="3108325"/>
          <p14:tracePt t="148045" x="3589338" y="2955925"/>
          <p14:tracePt t="148061" x="3451225" y="2849563"/>
          <p14:tracePt t="148078" x="3298825" y="2789238"/>
          <p14:tracePt t="148095" x="3216275" y="2773363"/>
          <p14:tracePt t="148111" x="3124200" y="2751138"/>
          <p14:tracePt t="148128" x="2925763" y="2759075"/>
          <p14:tracePt t="148145" x="2689225" y="2841625"/>
          <p14:tracePt t="148161" x="2422525" y="3001963"/>
          <p14:tracePt t="148178" x="2117725" y="3200400"/>
          <p14:tracePt t="148195" x="1912938" y="3375025"/>
          <p14:tracePt t="148211" x="1790700" y="3527425"/>
          <p14:tracePt t="148228" x="1752600" y="3603625"/>
          <p14:tracePt t="148245" x="1752600" y="3641725"/>
          <p14:tracePt t="148278" x="1752600" y="3657600"/>
          <p14:tracePt t="148559" x="1752600" y="3649663"/>
          <p14:tracePt t="148567" x="1760538" y="3635375"/>
          <p14:tracePt t="148578" x="1768475" y="3635375"/>
          <p14:tracePt t="148935" x="1774825" y="3635375"/>
          <p14:tracePt t="148975" x="1782763" y="3635375"/>
          <p14:tracePt t="148991" x="1790700" y="3635375"/>
          <p14:tracePt t="148999" x="1812925" y="3635375"/>
          <p14:tracePt t="149015" x="1851025" y="3673475"/>
          <p14:tracePt t="149039" x="1866900" y="3679825"/>
          <p14:tracePt t="149047" x="1874838" y="3687763"/>
          <p14:tracePt t="149062" x="1897063" y="3687763"/>
          <p14:tracePt t="149078" x="1905000" y="3687763"/>
          <p14:tracePt t="149103" x="1912938" y="3687763"/>
          <p14:tracePt t="150631" x="1965325" y="3687763"/>
          <p14:tracePt t="150639" x="2111375" y="3597275"/>
          <p14:tracePt t="150647" x="2332038" y="3475038"/>
          <p14:tracePt t="150662" x="2530475" y="3406775"/>
          <p14:tracePt t="150679" x="2759075" y="3306763"/>
          <p14:tracePt t="150696" x="2765425" y="3298825"/>
          <p14:tracePt t="150791" x="2773363" y="3292475"/>
          <p14:tracePt t="150799" x="2781300" y="3284538"/>
          <p14:tracePt t="151327" x="2789238" y="3276600"/>
          <p14:tracePt t="151335" x="2865438" y="3254375"/>
          <p14:tracePt t="151346" x="2941638" y="3230563"/>
          <p14:tracePt t="151362" x="3055938" y="3230563"/>
          <p14:tracePt t="151379" x="3208338" y="3208338"/>
          <p14:tracePt t="151396" x="3292475" y="3200400"/>
          <p14:tracePt t="151412" x="3298825" y="3200400"/>
          <p14:tracePt t="151463" x="3298825" y="3192463"/>
          <p14:tracePt t="151479" x="3298825" y="3178175"/>
          <p14:tracePt t="151487" x="3298825" y="3140075"/>
          <p14:tracePt t="151496" x="3284538" y="3108325"/>
          <p14:tracePt t="151512" x="3230563" y="3063875"/>
          <p14:tracePt t="151529" x="3170238" y="3009900"/>
          <p14:tracePt t="151546" x="3101975" y="2941638"/>
          <p14:tracePt t="151563" x="3055938" y="2911475"/>
          <p14:tracePt t="151579" x="3025775" y="2879725"/>
          <p14:tracePt t="151596" x="2994025" y="2857500"/>
          <p14:tracePt t="151613" x="2979738" y="2819400"/>
          <p14:tracePt t="151629" x="2971800" y="2781300"/>
          <p14:tracePt t="151632" x="2963863" y="2743200"/>
          <p14:tracePt t="151646" x="2963863" y="2636838"/>
          <p14:tracePt t="151663" x="2955925" y="2574925"/>
          <p14:tracePt t="151679" x="2941638" y="2422525"/>
          <p14:tracePt t="151696" x="2933700" y="2370138"/>
          <p14:tracePt t="151713" x="2925763" y="2316163"/>
          <p14:tracePt t="151729" x="2895600" y="2270125"/>
          <p14:tracePt t="151746" x="2895600" y="2263775"/>
          <p14:tracePt t="151763" x="2811463" y="2187575"/>
          <p14:tracePt t="151779" x="2713038" y="2141538"/>
          <p14:tracePt t="151796" x="2568575" y="2073275"/>
          <p14:tracePt t="151813" x="2247900" y="1981200"/>
          <p14:tracePt t="151829" x="2117725" y="1958975"/>
          <p14:tracePt t="151846" x="2049463" y="1943100"/>
          <p14:tracePt t="151863" x="2035175" y="1935163"/>
          <p14:tracePt t="151919" x="2019300" y="1935163"/>
          <p14:tracePt t="151927" x="1981200" y="1935163"/>
          <p14:tracePt t="151935" x="1874838" y="1935163"/>
          <p14:tracePt t="151946" x="1722438" y="1935163"/>
          <p14:tracePt t="151963" x="1279525" y="2011363"/>
          <p14:tracePt t="151979" x="854075" y="2057400"/>
          <p14:tracePt t="151996" x="555625" y="2073275"/>
          <p14:tracePt t="152013" x="427038" y="2073275"/>
          <p14:tracePt t="152047" x="487363" y="2073275"/>
          <p14:tracePt t="152063" x="838200" y="2003425"/>
          <p14:tracePt t="152080" x="1295400" y="1943100"/>
          <p14:tracePt t="152096" x="1692275" y="1927225"/>
          <p14:tracePt t="152113" x="1920875" y="1927225"/>
          <p14:tracePt t="152130" x="1958975" y="1927225"/>
          <p14:tracePt t="152168" x="1943100" y="1920875"/>
          <p14:tracePt t="152175" x="1874838" y="1920875"/>
          <p14:tracePt t="152183" x="1768475" y="1920875"/>
          <p14:tracePt t="152196" x="1668463" y="1943100"/>
          <p14:tracePt t="152213" x="1470025" y="1965325"/>
          <p14:tracePt t="152230" x="1303338" y="1989138"/>
          <p14:tracePt t="152247" x="1279525" y="2003425"/>
          <p14:tracePt t="152263" x="1371600" y="2027238"/>
          <p14:tracePt t="152279" x="1897063" y="2095500"/>
          <p14:tracePt t="152296" x="2811463" y="2155825"/>
          <p14:tracePt t="152313" x="3268663" y="2217738"/>
          <p14:tracePt t="152330" x="3322638" y="2217738"/>
          <p14:tracePt t="152363" x="3292475" y="2217738"/>
          <p14:tracePt t="152379" x="2865438" y="2217738"/>
          <p14:tracePt t="152396" x="2530475" y="2232025"/>
          <p14:tracePt t="152413" x="2460625" y="2232025"/>
          <p14:tracePt t="152447" x="2530475" y="2247900"/>
          <p14:tracePt t="152463" x="2751138" y="2247900"/>
          <p14:tracePt t="152479" x="2803525" y="2247900"/>
          <p14:tracePt t="152513" x="2759075" y="2247900"/>
          <p14:tracePt t="152530" x="2506663" y="2247900"/>
          <p14:tracePt t="152546" x="2187575" y="2255838"/>
          <p14:tracePt t="152563" x="1812925" y="2255838"/>
          <p14:tracePt t="152580" x="1698625" y="2255838"/>
          <p14:tracePt t="152613" x="1706563" y="2255838"/>
          <p14:tracePt t="152630" x="1836738" y="2263775"/>
          <p14:tracePt t="152632" x="1844675" y="2263775"/>
          <p14:tracePt t="152687" x="1782763" y="2255838"/>
          <p14:tracePt t="152695" x="1752600" y="2255838"/>
          <p14:tracePt t="152704" x="1730375" y="2247900"/>
          <p14:tracePt t="152713" x="1714500" y="2247900"/>
          <p14:tracePt t="152730" x="1706563" y="2239963"/>
          <p14:tracePt t="152839" x="1692275" y="2232025"/>
          <p14:tracePt t="152848" x="1668463" y="2225675"/>
          <p14:tracePt t="152855" x="1646238" y="2217738"/>
          <p14:tracePt t="152863" x="1630363" y="2217738"/>
          <p14:tracePt t="152880" x="1592263" y="2201863"/>
          <p14:tracePt t="152959" x="1608138" y="2201863"/>
          <p14:tracePt t="152967" x="1660525" y="2193925"/>
          <p14:tracePt t="152980" x="1722438" y="2187575"/>
          <p14:tracePt t="152996" x="2027238" y="2187575"/>
          <p14:tracePt t="153013" x="2682875" y="2149475"/>
          <p14:tracePt t="153030" x="3756025" y="2133600"/>
          <p14:tracePt t="153046" x="4030663" y="2117725"/>
          <p14:tracePt t="153063" x="4335463" y="2079625"/>
          <p14:tracePt t="153080" x="4343400" y="2079625"/>
          <p14:tracePt t="153911" x="4343400" y="2087563"/>
          <p14:tracePt t="153919" x="4343400" y="2163763"/>
          <p14:tracePt t="153930" x="4335463" y="2263775"/>
          <p14:tracePt t="153947" x="4327525" y="2408238"/>
          <p14:tracePt t="153964" x="4327525" y="2568575"/>
          <p14:tracePt t="153980" x="4351338" y="2727325"/>
          <p14:tracePt t="153997" x="4419600" y="2857500"/>
          <p14:tracePt t="154014" x="4479925" y="2941638"/>
          <p14:tracePt t="154031" x="4564063" y="3009900"/>
          <p14:tracePt t="154047" x="4618038" y="3025775"/>
          <p14:tracePt t="154064" x="4656138" y="3040063"/>
          <p14:tracePt t="154080" x="4670425" y="3040063"/>
          <p14:tracePt t="155079" x="4670425" y="3048000"/>
          <p14:tracePt t="155087" x="4648200" y="3048000"/>
          <p14:tracePt t="155097" x="4556125" y="3108325"/>
          <p14:tracePt t="155114" x="4160838" y="3581400"/>
          <p14:tracePt t="155131" x="3725863" y="3978275"/>
          <p14:tracePt t="155147" x="3344863" y="4183063"/>
          <p14:tracePt t="155151" x="3086100" y="4289425"/>
          <p14:tracePt t="155164" x="2879725" y="4351338"/>
          <p14:tracePt t="155181" x="2560638" y="4419600"/>
          <p14:tracePt t="155197" x="2392363" y="4419600"/>
          <p14:tracePt t="155215" x="2247900" y="4397375"/>
          <p14:tracePt t="155231" x="2117725" y="4351338"/>
          <p14:tracePt t="155247" x="2035175" y="4297363"/>
          <p14:tracePt t="155264" x="1973263" y="4229100"/>
          <p14:tracePt t="155281" x="1920875" y="4137025"/>
          <p14:tracePt t="155297" x="1882775" y="4076700"/>
          <p14:tracePt t="155314" x="1844675" y="4038600"/>
          <p14:tracePt t="155331" x="1812925" y="3992563"/>
          <p14:tracePt t="155347" x="1790700" y="3962400"/>
          <p14:tracePt t="155364" x="1782763" y="3946525"/>
          <p14:tracePt t="155380" x="1774825" y="3894138"/>
          <p14:tracePt t="155397" x="1782763" y="3832225"/>
          <p14:tracePt t="155415" x="1874838" y="3673475"/>
          <p14:tracePt t="155431" x="1951038" y="3581400"/>
          <p14:tracePt t="155447" x="2035175" y="3489325"/>
          <p14:tracePt t="155464" x="2095500" y="3413125"/>
          <p14:tracePt t="155481" x="2155825" y="3352800"/>
          <p14:tracePt t="155497" x="2201863" y="3284538"/>
          <p14:tracePt t="155514" x="2278063" y="3208338"/>
          <p14:tracePt t="155531" x="2354263" y="3146425"/>
          <p14:tracePt t="155547" x="2454275" y="3070225"/>
          <p14:tracePt t="155564" x="2552700" y="3025775"/>
          <p14:tracePt t="155581" x="2674938" y="2987675"/>
          <p14:tracePt t="155597" x="2727325" y="2971800"/>
          <p14:tracePt t="155614" x="2743200" y="2971800"/>
          <p14:tracePt t="155655" x="2751138" y="2971800"/>
          <p14:tracePt t="155663" x="2773363" y="2971800"/>
          <p14:tracePt t="155671" x="2789238" y="2971800"/>
          <p14:tracePt t="155681" x="2803525" y="2971800"/>
          <p14:tracePt t="155697" x="2827338" y="2979738"/>
          <p14:tracePt t="155714" x="2887663" y="3055938"/>
          <p14:tracePt t="155731" x="2971800" y="3178175"/>
          <p14:tracePt t="155748" x="2971800" y="3192463"/>
          <p14:tracePt t="155781" x="2971800" y="3200400"/>
          <p14:tracePt t="155798" x="2971800" y="3284538"/>
          <p14:tracePt t="155815" x="2971800" y="3360738"/>
          <p14:tracePt t="155831" x="2933700" y="3406775"/>
          <p14:tracePt t="155848" x="2857500" y="3482975"/>
          <p14:tracePt t="155864" x="2811463" y="3527425"/>
          <p14:tracePt t="155881" x="2759075" y="3551238"/>
          <p14:tracePt t="155898" x="2705100" y="3581400"/>
          <p14:tracePt t="155914" x="2674938" y="3589338"/>
          <p14:tracePt t="155931" x="2636838" y="3597275"/>
          <p14:tracePt t="155948" x="2590800" y="3611563"/>
          <p14:tracePt t="155964" x="2552700" y="3611563"/>
          <p14:tracePt t="155981" x="2492375" y="3627438"/>
          <p14:tracePt t="155998" x="2416175" y="3635375"/>
          <p14:tracePt t="156015" x="2316163" y="3635375"/>
          <p14:tracePt t="156031" x="2301875" y="3635375"/>
          <p14:tracePt t="156048" x="2278063" y="3611563"/>
          <p14:tracePt t="156064" x="2247900" y="3527425"/>
          <p14:tracePt t="156081" x="2239963" y="3467100"/>
          <p14:tracePt t="156098" x="2239963" y="3360738"/>
          <p14:tracePt t="156114" x="2263775" y="3268663"/>
          <p14:tracePt t="156131" x="2324100" y="3178175"/>
          <p14:tracePt t="156148" x="2408238" y="3108325"/>
          <p14:tracePt t="156150" x="2446338" y="3086100"/>
          <p14:tracePt t="156164" x="2492375" y="3055938"/>
          <p14:tracePt t="156181" x="2552700" y="3017838"/>
          <p14:tracePt t="156198" x="2582863" y="3017838"/>
          <p14:tracePt t="156214" x="2590800" y="3017838"/>
          <p14:tracePt t="156231" x="2613025" y="3017838"/>
          <p14:tracePt t="156248" x="2651125" y="3017838"/>
          <p14:tracePt t="156264" x="2697163" y="3025775"/>
          <p14:tracePt t="156281" x="2751138" y="3048000"/>
          <p14:tracePt t="156298" x="2819400" y="3116263"/>
          <p14:tracePt t="156314" x="2879725" y="3222625"/>
          <p14:tracePt t="156331" x="2903538" y="3322638"/>
          <p14:tracePt t="156348" x="2911475" y="3413125"/>
          <p14:tracePt t="156364" x="2911475" y="3521075"/>
          <p14:tracePt t="156381" x="2879725" y="3627438"/>
          <p14:tracePt t="156398" x="2713038" y="3787775"/>
          <p14:tracePt t="156414" x="2644775" y="3832225"/>
          <p14:tracePt t="156431" x="2392363" y="3924300"/>
          <p14:tracePt t="156448" x="2209800" y="3932238"/>
          <p14:tracePt t="156464" x="2041525" y="3932238"/>
          <p14:tracePt t="156481" x="1935163" y="3932238"/>
          <p14:tracePt t="156498" x="1897063" y="3908425"/>
          <p14:tracePt t="156514" x="1874838" y="3856038"/>
          <p14:tracePt t="156531" x="1851025" y="3733800"/>
          <p14:tracePt t="156548" x="1851025" y="3559175"/>
          <p14:tracePt t="156564" x="1927225" y="3368675"/>
          <p14:tracePt t="156581" x="2003425" y="3230563"/>
          <p14:tracePt t="156598" x="2171700" y="3078163"/>
          <p14:tracePt t="156614" x="2232025" y="3048000"/>
          <p14:tracePt t="156631" x="2438400" y="2979738"/>
          <p14:tracePt t="156648" x="2560638" y="2971800"/>
          <p14:tracePt t="156665" x="2620963" y="2971800"/>
          <p14:tracePt t="156681" x="2651125" y="2971800"/>
          <p14:tracePt t="156698" x="2674938" y="2987675"/>
          <p14:tracePt t="156715" x="2727325" y="3032125"/>
          <p14:tracePt t="156731" x="2857500" y="3246438"/>
          <p14:tracePt t="156748" x="2925763" y="3413125"/>
          <p14:tracePt t="156765" x="2949575" y="3559175"/>
          <p14:tracePt t="156781" x="2949575" y="3649663"/>
          <p14:tracePt t="156798" x="2827338" y="3840163"/>
          <p14:tracePt t="156814" x="2751138" y="3863975"/>
          <p14:tracePt t="156831" x="2484438" y="3924300"/>
          <p14:tracePt t="156848" x="2286000" y="3924300"/>
          <p14:tracePt t="156865" x="2103438" y="3916363"/>
          <p14:tracePt t="156881" x="1981200" y="3840163"/>
          <p14:tracePt t="156898" x="1920875" y="3741738"/>
          <p14:tracePt t="156915" x="1912938" y="3603625"/>
          <p14:tracePt t="156931" x="1935163" y="3444875"/>
          <p14:tracePt t="156948" x="2049463" y="3268663"/>
          <p14:tracePt t="156965" x="2225675" y="3140075"/>
          <p14:tracePt t="156981" x="2408238" y="3048000"/>
          <p14:tracePt t="156999" x="2644775" y="2994025"/>
          <p14:tracePt t="157015" x="2727325" y="2979738"/>
          <p14:tracePt t="157031" x="2773363" y="2979738"/>
          <p14:tracePt t="157048" x="2811463" y="2987675"/>
          <p14:tracePt t="157065" x="2857500" y="3017838"/>
          <p14:tracePt t="157081" x="2979738" y="3222625"/>
          <p14:tracePt t="157098" x="3086100" y="3497263"/>
          <p14:tracePt t="157115" x="3140075" y="3878263"/>
          <p14:tracePt t="157131" x="3140075" y="4168775"/>
          <p14:tracePt t="157148" x="3032125" y="4381500"/>
          <p14:tracePt t="157151" x="2925763" y="4473575"/>
          <p14:tracePt t="157165" x="2735263" y="4549775"/>
          <p14:tracePt t="157181" x="2384425" y="4579938"/>
          <p14:tracePt t="157198" x="1828800" y="4479925"/>
          <p14:tracePt t="157215" x="1524000" y="4221163"/>
          <p14:tracePt t="157231" x="1363663" y="3886200"/>
          <p14:tracePt t="157248" x="1363663" y="3551238"/>
          <p14:tracePt t="157265" x="1477963" y="3208338"/>
          <p14:tracePt t="157281" x="1774825" y="2857500"/>
          <p14:tracePt t="157298" x="2149475" y="2628900"/>
          <p14:tracePt t="157315" x="2560638" y="2454275"/>
          <p14:tracePt t="157331" x="2797175" y="2408238"/>
          <p14:tracePt t="157348" x="2895600" y="2408238"/>
          <p14:tracePt t="157365" x="2903538" y="2408238"/>
          <p14:tracePt t="157381" x="2917825" y="2408238"/>
          <p14:tracePt t="157398" x="2987675" y="2492375"/>
          <p14:tracePt t="157415" x="3101975" y="2765425"/>
          <p14:tracePt t="157431" x="3208338" y="3070225"/>
          <p14:tracePt t="157448" x="3260725" y="3382963"/>
          <p14:tracePt t="157465" x="3260725" y="3589338"/>
          <p14:tracePt t="157482" x="3222625" y="3733800"/>
          <p14:tracePt t="157498" x="3132138" y="3848100"/>
          <p14:tracePt t="157515" x="3025775" y="3886200"/>
          <p14:tracePt t="157532" x="2941638" y="3902075"/>
          <p14:tracePt t="157548" x="2879725" y="3894138"/>
          <p14:tracePt t="157565" x="2849563" y="3886200"/>
          <p14:tracePt t="157582" x="2827338" y="3856038"/>
          <p14:tracePt t="157599" x="2811463" y="382587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197060" y="519953"/>
            <a:ext cx="6314761"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Discrete </a:t>
            </a:r>
            <a:r>
              <a:rPr lang="en-US" sz="2800" b="1" dirty="0">
                <a:latin typeface="Times New Roman" panose="02020603050405020304" pitchFamily="18" charset="0"/>
                <a:cs typeface="Times New Roman" panose="02020603050405020304" pitchFamily="18" charset="0"/>
              </a:rPr>
              <a:t>Random Variable</a:t>
            </a:r>
          </a:p>
          <a:p>
            <a:r>
              <a:rPr lang="ar-EG" sz="2800" b="1" dirty="0">
                <a:latin typeface="Times New Roman" panose="02020603050405020304" pitchFamily="18" charset="0"/>
                <a:cs typeface="Times New Roman" panose="02020603050405020304" pitchFamily="18" charset="0"/>
              </a:rPr>
              <a:t>المتغير العشوائي </a:t>
            </a:r>
            <a:r>
              <a:rPr lang="ar-EG" sz="2800" b="1" dirty="0" smtClean="0">
                <a:latin typeface="Times New Roman" panose="02020603050405020304" pitchFamily="18" charset="0"/>
                <a:cs typeface="Times New Roman" panose="02020603050405020304" pitchFamily="18" charset="0"/>
              </a:rPr>
              <a:t>المنفصل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930443" y="1691763"/>
            <a:ext cx="9666288" cy="3600986"/>
          </a:xfrm>
          <a:prstGeom prst="rect">
            <a:avLst/>
          </a:prstGeom>
          <a:solidFill>
            <a:schemeClr val="bg1"/>
          </a:solidFill>
        </p:spPr>
        <p:txBody>
          <a:bodyPr wrap="square" rtlCol="0">
            <a:spAutoFit/>
          </a:bodyPr>
          <a:lstStyle/>
          <a:p>
            <a:r>
              <a:rPr lang="en-US" sz="2800" b="1" dirty="0">
                <a:solidFill>
                  <a:schemeClr val="accent2"/>
                </a:solidFill>
                <a:latin typeface="Times New Roman" panose="02020603050405020304" pitchFamily="18" charset="0"/>
                <a:cs typeface="Times New Roman" panose="02020603050405020304" pitchFamily="18" charset="0"/>
              </a:rPr>
              <a:t>Discrete Random Variable</a:t>
            </a:r>
          </a:p>
          <a:p>
            <a:r>
              <a:rPr lang="en-US" sz="2000" dirty="0">
                <a:latin typeface="Times New Roman" panose="02020603050405020304" pitchFamily="18" charset="0"/>
                <a:cs typeface="Times New Roman" panose="02020603050405020304" pitchFamily="18" charset="0"/>
              </a:rPr>
              <a:t>Has a finite or countable number of possible outcomes that can be listed.</a:t>
            </a:r>
          </a:p>
          <a:p>
            <a:pPr algn="ctr"/>
            <a:r>
              <a:rPr lang="ar-EG" sz="2000" dirty="0">
                <a:latin typeface="Times New Roman" panose="02020603050405020304" pitchFamily="18" charset="0"/>
                <a:cs typeface="Times New Roman" panose="02020603050405020304" pitchFamily="18" charset="0"/>
              </a:rPr>
              <a:t>لديه عدد محدود أو لا يحصى من النتائج المحتملة التي يمكن سردها.</a:t>
            </a:r>
            <a:endParaRPr lang="ar-EG"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Example:</a:t>
            </a:r>
          </a:p>
          <a:p>
            <a:endParaRPr lang="en-US" sz="2000" dirty="0">
              <a:latin typeface="Times New Roman" panose="02020603050405020304" pitchFamily="18" charset="0"/>
              <a:cs typeface="Times New Roman" panose="02020603050405020304" pitchFamily="18" charset="0"/>
            </a:endParaRPr>
          </a:p>
          <a:p>
            <a:pPr lvl="1"/>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 Number of sales calls a salesperson makes in one day. </a:t>
            </a:r>
            <a:endParaRPr lang="en-US" sz="2000" dirty="0" smtClean="0">
              <a:latin typeface="Times New Roman" panose="02020603050405020304" pitchFamily="18" charset="0"/>
              <a:cs typeface="Times New Roman" panose="02020603050405020304" pitchFamily="18" charset="0"/>
            </a:endParaRPr>
          </a:p>
          <a:p>
            <a:pPr lvl="1" algn="ctr"/>
            <a:r>
              <a:rPr lang="ar-EG" sz="2000" dirty="0">
                <a:latin typeface="Times New Roman" panose="02020603050405020304" pitchFamily="18" charset="0"/>
                <a:cs typeface="Times New Roman" panose="02020603050405020304" pitchFamily="18" charset="0"/>
              </a:rPr>
              <a:t>عدد مكالمات المبيعات التي يجريها مندوب المبيعات في يوم واحد.</a:t>
            </a:r>
            <a:endParaRPr lang="en-US" sz="2000" dirty="0">
              <a:latin typeface="Times New Roman" panose="02020603050405020304" pitchFamily="18" charset="0"/>
              <a:cs typeface="Times New Roman" panose="02020603050405020304" pitchFamily="18" charset="0"/>
            </a:endParaRPr>
          </a:p>
          <a:p>
            <a:pPr lvl="1"/>
            <a:endParaRPr lang="ar-EG" sz="2800" dirty="0" smtClean="0">
              <a:latin typeface="Times New Roman" panose="02020603050405020304" pitchFamily="18" charset="0"/>
              <a:cs typeface="Times New Roman" panose="02020603050405020304" pitchFamily="18" charset="0"/>
            </a:endParaRPr>
          </a:p>
          <a:p>
            <a:pPr lvl="1"/>
            <a:endParaRPr lang="en-US" sz="2800" dirty="0">
              <a:latin typeface="Times New Roman" panose="02020603050405020304" pitchFamily="18" charset="0"/>
              <a:cs typeface="Times New Roman" panose="02020603050405020304" pitchFamily="18" charset="0"/>
            </a:endParaRPr>
          </a:p>
          <a:p>
            <a:pPr>
              <a:defRPr/>
            </a:pPr>
            <a:endParaRPr lang="en-US" sz="2400" dirty="0"/>
          </a:p>
        </p:txBody>
      </p:sp>
      <p:grpSp>
        <p:nvGrpSpPr>
          <p:cNvPr id="13" name="Group 45"/>
          <p:cNvGrpSpPr>
            <a:grpSpLocks/>
          </p:cNvGrpSpPr>
          <p:nvPr/>
        </p:nvGrpSpPr>
        <p:grpSpPr bwMode="auto">
          <a:xfrm>
            <a:off x="3469121" y="4435778"/>
            <a:ext cx="4114800" cy="842963"/>
            <a:chOff x="2313958" y="4276774"/>
            <a:chExt cx="4114800" cy="842963"/>
          </a:xfrm>
        </p:grpSpPr>
        <p:sp>
          <p:nvSpPr>
            <p:cNvPr id="14" name="Line 73"/>
            <p:cNvSpPr>
              <a:spLocks noChangeShapeType="1"/>
            </p:cNvSpPr>
            <p:nvPr/>
          </p:nvSpPr>
          <p:spPr bwMode="auto">
            <a:xfrm>
              <a:off x="2313958" y="4559349"/>
              <a:ext cx="3624263" cy="0"/>
            </a:xfrm>
            <a:prstGeom prst="line">
              <a:avLst/>
            </a:prstGeom>
            <a:noFill/>
            <a:ln w="28575">
              <a:solidFill>
                <a:schemeClr val="tx1"/>
              </a:solidFill>
              <a:round/>
              <a:headEnd type="triangle" w="med" len="med"/>
              <a:tailEnd type="triangle" w="med" len="med"/>
            </a:ln>
          </p:spPr>
          <p:txBody>
            <a:bodyPr/>
            <a:lstStyle/>
            <a:p>
              <a:endParaRPr lang="en-US"/>
            </a:p>
          </p:txBody>
        </p:sp>
        <p:sp>
          <p:nvSpPr>
            <p:cNvPr id="15" name="Line 74"/>
            <p:cNvSpPr>
              <a:spLocks noChangeShapeType="1"/>
            </p:cNvSpPr>
            <p:nvPr/>
          </p:nvSpPr>
          <p:spPr bwMode="auto">
            <a:xfrm>
              <a:off x="4431683" y="4406949"/>
              <a:ext cx="0" cy="304800"/>
            </a:xfrm>
            <a:prstGeom prst="line">
              <a:avLst/>
            </a:prstGeom>
            <a:noFill/>
            <a:ln w="28575">
              <a:solidFill>
                <a:schemeClr val="tx1"/>
              </a:solidFill>
              <a:round/>
              <a:headEnd/>
              <a:tailEnd/>
            </a:ln>
          </p:spPr>
          <p:txBody>
            <a:bodyPr/>
            <a:lstStyle/>
            <a:p>
              <a:endParaRPr lang="en-US"/>
            </a:p>
          </p:txBody>
        </p:sp>
        <p:sp>
          <p:nvSpPr>
            <p:cNvPr id="16" name="Text Box 75"/>
            <p:cNvSpPr txBox="1">
              <a:spLocks noChangeArrowheads="1"/>
            </p:cNvSpPr>
            <p:nvPr/>
          </p:nvSpPr>
          <p:spPr bwMode="auto">
            <a:xfrm>
              <a:off x="5971558" y="4276774"/>
              <a:ext cx="457200" cy="457200"/>
            </a:xfrm>
            <a:prstGeom prst="rect">
              <a:avLst/>
            </a:prstGeom>
            <a:noFill/>
            <a:ln w="9525">
              <a:noFill/>
              <a:miter lim="800000"/>
              <a:headEnd/>
              <a:tailEnd/>
            </a:ln>
          </p:spPr>
          <p:txBody>
            <a:bodyPr>
              <a:spAutoFit/>
            </a:bodyPr>
            <a:lstStyle/>
            <a:p>
              <a:pPr eaLnBrk="0" hangingPunct="0"/>
              <a:r>
                <a:rPr lang="en-US" i="1">
                  <a:latin typeface="Times New Roman" pitchFamily="18" charset="0"/>
                </a:rPr>
                <a:t>x</a:t>
              </a:r>
            </a:p>
          </p:txBody>
        </p:sp>
        <p:sp>
          <p:nvSpPr>
            <p:cNvPr id="17" name="Line 76"/>
            <p:cNvSpPr>
              <a:spLocks noChangeShapeType="1"/>
            </p:cNvSpPr>
            <p:nvPr/>
          </p:nvSpPr>
          <p:spPr bwMode="auto">
            <a:xfrm>
              <a:off x="3272808" y="4406949"/>
              <a:ext cx="0" cy="304800"/>
            </a:xfrm>
            <a:prstGeom prst="line">
              <a:avLst/>
            </a:prstGeom>
            <a:noFill/>
            <a:ln w="28575">
              <a:solidFill>
                <a:schemeClr val="tx1"/>
              </a:solidFill>
              <a:round/>
              <a:headEnd/>
              <a:tailEnd/>
            </a:ln>
          </p:spPr>
          <p:txBody>
            <a:bodyPr/>
            <a:lstStyle/>
            <a:p>
              <a:endParaRPr lang="en-US"/>
            </a:p>
          </p:txBody>
        </p:sp>
        <p:sp>
          <p:nvSpPr>
            <p:cNvPr id="18" name="Line 78"/>
            <p:cNvSpPr>
              <a:spLocks noChangeShapeType="1"/>
            </p:cNvSpPr>
            <p:nvPr/>
          </p:nvSpPr>
          <p:spPr bwMode="auto">
            <a:xfrm>
              <a:off x="2694958" y="4406949"/>
              <a:ext cx="0" cy="304800"/>
            </a:xfrm>
            <a:prstGeom prst="line">
              <a:avLst/>
            </a:prstGeom>
            <a:noFill/>
            <a:ln w="28575">
              <a:solidFill>
                <a:schemeClr val="tx1"/>
              </a:solidFill>
              <a:round/>
              <a:headEnd/>
              <a:tailEnd/>
            </a:ln>
          </p:spPr>
          <p:txBody>
            <a:bodyPr/>
            <a:lstStyle/>
            <a:p>
              <a:endParaRPr lang="en-US"/>
            </a:p>
          </p:txBody>
        </p:sp>
        <p:sp>
          <p:nvSpPr>
            <p:cNvPr id="19" name="Line 79"/>
            <p:cNvSpPr>
              <a:spLocks noChangeShapeType="1"/>
            </p:cNvSpPr>
            <p:nvPr/>
          </p:nvSpPr>
          <p:spPr bwMode="auto">
            <a:xfrm>
              <a:off x="5011121" y="4406949"/>
              <a:ext cx="0" cy="304800"/>
            </a:xfrm>
            <a:prstGeom prst="line">
              <a:avLst/>
            </a:prstGeom>
            <a:noFill/>
            <a:ln w="28575">
              <a:solidFill>
                <a:schemeClr val="tx1"/>
              </a:solidFill>
              <a:round/>
              <a:headEnd/>
              <a:tailEnd/>
            </a:ln>
          </p:spPr>
          <p:txBody>
            <a:bodyPr/>
            <a:lstStyle/>
            <a:p>
              <a:endParaRPr lang="en-US"/>
            </a:p>
          </p:txBody>
        </p:sp>
        <p:sp>
          <p:nvSpPr>
            <p:cNvPr id="20" name="Line 80"/>
            <p:cNvSpPr>
              <a:spLocks noChangeShapeType="1"/>
            </p:cNvSpPr>
            <p:nvPr/>
          </p:nvSpPr>
          <p:spPr bwMode="auto">
            <a:xfrm>
              <a:off x="5590558" y="4406949"/>
              <a:ext cx="0" cy="304800"/>
            </a:xfrm>
            <a:prstGeom prst="line">
              <a:avLst/>
            </a:prstGeom>
            <a:noFill/>
            <a:ln w="28575">
              <a:solidFill>
                <a:schemeClr val="tx1"/>
              </a:solidFill>
              <a:round/>
              <a:headEnd/>
              <a:tailEnd/>
            </a:ln>
          </p:spPr>
          <p:txBody>
            <a:bodyPr/>
            <a:lstStyle/>
            <a:p>
              <a:endParaRPr lang="en-US"/>
            </a:p>
          </p:txBody>
        </p:sp>
        <p:sp>
          <p:nvSpPr>
            <p:cNvPr id="21" name="Text Box 81"/>
            <p:cNvSpPr txBox="1">
              <a:spLocks noChangeArrowheads="1"/>
            </p:cNvSpPr>
            <p:nvPr/>
          </p:nvSpPr>
          <p:spPr bwMode="auto">
            <a:xfrm>
              <a:off x="3053733" y="47228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1</a:t>
              </a:r>
            </a:p>
          </p:txBody>
        </p:sp>
        <p:sp>
          <p:nvSpPr>
            <p:cNvPr id="22" name="Text Box 82"/>
            <p:cNvSpPr txBox="1">
              <a:spLocks noChangeArrowheads="1"/>
            </p:cNvSpPr>
            <p:nvPr/>
          </p:nvSpPr>
          <p:spPr bwMode="auto">
            <a:xfrm>
              <a:off x="5277821" y="4722862"/>
              <a:ext cx="631825"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5</a:t>
              </a:r>
            </a:p>
          </p:txBody>
        </p:sp>
        <p:sp>
          <p:nvSpPr>
            <p:cNvPr id="23" name="Line 83"/>
            <p:cNvSpPr>
              <a:spLocks noChangeShapeType="1"/>
            </p:cNvSpPr>
            <p:nvPr/>
          </p:nvSpPr>
          <p:spPr bwMode="auto">
            <a:xfrm>
              <a:off x="3852246" y="4394249"/>
              <a:ext cx="0" cy="304800"/>
            </a:xfrm>
            <a:prstGeom prst="line">
              <a:avLst/>
            </a:prstGeom>
            <a:noFill/>
            <a:ln w="28575">
              <a:solidFill>
                <a:schemeClr val="tx1"/>
              </a:solidFill>
              <a:round/>
              <a:headEnd/>
              <a:tailEnd/>
            </a:ln>
          </p:spPr>
          <p:txBody>
            <a:bodyPr/>
            <a:lstStyle/>
            <a:p>
              <a:endParaRPr lang="en-US"/>
            </a:p>
          </p:txBody>
        </p:sp>
        <p:sp>
          <p:nvSpPr>
            <p:cNvPr id="24" name="Text Box 84"/>
            <p:cNvSpPr txBox="1">
              <a:spLocks noChangeArrowheads="1"/>
            </p:cNvSpPr>
            <p:nvPr/>
          </p:nvSpPr>
          <p:spPr bwMode="auto">
            <a:xfrm>
              <a:off x="4207846" y="47228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a:t>
              </a:r>
            </a:p>
          </p:txBody>
        </p:sp>
        <p:sp>
          <p:nvSpPr>
            <p:cNvPr id="25" name="Text Box 87"/>
            <p:cNvSpPr txBox="1">
              <a:spLocks noChangeArrowheads="1"/>
            </p:cNvSpPr>
            <p:nvPr/>
          </p:nvSpPr>
          <p:spPr bwMode="auto">
            <a:xfrm>
              <a:off x="2463183" y="47228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0</a:t>
              </a:r>
            </a:p>
          </p:txBody>
        </p:sp>
        <p:sp>
          <p:nvSpPr>
            <p:cNvPr id="26" name="Text Box 88"/>
            <p:cNvSpPr txBox="1">
              <a:spLocks noChangeArrowheads="1"/>
            </p:cNvSpPr>
            <p:nvPr/>
          </p:nvSpPr>
          <p:spPr bwMode="auto">
            <a:xfrm>
              <a:off x="3617296" y="4722862"/>
              <a:ext cx="465138" cy="396875"/>
            </a:xfrm>
            <a:prstGeom prst="rect">
              <a:avLst/>
            </a:prstGeom>
            <a:noFill/>
            <a:ln w="9525">
              <a:noFill/>
              <a:miter lim="800000"/>
              <a:headEnd/>
              <a:tailEnd/>
            </a:ln>
          </p:spPr>
          <p:txBody>
            <a:bodyPr>
              <a:spAutoFit/>
            </a:bodyPr>
            <a:lstStyle/>
            <a:p>
              <a:pPr algn="ctr" eaLnBrk="0" hangingPunct="0"/>
              <a:r>
                <a:rPr lang="en-US" sz="2000" dirty="0">
                  <a:latin typeface="Times New Roman" pitchFamily="18" charset="0"/>
                </a:rPr>
                <a:t>2</a:t>
              </a:r>
            </a:p>
          </p:txBody>
        </p:sp>
        <p:sp>
          <p:nvSpPr>
            <p:cNvPr id="27" name="Text Box 89"/>
            <p:cNvSpPr txBox="1">
              <a:spLocks noChangeArrowheads="1"/>
            </p:cNvSpPr>
            <p:nvPr/>
          </p:nvSpPr>
          <p:spPr bwMode="auto">
            <a:xfrm>
              <a:off x="4785696" y="47228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4</a:t>
              </a:r>
            </a:p>
          </p:txBody>
        </p:sp>
        <p:sp>
          <p:nvSpPr>
            <p:cNvPr id="28" name="Oval 86"/>
            <p:cNvSpPr>
              <a:spLocks noChangeAspect="1" noChangeArrowheads="1"/>
            </p:cNvSpPr>
            <p:nvPr/>
          </p:nvSpPr>
          <p:spPr bwMode="auto">
            <a:xfrm>
              <a:off x="3213368"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9" name="Oval 91"/>
            <p:cNvSpPr>
              <a:spLocks noChangeAspect="1" noChangeArrowheads="1"/>
            </p:cNvSpPr>
            <p:nvPr/>
          </p:nvSpPr>
          <p:spPr bwMode="auto">
            <a:xfrm>
              <a:off x="3807796"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30" name="Oval 92"/>
            <p:cNvSpPr>
              <a:spLocks noChangeAspect="1" noChangeArrowheads="1"/>
            </p:cNvSpPr>
            <p:nvPr/>
          </p:nvSpPr>
          <p:spPr bwMode="auto">
            <a:xfrm>
              <a:off x="4379296"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31" name="Oval 93"/>
            <p:cNvSpPr>
              <a:spLocks noChangeAspect="1" noChangeArrowheads="1"/>
            </p:cNvSpPr>
            <p:nvPr/>
          </p:nvSpPr>
          <p:spPr bwMode="auto">
            <a:xfrm>
              <a:off x="4965083"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32" name="Oval 86"/>
            <p:cNvSpPr>
              <a:spLocks noChangeAspect="1" noChangeArrowheads="1"/>
            </p:cNvSpPr>
            <p:nvPr/>
          </p:nvSpPr>
          <p:spPr bwMode="auto">
            <a:xfrm>
              <a:off x="2646248"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33" name="Oval 93"/>
            <p:cNvSpPr>
              <a:spLocks noChangeAspect="1" noChangeArrowheads="1"/>
            </p:cNvSpPr>
            <p:nvPr/>
          </p:nvSpPr>
          <p:spPr bwMode="auto">
            <a:xfrm>
              <a:off x="5537203"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grpSp>
    </p:spTree>
    <p:extLst>
      <p:ext uri="{BB962C8B-B14F-4D97-AF65-F5344CB8AC3E}">
        <p14:creationId xmlns:p14="http://schemas.microsoft.com/office/powerpoint/2010/main" val="3091157756"/>
      </p:ext>
    </p:extLst>
  </p:cSld>
  <p:clrMapOvr>
    <a:masterClrMapping/>
  </p:clrMapOvr>
  <mc:AlternateContent xmlns:mc="http://schemas.openxmlformats.org/markup-compatibility/2006" xmlns:p14="http://schemas.microsoft.com/office/powerpoint/2010/main">
    <mc:Choice Requires="p14">
      <p:transition p14:dur="10" advTm="112088"/>
    </mc:Choice>
    <mc:Fallback xmlns="">
      <p:transition advTm="112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11" x="2819400" y="3825875"/>
          <p14:tracePt t="918" x="2835275" y="3825875"/>
          <p14:tracePt t="927" x="2849563" y="3825875"/>
          <p14:tracePt t="1222" x="2865438" y="3817938"/>
          <p14:tracePt t="1230" x="2865438" y="3810000"/>
          <p14:tracePt t="1238" x="2879725" y="3779838"/>
          <p14:tracePt t="1246" x="2879725" y="3771900"/>
          <p14:tracePt t="1319" x="2879725" y="3763963"/>
          <p14:tracePt t="1334" x="2887663" y="3749675"/>
          <p14:tracePt t="1342" x="2887663" y="3717925"/>
          <p14:tracePt t="1350" x="2895600" y="3673475"/>
          <p14:tracePt t="1361" x="2911475" y="3627438"/>
          <p14:tracePt t="1378" x="2917825" y="3535363"/>
          <p14:tracePt t="1394" x="2933700" y="3375025"/>
          <p14:tracePt t="1411" x="2963863" y="3146425"/>
          <p14:tracePt t="1427" x="3025775" y="2811463"/>
          <p14:tracePt t="1444" x="3032125" y="2574925"/>
          <p14:tracePt t="1461" x="3063875" y="2301875"/>
          <p14:tracePt t="1478" x="3086100" y="2187575"/>
          <p14:tracePt t="1494" x="3094038" y="2155825"/>
          <p14:tracePt t="2638" x="3116263" y="2155825"/>
          <p14:tracePt t="2646" x="3132138" y="2187575"/>
          <p14:tracePt t="2655" x="3170238" y="2255838"/>
          <p14:tracePt t="2663" x="3184525" y="2301875"/>
          <p14:tracePt t="2678" x="3192463" y="2301875"/>
          <p14:tracePt t="2695" x="3192463" y="2308225"/>
          <p14:tracePt t="3046" x="3200400" y="2308225"/>
          <p14:tracePt t="3054" x="3216275" y="2308225"/>
          <p14:tracePt t="3063" x="3230563" y="2308225"/>
          <p14:tracePt t="3158" x="3238500" y="2278063"/>
          <p14:tracePt t="3166" x="3246438" y="2247900"/>
          <p14:tracePt t="3178" x="3254375" y="2225675"/>
          <p14:tracePt t="3195" x="3260725" y="2193925"/>
          <p14:tracePt t="3212" x="3276600" y="2163763"/>
          <p14:tracePt t="3228" x="3292475" y="2087563"/>
          <p14:tracePt t="3246" x="3306763" y="2041525"/>
          <p14:tracePt t="3262" x="3314700" y="2011363"/>
          <p14:tracePt t="3278" x="3336925" y="1858963"/>
          <p14:tracePt t="3295" x="3336925" y="1768475"/>
          <p14:tracePt t="3312" x="3336925" y="1698625"/>
          <p14:tracePt t="3328" x="3336925" y="1638300"/>
          <p14:tracePt t="3345" x="3336925" y="1600200"/>
          <p14:tracePt t="3362" x="3336925" y="1584325"/>
          <p14:tracePt t="3395" x="3336925" y="1570038"/>
          <p14:tracePt t="3398" x="3336925" y="1546225"/>
          <p14:tracePt t="3412" x="3336925" y="1516063"/>
          <p14:tracePt t="3428" x="3336925" y="1485900"/>
          <p14:tracePt t="3446" x="3314700" y="1431925"/>
          <p14:tracePt t="3462" x="3284538" y="1387475"/>
          <p14:tracePt t="3478" x="3246438" y="1341438"/>
          <p14:tracePt t="3495" x="3216275" y="1311275"/>
          <p14:tracePt t="3511" x="3178175" y="1265238"/>
          <p14:tracePt t="3528" x="3162300" y="1249363"/>
          <p14:tracePt t="3573" x="3162300" y="1241425"/>
          <p14:tracePt t="3605" x="3154363" y="1235075"/>
          <p14:tracePt t="3621" x="3146425" y="1219200"/>
          <p14:tracePt t="3629" x="3140075" y="1211263"/>
          <p14:tracePt t="4150" x="3140075" y="1196975"/>
          <p14:tracePt t="4158" x="3216275" y="1173163"/>
          <p14:tracePt t="4166" x="3330575" y="1158875"/>
          <p14:tracePt t="4179" x="3413125" y="1150938"/>
          <p14:tracePt t="4195" x="3589338" y="1104900"/>
          <p14:tracePt t="4212" x="3771900" y="1074738"/>
          <p14:tracePt t="4229" x="3870325" y="1058863"/>
          <p14:tracePt t="4302" x="3886200" y="1058863"/>
          <p14:tracePt t="4310" x="3916363" y="1058863"/>
          <p14:tracePt t="4318" x="3954463" y="1058863"/>
          <p14:tracePt t="4329" x="4038600" y="1058863"/>
          <p14:tracePt t="4345" x="4237038" y="1058863"/>
          <p14:tracePt t="4362" x="4427538" y="1058863"/>
          <p14:tracePt t="4379" x="4640263" y="1058863"/>
          <p14:tracePt t="4395" x="4838700" y="1058863"/>
          <p14:tracePt t="4412" x="5021263" y="1058863"/>
          <p14:tracePt t="4415" x="5105400" y="1058863"/>
          <p14:tracePt t="4429" x="5235575" y="1058863"/>
          <p14:tracePt t="4445" x="5287963" y="1044575"/>
          <p14:tracePt t="4462" x="5364163" y="1020763"/>
          <p14:tracePt t="4479" x="5418138" y="990600"/>
          <p14:tracePt t="4495" x="5440363" y="990600"/>
          <p14:tracePt t="4512" x="5464175" y="968375"/>
          <p14:tracePt t="4529" x="5540375" y="960438"/>
          <p14:tracePt t="4545" x="5646738" y="936625"/>
          <p14:tracePt t="4562" x="5791200" y="930275"/>
          <p14:tracePt t="4579" x="5959475" y="930275"/>
          <p14:tracePt t="4595" x="6164263" y="930275"/>
          <p14:tracePt t="4612" x="6354763" y="930275"/>
          <p14:tracePt t="4630" x="6569075" y="930275"/>
          <p14:tracePt t="4645" x="6575425" y="930275"/>
          <p14:tracePt t="5166" x="6561138" y="930275"/>
          <p14:tracePt t="5174" x="6515100" y="930275"/>
          <p14:tracePt t="5182" x="6446838" y="930275"/>
          <p14:tracePt t="5196" x="6316663" y="930275"/>
          <p14:tracePt t="5212" x="5897563" y="1006475"/>
          <p14:tracePt t="5230" x="5067300" y="1096963"/>
          <p14:tracePt t="5246" x="4860925" y="1127125"/>
          <p14:tracePt t="5262" x="4618038" y="1173163"/>
          <p14:tracePt t="5279" x="4594225" y="1173163"/>
          <p14:tracePt t="5382" x="4572000" y="1173163"/>
          <p14:tracePt t="5392" x="4564063" y="1173163"/>
          <p14:tracePt t="5398" x="4549775" y="1173163"/>
          <p14:tracePt t="5422" x="4533900" y="1173163"/>
          <p14:tracePt t="5431" x="4518025" y="1173163"/>
          <p14:tracePt t="5446" x="4435475" y="1196975"/>
          <p14:tracePt t="5462" x="4335463" y="1219200"/>
          <p14:tracePt t="5479" x="4229100" y="1249363"/>
          <p14:tracePt t="5496" x="4114800" y="1279525"/>
          <p14:tracePt t="5512" x="4022725" y="1295400"/>
          <p14:tracePt t="5529" x="3940175" y="1311275"/>
          <p14:tracePt t="5546" x="3863975" y="1325563"/>
          <p14:tracePt t="5562" x="3817938" y="1333500"/>
          <p14:tracePt t="5579" x="3749675" y="1349375"/>
          <p14:tracePt t="5596" x="3665538" y="1363663"/>
          <p14:tracePt t="5612" x="3543300" y="1401763"/>
          <p14:tracePt t="5630" x="3413125" y="1431925"/>
          <p14:tracePt t="5646" x="3360738" y="1431925"/>
          <p14:tracePt t="5662" x="3352800" y="1431925"/>
          <p14:tracePt t="9014" x="3330575" y="1425575"/>
          <p14:tracePt t="9030" x="3322638" y="1417638"/>
          <p14:tracePt t="9038" x="3292475" y="1393825"/>
          <p14:tracePt t="9047" x="3292475" y="1349375"/>
          <p14:tracePt t="9064" x="3292475" y="1333500"/>
          <p14:tracePt t="9774" x="3314700" y="1317625"/>
          <p14:tracePt t="9782" x="3322638" y="1317625"/>
          <p14:tracePt t="9790" x="3322638" y="1311275"/>
          <p14:tracePt t="9830" x="3330575" y="1311275"/>
          <p14:tracePt t="9838" x="3330575" y="1303338"/>
          <p14:tracePt t="17351" x="3276600" y="1401763"/>
          <p14:tracePt t="17358" x="3192463" y="1524000"/>
          <p14:tracePt t="17367" x="3108325" y="1616075"/>
          <p14:tracePt t="17383" x="2971800" y="1736725"/>
          <p14:tracePt t="17400" x="2819400" y="1844675"/>
          <p14:tracePt t="17417" x="2613025" y="1943100"/>
          <p14:tracePt t="17433" x="2400300" y="1997075"/>
          <p14:tracePt t="17450" x="2263775" y="2041525"/>
          <p14:tracePt t="17467" x="2103438" y="2065338"/>
          <p14:tracePt t="17483" x="1951038" y="2073275"/>
          <p14:tracePt t="17500" x="1812925" y="2073275"/>
          <p14:tracePt t="17517" x="1570038" y="2073275"/>
          <p14:tracePt t="17534" x="1493838" y="2073275"/>
          <p14:tracePt t="17550" x="1317625" y="2073275"/>
          <p14:tracePt t="17567" x="1311275" y="2073275"/>
          <p14:tracePt t="28550" x="1311275" y="2065338"/>
          <p14:tracePt t="28558" x="1311275" y="2041525"/>
          <p14:tracePt t="28571" x="1303338" y="1973263"/>
          <p14:tracePt t="28587" x="1235075" y="1920875"/>
          <p14:tracePt t="28604" x="1203325" y="1897063"/>
          <p14:tracePt t="28621" x="1143000" y="1889125"/>
          <p14:tracePt t="28637" x="1112838" y="1882775"/>
          <p14:tracePt t="28654" x="1104900" y="1874838"/>
          <p14:tracePt t="28671" x="1089025" y="1874838"/>
          <p14:tracePt t="28687" x="1074738" y="1874838"/>
          <p14:tracePt t="28704" x="998538" y="1973263"/>
          <p14:tracePt t="28721" x="922338" y="2095500"/>
          <p14:tracePt t="28737" x="876300" y="2217738"/>
          <p14:tracePt t="28754" x="846138" y="2346325"/>
          <p14:tracePt t="28771" x="846138" y="2468563"/>
          <p14:tracePt t="28787" x="868363" y="2620963"/>
          <p14:tracePt t="28804" x="974725" y="2811463"/>
          <p14:tracePt t="28821" x="1203325" y="3017838"/>
          <p14:tracePt t="28837" x="1431925" y="3101975"/>
          <p14:tracePt t="28854" x="1692275" y="3116263"/>
          <p14:tracePt t="28871" x="1951038" y="3116263"/>
          <p14:tracePt t="28887" x="2193925" y="3078163"/>
          <p14:tracePt t="28904" x="2301875" y="3017838"/>
          <p14:tracePt t="28958" x="2301875" y="2994025"/>
          <p14:tracePt t="28966" x="2301875" y="2979738"/>
          <p14:tracePt t="28974" x="2301875" y="2971800"/>
          <p14:tracePt t="29030" x="2286000" y="2979738"/>
          <p14:tracePt t="29038" x="2255838" y="3063875"/>
          <p14:tracePt t="29046" x="2247900" y="3140075"/>
          <p14:tracePt t="29054" x="2217738" y="3222625"/>
          <p14:tracePt t="29071" x="2201863" y="3421063"/>
          <p14:tracePt t="29088" x="2201863" y="3581400"/>
          <p14:tracePt t="29104" x="2209800" y="3717925"/>
          <p14:tracePt t="29121" x="2301875" y="3863975"/>
          <p14:tracePt t="29138" x="2392363" y="3984625"/>
          <p14:tracePt t="29154" x="2484438" y="4106863"/>
          <p14:tracePt t="29171" x="2514600" y="4198938"/>
          <p14:tracePt t="29188" x="2514600" y="4283075"/>
          <p14:tracePt t="29204" x="2498725" y="4365625"/>
          <p14:tracePt t="29221" x="2460625" y="4419600"/>
          <p14:tracePt t="29254" x="2454275" y="4419600"/>
          <p14:tracePt t="29271" x="2446338" y="4419600"/>
          <p14:tracePt t="29288" x="2446338" y="4365625"/>
          <p14:tracePt t="29304" x="2446338" y="4305300"/>
          <p14:tracePt t="29321" x="2454275" y="4244975"/>
          <p14:tracePt t="29338" x="2476500" y="4198938"/>
          <p14:tracePt t="29354" x="2492375" y="4168775"/>
          <p14:tracePt t="29371" x="2492375" y="4160838"/>
          <p14:tracePt t="29388" x="2506663" y="4130675"/>
          <p14:tracePt t="29404" x="2522538" y="4076700"/>
          <p14:tracePt t="29421" x="2536825" y="4008438"/>
          <p14:tracePt t="29438" x="2552700" y="3932238"/>
          <p14:tracePt t="29454" x="2568575" y="3870325"/>
          <p14:tracePt t="29471" x="2574925" y="3763963"/>
          <p14:tracePt t="29488" x="2606675" y="3679825"/>
          <p14:tracePt t="29504" x="2620963" y="3611563"/>
          <p14:tracePt t="29521" x="2644775" y="3551238"/>
          <p14:tracePt t="29718" x="2644775" y="3543300"/>
          <p14:tracePt t="29742" x="2636838" y="3543300"/>
          <p14:tracePt t="29751" x="2628900" y="3543300"/>
          <p14:tracePt t="29758" x="2613025" y="3543300"/>
          <p14:tracePt t="29966" x="2613025" y="3551238"/>
          <p14:tracePt t="29974" x="2628900" y="3551238"/>
          <p14:tracePt t="29982" x="2651125" y="3551238"/>
          <p14:tracePt t="29990" x="2674938" y="3559175"/>
          <p14:tracePt t="30005" x="2697163" y="3559175"/>
          <p14:tracePt t="30021" x="2720975" y="3565525"/>
          <p14:tracePt t="30038" x="2727325" y="3565525"/>
          <p14:tracePt t="30086" x="2735263" y="3527425"/>
          <p14:tracePt t="30094" x="2735263" y="3497263"/>
          <p14:tracePt t="30105" x="2735263" y="3451225"/>
          <p14:tracePt t="30121" x="2735263" y="3382963"/>
          <p14:tracePt t="30138" x="2735263" y="3284538"/>
          <p14:tracePt t="30155" x="2705100" y="3216275"/>
          <p14:tracePt t="30171" x="2628900" y="3124200"/>
          <p14:tracePt t="30188" x="2530475" y="3055938"/>
          <p14:tracePt t="30205" x="2362200" y="2941638"/>
          <p14:tracePt t="30222" x="2324100" y="2917825"/>
          <p14:tracePt t="30238" x="2201863" y="2887663"/>
          <p14:tracePt t="30255" x="2103438" y="2849563"/>
          <p14:tracePt t="30272" x="1989138" y="2803525"/>
          <p14:tracePt t="30288" x="1958975" y="2803525"/>
          <p14:tracePt t="30305" x="1935163" y="2789238"/>
          <p14:tracePt t="30415" x="1943100" y="2789238"/>
          <p14:tracePt t="30423" x="1958975" y="2789238"/>
          <p14:tracePt t="30430" x="1973263" y="2789238"/>
          <p14:tracePt t="30440" x="1997075" y="2789238"/>
          <p14:tracePt t="30455" x="2027238" y="2789238"/>
          <p14:tracePt t="31198" x="2041525" y="2789238"/>
          <p14:tracePt t="31207" x="2087563" y="2789238"/>
          <p14:tracePt t="31214" x="2201863" y="2789238"/>
          <p14:tracePt t="31223" x="2324100" y="2751138"/>
          <p14:tracePt t="31239" x="2460625" y="2743200"/>
          <p14:tracePt t="31255" x="2476500" y="2743200"/>
          <p14:tracePt t="31289" x="2484438" y="2743200"/>
          <p14:tracePt t="31327" x="2484438" y="2735263"/>
          <p14:tracePt t="31334" x="2506663" y="2727325"/>
          <p14:tracePt t="31342" x="2582863" y="2713038"/>
          <p14:tracePt t="31355" x="2644775" y="2689225"/>
          <p14:tracePt t="31372" x="2797175" y="2659063"/>
          <p14:tracePt t="31389" x="2873375" y="2659063"/>
          <p14:tracePt t="31406" x="2917825" y="2659063"/>
          <p14:tracePt t="31422" x="2925763" y="2659063"/>
          <p14:tracePt t="31462" x="2941638" y="2659063"/>
          <p14:tracePt t="31472" x="2979738" y="2659063"/>
          <p14:tracePt t="31489" x="3146425" y="2659063"/>
          <p14:tracePt t="31505" x="3398838" y="2659063"/>
          <p14:tracePt t="31522" x="3619500" y="2659063"/>
          <p14:tracePt t="31539" x="3817938" y="2659063"/>
          <p14:tracePt t="31555" x="3894138" y="2659063"/>
          <p14:tracePt t="32079" x="3902075" y="2659063"/>
          <p14:tracePt t="32086" x="3932238" y="2659063"/>
          <p14:tracePt t="32094" x="3946525" y="2659063"/>
          <p14:tracePt t="32106" x="3954463" y="2659063"/>
          <p14:tracePt t="32214" x="3962400" y="2659063"/>
          <p14:tracePt t="32222" x="3978275" y="2705100"/>
          <p14:tracePt t="32230" x="4000500" y="2835275"/>
          <p14:tracePt t="32239" x="4022725" y="2955925"/>
          <p14:tracePt t="32256" x="4022725" y="3178175"/>
          <p14:tracePt t="32272" x="3970338" y="3406775"/>
          <p14:tracePt t="32289" x="3886200" y="3589338"/>
          <p14:tracePt t="32306" x="3794125" y="3741738"/>
          <p14:tracePt t="32322" x="3687763" y="3856038"/>
          <p14:tracePt t="32339" x="3573463" y="3916363"/>
          <p14:tracePt t="32356" x="3444875" y="3962400"/>
          <p14:tracePt t="32372" x="3306763" y="4000500"/>
          <p14:tracePt t="32390" x="3063875" y="4022725"/>
          <p14:tracePt t="32406" x="2979738" y="4038600"/>
          <p14:tracePt t="32422" x="2735263" y="4076700"/>
          <p14:tracePt t="32439" x="2574925" y="4130675"/>
          <p14:tracePt t="32456" x="2416175" y="4221163"/>
          <p14:tracePt t="32472" x="2263775" y="4343400"/>
          <p14:tracePt t="32489" x="2187575" y="4419600"/>
          <p14:tracePt t="32506" x="2141538" y="4487863"/>
          <p14:tracePt t="32522" x="2125663" y="4518025"/>
          <p14:tracePt t="32539" x="2125663" y="4525963"/>
          <p14:tracePt t="32598" x="2117725" y="4525963"/>
          <p14:tracePt t="32638" x="2111375" y="4525963"/>
          <p14:tracePt t="32647" x="2095500" y="4503738"/>
          <p14:tracePt t="32656" x="2087563" y="4479925"/>
          <p14:tracePt t="32672" x="2065338" y="4449763"/>
          <p14:tracePt t="32689" x="2019300" y="4419600"/>
          <p14:tracePt t="32706" x="1981200" y="4397375"/>
          <p14:tracePt t="32722" x="1958975" y="4389438"/>
          <p14:tracePt t="32739" x="1935163" y="4381500"/>
          <p14:tracePt t="32798" x="1927225" y="4381500"/>
          <p14:tracePt t="32806" x="1920875" y="4381500"/>
          <p14:tracePt t="32814" x="1912938" y="4381500"/>
          <p14:tracePt t="32823" x="1897063" y="4381500"/>
          <p14:tracePt t="32839" x="1844675" y="4381500"/>
          <p14:tracePt t="32856" x="1812925" y="4397375"/>
          <p14:tracePt t="32872" x="1806575" y="4397375"/>
          <p14:tracePt t="32889" x="1806575" y="4403725"/>
          <p14:tracePt t="32998" x="1820863" y="4389438"/>
          <p14:tracePt t="33014" x="1828800" y="4389438"/>
          <p14:tracePt t="33022" x="1858963" y="4373563"/>
          <p14:tracePt t="33030" x="1874838" y="4365625"/>
          <p14:tracePt t="33039" x="1905000" y="4359275"/>
          <p14:tracePt t="33056" x="1927225" y="4359275"/>
          <p14:tracePt t="33073" x="1973263" y="4335463"/>
          <p14:tracePt t="33089" x="2041525" y="4305300"/>
          <p14:tracePt t="33106" x="2065338" y="4297363"/>
          <p14:tracePt t="33123" x="2111375" y="4275138"/>
          <p14:tracePt t="33139" x="2163763" y="4267200"/>
          <p14:tracePt t="33156" x="2209800" y="4267200"/>
          <p14:tracePt t="33173" x="2232025" y="4251325"/>
          <p14:tracePt t="33278" x="2239963" y="4251325"/>
          <p14:tracePt t="33286" x="2270125" y="4251325"/>
          <p14:tracePt t="33294" x="2301875" y="4251325"/>
          <p14:tracePt t="33306" x="2339975" y="4251325"/>
          <p14:tracePt t="33323" x="2476500" y="4267200"/>
          <p14:tracePt t="33339" x="2682875" y="4289425"/>
          <p14:tracePt t="33356" x="2879725" y="4313238"/>
          <p14:tracePt t="33373" x="3108325" y="4327525"/>
          <p14:tracePt t="33389" x="3260725" y="4343400"/>
          <p14:tracePt t="33406" x="3421063" y="4373563"/>
          <p14:tracePt t="33423" x="3467100" y="4381500"/>
          <p14:tracePt t="33470" x="3482975" y="4381500"/>
          <p14:tracePt t="33478" x="3521075" y="4381500"/>
          <p14:tracePt t="33489" x="3581400" y="4381500"/>
          <p14:tracePt t="33506" x="3741738" y="4381500"/>
          <p14:tracePt t="33523" x="3894138" y="4381500"/>
          <p14:tracePt t="33539" x="4068763" y="4381500"/>
          <p14:tracePt t="33556" x="4206875" y="4389438"/>
          <p14:tracePt t="33573" x="4267200" y="4389438"/>
          <p14:tracePt t="33590" x="4313238" y="4389438"/>
          <p14:tracePt t="33606" x="4403725" y="4403725"/>
          <p14:tracePt t="33623" x="4587875" y="4403725"/>
          <p14:tracePt t="33639" x="4792663" y="4403725"/>
          <p14:tracePt t="33656" x="5013325" y="4403725"/>
          <p14:tracePt t="33673" x="5311775" y="4403725"/>
          <p14:tracePt t="33689" x="5532438" y="4403725"/>
          <p14:tracePt t="33706" x="5692775" y="4403725"/>
          <p14:tracePt t="33723" x="5799138" y="4419600"/>
          <p14:tracePt t="33740" x="5829300" y="4427538"/>
          <p14:tracePt t="33756" x="5851525" y="4435475"/>
          <p14:tracePt t="33895" x="5867400" y="4441825"/>
          <p14:tracePt t="33902" x="5883275" y="4449763"/>
          <p14:tracePt t="33918" x="5897563" y="4449763"/>
          <p14:tracePt t="33935" x="5905500" y="4449763"/>
          <p14:tracePt t="33942" x="5913438" y="4449763"/>
          <p14:tracePt t="33958" x="5935663" y="4449763"/>
          <p14:tracePt t="33973" x="5943600" y="4373563"/>
          <p14:tracePt t="34478" x="5959475" y="4373563"/>
          <p14:tracePt t="34494" x="5965825" y="4389438"/>
          <p14:tracePt t="34510" x="5965825" y="4397375"/>
          <p14:tracePt t="34518" x="5973763" y="4403725"/>
          <p14:tracePt t="34526" x="5989638" y="4411663"/>
          <p14:tracePt t="34540" x="5997575" y="4427538"/>
          <p14:tracePt t="34556" x="6019800" y="4449763"/>
          <p14:tracePt t="34573" x="6035675" y="4449763"/>
          <p14:tracePt t="99607" x="6019800" y="4449763"/>
          <p14:tracePt t="99614" x="5905500" y="4457700"/>
          <p14:tracePt t="99623" x="5768975" y="4594225"/>
          <p14:tracePt t="99630" x="5646738" y="4746625"/>
          <p14:tracePt t="99647" x="5410200" y="4937125"/>
          <p14:tracePt t="99664" x="5227638" y="5051425"/>
          <p14:tracePt t="99680" x="5051425" y="5151438"/>
          <p14:tracePt t="99697" x="4906963" y="5235575"/>
          <p14:tracePt t="99714" x="4800600" y="5287963"/>
          <p14:tracePt t="99730" x="4686300" y="5356225"/>
          <p14:tracePt t="99747" x="4632325" y="5364163"/>
          <p14:tracePt t="99764" x="4618038" y="5364163"/>
          <p14:tracePt t="99780" x="4602163" y="5364163"/>
          <p14:tracePt t="99797" x="4572000" y="5356225"/>
          <p14:tracePt t="99813" x="4564063" y="5356225"/>
          <p14:tracePt t="99830" x="4541838" y="5356225"/>
          <p14:tracePt t="99847" x="4503738" y="5334000"/>
          <p14:tracePt t="99864" x="4457700" y="5326063"/>
          <p14:tracePt t="99880" x="4427538" y="5303838"/>
          <p14:tracePt t="99897" x="4403725" y="5303838"/>
          <p14:tracePt t="99914" x="4365625" y="5287963"/>
          <p14:tracePt t="99930" x="4289425" y="5265738"/>
          <p14:tracePt t="99947" x="4251325" y="5257800"/>
          <p14:tracePt t="99964" x="4206875" y="5241925"/>
          <p14:tracePt t="99981" x="4183063" y="5235575"/>
          <p14:tracePt t="100014" x="4168775" y="5235575"/>
          <p14:tracePt t="100031" x="4137025" y="5219700"/>
          <p14:tracePt t="100047" x="4122738" y="5211763"/>
          <p14:tracePt t="100064" x="4114800" y="5211763"/>
          <p14:tracePt t="100102" x="4106863" y="5197475"/>
          <p14:tracePt t="100114" x="4084638" y="5165725"/>
          <p14:tracePt t="100131" x="4008438" y="5059363"/>
          <p14:tracePt t="100147" x="3954463" y="4930775"/>
          <p14:tracePt t="100164" x="3894138" y="4808538"/>
          <p14:tracePt t="100167" x="3878263" y="4754563"/>
          <p14:tracePt t="100181" x="3848100" y="4702175"/>
          <p14:tracePt t="100197" x="3840163" y="4678363"/>
          <p14:tracePt t="100279" x="3840163" y="4770438"/>
          <p14:tracePt t="100286" x="3832225" y="4884738"/>
          <p14:tracePt t="100297" x="3802063" y="4983163"/>
          <p14:tracePt t="100314" x="3763963" y="5165725"/>
          <p14:tracePt t="100331" x="3725863" y="5257800"/>
          <p14:tracePt t="100347" x="3717925" y="5265738"/>
          <p14:tracePt t="100382" x="3717925" y="5203825"/>
          <p14:tracePt t="100398" x="3741738" y="5021263"/>
          <p14:tracePt t="100414" x="3779838" y="4868863"/>
          <p14:tracePt t="100431" x="3810000" y="4762500"/>
          <p14:tracePt t="100447" x="3810000" y="4754563"/>
          <p14:tracePt t="100518" x="3817938" y="4784725"/>
          <p14:tracePt t="100527" x="3817938" y="4860925"/>
          <p14:tracePt t="100534" x="3817938" y="4906963"/>
          <p14:tracePt t="100547" x="3817938" y="4968875"/>
          <p14:tracePt t="100564" x="3817938" y="4991100"/>
          <p14:tracePt t="100581" x="3817938" y="4999038"/>
          <p14:tracePt t="100606" x="3817938" y="4953000"/>
          <p14:tracePt t="100615" x="3817938" y="4846638"/>
          <p14:tracePt t="100631" x="3817938" y="4686300"/>
          <p14:tracePt t="100647" x="3825875" y="4533900"/>
          <p14:tracePt t="100664" x="3840163" y="4457700"/>
          <p14:tracePt t="100681" x="3840163" y="4435475"/>
          <p14:tracePt t="100697" x="3848100" y="4427538"/>
          <p14:tracePt t="100759" x="3848100" y="4465638"/>
          <p14:tracePt t="100766" x="3848100" y="4525963"/>
          <p14:tracePt t="100774" x="3840163" y="4556125"/>
          <p14:tracePt t="100782" x="3825875" y="4602163"/>
          <p14:tracePt t="100797" x="3810000" y="4625975"/>
          <p14:tracePt t="100814" x="3810000" y="4632325"/>
          <p14:tracePt t="100846" x="3810000" y="4587875"/>
          <p14:tracePt t="100855" x="3810000" y="4518025"/>
          <p14:tracePt t="100864" x="3810000" y="4457700"/>
          <p14:tracePt t="100881" x="3810000" y="4419600"/>
          <p14:tracePt t="100898" x="3810000" y="4403725"/>
          <p14:tracePt t="100943" x="3817938" y="4518025"/>
          <p14:tracePt t="100950" x="3848100" y="4678363"/>
          <p14:tracePt t="100964" x="3863975" y="4830763"/>
          <p14:tracePt t="100982" x="3924300" y="5211763"/>
          <p14:tracePt t="100998" x="3946525" y="5303838"/>
          <p14:tracePt t="101014" x="3946525" y="5311775"/>
          <p14:tracePt t="101062" x="3954463" y="5311775"/>
          <p14:tracePt t="101070" x="3962400" y="5235575"/>
          <p14:tracePt t="101081" x="3984625" y="5151438"/>
          <p14:tracePt t="101098" x="4030663" y="5006975"/>
          <p14:tracePt t="101114" x="4130675" y="4800600"/>
          <p14:tracePt t="101131" x="4251325" y="4594225"/>
          <p14:tracePt t="101148" x="4305300" y="4427538"/>
          <p14:tracePt t="101164" x="4321175" y="4373563"/>
          <p14:tracePt t="101302" x="4327525" y="4373563"/>
          <p14:tracePt t="101318" x="4343400" y="4441825"/>
          <p14:tracePt t="101326" x="4381500" y="4579938"/>
          <p14:tracePt t="101334" x="4419600" y="4724400"/>
          <p14:tracePt t="101348" x="4465638" y="4868863"/>
          <p14:tracePt t="101364" x="4525963" y="5143500"/>
          <p14:tracePt t="101382" x="4579938" y="5303838"/>
          <p14:tracePt t="101398" x="4579938" y="5311775"/>
          <p14:tracePt t="101431" x="4579938" y="5303838"/>
          <p14:tracePt t="101448" x="4579938" y="5135563"/>
          <p14:tracePt t="101464" x="4579938" y="4960938"/>
          <p14:tracePt t="101481" x="4579938" y="4800600"/>
          <p14:tracePt t="101498" x="4587875" y="4724400"/>
          <p14:tracePt t="101550" x="4594225" y="4716463"/>
          <p14:tracePt t="101558" x="4602163" y="4792663"/>
          <p14:tracePt t="101566" x="4632325" y="4953000"/>
          <p14:tracePt t="101582" x="4664075" y="5219700"/>
          <p14:tracePt t="101598" x="4686300" y="5440363"/>
          <p14:tracePt t="101614" x="4702175" y="5502275"/>
          <p14:tracePt t="101648" x="4716463" y="5494338"/>
          <p14:tracePt t="101664" x="4792663" y="5341938"/>
          <p14:tracePt t="101681" x="4876800" y="5143500"/>
          <p14:tracePt t="101698" x="4975225" y="4930775"/>
          <p14:tracePt t="101715" x="5059363" y="4800600"/>
          <p14:tracePt t="101731" x="5083175" y="4746625"/>
          <p14:tracePt t="101748" x="5083175" y="4740275"/>
          <p14:tracePt t="101814" x="5089525" y="4740275"/>
          <p14:tracePt t="101918" x="5089525" y="4724400"/>
          <p14:tracePt t="101926" x="5089525" y="4702175"/>
          <p14:tracePt t="101998" x="5089525" y="4708525"/>
          <p14:tracePt t="102006" x="5089525" y="4816475"/>
          <p14:tracePt t="102015" x="5089525" y="4914900"/>
          <p14:tracePt t="102031" x="5089525" y="5089525"/>
          <p14:tracePt t="102048" x="5089525" y="5189538"/>
          <p14:tracePt t="102065" x="5089525" y="5197475"/>
          <p14:tracePt t="102110" x="5089525" y="5113338"/>
          <p14:tracePt t="102118" x="5089525" y="5051425"/>
          <p14:tracePt t="102131" x="5089525" y="4983163"/>
          <p14:tracePt t="102148" x="5089525" y="4830763"/>
          <p14:tracePt t="102165" x="5089525" y="4808538"/>
          <p14:tracePt t="102206" x="5089525" y="4838700"/>
          <p14:tracePt t="102214" x="5089525" y="4960938"/>
          <p14:tracePt t="102222" x="5089525" y="5045075"/>
          <p14:tracePt t="102231" x="5097463" y="5127625"/>
          <p14:tracePt t="102248" x="5105400" y="5227638"/>
          <p14:tracePt t="102265" x="5105400" y="5235575"/>
          <p14:tracePt t="102298" x="5189538" y="5165725"/>
          <p14:tracePt t="102315" x="5249863" y="5037138"/>
          <p14:tracePt t="102331" x="5326063" y="4868863"/>
          <p14:tracePt t="102348" x="5402263" y="4746625"/>
          <p14:tracePt t="102365" x="5456238" y="4648200"/>
          <p14:tracePt t="102381" x="5470525" y="4632325"/>
          <p14:tracePt t="102447" x="5486400" y="4632325"/>
          <p14:tracePt t="102526" x="5494338" y="4632325"/>
          <p14:tracePt t="102606" x="5524500" y="4694238"/>
          <p14:tracePt t="102614" x="5554663" y="4792663"/>
          <p14:tracePt t="102622" x="5578475" y="4860925"/>
          <p14:tracePt t="102631" x="5592763" y="4914900"/>
          <p14:tracePt t="102648" x="5608638" y="4999038"/>
          <p14:tracePt t="102665" x="5608638" y="5006975"/>
          <p14:tracePt t="102702" x="5616575" y="5006975"/>
          <p14:tracePt t="102710" x="5622925" y="4983163"/>
          <p14:tracePt t="102718" x="5622925" y="4930775"/>
          <p14:tracePt t="102731" x="5622925" y="4876800"/>
          <p14:tracePt t="102748" x="5622925" y="4754563"/>
          <p14:tracePt t="102765" x="5622925" y="4724400"/>
          <p14:tracePt t="102806" x="5622925" y="4746625"/>
          <p14:tracePt t="102814" x="5622925" y="4868863"/>
          <p14:tracePt t="102822" x="5646738" y="4960938"/>
          <p14:tracePt t="102831" x="5654675" y="5051425"/>
          <p14:tracePt t="102848" x="5668963" y="5181600"/>
          <p14:tracePt t="102865" x="5668963" y="5219700"/>
          <p14:tracePt t="102898" x="5676900" y="5219700"/>
          <p14:tracePt t="102915" x="5715000" y="5121275"/>
          <p14:tracePt t="102931" x="5745163" y="4991100"/>
          <p14:tracePt t="102948" x="5761038" y="4892675"/>
          <p14:tracePt t="102965" x="5761038" y="4860925"/>
          <p14:tracePt t="102998" x="5768975" y="4854575"/>
          <p14:tracePt t="103015" x="5791200" y="5006975"/>
          <p14:tracePt t="103031" x="5829300" y="5189538"/>
          <p14:tracePt t="103048" x="5889625" y="5326063"/>
          <p14:tracePt t="103065" x="5913438" y="5356225"/>
          <p14:tracePt t="103098" x="5935663" y="5356225"/>
          <p14:tracePt t="103115" x="5997575" y="5273675"/>
          <p14:tracePt t="103131" x="6019800" y="5159375"/>
          <p14:tracePt t="103148" x="6035675" y="4999038"/>
          <p14:tracePt t="103165" x="6035675" y="4808538"/>
          <p14:tracePt t="103181" x="6035675" y="4686300"/>
          <p14:tracePt t="103198" x="6035675" y="4602163"/>
          <p14:tracePt t="103215" x="6035675" y="4587875"/>
          <p14:tracePt t="103311" x="6035675" y="4664075"/>
          <p14:tracePt t="103318" x="6035675" y="4792663"/>
          <p14:tracePt t="103332" x="6035675" y="4892675"/>
          <p14:tracePt t="103348" x="6035675" y="5143500"/>
          <p14:tracePt t="103366" x="6049963" y="5326063"/>
          <p14:tracePt t="103382" x="6057900" y="5334000"/>
          <p14:tracePt t="103415" x="6103938" y="5189538"/>
          <p14:tracePt t="103432" x="6126163" y="5045075"/>
          <p14:tracePt t="103448" x="6126163" y="4854575"/>
          <p14:tracePt t="103465" x="6126163" y="4740275"/>
          <p14:tracePt t="103518" x="6126163" y="4784725"/>
          <p14:tracePt t="103526" x="6142038" y="4914900"/>
          <p14:tracePt t="103534" x="6149975" y="5006975"/>
          <p14:tracePt t="103548" x="6172200" y="5121275"/>
          <p14:tracePt t="103566" x="6202363" y="5318125"/>
          <p14:tracePt t="103582" x="6210300" y="5341938"/>
          <p14:tracePt t="103615" x="6270625" y="5280025"/>
          <p14:tracePt t="103632" x="6308725" y="5165725"/>
          <p14:tracePt t="103649" x="6324600" y="4999038"/>
          <p14:tracePt t="103665" x="6362700" y="4854575"/>
          <p14:tracePt t="103682" x="6392863" y="4754563"/>
          <p14:tracePt t="103699" x="6400800" y="4716463"/>
          <p14:tracePt t="103715" x="6400800" y="4702175"/>
          <p14:tracePt t="103766" x="6416675" y="4702175"/>
          <p14:tracePt t="103782" x="6430963" y="4702175"/>
          <p14:tracePt t="103791" x="6446838" y="4702175"/>
          <p14:tracePt t="103798" x="6446838" y="4708525"/>
          <p14:tracePt t="103815" x="6530975" y="4930775"/>
          <p14:tracePt t="103832" x="6621463" y="5203825"/>
          <p14:tracePt t="103848" x="6683375" y="5448300"/>
          <p14:tracePt t="103865" x="6721475" y="5578475"/>
          <p14:tracePt t="103882" x="6727825" y="5600700"/>
          <p14:tracePt t="103898" x="6727825" y="5584825"/>
          <p14:tracePt t="103915" x="6773863" y="5402263"/>
          <p14:tracePt t="103932" x="6789738" y="5189538"/>
          <p14:tracePt t="103948" x="6789738" y="4922838"/>
          <p14:tracePt t="103965" x="6781800" y="4694238"/>
          <p14:tracePt t="103982" x="6781800" y="4678363"/>
          <p14:tracePt t="104022" x="6781800" y="4716463"/>
          <p14:tracePt t="104032" x="6781800" y="4784725"/>
          <p14:tracePt t="104049" x="6858000" y="4945063"/>
          <p14:tracePt t="104065" x="6950075" y="5059363"/>
          <p14:tracePt t="104082" x="7064375" y="5113338"/>
          <p14:tracePt t="104099" x="7239000" y="5121275"/>
          <p14:tracePt t="104115" x="7451725" y="5059363"/>
          <p14:tracePt t="104132" x="7650163" y="4922838"/>
          <p14:tracePt t="104149" x="7712075" y="4762500"/>
          <p14:tracePt t="104166" x="7726363" y="4503738"/>
          <p14:tracePt t="104182" x="7620000" y="4381500"/>
          <p14:tracePt t="104199" x="7421563" y="4275138"/>
          <p14:tracePt t="104215" x="7154863" y="4206875"/>
          <p14:tracePt t="104232" x="6918325" y="4206875"/>
          <p14:tracePt t="104249" x="6759575" y="4251325"/>
          <p14:tracePt t="104265" x="6659563" y="4397375"/>
          <p14:tracePt t="104282" x="6607175" y="4610100"/>
          <p14:tracePt t="104299" x="6599238" y="4822825"/>
          <p14:tracePt t="104315" x="6637338" y="5006975"/>
          <p14:tracePt t="104332" x="6721475" y="5097463"/>
          <p14:tracePt t="104349" x="6865938" y="5105400"/>
          <p14:tracePt t="104365" x="6926263" y="5097463"/>
          <p14:tracePt t="104382" x="7132638" y="4914900"/>
          <p14:tracePt t="104399" x="7178675" y="4800600"/>
          <p14:tracePt t="104415" x="7178675" y="4686300"/>
          <p14:tracePt t="104432" x="7178675" y="4656138"/>
          <p14:tracePt t="104471" x="7154863" y="4670425"/>
          <p14:tracePt t="104482" x="7124700" y="4740275"/>
          <p14:tracePt t="104499" x="7094538" y="4899025"/>
          <p14:tracePt t="104515" x="7094538" y="5021263"/>
          <p14:tracePt t="104532" x="7094538" y="5059363"/>
          <p14:tracePt t="104549" x="7154863" y="5067300"/>
          <p14:tracePt t="104565" x="7239000" y="5051425"/>
          <p14:tracePt t="104582" x="7597775" y="4778375"/>
          <p14:tracePt t="104599" x="7788275" y="4503738"/>
          <p14:tracePt t="104616" x="7810500" y="4351338"/>
          <p14:tracePt t="104632" x="7802563" y="4237038"/>
          <p14:tracePt t="104649" x="7726363" y="4183063"/>
          <p14:tracePt t="104666" x="7612063" y="4160838"/>
          <p14:tracePt t="104682" x="7437438" y="4168775"/>
          <p14:tracePt t="104699" x="7277100" y="4351338"/>
          <p14:tracePt t="104716" x="7192963" y="4572000"/>
          <p14:tracePt t="104732" x="7170738" y="4754563"/>
          <p14:tracePt t="104750" x="7192963" y="4892675"/>
          <p14:tracePt t="104766" x="7299325" y="4906963"/>
          <p14:tracePt t="104782" x="7451725" y="4892675"/>
          <p14:tracePt t="104799" x="7642225" y="4770438"/>
          <p14:tracePt t="104815" x="7718425" y="4610100"/>
          <p14:tracePt t="104832" x="7734300" y="4473575"/>
          <p14:tracePt t="104849" x="7734300" y="4419600"/>
          <p14:tracePt t="104866" x="7666038" y="4389438"/>
          <p14:tracePt t="104882" x="7535863" y="4381500"/>
          <p14:tracePt t="104899" x="7353300" y="4441825"/>
          <p14:tracePt t="104916" x="7216775" y="4564063"/>
          <p14:tracePt t="104932" x="7140575" y="4678363"/>
          <p14:tracePt t="104950" x="7132638" y="4808538"/>
          <p14:tracePt t="104966" x="7132638" y="4822825"/>
          <p14:tracePt t="104982" x="7254875" y="4854575"/>
          <p14:tracePt t="104999" x="7437438" y="4822825"/>
          <p14:tracePt t="105016" x="7635875" y="4702175"/>
          <p14:tracePt t="105032" x="7680325" y="4579938"/>
          <p14:tracePt t="105049" x="7696200" y="4503738"/>
          <p14:tracePt t="105066" x="7620000" y="4427538"/>
          <p14:tracePt t="105082" x="7459663" y="4381500"/>
          <p14:tracePt t="105099" x="7261225" y="4381500"/>
          <p14:tracePt t="105116" x="7048500" y="4511675"/>
          <p14:tracePt t="105132" x="6934200" y="4686300"/>
          <p14:tracePt t="105149" x="6896100" y="4854575"/>
          <p14:tracePt t="105166" x="6964363" y="5067300"/>
          <p14:tracePt t="105182" x="7140575" y="5127625"/>
          <p14:tracePt t="105199" x="7407275" y="5135563"/>
          <p14:tracePt t="105216" x="7734300" y="5006975"/>
          <p14:tracePt t="105232" x="7840663" y="4860925"/>
          <p14:tracePt t="105249" x="7856538" y="4732338"/>
          <p14:tracePt t="105266" x="7826375" y="4632325"/>
          <p14:tracePt t="105282" x="7688263" y="4594225"/>
          <p14:tracePt t="105299" x="7551738" y="4579938"/>
          <p14:tracePt t="105316" x="7445375" y="4610100"/>
          <p14:tracePt t="105332" x="7391400" y="4686300"/>
          <p14:tracePt t="105350" x="7353300" y="4770438"/>
          <p14:tracePt t="105366" x="7353300" y="4792663"/>
          <p14:tracePt t="105382" x="7375525" y="4822825"/>
          <p14:tracePt t="105399" x="7399338" y="48387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962741" y="737656"/>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Continuous </a:t>
            </a:r>
            <a:r>
              <a:rPr lang="en-US" sz="2800" b="1" dirty="0">
                <a:latin typeface="Times New Roman" panose="02020603050405020304" pitchFamily="18" charset="0"/>
                <a:cs typeface="Times New Roman" panose="02020603050405020304" pitchFamily="18" charset="0"/>
              </a:rPr>
              <a:t>Random Variable</a:t>
            </a:r>
          </a:p>
          <a:p>
            <a:r>
              <a:rPr lang="ar-EG" sz="2800" b="1" dirty="0">
                <a:latin typeface="Times New Roman" panose="02020603050405020304" pitchFamily="18" charset="0"/>
                <a:cs typeface="Times New Roman" panose="02020603050405020304" pitchFamily="18" charset="0"/>
              </a:rPr>
              <a:t>المتغير العشوائي </a:t>
            </a:r>
            <a:r>
              <a:rPr lang="ar-EG" sz="2800" b="1" dirty="0" smtClean="0">
                <a:latin typeface="Times New Roman" panose="02020603050405020304" pitchFamily="18" charset="0"/>
                <a:cs typeface="Times New Roman" panose="02020603050405020304" pitchFamily="18" charset="0"/>
              </a:rPr>
              <a:t>المتصل           </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30443" y="1691763"/>
            <a:ext cx="9666288" cy="3785652"/>
          </a:xfrm>
          <a:prstGeom prst="rect">
            <a:avLst/>
          </a:prstGeom>
          <a:solidFill>
            <a:schemeClr val="bg1"/>
          </a:solidFill>
        </p:spPr>
        <p:txBody>
          <a:bodyPr wrap="square" rtlCol="0">
            <a:spAutoFit/>
          </a:bodyPr>
          <a:lstStyle/>
          <a:p>
            <a:r>
              <a:rPr lang="en-US" sz="2400" b="1" dirty="0">
                <a:solidFill>
                  <a:schemeClr val="accent2"/>
                </a:solidFill>
                <a:latin typeface="Times New Roman" panose="02020603050405020304" pitchFamily="18" charset="0"/>
                <a:cs typeface="Times New Roman" panose="02020603050405020304" pitchFamily="18" charset="0"/>
              </a:rPr>
              <a:t>Continuous Random Variable</a:t>
            </a:r>
          </a:p>
          <a:p>
            <a:r>
              <a:rPr lang="en-US" sz="2000" dirty="0">
                <a:latin typeface="Times New Roman" panose="02020603050405020304" pitchFamily="18" charset="0"/>
                <a:cs typeface="Times New Roman" panose="02020603050405020304" pitchFamily="18" charset="0"/>
              </a:rPr>
              <a:t>Has an uncountable number of possible outcomes, represented by an interval on the number line</a:t>
            </a:r>
            <a:r>
              <a:rPr lang="en-US" sz="2000" dirty="0" smtClean="0">
                <a:latin typeface="Times New Roman" panose="02020603050405020304" pitchFamily="18" charset="0"/>
                <a:cs typeface="Times New Roman" panose="02020603050405020304" pitchFamily="18" charset="0"/>
              </a:rPr>
              <a:t>.</a:t>
            </a:r>
          </a:p>
          <a:p>
            <a:pPr algn="ctr"/>
            <a:r>
              <a:rPr lang="ar-EG" sz="2000" dirty="0">
                <a:latin typeface="Times New Roman" panose="02020603050405020304" pitchFamily="18" charset="0"/>
                <a:cs typeface="Times New Roman" panose="02020603050405020304" pitchFamily="18" charset="0"/>
              </a:rPr>
              <a:t>لديه عدد لا يحصى من النتائج المحتملة، ممثلة بفترة على خط الأعداد.</a:t>
            </a:r>
            <a:endParaRPr lang="en-US" sz="2000" dirty="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Example:</a:t>
            </a:r>
          </a:p>
          <a:p>
            <a:endParaRPr lang="en-US" sz="2000" dirty="0">
              <a:latin typeface="Times New Roman" panose="02020603050405020304" pitchFamily="18" charset="0"/>
              <a:cs typeface="Times New Roman" panose="02020603050405020304" pitchFamily="18" charset="0"/>
            </a:endParaRPr>
          </a:p>
          <a:p>
            <a:pPr lvl="1"/>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 Hours spent on sales calls in one day</a:t>
            </a:r>
            <a:r>
              <a:rPr lang="en-US" sz="2000" dirty="0" smtClean="0">
                <a:latin typeface="Times New Roman" panose="02020603050405020304" pitchFamily="18" charset="0"/>
                <a:cs typeface="Times New Roman" panose="02020603050405020304" pitchFamily="18" charset="0"/>
              </a:rPr>
              <a:t>.</a:t>
            </a:r>
          </a:p>
          <a:p>
            <a:pPr lvl="1" algn="ctr"/>
            <a:r>
              <a:rPr lang="ar-EG" sz="2000" dirty="0">
                <a:latin typeface="Times New Roman" panose="02020603050405020304" pitchFamily="18" charset="0"/>
                <a:cs typeface="Times New Roman" panose="02020603050405020304" pitchFamily="18" charset="0"/>
              </a:rPr>
              <a:t>الساعات التي يتم قضاؤها في مكالمات المبيعات في يوم واحد.</a:t>
            </a:r>
            <a:endParaRPr lang="en-US" sz="2000" dirty="0">
              <a:latin typeface="Times New Roman" panose="02020603050405020304" pitchFamily="18" charset="0"/>
              <a:cs typeface="Times New Roman" panose="02020603050405020304" pitchFamily="18" charset="0"/>
            </a:endParaRPr>
          </a:p>
          <a:p>
            <a:pPr lvl="1"/>
            <a:endParaRPr lang="en-US" sz="2400" dirty="0" smtClean="0">
              <a:latin typeface="Times New Roman" panose="02020603050405020304" pitchFamily="18" charset="0"/>
              <a:cs typeface="Times New Roman" panose="02020603050405020304" pitchFamily="18" charset="0"/>
            </a:endParaRPr>
          </a:p>
          <a:p>
            <a:pPr lvl="1"/>
            <a:endParaRPr lang="en-US" sz="2400" dirty="0">
              <a:latin typeface="Times New Roman" panose="02020603050405020304" pitchFamily="18" charset="0"/>
              <a:cs typeface="Times New Roman" panose="02020603050405020304" pitchFamily="18" charset="0"/>
            </a:endParaRPr>
          </a:p>
          <a:p>
            <a:pPr>
              <a:defRPr/>
            </a:pPr>
            <a:endParaRPr lang="en-US" sz="2400" dirty="0"/>
          </a:p>
        </p:txBody>
      </p:sp>
      <p:grpSp>
        <p:nvGrpSpPr>
          <p:cNvPr id="8" name="Group 41"/>
          <p:cNvGrpSpPr>
            <a:grpSpLocks/>
          </p:cNvGrpSpPr>
          <p:nvPr/>
        </p:nvGrpSpPr>
        <p:grpSpPr bwMode="auto">
          <a:xfrm>
            <a:off x="3807259" y="4501034"/>
            <a:ext cx="4124325" cy="842963"/>
            <a:chOff x="2144124" y="5075657"/>
            <a:chExt cx="4124325" cy="842962"/>
          </a:xfrm>
        </p:grpSpPr>
        <p:grpSp>
          <p:nvGrpSpPr>
            <p:cNvPr id="9" name="Group 23"/>
            <p:cNvGrpSpPr>
              <a:grpSpLocks/>
            </p:cNvGrpSpPr>
            <p:nvPr/>
          </p:nvGrpSpPr>
          <p:grpSpPr bwMode="auto">
            <a:xfrm>
              <a:off x="2144124" y="5075657"/>
              <a:ext cx="4124325" cy="842962"/>
              <a:chOff x="2054183" y="4131274"/>
              <a:chExt cx="4124325" cy="842962"/>
            </a:xfrm>
          </p:grpSpPr>
          <p:sp>
            <p:nvSpPr>
              <p:cNvPr id="11" name="Line 96"/>
              <p:cNvSpPr>
                <a:spLocks noChangeShapeType="1"/>
              </p:cNvSpPr>
              <p:nvPr/>
            </p:nvSpPr>
            <p:spPr bwMode="auto">
              <a:xfrm>
                <a:off x="2063708" y="4413849"/>
                <a:ext cx="3624263" cy="0"/>
              </a:xfrm>
              <a:prstGeom prst="line">
                <a:avLst/>
              </a:prstGeom>
              <a:noFill/>
              <a:ln w="28575">
                <a:solidFill>
                  <a:schemeClr val="tx1"/>
                </a:solidFill>
                <a:round/>
                <a:headEnd type="triangle" w="med" len="med"/>
                <a:tailEnd type="triangle" w="med" len="med"/>
              </a:ln>
            </p:spPr>
            <p:txBody>
              <a:bodyPr/>
              <a:lstStyle/>
              <a:p>
                <a:endParaRPr lang="en-US"/>
              </a:p>
            </p:txBody>
          </p:sp>
          <p:sp>
            <p:nvSpPr>
              <p:cNvPr id="12" name="Line 97"/>
              <p:cNvSpPr>
                <a:spLocks noChangeShapeType="1"/>
              </p:cNvSpPr>
              <p:nvPr/>
            </p:nvSpPr>
            <p:spPr bwMode="auto">
              <a:xfrm>
                <a:off x="4181433" y="4261449"/>
                <a:ext cx="0" cy="304800"/>
              </a:xfrm>
              <a:prstGeom prst="line">
                <a:avLst/>
              </a:prstGeom>
              <a:noFill/>
              <a:ln w="28575">
                <a:solidFill>
                  <a:schemeClr val="tx1"/>
                </a:solidFill>
                <a:round/>
                <a:headEnd/>
                <a:tailEnd/>
              </a:ln>
            </p:spPr>
            <p:txBody>
              <a:bodyPr/>
              <a:lstStyle/>
              <a:p>
                <a:endParaRPr lang="en-US"/>
              </a:p>
            </p:txBody>
          </p:sp>
          <p:sp>
            <p:nvSpPr>
              <p:cNvPr id="13" name="Text Box 98"/>
              <p:cNvSpPr txBox="1">
                <a:spLocks noChangeArrowheads="1"/>
              </p:cNvSpPr>
              <p:nvPr/>
            </p:nvSpPr>
            <p:spPr bwMode="auto">
              <a:xfrm>
                <a:off x="5721308" y="4131274"/>
                <a:ext cx="457200" cy="457200"/>
              </a:xfrm>
              <a:prstGeom prst="rect">
                <a:avLst/>
              </a:prstGeom>
              <a:noFill/>
              <a:ln w="9525">
                <a:noFill/>
                <a:miter lim="800000"/>
                <a:headEnd/>
                <a:tailEnd/>
              </a:ln>
            </p:spPr>
            <p:txBody>
              <a:bodyPr>
                <a:spAutoFit/>
              </a:bodyPr>
              <a:lstStyle/>
              <a:p>
                <a:pPr eaLnBrk="0" hangingPunct="0"/>
                <a:r>
                  <a:rPr lang="en-US" i="1">
                    <a:latin typeface="Times New Roman" pitchFamily="18" charset="0"/>
                  </a:rPr>
                  <a:t>x</a:t>
                </a:r>
              </a:p>
            </p:txBody>
          </p:sp>
          <p:sp>
            <p:nvSpPr>
              <p:cNvPr id="14" name="Line 99"/>
              <p:cNvSpPr>
                <a:spLocks noChangeShapeType="1"/>
              </p:cNvSpPr>
              <p:nvPr/>
            </p:nvSpPr>
            <p:spPr bwMode="auto">
              <a:xfrm>
                <a:off x="3022558" y="4261449"/>
                <a:ext cx="0" cy="304800"/>
              </a:xfrm>
              <a:prstGeom prst="line">
                <a:avLst/>
              </a:prstGeom>
              <a:noFill/>
              <a:ln w="28575">
                <a:solidFill>
                  <a:schemeClr val="tx1"/>
                </a:solidFill>
                <a:round/>
                <a:headEnd/>
                <a:tailEnd/>
              </a:ln>
            </p:spPr>
            <p:txBody>
              <a:bodyPr/>
              <a:lstStyle/>
              <a:p>
                <a:endParaRPr lang="en-US"/>
              </a:p>
            </p:txBody>
          </p:sp>
          <p:sp>
            <p:nvSpPr>
              <p:cNvPr id="15" name="Line 100"/>
              <p:cNvSpPr>
                <a:spLocks noChangeShapeType="1"/>
              </p:cNvSpPr>
              <p:nvPr/>
            </p:nvSpPr>
            <p:spPr bwMode="auto">
              <a:xfrm>
                <a:off x="2444708" y="4261449"/>
                <a:ext cx="0" cy="304800"/>
              </a:xfrm>
              <a:prstGeom prst="line">
                <a:avLst/>
              </a:prstGeom>
              <a:noFill/>
              <a:ln w="28575">
                <a:solidFill>
                  <a:schemeClr val="tx1"/>
                </a:solidFill>
                <a:round/>
                <a:headEnd/>
                <a:tailEnd/>
              </a:ln>
            </p:spPr>
            <p:txBody>
              <a:bodyPr/>
              <a:lstStyle/>
              <a:p>
                <a:endParaRPr lang="en-US"/>
              </a:p>
            </p:txBody>
          </p:sp>
          <p:sp>
            <p:nvSpPr>
              <p:cNvPr id="16" name="Line 101"/>
              <p:cNvSpPr>
                <a:spLocks noChangeShapeType="1"/>
              </p:cNvSpPr>
              <p:nvPr/>
            </p:nvSpPr>
            <p:spPr bwMode="auto">
              <a:xfrm>
                <a:off x="4760871" y="4261449"/>
                <a:ext cx="0" cy="304800"/>
              </a:xfrm>
              <a:prstGeom prst="line">
                <a:avLst/>
              </a:prstGeom>
              <a:noFill/>
              <a:ln w="28575">
                <a:solidFill>
                  <a:schemeClr val="tx1"/>
                </a:solidFill>
                <a:round/>
                <a:headEnd/>
                <a:tailEnd/>
              </a:ln>
            </p:spPr>
            <p:txBody>
              <a:bodyPr/>
              <a:lstStyle/>
              <a:p>
                <a:endParaRPr lang="en-US"/>
              </a:p>
            </p:txBody>
          </p:sp>
          <p:sp>
            <p:nvSpPr>
              <p:cNvPr id="17" name="Line 102"/>
              <p:cNvSpPr>
                <a:spLocks noChangeShapeType="1"/>
              </p:cNvSpPr>
              <p:nvPr/>
            </p:nvSpPr>
            <p:spPr bwMode="auto">
              <a:xfrm>
                <a:off x="5340308" y="4261449"/>
                <a:ext cx="0" cy="304800"/>
              </a:xfrm>
              <a:prstGeom prst="line">
                <a:avLst/>
              </a:prstGeom>
              <a:noFill/>
              <a:ln w="28575">
                <a:solidFill>
                  <a:schemeClr val="tx1"/>
                </a:solidFill>
                <a:round/>
                <a:headEnd/>
                <a:tailEnd/>
              </a:ln>
            </p:spPr>
            <p:txBody>
              <a:bodyPr/>
              <a:lstStyle/>
              <a:p>
                <a:endParaRPr lang="en-US"/>
              </a:p>
            </p:txBody>
          </p:sp>
          <p:sp>
            <p:nvSpPr>
              <p:cNvPr id="18" name="Text Box 103"/>
              <p:cNvSpPr txBox="1">
                <a:spLocks noChangeArrowheads="1"/>
              </p:cNvSpPr>
              <p:nvPr/>
            </p:nvSpPr>
            <p:spPr bwMode="auto">
              <a:xfrm>
                <a:off x="2803483"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1</a:t>
                </a:r>
              </a:p>
            </p:txBody>
          </p:sp>
          <p:sp>
            <p:nvSpPr>
              <p:cNvPr id="19" name="Text Box 104"/>
              <p:cNvSpPr txBox="1">
                <a:spLocks noChangeArrowheads="1"/>
              </p:cNvSpPr>
              <p:nvPr/>
            </p:nvSpPr>
            <p:spPr bwMode="auto">
              <a:xfrm>
                <a:off x="5027571" y="4577361"/>
                <a:ext cx="631825"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24</a:t>
                </a:r>
              </a:p>
            </p:txBody>
          </p:sp>
          <p:sp>
            <p:nvSpPr>
              <p:cNvPr id="20" name="Line 105"/>
              <p:cNvSpPr>
                <a:spLocks noChangeShapeType="1"/>
              </p:cNvSpPr>
              <p:nvPr/>
            </p:nvSpPr>
            <p:spPr bwMode="auto">
              <a:xfrm>
                <a:off x="3601996" y="4248749"/>
                <a:ext cx="0" cy="304800"/>
              </a:xfrm>
              <a:prstGeom prst="line">
                <a:avLst/>
              </a:prstGeom>
              <a:noFill/>
              <a:ln w="28575">
                <a:solidFill>
                  <a:schemeClr val="tx1"/>
                </a:solidFill>
                <a:round/>
                <a:headEnd/>
                <a:tailEnd/>
              </a:ln>
            </p:spPr>
            <p:txBody>
              <a:bodyPr/>
              <a:lstStyle/>
              <a:p>
                <a:endParaRPr lang="en-US"/>
              </a:p>
            </p:txBody>
          </p:sp>
          <p:sp>
            <p:nvSpPr>
              <p:cNvPr id="21" name="Text Box 106"/>
              <p:cNvSpPr txBox="1">
                <a:spLocks noChangeArrowheads="1"/>
              </p:cNvSpPr>
              <p:nvPr/>
            </p:nvSpPr>
            <p:spPr bwMode="auto">
              <a:xfrm>
                <a:off x="395759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a:t>
                </a:r>
              </a:p>
            </p:txBody>
          </p:sp>
          <p:sp>
            <p:nvSpPr>
              <p:cNvPr id="22" name="Text Box 107"/>
              <p:cNvSpPr txBox="1">
                <a:spLocks noChangeArrowheads="1"/>
              </p:cNvSpPr>
              <p:nvPr/>
            </p:nvSpPr>
            <p:spPr bwMode="auto">
              <a:xfrm>
                <a:off x="2212933"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0</a:t>
                </a:r>
              </a:p>
            </p:txBody>
          </p:sp>
          <p:sp>
            <p:nvSpPr>
              <p:cNvPr id="23" name="Text Box 108"/>
              <p:cNvSpPr txBox="1">
                <a:spLocks noChangeArrowheads="1"/>
              </p:cNvSpPr>
              <p:nvPr/>
            </p:nvSpPr>
            <p:spPr bwMode="auto">
              <a:xfrm>
                <a:off x="336704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2</a:t>
                </a:r>
              </a:p>
            </p:txBody>
          </p:sp>
          <p:sp>
            <p:nvSpPr>
              <p:cNvPr id="24" name="Text Box 109"/>
              <p:cNvSpPr txBox="1">
                <a:spLocks noChangeArrowheads="1"/>
              </p:cNvSpPr>
              <p:nvPr/>
            </p:nvSpPr>
            <p:spPr bwMode="auto">
              <a:xfrm>
                <a:off x="453544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a:t>
                </a:r>
              </a:p>
            </p:txBody>
          </p:sp>
          <p:sp>
            <p:nvSpPr>
              <p:cNvPr id="25" name="Line 110"/>
              <p:cNvSpPr>
                <a:spLocks noChangeShapeType="1"/>
              </p:cNvSpPr>
              <p:nvPr/>
            </p:nvSpPr>
            <p:spPr bwMode="auto">
              <a:xfrm>
                <a:off x="2054183" y="4407499"/>
                <a:ext cx="3657600" cy="0"/>
              </a:xfrm>
              <a:prstGeom prst="line">
                <a:avLst/>
              </a:prstGeom>
              <a:noFill/>
              <a:ln w="25400">
                <a:solidFill>
                  <a:schemeClr val="tx1"/>
                </a:solidFill>
                <a:round/>
                <a:headEnd type="triangle" w="med" len="med"/>
                <a:tailEnd type="triangle" w="med" len="med"/>
              </a:ln>
            </p:spPr>
            <p:txBody>
              <a:bodyPr>
                <a:spAutoFit/>
              </a:bodyPr>
              <a:lstStyle/>
              <a:p>
                <a:endParaRPr lang="en-US"/>
              </a:p>
            </p:txBody>
          </p:sp>
        </p:grpSp>
        <p:cxnSp>
          <p:nvCxnSpPr>
            <p:cNvPr id="10" name="Straight Connector 9"/>
            <p:cNvCxnSpPr/>
            <p:nvPr/>
          </p:nvCxnSpPr>
          <p:spPr>
            <a:xfrm>
              <a:off x="2533061" y="5336007"/>
              <a:ext cx="2878138" cy="1588"/>
            </a:xfrm>
            <a:prstGeom prst="line">
              <a:avLst/>
            </a:prstGeom>
            <a:ln w="38100">
              <a:solidFill>
                <a:srgbClr val="0070C0"/>
              </a:solidFill>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44759638"/>
      </p:ext>
    </p:extLst>
  </p:cSld>
  <p:clrMapOvr>
    <a:masterClrMapping/>
  </p:clrMapOvr>
  <mc:AlternateContent xmlns:mc="http://schemas.openxmlformats.org/markup-compatibility/2006" xmlns:p14="http://schemas.microsoft.com/office/powerpoint/2010/main">
    <mc:Choice Requires="p14">
      <p:transition p14:dur="10" advTm="110168"/>
    </mc:Choice>
    <mc:Fallback xmlns="">
      <p:transition advTm="1101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53807" x="7223125" y="4937125"/>
          <p14:tracePt t="53815" x="6880225" y="5127625"/>
          <p14:tracePt t="53822" x="6523038" y="5280025"/>
          <p14:tracePt t="53833" x="6248400" y="5372100"/>
          <p14:tracePt t="53850" x="5851525" y="5494338"/>
          <p14:tracePt t="53867" x="5554663" y="5546725"/>
          <p14:tracePt t="53883" x="5127625" y="5570538"/>
          <p14:tracePt t="53900" x="4778375" y="5570538"/>
          <p14:tracePt t="53917" x="4479925" y="5486400"/>
          <p14:tracePt t="53933" x="4267200" y="5380038"/>
          <p14:tracePt t="53950" x="4060825" y="5235575"/>
          <p14:tracePt t="53967" x="4008438" y="5189538"/>
          <p14:tracePt t="53983" x="4000500" y="5173663"/>
          <p14:tracePt t="54017" x="3962400" y="5165725"/>
          <p14:tracePt t="54033" x="3856038" y="5143500"/>
          <p14:tracePt t="54050" x="3749675" y="5105400"/>
          <p14:tracePt t="54067" x="3573463" y="5083175"/>
          <p14:tracePt t="54083" x="3330575" y="5051425"/>
          <p14:tracePt t="54100" x="3032125" y="4999038"/>
          <p14:tracePt t="54117" x="2727325" y="4937125"/>
          <p14:tracePt t="54133" x="2484438" y="4838700"/>
          <p14:tracePt t="54150" x="2263775" y="4708525"/>
          <p14:tracePt t="54167" x="2149475" y="4625975"/>
          <p14:tracePt t="54183" x="2065338" y="4549775"/>
          <p14:tracePt t="54200" x="2003425" y="4473575"/>
          <p14:tracePt t="54217" x="1943100" y="4427538"/>
          <p14:tracePt t="54233" x="1897063" y="4389438"/>
          <p14:tracePt t="54250" x="1866900" y="4359275"/>
          <p14:tracePt t="54267" x="1820863" y="4321175"/>
          <p14:tracePt t="54283" x="1790700" y="4297363"/>
          <p14:tracePt t="54300" x="1768475" y="4289425"/>
          <p14:tracePt t="54317" x="1752600" y="4275138"/>
          <p14:tracePt t="54438" x="1774825" y="4275138"/>
          <p14:tracePt t="54446" x="1844675" y="4289425"/>
          <p14:tracePt t="54454" x="1905000" y="4297363"/>
          <p14:tracePt t="54467" x="1989138" y="4313238"/>
          <p14:tracePt t="54484" x="2155825" y="4321175"/>
          <p14:tracePt t="54500" x="2255838" y="4305300"/>
          <p14:tracePt t="54517" x="2278063" y="4305300"/>
          <p14:tracePt t="54566" x="2255838" y="4289425"/>
          <p14:tracePt t="54574" x="2225675" y="4283075"/>
          <p14:tracePt t="54584" x="2179638" y="4283075"/>
          <p14:tracePt t="54600" x="2057400" y="4305300"/>
          <p14:tracePt t="54617" x="1905000" y="4381500"/>
          <p14:tracePt t="54634" x="1828800" y="4441825"/>
          <p14:tracePt t="54650" x="1828800" y="4449763"/>
          <p14:tracePt t="54667" x="1866900" y="4473575"/>
          <p14:tracePt t="54670" x="1927225" y="4479925"/>
          <p14:tracePt t="54684" x="2041525" y="4479925"/>
          <p14:tracePt t="54700" x="2498725" y="4465638"/>
          <p14:tracePt t="54718" x="3055938" y="4389438"/>
          <p14:tracePt t="54734" x="3178175" y="4343400"/>
          <p14:tracePt t="54782" x="3116263" y="4335463"/>
          <p14:tracePt t="54790" x="3017838" y="4335463"/>
          <p14:tracePt t="54800" x="2911475" y="4359275"/>
          <p14:tracePt t="54817" x="2713038" y="4411663"/>
          <p14:tracePt t="54834" x="2613025" y="4465638"/>
          <p14:tracePt t="54867" x="2644775" y="4479925"/>
          <p14:tracePt t="54884" x="2827338" y="4495800"/>
          <p14:tracePt t="54900" x="3238500" y="4518025"/>
          <p14:tracePt t="54918" x="3565525" y="4518025"/>
          <p14:tracePt t="54934" x="3573463" y="4518025"/>
          <p14:tracePt t="54974" x="3535363" y="4518025"/>
          <p14:tracePt t="54984" x="3467100" y="4533900"/>
          <p14:tracePt t="55001" x="3390900" y="4556125"/>
          <p14:tracePt t="66470" x="3390900" y="4648200"/>
          <p14:tracePt t="66478" x="3398838" y="4732338"/>
          <p14:tracePt t="66488" x="3421063" y="4792663"/>
          <p14:tracePt t="66505" x="3444875" y="4914900"/>
          <p14:tracePt t="66522" x="3475038" y="5045075"/>
          <p14:tracePt t="66538" x="3489325" y="5159375"/>
          <p14:tracePt t="66555" x="3505200" y="5265738"/>
          <p14:tracePt t="66571" x="3513138" y="5334000"/>
          <p14:tracePt t="66588" x="3521075" y="5334000"/>
          <p14:tracePt t="66605" x="3521075" y="5349875"/>
          <p14:tracePt t="66622" x="3527425" y="5349875"/>
          <p14:tracePt t="66638" x="3665538" y="5349875"/>
          <p14:tracePt t="66655" x="3848100" y="5334000"/>
          <p14:tracePt t="66671" x="4191000" y="5280025"/>
          <p14:tracePt t="66688" x="4664075" y="5165725"/>
          <p14:tracePt t="66705" x="4983163" y="5067300"/>
          <p14:tracePt t="66721" x="5159375" y="5021263"/>
          <p14:tracePt t="66738" x="5197475" y="4999038"/>
          <p14:tracePt t="66783" x="5181600" y="4991100"/>
          <p14:tracePt t="66790" x="5151438" y="4991100"/>
          <p14:tracePt t="66806" x="5045075" y="4983163"/>
          <p14:tracePt t="66821" x="4960938" y="5006975"/>
          <p14:tracePt t="66838" x="4572000" y="5219700"/>
          <p14:tracePt t="66855" x="4365625" y="5341938"/>
          <p14:tracePt t="66872" x="4221163" y="5410200"/>
          <p14:tracePt t="66888" x="4198938" y="5426075"/>
          <p14:tracePt t="66951" x="4198938" y="5418138"/>
          <p14:tracePt t="66958" x="4198938" y="5372100"/>
          <p14:tracePt t="66971" x="4206875" y="5349875"/>
          <p14:tracePt t="66988" x="4229100" y="5311775"/>
          <p14:tracePt t="67005" x="4229100" y="5303838"/>
          <p14:tracePt t="67030" x="4237038" y="5295900"/>
          <p14:tracePt t="67039" x="4229100" y="5273675"/>
          <p14:tracePt t="67055" x="3970338" y="5219700"/>
          <p14:tracePt t="67072" x="3375025" y="5159375"/>
          <p14:tracePt t="67088" x="2955925" y="5143500"/>
          <p14:tracePt t="67105" x="2682875" y="5105400"/>
          <p14:tracePt t="67122" x="2598738" y="5075238"/>
          <p14:tracePt t="67138" x="2598738" y="5067300"/>
          <p14:tracePt t="67155" x="2720975" y="4991100"/>
          <p14:tracePt t="67172" x="3055938" y="4906963"/>
          <p14:tracePt t="67188" x="3375025" y="4838700"/>
          <p14:tracePt t="67206" x="3559175" y="4770438"/>
          <p14:tracePt t="67222" x="3565525" y="4770438"/>
          <p14:tracePt t="67238" x="3573463" y="4770438"/>
          <p14:tracePt t="67342" x="3573463" y="4746625"/>
          <p14:tracePt t="67350" x="3581400" y="4702175"/>
          <p14:tracePt t="67358" x="3611563" y="4664075"/>
          <p14:tracePt t="67372" x="3635375" y="4640263"/>
          <p14:tracePt t="67388" x="3725863" y="4572000"/>
          <p14:tracePt t="67406" x="3908425" y="4511675"/>
          <p14:tracePt t="67422" x="4038600" y="4479925"/>
          <p14:tracePt t="67438" x="4206875" y="4457700"/>
          <p14:tracePt t="67455" x="4359275" y="4441825"/>
          <p14:tracePt t="67472" x="4495800" y="4411663"/>
          <p14:tracePt t="67488" x="4618038" y="4403725"/>
          <p14:tracePt t="67505" x="4770438" y="4389438"/>
          <p14:tracePt t="67522" x="4937125" y="4373563"/>
          <p14:tracePt t="67538" x="5113338" y="4351338"/>
          <p14:tracePt t="67555" x="5295900" y="4327525"/>
          <p14:tracePt t="67572" x="5470525" y="4289425"/>
          <p14:tracePt t="67588" x="5630863" y="4275138"/>
          <p14:tracePt t="67606" x="5867400" y="4244975"/>
          <p14:tracePt t="67622" x="6003925" y="4237038"/>
          <p14:tracePt t="67639" x="6134100" y="4237038"/>
          <p14:tracePt t="67655" x="6256338" y="4237038"/>
          <p14:tracePt t="67672" x="6362700" y="4237038"/>
          <p14:tracePt t="67688" x="6469063" y="4237038"/>
          <p14:tracePt t="67705" x="6569075" y="4237038"/>
          <p14:tracePt t="67722" x="6675438" y="4237038"/>
          <p14:tracePt t="67739" x="6789738" y="4237038"/>
          <p14:tracePt t="67755" x="6904038" y="4237038"/>
          <p14:tracePt t="67772" x="6988175" y="4237038"/>
          <p14:tracePt t="67789" x="7078663" y="4237038"/>
          <p14:tracePt t="67805" x="7178675" y="4237038"/>
          <p14:tracePt t="67822" x="7261225" y="4237038"/>
          <p14:tracePt t="67839" x="7292975" y="4237038"/>
          <p14:tracePt t="67855" x="7307263" y="4237038"/>
          <p14:tracePt t="67903" x="7307263" y="4244975"/>
          <p14:tracePt t="67911" x="7292975" y="4283075"/>
          <p14:tracePt t="67922" x="7277100" y="4305300"/>
          <p14:tracePt t="67939" x="7162800" y="4389438"/>
          <p14:tracePt t="67955" x="6964363" y="4495800"/>
          <p14:tracePt t="67972" x="6607175" y="4602163"/>
          <p14:tracePt t="67988" x="6194425" y="4708525"/>
          <p14:tracePt t="68005" x="5486400" y="4800600"/>
          <p14:tracePt t="68021" x="5089525" y="4846638"/>
          <p14:tracePt t="68038" x="4854575" y="4854575"/>
          <p14:tracePt t="68055" x="4594225" y="4868863"/>
          <p14:tracePt t="68071" x="4381500" y="4868863"/>
          <p14:tracePt t="68088" x="4198938" y="4868863"/>
          <p14:tracePt t="68105" x="4060825" y="4868863"/>
          <p14:tracePt t="68122" x="4008438" y="4868863"/>
          <p14:tracePt t="68138" x="3992563" y="4868863"/>
          <p14:tracePt t="68214" x="3978275" y="4868863"/>
          <p14:tracePt t="68223" x="3970338" y="4868863"/>
          <p14:tracePt t="68254" x="3962400" y="4868863"/>
          <p14:tracePt t="68286" x="3954463" y="4868863"/>
          <p14:tracePt t="68294" x="3946525" y="4868863"/>
          <p14:tracePt t="68311" x="3932238" y="4868863"/>
          <p14:tracePt t="68326" x="3924300" y="4868863"/>
          <p14:tracePt t="68338" x="3908425" y="4868863"/>
          <p14:tracePt t="68355" x="3902075" y="4868863"/>
          <p14:tracePt t="68462" x="3924300" y="4868863"/>
          <p14:tracePt t="68470" x="3954463" y="4868863"/>
          <p14:tracePt t="68478" x="3992563" y="4868863"/>
          <p14:tracePt t="68489" x="4046538" y="4868863"/>
          <p14:tracePt t="68505" x="4191000" y="4868863"/>
          <p14:tracePt t="68522" x="4359275" y="4838700"/>
          <p14:tracePt t="68539" x="4518025" y="4830763"/>
          <p14:tracePt t="68555" x="4618038" y="4822825"/>
          <p14:tracePt t="68572" x="4670425" y="4808538"/>
          <p14:tracePt t="68590" x="4754563" y="4800600"/>
          <p14:tracePt t="68606" x="4860925" y="4800600"/>
          <p14:tracePt t="68622" x="5029200" y="4792663"/>
          <p14:tracePt t="68639" x="5249863" y="4792663"/>
          <p14:tracePt t="68656" x="5554663" y="4792663"/>
          <p14:tracePt t="68672" x="5935663" y="4792663"/>
          <p14:tracePt t="68689" x="6202363" y="4792663"/>
          <p14:tracePt t="68706" x="6354763" y="4792663"/>
          <p14:tracePt t="68722" x="6378575" y="4792663"/>
          <p14:tracePt t="68910" x="6332538" y="4792663"/>
          <p14:tracePt t="68918" x="6218238" y="4808538"/>
          <p14:tracePt t="68926" x="5997575" y="4830763"/>
          <p14:tracePt t="68939" x="5722938" y="4876800"/>
          <p14:tracePt t="68956" x="4960938" y="4945063"/>
          <p14:tracePt t="68972" x="4114800" y="4960938"/>
          <p14:tracePt t="68990" x="3162300" y="4960938"/>
          <p14:tracePt t="69005" x="2933700" y="4960938"/>
          <p14:tracePt t="69022" x="2925763" y="4953000"/>
          <p14:tracePt t="69039" x="2917825" y="4953000"/>
          <p14:tracePt t="69086" x="2917825" y="4945063"/>
          <p14:tracePt t="69103" x="2917825" y="4937125"/>
          <p14:tracePt t="69110" x="2925763" y="4930775"/>
          <p14:tracePt t="69122" x="2933700" y="4922838"/>
          <p14:tracePt t="69139" x="2987675" y="4899025"/>
          <p14:tracePt t="69156" x="3040063" y="4868863"/>
          <p14:tracePt t="69172" x="3086100" y="4838700"/>
          <p14:tracePt t="69190" x="3124200" y="4822825"/>
          <p14:tracePt t="69206" x="3146425" y="4808538"/>
          <p14:tracePt t="69222" x="3200400" y="4770438"/>
          <p14:tracePt t="69239" x="3306763" y="4694238"/>
          <p14:tracePt t="69256" x="3398838" y="4618038"/>
          <p14:tracePt t="69272" x="3489325" y="4533900"/>
          <p14:tracePt t="69289" x="3565525" y="4473575"/>
          <p14:tracePt t="69306" x="3573463" y="4465638"/>
          <p14:tracePt t="69350" x="3573463" y="4511675"/>
          <p14:tracePt t="69358" x="3573463" y="4618038"/>
          <p14:tracePt t="69372" x="3603625" y="4746625"/>
          <p14:tracePt t="69390" x="3679825" y="5280025"/>
          <p14:tracePt t="69406" x="3733800" y="5464175"/>
          <p14:tracePt t="69423" x="3733800" y="5494338"/>
          <p14:tracePt t="69456" x="3763963" y="5494338"/>
          <p14:tracePt t="69473" x="3908425" y="5173663"/>
          <p14:tracePt t="69489" x="4046538" y="4754563"/>
          <p14:tracePt t="69506" x="4160838" y="4359275"/>
          <p14:tracePt t="69523" x="4229100" y="4098925"/>
          <p14:tracePt t="69539" x="4251325" y="4046538"/>
          <p14:tracePt t="69582" x="4244975" y="4098925"/>
          <p14:tracePt t="69591" x="4237038" y="4183063"/>
          <p14:tracePt t="69606" x="4206875" y="4359275"/>
          <p14:tracePt t="69623" x="4191000" y="4479925"/>
          <p14:tracePt t="69639" x="4191000" y="4495800"/>
          <p14:tracePt t="69678" x="4191000" y="4473575"/>
          <p14:tracePt t="69689" x="4213225" y="4389438"/>
          <p14:tracePt t="69706" x="4244975" y="4283075"/>
          <p14:tracePt t="69723" x="4283075" y="4206875"/>
          <p14:tracePt t="69739" x="4289425" y="4198938"/>
          <p14:tracePt t="69782" x="4289425" y="4244975"/>
          <p14:tracePt t="69791" x="4289425" y="4343400"/>
          <p14:tracePt t="69798" x="4289425" y="4441825"/>
          <p14:tracePt t="69807" x="4289425" y="4556125"/>
          <p14:tracePt t="69823" x="4289425" y="4694238"/>
          <p14:tracePt t="69839" x="4297363" y="4716463"/>
          <p14:tracePt t="69873" x="4321175" y="4716463"/>
          <p14:tracePt t="69889" x="4435475" y="4556125"/>
          <p14:tracePt t="69906" x="4487863" y="4403725"/>
          <p14:tracePt t="69923" x="4541838" y="4297363"/>
          <p14:tracePt t="69974" x="4541838" y="4313238"/>
          <p14:tracePt t="69982" x="4549775" y="4403725"/>
          <p14:tracePt t="69990" x="4549775" y="4487863"/>
          <p14:tracePt t="70006" x="4556125" y="4640263"/>
          <p14:tracePt t="70023" x="4564063" y="4708525"/>
          <p14:tracePt t="70056" x="4579938" y="4708525"/>
          <p14:tracePt t="70073" x="4664075" y="4572000"/>
          <p14:tracePt t="70089" x="4694238" y="4457700"/>
          <p14:tracePt t="70106" x="4724400" y="4397375"/>
          <p14:tracePt t="70123" x="4732338" y="4389438"/>
          <p14:tracePt t="70167" x="4732338" y="4419600"/>
          <p14:tracePt t="70174" x="4732338" y="4465638"/>
          <p14:tracePt t="70190" x="4754563" y="4610100"/>
          <p14:tracePt t="70206" x="4770438" y="4670425"/>
          <p14:tracePt t="70246" x="4778375" y="4678363"/>
          <p14:tracePt t="70256" x="4792663" y="4678363"/>
          <p14:tracePt t="70273" x="4822825" y="4618038"/>
          <p14:tracePt t="70289" x="4830763" y="4572000"/>
          <p14:tracePt t="70306" x="4830763" y="4564063"/>
          <p14:tracePt t="70367" x="4830763" y="4587875"/>
          <p14:tracePt t="70374" x="4830763" y="4625975"/>
          <p14:tracePt t="70383" x="4830763" y="4656138"/>
          <p14:tracePt t="70391" x="4854575" y="4694238"/>
          <p14:tracePt t="70406" x="4854575" y="4716463"/>
          <p14:tracePt t="70423" x="4860925" y="4724400"/>
          <p14:tracePt t="98767" x="4854575" y="4724400"/>
          <p14:tracePt t="98774" x="4716463" y="4702175"/>
          <p14:tracePt t="98783" x="4335463" y="4518025"/>
          <p14:tracePt t="98800" x="3352800" y="3741738"/>
          <p14:tracePt t="98817" x="2370138" y="2903538"/>
          <p14:tracePt t="98834" x="1722438" y="2362200"/>
          <p14:tracePt t="98850" x="1616075" y="2263775"/>
          <p14:tracePt t="98867" x="1608138" y="2263775"/>
          <p14:tracePt t="98900" x="1654175" y="2225675"/>
          <p14:tracePt t="98917" x="1989138" y="2133600"/>
          <p14:tracePt t="98934" x="2362200" y="2095500"/>
          <p14:tracePt t="98950" x="2514600" y="2103438"/>
          <p14:tracePt t="98967" x="2568575" y="2111375"/>
          <p14:tracePt t="99270" x="2644775" y="2111375"/>
          <p14:tracePt t="99279" x="2827338" y="2065338"/>
          <p14:tracePt t="99286" x="3086100" y="2027238"/>
          <p14:tracePt t="99300" x="3298825" y="2019300"/>
          <p14:tracePt t="99318" x="3513138" y="2125663"/>
          <p14:tracePt t="99334" x="3665538" y="2209800"/>
          <p14:tracePt t="99350" x="3863975" y="2286000"/>
          <p14:tracePt t="99367" x="4068763" y="2339975"/>
          <p14:tracePt t="99384" x="4244975" y="2400300"/>
          <p14:tracePt t="99400" x="4335463" y="2422525"/>
          <p14:tracePt t="99417" x="4351338" y="2422525"/>
          <p14:tracePt t="99951" x="4359275" y="2430463"/>
          <p14:tracePt t="99958" x="4427538" y="2454275"/>
          <p14:tracePt t="99967" x="4602163" y="2498725"/>
          <p14:tracePt t="99984" x="5387975" y="2720975"/>
          <p14:tracePt t="100000" x="6278563" y="3017838"/>
          <p14:tracePt t="100017" x="7102475" y="3260725"/>
          <p14:tracePt t="100033" x="7772400" y="3497263"/>
          <p14:tracePt t="100050" x="8107363" y="3665538"/>
          <p14:tracePt t="100067" x="8237538" y="3771900"/>
          <p14:tracePt t="100083" x="8245475" y="3779838"/>
          <p14:tracePt t="100100" x="8245475" y="3802063"/>
          <p14:tracePt t="100117" x="7993063" y="4098925"/>
          <p14:tracePt t="100133" x="7513638" y="4335463"/>
          <p14:tracePt t="100150" x="6804025" y="4556125"/>
          <p14:tracePt t="100167" x="6232525" y="4708525"/>
          <p14:tracePt t="100183" x="5965825" y="4816475"/>
          <p14:tracePt t="100200" x="5883275" y="4854575"/>
          <p14:tracePt t="100237" x="5883275" y="4846638"/>
          <p14:tracePt t="100250" x="5959475" y="4816475"/>
          <p14:tracePt t="100267" x="6202363" y="4740275"/>
          <p14:tracePt t="100283" x="6302375" y="4708525"/>
          <p14:tracePt t="101030" x="6346825" y="4678363"/>
          <p14:tracePt t="101039" x="6430963" y="4632325"/>
          <p14:tracePt t="101051" x="6523038" y="4594225"/>
          <p14:tracePt t="101067" x="6683375" y="4556125"/>
          <p14:tracePt t="101084" x="6789738" y="4518025"/>
          <p14:tracePt t="101102" x="6888163" y="4465638"/>
          <p14:tracePt t="101117" x="6934200" y="4411663"/>
          <p14:tracePt t="101134" x="6950075" y="4373563"/>
          <p14:tracePt t="101702" x="6956425" y="4365625"/>
          <p14:tracePt t="101710" x="6964363" y="4365625"/>
          <p14:tracePt t="101902" x="6972300" y="4365625"/>
          <p14:tracePt t="101910" x="6980238" y="4365625"/>
          <p14:tracePt t="101926" x="6980238" y="435927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275645" y="1019069"/>
            <a:ext cx="755226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Random variable </a:t>
            </a:r>
          </a:p>
        </p:txBody>
      </p:sp>
      <p:sp>
        <p:nvSpPr>
          <p:cNvPr id="6" name="TextBox 5"/>
          <p:cNvSpPr txBox="1"/>
          <p:nvPr/>
        </p:nvSpPr>
        <p:spPr>
          <a:xfrm>
            <a:off x="930443" y="1691763"/>
            <a:ext cx="5376773" cy="3416320"/>
          </a:xfrm>
          <a:prstGeom prst="rect">
            <a:avLst/>
          </a:prstGeom>
          <a:solidFill>
            <a:schemeClr val="bg1"/>
          </a:solidFill>
        </p:spPr>
        <p:txBody>
          <a:bodyPr wrap="square" rtlCol="0">
            <a:spAutoFit/>
          </a:bodyPr>
          <a:lstStyle/>
          <a:p>
            <a:pPr>
              <a:defRPr/>
            </a:pPr>
            <a:r>
              <a:rPr lang="en-US" dirty="0">
                <a:latin typeface="Times New Roman" panose="02020603050405020304" pitchFamily="18" charset="0"/>
                <a:cs typeface="Times New Roman" panose="02020603050405020304" pitchFamily="18" charset="0"/>
              </a:rPr>
              <a:t>Decide whether the random variable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is discrete or continuous</a:t>
            </a:r>
            <a:r>
              <a:rPr lang="en-US" dirty="0" smtClean="0">
                <a:latin typeface="Times New Roman" panose="02020603050405020304" pitchFamily="18" charset="0"/>
                <a:cs typeface="Times New Roman" panose="02020603050405020304" pitchFamily="18" charset="0"/>
              </a:rPr>
              <a:t>.</a:t>
            </a:r>
          </a:p>
          <a:p>
            <a:pPr>
              <a:defRPr/>
            </a:pPr>
            <a:r>
              <a:rPr lang="en-US" i="1" dirty="0">
                <a:latin typeface="Times New Roman" pitchFamily="18" charset="0"/>
                <a:cs typeface="Times New Roman" pitchFamily="18" charset="0"/>
              </a:rPr>
              <a:t>x</a:t>
            </a:r>
            <a:r>
              <a:rPr lang="en-US" dirty="0">
                <a:latin typeface="Times New Roman" pitchFamily="18" charset="0"/>
                <a:cs typeface="Times New Roman" pitchFamily="18" charset="0"/>
              </a:rPr>
              <a:t> = The number of stocks in the Dow Jones Industrial Average that </a:t>
            </a:r>
            <a:r>
              <a:rPr lang="en-US" dirty="0" smtClean="0">
                <a:latin typeface="Times New Roman" pitchFamily="18" charset="0"/>
                <a:cs typeface="Times New Roman" pitchFamily="18" charset="0"/>
              </a:rPr>
              <a:t>have share </a:t>
            </a:r>
            <a:r>
              <a:rPr lang="en-US" dirty="0">
                <a:latin typeface="Times New Roman" pitchFamily="18" charset="0"/>
                <a:cs typeface="Times New Roman" pitchFamily="18" charset="0"/>
              </a:rPr>
              <a:t>price </a:t>
            </a:r>
            <a:r>
              <a:rPr lang="en-US" dirty="0" smtClean="0">
                <a:latin typeface="Times New Roman" pitchFamily="18" charset="0"/>
                <a:cs typeface="Times New Roman" pitchFamily="18" charset="0"/>
              </a:rPr>
              <a:t>increases on </a:t>
            </a:r>
            <a:r>
              <a:rPr lang="en-US" dirty="0">
                <a:latin typeface="Times New Roman" pitchFamily="18" charset="0"/>
                <a:cs typeface="Times New Roman" pitchFamily="18" charset="0"/>
              </a:rPr>
              <a:t>a given day</a:t>
            </a:r>
            <a:r>
              <a:rPr lang="en-US" dirty="0" smtClean="0">
                <a:latin typeface="Times New Roman" pitchFamily="18" charset="0"/>
                <a:cs typeface="Times New Roman" pitchFamily="18" charset="0"/>
              </a:rPr>
              <a:t>.</a:t>
            </a:r>
          </a:p>
          <a:p>
            <a:pPr>
              <a:defRPr/>
            </a:pPr>
            <a:endParaRPr lang="en-US" dirty="0">
              <a:latin typeface="Times New Roman" pitchFamily="18" charset="0"/>
              <a:cs typeface="Times New Roman" pitchFamily="18" charset="0"/>
            </a:endParaRPr>
          </a:p>
          <a:p>
            <a:pPr>
              <a:defRPr/>
            </a:pPr>
            <a:r>
              <a:rPr lang="en-US" b="1" dirty="0">
                <a:solidFill>
                  <a:schemeClr val="accent3"/>
                </a:solidFill>
                <a:latin typeface="Times New Roman" panose="02020603050405020304" pitchFamily="18" charset="0"/>
                <a:cs typeface="Times New Roman" panose="02020603050405020304" pitchFamily="18" charset="0"/>
              </a:rPr>
              <a:t>Solution:</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b="1" dirty="0">
                <a:solidFill>
                  <a:schemeClr val="accent2"/>
                </a:solidFill>
                <a:latin typeface="Times New Roman" panose="02020603050405020304" pitchFamily="18" charset="0"/>
                <a:cs typeface="Times New Roman" panose="02020603050405020304" pitchFamily="18" charset="0"/>
              </a:rPr>
              <a:t>Discrete random variable </a:t>
            </a:r>
            <a:r>
              <a:rPr lang="en-US" dirty="0">
                <a:latin typeface="Times New Roman" panose="02020603050405020304" pitchFamily="18" charset="0"/>
                <a:cs typeface="Times New Roman" panose="02020603050405020304" pitchFamily="18" charset="0"/>
              </a:rPr>
              <a:t>(The number of stocks whose share price increases can be counted.)</a:t>
            </a:r>
          </a:p>
          <a:p>
            <a:pPr>
              <a:defRPr/>
            </a:pPr>
            <a:endParaRPr lang="en-US" sz="2400" dirty="0" smtClean="0">
              <a:latin typeface="Times New Roman" pitchFamily="18" charset="0"/>
              <a:cs typeface="Times New Roman" pitchFamily="18" charset="0"/>
            </a:endParaRPr>
          </a:p>
          <a:p>
            <a:pPr>
              <a:defRPr/>
            </a:pPr>
            <a:endParaRPr lang="en-US" sz="2400" dirty="0"/>
          </a:p>
          <a:p>
            <a:pPr>
              <a:defRPr/>
            </a:pPr>
            <a:endParaRPr lang="en-US" sz="2400" dirty="0"/>
          </a:p>
        </p:txBody>
      </p:sp>
      <p:grpSp>
        <p:nvGrpSpPr>
          <p:cNvPr id="8" name="Group 74"/>
          <p:cNvGrpSpPr>
            <a:grpSpLocks/>
          </p:cNvGrpSpPr>
          <p:nvPr/>
        </p:nvGrpSpPr>
        <p:grpSpPr bwMode="auto">
          <a:xfrm>
            <a:off x="1996269" y="4141598"/>
            <a:ext cx="4114800" cy="842962"/>
            <a:chOff x="2164058" y="5326074"/>
            <a:chExt cx="4114800" cy="842963"/>
          </a:xfrm>
        </p:grpSpPr>
        <p:sp>
          <p:nvSpPr>
            <p:cNvPr id="9" name="Line 73"/>
            <p:cNvSpPr>
              <a:spLocks noChangeShapeType="1"/>
            </p:cNvSpPr>
            <p:nvPr/>
          </p:nvSpPr>
          <p:spPr bwMode="auto">
            <a:xfrm>
              <a:off x="2164058" y="5608649"/>
              <a:ext cx="3624263" cy="0"/>
            </a:xfrm>
            <a:prstGeom prst="line">
              <a:avLst/>
            </a:prstGeom>
            <a:noFill/>
            <a:ln w="28575">
              <a:solidFill>
                <a:schemeClr val="tx1"/>
              </a:solidFill>
              <a:round/>
              <a:headEnd type="triangle" w="med" len="med"/>
              <a:tailEnd type="triangle" w="med" len="med"/>
            </a:ln>
          </p:spPr>
          <p:txBody>
            <a:bodyPr/>
            <a:lstStyle/>
            <a:p>
              <a:endParaRPr lang="en-US"/>
            </a:p>
          </p:txBody>
        </p:sp>
        <p:sp>
          <p:nvSpPr>
            <p:cNvPr id="10" name="Line 74"/>
            <p:cNvSpPr>
              <a:spLocks noChangeShapeType="1"/>
            </p:cNvSpPr>
            <p:nvPr/>
          </p:nvSpPr>
          <p:spPr bwMode="auto">
            <a:xfrm>
              <a:off x="4281783" y="5456249"/>
              <a:ext cx="0" cy="304800"/>
            </a:xfrm>
            <a:prstGeom prst="line">
              <a:avLst/>
            </a:prstGeom>
            <a:noFill/>
            <a:ln w="28575">
              <a:solidFill>
                <a:schemeClr val="tx1"/>
              </a:solidFill>
              <a:round/>
              <a:headEnd/>
              <a:tailEnd/>
            </a:ln>
          </p:spPr>
          <p:txBody>
            <a:bodyPr/>
            <a:lstStyle/>
            <a:p>
              <a:endParaRPr lang="en-US"/>
            </a:p>
          </p:txBody>
        </p:sp>
        <p:sp>
          <p:nvSpPr>
            <p:cNvPr id="11" name="Text Box 75"/>
            <p:cNvSpPr txBox="1">
              <a:spLocks noChangeArrowheads="1"/>
            </p:cNvSpPr>
            <p:nvPr/>
          </p:nvSpPr>
          <p:spPr bwMode="auto">
            <a:xfrm>
              <a:off x="5821658" y="5326074"/>
              <a:ext cx="457200" cy="457200"/>
            </a:xfrm>
            <a:prstGeom prst="rect">
              <a:avLst/>
            </a:prstGeom>
            <a:noFill/>
            <a:ln w="9525">
              <a:noFill/>
              <a:miter lim="800000"/>
              <a:headEnd/>
              <a:tailEnd/>
            </a:ln>
          </p:spPr>
          <p:txBody>
            <a:bodyPr>
              <a:spAutoFit/>
            </a:bodyPr>
            <a:lstStyle/>
            <a:p>
              <a:pPr eaLnBrk="0" hangingPunct="0"/>
              <a:r>
                <a:rPr lang="en-US" i="1">
                  <a:latin typeface="Times New Roman" pitchFamily="18" charset="0"/>
                </a:rPr>
                <a:t>x</a:t>
              </a:r>
            </a:p>
          </p:txBody>
        </p:sp>
        <p:sp>
          <p:nvSpPr>
            <p:cNvPr id="12" name="Line 76"/>
            <p:cNvSpPr>
              <a:spLocks noChangeShapeType="1"/>
            </p:cNvSpPr>
            <p:nvPr/>
          </p:nvSpPr>
          <p:spPr bwMode="auto">
            <a:xfrm>
              <a:off x="3122908" y="5456249"/>
              <a:ext cx="0" cy="304800"/>
            </a:xfrm>
            <a:prstGeom prst="line">
              <a:avLst/>
            </a:prstGeom>
            <a:noFill/>
            <a:ln w="28575">
              <a:solidFill>
                <a:schemeClr val="tx1"/>
              </a:solidFill>
              <a:round/>
              <a:headEnd/>
              <a:tailEnd/>
            </a:ln>
          </p:spPr>
          <p:txBody>
            <a:bodyPr/>
            <a:lstStyle/>
            <a:p>
              <a:endParaRPr lang="en-US"/>
            </a:p>
          </p:txBody>
        </p:sp>
        <p:sp>
          <p:nvSpPr>
            <p:cNvPr id="13" name="Line 78"/>
            <p:cNvSpPr>
              <a:spLocks noChangeShapeType="1"/>
            </p:cNvSpPr>
            <p:nvPr/>
          </p:nvSpPr>
          <p:spPr bwMode="auto">
            <a:xfrm>
              <a:off x="2545058" y="5456249"/>
              <a:ext cx="0" cy="304800"/>
            </a:xfrm>
            <a:prstGeom prst="line">
              <a:avLst/>
            </a:prstGeom>
            <a:noFill/>
            <a:ln w="28575">
              <a:solidFill>
                <a:schemeClr val="tx1"/>
              </a:solidFill>
              <a:round/>
              <a:headEnd/>
              <a:tailEnd/>
            </a:ln>
          </p:spPr>
          <p:txBody>
            <a:bodyPr/>
            <a:lstStyle/>
            <a:p>
              <a:endParaRPr lang="en-US"/>
            </a:p>
          </p:txBody>
        </p:sp>
        <p:sp>
          <p:nvSpPr>
            <p:cNvPr id="14" name="Line 80"/>
            <p:cNvSpPr>
              <a:spLocks noChangeShapeType="1"/>
            </p:cNvSpPr>
            <p:nvPr/>
          </p:nvSpPr>
          <p:spPr bwMode="auto">
            <a:xfrm>
              <a:off x="5440658" y="5456249"/>
              <a:ext cx="0" cy="304800"/>
            </a:xfrm>
            <a:prstGeom prst="line">
              <a:avLst/>
            </a:prstGeom>
            <a:noFill/>
            <a:ln w="28575">
              <a:solidFill>
                <a:schemeClr val="tx1"/>
              </a:solidFill>
              <a:round/>
              <a:headEnd/>
              <a:tailEnd/>
            </a:ln>
          </p:spPr>
          <p:txBody>
            <a:bodyPr/>
            <a:lstStyle/>
            <a:p>
              <a:endParaRPr lang="en-US"/>
            </a:p>
          </p:txBody>
        </p:sp>
        <p:sp>
          <p:nvSpPr>
            <p:cNvPr id="15" name="Text Box 81"/>
            <p:cNvSpPr txBox="1">
              <a:spLocks noChangeArrowheads="1"/>
            </p:cNvSpPr>
            <p:nvPr/>
          </p:nvSpPr>
          <p:spPr bwMode="auto">
            <a:xfrm>
              <a:off x="2903833"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1</a:t>
              </a:r>
            </a:p>
          </p:txBody>
        </p:sp>
        <p:sp>
          <p:nvSpPr>
            <p:cNvPr id="16" name="Text Box 82"/>
            <p:cNvSpPr txBox="1">
              <a:spLocks noChangeArrowheads="1"/>
            </p:cNvSpPr>
            <p:nvPr/>
          </p:nvSpPr>
          <p:spPr bwMode="auto">
            <a:xfrm>
              <a:off x="5127921" y="5772162"/>
              <a:ext cx="631825"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30</a:t>
              </a:r>
            </a:p>
          </p:txBody>
        </p:sp>
        <p:sp>
          <p:nvSpPr>
            <p:cNvPr id="17" name="Line 83"/>
            <p:cNvSpPr>
              <a:spLocks noChangeShapeType="1"/>
            </p:cNvSpPr>
            <p:nvPr/>
          </p:nvSpPr>
          <p:spPr bwMode="auto">
            <a:xfrm>
              <a:off x="3702346" y="5443549"/>
              <a:ext cx="0" cy="304800"/>
            </a:xfrm>
            <a:prstGeom prst="line">
              <a:avLst/>
            </a:prstGeom>
            <a:noFill/>
            <a:ln w="28575">
              <a:solidFill>
                <a:schemeClr val="tx1"/>
              </a:solidFill>
              <a:round/>
              <a:headEnd/>
              <a:tailEnd/>
            </a:ln>
          </p:spPr>
          <p:txBody>
            <a:bodyPr/>
            <a:lstStyle/>
            <a:p>
              <a:endParaRPr lang="en-US"/>
            </a:p>
          </p:txBody>
        </p:sp>
        <p:sp>
          <p:nvSpPr>
            <p:cNvPr id="18" name="Text Box 84"/>
            <p:cNvSpPr txBox="1">
              <a:spLocks noChangeArrowheads="1"/>
            </p:cNvSpPr>
            <p:nvPr/>
          </p:nvSpPr>
          <p:spPr bwMode="auto">
            <a:xfrm>
              <a:off x="4057946"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a:t>
              </a:r>
            </a:p>
          </p:txBody>
        </p:sp>
        <p:sp>
          <p:nvSpPr>
            <p:cNvPr id="19" name="Text Box 87"/>
            <p:cNvSpPr txBox="1">
              <a:spLocks noChangeArrowheads="1"/>
            </p:cNvSpPr>
            <p:nvPr/>
          </p:nvSpPr>
          <p:spPr bwMode="auto">
            <a:xfrm>
              <a:off x="2313283"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0</a:t>
              </a:r>
            </a:p>
          </p:txBody>
        </p:sp>
        <p:sp>
          <p:nvSpPr>
            <p:cNvPr id="20" name="Text Box 88"/>
            <p:cNvSpPr txBox="1">
              <a:spLocks noChangeArrowheads="1"/>
            </p:cNvSpPr>
            <p:nvPr/>
          </p:nvSpPr>
          <p:spPr bwMode="auto">
            <a:xfrm>
              <a:off x="3467396"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2</a:t>
              </a:r>
            </a:p>
          </p:txBody>
        </p:sp>
        <p:sp>
          <p:nvSpPr>
            <p:cNvPr id="21" name="Text Box 89"/>
            <p:cNvSpPr txBox="1">
              <a:spLocks noChangeArrowheads="1"/>
            </p:cNvSpPr>
            <p:nvPr/>
          </p:nvSpPr>
          <p:spPr bwMode="auto">
            <a:xfrm>
              <a:off x="4635796"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a:t>
              </a:r>
            </a:p>
          </p:txBody>
        </p:sp>
        <p:sp>
          <p:nvSpPr>
            <p:cNvPr id="22" name="Oval 86"/>
            <p:cNvSpPr>
              <a:spLocks noChangeAspect="1" noChangeArrowheads="1"/>
            </p:cNvSpPr>
            <p:nvPr/>
          </p:nvSpPr>
          <p:spPr bwMode="auto">
            <a:xfrm>
              <a:off x="3063468"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3" name="Oval 91"/>
            <p:cNvSpPr>
              <a:spLocks noChangeAspect="1" noChangeArrowheads="1"/>
            </p:cNvSpPr>
            <p:nvPr/>
          </p:nvSpPr>
          <p:spPr bwMode="auto">
            <a:xfrm>
              <a:off x="3657896"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4" name="Oval 92"/>
            <p:cNvSpPr>
              <a:spLocks noChangeAspect="1" noChangeArrowheads="1"/>
            </p:cNvSpPr>
            <p:nvPr/>
          </p:nvSpPr>
          <p:spPr bwMode="auto">
            <a:xfrm>
              <a:off x="4229396"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5" name="Oval 86"/>
            <p:cNvSpPr>
              <a:spLocks noChangeAspect="1" noChangeArrowheads="1"/>
            </p:cNvSpPr>
            <p:nvPr/>
          </p:nvSpPr>
          <p:spPr bwMode="auto">
            <a:xfrm>
              <a:off x="2496348"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6" name="Oval 93"/>
            <p:cNvSpPr>
              <a:spLocks noChangeAspect="1" noChangeArrowheads="1"/>
            </p:cNvSpPr>
            <p:nvPr/>
          </p:nvSpPr>
          <p:spPr bwMode="auto">
            <a:xfrm>
              <a:off x="5387303"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grpSp>
      <p:sp>
        <p:nvSpPr>
          <p:cNvPr id="28" name="TextBox 27"/>
          <p:cNvSpPr txBox="1"/>
          <p:nvPr/>
        </p:nvSpPr>
        <p:spPr>
          <a:xfrm>
            <a:off x="6577795" y="1828808"/>
            <a:ext cx="5376773" cy="2769989"/>
          </a:xfrm>
          <a:prstGeom prst="rect">
            <a:avLst/>
          </a:prstGeom>
          <a:solidFill>
            <a:schemeClr val="bg1"/>
          </a:solidFill>
        </p:spPr>
        <p:txBody>
          <a:bodyPr wrap="square" rtlCol="0">
            <a:spAutoFit/>
          </a:bodyPr>
          <a:lstStyle/>
          <a:p>
            <a:pPr algn="r">
              <a:defRPr/>
            </a:pPr>
            <a:r>
              <a:rPr lang="ar-EG" dirty="0">
                <a:latin typeface="Times New Roman" panose="02020603050405020304" pitchFamily="18" charset="0"/>
                <a:cs typeface="Times New Roman" panose="02020603050405020304" pitchFamily="18" charset="0"/>
              </a:rPr>
              <a:t>حدد ما إذا كان المتغير </a:t>
            </a:r>
            <a:r>
              <a:rPr lang="ar-EG" dirty="0" smtClean="0">
                <a:latin typeface="Times New Roman" panose="02020603050405020304" pitchFamily="18" charset="0"/>
                <a:cs typeface="Times New Roman" panose="02020603050405020304" pitchFamily="18" charset="0"/>
              </a:rPr>
              <a:t>العشوائي منفصلا أم متصلا؟</a:t>
            </a:r>
            <a:endParaRPr lang="ar-EG" dirty="0">
              <a:latin typeface="Times New Roman" panose="02020603050405020304" pitchFamily="18" charset="0"/>
              <a:cs typeface="Times New Roman" panose="02020603050405020304" pitchFamily="18" charset="0"/>
            </a:endParaRPr>
          </a:p>
          <a:p>
            <a:pPr algn="r">
              <a:defRPr/>
            </a:pPr>
            <a:r>
              <a:rPr lang="ar-EG" dirty="0" smtClean="0">
                <a:latin typeface="Times New Roman" panose="02020603050405020304" pitchFamily="18" charset="0"/>
                <a:cs typeface="Times New Roman" panose="02020603050405020304" pitchFamily="18" charset="0"/>
              </a:rPr>
              <a:t>عدد </a:t>
            </a:r>
            <a:r>
              <a:rPr lang="ar-EG" dirty="0">
                <a:latin typeface="Times New Roman" panose="02020603050405020304" pitchFamily="18" charset="0"/>
                <a:cs typeface="Times New Roman" panose="02020603050405020304" pitchFamily="18" charset="0"/>
              </a:rPr>
              <a:t>الأسهم في مؤشر داو جونز الصناعي التي ترتفع أسعار أسهمها في يوم معين.</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الحل: </a:t>
            </a:r>
            <a:endParaRPr lang="ar-EG" dirty="0" smtClean="0">
              <a:latin typeface="Times New Roman" panose="02020603050405020304" pitchFamily="18" charset="0"/>
              <a:cs typeface="Times New Roman" panose="02020603050405020304" pitchFamily="18" charset="0"/>
            </a:endParaRPr>
          </a:p>
          <a:p>
            <a:pPr algn="r">
              <a:defRPr/>
            </a:pPr>
            <a:r>
              <a:rPr lang="ar-EG" b="1" dirty="0" smtClean="0">
                <a:solidFill>
                  <a:schemeClr val="accent2"/>
                </a:solidFill>
                <a:latin typeface="Times New Roman" panose="02020603050405020304" pitchFamily="18" charset="0"/>
                <a:cs typeface="Times New Roman" panose="02020603050405020304" pitchFamily="18" charset="0"/>
              </a:rPr>
              <a:t>المتغير </a:t>
            </a:r>
            <a:r>
              <a:rPr lang="ar-EG" b="1" dirty="0">
                <a:solidFill>
                  <a:schemeClr val="accent2"/>
                </a:solidFill>
                <a:latin typeface="Times New Roman" panose="02020603050405020304" pitchFamily="18" charset="0"/>
                <a:cs typeface="Times New Roman" panose="02020603050405020304" pitchFamily="18" charset="0"/>
              </a:rPr>
              <a:t>العشوائي المنفصل </a:t>
            </a:r>
            <a:r>
              <a:rPr lang="ar-EG" dirty="0">
                <a:latin typeface="Times New Roman" panose="02020603050405020304" pitchFamily="18" charset="0"/>
                <a:cs typeface="Times New Roman" panose="02020603050405020304" pitchFamily="18" charset="0"/>
              </a:rPr>
              <a:t>(عدد الأسهم التي يمكن حساب الزيادات في أسعار أسهمها.)</a:t>
            </a:r>
            <a:endParaRPr lang="en-US" sz="2400" dirty="0" smtClean="0">
              <a:latin typeface="Times New Roman" pitchFamily="18" charset="0"/>
              <a:cs typeface="Times New Roman" pitchFamily="18" charset="0"/>
            </a:endParaRPr>
          </a:p>
          <a:p>
            <a:pPr algn="r">
              <a:defRPr/>
            </a:pPr>
            <a:endParaRPr lang="en-US" sz="2400" dirty="0"/>
          </a:p>
          <a:p>
            <a:pPr algn="r">
              <a:defRPr/>
            </a:pPr>
            <a:endParaRPr lang="en-US" sz="2400" dirty="0"/>
          </a:p>
        </p:txBody>
      </p:sp>
    </p:spTree>
    <p:extLst>
      <p:ext uri="{BB962C8B-B14F-4D97-AF65-F5344CB8AC3E}">
        <p14:creationId xmlns:p14="http://schemas.microsoft.com/office/powerpoint/2010/main" val="2823848465"/>
      </p:ext>
    </p:extLst>
  </p:cSld>
  <p:clrMapOvr>
    <a:masterClrMapping/>
  </p:clrMapOvr>
  <mc:AlternateContent xmlns:mc="http://schemas.openxmlformats.org/markup-compatibility/2006" xmlns:p14="http://schemas.microsoft.com/office/powerpoint/2010/main">
    <mc:Choice Requires="p14">
      <p:transition p14:dur="10" advTm="65159"/>
    </mc:Choice>
    <mc:Fallback xmlns="">
      <p:transition advTm="651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406" x="6972300" y="4381500"/>
          <p14:tracePt t="414" x="6956425" y="4397375"/>
          <p14:tracePt t="438" x="6950075" y="4397375"/>
          <p14:tracePt t="695" x="6942138" y="4397375"/>
          <p14:tracePt t="703" x="6934200" y="4397375"/>
          <p14:tracePt t="711" x="6865938" y="4381500"/>
          <p14:tracePt t="720" x="6781800" y="4365625"/>
          <p14:tracePt t="736" x="6553200" y="4289425"/>
          <p14:tracePt t="753" x="6202363" y="4175125"/>
          <p14:tracePt t="770" x="5570538" y="3940175"/>
          <p14:tracePt t="786" x="4792663" y="3603625"/>
          <p14:tracePt t="803" x="4038600" y="3162300"/>
          <p14:tracePt t="820" x="3444875" y="2797175"/>
          <p14:tracePt t="836" x="3146425" y="2568575"/>
          <p14:tracePt t="854" x="2994025" y="2408238"/>
          <p14:tracePt t="870" x="2987675" y="2384425"/>
          <p14:tracePt t="4055" x="2987675" y="2378075"/>
          <p14:tracePt t="4062" x="2987675" y="2362200"/>
          <p14:tracePt t="4071" x="3048000" y="2263775"/>
          <p14:tracePt t="4088" x="3505200" y="1812925"/>
          <p14:tracePt t="4104" x="4008438" y="1447800"/>
          <p14:tracePt t="4121" x="4465638" y="1112838"/>
          <p14:tracePt t="4138" x="4868863" y="708025"/>
          <p14:tracePt t="4154" x="5143500" y="449263"/>
          <p14:tracePt t="4158" x="5203825" y="373063"/>
          <p14:tracePt t="4171" x="5241925" y="304800"/>
          <p14:tracePt t="4188" x="5265738" y="236538"/>
          <p14:tracePt t="4204" x="5273675" y="220663"/>
          <p14:tracePt t="4231" x="5273675" y="206375"/>
          <p14:tracePt t="4239" x="5211763" y="174625"/>
          <p14:tracePt t="4254" x="5089525" y="136525"/>
          <p14:tracePt t="4271" x="4975225" y="122238"/>
          <p14:tracePt t="4288" x="4724400" y="152400"/>
          <p14:tracePt t="4304" x="4411663" y="282575"/>
          <p14:tracePt t="4321" x="4275138" y="365125"/>
          <p14:tracePt t="4338" x="4251325" y="427038"/>
          <p14:tracePt t="4354" x="4297363" y="541338"/>
          <p14:tracePt t="4371" x="4525963" y="625475"/>
          <p14:tracePt t="4388" x="5089525" y="701675"/>
          <p14:tracePt t="4404" x="5578475" y="762000"/>
          <p14:tracePt t="4421" x="5668963" y="762000"/>
          <p14:tracePt t="4454" x="5592763" y="762000"/>
          <p14:tracePt t="4471" x="5211763" y="769938"/>
          <p14:tracePt t="4488" x="4670425" y="854075"/>
          <p14:tracePt t="4505" x="4359275" y="952500"/>
          <p14:tracePt t="4521" x="4244975" y="998538"/>
          <p14:tracePt t="4538" x="4237038" y="998538"/>
          <p14:tracePt t="4854" x="4229100" y="1020763"/>
          <p14:tracePt t="4862" x="4160838" y="1158875"/>
          <p14:tracePt t="4871" x="4068763" y="1303338"/>
          <p14:tracePt t="4888" x="3924300" y="1584325"/>
          <p14:tracePt t="4905" x="3749675" y="1866900"/>
          <p14:tracePt t="4921" x="3565525" y="2079625"/>
          <p14:tracePt t="4938" x="3429000" y="2125663"/>
          <p14:tracePt t="4955" x="3406775" y="2125663"/>
          <p14:tracePt t="5254" x="3406775" y="2141538"/>
          <p14:tracePt t="5263" x="3406775" y="2187575"/>
          <p14:tracePt t="5271" x="3413125" y="2201863"/>
          <p14:tracePt t="5288" x="3398838" y="2263775"/>
          <p14:tracePt t="5305" x="3322638" y="2384425"/>
          <p14:tracePt t="5321" x="3200400" y="2446338"/>
          <p14:tracePt t="5338" x="3048000" y="2484438"/>
          <p14:tracePt t="5355" x="2879725" y="2484438"/>
          <p14:tracePt t="5371" x="2727325" y="2484438"/>
          <p14:tracePt t="5388" x="2606675" y="2460625"/>
          <p14:tracePt t="5406" x="2354263" y="2408238"/>
          <p14:tracePt t="5421" x="2270125" y="2392363"/>
          <p14:tracePt t="5438" x="2103438" y="2346325"/>
          <p14:tracePt t="5455" x="2011363" y="2308225"/>
          <p14:tracePt t="5472" x="1973263" y="2286000"/>
          <p14:tracePt t="5488" x="1965325" y="2278063"/>
          <p14:tracePt t="5505" x="1958975" y="2270125"/>
          <p14:tracePt t="5522" x="1935163" y="2255838"/>
          <p14:tracePt t="5538" x="1889125" y="2239963"/>
          <p14:tracePt t="5555" x="1851025" y="2232025"/>
          <p14:tracePt t="5572" x="1836738" y="2225675"/>
          <p14:tracePt t="5588" x="1812925" y="2217738"/>
          <p14:tracePt t="5605" x="1806575" y="2217738"/>
          <p14:tracePt t="5678" x="1798638" y="2217738"/>
          <p14:tracePt t="5686" x="1790700" y="2217738"/>
          <p14:tracePt t="5695" x="1760538" y="2217738"/>
          <p14:tracePt t="5705" x="1722438" y="2217738"/>
          <p14:tracePt t="5722" x="1616075" y="2193925"/>
          <p14:tracePt t="5738" x="1562100" y="2179638"/>
          <p14:tracePt t="6071" x="1554163" y="2179638"/>
          <p14:tracePt t="6438" x="1546225" y="2171700"/>
          <p14:tracePt t="6446" x="1562100" y="2155825"/>
          <p14:tracePt t="6463" x="1577975" y="2155825"/>
          <p14:tracePt t="6472" x="1600200" y="2141538"/>
          <p14:tracePt t="6489" x="1646238" y="2133600"/>
          <p14:tracePt t="6505" x="1706563" y="2133600"/>
          <p14:tracePt t="6522" x="1736725" y="2125663"/>
          <p14:tracePt t="6539" x="1774825" y="2111375"/>
          <p14:tracePt t="6555" x="1820863" y="2111375"/>
          <p14:tracePt t="6572" x="1851025" y="2103438"/>
          <p14:tracePt t="6589" x="1866900" y="2095500"/>
          <p14:tracePt t="6605" x="1905000" y="2087563"/>
          <p14:tracePt t="6622" x="2027238" y="2079625"/>
          <p14:tracePt t="6639" x="2163763" y="2079625"/>
          <p14:tracePt t="6655" x="2324100" y="2079625"/>
          <p14:tracePt t="6672" x="2468563" y="2079625"/>
          <p14:tracePt t="6689" x="2530475" y="2079625"/>
          <p14:tracePt t="6774" x="2544763" y="2079625"/>
          <p14:tracePt t="6782" x="2560638" y="2079625"/>
          <p14:tracePt t="6790" x="2590800" y="2079625"/>
          <p14:tracePt t="6805" x="2613025" y="2079625"/>
          <p14:tracePt t="6822" x="2674938" y="2087563"/>
          <p14:tracePt t="6839" x="2773363" y="2111375"/>
          <p14:tracePt t="6855" x="2849563" y="2117725"/>
          <p14:tracePt t="6872" x="2873375" y="2125663"/>
          <p14:tracePt t="6889" x="2879725" y="2125663"/>
          <p14:tracePt t="6905" x="2895600" y="2133600"/>
          <p14:tracePt t="6982" x="2933700" y="2125663"/>
          <p14:tracePt t="6990" x="3009900" y="2095500"/>
          <p14:tracePt t="6999" x="3063875" y="2073275"/>
          <p14:tracePt t="7007" x="3101975" y="2057400"/>
          <p14:tracePt t="7022" x="3192463" y="2011363"/>
          <p14:tracePt t="7039" x="3276600" y="1965325"/>
          <p14:tracePt t="7055" x="3322638" y="1951038"/>
          <p14:tracePt t="7072" x="3352800" y="1943100"/>
          <p14:tracePt t="7089" x="3382963" y="1943100"/>
          <p14:tracePt t="7106" x="3406775" y="1943100"/>
          <p14:tracePt t="7122" x="3436938" y="1943100"/>
          <p14:tracePt t="7139" x="3475038" y="1943100"/>
          <p14:tracePt t="7142" x="3497263" y="1943100"/>
          <p14:tracePt t="7155" x="3521075" y="1943100"/>
          <p14:tracePt t="7172" x="3627438" y="2003425"/>
          <p14:tracePt t="7189" x="3763963" y="2049463"/>
          <p14:tracePt t="7206" x="3916363" y="2125663"/>
          <p14:tracePt t="7222" x="4008438" y="2163763"/>
          <p14:tracePt t="7239" x="4106863" y="2187575"/>
          <p14:tracePt t="7255" x="4144963" y="2201863"/>
          <p14:tracePt t="7272" x="4191000" y="2201863"/>
          <p14:tracePt t="7289" x="4198938" y="2201863"/>
          <p14:tracePt t="7322" x="4213225" y="2201863"/>
          <p14:tracePt t="7339" x="4229100" y="2193925"/>
          <p14:tracePt t="7356" x="4229100" y="2187575"/>
          <p14:tracePt t="7372" x="4267200" y="2171700"/>
          <p14:tracePt t="7390" x="4373563" y="2155825"/>
          <p14:tracePt t="7406" x="4449763" y="2155825"/>
          <p14:tracePt t="7422" x="4564063" y="2155825"/>
          <p14:tracePt t="7439" x="4678363" y="2155825"/>
          <p14:tracePt t="7456" x="4762500" y="2155825"/>
          <p14:tracePt t="7472" x="4808538" y="2155825"/>
          <p14:tracePt t="7489" x="4830763" y="2155825"/>
          <p14:tracePt t="7583" x="4838700" y="2149475"/>
          <p14:tracePt t="7590" x="4854575" y="2133600"/>
          <p14:tracePt t="7599" x="4860925" y="2133600"/>
          <p14:tracePt t="7607" x="4868863" y="2117725"/>
          <p14:tracePt t="7622" x="4906963" y="2095500"/>
          <p14:tracePt t="7639" x="4930775" y="2079625"/>
          <p14:tracePt t="7656" x="4968875" y="2049463"/>
          <p14:tracePt t="7672" x="4991100" y="2035175"/>
          <p14:tracePt t="7689" x="4999038" y="2035175"/>
          <p14:tracePt t="7722" x="5021263" y="2035175"/>
          <p14:tracePt t="7739" x="5083175" y="2035175"/>
          <p14:tracePt t="7756" x="5211763" y="2035175"/>
          <p14:tracePt t="7772" x="5387975" y="2041525"/>
          <p14:tracePt t="7790" x="5592763" y="2073275"/>
          <p14:tracePt t="7806" x="5668963" y="2079625"/>
          <p14:tracePt t="7822" x="5692775" y="2079625"/>
          <p14:tracePt t="7998" x="5707063" y="2087563"/>
          <p14:tracePt t="8007" x="5722938" y="2095500"/>
          <p14:tracePt t="8014" x="5730875" y="2103438"/>
          <p14:tracePt t="8023" x="5737225" y="2103438"/>
          <p14:tracePt t="8039" x="5783263" y="2133600"/>
          <p14:tracePt t="8056" x="5799138" y="2141538"/>
          <p14:tracePt t="8072" x="5807075" y="2149475"/>
          <p14:tracePt t="8089" x="5813425" y="2155825"/>
          <p14:tracePt t="8223" x="5813425" y="2141538"/>
          <p14:tracePt t="8230" x="5845175" y="2125663"/>
          <p14:tracePt t="8239" x="5859463" y="2117725"/>
          <p14:tracePt t="8256" x="5883275" y="2103438"/>
          <p14:tracePt t="8273" x="5897563" y="2103438"/>
          <p14:tracePt t="8289" x="5913438" y="2103438"/>
          <p14:tracePt t="8374" x="5921375" y="2103438"/>
          <p14:tracePt t="8406" x="5935663" y="2103438"/>
          <p14:tracePt t="8414" x="5959475" y="2095500"/>
          <p14:tracePt t="8423" x="5989638" y="2087563"/>
          <p14:tracePt t="8439" x="6027738" y="2079625"/>
          <p14:tracePt t="8456" x="6096000" y="2073275"/>
          <p14:tracePt t="8473" x="6134100" y="2073275"/>
          <p14:tracePt t="8489" x="6202363" y="2065338"/>
          <p14:tracePt t="8506" x="6264275" y="2057400"/>
          <p14:tracePt t="8523" x="6324600" y="2041525"/>
          <p14:tracePt t="8539" x="6378575" y="2041525"/>
          <p14:tracePt t="8556" x="6430963" y="2041525"/>
          <p14:tracePt t="8573" x="6461125" y="2041525"/>
          <p14:tracePt t="8590" x="6484938" y="2041525"/>
          <p14:tracePt t="8606" x="6507163" y="2041525"/>
          <p14:tracePt t="8623" x="6545263" y="2041525"/>
          <p14:tracePt t="8639" x="6607175" y="2041525"/>
          <p14:tracePt t="8656" x="6651625" y="2041525"/>
          <p14:tracePt t="8673" x="6675438" y="2041525"/>
          <p14:tracePt t="8689" x="6697663" y="2041525"/>
          <p14:tracePt t="8706" x="6713538" y="2041525"/>
          <p14:tracePt t="8723" x="6743700" y="2041525"/>
          <p14:tracePt t="8740" x="6819900" y="2041525"/>
          <p14:tracePt t="8756" x="6896100" y="2041525"/>
          <p14:tracePt t="8773" x="6988175" y="2041525"/>
          <p14:tracePt t="8790" x="7102475" y="2057400"/>
          <p14:tracePt t="8806" x="7170738" y="2073275"/>
          <p14:tracePt t="8823" x="7208838" y="2079625"/>
          <p14:tracePt t="8839" x="7216775" y="2079625"/>
          <p14:tracePt t="8910" x="7246938" y="2079625"/>
          <p14:tracePt t="8918" x="7315200" y="2079625"/>
          <p14:tracePt t="8926" x="7391400" y="2079625"/>
          <p14:tracePt t="8939" x="7451725" y="2079625"/>
          <p14:tracePt t="8956" x="7620000" y="2079625"/>
          <p14:tracePt t="8973" x="7826375" y="2087563"/>
          <p14:tracePt t="8989" x="7985125" y="2087563"/>
          <p14:tracePt t="9006" x="8145463" y="2087563"/>
          <p14:tracePt t="9023" x="8161338" y="2087563"/>
          <p14:tracePt t="9056" x="8183563" y="2087563"/>
          <p14:tracePt t="9073" x="8251825" y="2087563"/>
          <p14:tracePt t="9089" x="8366125" y="2087563"/>
          <p14:tracePt t="9106" x="8466138" y="2087563"/>
          <p14:tracePt t="9123" x="8542338" y="2087563"/>
          <p14:tracePt t="9140" x="8632825" y="2087563"/>
          <p14:tracePt t="9156" x="8709025" y="2087563"/>
          <p14:tracePt t="9160" x="8732838" y="2087563"/>
          <p14:tracePt t="9174" x="8740775" y="2087563"/>
          <p14:tracePt t="9262" x="8747125" y="2087563"/>
          <p14:tracePt t="9270" x="8755063" y="2087563"/>
          <p14:tracePt t="9278" x="8763000" y="2087563"/>
          <p14:tracePt t="9290" x="8793163" y="2087563"/>
          <p14:tracePt t="9306" x="8831263" y="2079625"/>
          <p14:tracePt t="9323" x="8861425" y="2079625"/>
          <p14:tracePt t="9622" x="8861425" y="2073275"/>
          <p14:tracePt t="9638" x="8847138" y="2073275"/>
          <p14:tracePt t="9646" x="8823325" y="2065338"/>
          <p14:tracePt t="9656" x="8785225" y="2041525"/>
          <p14:tracePt t="9673" x="8709025" y="2035175"/>
          <p14:tracePt t="9690" x="8626475" y="2003425"/>
          <p14:tracePt t="9706" x="8488363" y="1965325"/>
          <p14:tracePt t="9723" x="8343900" y="1920875"/>
          <p14:tracePt t="9740" x="8245475" y="1882775"/>
          <p14:tracePt t="9756" x="8207375" y="1874838"/>
          <p14:tracePt t="9773" x="8199438" y="1874838"/>
          <p14:tracePt t="23438" x="8175625" y="1866900"/>
          <p14:tracePt t="23446" x="8093075" y="1866900"/>
          <p14:tracePt t="23454" x="7954963" y="1858963"/>
          <p14:tracePt t="23463" x="7581900" y="1858963"/>
          <p14:tracePt t="23478" x="6354763" y="2324100"/>
          <p14:tracePt t="23495" x="4740275" y="3078163"/>
          <p14:tracePt t="23511" x="3154363" y="3817938"/>
          <p14:tracePt t="23528" x="2689225" y="3962400"/>
          <p14:tracePt t="23590" x="2674938" y="3962400"/>
          <p14:tracePt t="23598" x="2659063" y="3962400"/>
          <p14:tracePt t="23611" x="2628900" y="3962400"/>
          <p14:tracePt t="23628" x="2574925" y="3932238"/>
          <p14:tracePt t="23645" x="2574925" y="3916363"/>
          <p14:tracePt t="23774" x="2552700" y="3908425"/>
          <p14:tracePt t="23782" x="2416175" y="3863975"/>
          <p14:tracePt t="23795" x="2149475" y="3794125"/>
          <p14:tracePt t="23812" x="1287463" y="3565525"/>
          <p14:tracePt t="23828" x="754063" y="3360738"/>
          <p14:tracePt t="23844" x="579438" y="3192463"/>
          <p14:tracePt t="23862" x="525463" y="2963863"/>
          <p14:tracePt t="23878" x="487363" y="2430463"/>
          <p14:tracePt t="23895" x="587375" y="2057400"/>
          <p14:tracePt t="23912" x="754063" y="1790700"/>
          <p14:tracePt t="23928" x="860425" y="1660525"/>
          <p14:tracePt t="23945" x="884238" y="1638300"/>
          <p14:tracePt t="26974" x="952500" y="1616075"/>
          <p14:tracePt t="26982" x="1112838" y="1417638"/>
          <p14:tracePt t="26996" x="1349375" y="1143000"/>
          <p14:tracePt t="27013" x="1546225" y="914400"/>
          <p14:tracePt t="27029" x="1554163" y="906463"/>
          <p14:tracePt t="27342" x="1706563" y="944563"/>
          <p14:tracePt t="27350" x="2003425" y="1058863"/>
          <p14:tracePt t="27363" x="2293938" y="1150938"/>
          <p14:tracePt t="27380" x="2544763" y="1349375"/>
          <p14:tracePt t="27396" x="2628900" y="1508125"/>
          <p14:tracePt t="27414" x="2751138" y="1630363"/>
          <p14:tracePt t="27430" x="2811463" y="1660525"/>
          <p14:tracePt t="27446" x="3116263" y="1730375"/>
          <p14:tracePt t="27463" x="3246438" y="1752600"/>
          <p14:tracePt t="27480" x="3330575" y="1752600"/>
          <p14:tracePt t="27496" x="3382963" y="1752600"/>
          <p14:tracePt t="27550" x="3398838" y="1752600"/>
          <p14:tracePt t="27558" x="3421063" y="1752600"/>
          <p14:tracePt t="27566" x="3436938" y="1768475"/>
          <p14:tracePt t="27580" x="3482975" y="1812925"/>
          <p14:tracePt t="27596" x="3551238" y="1912938"/>
          <p14:tracePt t="27614" x="3711575" y="2087563"/>
          <p14:tracePt t="27630" x="3848100" y="2225675"/>
          <p14:tracePt t="27646" x="4000500" y="2378075"/>
          <p14:tracePt t="27663" x="4092575" y="2454275"/>
          <p14:tracePt t="27680" x="4168775" y="2506663"/>
          <p14:tracePt t="27766" x="4168775" y="2514600"/>
          <p14:tracePt t="27775" x="4183063" y="2536825"/>
          <p14:tracePt t="27782" x="4206875" y="2568575"/>
          <p14:tracePt t="27796" x="4221163" y="2568575"/>
          <p14:tracePt t="27813" x="4237038" y="2568575"/>
          <p14:tracePt t="28150" x="4237038" y="2574925"/>
          <p14:tracePt t="28159" x="4244975" y="2582863"/>
          <p14:tracePt t="28166" x="4251325" y="2582863"/>
          <p14:tracePt t="28182" x="4259263" y="2582863"/>
          <p14:tracePt t="28231" x="4267200" y="2582863"/>
          <p14:tracePt t="28247" x="4289425" y="2568575"/>
          <p14:tracePt t="28254" x="4297363" y="2568575"/>
          <p14:tracePt t="28263" x="4305300" y="2552700"/>
          <p14:tracePt t="28280" x="4321175" y="2530475"/>
          <p14:tracePt t="28297" x="4365625" y="2498725"/>
          <p14:tracePt t="28313" x="4411663" y="2476500"/>
          <p14:tracePt t="28330" x="4479925" y="2454275"/>
          <p14:tracePt t="28347" x="4564063" y="2422525"/>
          <p14:tracePt t="28363" x="4632325" y="2408238"/>
          <p14:tracePt t="28380" x="4702175" y="2400300"/>
          <p14:tracePt t="28398" x="4800600" y="2400300"/>
          <p14:tracePt t="28414" x="4830763" y="2400300"/>
          <p14:tracePt t="28430" x="4838700" y="2400300"/>
          <p14:tracePt t="28463" x="4846638" y="2400300"/>
          <p14:tracePt t="28480" x="4892675" y="2400300"/>
          <p14:tracePt t="28497" x="4945063" y="2400300"/>
          <p14:tracePt t="28513" x="5075238" y="2416175"/>
          <p14:tracePt t="28530" x="5235575" y="2438400"/>
          <p14:tracePt t="28547" x="5341938" y="2454275"/>
          <p14:tracePt t="28563" x="5418138" y="2468563"/>
          <p14:tracePt t="28580" x="5464175" y="2468563"/>
          <p14:tracePt t="28597" x="5470525" y="2468563"/>
          <p14:tracePt t="29238" x="5516563" y="2468563"/>
          <p14:tracePt t="29246" x="5654675" y="2468563"/>
          <p14:tracePt t="29254" x="5745163" y="2468563"/>
          <p14:tracePt t="29264" x="5799138" y="2468563"/>
          <p14:tracePt t="29280" x="5951538" y="2468563"/>
          <p14:tracePt t="29297" x="6065838" y="2454275"/>
          <p14:tracePt t="29314" x="6134100" y="2430463"/>
          <p14:tracePt t="29391" x="6142038" y="2422525"/>
          <p14:tracePt t="29398" x="6156325" y="2416175"/>
          <p14:tracePt t="29407" x="6202363" y="2378075"/>
          <p14:tracePt t="29414" x="6226175" y="2362200"/>
          <p14:tracePt t="29430" x="6278563" y="2362200"/>
          <p14:tracePt t="29447" x="6324600" y="2346325"/>
          <p14:tracePt t="29464" x="6346825" y="2346325"/>
          <p14:tracePt t="29480" x="6362700" y="2346325"/>
          <p14:tracePt t="29542" x="6384925" y="2346325"/>
          <p14:tracePt t="29550" x="6416675" y="2346325"/>
          <p14:tracePt t="29564" x="6430963" y="2346325"/>
          <p14:tracePt t="29580" x="6523038" y="2346325"/>
          <p14:tracePt t="29598" x="6675438" y="2346325"/>
          <p14:tracePt t="29614" x="6721475" y="2346325"/>
          <p14:tracePt t="29630" x="6811963" y="2346325"/>
          <p14:tracePt t="29647" x="6827838" y="2346325"/>
          <p14:tracePt t="29711" x="6835775" y="2346325"/>
          <p14:tracePt t="29719" x="6850063" y="2346325"/>
          <p14:tracePt t="29730" x="6873875" y="2346325"/>
          <p14:tracePt t="29747" x="6988175" y="2346325"/>
          <p14:tracePt t="29764" x="7102475" y="2362200"/>
          <p14:tracePt t="29781" x="7185025" y="2370138"/>
          <p14:tracePt t="29798" x="7299325" y="2384425"/>
          <p14:tracePt t="29814" x="7331075" y="2392363"/>
          <p14:tracePt t="30158" x="7353300" y="2392363"/>
          <p14:tracePt t="30166" x="7375525" y="2400300"/>
          <p14:tracePt t="30174" x="7391400" y="2400300"/>
          <p14:tracePt t="30182" x="7429500" y="2400300"/>
          <p14:tracePt t="30198" x="7489825" y="2400300"/>
          <p14:tracePt t="30214" x="7535863" y="2384425"/>
          <p14:tracePt t="30231" x="7620000" y="2370138"/>
          <p14:tracePt t="30247" x="7734300" y="2370138"/>
          <p14:tracePt t="30264" x="7856538" y="2362200"/>
          <p14:tracePt t="30281" x="8008938" y="2346325"/>
          <p14:tracePt t="30297" x="8153400" y="2324100"/>
          <p14:tracePt t="30314" x="8275638" y="2293938"/>
          <p14:tracePt t="30331" x="8335963" y="2270125"/>
          <p14:tracePt t="30347" x="8382000" y="2247900"/>
          <p14:tracePt t="30364" x="8397875" y="2239963"/>
          <p14:tracePt t="30381" x="8412163" y="2239963"/>
          <p14:tracePt t="30397" x="8412163" y="2232025"/>
          <p14:tracePt t="30415" x="8420100" y="2232025"/>
          <p14:tracePt t="30431" x="8526463" y="2232025"/>
          <p14:tracePt t="30447" x="8686800" y="2232025"/>
          <p14:tracePt t="30464" x="8861425" y="2247900"/>
          <p14:tracePt t="30481" x="9045575" y="2270125"/>
          <p14:tracePt t="30497" x="9166225" y="2286000"/>
          <p14:tracePt t="30514" x="9204325" y="2308225"/>
          <p14:tracePt t="30566" x="9212263" y="2308225"/>
          <p14:tracePt t="30598" x="9212263" y="2332038"/>
          <p14:tracePt t="30607" x="9212263" y="2346325"/>
          <p14:tracePt t="30615" x="9242425" y="2378075"/>
          <p14:tracePt t="30631" x="9258300" y="2384425"/>
          <p14:tracePt t="30647" x="9280525" y="2400300"/>
          <p14:tracePt t="30664" x="9318625" y="2422525"/>
          <p14:tracePt t="30681" x="9380538" y="2438400"/>
          <p14:tracePt t="30697" x="9426575" y="2446338"/>
          <p14:tracePt t="30714" x="9502775" y="2446338"/>
          <p14:tracePt t="30731" x="9547225" y="2446338"/>
          <p14:tracePt t="30747" x="9563100" y="2446338"/>
          <p14:tracePt t="30764" x="9593263" y="2430463"/>
          <p14:tracePt t="30781" x="9601200" y="2416175"/>
          <p14:tracePt t="30798" x="9617075" y="2408238"/>
          <p14:tracePt t="30814" x="9639300" y="2392363"/>
          <p14:tracePt t="30831" x="9677400" y="2370138"/>
          <p14:tracePt t="30848" x="9745663" y="2324100"/>
          <p14:tracePt t="30864" x="9799638" y="2301875"/>
          <p14:tracePt t="30880" x="9867900" y="2270125"/>
          <p14:tracePt t="30897" x="9913938" y="2255838"/>
          <p14:tracePt t="30914" x="9966325" y="2247900"/>
          <p14:tracePt t="30931" x="10012363" y="2247900"/>
          <p14:tracePt t="30982" x="10020300" y="2255838"/>
          <p14:tracePt t="30990" x="10020300" y="2293938"/>
          <p14:tracePt t="30999" x="10004425" y="2354263"/>
          <p14:tracePt t="31014" x="9852025" y="2514600"/>
          <p14:tracePt t="31031" x="9448800" y="2759075"/>
          <p14:tracePt t="31048" x="8755063" y="3009900"/>
          <p14:tracePt t="31064" x="7902575" y="3162300"/>
          <p14:tracePt t="31081" x="6850063" y="3208338"/>
          <p14:tracePt t="31098" x="5821363" y="3208338"/>
          <p14:tracePt t="31114" x="4778375" y="3154363"/>
          <p14:tracePt t="31131" x="3932238" y="3032125"/>
          <p14:tracePt t="31148" x="3276600" y="2949575"/>
          <p14:tracePt t="31164" x="2835275" y="2873375"/>
          <p14:tracePt t="31182" x="2476500" y="2827338"/>
          <p14:tracePt t="31198" x="2384425" y="2803525"/>
          <p14:tracePt t="31214" x="2301875" y="2803525"/>
          <p14:tracePt t="31231" x="2263775" y="2803525"/>
          <p14:tracePt t="31248" x="2232025" y="2803525"/>
          <p14:tracePt t="31264" x="2209800" y="2803525"/>
          <p14:tracePt t="31281" x="2179638" y="2803525"/>
          <p14:tracePt t="31298" x="2149475" y="2803525"/>
          <p14:tracePt t="31314" x="2087563" y="2803525"/>
          <p14:tracePt t="31331" x="1951038" y="2797175"/>
          <p14:tracePt t="31348" x="1790700" y="2789238"/>
          <p14:tracePt t="31364" x="1600200" y="2751138"/>
          <p14:tracePt t="31382" x="1311275" y="2727325"/>
          <p14:tracePt t="31398" x="1235075" y="2727325"/>
          <p14:tracePt t="31414" x="1096963" y="2727325"/>
          <p14:tracePt t="31431" x="1066800" y="2727325"/>
          <p14:tracePt t="31487" x="1058863" y="2735263"/>
          <p14:tracePt t="31495" x="1058863" y="2751138"/>
          <p14:tracePt t="31502" x="1044575" y="2765425"/>
          <p14:tracePt t="31514" x="1044575" y="2773363"/>
          <p14:tracePt t="31531" x="1044575" y="2789238"/>
          <p14:tracePt t="31548" x="1044575" y="2797175"/>
          <p14:tracePt t="31606" x="1044575" y="2803525"/>
          <p14:tracePt t="31622" x="1050925" y="2819400"/>
          <p14:tracePt t="31630" x="1058863" y="2819400"/>
          <p14:tracePt t="31646" x="1074738" y="2819400"/>
          <p14:tracePt t="31654" x="1082675" y="2819400"/>
          <p14:tracePt t="31664" x="1096963" y="2819400"/>
          <p14:tracePt t="31681" x="1150938" y="2819400"/>
          <p14:tracePt t="31698" x="1219200" y="2781300"/>
          <p14:tracePt t="31714" x="1287463" y="2751138"/>
          <p14:tracePt t="31731" x="1363663" y="2735263"/>
          <p14:tracePt t="31748" x="1463675" y="2705100"/>
          <p14:tracePt t="31765" x="1539875" y="2682875"/>
          <p14:tracePt t="31782" x="1608138" y="2667000"/>
          <p14:tracePt t="31798" x="1646238" y="2651125"/>
          <p14:tracePt t="31815" x="1676400" y="2651125"/>
          <p14:tracePt t="31831" x="1714500" y="2651125"/>
          <p14:tracePt t="31848" x="1752600" y="2651125"/>
          <p14:tracePt t="31865" x="1790700" y="2651125"/>
          <p14:tracePt t="31881" x="1897063" y="2682875"/>
          <p14:tracePt t="31898" x="1973263" y="2705100"/>
          <p14:tracePt t="31915" x="2041525" y="2727325"/>
          <p14:tracePt t="31931" x="2133600" y="2759075"/>
          <p14:tracePt t="31948" x="2217738" y="2773363"/>
          <p14:tracePt t="31965" x="2239963" y="2789238"/>
          <p14:tracePt t="31981" x="2278063" y="2797175"/>
          <p14:tracePt t="32054" x="2286000" y="2797175"/>
          <p14:tracePt t="32062" x="2339975" y="2797175"/>
          <p14:tracePt t="32070" x="2422525" y="2797175"/>
          <p14:tracePt t="32081" x="2514600" y="2797175"/>
          <p14:tracePt t="32098" x="2636838" y="2797175"/>
          <p14:tracePt t="32115" x="2773363" y="2797175"/>
          <p14:tracePt t="32131" x="2879725" y="2797175"/>
          <p14:tracePt t="32148" x="2887663" y="2797175"/>
          <p14:tracePt t="32215" x="2895600" y="2797175"/>
          <p14:tracePt t="32222" x="2903538" y="2797175"/>
          <p14:tracePt t="32270" x="2911475" y="2797175"/>
          <p14:tracePt t="32278" x="2941638" y="2797175"/>
          <p14:tracePt t="32286" x="3001963" y="2797175"/>
          <p14:tracePt t="32298" x="3055938" y="2797175"/>
          <p14:tracePt t="32314" x="3154363" y="2797175"/>
          <p14:tracePt t="32331" x="3276600" y="2797175"/>
          <p14:tracePt t="32348" x="3368675" y="2797175"/>
          <p14:tracePt t="32364" x="3398838" y="2797175"/>
          <p14:tracePt t="32454" x="3421063" y="2797175"/>
          <p14:tracePt t="32462" x="3429000" y="2797175"/>
          <p14:tracePt t="32471" x="3459163" y="2797175"/>
          <p14:tracePt t="32481" x="3513138" y="2797175"/>
          <p14:tracePt t="32498" x="3627438" y="2797175"/>
          <p14:tracePt t="32515" x="3756025" y="2797175"/>
          <p14:tracePt t="32531" x="3916363" y="2797175"/>
          <p14:tracePt t="32548" x="4054475" y="2803525"/>
          <p14:tracePt t="32565" x="4114800" y="2811463"/>
          <p14:tracePt t="32678" x="4122738" y="2811463"/>
          <p14:tracePt t="32686" x="4144963" y="2811463"/>
          <p14:tracePt t="32698" x="4160838" y="2819400"/>
          <p14:tracePt t="32715" x="4175125" y="2827338"/>
          <p14:tracePt t="32731" x="4229100" y="2827338"/>
          <p14:tracePt t="32748" x="4321175" y="2827338"/>
          <p14:tracePt t="32765" x="4335463" y="2827338"/>
          <p14:tracePt t="32862" x="4343400" y="2827338"/>
          <p14:tracePt t="32878" x="4343400" y="2841625"/>
          <p14:tracePt t="32885" x="4305300" y="2857500"/>
          <p14:tracePt t="32894" x="4275138" y="2873375"/>
          <p14:tracePt t="32902" x="4229100" y="2879725"/>
          <p14:tracePt t="32915" x="4191000" y="2887663"/>
          <p14:tracePt t="32931" x="4106863" y="2903538"/>
          <p14:tracePt t="32948" x="4068763" y="2911475"/>
          <p14:tracePt t="33086" x="4060825" y="2911475"/>
          <p14:tracePt t="33103" x="4068763" y="2911475"/>
          <p14:tracePt t="33127" x="4076700" y="2903538"/>
          <p14:tracePt t="33143" x="4098925" y="2903538"/>
          <p14:tracePt t="33150" x="4122738" y="2887663"/>
          <p14:tracePt t="33158" x="4130675" y="2887663"/>
          <p14:tracePt t="33167" x="4160838" y="2887663"/>
          <p14:tracePt t="33182" x="4221163" y="2887663"/>
          <p14:tracePt t="33198" x="4313238" y="2879725"/>
          <p14:tracePt t="33215" x="4389438" y="2865438"/>
          <p14:tracePt t="33232" x="4457700" y="2841625"/>
          <p14:tracePt t="33248" x="4564063" y="2819400"/>
          <p14:tracePt t="33265" x="4640263" y="2803525"/>
          <p14:tracePt t="33282" x="4740275" y="2781300"/>
          <p14:tracePt t="33298" x="4838700" y="2781300"/>
          <p14:tracePt t="33315" x="4983163" y="2781300"/>
          <p14:tracePt t="33332" x="5113338" y="2781300"/>
          <p14:tracePt t="33348" x="5241925" y="2781300"/>
          <p14:tracePt t="33366" x="5380038" y="2781300"/>
          <p14:tracePt t="33382" x="5448300" y="2781300"/>
          <p14:tracePt t="33398" x="5532438" y="2797175"/>
          <p14:tracePt t="33415" x="5600700" y="2819400"/>
          <p14:tracePt t="33432" x="5622925" y="2827338"/>
          <p14:tracePt t="33448" x="5630863" y="2827338"/>
          <p14:tracePt t="33465" x="5638800" y="2827338"/>
          <p14:tracePt t="33542" x="5646738" y="2827338"/>
          <p14:tracePt t="33550" x="5668963" y="2827338"/>
          <p14:tracePt t="33559" x="5684838" y="2827338"/>
          <p14:tracePt t="33567" x="5692775" y="2827338"/>
          <p14:tracePt t="34006" x="5661025" y="2827338"/>
          <p14:tracePt t="34015" x="5600700" y="2827338"/>
          <p14:tracePt t="34022" x="5494338" y="2811463"/>
          <p14:tracePt t="34032" x="5402263" y="2789238"/>
          <p14:tracePt t="34049" x="5249863" y="2735263"/>
          <p14:tracePt t="34065" x="5143500" y="2705100"/>
          <p14:tracePt t="34082" x="5059363" y="2682875"/>
          <p14:tracePt t="34099" x="5037138" y="2682875"/>
          <p14:tracePt t="34115" x="5021263" y="2674938"/>
          <p14:tracePt t="50983" x="5013325" y="2674938"/>
          <p14:tracePt t="51134" x="4999038" y="2674938"/>
          <p14:tracePt t="51142" x="4960938" y="2659063"/>
          <p14:tracePt t="51155" x="4930775" y="2644775"/>
          <p14:tracePt t="51172" x="4868863" y="2644775"/>
          <p14:tracePt t="51188" x="4746625" y="2682875"/>
          <p14:tracePt t="51206" x="4251325" y="2895600"/>
          <p14:tracePt t="51222" x="4022725" y="2971800"/>
          <p14:tracePt t="51238" x="3132138" y="3222625"/>
          <p14:tracePt t="51255" x="2720975" y="3330575"/>
          <p14:tracePt t="51272" x="2506663" y="3360738"/>
          <p14:tracePt t="51288" x="2438400" y="3375025"/>
          <p14:tracePt t="51305" x="2430463" y="3375025"/>
          <p14:tracePt t="51383" x="2400300" y="3375025"/>
          <p14:tracePt t="51390" x="2370138" y="3390900"/>
          <p14:tracePt t="51398" x="2308225" y="3421063"/>
          <p14:tracePt t="51407" x="2255838" y="3459163"/>
          <p14:tracePt t="51422" x="2201863" y="3497263"/>
          <p14:tracePt t="51438" x="2057400" y="3657600"/>
          <p14:tracePt t="51455" x="1997075" y="3763963"/>
          <p14:tracePt t="51472" x="1973263" y="3832225"/>
          <p14:tracePt t="51488" x="1973263" y="3894138"/>
          <p14:tracePt t="51505" x="1973263" y="3940175"/>
          <p14:tracePt t="51522" x="1973263" y="3962400"/>
          <p14:tracePt t="51539" x="1981200" y="3978275"/>
          <p14:tracePt t="51572" x="1981200" y="3992563"/>
          <p14:tracePt t="51588" x="1981200" y="4016375"/>
          <p14:tracePt t="51606" x="1981200" y="4054475"/>
          <p14:tracePt t="51622" x="1973263" y="4092575"/>
          <p14:tracePt t="51638" x="1951038" y="4106863"/>
          <p14:tracePt t="51655" x="1912938" y="4122738"/>
          <p14:tracePt t="51672" x="1882775" y="4137025"/>
          <p14:tracePt t="51689" x="1874838" y="4137025"/>
          <p14:tracePt t="51854" x="1882775" y="4137025"/>
          <p14:tracePt t="51862" x="1889125" y="4137025"/>
          <p14:tracePt t="51872" x="1897063" y="4137025"/>
          <p14:tracePt t="52271" x="1905000" y="4137025"/>
          <p14:tracePt t="52278" x="1912938" y="4137025"/>
          <p14:tracePt t="52289" x="1935163" y="4130675"/>
          <p14:tracePt t="53671" x="1927225" y="4130675"/>
          <p14:tracePt t="53679" x="1897063" y="4130675"/>
          <p14:tracePt t="53689" x="1866900" y="4130675"/>
          <p14:tracePt t="53706" x="1736725" y="4130675"/>
          <p14:tracePt t="53723" x="1592263" y="4137025"/>
          <p14:tracePt t="53739" x="1508125" y="4137025"/>
          <p14:tracePt t="53756" x="1431925" y="4114800"/>
          <p14:tracePt t="53773" x="1371600" y="4092575"/>
          <p14:tracePt t="53790" x="1257300" y="4038600"/>
          <p14:tracePt t="53806" x="1227138" y="4016375"/>
          <p14:tracePt t="53927" x="1227138" y="3984625"/>
          <p14:tracePt t="53934" x="1227138" y="3954463"/>
          <p14:tracePt t="53942" x="1235075" y="3946525"/>
          <p14:tracePt t="53967" x="1241425" y="3940175"/>
          <p14:tracePt t="53974" x="1249363" y="3924300"/>
          <p14:tracePt t="53989" x="1257300" y="3916363"/>
          <p14:tracePt t="54039" x="1265238" y="3908425"/>
          <p14:tracePt t="54054" x="1273175" y="3908425"/>
          <p14:tracePt t="54062" x="1303338" y="3908425"/>
          <p14:tracePt t="54073" x="1333500" y="3908425"/>
          <p14:tracePt t="54089" x="1401763" y="3924300"/>
          <p14:tracePt t="54106" x="1470025" y="3946525"/>
          <p14:tracePt t="54123" x="1554163" y="3954463"/>
          <p14:tracePt t="54139" x="1722438" y="3978275"/>
          <p14:tracePt t="54156" x="1874838" y="3992563"/>
          <p14:tracePt t="54173" x="2035175" y="4000500"/>
          <p14:tracePt t="54190" x="2370138" y="4000500"/>
          <p14:tracePt t="54206" x="2743200" y="4000500"/>
          <p14:tracePt t="54223" x="3162300" y="4000500"/>
          <p14:tracePt t="54239" x="3489325" y="4000500"/>
          <p14:tracePt t="54256" x="3794125" y="4000500"/>
          <p14:tracePt t="54273" x="3940175" y="4000500"/>
          <p14:tracePt t="54289" x="3962400" y="4000500"/>
          <p14:tracePt t="54323" x="3946525" y="4000500"/>
          <p14:tracePt t="54339" x="3725863" y="4000500"/>
          <p14:tracePt t="54356" x="3216275" y="4054475"/>
          <p14:tracePt t="54374" x="2324100" y="4054475"/>
          <p14:tracePt t="54389" x="2133600" y="4054475"/>
          <p14:tracePt t="54406" x="2027238" y="4054475"/>
          <p14:tracePt t="54439" x="2179638" y="4060825"/>
          <p14:tracePt t="54456" x="2620963" y="4060825"/>
          <p14:tracePt t="54473" x="3216275" y="4060825"/>
          <p14:tracePt t="54490" x="3611563" y="4060825"/>
          <p14:tracePt t="54506" x="3695700" y="4060825"/>
          <p14:tracePt t="54540" x="3665538" y="4076700"/>
          <p14:tracePt t="54556" x="3306763" y="4092575"/>
          <p14:tracePt t="54574" x="2560638" y="4092575"/>
          <p14:tracePt t="54590" x="2446338" y="4092575"/>
          <p14:tracePt t="54606" x="2384425" y="4092575"/>
          <p14:tracePt t="54623" x="2430463" y="4092575"/>
          <p14:tracePt t="54640" x="2865438" y="4092575"/>
          <p14:tracePt t="54656" x="3467100" y="4092575"/>
          <p14:tracePt t="54673" x="3802063" y="4092575"/>
          <p14:tracePt t="54690" x="3863975" y="4092575"/>
          <p14:tracePt t="54723" x="3802063" y="4092575"/>
          <p14:tracePt t="54740" x="3527425" y="4092575"/>
          <p14:tracePt t="54756" x="3390900" y="4092575"/>
          <p14:tracePt t="54773" x="3382963" y="4092575"/>
          <p14:tracePt t="54791" x="3398838" y="4092575"/>
          <p14:tracePt t="54806" x="3573463" y="4092575"/>
          <p14:tracePt t="54823" x="3870325" y="4092575"/>
          <p14:tracePt t="54840" x="4068763" y="4092575"/>
          <p14:tracePt t="54856" x="4076700" y="409257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Random variable </a:t>
            </a: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624883" y="1735435"/>
            <a:ext cx="5061336" cy="3600986"/>
          </a:xfrm>
          <a:prstGeom prst="rect">
            <a:avLst/>
          </a:prstGeom>
          <a:solidFill>
            <a:schemeClr val="bg1"/>
          </a:solidFill>
        </p:spPr>
        <p:txBody>
          <a:bodyPr wrap="square">
            <a:spAutoFit/>
          </a:bodyPr>
          <a:lstStyle/>
          <a:p>
            <a:r>
              <a:rPr lang="en-US" dirty="0">
                <a:latin typeface="Times New Roman" panose="02020603050405020304" pitchFamily="18" charset="0"/>
                <a:cs typeface="Times New Roman" panose="02020603050405020304" pitchFamily="18" charset="0"/>
              </a:rPr>
              <a:t>Decide whether the random variable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is discrete </a:t>
            </a:r>
            <a:r>
              <a:rPr lang="en-US" dirty="0" smtClean="0">
                <a:latin typeface="Times New Roman" panose="02020603050405020304" pitchFamily="18" charset="0"/>
                <a:cs typeface="Times New Roman" panose="02020603050405020304" pitchFamily="18" charset="0"/>
              </a:rPr>
              <a:t>or continuous.</a:t>
            </a:r>
            <a:endParaRPr lang="en-US" dirty="0">
              <a:latin typeface="Times New Roman" panose="02020603050405020304" pitchFamily="18" charset="0"/>
              <a:cs typeface="Times New Roman" panose="02020603050405020304" pitchFamily="18" charset="0"/>
            </a:endParaRPr>
          </a:p>
          <a:p>
            <a:r>
              <a:rPr lang="en-US" i="1" dirty="0">
                <a:latin typeface="Times New Roman" pitchFamily="18" charset="0"/>
                <a:cs typeface="Times New Roman" pitchFamily="18" charset="0"/>
              </a:rPr>
              <a:t>x</a:t>
            </a:r>
            <a:r>
              <a:rPr lang="en-US" dirty="0">
                <a:latin typeface="Times New Roman" pitchFamily="18" charset="0"/>
                <a:cs typeface="Times New Roman" pitchFamily="18" charset="0"/>
              </a:rPr>
              <a:t> = The volume of water in a </a:t>
            </a:r>
            <a:r>
              <a:rPr lang="en-US" dirty="0" smtClean="0">
                <a:latin typeface="Times New Roman" pitchFamily="18" charset="0"/>
                <a:cs typeface="Times New Roman" pitchFamily="18" charset="0"/>
              </a:rPr>
              <a:t>32-ounce container</a:t>
            </a:r>
            <a:r>
              <a:rPr lang="en-US" dirty="0">
                <a:latin typeface="Times New Roman" pitchFamily="18" charset="0"/>
                <a:cs typeface="Times New Roman" pitchFamily="18" charset="0"/>
              </a:rPr>
              <a:t>.</a:t>
            </a:r>
          </a:p>
          <a:p>
            <a:endParaRPr lang="en-US" dirty="0" smtClean="0">
              <a:latin typeface="Times New Roman" panose="02020603050405020304" pitchFamily="18" charset="0"/>
              <a:cs typeface="Times New Roman" panose="02020603050405020304" pitchFamily="18" charset="0"/>
            </a:endParaRPr>
          </a:p>
          <a:p>
            <a:r>
              <a:rPr lang="en-US" b="1" dirty="0">
                <a:solidFill>
                  <a:schemeClr val="accent3"/>
                </a:solidFill>
                <a:latin typeface="Times New Roman" panose="02020603050405020304" pitchFamily="18" charset="0"/>
                <a:cs typeface="Times New Roman" panose="02020603050405020304" pitchFamily="18" charset="0"/>
              </a:rPr>
              <a:t>Solution:</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b="1" dirty="0">
                <a:solidFill>
                  <a:schemeClr val="accent2"/>
                </a:solidFill>
                <a:latin typeface="Times New Roman" panose="02020603050405020304" pitchFamily="18" charset="0"/>
                <a:cs typeface="Times New Roman" panose="02020603050405020304" pitchFamily="18" charset="0"/>
              </a:rPr>
              <a:t>Continuous random variable </a:t>
            </a:r>
            <a:r>
              <a:rPr lang="en-US" dirty="0">
                <a:latin typeface="Times New Roman" panose="02020603050405020304" pitchFamily="18" charset="0"/>
                <a:cs typeface="Times New Roman" panose="02020603050405020304" pitchFamily="18" charset="0"/>
              </a:rPr>
              <a:t>(The amount of water can be any volume between 0 ounces and 32 ounces</a:t>
            </a:r>
            <a:r>
              <a:rPr lang="en-US" dirty="0" smtClean="0">
                <a:latin typeface="Times New Roman" panose="02020603050405020304" pitchFamily="18" charset="0"/>
                <a:cs typeface="Times New Roman" panose="02020603050405020304" pitchFamily="18" charset="0"/>
              </a:rPr>
              <a:t>)</a:t>
            </a:r>
          </a:p>
          <a:p>
            <a:endParaRPr lang="en-US" sz="2800" dirty="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endParaRPr lang="en-US" dirty="0"/>
          </a:p>
        </p:txBody>
      </p:sp>
      <p:grpSp>
        <p:nvGrpSpPr>
          <p:cNvPr id="8" name="Group 41"/>
          <p:cNvGrpSpPr>
            <a:grpSpLocks/>
          </p:cNvGrpSpPr>
          <p:nvPr/>
        </p:nvGrpSpPr>
        <p:grpSpPr bwMode="auto">
          <a:xfrm>
            <a:off x="2093388" y="4158399"/>
            <a:ext cx="4124325" cy="842962"/>
            <a:chOff x="2144124" y="5075657"/>
            <a:chExt cx="4124325" cy="842962"/>
          </a:xfrm>
        </p:grpSpPr>
        <p:grpSp>
          <p:nvGrpSpPr>
            <p:cNvPr id="9" name="Group 23"/>
            <p:cNvGrpSpPr>
              <a:grpSpLocks/>
            </p:cNvGrpSpPr>
            <p:nvPr/>
          </p:nvGrpSpPr>
          <p:grpSpPr bwMode="auto">
            <a:xfrm>
              <a:off x="2144124" y="5075657"/>
              <a:ext cx="4124325" cy="842962"/>
              <a:chOff x="2054183" y="4131274"/>
              <a:chExt cx="4124325" cy="842962"/>
            </a:xfrm>
          </p:grpSpPr>
          <p:sp>
            <p:nvSpPr>
              <p:cNvPr id="11" name="Line 96"/>
              <p:cNvSpPr>
                <a:spLocks noChangeShapeType="1"/>
              </p:cNvSpPr>
              <p:nvPr/>
            </p:nvSpPr>
            <p:spPr bwMode="auto">
              <a:xfrm>
                <a:off x="2063708" y="4413849"/>
                <a:ext cx="3624263" cy="0"/>
              </a:xfrm>
              <a:prstGeom prst="line">
                <a:avLst/>
              </a:prstGeom>
              <a:noFill/>
              <a:ln w="28575">
                <a:solidFill>
                  <a:schemeClr val="tx1"/>
                </a:solidFill>
                <a:round/>
                <a:headEnd type="triangle" w="med" len="med"/>
                <a:tailEnd type="triangle" w="med" len="med"/>
              </a:ln>
            </p:spPr>
            <p:txBody>
              <a:bodyPr/>
              <a:lstStyle/>
              <a:p>
                <a:endParaRPr lang="en-US"/>
              </a:p>
            </p:txBody>
          </p:sp>
          <p:sp>
            <p:nvSpPr>
              <p:cNvPr id="12" name="Line 97"/>
              <p:cNvSpPr>
                <a:spLocks noChangeShapeType="1"/>
              </p:cNvSpPr>
              <p:nvPr/>
            </p:nvSpPr>
            <p:spPr bwMode="auto">
              <a:xfrm>
                <a:off x="4181433" y="4261449"/>
                <a:ext cx="0" cy="304800"/>
              </a:xfrm>
              <a:prstGeom prst="line">
                <a:avLst/>
              </a:prstGeom>
              <a:noFill/>
              <a:ln w="28575">
                <a:solidFill>
                  <a:schemeClr val="tx1"/>
                </a:solidFill>
                <a:round/>
                <a:headEnd/>
                <a:tailEnd/>
              </a:ln>
            </p:spPr>
            <p:txBody>
              <a:bodyPr/>
              <a:lstStyle/>
              <a:p>
                <a:endParaRPr lang="en-US"/>
              </a:p>
            </p:txBody>
          </p:sp>
          <p:sp>
            <p:nvSpPr>
              <p:cNvPr id="13" name="Text Box 98"/>
              <p:cNvSpPr txBox="1">
                <a:spLocks noChangeArrowheads="1"/>
              </p:cNvSpPr>
              <p:nvPr/>
            </p:nvSpPr>
            <p:spPr bwMode="auto">
              <a:xfrm>
                <a:off x="5721308" y="4131274"/>
                <a:ext cx="457200" cy="457200"/>
              </a:xfrm>
              <a:prstGeom prst="rect">
                <a:avLst/>
              </a:prstGeom>
              <a:noFill/>
              <a:ln w="9525">
                <a:noFill/>
                <a:miter lim="800000"/>
                <a:headEnd/>
                <a:tailEnd/>
              </a:ln>
            </p:spPr>
            <p:txBody>
              <a:bodyPr>
                <a:spAutoFit/>
              </a:bodyPr>
              <a:lstStyle/>
              <a:p>
                <a:pPr eaLnBrk="0" hangingPunct="0"/>
                <a:r>
                  <a:rPr lang="en-US" i="1">
                    <a:latin typeface="Times New Roman" pitchFamily="18" charset="0"/>
                  </a:rPr>
                  <a:t>x</a:t>
                </a:r>
              </a:p>
            </p:txBody>
          </p:sp>
          <p:sp>
            <p:nvSpPr>
              <p:cNvPr id="14" name="Line 99"/>
              <p:cNvSpPr>
                <a:spLocks noChangeShapeType="1"/>
              </p:cNvSpPr>
              <p:nvPr/>
            </p:nvSpPr>
            <p:spPr bwMode="auto">
              <a:xfrm>
                <a:off x="3022558" y="4261449"/>
                <a:ext cx="0" cy="304800"/>
              </a:xfrm>
              <a:prstGeom prst="line">
                <a:avLst/>
              </a:prstGeom>
              <a:noFill/>
              <a:ln w="28575">
                <a:solidFill>
                  <a:schemeClr val="tx1"/>
                </a:solidFill>
                <a:round/>
                <a:headEnd/>
                <a:tailEnd/>
              </a:ln>
            </p:spPr>
            <p:txBody>
              <a:bodyPr/>
              <a:lstStyle/>
              <a:p>
                <a:endParaRPr lang="en-US"/>
              </a:p>
            </p:txBody>
          </p:sp>
          <p:sp>
            <p:nvSpPr>
              <p:cNvPr id="15" name="Line 100"/>
              <p:cNvSpPr>
                <a:spLocks noChangeShapeType="1"/>
              </p:cNvSpPr>
              <p:nvPr/>
            </p:nvSpPr>
            <p:spPr bwMode="auto">
              <a:xfrm>
                <a:off x="2444708" y="4261449"/>
                <a:ext cx="0" cy="304800"/>
              </a:xfrm>
              <a:prstGeom prst="line">
                <a:avLst/>
              </a:prstGeom>
              <a:noFill/>
              <a:ln w="28575">
                <a:solidFill>
                  <a:schemeClr val="tx1"/>
                </a:solidFill>
                <a:round/>
                <a:headEnd/>
                <a:tailEnd/>
              </a:ln>
            </p:spPr>
            <p:txBody>
              <a:bodyPr/>
              <a:lstStyle/>
              <a:p>
                <a:endParaRPr lang="en-US"/>
              </a:p>
            </p:txBody>
          </p:sp>
          <p:sp>
            <p:nvSpPr>
              <p:cNvPr id="16" name="Line 101"/>
              <p:cNvSpPr>
                <a:spLocks noChangeShapeType="1"/>
              </p:cNvSpPr>
              <p:nvPr/>
            </p:nvSpPr>
            <p:spPr bwMode="auto">
              <a:xfrm>
                <a:off x="4760871" y="4261449"/>
                <a:ext cx="0" cy="304800"/>
              </a:xfrm>
              <a:prstGeom prst="line">
                <a:avLst/>
              </a:prstGeom>
              <a:noFill/>
              <a:ln w="28575">
                <a:solidFill>
                  <a:schemeClr val="tx1"/>
                </a:solidFill>
                <a:round/>
                <a:headEnd/>
                <a:tailEnd/>
              </a:ln>
            </p:spPr>
            <p:txBody>
              <a:bodyPr/>
              <a:lstStyle/>
              <a:p>
                <a:endParaRPr lang="en-US"/>
              </a:p>
            </p:txBody>
          </p:sp>
          <p:sp>
            <p:nvSpPr>
              <p:cNvPr id="17" name="Line 102"/>
              <p:cNvSpPr>
                <a:spLocks noChangeShapeType="1"/>
              </p:cNvSpPr>
              <p:nvPr/>
            </p:nvSpPr>
            <p:spPr bwMode="auto">
              <a:xfrm>
                <a:off x="5340308" y="4261449"/>
                <a:ext cx="0" cy="304800"/>
              </a:xfrm>
              <a:prstGeom prst="line">
                <a:avLst/>
              </a:prstGeom>
              <a:noFill/>
              <a:ln w="28575">
                <a:solidFill>
                  <a:schemeClr val="tx1"/>
                </a:solidFill>
                <a:round/>
                <a:headEnd/>
                <a:tailEnd/>
              </a:ln>
            </p:spPr>
            <p:txBody>
              <a:bodyPr/>
              <a:lstStyle/>
              <a:p>
                <a:endParaRPr lang="en-US"/>
              </a:p>
            </p:txBody>
          </p:sp>
          <p:sp>
            <p:nvSpPr>
              <p:cNvPr id="18" name="Text Box 103"/>
              <p:cNvSpPr txBox="1">
                <a:spLocks noChangeArrowheads="1"/>
              </p:cNvSpPr>
              <p:nvPr/>
            </p:nvSpPr>
            <p:spPr bwMode="auto">
              <a:xfrm>
                <a:off x="2803483"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1</a:t>
                </a:r>
              </a:p>
            </p:txBody>
          </p:sp>
          <p:sp>
            <p:nvSpPr>
              <p:cNvPr id="19" name="Text Box 104"/>
              <p:cNvSpPr txBox="1">
                <a:spLocks noChangeArrowheads="1"/>
              </p:cNvSpPr>
              <p:nvPr/>
            </p:nvSpPr>
            <p:spPr bwMode="auto">
              <a:xfrm>
                <a:off x="5027571" y="4577361"/>
                <a:ext cx="631825"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32</a:t>
                </a:r>
              </a:p>
            </p:txBody>
          </p:sp>
          <p:sp>
            <p:nvSpPr>
              <p:cNvPr id="20" name="Line 105"/>
              <p:cNvSpPr>
                <a:spLocks noChangeShapeType="1"/>
              </p:cNvSpPr>
              <p:nvPr/>
            </p:nvSpPr>
            <p:spPr bwMode="auto">
              <a:xfrm>
                <a:off x="3601996" y="4248749"/>
                <a:ext cx="0" cy="304800"/>
              </a:xfrm>
              <a:prstGeom prst="line">
                <a:avLst/>
              </a:prstGeom>
              <a:noFill/>
              <a:ln w="28575">
                <a:solidFill>
                  <a:schemeClr val="tx1"/>
                </a:solidFill>
                <a:round/>
                <a:headEnd/>
                <a:tailEnd/>
              </a:ln>
            </p:spPr>
            <p:txBody>
              <a:bodyPr/>
              <a:lstStyle/>
              <a:p>
                <a:endParaRPr lang="en-US"/>
              </a:p>
            </p:txBody>
          </p:sp>
          <p:sp>
            <p:nvSpPr>
              <p:cNvPr id="21" name="Text Box 106"/>
              <p:cNvSpPr txBox="1">
                <a:spLocks noChangeArrowheads="1"/>
              </p:cNvSpPr>
              <p:nvPr/>
            </p:nvSpPr>
            <p:spPr bwMode="auto">
              <a:xfrm>
                <a:off x="395759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a:t>
                </a:r>
              </a:p>
            </p:txBody>
          </p:sp>
          <p:sp>
            <p:nvSpPr>
              <p:cNvPr id="22" name="Text Box 107"/>
              <p:cNvSpPr txBox="1">
                <a:spLocks noChangeArrowheads="1"/>
              </p:cNvSpPr>
              <p:nvPr/>
            </p:nvSpPr>
            <p:spPr bwMode="auto">
              <a:xfrm>
                <a:off x="2212933"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0</a:t>
                </a:r>
              </a:p>
            </p:txBody>
          </p:sp>
          <p:sp>
            <p:nvSpPr>
              <p:cNvPr id="23" name="Text Box 108"/>
              <p:cNvSpPr txBox="1">
                <a:spLocks noChangeArrowheads="1"/>
              </p:cNvSpPr>
              <p:nvPr/>
            </p:nvSpPr>
            <p:spPr bwMode="auto">
              <a:xfrm>
                <a:off x="336704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2</a:t>
                </a:r>
              </a:p>
            </p:txBody>
          </p:sp>
          <p:sp>
            <p:nvSpPr>
              <p:cNvPr id="24" name="Text Box 109"/>
              <p:cNvSpPr txBox="1">
                <a:spLocks noChangeArrowheads="1"/>
              </p:cNvSpPr>
              <p:nvPr/>
            </p:nvSpPr>
            <p:spPr bwMode="auto">
              <a:xfrm>
                <a:off x="453544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a:t>
                </a:r>
              </a:p>
            </p:txBody>
          </p:sp>
          <p:sp>
            <p:nvSpPr>
              <p:cNvPr id="25" name="Line 110"/>
              <p:cNvSpPr>
                <a:spLocks noChangeShapeType="1"/>
              </p:cNvSpPr>
              <p:nvPr/>
            </p:nvSpPr>
            <p:spPr bwMode="auto">
              <a:xfrm>
                <a:off x="2054183" y="4407499"/>
                <a:ext cx="3657600" cy="0"/>
              </a:xfrm>
              <a:prstGeom prst="line">
                <a:avLst/>
              </a:prstGeom>
              <a:noFill/>
              <a:ln w="25400">
                <a:solidFill>
                  <a:schemeClr val="tx1"/>
                </a:solidFill>
                <a:round/>
                <a:headEnd type="triangle" w="med" len="med"/>
                <a:tailEnd type="triangle" w="med" len="med"/>
              </a:ln>
            </p:spPr>
            <p:txBody>
              <a:bodyPr>
                <a:spAutoFit/>
              </a:bodyPr>
              <a:lstStyle/>
              <a:p>
                <a:endParaRPr lang="en-US"/>
              </a:p>
            </p:txBody>
          </p:sp>
        </p:grpSp>
        <p:cxnSp>
          <p:nvCxnSpPr>
            <p:cNvPr id="10" name="Straight Connector 9"/>
            <p:cNvCxnSpPr/>
            <p:nvPr/>
          </p:nvCxnSpPr>
          <p:spPr>
            <a:xfrm>
              <a:off x="2533061" y="5336007"/>
              <a:ext cx="2878138" cy="1587"/>
            </a:xfrm>
            <a:prstGeom prst="line">
              <a:avLst/>
            </a:prstGeom>
            <a:ln w="38100">
              <a:solidFill>
                <a:srgbClr val="0070C0"/>
              </a:solidFill>
              <a:headEnd type="oval"/>
              <a:tailEnd type="oval"/>
            </a:ln>
          </p:spPr>
          <p:style>
            <a:lnRef idx="1">
              <a:schemeClr val="accent1"/>
            </a:lnRef>
            <a:fillRef idx="0">
              <a:schemeClr val="accent1"/>
            </a:fillRef>
            <a:effectRef idx="0">
              <a:schemeClr val="accent1"/>
            </a:effectRef>
            <a:fontRef idx="minor">
              <a:schemeClr val="tx1"/>
            </a:fontRef>
          </p:style>
        </p:cxnSp>
      </p:grpSp>
      <p:sp>
        <p:nvSpPr>
          <p:cNvPr id="26" name="Rectangle 25"/>
          <p:cNvSpPr/>
          <p:nvPr/>
        </p:nvSpPr>
        <p:spPr>
          <a:xfrm>
            <a:off x="7157860" y="2118461"/>
            <a:ext cx="4722965" cy="2462213"/>
          </a:xfrm>
          <a:prstGeom prst="rect">
            <a:avLst/>
          </a:prstGeom>
          <a:solidFill>
            <a:schemeClr val="bg1"/>
          </a:solidFill>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حدد ما إذا كان المتغير العشوائي منفصلا أم متصلا؟</a:t>
            </a:r>
          </a:p>
          <a:p>
            <a:pPr algn="r"/>
            <a:r>
              <a:rPr lang="ar-EG" dirty="0">
                <a:latin typeface="Times New Roman" panose="02020603050405020304" pitchFamily="18" charset="0"/>
                <a:cs typeface="Times New Roman" panose="02020603050405020304" pitchFamily="18" charset="0"/>
              </a:rPr>
              <a:t>حجم الماء في وعاء سعة 32 أونصة.</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الحل</a:t>
            </a:r>
            <a:r>
              <a:rPr lang="ar-EG" dirty="0" smtClean="0">
                <a:latin typeface="Times New Roman" panose="02020603050405020304" pitchFamily="18" charset="0"/>
                <a:cs typeface="Times New Roman" panose="02020603050405020304" pitchFamily="18" charset="0"/>
              </a:rPr>
              <a:t>:</a:t>
            </a:r>
          </a:p>
          <a:p>
            <a:pPr algn="r"/>
            <a:r>
              <a:rPr lang="ar-EG" b="1" dirty="0">
                <a:solidFill>
                  <a:schemeClr val="accent2"/>
                </a:solidFill>
                <a:latin typeface="Times New Roman" panose="02020603050405020304" pitchFamily="18" charset="0"/>
                <a:cs typeface="Times New Roman" panose="02020603050405020304" pitchFamily="18" charset="0"/>
              </a:rPr>
              <a:t>متغير عشوائي مستمر </a:t>
            </a:r>
            <a:r>
              <a:rPr lang="ar-EG" dirty="0">
                <a:latin typeface="Times New Roman" panose="02020603050405020304" pitchFamily="18" charset="0"/>
                <a:cs typeface="Times New Roman" panose="02020603050405020304" pitchFamily="18" charset="0"/>
              </a:rPr>
              <a:t>(كمية الماء يمكن أن تتراوح بين 0 أوقية و32 أوقية)</a:t>
            </a:r>
            <a:endParaRPr lang="en-US" sz="2800" dirty="0">
              <a:latin typeface="Times New Roman" panose="02020603050405020304" pitchFamily="18" charset="0"/>
              <a:cs typeface="Times New Roman" panose="02020603050405020304" pitchFamily="18" charset="0"/>
            </a:endParaRPr>
          </a:p>
          <a:p>
            <a:pPr algn="r"/>
            <a:endParaRPr lang="en-US" sz="2800" dirty="0">
              <a:latin typeface="Times New Roman" panose="02020603050405020304" pitchFamily="18" charset="0"/>
              <a:cs typeface="Times New Roman" panose="02020603050405020304" pitchFamily="18" charset="0"/>
            </a:endParaRPr>
          </a:p>
          <a:p>
            <a:pPr algn="r"/>
            <a:endParaRPr lang="en-US" dirty="0"/>
          </a:p>
        </p:txBody>
      </p:sp>
    </p:spTree>
    <p:custDataLst>
      <p:tags r:id="rId1"/>
    </p:custDataLst>
    <p:extLst>
      <p:ext uri="{BB962C8B-B14F-4D97-AF65-F5344CB8AC3E}">
        <p14:creationId xmlns:p14="http://schemas.microsoft.com/office/powerpoint/2010/main" val="1397389411"/>
      </p:ext>
    </p:extLst>
  </p:cSld>
  <p:clrMapOvr>
    <a:masterClrMapping/>
  </p:clrMapOvr>
  <mc:AlternateContent xmlns:mc="http://schemas.openxmlformats.org/markup-compatibility/2006" xmlns:p14="http://schemas.microsoft.com/office/powerpoint/2010/main">
    <mc:Choice Requires="p14">
      <p:transition p14:dur="10" advTm="84775"/>
    </mc:Choice>
    <mc:Fallback xmlns="">
      <p:transition advTm="847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535" x="4060825" y="4084638"/>
          <p14:tracePt t="542" x="4000500" y="4000500"/>
          <p14:tracePt t="551" x="3870325" y="3763963"/>
          <p14:tracePt t="567" x="3603625" y="3314700"/>
          <p14:tracePt t="584" x="3527425" y="3140075"/>
          <p14:tracePt t="600" x="3475038" y="2895600"/>
          <p14:tracePt t="617" x="3429000" y="2659063"/>
          <p14:tracePt t="634" x="3421063" y="2438400"/>
          <p14:tracePt t="650" x="3436938" y="2209800"/>
          <p14:tracePt t="667" x="3475038" y="2003425"/>
          <p14:tracePt t="684" x="3475038" y="1828800"/>
          <p14:tracePt t="686" x="3475038" y="1736725"/>
          <p14:tracePt t="700" x="3475038" y="1654175"/>
          <p14:tracePt t="717" x="3459163" y="1417638"/>
          <p14:tracePt t="734" x="3429000" y="1311275"/>
          <p14:tracePt t="750" x="3421063" y="1265238"/>
          <p14:tracePt t="767" x="3421063" y="1257300"/>
          <p14:tracePt t="1606" x="3421063" y="1317625"/>
          <p14:tracePt t="1614" x="3521075" y="1439863"/>
          <p14:tracePt t="1622" x="3611563" y="1524000"/>
          <p14:tracePt t="1634" x="3779838" y="1616075"/>
          <p14:tracePt t="1651" x="3978275" y="1668463"/>
          <p14:tracePt t="1667" x="4244975" y="1692275"/>
          <p14:tracePt t="1684" x="4465638" y="1692275"/>
          <p14:tracePt t="1687" x="4572000" y="1692275"/>
          <p14:tracePt t="1701" x="4640263" y="1684338"/>
          <p14:tracePt t="1717" x="4746625" y="1660525"/>
          <p14:tracePt t="1734" x="4884738" y="1592263"/>
          <p14:tracePt t="1750" x="4975225" y="1531938"/>
          <p14:tracePt t="1767" x="5037138" y="1501775"/>
          <p14:tracePt t="1784" x="5083175" y="1470025"/>
          <p14:tracePt t="1800" x="5143500" y="1455738"/>
          <p14:tracePt t="1817" x="5219700" y="1439863"/>
          <p14:tracePt t="1834" x="5311775" y="1431925"/>
          <p14:tracePt t="1850" x="5402263" y="1431925"/>
          <p14:tracePt t="1867" x="5508625" y="1439863"/>
          <p14:tracePt t="1884" x="5562600" y="1455738"/>
          <p14:tracePt t="1901" x="5570538" y="1455738"/>
          <p14:tracePt t="1919" x="5578475" y="1455738"/>
          <p14:tracePt t="1990" x="5578475" y="1463675"/>
          <p14:tracePt t="1999" x="5562600" y="1493838"/>
          <p14:tracePt t="2006" x="5540375" y="1577975"/>
          <p14:tracePt t="2017" x="5494338" y="1638300"/>
          <p14:tracePt t="2034" x="5349875" y="1798638"/>
          <p14:tracePt t="2051" x="5135563" y="1905000"/>
          <p14:tracePt t="2067" x="4808538" y="1997075"/>
          <p14:tracePt t="2084" x="4411663" y="2049463"/>
          <p14:tracePt t="2102" x="3863975" y="2065338"/>
          <p14:tracePt t="2118" x="3756025" y="2065338"/>
          <p14:tracePt t="2134" x="3559175" y="2065338"/>
          <p14:tracePt t="2151" x="3527425" y="2065338"/>
          <p14:tracePt t="2214" x="3505200" y="2065338"/>
          <p14:tracePt t="2222" x="3467100" y="2065338"/>
          <p14:tracePt t="2234" x="3406775" y="2079625"/>
          <p14:tracePt t="2251" x="3254375" y="2111375"/>
          <p14:tracePt t="2268" x="3101975" y="2133600"/>
          <p14:tracePt t="2284" x="2941638" y="2149475"/>
          <p14:tracePt t="2302" x="2743200" y="2187575"/>
          <p14:tracePt t="2318" x="2674938" y="2187575"/>
          <p14:tracePt t="2334" x="2651125" y="2187575"/>
          <p14:tracePt t="2351" x="2644775" y="2187575"/>
          <p14:tracePt t="2390" x="2628900" y="2187575"/>
          <p14:tracePt t="2401" x="2620963" y="2187575"/>
          <p14:tracePt t="2418" x="2582863" y="2187575"/>
          <p14:tracePt t="2434" x="2492375" y="2187575"/>
          <p14:tracePt t="2451" x="2400300" y="2187575"/>
          <p14:tracePt t="2468" x="2362200" y="2201863"/>
          <p14:tracePt t="2484" x="2316163" y="2209800"/>
          <p14:tracePt t="2502" x="2255838" y="2209800"/>
          <p14:tracePt t="2518" x="2232025" y="2217738"/>
          <p14:tracePt t="2534" x="2193925" y="2217738"/>
          <p14:tracePt t="2551" x="2171700" y="2217738"/>
          <p14:tracePt t="2847" x="2163763" y="2217738"/>
          <p14:tracePt t="2855" x="2163763" y="2232025"/>
          <p14:tracePt t="2870" x="2163763" y="2247900"/>
          <p14:tracePt t="2885" x="2163763" y="2255838"/>
          <p14:tracePt t="2902" x="2171700" y="2293938"/>
          <p14:tracePt t="2918" x="2201863" y="2308225"/>
          <p14:tracePt t="2958" x="2217738" y="2316163"/>
          <p14:tracePt t="2968" x="2225675" y="2316163"/>
          <p14:tracePt t="2985" x="2239963" y="2324100"/>
          <p14:tracePt t="3006" x="2247900" y="2324100"/>
          <p14:tracePt t="3018" x="2286000" y="2324100"/>
          <p14:tracePt t="3034" x="2446338" y="2293938"/>
          <p14:tracePt t="3051" x="2659063" y="2232025"/>
          <p14:tracePt t="3068" x="2849563" y="2179638"/>
          <p14:tracePt t="3085" x="3063875" y="2117725"/>
          <p14:tracePt t="3102" x="3292475" y="2049463"/>
          <p14:tracePt t="3118" x="3330575" y="2041525"/>
          <p14:tracePt t="3135" x="3336925" y="2041525"/>
          <p14:tracePt t="3182" x="3344863" y="2041525"/>
          <p14:tracePt t="3191" x="3390900" y="2041525"/>
          <p14:tracePt t="3201" x="3429000" y="2041525"/>
          <p14:tracePt t="3218" x="3551238" y="2041525"/>
          <p14:tracePt t="3235" x="3717925" y="2057400"/>
          <p14:tracePt t="3251" x="3832225" y="2095500"/>
          <p14:tracePt t="3268" x="3886200" y="2125663"/>
          <p14:tracePt t="3285" x="3932238" y="2149475"/>
          <p14:tracePt t="3302" x="3946525" y="2149475"/>
          <p14:tracePt t="3351" x="3978275" y="2149475"/>
          <p14:tracePt t="3359" x="4008438" y="2149475"/>
          <p14:tracePt t="3368" x="4046538" y="2141538"/>
          <p14:tracePt t="3385" x="4137025" y="2111375"/>
          <p14:tracePt t="3401" x="4267200" y="2103438"/>
          <p14:tracePt t="3418" x="4389438" y="2095500"/>
          <p14:tracePt t="3435" x="4511675" y="2079625"/>
          <p14:tracePt t="3451" x="4594225" y="2065338"/>
          <p14:tracePt t="3468" x="4664075" y="2049463"/>
          <p14:tracePt t="3559" x="4670425" y="2049463"/>
          <p14:tracePt t="3567" x="4686300" y="2049463"/>
          <p14:tracePt t="3574" x="4694238" y="2049463"/>
          <p14:tracePt t="3585" x="4702175" y="2049463"/>
          <p14:tracePt t="3607" x="4716463" y="2049463"/>
          <p14:tracePt t="3618" x="4732338" y="2049463"/>
          <p14:tracePt t="3635" x="4762500" y="2065338"/>
          <p14:tracePt t="3651" x="4854575" y="2087563"/>
          <p14:tracePt t="3668" x="4937125" y="2095500"/>
          <p14:tracePt t="3686" x="5006975" y="2103438"/>
          <p14:tracePt t="3701" x="5037138" y="2103438"/>
          <p14:tracePt t="3718" x="5151438" y="2087563"/>
          <p14:tracePt t="3735" x="5197475" y="2079625"/>
          <p14:tracePt t="3751" x="5287963" y="2057400"/>
          <p14:tracePt t="3768" x="5380038" y="2041525"/>
          <p14:tracePt t="3785" x="5448300" y="2019300"/>
          <p14:tracePt t="3802" x="5486400" y="2011363"/>
          <p14:tracePt t="3818" x="5532438" y="2003425"/>
          <p14:tracePt t="3835" x="5578475" y="1997075"/>
          <p14:tracePt t="3852" x="5630863" y="1997075"/>
          <p14:tracePt t="3868" x="5722938" y="1997075"/>
          <p14:tracePt t="3886" x="5921375" y="1997075"/>
          <p14:tracePt t="3902" x="5997575" y="1997075"/>
          <p14:tracePt t="3918" x="6164263" y="1997075"/>
          <p14:tracePt t="3935" x="6264275" y="1997075"/>
          <p14:tracePt t="3952" x="6278563" y="1997075"/>
          <p14:tracePt t="3999" x="6286500" y="1997075"/>
          <p14:tracePt t="4006" x="6302375" y="1989138"/>
          <p14:tracePt t="4018" x="6354763" y="1981200"/>
          <p14:tracePt t="4035" x="6499225" y="1981200"/>
          <p14:tracePt t="4052" x="6645275" y="1981200"/>
          <p14:tracePt t="4068" x="6773863" y="1981200"/>
          <p14:tracePt t="4086" x="6964363" y="1981200"/>
          <p14:tracePt t="4102" x="7018338" y="1981200"/>
          <p14:tracePt t="4118" x="7040563" y="1981200"/>
          <p14:tracePt t="4135" x="7048500" y="1981200"/>
          <p14:tracePt t="4152" x="7056438" y="1981200"/>
          <p14:tracePt t="4169" x="7070725" y="1981200"/>
          <p14:tracePt t="4185" x="7078663" y="1981200"/>
          <p14:tracePt t="4202" x="7102475" y="1981200"/>
          <p14:tracePt t="4218" x="7140575" y="1989138"/>
          <p14:tracePt t="4235" x="7231063" y="2011363"/>
          <p14:tracePt t="4252" x="7361238" y="2041525"/>
          <p14:tracePt t="4268" x="7413625" y="2057400"/>
          <p14:tracePt t="4285" x="7429500" y="2065338"/>
          <p14:tracePt t="4350" x="7429500" y="2073275"/>
          <p14:tracePt t="4359" x="7437438" y="2079625"/>
          <p14:tracePt t="4368" x="7437438" y="2111375"/>
          <p14:tracePt t="4385" x="7445375" y="2125663"/>
          <p14:tracePt t="4487" x="7445375" y="2133600"/>
          <p14:tracePt t="4518" x="7451725" y="2141538"/>
          <p14:tracePt t="4526" x="7475538" y="2141538"/>
          <p14:tracePt t="4535" x="7513638" y="2141538"/>
          <p14:tracePt t="4552" x="7635875" y="2141538"/>
          <p14:tracePt t="4568" x="7696200" y="2141538"/>
          <p14:tracePt t="4585" x="7726363" y="2141538"/>
          <p14:tracePt t="4602" x="7780338" y="2141538"/>
          <p14:tracePt t="4618" x="7788275" y="2141538"/>
          <p14:tracePt t="4635" x="7794625" y="2141538"/>
          <p14:tracePt t="4652" x="7802563" y="2133600"/>
          <p14:tracePt t="4669" x="7832725" y="2117725"/>
          <p14:tracePt t="4686" x="7924800" y="2073275"/>
          <p14:tracePt t="4702" x="7970838" y="2073275"/>
          <p14:tracePt t="4719" x="7985125" y="2057400"/>
          <p14:tracePt t="4751" x="8008938" y="2049463"/>
          <p14:tracePt t="4769" x="8061325" y="2041525"/>
          <p14:tracePt t="4785" x="8191500" y="2027238"/>
          <p14:tracePt t="4802" x="8343900" y="2027238"/>
          <p14:tracePt t="4819" x="8496300" y="2027238"/>
          <p14:tracePt t="4835" x="8626475" y="2027238"/>
          <p14:tracePt t="4852" x="8724900" y="2027238"/>
          <p14:tracePt t="4869" x="8809038" y="2027238"/>
          <p14:tracePt t="4886" x="8983663" y="2035175"/>
          <p14:tracePt t="4902" x="9097963" y="2057400"/>
          <p14:tracePt t="4919" x="9236075" y="2087563"/>
          <p14:tracePt t="4935" x="9318625" y="2087563"/>
          <p14:tracePt t="4952" x="9394825" y="2087563"/>
          <p14:tracePt t="4969" x="9432925" y="2087563"/>
          <p14:tracePt t="4985" x="9464675" y="2087563"/>
          <p14:tracePt t="5002" x="9486900" y="2087563"/>
          <p14:tracePt t="5019" x="9547225" y="2087563"/>
          <p14:tracePt t="5035" x="9661525" y="2087563"/>
          <p14:tracePt t="5052" x="9821863" y="2065338"/>
          <p14:tracePt t="5069" x="10012363" y="2049463"/>
          <p14:tracePt t="5086" x="10302875" y="2027238"/>
          <p14:tracePt t="5102" x="10439400" y="2019300"/>
          <p14:tracePt t="5119" x="10537825" y="2003425"/>
          <p14:tracePt t="5135" x="10583863" y="1997075"/>
          <p14:tracePt t="5152" x="10607675" y="1989138"/>
          <p14:tracePt t="5169" x="10629900" y="1981200"/>
          <p14:tracePt t="5185" x="10683875" y="1973263"/>
          <p14:tracePt t="5202" x="10714038" y="1973263"/>
          <p14:tracePt t="5254" x="10728325" y="1973263"/>
          <p14:tracePt t="5262" x="10752138" y="1973263"/>
          <p14:tracePt t="5270" x="10766425" y="1973263"/>
          <p14:tracePt t="5286" x="10790238" y="1973263"/>
          <p14:tracePt t="5302" x="10812463" y="1981200"/>
          <p14:tracePt t="5319" x="10874375" y="2035175"/>
          <p14:tracePt t="5374" x="10874375" y="2041525"/>
          <p14:tracePt t="5383" x="10874375" y="2057400"/>
          <p14:tracePt t="5390" x="10874375" y="2103438"/>
          <p14:tracePt t="5402" x="10858500" y="2141538"/>
          <p14:tracePt t="5419" x="10782300" y="2225675"/>
          <p14:tracePt t="5435" x="10675938" y="2286000"/>
          <p14:tracePt t="5452" x="10499725" y="2354263"/>
          <p14:tracePt t="5469" x="10340975" y="2392363"/>
          <p14:tracePt t="5486" x="10118725" y="2408238"/>
          <p14:tracePt t="5502" x="9982200" y="2408238"/>
          <p14:tracePt t="5519" x="9769475" y="2408238"/>
          <p14:tracePt t="5536" x="9471025" y="2384425"/>
          <p14:tracePt t="5552" x="9007475" y="2362200"/>
          <p14:tracePt t="5569" x="8610600" y="2362200"/>
          <p14:tracePt t="5586" x="8313738" y="2362200"/>
          <p14:tracePt t="5602" x="8093075" y="2362200"/>
          <p14:tracePt t="5619" x="7856538" y="2362200"/>
          <p14:tracePt t="5635" x="7573963" y="2370138"/>
          <p14:tracePt t="5652" x="7124700" y="2438400"/>
          <p14:tracePt t="5670" x="6096000" y="2590800"/>
          <p14:tracePt t="5686" x="5173663" y="2827338"/>
          <p14:tracePt t="5702" x="4267200" y="3078163"/>
          <p14:tracePt t="5719" x="3573463" y="3238500"/>
          <p14:tracePt t="5736" x="3184525" y="3284538"/>
          <p14:tracePt t="5752" x="2949575" y="3314700"/>
          <p14:tracePt t="5769" x="2827338" y="3314700"/>
          <p14:tracePt t="5786" x="2751138" y="3284538"/>
          <p14:tracePt t="5802" x="2644775" y="3238500"/>
          <p14:tracePt t="5819" x="2582863" y="3222625"/>
          <p14:tracePt t="5836" x="2536825" y="3184525"/>
          <p14:tracePt t="5852" x="2468563" y="3132138"/>
          <p14:tracePt t="5870" x="2384425" y="3063875"/>
          <p14:tracePt t="5886" x="2370138" y="3048000"/>
          <p14:tracePt t="5902" x="2339975" y="3025775"/>
          <p14:tracePt t="5919" x="2324100" y="3009900"/>
          <p14:tracePt t="5936" x="2293938" y="2979738"/>
          <p14:tracePt t="5952" x="2255838" y="2917825"/>
          <p14:tracePt t="5969" x="2217738" y="2887663"/>
          <p14:tracePt t="6319" x="2232025" y="2879725"/>
          <p14:tracePt t="6327" x="2239963" y="2865438"/>
          <p14:tracePt t="6336" x="2263775" y="2865438"/>
          <p14:tracePt t="6352" x="2286000" y="2835275"/>
          <p14:tracePt t="6369" x="2293938" y="2811463"/>
          <p14:tracePt t="6386" x="2293938" y="2789238"/>
          <p14:tracePt t="6402" x="2301875" y="2759075"/>
          <p14:tracePt t="6436" x="2308225" y="2743200"/>
          <p14:tracePt t="6453" x="2324100" y="2705100"/>
          <p14:tracePt t="6470" x="2339975" y="2682875"/>
          <p14:tracePt t="6486" x="2370138" y="2636838"/>
          <p14:tracePt t="6503" x="2408238" y="2598738"/>
          <p14:tracePt t="6519" x="2438400" y="2574925"/>
          <p14:tracePt t="6536" x="2460625" y="2552700"/>
          <p14:tracePt t="6553" x="2468563" y="2530475"/>
          <p14:tracePt t="6569" x="2484438" y="2514600"/>
          <p14:tracePt t="6586" x="2492375" y="2506663"/>
          <p14:tracePt t="6603" x="2492375" y="2498725"/>
          <p14:tracePt t="6619" x="2492375" y="2492375"/>
          <p14:tracePt t="6686" x="2498725" y="2492375"/>
          <p14:tracePt t="6694" x="2514600" y="2492375"/>
          <p14:tracePt t="6702" x="2536825" y="2492375"/>
          <p14:tracePt t="6719" x="2644775" y="2536825"/>
          <p14:tracePt t="6736" x="2765425" y="2582863"/>
          <p14:tracePt t="6752" x="2819400" y="2606675"/>
          <p14:tracePt t="6839" x="2827338" y="2606675"/>
          <p14:tracePt t="6847" x="2841625" y="2606675"/>
          <p14:tracePt t="6854" x="2849563" y="2606675"/>
          <p14:tracePt t="6959" x="2857500" y="2598738"/>
          <p14:tracePt t="7063" x="2873375" y="2598738"/>
          <p14:tracePt t="7071" x="2911475" y="2598738"/>
          <p14:tracePt t="7079" x="2994025" y="2613025"/>
          <p14:tracePt t="7087" x="3124200" y="2620963"/>
          <p14:tracePt t="7103" x="3382963" y="2644775"/>
          <p14:tracePt t="7119" x="3619500" y="2644775"/>
          <p14:tracePt t="7136" x="3878263" y="2644775"/>
          <p14:tracePt t="7153" x="4046538" y="2636838"/>
          <p14:tracePt t="7169" x="4130675" y="2582863"/>
          <p14:tracePt t="7186" x="4152900" y="2552700"/>
          <p14:tracePt t="7203" x="4160838" y="2522538"/>
          <p14:tracePt t="7219" x="4191000" y="2476500"/>
          <p14:tracePt t="7236" x="4221163" y="2430463"/>
          <p14:tracePt t="7253" x="4259263" y="2378075"/>
          <p14:tracePt t="7270" x="4321175" y="2316163"/>
          <p14:tracePt t="7286" x="4359275" y="2293938"/>
          <p14:tracePt t="7303" x="4411663" y="2263775"/>
          <p14:tracePt t="7319" x="4479925" y="2247900"/>
          <p14:tracePt t="7336" x="4587875" y="2232025"/>
          <p14:tracePt t="7353" x="4708525" y="2232025"/>
          <p14:tracePt t="7370" x="4860925" y="2239963"/>
          <p14:tracePt t="7386" x="4968875" y="2278063"/>
          <p14:tracePt t="7403" x="5006975" y="2286000"/>
          <p14:tracePt t="7419" x="5037138" y="2301875"/>
          <p14:tracePt t="7436" x="5113338" y="2384425"/>
          <p14:tracePt t="7454" x="5159375" y="2422525"/>
          <p14:tracePt t="7654" x="5173663" y="2422525"/>
          <p14:tracePt t="7662" x="5197475" y="2422525"/>
          <p14:tracePt t="7671" x="5219700" y="2422525"/>
          <p14:tracePt t="7686" x="5311775" y="2492375"/>
          <p14:tracePt t="7703" x="5341938" y="2514600"/>
          <p14:tracePt t="7720" x="5356225" y="2522538"/>
          <p14:tracePt t="7736" x="5372100" y="2552700"/>
          <p14:tracePt t="7871" x="5387975" y="2560638"/>
          <p14:tracePt t="7878" x="5402263" y="2560638"/>
          <p14:tracePt t="7886" x="5410200" y="2560638"/>
          <p14:tracePt t="7903" x="5456238" y="2560638"/>
          <p14:tracePt t="7920" x="5546725" y="2560638"/>
          <p14:tracePt t="7936" x="5616575" y="2560638"/>
          <p14:tracePt t="7953" x="5699125" y="2560638"/>
          <p14:tracePt t="7970" x="5745163" y="2560638"/>
          <p14:tracePt t="7986" x="5761038" y="2560638"/>
          <p14:tracePt t="8054" x="5768975" y="2560638"/>
          <p14:tracePt t="8062" x="5775325" y="2560638"/>
          <p14:tracePt t="8071" x="5791200" y="2560638"/>
          <p14:tracePt t="8087" x="5799138" y="2552700"/>
          <p14:tracePt t="8118" x="5807075" y="2544763"/>
          <p14:tracePt t="8135" x="5821363" y="2544763"/>
          <p14:tracePt t="8143" x="5829300" y="2544763"/>
          <p14:tracePt t="8153" x="5867400" y="2544763"/>
          <p14:tracePt t="8170" x="5973763" y="2544763"/>
          <p14:tracePt t="8186" x="6065838" y="2544763"/>
          <p14:tracePt t="8203" x="6164263" y="2544763"/>
          <p14:tracePt t="8220" x="6226175" y="2544763"/>
          <p14:tracePt t="8236" x="6232525" y="2544763"/>
          <p14:tracePt t="8462" x="6240463" y="2552700"/>
          <p14:tracePt t="8470" x="6248400" y="2552700"/>
          <p14:tracePt t="8478" x="6264275" y="2568575"/>
          <p14:tracePt t="8486" x="6302375" y="2590800"/>
          <p14:tracePt t="8503" x="6354763" y="2620963"/>
          <p14:tracePt t="8520" x="6378575" y="2628900"/>
          <p14:tracePt t="8678" x="6378575" y="2636838"/>
          <p14:tracePt t="8686" x="6362700" y="2636838"/>
          <p14:tracePt t="8694" x="6354763" y="2636838"/>
          <p14:tracePt t="8703" x="6332538" y="2636838"/>
          <p14:tracePt t="8720" x="6294438" y="2651125"/>
          <p14:tracePt t="8736" x="6264275" y="2674938"/>
          <p14:tracePt t="8753" x="6248400" y="2689225"/>
          <p14:tracePt t="8770" x="6240463" y="2697163"/>
          <p14:tracePt t="8830" x="6240463" y="2705100"/>
          <p14:tracePt t="8990" x="6218238" y="2697163"/>
          <p14:tracePt t="8998" x="6210300" y="2689225"/>
          <p14:tracePt t="9006" x="6194425" y="2689225"/>
          <p14:tracePt t="9020" x="6194425" y="2682875"/>
          <p14:tracePt t="9037" x="6164263" y="2674938"/>
          <p14:tracePt t="9053" x="6149975" y="2674938"/>
          <p14:tracePt t="9110" x="6142038" y="2674938"/>
          <p14:tracePt t="9135" x="6126163" y="2674938"/>
          <p14:tracePt t="9142" x="6118225" y="2682875"/>
          <p14:tracePt t="9158" x="6111875" y="2689225"/>
          <p14:tracePt t="9190" x="6111875" y="2705100"/>
          <p14:tracePt t="9230" x="6111875" y="2713038"/>
          <p14:tracePt t="9278" x="6118225" y="2713038"/>
          <p14:tracePt t="9302" x="6134100" y="2713038"/>
          <p14:tracePt t="9310" x="6142038" y="2713038"/>
          <p14:tracePt t="9320" x="6180138" y="2713038"/>
          <p14:tracePt t="9337" x="6180138" y="2705100"/>
          <p14:tracePt t="9354" x="6202363" y="2697163"/>
          <p14:tracePt t="9559" x="6202363" y="2689225"/>
          <p14:tracePt t="9566" x="6218238" y="2674938"/>
          <p14:tracePt t="9574" x="6240463" y="2667000"/>
          <p14:tracePt t="9587" x="6256338" y="2659063"/>
          <p14:tracePt t="9604" x="6278563" y="2651125"/>
          <p14:tracePt t="9620" x="6308725" y="2651125"/>
          <p14:tracePt t="9718" x="6302375" y="2644775"/>
          <p14:tracePt t="9726" x="6248400" y="2620963"/>
          <p14:tracePt t="9737" x="6218238" y="2620963"/>
          <p14:tracePt t="9753" x="6118225" y="2620963"/>
          <p14:tracePt t="9770" x="5989638" y="2620963"/>
          <p14:tracePt t="9787" x="5897563" y="2628900"/>
          <p14:tracePt t="9804" x="5867400" y="2628900"/>
          <p14:tracePt t="9820" x="5851525" y="2628900"/>
          <p14:tracePt t="10270" x="5851525" y="2620963"/>
          <p14:tracePt t="10286" x="5851525" y="2598738"/>
          <p14:tracePt t="10327" x="5851525" y="2590800"/>
          <p14:tracePt t="10334" x="5859463" y="2574925"/>
          <p14:tracePt t="10359" x="5867400" y="2568575"/>
          <p14:tracePt t="10367" x="5875338" y="2560638"/>
          <p14:tracePt t="10374" x="5883275" y="2552700"/>
          <p14:tracePt t="10390" x="5897563" y="2552700"/>
          <p14:tracePt t="10404" x="5897563" y="2544763"/>
          <p14:tracePt t="10421" x="5921375" y="2530475"/>
          <p14:tracePt t="10438" x="5943600" y="2522538"/>
          <p14:tracePt t="10454" x="5951538" y="2522538"/>
          <p14:tracePt t="10502" x="5959475" y="2514600"/>
          <p14:tracePt t="10510" x="5973763" y="2506663"/>
          <p14:tracePt t="10534" x="5989638" y="2498725"/>
          <p14:tracePt t="10607" x="5997575" y="2498725"/>
          <p14:tracePt t="10630" x="5997575" y="2492375"/>
          <p14:tracePt t="10702" x="6003925" y="2492375"/>
          <p14:tracePt t="10710" x="6003925" y="2484438"/>
          <p14:tracePt t="10721" x="6011863" y="2476500"/>
          <p14:tracePt t="10737" x="6019800" y="2476500"/>
          <p14:tracePt t="10754" x="6027738" y="2476500"/>
          <p14:tracePt t="10770" x="6042025" y="2476500"/>
          <p14:tracePt t="10787" x="6080125" y="2476500"/>
          <p14:tracePt t="10804" x="6118225" y="2476500"/>
          <p14:tracePt t="10820" x="6126163" y="2476500"/>
          <p14:tracePt t="10951" x="6134100" y="2468563"/>
          <p14:tracePt t="11158" x="6142038" y="2460625"/>
          <p14:tracePt t="11166" x="6142038" y="2454275"/>
          <p14:tracePt t="11174" x="6156325" y="2454275"/>
          <p14:tracePt t="11187" x="6172200" y="2454275"/>
          <p14:tracePt t="11204" x="6218238" y="2454275"/>
          <p14:tracePt t="11222" x="6256338" y="2454275"/>
          <p14:tracePt t="11238" x="6270625" y="2454275"/>
          <p14:tracePt t="11287" x="6278563" y="2454275"/>
          <p14:tracePt t="11311" x="6286500" y="2454275"/>
          <p14:tracePt t="11318" x="6294438" y="2454275"/>
          <p14:tracePt t="11326" x="6324600" y="2476500"/>
          <p14:tracePt t="11338" x="6362700" y="2514600"/>
          <p14:tracePt t="11354" x="6408738" y="2552700"/>
          <p14:tracePt t="11371" x="6416675" y="2552700"/>
          <p14:tracePt t="11422" x="6423025" y="2552700"/>
          <p14:tracePt t="11431" x="6446838" y="2560638"/>
          <p14:tracePt t="11438" x="6454775" y="2568575"/>
          <p14:tracePt t="11454" x="6507163" y="2568575"/>
          <p14:tracePt t="11471" x="6645275" y="2568575"/>
          <p14:tracePt t="11488" x="6697663" y="2568575"/>
          <p14:tracePt t="11504" x="6773863" y="2568575"/>
          <p14:tracePt t="11521" x="6827838" y="2568575"/>
          <p14:tracePt t="11538" x="6858000" y="2560638"/>
          <p14:tracePt t="11554" x="6873875" y="2552700"/>
          <p14:tracePt t="11814" x="6880225" y="2560638"/>
          <p14:tracePt t="11830" x="6880225" y="2574925"/>
          <p14:tracePt t="11838" x="6880225" y="2582863"/>
          <p14:tracePt t="11854" x="6880225" y="2590800"/>
          <p14:tracePt t="11862" x="6880225" y="2606675"/>
          <p14:tracePt t="11871" x="6880225" y="2613025"/>
          <p14:tracePt t="11888" x="6873875" y="2628900"/>
          <p14:tracePt t="11905" x="6873875" y="2636838"/>
          <p14:tracePt t="11921" x="6873875" y="2651125"/>
          <p14:tracePt t="11938" x="6873875" y="2659063"/>
          <p14:tracePt t="11955" x="6827838" y="2659063"/>
          <p14:tracePt t="11971" x="6721475" y="2644775"/>
          <p14:tracePt t="11988" x="6607175" y="2613025"/>
          <p14:tracePt t="12005" x="6583363" y="2613025"/>
          <p14:tracePt t="12487" x="6591300" y="2613025"/>
          <p14:tracePt t="12502" x="6607175" y="2613025"/>
          <p14:tracePt t="12510" x="6621463" y="2606675"/>
          <p14:tracePt t="13014" x="6683375" y="2598738"/>
          <p14:tracePt t="13023" x="6773863" y="2574925"/>
          <p14:tracePt t="13031" x="6865938" y="2560638"/>
          <p14:tracePt t="13039" x="6950075" y="2552700"/>
          <p14:tracePt t="13055" x="7154863" y="2522538"/>
          <p14:tracePt t="13072" x="7475538" y="2468563"/>
          <p14:tracePt t="13088" x="7742238" y="2430463"/>
          <p14:tracePt t="13105" x="7856538" y="2416175"/>
          <p14:tracePt t="13122" x="7924800" y="2400300"/>
          <p14:tracePt t="13191" x="7954963" y="2400300"/>
          <p14:tracePt t="13198" x="8023225" y="2400300"/>
          <p14:tracePt t="13207" x="8115300" y="2400300"/>
          <p14:tracePt t="13222" x="8297863" y="2400300"/>
          <p14:tracePt t="13238" x="8435975" y="2400300"/>
          <p14:tracePt t="13255" x="8550275" y="2400300"/>
          <p14:tracePt t="13272" x="8610600" y="2400300"/>
          <p14:tracePt t="13358" x="8626475" y="2400300"/>
          <p14:tracePt t="13367" x="8678863" y="2400300"/>
          <p14:tracePt t="13374" x="8732838" y="2400300"/>
          <p14:tracePt t="13388" x="8763000" y="2400300"/>
          <p14:tracePt t="13406" x="8953500" y="2446338"/>
          <p14:tracePt t="13422" x="9090025" y="2468563"/>
          <p14:tracePt t="13438" x="9097963" y="2468563"/>
          <p14:tracePt t="13486" x="9105900" y="2476500"/>
          <p14:tracePt t="13494" x="9105900" y="2492375"/>
          <p14:tracePt t="13505" x="9083675" y="2498725"/>
          <p14:tracePt t="13522" x="9029700" y="2530475"/>
          <p14:tracePt t="13538" x="8961438" y="2560638"/>
          <p14:tracePt t="13555" x="8847138" y="2613025"/>
          <p14:tracePt t="13572" x="8724900" y="2644775"/>
          <p14:tracePt t="13588" x="8618538" y="2659063"/>
          <p14:tracePt t="13606" x="8526463" y="2667000"/>
          <p14:tracePt t="13622" x="8488363" y="2674938"/>
          <p14:tracePt t="13638" x="8474075" y="2674938"/>
          <p14:tracePt t="13655" x="8458200" y="2674938"/>
          <p14:tracePt t="13855" x="8442325" y="2674938"/>
          <p14:tracePt t="13862" x="8404225" y="2674938"/>
          <p14:tracePt t="13872" x="8374063" y="2651125"/>
          <p14:tracePt t="13889" x="8259763" y="2590800"/>
          <p14:tracePt t="13905" x="8229600" y="2568575"/>
          <p14:tracePt t="14367" x="8221663" y="2574925"/>
          <p14:tracePt t="14374" x="8213725" y="2590800"/>
          <p14:tracePt t="14382" x="8183563" y="2613025"/>
          <p14:tracePt t="14390" x="8175625" y="2620963"/>
          <p14:tracePt t="14405" x="8175625" y="2628900"/>
          <p14:tracePt t="14454" x="8169275" y="2628900"/>
          <p14:tracePt t="14462" x="8161338" y="2628900"/>
          <p14:tracePt t="14472" x="8153400" y="2628900"/>
          <p14:tracePt t="14489" x="8093075" y="2644775"/>
          <p14:tracePt t="14505" x="8016875" y="2659063"/>
          <p14:tracePt t="14522" x="7978775" y="2667000"/>
          <p14:tracePt t="14539" x="7962900" y="2667000"/>
          <p14:tracePt t="14555" x="7932738" y="2667000"/>
          <p14:tracePt t="14572" x="7924800" y="2667000"/>
          <p14:tracePt t="14622" x="7908925" y="2667000"/>
          <p14:tracePt t="14631" x="7878763" y="2667000"/>
          <p14:tracePt t="14639" x="7848600" y="2667000"/>
          <p14:tracePt t="14655" x="7742238" y="2651125"/>
          <p14:tracePt t="14672" x="7581900" y="2651125"/>
          <p14:tracePt t="14689" x="7056438" y="2705100"/>
          <p14:tracePt t="14706" x="6096000" y="2797175"/>
          <p14:tracePt t="14722" x="4838700" y="2797175"/>
          <p14:tracePt t="14739" x="3603625" y="2797175"/>
          <p14:tracePt t="14756" x="2636838" y="2797175"/>
          <p14:tracePt t="14772" x="2179638" y="2797175"/>
          <p14:tracePt t="14790" x="2057400" y="2781300"/>
          <p14:tracePt t="14878" x="2049463" y="2781300"/>
          <p14:tracePt t="14887" x="2057400" y="2759075"/>
          <p14:tracePt t="14895" x="2155825" y="2735263"/>
          <p14:tracePt t="14906" x="2346325" y="2713038"/>
          <p14:tracePt t="14922" x="2963863" y="2644775"/>
          <p14:tracePt t="14939" x="3521075" y="2574925"/>
          <p14:tracePt t="14956" x="3756025" y="2552700"/>
          <p14:tracePt t="14972" x="3763963" y="2552700"/>
          <p14:tracePt t="14990" x="3641725" y="2544763"/>
          <p14:tracePt t="15006" x="3116263" y="2544763"/>
          <p14:tracePt t="15022" x="2476500" y="2544763"/>
          <p14:tracePt t="15039" x="2117725" y="2544763"/>
          <p14:tracePt t="15056" x="2079625" y="2544763"/>
          <p14:tracePt t="15072" x="2087563" y="2544763"/>
          <p14:tracePt t="15089" x="2506663" y="2544763"/>
          <p14:tracePt t="15106" x="3475038" y="2544763"/>
          <p14:tracePt t="15122" x="4359275" y="2544763"/>
          <p14:tracePt t="15139" x="4686300" y="2552700"/>
          <p14:tracePt t="15156" x="4702175" y="2552700"/>
          <p14:tracePt t="15172" x="4640263" y="2560638"/>
          <p14:tracePt t="15190" x="3787775" y="2582863"/>
          <p14:tracePt t="15206" x="3451225" y="2574925"/>
          <p14:tracePt t="15222" x="3140075" y="2568575"/>
          <p14:tracePt t="15256" x="3406775" y="2522538"/>
          <p14:tracePt t="15272" x="4122738" y="2484438"/>
          <p14:tracePt t="15289" x="4716463" y="2484438"/>
          <p14:tracePt t="15306" x="4778375" y="2484438"/>
          <p14:tracePt t="15339" x="4564063" y="2498725"/>
          <p14:tracePt t="15356" x="3832225" y="2530475"/>
          <p14:tracePt t="15373" x="3254375" y="2544763"/>
          <p14:tracePt t="15389" x="3132138" y="2552700"/>
          <p14:tracePt t="15406" x="3140075" y="2552700"/>
          <p14:tracePt t="15422" x="3436938" y="2568575"/>
          <p14:tracePt t="15439" x="4244975" y="2582863"/>
          <p14:tracePt t="15456" x="4648200" y="2651125"/>
          <p14:tracePt t="15473" x="4686300" y="2659063"/>
          <p14:tracePt t="15489" x="4625975" y="2697163"/>
          <p14:tracePt t="15506" x="4244975" y="2720975"/>
          <p14:tracePt t="15523" x="3375025" y="2720975"/>
          <p14:tracePt t="15539" x="2781300" y="2720975"/>
          <p14:tracePt t="15556" x="2705100" y="2720975"/>
          <p14:tracePt t="15573" x="2713038" y="2720975"/>
          <p14:tracePt t="15590" x="3451225" y="2697163"/>
          <p14:tracePt t="15606" x="4297363" y="2697163"/>
          <p14:tracePt t="15623" x="4678363" y="2697163"/>
          <p14:tracePt t="15639" x="4702175" y="2697163"/>
          <p14:tracePt t="15656" x="4678363" y="2697163"/>
          <p14:tracePt t="15673" x="4359275" y="2720975"/>
          <p14:tracePt t="15689" x="3733800" y="2720975"/>
          <p14:tracePt t="15706" x="3459163" y="2727325"/>
          <p14:tracePt t="15739" x="3475038" y="2727325"/>
          <p14:tracePt t="15756" x="3771900" y="2713038"/>
          <p14:tracePt t="15772" x="4449763" y="2713038"/>
          <p14:tracePt t="15789" x="4664075" y="2727325"/>
          <p14:tracePt t="15806" x="4602163" y="2751138"/>
          <p14:tracePt t="15822" x="4144963" y="2773363"/>
          <p14:tracePt t="15839" x="3322638" y="2773363"/>
          <p14:tracePt t="15856" x="2743200" y="2773363"/>
          <p14:tracePt t="15872" x="2667000" y="2773363"/>
          <p14:tracePt t="15889" x="2697163" y="2773363"/>
          <p14:tracePt t="15906" x="3094038" y="2765425"/>
          <p14:tracePt t="15922" x="3825875" y="2713038"/>
          <p14:tracePt t="15939" x="4465638" y="2713038"/>
          <p14:tracePt t="15956" x="4708525" y="2713038"/>
          <p14:tracePt t="15972" x="4716463" y="2713038"/>
          <p14:tracePt t="15989" x="4656138" y="2713038"/>
          <p14:tracePt t="16006" x="4487863" y="2713038"/>
          <p14:tracePt t="16022" x="4313238" y="2713038"/>
          <p14:tracePt t="16039" x="4289425" y="2713038"/>
          <p14:tracePt t="29942" x="4289425" y="2811463"/>
          <p14:tracePt t="29950" x="4321175" y="3048000"/>
          <p14:tracePt t="29961" x="4343400" y="3184525"/>
          <p14:tracePt t="29978" x="4343400" y="3368675"/>
          <p14:tracePt t="29994" x="4343400" y="3475038"/>
          <p14:tracePt t="30011" x="4343400" y="3505200"/>
          <p14:tracePt t="30028" x="4343400" y="3527425"/>
          <p14:tracePt t="30044" x="4313238" y="3565525"/>
          <p14:tracePt t="30062" x="4206875" y="3657600"/>
          <p14:tracePt t="30078" x="4137025" y="3687763"/>
          <p14:tracePt t="30095" x="3886200" y="3802063"/>
          <p14:tracePt t="30111" x="3679825" y="3870325"/>
          <p14:tracePt t="30128" x="3497263" y="3916363"/>
          <p14:tracePt t="30145" x="3314700" y="3932238"/>
          <p14:tracePt t="30161" x="3178175" y="3946525"/>
          <p14:tracePt t="30178" x="3078163" y="3946525"/>
          <p14:tracePt t="30195" x="3001963" y="3946525"/>
          <p14:tracePt t="30211" x="2941638" y="3946525"/>
          <p14:tracePt t="30228" x="2865438" y="3946525"/>
          <p14:tracePt t="30245" x="2765425" y="3946525"/>
          <p14:tracePt t="30247" x="2727325" y="3946525"/>
          <p14:tracePt t="30262" x="2613025" y="3946525"/>
          <p14:tracePt t="30278" x="2498725" y="3946525"/>
          <p14:tracePt t="30295" x="2408238" y="3946525"/>
          <p14:tracePt t="30311" x="2339975" y="3946525"/>
          <p14:tracePt t="30328" x="2293938" y="3946525"/>
          <p14:tracePt t="30345" x="2239963" y="3946525"/>
          <p14:tracePt t="30361" x="2217738" y="3940175"/>
          <p14:tracePt t="30378" x="2201863" y="3932238"/>
          <p14:tracePt t="30395" x="2171700" y="3924300"/>
          <p14:tracePt t="30411" x="2149475" y="3916363"/>
          <p14:tracePt t="30428" x="2095500" y="3878263"/>
          <p14:tracePt t="30445" x="2027238" y="3848100"/>
          <p14:tracePt t="30462" x="1965325" y="3825875"/>
          <p14:tracePt t="30478" x="1935163" y="3817938"/>
          <p14:tracePt t="30495" x="1874838" y="3787775"/>
          <p14:tracePt t="30511" x="1844675" y="3787775"/>
          <p14:tracePt t="30567" x="1844675" y="3779838"/>
          <p14:tracePt t="30575" x="1844675" y="3771900"/>
          <p14:tracePt t="30582" x="1844675" y="3741738"/>
          <p14:tracePt t="30595" x="1844675" y="3711575"/>
          <p14:tracePt t="30611" x="1858963" y="3673475"/>
          <p14:tracePt t="30628" x="1927225" y="3611563"/>
          <p14:tracePt t="30645" x="2079625" y="3559175"/>
          <p14:tracePt t="30662" x="2339975" y="3497263"/>
          <p14:tracePt t="30678" x="2574925" y="3475038"/>
          <p14:tracePt t="30695" x="2963863" y="3444875"/>
          <p14:tracePt t="30712" x="3360738" y="3444875"/>
          <p14:tracePt t="30728" x="3711575" y="3444875"/>
          <p14:tracePt t="30745" x="4030663" y="3444875"/>
          <p14:tracePt t="30761" x="4229100" y="3444875"/>
          <p14:tracePt t="30778" x="4403725" y="3444875"/>
          <p14:tracePt t="30794" x="4579938" y="3444875"/>
          <p14:tracePt t="30811" x="4792663" y="3444875"/>
          <p14:tracePt t="30828" x="5029200" y="3444875"/>
          <p14:tracePt t="30845" x="5372100" y="3444875"/>
          <p14:tracePt t="30862" x="5584825" y="3444875"/>
          <p14:tracePt t="30878" x="5745163" y="3444875"/>
          <p14:tracePt t="30895" x="5859463" y="3444875"/>
          <p14:tracePt t="30912" x="5905500" y="3444875"/>
          <p14:tracePt t="30928" x="5943600" y="3444875"/>
          <p14:tracePt t="30945" x="5997575" y="3444875"/>
          <p14:tracePt t="30962" x="6011863" y="3444875"/>
          <p14:tracePt t="30978" x="6019800" y="3444875"/>
          <p14:tracePt t="31039" x="6027738" y="3444875"/>
          <p14:tracePt t="31087" x="6057900" y="3444875"/>
          <p14:tracePt t="31094" x="6126163" y="3521075"/>
          <p14:tracePt t="31102" x="6156325" y="3551238"/>
          <p14:tracePt t="31112" x="6172200" y="3581400"/>
          <p14:tracePt t="31128" x="6188075" y="3619500"/>
          <p14:tracePt t="31145" x="6210300" y="3665538"/>
          <p14:tracePt t="31162" x="6218238" y="3679825"/>
          <p14:tracePt t="31178" x="6218238" y="3711575"/>
          <p14:tracePt t="31195" x="6226175" y="3717925"/>
          <p14:tracePt t="31212" x="6226175" y="3749675"/>
          <p14:tracePt t="31228" x="6226175" y="3771900"/>
          <p14:tracePt t="31246" x="6226175" y="3817938"/>
          <p14:tracePt t="31262" x="6194425" y="3840163"/>
          <p14:tracePt t="31278" x="6126163" y="3856038"/>
          <p14:tracePt t="31295" x="6019800" y="3870325"/>
          <p14:tracePt t="31312" x="5867400" y="3870325"/>
          <p14:tracePt t="31328" x="5676900" y="3870325"/>
          <p14:tracePt t="31345" x="5418138" y="3870325"/>
          <p14:tracePt t="31362" x="4999038" y="3870325"/>
          <p14:tracePt t="31378" x="4541838" y="3870325"/>
          <p14:tracePt t="31395" x="4008438" y="3870325"/>
          <p14:tracePt t="31412" x="3467100" y="3870325"/>
          <p14:tracePt t="31428" x="2987675" y="3870325"/>
          <p14:tracePt t="31446" x="2370138" y="3870325"/>
          <p14:tracePt t="31462" x="2073275" y="3870325"/>
          <p14:tracePt t="31478" x="1844675" y="3870325"/>
          <p14:tracePt t="31495" x="1646238" y="3870325"/>
          <p14:tracePt t="31512" x="1485900" y="3870325"/>
          <p14:tracePt t="31528" x="1333500" y="3863975"/>
          <p14:tracePt t="31545" x="1196975" y="3825875"/>
          <p14:tracePt t="31562" x="1089025" y="3787775"/>
          <p14:tracePt t="31578" x="982663" y="3749675"/>
          <p14:tracePt t="31595" x="930275" y="3725863"/>
          <p14:tracePt t="31612" x="892175" y="3695700"/>
          <p14:tracePt t="31647" x="884238" y="3695700"/>
          <p14:tracePt t="31662" x="884238" y="3649663"/>
          <p14:tracePt t="31678" x="884238" y="3619500"/>
          <p14:tracePt t="31695" x="884238" y="3611563"/>
          <p14:tracePt t="31712" x="906463" y="3559175"/>
          <p14:tracePt t="31728" x="982663" y="3527425"/>
          <p14:tracePt t="31745" x="1112838" y="3489325"/>
          <p14:tracePt t="31762" x="1341438" y="3475038"/>
          <p14:tracePt t="31778" x="1760538" y="3413125"/>
          <p14:tracePt t="31795" x="2193925" y="3368675"/>
          <p14:tracePt t="31812" x="2628900" y="3352800"/>
          <p14:tracePt t="31828" x="2941638" y="3352800"/>
          <p14:tracePt t="31845" x="3298825" y="3352800"/>
          <p14:tracePt t="31862" x="3521075" y="3352800"/>
          <p14:tracePt t="31878" x="3779838" y="3352800"/>
          <p14:tracePt t="31895" x="4198938" y="3352800"/>
          <p14:tracePt t="31912" x="4670425" y="3352800"/>
          <p14:tracePt t="31928" x="5211763" y="3352800"/>
          <p14:tracePt t="31945" x="5668963" y="3352800"/>
          <p14:tracePt t="31962" x="6019800" y="3352800"/>
          <p14:tracePt t="31978" x="6210300" y="3352800"/>
          <p14:tracePt t="31995" x="6378575" y="3352800"/>
          <p14:tracePt t="32012" x="6469063" y="3352800"/>
          <p14:tracePt t="32028" x="6583363" y="3368675"/>
          <p14:tracePt t="32045" x="6751638" y="3390900"/>
          <p14:tracePt t="32062" x="6904038" y="3390900"/>
          <p14:tracePt t="32079" x="7056438" y="3390900"/>
          <p14:tracePt t="32095" x="7170738" y="3413125"/>
          <p14:tracePt t="32112" x="7254875" y="3413125"/>
          <p14:tracePt t="32129" x="7277100" y="3421063"/>
          <p14:tracePt t="32182" x="7292975" y="3429000"/>
          <p14:tracePt t="32191" x="7315200" y="3444875"/>
          <p14:tracePt t="32198" x="7369175" y="3489325"/>
          <p14:tracePt t="32212" x="7429500" y="3543300"/>
          <p14:tracePt t="32229" x="7527925" y="3627438"/>
          <p14:tracePt t="32231" x="7559675" y="3673475"/>
          <p14:tracePt t="32246" x="7620000" y="3756025"/>
          <p14:tracePt t="32262" x="7627938" y="3848100"/>
          <p14:tracePt t="32279" x="7642225" y="3924300"/>
          <p14:tracePt t="32295" x="7612063" y="4000500"/>
          <p14:tracePt t="32312" x="7505700" y="4098925"/>
          <p14:tracePt t="32329" x="7307263" y="4168775"/>
          <p14:tracePt t="32345" x="7026275" y="4183063"/>
          <p14:tracePt t="32362" x="6689725" y="4183063"/>
          <p14:tracePt t="32379" x="6218238" y="4183063"/>
          <p14:tracePt t="32395" x="5761038" y="4183063"/>
          <p14:tracePt t="32412" x="5265738" y="4183063"/>
          <p14:tracePt t="32429" x="4746625" y="4183063"/>
          <p14:tracePt t="32446" x="3962400" y="4183063"/>
          <p14:tracePt t="32462" x="3421063" y="4183063"/>
          <p14:tracePt t="32479" x="2963863" y="4183063"/>
          <p14:tracePt t="32495" x="2468563" y="4183063"/>
          <p14:tracePt t="32512" x="1989138" y="4183063"/>
          <p14:tracePt t="32529" x="1463675" y="4092575"/>
          <p14:tracePt t="32545" x="1020763" y="4008438"/>
          <p14:tracePt t="32562" x="587375" y="3878263"/>
          <p14:tracePt t="32579" x="266700" y="3787775"/>
          <p14:tracePt t="32595" x="98425" y="3703638"/>
          <p14:tracePt t="32612" x="7938" y="3619500"/>
          <p14:tracePt t="32629" x="0" y="3573463"/>
          <p14:tracePt t="32646" x="0" y="3444875"/>
          <p14:tracePt t="32662" x="38100" y="3330575"/>
          <p14:tracePt t="32679" x="152400" y="3178175"/>
          <p14:tracePt t="32695" x="288925" y="3070225"/>
          <p14:tracePt t="32712" x="495300" y="2955925"/>
          <p14:tracePt t="32729" x="830263" y="2873375"/>
          <p14:tracePt t="32745" x="1203325" y="2811463"/>
          <p14:tracePt t="32762" x="1660525" y="2751138"/>
          <p14:tracePt t="32779" x="2057400" y="2751138"/>
          <p14:tracePt t="32796" x="2492375" y="2751138"/>
          <p14:tracePt t="32812" x="3070225" y="2751138"/>
          <p14:tracePt t="32830" x="3870325" y="2873375"/>
          <p14:tracePt t="32846" x="4130675" y="2917825"/>
          <p14:tracePt t="32862" x="4808538" y="3009900"/>
          <p14:tracePt t="32879" x="5083175" y="3055938"/>
          <p14:tracePt t="32896" x="5257800" y="3078163"/>
          <p14:tracePt t="32912" x="5334000" y="3101975"/>
          <p14:tracePt t="32929" x="5356225" y="3108325"/>
          <p14:tracePt t="32975" x="5364163" y="3116263"/>
          <p14:tracePt t="32982" x="5372100" y="3116263"/>
          <p14:tracePt t="32996" x="5380038" y="3124200"/>
          <p14:tracePt t="33039" x="5387975" y="3146425"/>
          <p14:tracePt t="33047" x="5387975" y="3178175"/>
          <p14:tracePt t="33071" x="5334000" y="3178175"/>
          <p14:tracePt t="33078" x="5235575" y="3146425"/>
          <p14:tracePt t="33086" x="5143500" y="3124200"/>
          <p14:tracePt t="33096" x="5067300" y="3116263"/>
          <p14:tracePt t="33359" x="5059363" y="3116263"/>
          <p14:tracePt t="33366" x="5051425" y="3116263"/>
          <p14:tracePt t="33374" x="5037138" y="3116263"/>
          <p14:tracePt t="33398" x="5037138" y="3101975"/>
          <p14:tracePt t="33407" x="5059363" y="3086100"/>
          <p14:tracePt t="33414" x="5089525" y="3063875"/>
          <p14:tracePt t="33430" x="5189538" y="3017838"/>
          <p14:tracePt t="33446" x="5273675" y="2994025"/>
          <p14:tracePt t="33462" x="5494338" y="2925763"/>
          <p14:tracePt t="33479" x="5661025" y="2887663"/>
          <p14:tracePt t="33496" x="5837238" y="2865438"/>
          <p14:tracePt t="33512" x="6011863" y="2849563"/>
          <p14:tracePt t="33529" x="6188075" y="2811463"/>
          <p14:tracePt t="33546" x="6384925" y="2803525"/>
          <p14:tracePt t="33562" x="6689725" y="2803525"/>
          <p14:tracePt t="33579" x="6964363" y="2803525"/>
          <p14:tracePt t="33596" x="7132638" y="2803525"/>
          <p14:tracePt t="33613" x="7285038" y="2803525"/>
          <p14:tracePt t="33630" x="7399338" y="2835275"/>
          <p14:tracePt t="33646" x="7407275" y="2835275"/>
          <p14:tracePt t="33663" x="7437438" y="2895600"/>
          <p14:tracePt t="33679" x="7505700" y="3070225"/>
          <p14:tracePt t="33696" x="7535863" y="3238500"/>
          <p14:tracePt t="33712" x="7551738" y="3375025"/>
          <p14:tracePt t="33729" x="7551738" y="3497263"/>
          <p14:tracePt t="33746" x="7551738" y="3603625"/>
          <p14:tracePt t="33763" x="7551738" y="3695700"/>
          <p14:tracePt t="33779" x="7505700" y="3763963"/>
          <p14:tracePt t="33796" x="7437438" y="3840163"/>
          <p14:tracePt t="33813" x="7353300" y="3916363"/>
          <p14:tracePt t="33830" x="7200900" y="4008438"/>
          <p14:tracePt t="33846" x="7070725" y="4046538"/>
          <p14:tracePt t="33863" x="6904038" y="4092575"/>
          <p14:tracePt t="33879" x="6735763" y="4130675"/>
          <p14:tracePt t="33896" x="6545263" y="4144963"/>
          <p14:tracePt t="33913" x="6354763" y="4175125"/>
          <p14:tracePt t="33929" x="6080125" y="4175125"/>
          <p14:tracePt t="33946" x="5851525" y="4175125"/>
          <p14:tracePt t="33963" x="5516563" y="4175125"/>
          <p14:tracePt t="33979" x="5121275" y="4137025"/>
          <p14:tracePt t="33996" x="4770438" y="4076700"/>
          <p14:tracePt t="34013" x="4351338" y="4016375"/>
          <p14:tracePt t="34030" x="3902075" y="3970338"/>
          <p14:tracePt t="34046" x="3673475" y="3940175"/>
          <p14:tracePt t="34063" x="3451225" y="3932238"/>
          <p14:tracePt t="34079" x="3216275" y="3916363"/>
          <p14:tracePt t="34096" x="2917825" y="3870325"/>
          <p14:tracePt t="34113" x="2620963" y="3825875"/>
          <p14:tracePt t="34129" x="2225675" y="3756025"/>
          <p14:tracePt t="34146" x="1836738" y="3665538"/>
          <p14:tracePt t="34163" x="1477963" y="3559175"/>
          <p14:tracePt t="34179" x="1295400" y="3489325"/>
          <p14:tracePt t="34196" x="1181100" y="3429000"/>
          <p14:tracePt t="34213" x="1150938" y="3390900"/>
          <p14:tracePt t="34229" x="1143000" y="3375025"/>
          <p14:tracePt t="34246" x="1143000" y="3336925"/>
          <p14:tracePt t="34263" x="1143000" y="3216275"/>
          <p14:tracePt t="34279" x="1150938" y="3178175"/>
          <p14:tracePt t="34296" x="1158875" y="3070225"/>
          <p14:tracePt t="34313" x="1165225" y="3040063"/>
          <p14:tracePt t="34329" x="1181100" y="3009900"/>
          <p14:tracePt t="34346" x="1249363" y="2917825"/>
          <p14:tracePt t="34363" x="1363663" y="2819400"/>
          <p14:tracePt t="34379" x="1622425" y="2727325"/>
          <p14:tracePt t="34396" x="2103438" y="2651125"/>
          <p14:tracePt t="34414" x="2705100" y="2598738"/>
          <p14:tracePt t="34430" x="2971800" y="2598738"/>
          <p14:tracePt t="34446" x="3178175" y="2598738"/>
          <p14:tracePt t="34463" x="3336925" y="2613025"/>
          <p14:tracePt t="34479" x="3513138" y="2644775"/>
          <p14:tracePt t="34496" x="3733800" y="2659063"/>
          <p14:tracePt t="34513" x="4046538" y="2705100"/>
          <p14:tracePt t="34529" x="4335463" y="2735263"/>
          <p14:tracePt t="34546" x="4533900" y="2759075"/>
          <p14:tracePt t="34563" x="4770438" y="2797175"/>
          <p14:tracePt t="34580" x="4884738" y="2819400"/>
          <p14:tracePt t="34596" x="4999038" y="2835275"/>
          <p14:tracePt t="34614" x="5159375" y="2865438"/>
          <p14:tracePt t="34758" x="5165725" y="2865438"/>
          <p14:tracePt t="34766" x="5173663" y="2865438"/>
          <p14:tracePt t="34774" x="5181600" y="2873375"/>
          <p14:tracePt t="34781" x="5197475" y="2873375"/>
          <p14:tracePt t="34796" x="5235575" y="2873375"/>
          <p14:tracePt t="34813" x="5257800" y="2879725"/>
          <p14:tracePt t="34999" x="5273675" y="2879725"/>
          <p14:tracePt t="35006" x="5287963" y="2887663"/>
          <p14:tracePt t="35015" x="5318125" y="2895600"/>
          <p14:tracePt t="35030" x="5402263" y="2903538"/>
          <p14:tracePt t="35046" x="5456238" y="2903538"/>
          <p14:tracePt t="35080" x="5464175" y="2903538"/>
          <p14:tracePt t="35096" x="5478463" y="2887663"/>
          <p14:tracePt t="35113" x="5516563" y="2857500"/>
          <p14:tracePt t="35130" x="5592763" y="2797175"/>
          <p14:tracePt t="35146" x="5722938" y="2705100"/>
          <p14:tracePt t="35163" x="5845175" y="2651125"/>
          <p14:tracePt t="35180" x="5951538" y="2590800"/>
          <p14:tracePt t="35196" x="5973763" y="2574925"/>
          <p14:tracePt t="35230" x="5981700" y="2568575"/>
          <p14:tracePt t="35247" x="5981700" y="2530475"/>
          <p14:tracePt t="35263" x="5973763" y="2506663"/>
          <p14:tracePt t="35280" x="5927725" y="2492375"/>
          <p14:tracePt t="35296" x="5799138" y="2460625"/>
          <p14:tracePt t="35313" x="5661025" y="2438400"/>
          <p14:tracePt t="35330" x="5478463" y="2446338"/>
          <p14:tracePt t="35346" x="5303838" y="2498725"/>
          <p14:tracePt t="35363" x="5257800" y="2522538"/>
          <p14:tracePt t="35380" x="5257800" y="2530475"/>
          <p14:tracePt t="35396" x="5257800" y="2536825"/>
          <p14:tracePt t="35414" x="5432425" y="2560638"/>
          <p14:tracePt t="35430" x="5532438" y="2574925"/>
          <p14:tracePt t="35446" x="5570538" y="2574925"/>
          <p14:tracePt t="35495" x="5554663" y="2574925"/>
          <p14:tracePt t="35502" x="5486400" y="2574925"/>
          <p14:tracePt t="35513" x="5380038" y="2574925"/>
          <p14:tracePt t="35530" x="5159375" y="2574925"/>
          <p14:tracePt t="35547" x="4991100" y="2574925"/>
          <p14:tracePt t="35563" x="4968875" y="2574925"/>
          <p14:tracePt t="35598" x="4983163" y="2574925"/>
          <p14:tracePt t="35614" x="5013325" y="2574925"/>
          <p14:tracePt t="35694" x="5006975" y="2568575"/>
          <p14:tracePt t="35703" x="4991100" y="2568575"/>
          <p14:tracePt t="35713" x="4975225" y="2568575"/>
          <p14:tracePt t="35730" x="4968875" y="2568575"/>
          <p14:tracePt t="35747" x="4922838" y="2568575"/>
          <p14:tracePt t="35763" x="4854575" y="2574925"/>
          <p14:tracePt t="35780" x="4808538" y="2598738"/>
          <p14:tracePt t="35797" x="4746625" y="2644775"/>
          <p14:tracePt t="35813" x="4702175" y="2720975"/>
          <p14:tracePt t="35830" x="4678363" y="2857500"/>
          <p14:tracePt t="35847" x="4678363" y="2955925"/>
          <p14:tracePt t="35863" x="4724400" y="3009900"/>
          <p14:tracePt t="35880" x="4770438" y="3032125"/>
          <p14:tracePt t="35897" x="4800600" y="3040063"/>
          <p14:tracePt t="35950" x="4808538" y="3040063"/>
          <p14:tracePt t="35975" x="4808538" y="3025775"/>
          <p14:tracePt t="35982" x="4808538" y="3017838"/>
          <p14:tracePt t="36343" x="4816475" y="3001963"/>
          <p14:tracePt t="36350" x="4884738" y="2963863"/>
          <p14:tracePt t="36359" x="5045075" y="2873375"/>
          <p14:tracePt t="36366" x="5280025" y="2751138"/>
          <p14:tracePt t="36380" x="5508625" y="2674938"/>
          <p14:tracePt t="36398" x="6073775" y="2506663"/>
          <p14:tracePt t="36414" x="6218238" y="2468563"/>
          <p14:tracePt t="36430" x="6362700" y="2446338"/>
          <p14:tracePt t="36495" x="6370638" y="2438400"/>
          <p14:tracePt t="36510" x="6408738" y="2416175"/>
          <p14:tracePt t="36518" x="6492875" y="2384425"/>
          <p14:tracePt t="36530" x="6575425" y="2362200"/>
          <p14:tracePt t="36547" x="6689725" y="2354263"/>
          <p14:tracePt t="36564" x="6811963" y="2354263"/>
          <p14:tracePt t="36580" x="6835775" y="2354263"/>
          <p14:tracePt t="36630" x="6842125" y="2354263"/>
          <p14:tracePt t="36655" x="6819900" y="2362200"/>
          <p14:tracePt t="36662" x="6781800" y="2384425"/>
          <p14:tracePt t="36671" x="6705600" y="2384425"/>
          <p14:tracePt t="36680" x="6629400" y="2384425"/>
          <p14:tracePt t="36697" x="6454775" y="2384425"/>
          <p14:tracePt t="36714" x="6294438" y="2378075"/>
          <p14:tracePt t="36730" x="6103938" y="2346325"/>
          <p14:tracePt t="36734" x="6080125" y="2339975"/>
          <p14:tracePt t="36766" x="6080125" y="2332038"/>
          <p14:tracePt t="36791" x="6134100" y="2332038"/>
          <p14:tracePt t="36798" x="6278563" y="2346325"/>
          <p14:tracePt t="36814" x="6675438" y="2400300"/>
          <p14:tracePt t="36830" x="6850063" y="2430463"/>
          <p14:tracePt t="36864" x="6858000" y="2430463"/>
          <p14:tracePt t="36880" x="6835775" y="2506663"/>
          <p14:tracePt t="36897" x="6621463" y="2568575"/>
          <p14:tracePt t="36914" x="6408738" y="2606675"/>
          <p14:tracePt t="36930" x="6264275" y="2620963"/>
          <p14:tracePt t="36947" x="6248400" y="2636838"/>
          <p14:tracePt t="36991" x="6294438" y="2636838"/>
          <p14:tracePt t="36999" x="6340475" y="2636838"/>
          <p14:tracePt t="37014" x="6346825" y="2636838"/>
          <p14:tracePt t="37158" x="6370638" y="2636838"/>
          <p14:tracePt t="37166" x="6400800" y="2636838"/>
          <p14:tracePt t="37181" x="6408738" y="2636838"/>
          <p14:tracePt t="37223" x="6408738" y="2628900"/>
          <p14:tracePt t="37230" x="6354763" y="2628900"/>
          <p14:tracePt t="37239" x="6294438" y="2628900"/>
          <p14:tracePt t="37247" x="6264275" y="2628900"/>
          <p14:tracePt t="37294" x="6256338" y="2628900"/>
          <p14:tracePt t="37303" x="6286500" y="2636838"/>
          <p14:tracePt t="37314" x="6384925" y="2636838"/>
          <p14:tracePt t="37330" x="6575425" y="2636838"/>
          <p14:tracePt t="37347" x="6591300" y="2636838"/>
          <p14:tracePt t="37380" x="6575425" y="2636838"/>
          <p14:tracePt t="37397" x="6286500" y="2628900"/>
          <p14:tracePt t="37414" x="6118225" y="2628900"/>
          <p14:tracePt t="37430" x="6096000" y="2628900"/>
          <p14:tracePt t="37470" x="6142038" y="2628900"/>
          <p14:tracePt t="37480" x="6240463" y="2606675"/>
          <p14:tracePt t="37497" x="6416675" y="2606675"/>
          <p14:tracePt t="37514" x="6461125" y="2606675"/>
          <p14:tracePt t="38286" x="6484938" y="2606675"/>
          <p14:tracePt t="38294" x="6591300" y="2606675"/>
          <p14:tracePt t="38302" x="6759575" y="2606675"/>
          <p14:tracePt t="38314" x="6964363" y="2606675"/>
          <p14:tracePt t="38331" x="7331075" y="2613025"/>
          <p14:tracePt t="38348" x="7559675" y="2667000"/>
          <p14:tracePt t="38364" x="7627938" y="2667000"/>
          <p14:tracePt t="38414" x="7620000" y="2667000"/>
          <p14:tracePt t="38423" x="7581900" y="2667000"/>
          <p14:tracePt t="38431" x="7521575" y="2651125"/>
          <p14:tracePt t="38448" x="7369175" y="2613025"/>
          <p14:tracePt t="38464" x="7208838" y="2598738"/>
          <p14:tracePt t="38481" x="6896100" y="2598738"/>
          <p14:tracePt t="38498" x="6727825" y="2598738"/>
          <p14:tracePt t="38514" x="6689725" y="2598738"/>
          <p14:tracePt t="38559" x="6735763" y="2598738"/>
          <p14:tracePt t="38566" x="6819900" y="2598738"/>
          <p14:tracePt t="38582" x="6950075" y="2598738"/>
          <p14:tracePt t="38598" x="7010400" y="2598738"/>
          <p14:tracePt t="38655" x="6964363" y="2598738"/>
          <p14:tracePt t="38663" x="6880225" y="2598738"/>
          <p14:tracePt t="38671" x="6811963" y="2598738"/>
          <p14:tracePt t="38681" x="6751638" y="2606675"/>
          <p14:tracePt t="38698" x="6667500" y="2606675"/>
          <p14:tracePt t="38734" x="6697663" y="2606675"/>
          <p14:tracePt t="38748" x="6781800" y="2606675"/>
          <p14:tracePt t="38764" x="7032625" y="2606675"/>
          <p14:tracePt t="38782" x="7292975" y="2606675"/>
          <p14:tracePt t="38822" x="7269163" y="2606675"/>
          <p14:tracePt t="38831" x="7178675" y="2590800"/>
          <p14:tracePt t="38848" x="6942138" y="2590800"/>
          <p14:tracePt t="38864" x="6789738" y="2574925"/>
          <p14:tracePt t="38881" x="6713538" y="2574925"/>
          <p14:tracePt t="38918" x="6727825" y="2574925"/>
          <p14:tracePt t="38931" x="6835775" y="2574925"/>
          <p14:tracePt t="38948" x="7223125" y="2574925"/>
          <p14:tracePt t="38964" x="7505700" y="2574925"/>
          <p14:tracePt t="38981" x="7535863" y="2574925"/>
          <p14:tracePt t="39007" x="7445375" y="2574925"/>
          <p14:tracePt t="39015" x="7192963" y="2590800"/>
          <p14:tracePt t="39031" x="6569075" y="2606675"/>
          <p14:tracePt t="39048" x="5943600" y="2606675"/>
          <p14:tracePt t="39065" x="5570538" y="2606675"/>
          <p14:tracePt t="39081" x="5494338" y="2606675"/>
          <p14:tracePt t="39115" x="5616575" y="2606675"/>
          <p14:tracePt t="39131" x="6270625" y="2606675"/>
          <p14:tracePt t="39148" x="6911975" y="2606675"/>
          <p14:tracePt t="39165" x="7162800" y="2636838"/>
          <p14:tracePt t="39181" x="7170738" y="2636838"/>
          <p14:tracePt t="39198" x="7018338" y="2682875"/>
          <p14:tracePt t="39214" x="6384925" y="2735263"/>
          <p14:tracePt t="39231" x="5699125" y="2735263"/>
          <p14:tracePt t="39248" x="5241925" y="2735263"/>
          <p14:tracePt t="39265" x="5113338" y="2735263"/>
          <p14:tracePt t="39281" x="5105400" y="2735263"/>
          <p14:tracePt t="39298" x="5113338" y="2735263"/>
          <p14:tracePt t="39315" x="5334000" y="2735263"/>
          <p14:tracePt t="39331" x="5730875" y="2797175"/>
          <p14:tracePt t="39348" x="5935663" y="2811463"/>
          <p14:tracePt t="39365" x="5981700" y="2811463"/>
          <p14:tracePt t="39381" x="5989638" y="2811463"/>
          <p14:tracePt t="40142" x="5997575" y="2811463"/>
          <p14:tracePt t="40158" x="6003925" y="2811463"/>
          <p14:tracePt t="40166" x="6011863" y="2811463"/>
          <p14:tracePt t="40174" x="6019800" y="2811463"/>
          <p14:tracePt t="40183" x="6035675" y="2811463"/>
          <p14:tracePt t="40199" x="6035675" y="2803525"/>
          <p14:tracePt t="40230" x="6042025" y="2803525"/>
          <p14:tracePt t="40270" x="6042025" y="2797175"/>
          <p14:tracePt t="40279" x="6042025" y="2781300"/>
          <p14:tracePt t="40295" x="6042025" y="2773363"/>
          <p14:tracePt t="40302" x="6042025" y="2759075"/>
          <p14:tracePt t="40334" x="6042025" y="2751138"/>
          <p14:tracePt t="40366" x="6042025" y="2743200"/>
          <p14:tracePt t="40438" x="6035675" y="2743200"/>
          <p14:tracePt t="40719" x="6035675" y="2735263"/>
          <p14:tracePt t="40734" x="6035675" y="2727325"/>
          <p14:tracePt t="40749" x="6035675" y="2720975"/>
          <p14:tracePt t="40757" x="6042025" y="2713038"/>
          <p14:tracePt t="40789" x="6049963" y="2705100"/>
          <p14:tracePt t="40879" x="6057900" y="2705100"/>
          <p14:tracePt t="40902" x="6057900" y="2713038"/>
          <p14:tracePt t="41046" x="6057900" y="2727325"/>
          <p14:tracePt t="68719" x="6057900" y="2765425"/>
          <p14:tracePt t="68727" x="6042025" y="2911475"/>
          <p14:tracePt t="68734" x="5981700" y="3140075"/>
          <p14:tracePt t="68742" x="5927725" y="3292475"/>
          <p14:tracePt t="68759" x="5775325" y="3603625"/>
          <p14:tracePt t="68775" x="5600700" y="3856038"/>
          <p14:tracePt t="68792" x="5402263" y="4084638"/>
          <p14:tracePt t="68809" x="5265738" y="4237038"/>
          <p14:tracePt t="68825" x="5143500" y="4373563"/>
          <p14:tracePt t="68842" x="5021263" y="4495800"/>
          <p14:tracePt t="68859" x="4953000" y="4549775"/>
          <p14:tracePt t="68875" x="4922838" y="4579938"/>
          <p14:tracePt t="68892" x="4906963" y="4587875"/>
          <p14:tracePt t="68959" x="4914900" y="4587875"/>
          <p14:tracePt t="68966" x="4960938" y="4549775"/>
          <p14:tracePt t="68975" x="5045075" y="4525963"/>
          <p14:tracePt t="68992" x="5197475" y="4473575"/>
          <p14:tracePt t="69009" x="5349875" y="4435475"/>
          <p14:tracePt t="69025" x="5508625" y="4397375"/>
          <p14:tracePt t="69042" x="5546725" y="4389438"/>
          <p14:tracePt t="69094" x="5486400" y="4427538"/>
          <p14:tracePt t="69102" x="5372100" y="4495800"/>
          <p14:tracePt t="69110" x="5197475" y="4579938"/>
          <p14:tracePt t="69125" x="4906963" y="4708525"/>
          <p14:tracePt t="69142" x="4632325" y="4846638"/>
          <p14:tracePt t="69158" x="4487863" y="4922838"/>
          <p14:tracePt t="69175" x="4457700" y="4937125"/>
          <p14:tracePt t="69221" x="4479925" y="4937125"/>
          <p14:tracePt t="69229" x="4564063" y="4937125"/>
          <p14:tracePt t="69242" x="4602163" y="4937125"/>
          <p14:tracePt t="69258" x="4625975" y="4937125"/>
          <p14:tracePt t="69350" x="4632325" y="4937125"/>
          <p14:tracePt t="69407" x="4656138" y="4937125"/>
          <p14:tracePt t="69414" x="4732338" y="4937125"/>
          <p14:tracePt t="69426" x="4808538" y="4937125"/>
          <p14:tracePt t="69442" x="4983163" y="4937125"/>
          <p14:tracePt t="69459" x="5135563" y="4937125"/>
          <p14:tracePt t="69476" x="5227638" y="4937125"/>
          <p14:tracePt t="69492" x="5235575" y="4937125"/>
          <p14:tracePt t="69511" x="5241925" y="4945063"/>
          <p14:tracePt t="69526" x="5241925" y="4960938"/>
          <p14:tracePt t="69543" x="4991100" y="5013325"/>
          <p14:tracePt t="69559" x="4822825" y="5037138"/>
          <p14:tracePt t="69576" x="4702175" y="5037138"/>
          <p14:tracePt t="69592" x="4670425" y="5037138"/>
          <p14:tracePt t="69639" x="4732338" y="5021263"/>
          <p14:tracePt t="69646" x="4808538" y="5013325"/>
          <p14:tracePt t="69659" x="4930775" y="4983163"/>
          <p14:tracePt t="69676" x="5113338" y="4975225"/>
          <p14:tracePt t="69692" x="5173663" y="4975225"/>
          <p14:tracePt t="69727" x="5089525" y="4983163"/>
          <p14:tracePt t="69734" x="4991100" y="4991100"/>
          <p14:tracePt t="69743" x="4868863" y="4991100"/>
          <p14:tracePt t="69759" x="4632325" y="4991100"/>
          <p14:tracePt t="69776" x="4457700" y="4991100"/>
          <p14:tracePt t="69792" x="4427538" y="4991100"/>
          <p14:tracePt t="69826" x="4533900" y="4991100"/>
          <p14:tracePt t="69842" x="4784725" y="4991100"/>
          <p14:tracePt t="69859" x="5021263" y="4991100"/>
          <p14:tracePt t="69876" x="5045075" y="4991100"/>
          <p14:tracePt t="69909" x="4937125" y="4991100"/>
          <p14:tracePt t="69926" x="4770438" y="4991100"/>
          <p14:tracePt t="69942" x="4664075" y="4991100"/>
          <p14:tracePt t="69959" x="4640263" y="4991100"/>
          <p14:tracePt t="69992" x="4632325" y="4983163"/>
          <p14:tracePt t="70009" x="4702175" y="4960938"/>
          <p14:tracePt t="70026" x="4860925" y="4953000"/>
          <p14:tracePt t="70042" x="4914900" y="4953000"/>
          <p14:tracePt t="70094" x="4899025" y="4960938"/>
          <p14:tracePt t="70102" x="4854575" y="4968875"/>
          <p14:tracePt t="70110" x="4770438" y="4975225"/>
          <p14:tracePt t="70125" x="4648200" y="4991100"/>
          <p14:tracePt t="70142" x="4533900" y="4991100"/>
          <p14:tracePt t="70159" x="4511675" y="4991100"/>
          <p14:tracePt t="70207" x="4533900" y="4991100"/>
          <p14:tracePt t="70214" x="4625975" y="4991100"/>
          <p14:tracePt t="70226" x="4716463" y="4991100"/>
          <p14:tracePt t="70243" x="4830763" y="4991100"/>
          <p14:tracePt t="70259" x="4838700" y="4991100"/>
          <p14:tracePt t="70318" x="4816475" y="4991100"/>
          <p14:tracePt t="70326" x="4784725" y="4991100"/>
          <p14:tracePt t="70335" x="4746625" y="4991100"/>
          <p14:tracePt t="70343" x="4702175" y="4991100"/>
          <p14:tracePt t="70359" x="4587875" y="4991100"/>
          <p14:tracePt t="70376" x="4503738" y="4991100"/>
          <p14:tracePt t="70422" x="4495800" y="4983163"/>
          <p14:tracePt t="70438" x="4503738" y="4983163"/>
          <p14:tracePt t="70446" x="4564063" y="4983163"/>
          <p14:tracePt t="70459" x="4648200" y="4983163"/>
          <p14:tracePt t="70476" x="4860925" y="4983163"/>
          <p14:tracePt t="70493" x="5083175" y="4983163"/>
          <p14:tracePt t="70510" x="5227638" y="4983163"/>
          <p14:tracePt t="70526" x="5235575" y="4983163"/>
          <p14:tracePt t="70566" x="5165725" y="4968875"/>
          <p14:tracePt t="70576" x="5089525" y="4968875"/>
          <p14:tracePt t="70593" x="4914900" y="4968875"/>
          <p14:tracePt t="70610" x="4762500" y="4968875"/>
          <p14:tracePt t="70626" x="4664075" y="4968875"/>
          <p14:tracePt t="70643" x="4640263" y="4968875"/>
          <p14:tracePt t="70831" x="4625975" y="4960938"/>
          <p14:tracePt t="70879" x="4625975" y="4945063"/>
          <p14:tracePt t="70886" x="4625975" y="4930775"/>
          <p14:tracePt t="70902" x="4632325" y="4930775"/>
          <p14:tracePt t="71030" x="4625975" y="4953000"/>
          <p14:tracePt t="71038" x="4618038" y="4999038"/>
          <p14:tracePt t="71046" x="4618038" y="5021263"/>
          <p14:tracePt t="71060" x="4610100" y="5037138"/>
          <p14:tracePt t="71076" x="4610100" y="5051425"/>
          <p14:tracePt t="71142" x="4594225" y="5021263"/>
          <p14:tracePt t="71151" x="4587875" y="4975225"/>
          <p14:tracePt t="71160" x="4587875" y="4953000"/>
          <p14:tracePt t="71176" x="4579938" y="4937125"/>
          <p14:tracePt t="71193" x="4572000" y="4922838"/>
          <p14:tracePt t="71255" x="4572000" y="4945063"/>
          <p14:tracePt t="71262" x="4572000" y="5006975"/>
          <p14:tracePt t="71271" x="4572000" y="5045075"/>
          <p14:tracePt t="71278" x="4572000" y="5083175"/>
          <p14:tracePt t="71294" x="4594225" y="5127625"/>
          <p14:tracePt t="71310" x="4602163" y="5143500"/>
          <p14:tracePt t="71326" x="4770438" y="5173663"/>
          <p14:tracePt t="71343" x="4983163" y="5173663"/>
          <p14:tracePt t="71360" x="5356225" y="5173663"/>
          <p14:tracePt t="71376" x="5883275" y="5097463"/>
          <p14:tracePt t="71393" x="6416675" y="5021263"/>
          <p14:tracePt t="71410" x="6743700" y="4968875"/>
          <p14:tracePt t="71426" x="6865938" y="4930775"/>
          <p14:tracePt t="71443" x="6896100" y="4922838"/>
          <p14:tracePt t="71502" x="6904038" y="4922838"/>
          <p14:tracePt t="71511" x="6904038" y="4914900"/>
          <p14:tracePt t="71519" x="6904038" y="4868863"/>
          <p14:tracePt t="71527" x="6904038" y="4838700"/>
          <p14:tracePt t="71543" x="6911975" y="4808538"/>
          <p14:tracePt t="71560" x="6934200" y="4762500"/>
          <p14:tracePt t="71576" x="6956425" y="4746625"/>
          <p14:tracePt t="71610" x="6964363" y="4740275"/>
          <p14:tracePt t="71626" x="7002463" y="4740275"/>
          <p14:tracePt t="71643" x="7032625" y="4740275"/>
          <p14:tracePt t="71660" x="7094538" y="4784725"/>
          <p14:tracePt t="71676" x="7254875" y="4945063"/>
          <p14:tracePt t="71694" x="7361238" y="5089525"/>
          <p14:tracePt t="71710" x="7369175" y="5105400"/>
          <p14:tracePt t="71783" x="7369175" y="5059363"/>
          <p14:tracePt t="71791" x="7369175" y="5013325"/>
          <p14:tracePt t="71799" x="7369175" y="4991100"/>
          <p14:tracePt t="71810" x="7369175" y="4975225"/>
          <p14:tracePt t="71827" x="7383463" y="4953000"/>
          <p14:tracePt t="71879" x="7383463" y="4945063"/>
          <p14:tracePt t="71895" x="7413625" y="4983163"/>
          <p14:tracePt t="71902" x="7459663" y="5075238"/>
          <p14:tracePt t="71911" x="7475538" y="5121275"/>
          <p14:tracePt t="71927" x="7489825" y="5173663"/>
          <p14:tracePt t="72022" x="7505700" y="5173663"/>
          <p14:tracePt t="72030" x="7521575" y="5143500"/>
          <p14:tracePt t="72043" x="7535863" y="5127625"/>
          <p14:tracePt t="72060" x="7543800" y="5121275"/>
          <p14:tracePt t="72126" x="7543800" y="5105400"/>
          <p14:tracePt t="72135" x="7505700" y="5105400"/>
          <p14:tracePt t="72143" x="7429500" y="5097463"/>
          <p14:tracePt t="72160" x="7170738" y="5097463"/>
          <p14:tracePt t="72177" x="6645275" y="5113338"/>
          <p14:tracePt t="72193" x="6003925" y="5113338"/>
          <p14:tracePt t="72210" x="5402263" y="5113338"/>
          <p14:tracePt t="72227" x="4945063" y="5113338"/>
          <p14:tracePt t="72243" x="4708525" y="5113338"/>
          <p14:tracePt t="72260" x="4610100" y="5113338"/>
          <p14:tracePt t="72277" x="4533900" y="5113338"/>
          <p14:tracePt t="72294" x="4479925" y="5113338"/>
          <p14:tracePt t="72310" x="4435475" y="5113338"/>
          <p14:tracePt t="72327" x="4365625" y="5121275"/>
          <p14:tracePt t="72343" x="4275138" y="5121275"/>
          <p14:tracePt t="72360" x="4152900" y="5121275"/>
          <p14:tracePt t="72377" x="4068763" y="5121275"/>
          <p14:tracePt t="72393" x="4016375" y="5121275"/>
          <p14:tracePt t="72410" x="3978275" y="5113338"/>
          <p14:tracePt t="72511" x="3978275" y="5105400"/>
          <p14:tracePt t="72519" x="3978275" y="5089525"/>
          <p14:tracePt t="72527" x="3978275" y="5067300"/>
          <p14:tracePt t="72543" x="4054475" y="5051425"/>
          <p14:tracePt t="72560" x="4144963" y="5021263"/>
          <p14:tracePt t="72577" x="4244975" y="5013325"/>
          <p14:tracePt t="72594" x="4289425" y="5013325"/>
          <p14:tracePt t="72610" x="4321175" y="5006975"/>
          <p14:tracePt t="72627" x="4327525" y="5006975"/>
          <p14:tracePt t="72695" x="4343400" y="5006975"/>
          <p14:tracePt t="72702" x="4351338" y="5006975"/>
          <p14:tracePt t="72711" x="4381500" y="5006975"/>
          <p14:tracePt t="72727" x="4411663" y="4991100"/>
          <p14:tracePt t="72750" x="4419600" y="4991100"/>
          <p14:tracePt t="72830" x="4427538" y="4991100"/>
          <p14:tracePt t="72855" x="4435475" y="4983163"/>
          <p14:tracePt t="72871" x="4449763" y="4983163"/>
          <p14:tracePt t="72878" x="4465638" y="4983163"/>
          <p14:tracePt t="72887" x="4487863" y="4983163"/>
          <p14:tracePt t="72895" x="4518025" y="4975225"/>
          <p14:tracePt t="72910" x="4618038" y="4975225"/>
          <p14:tracePt t="72927" x="4724400" y="4975225"/>
          <p14:tracePt t="72944" x="4762500" y="4968875"/>
          <p14:tracePt t="73190" x="4770438" y="4968875"/>
          <p14:tracePt t="73199" x="4830763" y="4968875"/>
          <p14:tracePt t="73210" x="4899025" y="4968875"/>
          <p14:tracePt t="73227" x="5135563" y="4968875"/>
          <p14:tracePt t="73244" x="5311775" y="4968875"/>
          <p14:tracePt t="73260" x="5502275" y="4968875"/>
          <p14:tracePt t="73278" x="5600700" y="4968875"/>
          <p14:tracePt t="73366" x="5622925" y="4968875"/>
          <p14:tracePt t="73374" x="5715000" y="4968875"/>
          <p14:tracePt t="73382" x="5829300" y="4968875"/>
          <p14:tracePt t="73394" x="5921375" y="4953000"/>
          <p14:tracePt t="73411" x="6073775" y="4922838"/>
          <p14:tracePt t="73427" x="6278563" y="4906963"/>
          <p14:tracePt t="73444" x="6423025" y="4906963"/>
          <p14:tracePt t="73461" x="6438900" y="4906963"/>
          <p14:tracePt t="73543" x="6446838" y="4906963"/>
          <p14:tracePt t="73551" x="6499225" y="4906963"/>
          <p14:tracePt t="73561" x="6545263" y="4906963"/>
          <p14:tracePt t="73577" x="6705600" y="4906963"/>
          <p14:tracePt t="73594" x="6835775" y="4906963"/>
          <p14:tracePt t="73611" x="7026275" y="4906963"/>
          <p14:tracePt t="73627" x="7178675" y="4906963"/>
          <p14:tracePt t="73644" x="7254875" y="4906963"/>
          <p14:tracePt t="73758" x="7261225" y="4906963"/>
          <p14:tracePt t="73774" x="7285038" y="4906963"/>
          <p14:tracePt t="73782" x="7299325" y="4906963"/>
          <p14:tracePt t="73794" x="7307263" y="4906963"/>
          <p14:tracePt t="73810" x="7353300" y="4906963"/>
          <p14:tracePt t="73827" x="7445375" y="4906963"/>
          <p14:tracePt t="73830" x="7467600" y="4906963"/>
          <p14:tracePt t="73844" x="7475538" y="4914900"/>
          <p14:tracePt t="73991" x="7497763" y="4922838"/>
          <p14:tracePt t="74014" x="7505700" y="4922838"/>
          <p14:tracePt t="74039" x="7513638" y="4922838"/>
          <p14:tracePt t="74127" x="7489825" y="4922838"/>
          <p14:tracePt t="74135" x="7459663" y="4922838"/>
          <p14:tracePt t="74144" x="7421563" y="4922838"/>
          <p14:tracePt t="74161" x="7323138" y="4922838"/>
          <p14:tracePt t="74178" x="7200900" y="4945063"/>
          <p14:tracePt t="74194" x="7048500" y="4983163"/>
          <p14:tracePt t="74211" x="6918325" y="4991100"/>
          <p14:tracePt t="74227" x="6765925" y="5021263"/>
          <p14:tracePt t="74244" x="6613525" y="5021263"/>
          <p14:tracePt t="74261" x="6469063" y="5021263"/>
          <p14:tracePt t="74278" x="6194425" y="5021263"/>
          <p14:tracePt t="74294" x="6003925" y="5021263"/>
          <p14:tracePt t="74311" x="5821363" y="5021263"/>
          <p14:tracePt t="74327" x="5654675" y="5021263"/>
          <p14:tracePt t="74344" x="5508625" y="5021263"/>
          <p14:tracePt t="74361" x="5380038" y="5021263"/>
          <p14:tracePt t="74378" x="5235575" y="5021263"/>
          <p14:tracePt t="74394" x="5105400" y="5021263"/>
          <p14:tracePt t="74411" x="4991100" y="5021263"/>
          <p14:tracePt t="74428" x="4846638" y="5021263"/>
          <p14:tracePt t="74444" x="4754563" y="5021263"/>
          <p14:tracePt t="74461" x="4670425" y="5021263"/>
          <p14:tracePt t="74478" x="4579938" y="5021263"/>
          <p14:tracePt t="74494" x="4457700" y="5021263"/>
          <p14:tracePt t="74511" x="4403725" y="5021263"/>
          <p14:tracePt t="74528" x="4373563" y="5021263"/>
          <p14:tracePt t="74687" x="4389438" y="5013325"/>
          <p14:tracePt t="74694" x="4435475" y="4999038"/>
          <p14:tracePt t="74703" x="4503738" y="4999038"/>
          <p14:tracePt t="74711" x="4594225" y="4999038"/>
          <p14:tracePt t="74728" x="4846638" y="4999038"/>
          <p14:tracePt t="74744" x="5075238" y="4999038"/>
          <p14:tracePt t="74761" x="5280025" y="4999038"/>
          <p14:tracePt t="74778" x="5418138" y="4999038"/>
          <p14:tracePt t="74794" x="5470525" y="4999038"/>
          <p14:tracePt t="74811" x="5478463" y="4999038"/>
          <p14:tracePt t="74844" x="5546725" y="4999038"/>
          <p14:tracePt t="74862" x="5753100" y="4999038"/>
          <p14:tracePt t="74878" x="5837238" y="4999038"/>
          <p14:tracePt t="74894" x="6188075" y="4999038"/>
          <p14:tracePt t="74911" x="6370638" y="4999038"/>
          <p14:tracePt t="74928" x="6492875" y="4999038"/>
          <p14:tracePt t="74944" x="6569075" y="4999038"/>
          <p14:tracePt t="74961" x="6629400" y="4999038"/>
          <p14:tracePt t="74978" x="6689725" y="5006975"/>
          <p14:tracePt t="74994" x="6804025" y="5006975"/>
          <p14:tracePt t="75011" x="6926263" y="5006975"/>
          <p14:tracePt t="75028" x="7070725" y="5006975"/>
          <p14:tracePt t="75044" x="7200900" y="5006975"/>
          <p14:tracePt t="75062" x="7315200" y="5006975"/>
          <p14:tracePt t="75078" x="7361238" y="5006975"/>
          <p14:tracePt t="75094" x="7399338" y="5006975"/>
          <p14:tracePt t="75111" x="7429500" y="5006975"/>
          <p14:tracePt t="75128" x="7459663" y="5006975"/>
          <p14:tracePt t="75144" x="7467600" y="5006975"/>
          <p14:tracePt t="75191" x="7475538" y="5006975"/>
          <p14:tracePt t="75198" x="7489825" y="5013325"/>
          <p14:tracePt t="75211" x="7497763" y="5013325"/>
          <p14:tracePt t="75228" x="7551738" y="5013325"/>
          <p14:tracePt t="75244" x="7597775" y="5013325"/>
          <p14:tracePt t="75261" x="7604125" y="5013325"/>
          <p14:tracePt t="75320" x="7597775" y="5013325"/>
          <p14:tracePt t="75327" x="7559675" y="5013325"/>
          <p14:tracePt t="75334" x="7483475" y="4991100"/>
          <p14:tracePt t="75345" x="7421563" y="4975225"/>
          <p14:tracePt t="75361" x="7246938" y="4968875"/>
          <p14:tracePt t="75378" x="6934200" y="4968875"/>
          <p14:tracePt t="75395" x="6683375" y="4968875"/>
          <p14:tracePt t="75411" x="6370638" y="4968875"/>
          <p14:tracePt t="75428" x="6134100" y="4968875"/>
          <p14:tracePt t="75445" x="5921375" y="4968875"/>
          <p14:tracePt t="75462" x="5676900" y="4968875"/>
          <p14:tracePt t="75478" x="5524500" y="4968875"/>
          <p14:tracePt t="75495" x="5394325" y="4968875"/>
          <p14:tracePt t="75511" x="5280025" y="4968875"/>
          <p14:tracePt t="75528" x="5181600" y="4968875"/>
          <p14:tracePt t="75545" x="5105400" y="4968875"/>
          <p14:tracePt t="75561" x="5067300" y="4968875"/>
          <p14:tracePt t="75578" x="5037138" y="4968875"/>
          <p14:tracePt t="75595" x="4983163" y="4968875"/>
          <p14:tracePt t="75611" x="4945063" y="4968875"/>
          <p14:tracePt t="75628" x="4884738" y="4968875"/>
          <p14:tracePt t="75645" x="4854575" y="4968875"/>
          <p14:tracePt t="75727" x="4838700" y="4968875"/>
          <p14:tracePt t="75734" x="4830763" y="4968875"/>
          <p14:tracePt t="75745" x="4816475" y="4968875"/>
          <p14:tracePt t="75761" x="4808538" y="4968875"/>
          <p14:tracePt t="75778" x="4762500" y="4960938"/>
          <p14:tracePt t="75795" x="4702175" y="4960938"/>
          <p14:tracePt t="75812" x="4670425" y="4960938"/>
          <p14:tracePt t="75828" x="4656138" y="4960938"/>
          <p14:tracePt t="75832" x="4648200" y="4960938"/>
          <p14:tracePt t="76199" x="4640263" y="4960938"/>
          <p14:tracePt t="76207" x="4625975" y="4960938"/>
          <p14:tracePt t="76214" x="4618038" y="4960938"/>
          <p14:tracePt t="76228" x="4610100" y="4953000"/>
          <p14:tracePt t="76245" x="4541838" y="4953000"/>
          <p14:tracePt t="76262" x="4525963" y="4953000"/>
          <p14:tracePt t="76278" x="4503738" y="4953000"/>
          <p14:tracePt t="76328" x="4495800" y="4953000"/>
          <p14:tracePt t="76343" x="4495800" y="4945063"/>
          <p14:tracePt t="76350" x="4495800" y="4937125"/>
          <p14:tracePt t="76366" x="4495800" y="4930775"/>
          <p14:tracePt t="76378" x="4495800" y="4922838"/>
          <p14:tracePt t="76395" x="4495800" y="4892675"/>
          <p14:tracePt t="76412" x="4511675" y="4876800"/>
          <p14:tracePt t="76428" x="4541838" y="4846638"/>
          <p14:tracePt t="76445" x="4556125" y="4822825"/>
          <p14:tracePt t="76462" x="4564063" y="4808538"/>
          <p14:tracePt t="76479" x="4594225" y="4724400"/>
          <p14:tracePt t="76495" x="4610100" y="4694238"/>
          <p14:tracePt t="76512" x="4625975" y="4656138"/>
          <p14:tracePt t="76528" x="4632325" y="4632325"/>
          <p14:tracePt t="76545" x="4648200" y="4602163"/>
          <p14:tracePt t="76562" x="4656138" y="4579938"/>
          <p14:tracePt t="76578" x="4664075" y="4541838"/>
          <p14:tracePt t="81902" x="4656138" y="4518025"/>
          <p14:tracePt t="81913" x="4594225" y="4503738"/>
          <p14:tracePt t="81930" x="4518025" y="4473575"/>
          <p14:tracePt t="81947" x="4479925" y="4473575"/>
          <p14:tracePt t="81964" x="4411663" y="4449763"/>
          <p14:tracePt t="81980" x="4321175" y="4419600"/>
          <p14:tracePt t="81997" x="4267200" y="4389438"/>
          <p14:tracePt t="82014" x="4244975" y="43815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7116273"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Discrete </a:t>
            </a:r>
            <a:r>
              <a:rPr lang="en-US" sz="2800" b="1" dirty="0">
                <a:latin typeface="Times New Roman" panose="02020603050405020304" pitchFamily="18" charset="0"/>
                <a:cs typeface="Times New Roman" panose="02020603050405020304" pitchFamily="18" charset="0"/>
              </a:rPr>
              <a:t>Probability Distribution </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4455" t="35732" r="9287" b="22326"/>
          <a:stretch/>
        </p:blipFill>
        <p:spPr>
          <a:xfrm>
            <a:off x="602536" y="1771887"/>
            <a:ext cx="6374011" cy="2269535"/>
          </a:xfrm>
          <a:prstGeom prst="rect">
            <a:avLst/>
          </a:prstGeom>
        </p:spPr>
      </p:pic>
      <p:sp>
        <p:nvSpPr>
          <p:cNvPr id="8" name="Rectangle 7"/>
          <p:cNvSpPr/>
          <p:nvPr/>
        </p:nvSpPr>
        <p:spPr>
          <a:xfrm>
            <a:off x="7157860" y="2803306"/>
            <a:ext cx="4722965" cy="2031325"/>
          </a:xfrm>
          <a:prstGeom prst="rect">
            <a:avLst/>
          </a:prstGeom>
          <a:solidFill>
            <a:schemeClr val="bg1"/>
          </a:solidFill>
        </p:spPr>
        <p:txBody>
          <a:bodyPr wrap="square">
            <a:spAutoFit/>
          </a:bodyPr>
          <a:lstStyle/>
          <a:p>
            <a:pPr algn="r">
              <a:defRPr/>
            </a:pPr>
            <a:r>
              <a:rPr lang="ar-EG" dirty="0" smtClean="0">
                <a:latin typeface="Times New Roman" panose="02020603050405020304" pitchFamily="18" charset="0"/>
                <a:cs typeface="Times New Roman" panose="02020603050405020304" pitchFamily="18" charset="0"/>
              </a:rPr>
              <a:t>التوزيعات </a:t>
            </a:r>
            <a:r>
              <a:rPr lang="ar-EG" dirty="0">
                <a:latin typeface="Times New Roman" panose="02020603050405020304" pitchFamily="18" charset="0"/>
                <a:cs typeface="Times New Roman" panose="02020603050405020304" pitchFamily="18" charset="0"/>
              </a:rPr>
              <a:t>الاحتمالات المنفصلة</a:t>
            </a:r>
          </a:p>
          <a:p>
            <a:pPr algn="r">
              <a:defRPr/>
            </a:pPr>
            <a:r>
              <a:rPr lang="ar-EG" dirty="0">
                <a:latin typeface="Times New Roman" panose="02020603050405020304" pitchFamily="18" charset="0"/>
                <a:cs typeface="Times New Roman" panose="02020603050405020304" pitchFamily="18" charset="0"/>
              </a:rPr>
              <a:t>يسرد كل قيمة محتملة يمكن أن يفترضها المتغير العشوائي، بالإضافة إلى </a:t>
            </a:r>
            <a:r>
              <a:rPr lang="ar-EG" dirty="0" smtClean="0">
                <a:latin typeface="Times New Roman" panose="02020603050405020304" pitchFamily="18" charset="0"/>
                <a:cs typeface="Times New Roman" panose="02020603050405020304" pitchFamily="18" charset="0"/>
              </a:rPr>
              <a:t>احتماليتها</a:t>
            </a:r>
          </a:p>
          <a:p>
            <a:pPr algn="r">
              <a:defRPr/>
            </a:pPr>
            <a:r>
              <a:rPr lang="ar-EG" dirty="0">
                <a:latin typeface="Times New Roman" panose="02020603050405020304" pitchFamily="18" charset="0"/>
                <a:cs typeface="Times New Roman" panose="02020603050405020304" pitchFamily="18" charset="0"/>
              </a:rPr>
              <a:t>1- يتراوح احتمال كل قيمة للمتغير العشوائي المنفصل بين 0 و 1 ضمناً.</a:t>
            </a:r>
          </a:p>
          <a:p>
            <a:pPr algn="r">
              <a:defRPr/>
            </a:pPr>
            <a:r>
              <a:rPr lang="ar-EG" dirty="0">
                <a:latin typeface="Times New Roman" panose="02020603050405020304" pitchFamily="18" charset="0"/>
                <a:cs typeface="Times New Roman" panose="02020603050405020304" pitchFamily="18" charset="0"/>
              </a:rPr>
              <a:t>2- مجموع كل الاحتمالات هو 1</a:t>
            </a:r>
            <a:endParaRPr lang="en-US" dirty="0">
              <a:latin typeface="Times New Roman" panose="02020603050405020304" pitchFamily="18" charset="0"/>
              <a:cs typeface="Times New Roman" panose="02020603050405020304" pitchFamily="18" charset="0"/>
            </a:endParaRPr>
          </a:p>
          <a:p>
            <a:pPr algn="r"/>
            <a:endParaRPr lang="en-US" dirty="0"/>
          </a:p>
        </p:txBody>
      </p:sp>
    </p:spTree>
    <p:extLst>
      <p:ext uri="{BB962C8B-B14F-4D97-AF65-F5344CB8AC3E}">
        <p14:creationId xmlns:p14="http://schemas.microsoft.com/office/powerpoint/2010/main" val="2452488981"/>
      </p:ext>
    </p:extLst>
  </p:cSld>
  <p:clrMapOvr>
    <a:masterClrMapping/>
  </p:clrMapOvr>
  <mc:AlternateContent xmlns:mc="http://schemas.openxmlformats.org/markup-compatibility/2006" xmlns:p14="http://schemas.microsoft.com/office/powerpoint/2010/main">
    <mc:Choice Requires="p14">
      <p:transition p14:dur="10" advTm="104113"/>
    </mc:Choice>
    <mc:Fallback xmlns="">
      <p:transition advTm="104113"/>
    </mc:Fallback>
  </mc:AlternateContent>
  <p:timing>
    <p:tnLst>
      <p:par>
        <p:cTn id="1" dur="indefinite" restart="never" nodeType="tmRoot"/>
      </p:par>
    </p:tnLst>
  </p:timing>
  <p:extLst mod="1">
    <p:ext uri="{3A86A75C-4F4B-4683-9AE1-C65F6400EC91}">
      <p14:laserTraceLst xmlns:p14="http://schemas.microsoft.com/office/powerpoint/2010/main">
        <p14:tracePtLst>
          <p14:tracePt t="29384" x="4275138" y="4381500"/>
          <p14:tracePt t="29391" x="4321175" y="4389438"/>
          <p14:tracePt t="29400" x="4359275" y="4397375"/>
          <p14:tracePt t="29417" x="4411663" y="4435475"/>
          <p14:tracePt t="29434" x="4441825" y="4549775"/>
          <p14:tracePt t="29450" x="4473575" y="4579938"/>
          <p14:tracePt t="29467" x="4518025" y="4602163"/>
          <p14:tracePt t="29484" x="4549775" y="4625975"/>
          <p14:tracePt t="29500" x="4564063" y="4648200"/>
          <p14:tracePt t="29584" x="4564063" y="4656138"/>
          <p14:tracePt t="43183" x="4572000" y="4656138"/>
          <p14:tracePt t="43191" x="4602163" y="4656138"/>
          <p14:tracePt t="43199" x="4702175" y="4602163"/>
          <p14:tracePt t="43207" x="4792663" y="4572000"/>
          <p14:tracePt t="43223" x="4914900" y="4525963"/>
          <p14:tracePt t="43239" x="4975225" y="4518025"/>
          <p14:tracePt t="43256" x="5059363" y="4479925"/>
          <p14:tracePt t="43272" x="5121275" y="4465638"/>
          <p14:tracePt t="43289" x="5151438" y="4457700"/>
          <p14:tracePt t="45343" x="5173663" y="4457700"/>
          <p14:tracePt t="45352" x="5219700" y="4457700"/>
          <p14:tracePt t="45359" x="5295900" y="4465638"/>
          <p14:tracePt t="45373" x="5349875" y="4479925"/>
          <p14:tracePt t="45390" x="5448300" y="4511675"/>
          <p14:tracePt t="45407" x="5592763" y="4556125"/>
          <p14:tracePt t="45423" x="5692775" y="4579938"/>
          <p14:tracePt t="45440" x="5761038" y="4602163"/>
          <p14:tracePt t="45456" x="5897563" y="4664075"/>
          <p14:tracePt t="45473" x="6027738" y="4694238"/>
          <p14:tracePt t="45490" x="6080125" y="4702175"/>
          <p14:tracePt t="45506" x="6180138" y="4708525"/>
          <p14:tracePt t="45523" x="6362700" y="4708525"/>
          <p14:tracePt t="45540" x="6553200" y="4708525"/>
          <p14:tracePt t="45556" x="6721475" y="4708525"/>
          <p14:tracePt t="45573" x="6880225" y="4708525"/>
          <p14:tracePt t="45590" x="6980238" y="4708525"/>
          <p14:tracePt t="45607" x="7010400" y="4708525"/>
          <p14:tracePt t="45640" x="7048500" y="4694238"/>
          <p14:tracePt t="45657" x="7064375" y="4670425"/>
          <p14:tracePt t="45673" x="7102475" y="4594225"/>
          <p14:tracePt t="45690" x="7146925" y="4525963"/>
          <p14:tracePt t="45706" x="7178675" y="4465638"/>
          <p14:tracePt t="45723" x="7216775" y="4373563"/>
          <p14:tracePt t="45740" x="7246938" y="4289425"/>
          <p14:tracePt t="45757" x="7261225" y="4259263"/>
          <p14:tracePt t="45855" x="7277100" y="4259263"/>
          <p14:tracePt t="45873" x="7345363" y="4359275"/>
          <p14:tracePt t="45889" x="7459663" y="4556125"/>
          <p14:tracePt t="45906" x="7559675" y="4648200"/>
          <p14:tracePt t="45923" x="7581900" y="4670425"/>
          <p14:tracePt t="45999" x="7581900" y="4640263"/>
          <p14:tracePt t="46008" x="7581900" y="4556125"/>
          <p14:tracePt t="46015" x="7581900" y="4518025"/>
          <p14:tracePt t="46024" x="7581900" y="4503738"/>
          <p14:tracePt t="46128" x="7581900" y="4525963"/>
          <p14:tracePt t="46136" x="7581900" y="4625975"/>
          <p14:tracePt t="46143" x="7589838" y="4708525"/>
          <p14:tracePt t="46157" x="7597775" y="4732338"/>
          <p14:tracePt t="46173" x="7604125" y="4754563"/>
          <p14:tracePt t="46239" x="7604125" y="4746625"/>
          <p14:tracePt t="46247" x="7620000" y="4648200"/>
          <p14:tracePt t="46257" x="7627938" y="4556125"/>
          <p14:tracePt t="46273" x="7642225" y="4465638"/>
          <p14:tracePt t="46290" x="7642225" y="4435475"/>
          <p14:tracePt t="46376" x="7642225" y="4511675"/>
          <p14:tracePt t="46384" x="7642225" y="4572000"/>
          <p14:tracePt t="46392" x="7642225" y="4602163"/>
          <p14:tracePt t="46407" x="7642225" y="4610100"/>
          <p14:tracePt t="46464" x="7642225" y="4602163"/>
          <p14:tracePt t="46472" x="7642225" y="4533900"/>
          <p14:tracePt t="46479" x="7642225" y="4465638"/>
          <p14:tracePt t="46496" x="7642225" y="4457700"/>
          <p14:tracePt t="46727" x="7620000" y="4487863"/>
          <p14:tracePt t="46735" x="7589838" y="4541838"/>
          <p14:tracePt t="46743" x="7573963" y="4587875"/>
          <p14:tracePt t="46757" x="7551738" y="4618038"/>
          <p14:tracePt t="46774" x="7505700" y="4702175"/>
          <p14:tracePt t="46791" x="7489825" y="4724400"/>
          <p14:tracePt t="46807" x="7483475" y="4732338"/>
          <p14:tracePt t="46896" x="7483475" y="4716463"/>
          <p14:tracePt t="46903" x="7483475" y="4708525"/>
          <p14:tracePt t="46911" x="7483475" y="4702175"/>
          <p14:tracePt t="47039" x="7483475" y="4670425"/>
          <p14:tracePt t="47047" x="7489825" y="4640263"/>
          <p14:tracePt t="47057" x="7497763" y="4625975"/>
          <p14:tracePt t="47719" x="7497763" y="4618038"/>
          <p14:tracePt t="48336" x="7535863" y="4610100"/>
          <p14:tracePt t="48343" x="7650163" y="4602163"/>
          <p14:tracePt t="48352" x="7788275" y="4602163"/>
          <p14:tracePt t="48359" x="7932738" y="4602163"/>
          <p14:tracePt t="48375" x="8207375" y="4602163"/>
          <p14:tracePt t="48391" x="8496300" y="4602163"/>
          <p14:tracePt t="48407" x="8709025" y="4602163"/>
          <p14:tracePt t="48424" x="8793163" y="4587875"/>
          <p14:tracePt t="48441" x="8801100" y="4587875"/>
          <p14:tracePt t="48568" x="8785225" y="4594225"/>
          <p14:tracePt t="48576" x="8778875" y="4610100"/>
          <p14:tracePt t="48583" x="8763000" y="4618038"/>
          <p14:tracePt t="48592" x="8740775" y="4618038"/>
          <p14:tracePt t="48607" x="8709025" y="4618038"/>
          <p14:tracePt t="48641" x="8702675" y="4594225"/>
          <p14:tracePt t="48657" x="8702675" y="4411663"/>
          <p14:tracePt t="48674" x="8702675" y="4297363"/>
          <p14:tracePt t="48691" x="8716963" y="4229100"/>
          <p14:tracePt t="48707" x="8724900" y="4191000"/>
          <p14:tracePt t="48759" x="8732838" y="4191000"/>
          <p14:tracePt t="48767" x="8732838" y="4198938"/>
          <p14:tracePt t="48776" x="8732838" y="4275138"/>
          <p14:tracePt t="48791" x="8732838" y="4381500"/>
          <p14:tracePt t="48808" x="8724900" y="4441825"/>
          <p14:tracePt t="48824" x="8716963" y="4441825"/>
          <p14:tracePt t="48880" x="8709025" y="4441825"/>
          <p14:tracePt t="48887" x="8709025" y="4403725"/>
          <p14:tracePt t="48895" x="8709025" y="4351338"/>
          <p14:tracePt t="48908" x="8732838" y="4327525"/>
          <p14:tracePt t="48924" x="8770938" y="4305300"/>
          <p14:tracePt t="48941" x="8823325" y="4297363"/>
          <p14:tracePt t="48958" x="8847138" y="4297363"/>
          <p14:tracePt t="48975" x="8855075" y="4297363"/>
          <p14:tracePt t="48991" x="8969375" y="4465638"/>
          <p14:tracePt t="49008" x="9045575" y="4602163"/>
          <p14:tracePt t="49024" x="9051925" y="4640263"/>
          <p14:tracePt t="49041" x="9051925" y="4648200"/>
          <p14:tracePt t="49074" x="9029700" y="4670425"/>
          <p14:tracePt t="49091" x="8937625" y="4670425"/>
          <p14:tracePt t="49108" x="8855075" y="4640263"/>
          <p14:tracePt t="49124" x="8809038" y="4610100"/>
          <p14:tracePt t="49141" x="8740775" y="4541838"/>
          <p14:tracePt t="49158" x="8740775" y="4503738"/>
          <p14:tracePt t="49175" x="8778875" y="4441825"/>
          <p14:tracePt t="49191" x="8831263" y="4441825"/>
          <p14:tracePt t="49208" x="8869363" y="4441825"/>
          <p14:tracePt t="49288" x="8869363" y="4473575"/>
          <p14:tracePt t="49296" x="8869363" y="4541838"/>
          <p14:tracePt t="49308" x="8869363" y="4579938"/>
          <p14:tracePt t="49324" x="8869363" y="4610100"/>
          <p14:tracePt t="49341" x="8839200" y="4640263"/>
          <p14:tracePt t="49358" x="8809038" y="4640263"/>
          <p14:tracePt t="49375" x="8755063" y="4640263"/>
          <p14:tracePt t="49391" x="8732838" y="4640263"/>
          <p14:tracePt t="49408" x="8724900" y="4632325"/>
          <p14:tracePt t="50376" x="8716963" y="4632325"/>
          <p14:tracePt t="50543" x="8709025" y="4625975"/>
          <p14:tracePt t="50560" x="8702675" y="4618038"/>
          <p14:tracePt t="50567" x="8694738" y="4618038"/>
          <p14:tracePt t="50576" x="8686800" y="4618038"/>
          <p14:tracePt t="50592" x="8632825" y="4618038"/>
          <p14:tracePt t="50608" x="8466138" y="4632325"/>
          <p14:tracePt t="50625" x="8283575" y="4702175"/>
          <p14:tracePt t="50642" x="7940675" y="4800600"/>
          <p14:tracePt t="50658" x="7566025" y="4868863"/>
          <p14:tracePt t="50675" x="7032625" y="4991100"/>
          <p14:tracePt t="50692" x="6392863" y="5159375"/>
          <p14:tracePt t="50708" x="5783263" y="5311775"/>
          <p14:tracePt t="50711" x="5508625" y="5410200"/>
          <p14:tracePt t="50725" x="5311775" y="5440363"/>
          <p14:tracePt t="50742" x="4800600" y="5546725"/>
          <p14:tracePt t="50759" x="4335463" y="5570538"/>
          <p14:tracePt t="50775" x="4054475" y="5570538"/>
          <p14:tracePt t="50792" x="3886200" y="5570538"/>
          <p14:tracePt t="50808" x="3817938" y="5546725"/>
          <p14:tracePt t="50825" x="3779838" y="5524500"/>
          <p14:tracePt t="50842" x="3771900" y="5516563"/>
          <p14:tracePt t="50858" x="3771900" y="5502275"/>
          <p14:tracePt t="50875" x="3771900" y="5464175"/>
          <p14:tracePt t="50892" x="3771900" y="5410200"/>
          <p14:tracePt t="50908" x="3771900" y="5380038"/>
          <p14:tracePt t="50925" x="3771900" y="5356225"/>
          <p14:tracePt t="50942" x="3771900" y="5334000"/>
          <p14:tracePt t="50959" x="3771900" y="5265738"/>
          <p14:tracePt t="50975" x="3756025" y="5235575"/>
          <p14:tracePt t="50992" x="3741738" y="5197475"/>
          <p14:tracePt t="51008" x="3725863" y="5143500"/>
          <p14:tracePt t="51025" x="3711575" y="5075238"/>
          <p14:tracePt t="51042" x="3695700" y="4991100"/>
          <p14:tracePt t="51058" x="3687763" y="4914900"/>
          <p14:tracePt t="51075" x="3687763" y="4876800"/>
          <p14:tracePt t="51092" x="3687763" y="4838700"/>
          <p14:tracePt t="51108" x="3687763" y="4808538"/>
          <p14:tracePt t="51125" x="3687763" y="4784725"/>
          <p14:tracePt t="51142" x="3673475" y="4770438"/>
          <p14:tracePt t="51158" x="3673475" y="4746625"/>
          <p14:tracePt t="51175" x="3665538" y="4746625"/>
          <p14:tracePt t="51224" x="3665538" y="4740275"/>
          <p14:tracePt t="51696" x="3649663" y="4740275"/>
          <p14:tracePt t="51704" x="3627438" y="4740275"/>
          <p14:tracePt t="51711" x="3619500" y="4740275"/>
          <p14:tracePt t="51824" x="3611563" y="4740275"/>
          <p14:tracePt t="52448" x="3603625" y="4740275"/>
          <p14:tracePt t="52464" x="3581400" y="4740275"/>
          <p14:tracePt t="52615" x="3581400" y="4732338"/>
          <p14:tracePt t="52623" x="3581400" y="4702175"/>
          <p14:tracePt t="52632" x="3589338" y="4694238"/>
          <p14:tracePt t="52642" x="3597275" y="4670425"/>
          <p14:tracePt t="52659" x="3603625" y="4648200"/>
          <p14:tracePt t="52676" x="3611563" y="4618038"/>
          <p14:tracePt t="52692" x="3611563" y="4602163"/>
          <p14:tracePt t="52709" x="3627438" y="4587875"/>
          <p14:tracePt t="52712" x="3635375" y="4572000"/>
          <p14:tracePt t="52727" x="3641725" y="4556125"/>
          <p14:tracePt t="52742" x="3649663" y="4541838"/>
          <p14:tracePt t="52759" x="3657600" y="4525963"/>
          <p14:tracePt t="52776" x="3665538" y="4518025"/>
          <p14:tracePt t="52793" x="3679825" y="4503738"/>
          <p14:tracePt t="52809" x="3679825" y="4495800"/>
          <p14:tracePt t="52826" x="3687763" y="4487863"/>
          <p14:tracePt t="52842" x="3703638" y="4479925"/>
          <p14:tracePt t="52859" x="3703638" y="4473575"/>
          <p14:tracePt t="52876" x="3711575" y="4473575"/>
          <p14:tracePt t="52892" x="3717925" y="4457700"/>
          <p14:tracePt t="52909" x="3725863" y="4449763"/>
          <p14:tracePt t="52943" x="3741738" y="4441825"/>
          <p14:tracePt t="52959" x="3741738" y="4435475"/>
          <p14:tracePt t="52976" x="3749675" y="4427538"/>
          <p14:tracePt t="52992" x="3756025" y="4427538"/>
          <p14:tracePt t="53009" x="3779838" y="4411663"/>
          <p14:tracePt t="53026" x="3794125" y="4397375"/>
          <p14:tracePt t="53042" x="3810000" y="4381500"/>
          <p14:tracePt t="53059" x="3840163" y="4373563"/>
          <p14:tracePt t="53076" x="3863975" y="4359275"/>
          <p14:tracePt t="53093" x="3870325" y="4359275"/>
          <p14:tracePt t="53109" x="3894138" y="4359275"/>
          <p14:tracePt t="53126" x="3902075" y="4359275"/>
          <p14:tracePt t="53143" x="3932238" y="4359275"/>
          <p14:tracePt t="53240" x="3940175" y="4359275"/>
          <p14:tracePt t="53247" x="3946525" y="4359275"/>
          <p14:tracePt t="53259" x="3970338" y="4359275"/>
          <p14:tracePt t="53276" x="4038600" y="4365625"/>
          <p14:tracePt t="53293" x="4144963" y="4365625"/>
          <p14:tracePt t="53309" x="4251325" y="4365625"/>
          <p14:tracePt t="53326" x="4283075" y="4373563"/>
          <p14:tracePt t="53631" x="4289425" y="4373563"/>
          <p14:tracePt t="53640" x="4321175" y="4389438"/>
          <p14:tracePt t="53647" x="4365625" y="4397375"/>
          <p14:tracePt t="53659" x="4419600" y="4403725"/>
          <p14:tracePt t="53676" x="4648200" y="4427538"/>
          <p14:tracePt t="53693" x="4868863" y="4449763"/>
          <p14:tracePt t="53709" x="5021263" y="4473575"/>
          <p14:tracePt t="53712" x="5105400" y="4473575"/>
          <p14:tracePt t="53726" x="5227638" y="4473575"/>
          <p14:tracePt t="53743" x="5249863" y="4473575"/>
          <p14:tracePt t="53991" x="5280025" y="4473575"/>
          <p14:tracePt t="54000" x="5303838" y="4457700"/>
          <p14:tracePt t="54010" x="5341938" y="4441825"/>
          <p14:tracePt t="54026" x="5402263" y="4403725"/>
          <p14:tracePt t="54042" x="5470525" y="4381500"/>
          <p14:tracePt t="54059" x="5524500" y="4365625"/>
          <p14:tracePt t="54076" x="5546725" y="4359275"/>
          <p14:tracePt t="54093" x="5570538" y="4351338"/>
          <p14:tracePt t="54110" x="5584825" y="4351338"/>
          <p14:tracePt t="54127" x="5630863" y="4351338"/>
          <p14:tracePt t="54143" x="5707063" y="4343400"/>
          <p14:tracePt t="54160" x="5821363" y="4343400"/>
          <p14:tracePt t="54176" x="5913438" y="4343400"/>
          <p14:tracePt t="54193" x="6003925" y="4343400"/>
          <p14:tracePt t="54210" x="6035675" y="4343400"/>
          <p14:tracePt t="54226" x="6049963" y="4343400"/>
          <p14:tracePt t="54243" x="6057900" y="4343400"/>
          <p14:tracePt t="54279" x="6065838" y="4343400"/>
          <p14:tracePt t="54287" x="6096000" y="4343400"/>
          <p14:tracePt t="54295" x="6149975" y="4343400"/>
          <p14:tracePt t="54310" x="6194425" y="4343400"/>
          <p14:tracePt t="54327" x="6392863" y="4343400"/>
          <p14:tracePt t="54343" x="6545263" y="4343400"/>
          <p14:tracePt t="54360" x="6667500" y="4343400"/>
          <p14:tracePt t="54376" x="6759575" y="4343400"/>
          <p14:tracePt t="54393" x="6819900" y="4343400"/>
          <p14:tracePt t="54410" x="6873875" y="4343400"/>
          <p14:tracePt t="54426" x="6918325" y="4343400"/>
          <p14:tracePt t="54443" x="6956425" y="4343400"/>
          <p14:tracePt t="54460" x="6980238" y="4343400"/>
          <p14:tracePt t="54476" x="7010400" y="4343400"/>
          <p14:tracePt t="54493" x="7026275" y="4343400"/>
          <p14:tracePt t="54510" x="7056438" y="4343400"/>
          <p14:tracePt t="54527" x="7116763" y="4343400"/>
          <p14:tracePt t="54543" x="7162800" y="4351338"/>
          <p14:tracePt t="54560" x="7192963" y="4359275"/>
          <p14:tracePt t="54576" x="7269163" y="4381500"/>
          <p14:tracePt t="54593" x="7299325" y="4389438"/>
          <p14:tracePt t="54631" x="7299325" y="4397375"/>
          <p14:tracePt t="54643" x="7299325" y="4419600"/>
          <p14:tracePt t="54660" x="7254875" y="4503738"/>
          <p14:tracePt t="54676" x="7132638" y="4549775"/>
          <p14:tracePt t="54693" x="6956425" y="4610100"/>
          <p14:tracePt t="54711" x="6530975" y="4678363"/>
          <p14:tracePt t="54727" x="6103938" y="4694238"/>
          <p14:tracePt t="54743" x="5508625" y="4694238"/>
          <p14:tracePt t="54760" x="4884738" y="4694238"/>
          <p14:tracePt t="54776" x="4351338" y="4694238"/>
          <p14:tracePt t="54793" x="3978275" y="4694238"/>
          <p14:tracePt t="54810" x="3725863" y="4656138"/>
          <p14:tracePt t="54826" x="3551238" y="4625975"/>
          <p14:tracePt t="54843" x="3489325" y="4610100"/>
          <p14:tracePt t="54860" x="3429000" y="4594225"/>
          <p14:tracePt t="54876" x="3398838" y="4587875"/>
          <p14:tracePt t="54893" x="3360738" y="4579938"/>
          <p14:tracePt t="54910" x="3336925" y="4572000"/>
          <p14:tracePt t="54927" x="3330575" y="4564063"/>
          <p14:tracePt t="54943" x="3322638" y="4564063"/>
          <p14:tracePt t="54960" x="3306763" y="4564063"/>
          <p14:tracePt t="54977" x="3276600" y="4572000"/>
          <p14:tracePt t="55010" x="3268663" y="4579938"/>
          <p14:tracePt t="55026" x="3260725" y="4587875"/>
          <p14:tracePt t="55043" x="3260725" y="4602163"/>
          <p14:tracePt t="55060" x="3260725" y="4618038"/>
          <p14:tracePt t="55076" x="3260725" y="4640263"/>
          <p14:tracePt t="55093" x="3298825" y="4664075"/>
          <p14:tracePt t="55111" x="3398838" y="4702175"/>
          <p14:tracePt t="55127" x="3521075" y="4740275"/>
          <p14:tracePt t="55143" x="3611563" y="4746625"/>
          <p14:tracePt t="55160" x="3763963" y="4746625"/>
          <p14:tracePt t="55177" x="3946525" y="4746625"/>
          <p14:tracePt t="55193" x="4030663" y="4740275"/>
          <p14:tracePt t="55210" x="4106863" y="4724400"/>
          <p14:tracePt t="55227" x="4144963" y="4708525"/>
          <p14:tracePt t="55243" x="4152900" y="4694238"/>
          <p14:tracePt t="55260" x="4175125" y="4678363"/>
          <p14:tracePt t="55277" x="4206875" y="4670425"/>
          <p14:tracePt t="55293" x="4251325" y="4670425"/>
          <p14:tracePt t="55311" x="4373563" y="4670425"/>
          <p14:tracePt t="55327" x="4435475" y="4670425"/>
          <p14:tracePt t="55343" x="4632325" y="4686300"/>
          <p14:tracePt t="55360" x="4754563" y="4702175"/>
          <p14:tracePt t="55377" x="4846638" y="4708525"/>
          <p14:tracePt t="55393" x="4930775" y="4708525"/>
          <p14:tracePt t="55410" x="4999038" y="4708525"/>
          <p14:tracePt t="55427" x="5051425" y="4708525"/>
          <p14:tracePt t="55443" x="5105400" y="4708525"/>
          <p14:tracePt t="55460" x="5143500" y="4708525"/>
          <p14:tracePt t="55477" x="5211763" y="4708525"/>
          <p14:tracePt t="55493" x="5295900" y="4678363"/>
          <p14:tracePt t="55511" x="5464175" y="4648200"/>
          <p14:tracePt t="55527" x="5584825" y="4640263"/>
          <p14:tracePt t="55543" x="5737225" y="4640263"/>
          <p14:tracePt t="55560" x="5859463" y="4640263"/>
          <p14:tracePt t="55577" x="5959475" y="4640263"/>
          <p14:tracePt t="55593" x="6057900" y="4640263"/>
          <p14:tracePt t="55610" x="6134100" y="4640263"/>
          <p14:tracePt t="55627" x="6156325" y="4640263"/>
          <p14:tracePt t="55643" x="6164263" y="4640263"/>
          <p14:tracePt t="55660" x="6210300" y="4618038"/>
          <p14:tracePt t="55677" x="6332538" y="4594225"/>
          <p14:tracePt t="55693" x="6430963" y="4572000"/>
          <p14:tracePt t="55711" x="6651625" y="4564063"/>
          <p14:tracePt t="55727" x="6773863" y="4564063"/>
          <p14:tracePt t="55743" x="6835775" y="4564063"/>
          <p14:tracePt t="55760" x="6850063" y="4564063"/>
          <p14:tracePt t="55777" x="6858000" y="4564063"/>
          <p14:tracePt t="55824" x="6888163" y="4572000"/>
          <p14:tracePt t="55831" x="6911975" y="4572000"/>
          <p14:tracePt t="55844" x="6934200" y="4579938"/>
          <p14:tracePt t="55860" x="7026275" y="4625975"/>
          <p14:tracePt t="55877" x="7239000" y="4694238"/>
          <p14:tracePt t="55894" x="7285038" y="4708525"/>
          <p14:tracePt t="55910" x="7299325" y="4708525"/>
          <p14:tracePt t="55952" x="7299325" y="4716463"/>
          <p14:tracePt t="55984" x="7299325" y="4724400"/>
          <p14:tracePt t="55992" x="7277100" y="4740275"/>
          <p14:tracePt t="56000" x="7254875" y="4762500"/>
          <p14:tracePt t="56010" x="7200900" y="4784725"/>
          <p14:tracePt t="56027" x="7124700" y="4800600"/>
          <p14:tracePt t="56044" x="7032625" y="4830763"/>
          <p14:tracePt t="56060" x="6934200" y="4860925"/>
          <p14:tracePt t="56077" x="6827838" y="4868863"/>
          <p14:tracePt t="56093" x="6683375" y="4876800"/>
          <p14:tracePt t="56110" x="6416675" y="4876800"/>
          <p14:tracePt t="56127" x="6164263" y="4876800"/>
          <p14:tracePt t="56143" x="5927725" y="4876800"/>
          <p14:tracePt t="56160" x="5578475" y="4876800"/>
          <p14:tracePt t="56177" x="5265738" y="4876800"/>
          <p14:tracePt t="56193" x="4930775" y="4876800"/>
          <p14:tracePt t="56210" x="4533900" y="4892675"/>
          <p14:tracePt t="56227" x="4198938" y="4892675"/>
          <p14:tracePt t="56243" x="3984625" y="4892675"/>
          <p14:tracePt t="56260" x="3817938" y="4892675"/>
          <p14:tracePt t="56277" x="3657600" y="4906963"/>
          <p14:tracePt t="56293" x="3535363" y="4922838"/>
          <p14:tracePt t="56311" x="3390900" y="4945063"/>
          <p14:tracePt t="56327" x="3284538" y="4960938"/>
          <p14:tracePt t="56344" x="3216275" y="4983163"/>
          <p14:tracePt t="56360" x="3178175" y="4983163"/>
          <p14:tracePt t="56377" x="3140075" y="5006975"/>
          <p14:tracePt t="56394" x="3132138" y="5013325"/>
          <p14:tracePt t="56410" x="3124200" y="5013325"/>
          <p14:tracePt t="56488" x="3124200" y="5021263"/>
          <p14:tracePt t="56503" x="3124200" y="5029200"/>
          <p14:tracePt t="56512" x="3124200" y="5037138"/>
          <p14:tracePt t="56519" x="3132138" y="5045075"/>
          <p14:tracePt t="56528" x="3178175" y="5045075"/>
          <p14:tracePt t="56544" x="3230563" y="5067300"/>
          <p14:tracePt t="56560" x="3368675" y="5083175"/>
          <p14:tracePt t="56577" x="3551238" y="5083175"/>
          <p14:tracePt t="56594" x="3711575" y="5083175"/>
          <p14:tracePt t="56611" x="3825875" y="5083175"/>
          <p14:tracePt t="56627" x="3924300" y="5083175"/>
          <p14:tracePt t="56644" x="4000500" y="5083175"/>
          <p14:tracePt t="56661" x="4060825" y="5059363"/>
          <p14:tracePt t="56677" x="4130675" y="5037138"/>
          <p14:tracePt t="56694" x="4191000" y="5013325"/>
          <p14:tracePt t="56711" x="4327525" y="4968875"/>
          <p14:tracePt t="56727" x="4365625" y="4953000"/>
          <p14:tracePt t="56744" x="4389438" y="4945063"/>
          <p14:tracePt t="56863" x="4397375" y="4945063"/>
          <p14:tracePt t="56871" x="4411663" y="4945063"/>
          <p14:tracePt t="56879" x="4449763" y="4945063"/>
          <p14:tracePt t="56895" x="4541838" y="4968875"/>
          <p14:tracePt t="56911" x="4670425" y="4983163"/>
          <p14:tracePt t="56927" x="5006975" y="5029200"/>
          <p14:tracePt t="56944" x="5075238" y="5051425"/>
          <p14:tracePt t="56961" x="5097463" y="5059363"/>
          <p14:tracePt t="56977" x="5121275" y="5059363"/>
          <p14:tracePt t="56994" x="5127625" y="5059363"/>
          <p14:tracePt t="57027" x="5173663" y="5045075"/>
          <p14:tracePt t="57044" x="5211763" y="5021263"/>
          <p14:tracePt t="57061" x="5265738" y="5013325"/>
          <p14:tracePt t="57077" x="5349875" y="4983163"/>
          <p14:tracePt t="57095" x="5502275" y="4968875"/>
          <p14:tracePt t="57111" x="5516563" y="4968875"/>
          <p14:tracePt t="57127" x="5524500" y="4968875"/>
          <p14:tracePt t="57239" x="5486400" y="4991100"/>
          <p14:tracePt t="57247" x="5456238" y="5029200"/>
          <p14:tracePt t="57255" x="5440363" y="5037138"/>
          <p14:tracePt t="57263" x="5410200" y="5067300"/>
          <p14:tracePt t="57277" x="5372100" y="5089525"/>
          <p14:tracePt t="57295" x="5318125" y="5097463"/>
          <p14:tracePt t="57311" x="5303838" y="5097463"/>
          <p14:tracePt t="57328" x="5295900" y="5097463"/>
          <p14:tracePt t="57344" x="5280025" y="5097463"/>
          <p14:tracePt t="57416" x="5273675" y="5097463"/>
          <p14:tracePt t="57423" x="5273675" y="5089525"/>
          <p14:tracePt t="57560" x="5273675" y="5075238"/>
          <p14:tracePt t="57568" x="5273675" y="5067300"/>
          <p14:tracePt t="57584" x="5287963" y="5045075"/>
          <p14:tracePt t="57594" x="5318125" y="5013325"/>
          <p14:tracePt t="57611" x="5372100" y="4945063"/>
          <p14:tracePt t="57627" x="5410200" y="4884738"/>
          <p14:tracePt t="57644" x="5448300" y="4822825"/>
          <p14:tracePt t="57661" x="5478463" y="4792663"/>
          <p14:tracePt t="57677" x="5470525" y="4740275"/>
          <p14:tracePt t="57695" x="5426075" y="4678363"/>
          <p14:tracePt t="57711" x="5432425" y="4686300"/>
          <p14:tracePt t="58191" x="5440363" y="4694238"/>
          <p14:tracePt t="58199" x="5448300" y="4694238"/>
          <p14:tracePt t="58211" x="5464175" y="4694238"/>
          <p14:tracePt t="58228" x="5494338" y="4694238"/>
          <p14:tracePt t="58244" x="5494338" y="4686300"/>
          <p14:tracePt t="58279" x="5494338" y="4678363"/>
          <p14:tracePt t="58296" x="5494338" y="4670425"/>
          <p14:tracePt t="58311" x="5494338" y="4664075"/>
          <p14:tracePt t="58336" x="5494338" y="4656138"/>
          <p14:tracePt t="58352" x="5494338" y="4640263"/>
          <p14:tracePt t="58384" x="5494338" y="4632325"/>
          <p14:tracePt t="76368" x="5494338" y="4625975"/>
          <p14:tracePt t="76375" x="5464175" y="4625975"/>
          <p14:tracePt t="76384" x="5426075" y="4610100"/>
          <p14:tracePt t="76401" x="5326063" y="4602163"/>
          <p14:tracePt t="76418" x="5135563" y="4686300"/>
          <p14:tracePt t="76434" x="4983163" y="4746625"/>
          <p14:tracePt t="76451" x="4899025" y="4800600"/>
          <p14:tracePt t="76468" x="4876800" y="4822825"/>
          <p14:tracePt t="76485" x="4868863" y="4830763"/>
          <p14:tracePt t="76501" x="4868863" y="4838700"/>
          <p14:tracePt t="76518" x="4884738" y="4838700"/>
          <p14:tracePt t="76534" x="4899025" y="4838700"/>
          <p14:tracePt t="76816" x="4884738" y="4838700"/>
          <p14:tracePt t="76824" x="4884738" y="4830763"/>
          <p14:tracePt t="76835" x="4876800" y="4830763"/>
          <p14:tracePt t="76863" x="4876800" y="4838700"/>
          <p14:tracePt t="76895" x="4884738" y="4846638"/>
          <p14:tracePt t="76903" x="4899025" y="4854575"/>
          <p14:tracePt t="76935" x="4906963" y="4854575"/>
          <p14:tracePt t="76944" x="4914900" y="4854575"/>
          <p14:tracePt t="76952" x="4930775" y="4854575"/>
          <p14:tracePt t="76968" x="4937125" y="4846638"/>
          <p14:tracePt t="76992" x="4953000" y="4838700"/>
          <p14:tracePt t="77001" x="4999038" y="4816475"/>
          <p14:tracePt t="77018" x="5113338" y="4784725"/>
          <p14:tracePt t="77035" x="5235575" y="4746625"/>
          <p14:tracePt t="77051" x="5341938" y="4716463"/>
          <p14:tracePt t="77068" x="5402263" y="4702175"/>
          <p14:tracePt t="77207" x="5418138" y="4702175"/>
          <p14:tracePt t="77215" x="5432425" y="4702175"/>
          <p14:tracePt t="77224" x="5448300" y="4702175"/>
          <p14:tracePt t="77247" x="5456238" y="4702175"/>
          <p14:tracePt t="77480" x="5478463" y="4702175"/>
          <p14:tracePt t="77487" x="5502275" y="4702175"/>
          <p14:tracePt t="77496" x="5508625" y="4702175"/>
          <p14:tracePt t="79752" x="5516563" y="4702175"/>
          <p14:tracePt t="79776" x="5516563" y="4708525"/>
          <p14:tracePt t="79784" x="5516563" y="4724400"/>
          <p14:tracePt t="79792" x="5516563" y="4784725"/>
          <p14:tracePt t="79802" x="5502275" y="4854575"/>
          <p14:tracePt t="79819" x="5486400" y="4930775"/>
          <p14:tracePt t="79836" x="5448300" y="5006975"/>
          <p14:tracePt t="79852" x="5394325" y="5089525"/>
          <p14:tracePt t="79869" x="5364163" y="5151438"/>
          <p14:tracePt t="79886" x="5341938" y="5189538"/>
          <p14:tracePt t="79903" x="5303838" y="5249863"/>
          <p14:tracePt t="79919" x="5257800" y="5318125"/>
          <p14:tracePt t="79936" x="5189538" y="5426075"/>
          <p14:tracePt t="79952" x="5089525" y="5524500"/>
          <p14:tracePt t="79969" x="4968875" y="5638800"/>
          <p14:tracePt t="79986" x="4816475" y="5761038"/>
          <p14:tracePt t="80002" x="4686300" y="5851525"/>
          <p14:tracePt t="80019" x="4572000" y="5913438"/>
          <p14:tracePt t="80036" x="4487863" y="5951538"/>
          <p14:tracePt t="80052" x="4365625" y="5973763"/>
          <p14:tracePt t="80069" x="4259263" y="5981700"/>
          <p14:tracePt t="80086" x="4144963" y="5981700"/>
          <p14:tracePt t="80103" x="3978275" y="5973763"/>
          <p14:tracePt t="80119" x="3902075" y="5935663"/>
          <p14:tracePt t="80136" x="3810000" y="5905500"/>
          <p14:tracePt t="80152" x="3711575" y="5883275"/>
          <p14:tracePt t="80169" x="3641725" y="5859463"/>
          <p14:tracePt t="80186" x="3559175" y="5829300"/>
          <p14:tracePt t="80202" x="3475038" y="5813425"/>
          <p14:tracePt t="80219" x="3436938" y="5799138"/>
          <p14:tracePt t="80236" x="3421063" y="5791200"/>
          <p14:tracePt t="80252" x="3413125" y="5783263"/>
          <p14:tracePt t="80280" x="3406775" y="5775325"/>
          <p14:tracePt t="80296" x="3398838" y="5761038"/>
          <p14:tracePt t="80304" x="3390900" y="5753100"/>
          <p14:tracePt t="80319" x="3382963" y="5745163"/>
          <p14:tracePt t="80336" x="3382963" y="5737225"/>
          <p14:tracePt t="80353" x="3382963" y="5730875"/>
          <p14:tracePt t="81344" x="3390900" y="5730875"/>
          <p14:tracePt t="81352" x="3406775" y="5730875"/>
          <p14:tracePt t="81535" x="3413125" y="5730875"/>
          <p14:tracePt t="81544" x="3444875" y="5730875"/>
          <p14:tracePt t="81553" x="3513138" y="5730875"/>
          <p14:tracePt t="81570" x="3627438" y="5722938"/>
          <p14:tracePt t="81586" x="3749675" y="5722938"/>
          <p14:tracePt t="81603" x="3840163" y="5722938"/>
          <p14:tracePt t="81620" x="3878263" y="5722938"/>
          <p14:tracePt t="81775" x="3886200" y="5722938"/>
          <p14:tracePt t="81783" x="3908425" y="5722938"/>
          <p14:tracePt t="81792" x="3978275" y="5722938"/>
          <p14:tracePt t="81803" x="4098925" y="5722938"/>
          <p14:tracePt t="81820" x="4321175" y="5722938"/>
          <p14:tracePt t="81836" x="4556125" y="5722938"/>
          <p14:tracePt t="81853" x="4754563" y="5722938"/>
          <p14:tracePt t="81870" x="4822825" y="5722938"/>
          <p14:tracePt t="81952" x="4860925" y="5722938"/>
          <p14:tracePt t="81960" x="4899025" y="5722938"/>
          <p14:tracePt t="81970" x="4953000" y="5722938"/>
          <p14:tracePt t="81986" x="5075238" y="5699125"/>
          <p14:tracePt t="82003" x="5127625" y="5699125"/>
          <p14:tracePt t="82020" x="5143500" y="5699125"/>
          <p14:tracePt t="82159" x="5159375" y="5699125"/>
          <p14:tracePt t="82168" x="5203825" y="5699125"/>
          <p14:tracePt t="82176" x="5287963" y="5699125"/>
          <p14:tracePt t="82187" x="5387975" y="5692775"/>
          <p14:tracePt t="82203" x="5592763" y="5692775"/>
          <p14:tracePt t="82220" x="5707063" y="5692775"/>
          <p14:tracePt t="82223" x="5775325" y="5692775"/>
          <p14:tracePt t="82237" x="5829300" y="5692775"/>
          <p14:tracePt t="82253" x="5851525" y="5692775"/>
          <p14:tracePt t="82383" x="5859463" y="5684838"/>
          <p14:tracePt t="82391" x="5889625" y="5676900"/>
          <p14:tracePt t="82403" x="5965825" y="5661025"/>
          <p14:tracePt t="82420" x="6088063" y="5654675"/>
          <p14:tracePt t="82437" x="6218238" y="5638800"/>
          <p14:tracePt t="82453" x="6354763" y="5622925"/>
          <p14:tracePt t="82470" x="6408738" y="5622925"/>
          <p14:tracePt t="82527" x="6416675" y="5622925"/>
          <p14:tracePt t="82543" x="6461125" y="5622925"/>
          <p14:tracePt t="82552" x="6515100" y="5622925"/>
          <p14:tracePt t="82559" x="6607175" y="5622925"/>
          <p14:tracePt t="82570" x="6727825" y="5622925"/>
          <p14:tracePt t="82587" x="6942138" y="5622925"/>
          <p14:tracePt t="82603" x="7132638" y="5622925"/>
          <p14:tracePt t="82620" x="7285038" y="5622925"/>
          <p14:tracePt t="82637" x="7345363" y="5622925"/>
          <p14:tracePt t="82653" x="7353300" y="5622925"/>
          <p14:tracePt t="82679" x="7361238" y="5622925"/>
          <p14:tracePt t="82688" x="7383463" y="5622925"/>
          <p14:tracePt t="82703" x="7497763" y="5622925"/>
          <p14:tracePt t="82720" x="7734300" y="5622925"/>
          <p14:tracePt t="82737" x="7947025" y="5622925"/>
          <p14:tracePt t="82753" x="8191500" y="5622925"/>
          <p14:tracePt t="82770" x="8397875" y="5622925"/>
          <p14:tracePt t="82787" x="8488363" y="5622925"/>
          <p14:tracePt t="82803" x="8504238" y="5622925"/>
          <p14:tracePt t="83575" x="8488363" y="5622925"/>
          <p14:tracePt t="83583" x="8480425" y="5622925"/>
          <p14:tracePt t="83591" x="8466138" y="5622925"/>
          <p14:tracePt t="83604" x="8458200" y="5622925"/>
          <p14:tracePt t="83620" x="8428038" y="5622925"/>
          <p14:tracePt t="83637" x="8366125" y="5622925"/>
          <p14:tracePt t="83654" x="8191500" y="5622925"/>
          <p14:tracePt t="83671" x="7932738" y="5622925"/>
          <p14:tracePt t="83687" x="7886700" y="5622925"/>
          <p14:tracePt t="84159" x="7894638" y="5622925"/>
          <p14:tracePt t="84175" x="7902575" y="5622925"/>
          <p14:tracePt t="84184" x="7908925" y="5622925"/>
          <p14:tracePt t="84191" x="7940675" y="5622925"/>
          <p14:tracePt t="84204" x="7947025" y="5622925"/>
          <p14:tracePt t="84279" x="7947025" y="5616575"/>
          <p14:tracePt t="84288" x="7947025" y="5608638"/>
          <p14:tracePt t="84296" x="7940675" y="5592763"/>
          <p14:tracePt t="84304" x="7924800" y="5570538"/>
          <p14:tracePt t="84321" x="7870825" y="5532438"/>
          <p14:tracePt t="84337" x="7810500" y="5502275"/>
          <p14:tracePt t="84354" x="7772400" y="5478463"/>
          <p14:tracePt t="84371" x="7756525" y="5470525"/>
          <p14:tracePt t="84472" x="7750175" y="5470525"/>
          <p14:tracePt t="84536" x="7742238" y="5470525"/>
          <p14:tracePt t="84544" x="7734300" y="5470525"/>
          <p14:tracePt t="84559" x="7718425" y="5478463"/>
          <p14:tracePt t="84571" x="7704138" y="5486400"/>
          <p14:tracePt t="84587" x="7673975" y="5508625"/>
          <p14:tracePt t="84604" x="7604125" y="5524500"/>
          <p14:tracePt t="84621" x="7489825" y="5540375"/>
          <p14:tracePt t="84638" x="7353300" y="5540375"/>
          <p14:tracePt t="84655" x="7208838" y="5546725"/>
          <p14:tracePt t="84671" x="7170738" y="5546725"/>
          <p14:tracePt t="84687" x="7124700" y="5524500"/>
          <p14:tracePt t="84743" x="7124700" y="5516563"/>
          <p14:tracePt t="84752" x="7124700" y="5502275"/>
          <p14:tracePt t="84759" x="7124700" y="5494338"/>
          <p14:tracePt t="84775" x="7124700" y="5486400"/>
          <p14:tracePt t="84800" x="7124700" y="5478463"/>
          <p14:tracePt t="84808" x="7124700" y="5470525"/>
          <p14:tracePt t="84831" x="7124700" y="5464175"/>
          <p14:tracePt t="84839" x="7124700" y="5456238"/>
          <p14:tracePt t="84855" x="7146925" y="5432425"/>
          <p14:tracePt t="84871" x="7178675" y="5410200"/>
          <p14:tracePt t="84887" x="7200900" y="5387975"/>
          <p14:tracePt t="84904" x="7231063" y="5380038"/>
          <p14:tracePt t="84921" x="7261225" y="5364163"/>
          <p14:tracePt t="84937" x="7315200" y="5341938"/>
          <p14:tracePt t="84954" x="7375525" y="5318125"/>
          <p14:tracePt t="84971" x="7483475" y="5280025"/>
          <p14:tracePt t="84987" x="7620000" y="5235575"/>
          <p14:tracePt t="85004" x="7794625" y="5197475"/>
          <p14:tracePt t="85021" x="7947025" y="5165725"/>
          <p14:tracePt t="85037" x="8107363" y="5121275"/>
          <p14:tracePt t="85054" x="8267700" y="5083175"/>
          <p14:tracePt t="85071" x="8328025" y="5075238"/>
          <p14:tracePt t="85088" x="8412163" y="5045075"/>
          <p14:tracePt t="85104" x="8504238" y="5021263"/>
          <p14:tracePt t="85121" x="8648700" y="5006975"/>
          <p14:tracePt t="85138" x="8831263" y="5006975"/>
          <p14:tracePt t="85154" x="9045575" y="5006975"/>
          <p14:tracePt t="85171" x="9174163" y="5006975"/>
          <p14:tracePt t="85188" x="9220200" y="5006975"/>
          <p14:tracePt t="85239" x="9228138" y="5006975"/>
          <p14:tracePt t="85280" x="9228138" y="5029200"/>
          <p14:tracePt t="85288" x="9288463" y="5165725"/>
          <p14:tracePt t="85296" x="9402763" y="5295900"/>
          <p14:tracePt t="85304" x="9440863" y="5341938"/>
          <p14:tracePt t="85321" x="9448800" y="5356225"/>
          <p14:tracePt t="85338" x="9448800" y="5364163"/>
          <p14:tracePt t="85367" x="9448800" y="5418138"/>
          <p14:tracePt t="85375" x="9432925" y="5502275"/>
          <p14:tracePt t="85388" x="9402763" y="5578475"/>
          <p14:tracePt t="85404" x="9334500" y="5668963"/>
          <p14:tracePt t="85421" x="9258300" y="5745163"/>
          <p14:tracePt t="85438" x="9159875" y="5799138"/>
          <p14:tracePt t="85454" x="9067800" y="5837238"/>
          <p14:tracePt t="85471" x="8793163" y="5927725"/>
          <p14:tracePt t="85488" x="8420100" y="6035675"/>
          <p14:tracePt t="85504" x="8031163" y="6134100"/>
          <p14:tracePt t="85521" x="7527925" y="6286500"/>
          <p14:tracePt t="85538" x="7102475" y="6384925"/>
          <p14:tracePt t="85554" x="6675438" y="6484938"/>
          <p14:tracePt t="85571" x="6354763" y="6537325"/>
          <p14:tracePt t="85588" x="6142038" y="6553200"/>
          <p14:tracePt t="85604" x="5989638" y="6575425"/>
          <p14:tracePt t="85621" x="5867400" y="6569075"/>
          <p14:tracePt t="85638" x="5768975" y="6523038"/>
          <p14:tracePt t="85655" x="5676900" y="6354763"/>
          <p14:tracePt t="85671" x="5638800" y="6156325"/>
          <p14:tracePt t="85688" x="5638800" y="5913438"/>
          <p14:tracePt t="85704" x="5638800" y="5661025"/>
          <p14:tracePt t="85721" x="5692775" y="5440363"/>
          <p14:tracePt t="85738" x="5783263" y="5219700"/>
          <p14:tracePt t="85755" x="5913438" y="5029200"/>
          <p14:tracePt t="85771" x="6027738" y="4884738"/>
          <p14:tracePt t="85788" x="6164263" y="4762500"/>
          <p14:tracePt t="85805" x="6308725" y="4670425"/>
          <p14:tracePt t="85821" x="6492875" y="4610100"/>
          <p14:tracePt t="85838" x="6743700" y="4564063"/>
          <p14:tracePt t="85855" x="6873875" y="4541838"/>
          <p14:tracePt t="85871" x="7337425" y="4541838"/>
          <p14:tracePt t="85888" x="7756525" y="4556125"/>
          <p14:tracePt t="85905" x="8137525" y="4618038"/>
          <p14:tracePt t="85921" x="8526463" y="4724400"/>
          <p14:tracePt t="85938" x="8861425" y="4822825"/>
          <p14:tracePt t="85955" x="9045575" y="4892675"/>
          <p14:tracePt t="85971" x="9174163" y="4975225"/>
          <p14:tracePt t="85988" x="9288463" y="5051425"/>
          <p14:tracePt t="86005" x="9356725" y="5127625"/>
          <p14:tracePt t="86021" x="9388475" y="5203825"/>
          <p14:tracePt t="86039" x="9448800" y="5410200"/>
          <p14:tracePt t="86055" x="9456738" y="5470525"/>
          <p14:tracePt t="86071" x="9464675" y="5692775"/>
          <p14:tracePt t="86088" x="9432925" y="5851525"/>
          <p14:tracePt t="86105" x="9342438" y="5989638"/>
          <p14:tracePt t="86121" x="9236075" y="6126163"/>
          <p14:tracePt t="86138" x="9113838" y="6194425"/>
          <p14:tracePt t="86155" x="8969375" y="6270625"/>
          <p14:tracePt t="86171" x="8732838" y="6324600"/>
          <p14:tracePt t="86188" x="8359775" y="6370638"/>
          <p14:tracePt t="86205" x="7940675" y="6370638"/>
          <p14:tracePt t="86222" x="7559675" y="6354763"/>
          <p14:tracePt t="86225" x="7369175" y="6294438"/>
          <p14:tracePt t="86239" x="7070725" y="6202363"/>
          <p14:tracePt t="86255" x="6865938" y="6142038"/>
          <p14:tracePt t="86271" x="6789738" y="6080125"/>
          <p14:tracePt t="86288" x="6751638" y="6019800"/>
          <p14:tracePt t="86305" x="6735763" y="5959475"/>
          <p14:tracePt t="86321" x="6735763" y="5859463"/>
          <p14:tracePt t="86338" x="6735763" y="5676900"/>
          <p14:tracePt t="86355" x="6759575" y="5502275"/>
          <p14:tracePt t="86371" x="6842125" y="5334000"/>
          <p14:tracePt t="86388" x="6980238" y="5159375"/>
          <p14:tracePt t="86405" x="7108825" y="5029200"/>
          <p14:tracePt t="86421" x="7285038" y="4906963"/>
          <p14:tracePt t="86439" x="7459663" y="4808538"/>
          <p14:tracePt t="86455" x="7513638" y="4778375"/>
          <p14:tracePt t="86471" x="7742238" y="4746625"/>
          <p14:tracePt t="86488" x="7940675" y="4746625"/>
          <p14:tracePt t="86505" x="8213725" y="4746625"/>
          <p14:tracePt t="86522" x="8435975" y="4746625"/>
          <p14:tracePt t="86538" x="8602663" y="4800600"/>
          <p14:tracePt t="86555" x="8702675" y="4846638"/>
          <p14:tracePt t="86572" x="8785225" y="4906963"/>
          <p14:tracePt t="86588" x="8877300" y="5013325"/>
          <p14:tracePt t="86605" x="8931275" y="5113338"/>
          <p14:tracePt t="86622" x="8969375" y="5249863"/>
          <p14:tracePt t="86639" x="8975725" y="5508625"/>
          <p14:tracePt t="86655" x="8961438" y="5692775"/>
          <p14:tracePt t="86672" x="8885238" y="5875338"/>
          <p14:tracePt t="86688" x="8755063" y="6027738"/>
          <p14:tracePt t="86705" x="8594725" y="6118225"/>
          <p14:tracePt t="86722" x="8404225" y="6188075"/>
          <p14:tracePt t="86738" x="8221663" y="6210300"/>
          <p14:tracePt t="86755" x="8061325" y="6210300"/>
          <p14:tracePt t="86772" x="7916863" y="6172200"/>
          <p14:tracePt t="86788" x="7666038" y="6080125"/>
          <p14:tracePt t="86805" x="7337425" y="5913438"/>
          <p14:tracePt t="86822" x="7064375" y="5745163"/>
          <p14:tracePt t="86839" x="6942138" y="5592763"/>
          <p14:tracePt t="86855" x="6911975" y="5494338"/>
          <p14:tracePt t="86872" x="6904038" y="5380038"/>
          <p14:tracePt t="86888" x="6918325" y="5265738"/>
          <p14:tracePt t="86905" x="7002463" y="5165725"/>
          <p14:tracePt t="86922" x="7132638" y="5059363"/>
          <p14:tracePt t="86938" x="7277100" y="4968875"/>
          <p14:tracePt t="86955" x="7437438" y="4906963"/>
          <p14:tracePt t="86972" x="7543800" y="4846638"/>
          <p14:tracePt t="86988" x="7642225" y="4808538"/>
          <p14:tracePt t="87005" x="7712075" y="4800600"/>
          <p14:tracePt t="87021" x="7750175" y="4800600"/>
          <p14:tracePt t="87039" x="7832725" y="4800600"/>
          <p14:tracePt t="87055" x="7894638" y="4816475"/>
          <p14:tracePt t="87071" x="7954963" y="4830763"/>
          <p14:tracePt t="87088" x="8023225" y="4876800"/>
          <p14:tracePt t="87105" x="8221663" y="5021263"/>
          <p14:tracePt t="87122" x="8366125" y="5159375"/>
          <p14:tracePt t="87138" x="8428038" y="5280025"/>
          <p14:tracePt t="87155" x="8474075" y="5410200"/>
          <p14:tracePt t="87172" x="8496300" y="5524500"/>
          <p14:tracePt t="87188" x="8504238" y="5638800"/>
          <p14:tracePt t="87205" x="8504238" y="5753100"/>
          <p14:tracePt t="87222" x="8458200" y="5845175"/>
          <p14:tracePt t="87225" x="8412163" y="5889625"/>
          <p14:tracePt t="87239" x="8289925" y="5959475"/>
          <p14:tracePt t="87255" x="8123238" y="6003925"/>
          <p14:tracePt t="87272" x="7940675" y="6035675"/>
          <p14:tracePt t="87288" x="7826375" y="6035675"/>
          <p14:tracePt t="87305" x="7756525" y="6035675"/>
          <p14:tracePt t="87322" x="7666038" y="6011863"/>
          <p14:tracePt t="87338" x="7589838" y="5989638"/>
          <p14:tracePt t="87355" x="7483475" y="5951538"/>
          <p14:tracePt t="87372" x="7307263" y="5875338"/>
          <p14:tracePt t="87388" x="7140575" y="5761038"/>
          <p14:tracePt t="87405" x="7070725" y="5684838"/>
          <p14:tracePt t="87422" x="7056438" y="5630863"/>
          <p14:tracePt t="87439" x="7056438" y="5478463"/>
          <p14:tracePt t="87455" x="7086600" y="5380038"/>
          <p14:tracePt t="87472" x="7170738" y="5265738"/>
          <p14:tracePt t="87488" x="7307263" y="5189538"/>
          <p14:tracePt t="87505" x="7445375" y="5105400"/>
          <p14:tracePt t="87522" x="7573963" y="5037138"/>
          <p14:tracePt t="87539" x="7718425" y="4983163"/>
          <p14:tracePt t="87555" x="7886700" y="4930775"/>
          <p14:tracePt t="87572" x="8077200" y="4899025"/>
          <p14:tracePt t="87589" x="8259763" y="4860925"/>
          <p14:tracePt t="87605" x="8382000" y="4846638"/>
          <p14:tracePt t="87623" x="8504238" y="4846638"/>
          <p14:tracePt t="87639" x="8518525" y="4846638"/>
          <p14:tracePt t="87655" x="8550275" y="4846638"/>
          <p14:tracePt t="87672" x="8572500" y="4860925"/>
          <p14:tracePt t="87689" x="8709025" y="4983163"/>
          <p14:tracePt t="87705" x="9090025" y="5380038"/>
          <p14:tracePt t="87722" x="9274175" y="5684838"/>
          <p14:tracePt t="87739" x="9356725" y="5905500"/>
          <p14:tracePt t="87755" x="9394825" y="6035675"/>
          <p14:tracePt t="87772" x="9394825" y="6164263"/>
          <p14:tracePt t="87789" x="9394825" y="6248400"/>
          <p14:tracePt t="87805" x="9334500" y="6346825"/>
          <p14:tracePt t="87823" x="9105900" y="6499225"/>
          <p14:tracePt t="87839" x="9013825" y="6537325"/>
          <p14:tracePt t="87855" x="8664575" y="6591300"/>
          <p14:tracePt t="87872" x="8374063" y="6591300"/>
          <p14:tracePt t="87889" x="8153400" y="6591300"/>
          <p14:tracePt t="87905" x="7978775" y="6591300"/>
          <p14:tracePt t="87922" x="7886700" y="6591300"/>
          <p14:tracePt t="87939" x="7826375" y="6545263"/>
          <p14:tracePt t="87955" x="7734300" y="6523038"/>
          <p14:tracePt t="87972" x="7612063" y="6446838"/>
          <p14:tracePt t="87989" x="7489825" y="6346825"/>
          <p14:tracePt t="88005" x="7413625" y="6226175"/>
          <p14:tracePt t="88023" x="7323138" y="6003925"/>
          <p14:tracePt t="88039" x="7277100" y="5845175"/>
          <p14:tracePt t="88055" x="7269163" y="5722938"/>
          <p14:tracePt t="88072" x="7269163" y="5622925"/>
          <p14:tracePt t="88089" x="7292975" y="5524500"/>
          <p14:tracePt t="88105" x="7323138" y="5426075"/>
          <p14:tracePt t="88122" x="7391400" y="5318125"/>
          <p14:tracePt t="88139" x="7467600" y="5211763"/>
          <p14:tracePt t="88155" x="7559675" y="5113338"/>
          <p14:tracePt t="88172" x="7680325" y="5013325"/>
          <p14:tracePt t="88189" x="7802563" y="4922838"/>
          <p14:tracePt t="88206" x="7954963" y="4838700"/>
          <p14:tracePt t="88223" x="8199438" y="4754563"/>
          <p14:tracePt t="88239" x="8412163" y="4732338"/>
          <p14:tracePt t="88255" x="8572500" y="4716463"/>
          <p14:tracePt t="88272" x="8747125" y="4716463"/>
          <p14:tracePt t="88289" x="8877300" y="4716463"/>
          <p14:tracePt t="88305" x="8937625" y="4724400"/>
          <p14:tracePt t="88322" x="8991600" y="4746625"/>
          <p14:tracePt t="88339" x="9166225" y="4892675"/>
          <p14:tracePt t="88355" x="9342438" y="5045075"/>
          <p14:tracePt t="88372" x="9456738" y="5203825"/>
          <p14:tracePt t="88389" x="9540875" y="5349875"/>
          <p14:tracePt t="88406" x="9593263" y="5470525"/>
          <p14:tracePt t="88423" x="9601200" y="5661025"/>
          <p14:tracePt t="88439" x="9563100" y="5807075"/>
          <p14:tracePt t="88455" x="9410700" y="5973763"/>
          <p14:tracePt t="88472" x="9151938" y="6118225"/>
          <p14:tracePt t="88489" x="8740775" y="6226175"/>
          <p14:tracePt t="88506" x="8183563" y="6226175"/>
          <p14:tracePt t="88522" x="7742238" y="6226175"/>
          <p14:tracePt t="88539" x="7489825" y="6226175"/>
          <p14:tracePt t="88556" x="7292975" y="6210300"/>
          <p14:tracePt t="88572" x="7216775" y="6180138"/>
          <p14:tracePt t="88589" x="7178675" y="6164263"/>
          <p14:tracePt t="88606" x="7162800" y="6134100"/>
          <p14:tracePt t="88623" x="7086600" y="6011863"/>
          <p14:tracePt t="88639" x="7032625" y="5913438"/>
          <p14:tracePt t="88656" x="6972300" y="5807075"/>
          <p14:tracePt t="88672" x="6911975" y="5707063"/>
          <p14:tracePt t="88689" x="6842125" y="5622925"/>
          <p14:tracePt t="88706" x="6804025" y="5554663"/>
          <p14:tracePt t="88722" x="6789738" y="5516563"/>
          <p14:tracePt t="88739" x="6781800" y="5470525"/>
          <p14:tracePt t="88756" x="6773863" y="5418138"/>
          <p14:tracePt t="88772" x="6773863" y="5372100"/>
          <p14:tracePt t="88789" x="6773863" y="5295900"/>
          <p14:tracePt t="88806" x="6773863" y="5265738"/>
          <p14:tracePt t="88823" x="6797675" y="5159375"/>
          <p14:tracePt t="88839" x="6842125" y="5083175"/>
          <p14:tracePt t="88856" x="6904038" y="5021263"/>
          <p14:tracePt t="88872" x="6980238" y="4975225"/>
          <p14:tracePt t="88889" x="7026275" y="4953000"/>
          <p14:tracePt t="88906" x="7094538" y="4922838"/>
          <p14:tracePt t="88922" x="7124700" y="4922838"/>
          <p14:tracePt t="88939" x="7178675" y="4906963"/>
          <p14:tracePt t="88956" x="7269163" y="4876800"/>
          <p14:tracePt t="88972" x="7391400" y="4860925"/>
          <p14:tracePt t="88989" x="7543800" y="4838700"/>
          <p14:tracePt t="89006" x="7696200" y="4838700"/>
          <p14:tracePt t="89023" x="7947025" y="4838700"/>
          <p14:tracePt t="89039" x="8069263" y="4838700"/>
          <p14:tracePt t="89055" x="8131175" y="4838700"/>
          <p14:tracePt t="89072" x="8153400" y="4838700"/>
          <p14:tracePt t="89089" x="8175625" y="4846638"/>
          <p14:tracePt t="89106" x="8199438" y="4854575"/>
          <p14:tracePt t="89123" x="8221663" y="4860925"/>
          <p14:tracePt t="89139" x="8259763" y="4876800"/>
          <p14:tracePt t="89156" x="8289925" y="4884738"/>
          <p14:tracePt t="89172" x="8389938" y="4906963"/>
          <p14:tracePt t="89189" x="8534400" y="4937125"/>
          <p14:tracePt t="89206" x="8640763" y="4960938"/>
          <p14:tracePt t="89223" x="8747125" y="4991100"/>
          <p14:tracePt t="89239" x="8855075" y="5021263"/>
          <p14:tracePt t="89256" x="9013825" y="5059363"/>
          <p14:tracePt t="89272" x="9059863" y="5083175"/>
          <p14:tracePt t="89289" x="9075738" y="5089525"/>
          <p14:tracePt t="89306" x="9097963" y="5105400"/>
          <p14:tracePt t="89323" x="9136063" y="5181600"/>
          <p14:tracePt t="89339" x="9204325" y="5334000"/>
          <p14:tracePt t="89356" x="9242425" y="5464175"/>
          <p14:tracePt t="89373" x="9266238" y="5578475"/>
          <p14:tracePt t="89389" x="9280525" y="5638800"/>
          <p14:tracePt t="89406" x="9280525" y="5699125"/>
          <p14:tracePt t="89423" x="9250363" y="5837238"/>
          <p14:tracePt t="89440" x="9190038" y="5959475"/>
          <p14:tracePt t="89456" x="9097963" y="6057900"/>
          <p14:tracePt t="89473" x="9029700" y="6103938"/>
          <p14:tracePt t="89489" x="8961438" y="6134100"/>
          <p14:tracePt t="89506" x="8869363" y="6172200"/>
          <p14:tracePt t="89523" x="8793163" y="6202363"/>
          <p14:tracePt t="89539" x="8686800" y="6232525"/>
          <p14:tracePt t="89556" x="8556625" y="6248400"/>
          <p14:tracePt t="89573" x="8428038" y="6248400"/>
          <p14:tracePt t="89589" x="8251825" y="6248400"/>
          <p14:tracePt t="89607" x="7940675" y="6248400"/>
          <p14:tracePt t="89623" x="7788275" y="6232525"/>
          <p14:tracePt t="89639" x="7688263" y="6210300"/>
          <p14:tracePt t="89656" x="7597775" y="6172200"/>
          <p14:tracePt t="89673" x="7459663" y="6134100"/>
          <p14:tracePt t="89689" x="7375525" y="6088063"/>
          <p14:tracePt t="89706" x="7345363" y="6035675"/>
          <p14:tracePt t="89723" x="7331075" y="5997575"/>
          <p14:tracePt t="89739" x="7299325" y="5927725"/>
          <p14:tracePt t="89756" x="7292975" y="5889625"/>
          <p14:tracePt t="89773" x="7285038" y="5859463"/>
          <p14:tracePt t="89789" x="7285038" y="5791200"/>
          <p14:tracePt t="89807" x="7285038" y="5654675"/>
          <p14:tracePt t="89823" x="7285038" y="5622925"/>
          <p14:tracePt t="89839" x="7299325" y="5464175"/>
          <p14:tracePt t="89856" x="7323138" y="5394325"/>
          <p14:tracePt t="89873" x="7369175" y="5318125"/>
          <p14:tracePt t="89889" x="7429500" y="5235575"/>
          <p14:tracePt t="89906" x="7489825" y="5165725"/>
          <p14:tracePt t="89923" x="7559675" y="5097463"/>
          <p14:tracePt t="89939" x="7666038" y="5037138"/>
          <p14:tracePt t="89956" x="7704138" y="4999038"/>
          <p14:tracePt t="89973" x="7788275" y="4968875"/>
          <p14:tracePt t="89989" x="7818438" y="4960938"/>
          <p14:tracePt t="90007" x="7908925" y="4953000"/>
          <p14:tracePt t="90023" x="8008938" y="4953000"/>
          <p14:tracePt t="90039" x="8169275" y="4953000"/>
          <p14:tracePt t="90056" x="8382000" y="4953000"/>
          <p14:tracePt t="90073" x="8526463" y="4975225"/>
          <p14:tracePt t="90089" x="8610600" y="4991100"/>
          <p14:tracePt t="90106" x="8648700" y="5006975"/>
          <p14:tracePt t="90123" x="8656638" y="5013325"/>
          <p14:tracePt t="90156" x="8702675" y="5037138"/>
          <p14:tracePt t="90173" x="8763000" y="5159375"/>
          <p14:tracePt t="90189" x="8877300" y="5280025"/>
          <p14:tracePt t="90207" x="8991600" y="5410200"/>
          <p14:tracePt t="90223" x="9013825" y="5440363"/>
          <p14:tracePt t="90240" x="9013825" y="5448300"/>
          <p14:tracePt t="90288" x="9013825" y="5456238"/>
          <p14:tracePt t="90296" x="9013825" y="5486400"/>
          <p14:tracePt t="90306" x="9013825" y="5570538"/>
          <p14:tracePt t="90323" x="9037638" y="5745163"/>
          <p14:tracePt t="90340" x="9037638" y="5851525"/>
          <p14:tracePt t="90356" x="9037638" y="5897563"/>
          <p14:tracePt t="90373" x="9037638" y="5905500"/>
          <p14:tracePt t="90390" x="9029700" y="5943600"/>
          <p14:tracePt t="90407" x="8991600" y="6057900"/>
          <p14:tracePt t="90423" x="8923338" y="6149975"/>
          <p14:tracePt t="90440" x="8831263" y="6256338"/>
          <p14:tracePt t="90456" x="8702675" y="6332538"/>
          <p14:tracePt t="90473" x="8550275" y="6392863"/>
          <p14:tracePt t="90490" x="8397875" y="6423025"/>
          <p14:tracePt t="90506" x="8221663" y="6438900"/>
          <p14:tracePt t="90523" x="8123238" y="6454775"/>
          <p14:tracePt t="90540" x="8023225" y="6454775"/>
          <p14:tracePt t="90556" x="7916863" y="6438900"/>
          <p14:tracePt t="90573" x="7826375" y="6408738"/>
          <p14:tracePt t="90590" x="7642225" y="6324600"/>
          <p14:tracePt t="90607" x="7413625" y="6194425"/>
          <p14:tracePt t="90623" x="7353300" y="6126163"/>
          <p14:tracePt t="90640" x="7307263" y="6080125"/>
          <p14:tracePt t="90656" x="7292975" y="6057900"/>
          <p14:tracePt t="90673" x="7285038" y="6011863"/>
          <p14:tracePt t="90690" x="7285038" y="5951538"/>
          <p14:tracePt t="90706" x="7277100" y="5859463"/>
          <p14:tracePt t="90723" x="7254875" y="5753100"/>
          <p14:tracePt t="90740" x="7246938" y="5646738"/>
          <p14:tracePt t="90756" x="7246938" y="5546725"/>
          <p14:tracePt t="90773" x="7246938" y="5470525"/>
          <p14:tracePt t="90790" x="7246938" y="5410200"/>
          <p14:tracePt t="90807" x="7269163" y="5318125"/>
          <p14:tracePt t="90823" x="7292975" y="5273675"/>
          <p14:tracePt t="90840" x="7323138" y="5211763"/>
          <p14:tracePt t="90856" x="7391400" y="5143500"/>
          <p14:tracePt t="90873" x="7475538" y="5083175"/>
          <p14:tracePt t="90890" x="7573963" y="5037138"/>
          <p14:tracePt t="90906" x="7734300" y="4975225"/>
          <p14:tracePt t="90923" x="7864475" y="4914900"/>
          <p14:tracePt t="90940" x="7993063" y="4860925"/>
          <p14:tracePt t="90956" x="8107363" y="4830763"/>
          <p14:tracePt t="90973" x="8213725" y="4816475"/>
          <p14:tracePt t="90990" x="8289925" y="4800600"/>
          <p14:tracePt t="91007" x="8374063" y="4800600"/>
          <p14:tracePt t="91023" x="8474075" y="4800600"/>
          <p14:tracePt t="91040" x="8656638" y="4822825"/>
          <p14:tracePt t="91056" x="8915400" y="4868863"/>
          <p14:tracePt t="91073" x="9128125" y="4937125"/>
          <p14:tracePt t="91090" x="9236075" y="4975225"/>
          <p14:tracePt t="91107" x="9274175" y="4983163"/>
          <p14:tracePt t="91140" x="9280525" y="4991100"/>
          <p14:tracePt t="91200" x="9280525" y="4999038"/>
          <p14:tracePt t="91208" x="9280525" y="5067300"/>
          <p14:tracePt t="91215" x="9296400" y="5159375"/>
          <p14:tracePt t="91225" x="9312275" y="5241925"/>
          <p14:tracePt t="91240" x="9312275" y="5341938"/>
          <p14:tracePt t="91257" x="9312275" y="5426075"/>
          <p14:tracePt t="91273" x="9312275" y="5464175"/>
          <p14:tracePt t="91290" x="9312275" y="5478463"/>
          <p14:tracePt t="91307" x="9312275" y="5562600"/>
          <p14:tracePt t="91323" x="9304338" y="5630863"/>
          <p14:tracePt t="91340" x="9266238" y="5715000"/>
          <p14:tracePt t="91357" x="9220200" y="5807075"/>
          <p14:tracePt t="91373" x="9174163" y="5859463"/>
          <p14:tracePt t="91391" x="9037638" y="5981700"/>
          <p14:tracePt t="91407" x="8975725" y="6011863"/>
          <p14:tracePt t="91423" x="8740775" y="6103938"/>
          <p14:tracePt t="91440" x="8534400" y="6156325"/>
          <p14:tracePt t="91457" x="8313738" y="6180138"/>
          <p14:tracePt t="91473" x="8093075" y="6180138"/>
          <p14:tracePt t="91490" x="7886700" y="6180138"/>
          <p14:tracePt t="91507" x="7650163" y="6134100"/>
          <p14:tracePt t="91523" x="7489825" y="6080125"/>
          <p14:tracePt t="91540" x="7269163" y="6042025"/>
          <p14:tracePt t="91557" x="7070725" y="5981700"/>
          <p14:tracePt t="91573" x="6926263" y="5921375"/>
          <p14:tracePt t="91591" x="6827838" y="5859463"/>
          <p14:tracePt t="91607" x="6819900" y="5837238"/>
          <p14:tracePt t="91623" x="6797675" y="5692775"/>
          <p14:tracePt t="91640" x="6797675" y="5584825"/>
          <p14:tracePt t="91657" x="6797675" y="5478463"/>
          <p14:tracePt t="91673" x="6797675" y="5341938"/>
          <p14:tracePt t="91690" x="6819900" y="5235575"/>
          <p14:tracePt t="91707" x="6858000" y="5113338"/>
          <p14:tracePt t="91723" x="6934200" y="5013325"/>
          <p14:tracePt t="91740" x="6988175" y="4945063"/>
          <p14:tracePt t="91743" x="7040563" y="4914900"/>
          <p14:tracePt t="91757" x="7070725" y="4892675"/>
          <p14:tracePt t="91773" x="7192963" y="4830763"/>
          <p14:tracePt t="91791" x="7399338" y="4778375"/>
          <p14:tracePt t="91807" x="7489825" y="4770438"/>
          <p14:tracePt t="91823" x="7772400" y="4754563"/>
          <p14:tracePt t="91840" x="7962900" y="4754563"/>
          <p14:tracePt t="91857" x="8137525" y="4754563"/>
          <p14:tracePt t="91873" x="8297863" y="4808538"/>
          <p14:tracePt t="91890" x="8450263" y="4854575"/>
          <p14:tracePt t="91907" x="8542338" y="4876800"/>
          <p14:tracePt t="91923" x="8580438" y="4884738"/>
          <p14:tracePt t="91940" x="8594725" y="4892675"/>
          <p14:tracePt t="91957" x="8618538" y="4899025"/>
          <p14:tracePt t="91973" x="8640763" y="4906963"/>
          <p14:tracePt t="91991" x="8740775" y="4975225"/>
          <p14:tracePt t="92007" x="8831263" y="5021263"/>
          <p14:tracePt t="92023" x="8861425" y="5037138"/>
          <p14:tracePt t="93054" x="8869363" y="5045075"/>
          <p14:tracePt t="93071" x="8831263" y="5045075"/>
          <p14:tracePt t="93079" x="8778875" y="5029200"/>
          <p14:tracePt t="93091" x="8724900" y="5021263"/>
          <p14:tracePt t="93107" x="8694738" y="5006975"/>
          <p14:tracePt t="93124" x="8656638" y="4999038"/>
          <p14:tracePt t="93141" x="8580438" y="4975225"/>
          <p14:tracePt t="93157" x="8450263" y="4968875"/>
          <p14:tracePt t="93175" x="8207375" y="4960938"/>
          <p14:tracePt t="93191" x="8099425" y="4953000"/>
          <p14:tracePt t="93207" x="7635875" y="4868863"/>
          <p14:tracePt t="93224" x="7239000" y="4808538"/>
          <p14:tracePt t="93241" x="6904038" y="4770438"/>
          <p14:tracePt t="93257" x="6683375" y="4770438"/>
          <p14:tracePt t="93274" x="6477000" y="4754563"/>
          <p14:tracePt t="93291" x="6316663" y="4724400"/>
          <p14:tracePt t="93307" x="6156325" y="4702175"/>
          <p14:tracePt t="93324" x="6011863" y="4678363"/>
          <p14:tracePt t="93341" x="5921375" y="4664075"/>
          <p14:tracePt t="93357" x="5867400" y="4640263"/>
          <p14:tracePt t="93374" x="5745163" y="4640263"/>
          <p14:tracePt t="93391" x="5676900" y="4640263"/>
          <p14:tracePt t="93407" x="5570538" y="4640263"/>
          <p14:tracePt t="93424" x="5478463" y="4648200"/>
          <p14:tracePt t="93441" x="5341938" y="4664075"/>
          <p14:tracePt t="93458" x="5227638" y="4670425"/>
          <p14:tracePt t="93474" x="5197475" y="4670425"/>
          <p14:tracePt t="93544" x="5189538" y="4670425"/>
          <p14:tracePt t="93552" x="5181600" y="4670425"/>
          <p14:tracePt t="93559" x="5165725" y="4670425"/>
          <p14:tracePt t="93575" x="5135563" y="4670425"/>
          <p14:tracePt t="93607" x="5097463" y="4670425"/>
          <p14:tracePt t="93624" x="5045075" y="4670425"/>
          <p14:tracePt t="93641" x="5021263" y="4670425"/>
          <p14:tracePt t="93657" x="4960938" y="4670425"/>
          <p14:tracePt t="93674" x="4884738" y="4708525"/>
          <p14:tracePt t="93691" x="4800600" y="4746625"/>
          <p14:tracePt t="93707" x="4732338" y="4784725"/>
          <p14:tracePt t="93724" x="4708525" y="4800600"/>
          <p14:tracePt t="93992" x="4694238" y="4800600"/>
          <p14:tracePt t="94000" x="4686300" y="4800600"/>
          <p14:tracePt t="94008" x="4670425" y="4800600"/>
          <p14:tracePt t="94024" x="4618038" y="4800600"/>
          <p14:tracePt t="94041" x="4495800" y="4800600"/>
          <p14:tracePt t="94058" x="4313238" y="4830763"/>
          <p14:tracePt t="94074" x="4106863" y="4830763"/>
          <p14:tracePt t="94091" x="3946525" y="4830763"/>
          <p14:tracePt t="94108" x="3840163" y="4830763"/>
          <p14:tracePt t="94124" x="3832225" y="4830763"/>
          <p14:tracePt t="94191" x="3832225" y="4822825"/>
          <p14:tracePt t="94208" x="3832225" y="4816475"/>
          <p14:tracePt t="94216" x="3840163" y="4808538"/>
          <p14:tracePt t="94224" x="3848100" y="4808538"/>
          <p14:tracePt t="94241" x="3870325" y="4800600"/>
          <p14:tracePt t="94258" x="3878263" y="4800600"/>
          <p14:tracePt t="94400" x="3870325" y="4800600"/>
          <p14:tracePt t="94408" x="3856038" y="4784725"/>
          <p14:tracePt t="94416" x="3840163" y="4784725"/>
          <p14:tracePt t="94424" x="3832225" y="4784725"/>
          <p14:tracePt t="94441" x="3817938" y="4778375"/>
          <p14:tracePt t="94720" x="3810000" y="4778375"/>
          <p14:tracePt t="94727" x="3794125" y="4778375"/>
          <p14:tracePt t="94744" x="3787775" y="4778375"/>
          <p14:tracePt t="94752" x="3763963" y="4778375"/>
          <p14:tracePt t="94759" x="3741738" y="4784725"/>
          <p14:tracePt t="94774" x="3725863" y="4784725"/>
          <p14:tracePt t="94791" x="3711575" y="4784725"/>
          <p14:tracePt t="94872" x="3703638" y="4784725"/>
          <p14:tracePt t="94927" x="3711575" y="4770438"/>
          <p14:tracePt t="94952" x="3717925" y="4762500"/>
          <p14:tracePt t="94959" x="3725863" y="4754563"/>
          <p14:tracePt t="94967" x="3733800" y="4740275"/>
          <p14:tracePt t="94976" x="3741738" y="4740275"/>
          <p14:tracePt t="94991" x="3749675" y="4732338"/>
          <p14:tracePt t="95008" x="3756025" y="4732338"/>
          <p14:tracePt t="95025" x="3771900" y="4732338"/>
          <p14:tracePt t="95041" x="3779838" y="4732338"/>
          <p14:tracePt t="96544" x="3794125" y="4732338"/>
          <p14:tracePt t="96576" x="3802063" y="4716463"/>
          <p14:tracePt t="97103" x="3817938" y="4716463"/>
          <p14:tracePt t="97136" x="3825875" y="4716463"/>
          <p14:tracePt t="97231" x="3832225" y="4716463"/>
          <p14:tracePt t="97240" x="3848100" y="4716463"/>
          <p14:tracePt t="97247" x="3886200" y="4716463"/>
          <p14:tracePt t="97259" x="3946525" y="4716463"/>
          <p14:tracePt t="97275" x="4092575" y="4716463"/>
          <p14:tracePt t="97292" x="4259263" y="4716463"/>
          <p14:tracePt t="97309" x="4435475" y="4716463"/>
          <p14:tracePt t="97325" x="4549775" y="4716463"/>
          <p14:tracePt t="97343" x="4648200" y="4716463"/>
          <p14:tracePt t="97359" x="4702175" y="4716463"/>
          <p14:tracePt t="97376" x="4784725" y="4716463"/>
          <p14:tracePt t="97392" x="4922838" y="4716463"/>
          <p14:tracePt t="97409" x="5097463" y="4716463"/>
          <p14:tracePt t="97426" x="5311775" y="4716463"/>
          <p14:tracePt t="97442" x="5616575" y="4716463"/>
          <p14:tracePt t="97459" x="5927725" y="4716463"/>
          <p14:tracePt t="97476" x="6180138" y="4740275"/>
          <p14:tracePt t="97492" x="6294438" y="4762500"/>
          <p14:tracePt t="97509" x="6346825" y="4770438"/>
          <p14:tracePt t="97526" x="6362700" y="4784725"/>
          <p14:tracePt t="97648" x="6400800" y="4784725"/>
          <p14:tracePt t="97656" x="6430963" y="4792663"/>
          <p14:tracePt t="97663" x="6492875" y="4800600"/>
          <p14:tracePt t="97676" x="6583363" y="4800600"/>
          <p14:tracePt t="97692" x="6789738" y="4800600"/>
          <p14:tracePt t="97709" x="6880225" y="4808538"/>
          <p14:tracePt t="97726" x="6926263" y="4816475"/>
          <p14:tracePt t="97744" x="6934200" y="4822825"/>
          <p14:tracePt t="98199" x="6918325" y="4822825"/>
          <p14:tracePt t="98207" x="6858000" y="4808538"/>
          <p14:tracePt t="98216" x="6804025" y="4792663"/>
          <p14:tracePt t="98226" x="6759575" y="4784725"/>
          <p14:tracePt t="98242" x="6621463" y="4778375"/>
          <p14:tracePt t="98259" x="6370638" y="4778375"/>
          <p14:tracePt t="98276" x="6194425" y="4778375"/>
          <p14:tracePt t="98292" x="6149975" y="47783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666502" y="434923"/>
            <a:ext cx="7529232"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Constructing </a:t>
            </a:r>
            <a:r>
              <a:rPr lang="en-US" sz="2800" b="1" dirty="0">
                <a:latin typeface="Times New Roman" panose="02020603050405020304" pitchFamily="18" charset="0"/>
                <a:cs typeface="Times New Roman" panose="02020603050405020304" pitchFamily="18" charset="0"/>
              </a:rPr>
              <a:t>a Discrete Probability Distribution</a:t>
            </a: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717965" y="1573254"/>
            <a:ext cx="9755596" cy="886397"/>
          </a:xfrm>
          <a:prstGeom prst="rect">
            <a:avLst/>
          </a:prstGeom>
          <a:solidFill>
            <a:schemeClr val="bg1"/>
          </a:solidFill>
        </p:spPr>
        <p:txBody>
          <a:bodyPr wrap="square">
            <a:spAutoFit/>
          </a:bodyPr>
          <a:lstStyle/>
          <a:p>
            <a:pPr>
              <a:spcBef>
                <a:spcPct val="20000"/>
              </a:spcBef>
              <a:buClr>
                <a:schemeClr val="tx1"/>
              </a:buClr>
              <a:buSzPct val="75000"/>
              <a:buFont typeface="Arial" pitchFamily="34" charset="0"/>
              <a:buNone/>
            </a:pPr>
            <a:r>
              <a:rPr lang="en-US" dirty="0">
                <a:latin typeface="Times New Roman" pitchFamily="18" charset="0"/>
                <a:cs typeface="Times New Roman" pitchFamily="18" charset="0"/>
              </a:rPr>
              <a:t>Let </a:t>
            </a:r>
            <a:r>
              <a:rPr lang="en-US" i="1" dirty="0">
                <a:latin typeface="Times New Roman" pitchFamily="18" charset="0"/>
                <a:cs typeface="Times New Roman" pitchFamily="18" charset="0"/>
              </a:rPr>
              <a:t>x</a:t>
            </a:r>
            <a:r>
              <a:rPr lang="en-US" dirty="0">
                <a:latin typeface="Times New Roman" pitchFamily="18" charset="0"/>
                <a:cs typeface="Times New Roman" pitchFamily="18" charset="0"/>
              </a:rPr>
              <a:t> be a discrete random variable with possible outcomes </a:t>
            </a:r>
            <a:r>
              <a:rPr lang="en-US" i="1" dirty="0">
                <a:latin typeface="Times New Roman" pitchFamily="18" charset="0"/>
                <a:cs typeface="Times New Roman" pitchFamily="18" charset="0"/>
              </a:rPr>
              <a:t>x</a:t>
            </a:r>
            <a:r>
              <a:rPr lang="en-US" baseline="-25000" dirty="0">
                <a:latin typeface="Times New Roman" pitchFamily="18" charset="0"/>
                <a:cs typeface="Times New Roman" pitchFamily="18" charset="0"/>
              </a:rPr>
              <a:t>1</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x</a:t>
            </a:r>
            <a:r>
              <a:rPr lang="en-US" baseline="-25000" dirty="0">
                <a:latin typeface="Times New Roman" pitchFamily="18" charset="0"/>
                <a:cs typeface="Times New Roman" pitchFamily="18" charset="0"/>
              </a:rPr>
              <a:t>2</a:t>
            </a:r>
            <a:r>
              <a:rPr lang="en-US" dirty="0">
                <a:latin typeface="Times New Roman" pitchFamily="18" charset="0"/>
                <a:cs typeface="Times New Roman" pitchFamily="18" charset="0"/>
              </a:rPr>
              <a:t>, … , </a:t>
            </a:r>
            <a:r>
              <a:rPr lang="en-US" i="1" dirty="0" err="1">
                <a:latin typeface="Times New Roman" pitchFamily="18" charset="0"/>
                <a:cs typeface="Times New Roman" pitchFamily="18" charset="0"/>
              </a:rPr>
              <a:t>x</a:t>
            </a:r>
            <a:r>
              <a:rPr lang="en-US" i="1" baseline="-25000" dirty="0" err="1">
                <a:latin typeface="Times New Roman" pitchFamily="18" charset="0"/>
                <a:cs typeface="Times New Roman" pitchFamily="18" charset="0"/>
              </a:rPr>
              <a:t>n</a:t>
            </a:r>
            <a:r>
              <a:rPr lang="en-US" dirty="0" smtClean="0">
                <a:latin typeface="Times New Roman" pitchFamily="18" charset="0"/>
                <a:cs typeface="Times New Roman" pitchFamily="18" charset="0"/>
              </a:rPr>
              <a:t>.</a:t>
            </a:r>
          </a:p>
          <a:p>
            <a:pPr algn="r">
              <a:spcBef>
                <a:spcPct val="20000"/>
              </a:spcBef>
              <a:buClr>
                <a:schemeClr val="tx1"/>
              </a:buClr>
              <a:buSzPct val="75000"/>
              <a:buFont typeface="Arial" pitchFamily="34" charset="0"/>
              <a:buNone/>
            </a:pPr>
            <a:r>
              <a:rPr lang="ar-EG" sz="2800" dirty="0">
                <a:latin typeface="Times New Roman" pitchFamily="18" charset="0"/>
                <a:cs typeface="Times New Roman" pitchFamily="18" charset="0"/>
              </a:rPr>
              <a:t>      </a:t>
            </a:r>
            <a:r>
              <a:rPr lang="ar-EG" sz="2000" dirty="0">
                <a:latin typeface="Times New Roman" pitchFamily="18" charset="0"/>
                <a:cs typeface="Times New Roman" pitchFamily="18" charset="0"/>
              </a:rPr>
              <a:t>يكون متغيرا عشوائيا منفصلا مع النتائج </a:t>
            </a:r>
            <a:r>
              <a:rPr lang="ar-EG" sz="2000" dirty="0" smtClean="0">
                <a:latin typeface="Times New Roman" pitchFamily="18" charset="0"/>
                <a:cs typeface="Times New Roman" pitchFamily="18" charset="0"/>
              </a:rPr>
              <a:t>المحتملة  </a:t>
            </a:r>
            <a:endParaRPr lang="en-US" sz="2000" dirty="0">
              <a:latin typeface="Times New Roman" pitchFamily="18" charset="0"/>
              <a:cs typeface="Times New Roman" pitchFamily="18" charset="0"/>
            </a:endParaRPr>
          </a:p>
        </p:txBody>
      </p:sp>
      <p:sp>
        <p:nvSpPr>
          <p:cNvPr id="8" name="Content Placeholder 4"/>
          <p:cNvSpPr txBox="1">
            <a:spLocks/>
          </p:cNvSpPr>
          <p:nvPr/>
        </p:nvSpPr>
        <p:spPr>
          <a:xfrm>
            <a:off x="792276" y="2687599"/>
            <a:ext cx="4987635" cy="2916010"/>
          </a:xfrm>
          <a:prstGeom prst="rect">
            <a:avLst/>
          </a:prstGeom>
          <a:solidFill>
            <a:schemeClr val="bg1"/>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00000"/>
              </a:lnSpc>
              <a:buFont typeface="Arial" panose="020B0604020202020204" pitchFamily="34" charset="0"/>
              <a:buAutoNum type="arabicPeriod"/>
            </a:pPr>
            <a:r>
              <a:rPr lang="en-US" sz="1800" dirty="0" smtClean="0">
                <a:latin typeface="Times New Roman" panose="02020603050405020304" pitchFamily="18" charset="0"/>
                <a:cs typeface="Times New Roman" panose="02020603050405020304" pitchFamily="18" charset="0"/>
              </a:rPr>
              <a:t>Make a frequency distribution for the possible outcomes.</a:t>
            </a:r>
          </a:p>
          <a:p>
            <a:pPr marL="457200" indent="-457200">
              <a:lnSpc>
                <a:spcPct val="100000"/>
              </a:lnSpc>
              <a:buFont typeface="Arial" panose="020B0604020202020204" pitchFamily="34" charset="0"/>
              <a:buAutoNum type="arabicPeriod"/>
            </a:pPr>
            <a:r>
              <a:rPr lang="en-US" sz="1800" dirty="0" smtClean="0">
                <a:latin typeface="Times New Roman" panose="02020603050405020304" pitchFamily="18" charset="0"/>
                <a:cs typeface="Times New Roman" panose="02020603050405020304" pitchFamily="18" charset="0"/>
              </a:rPr>
              <a:t>Find the sum of the frequencies.</a:t>
            </a:r>
          </a:p>
          <a:p>
            <a:pPr marL="457200" indent="-457200">
              <a:lnSpc>
                <a:spcPct val="100000"/>
              </a:lnSpc>
              <a:buFont typeface="Arial" panose="020B0604020202020204" pitchFamily="34" charset="0"/>
              <a:buAutoNum type="arabicPeriod"/>
            </a:pPr>
            <a:r>
              <a:rPr lang="en-US" sz="1800" dirty="0" smtClean="0">
                <a:latin typeface="Times New Roman" panose="02020603050405020304" pitchFamily="18" charset="0"/>
                <a:cs typeface="Times New Roman" panose="02020603050405020304" pitchFamily="18" charset="0"/>
              </a:rPr>
              <a:t>Find the probability of each possible outcome by dividing its frequency by the sum of the frequencies.</a:t>
            </a:r>
          </a:p>
          <a:p>
            <a:pPr marL="457200" indent="-457200">
              <a:lnSpc>
                <a:spcPct val="100000"/>
              </a:lnSpc>
              <a:buFont typeface="Arial" panose="020B0604020202020204" pitchFamily="34" charset="0"/>
              <a:buAutoNum type="arabicPeriod"/>
            </a:pPr>
            <a:r>
              <a:rPr lang="en-US" sz="1800" dirty="0" smtClean="0">
                <a:latin typeface="Times New Roman" panose="02020603050405020304" pitchFamily="18" charset="0"/>
                <a:cs typeface="Times New Roman" panose="02020603050405020304" pitchFamily="18" charset="0"/>
              </a:rPr>
              <a:t>Check that each probability is between 0 and 1 and that the sum is 1.</a:t>
            </a:r>
          </a:p>
        </p:txBody>
      </p:sp>
      <p:graphicFrame>
        <p:nvGraphicFramePr>
          <p:cNvPr id="9" name="Object 8"/>
          <p:cNvGraphicFramePr>
            <a:graphicFrameLocks noChangeAspect="1"/>
          </p:cNvGraphicFramePr>
          <p:nvPr>
            <p:extLst>
              <p:ext uri="{D42A27DB-BD31-4B8C-83A1-F6EECF244321}">
                <p14:modId xmlns:p14="http://schemas.microsoft.com/office/powerpoint/2010/main" val="3618213995"/>
              </p:ext>
            </p:extLst>
          </p:nvPr>
        </p:nvGraphicFramePr>
        <p:xfrm>
          <a:off x="11085512" y="2120641"/>
          <a:ext cx="280988" cy="242887"/>
        </p:xfrm>
        <a:graphic>
          <a:graphicData uri="http://schemas.openxmlformats.org/presentationml/2006/ole">
            <mc:AlternateContent xmlns:mc="http://schemas.openxmlformats.org/markup-compatibility/2006">
              <mc:Choice xmlns:v="urn:schemas-microsoft-com:vml" Requires="v">
                <p:oleObj spid="_x0000_s3096" name="Equation" r:id="rId5" imgW="152280" imgH="126720" progId="Equation.DSMT4">
                  <p:embed/>
                </p:oleObj>
              </mc:Choice>
              <mc:Fallback>
                <p:oleObj name="Equation" r:id="rId5" imgW="152280" imgH="126720" progId="Equation.DSMT4">
                  <p:embed/>
                  <p:pic>
                    <p:nvPicPr>
                      <p:cNvPr id="11" name="Object 10"/>
                      <p:cNvPicPr/>
                      <p:nvPr/>
                    </p:nvPicPr>
                    <p:blipFill>
                      <a:blip r:embed="rId6"/>
                      <a:stretch>
                        <a:fillRect/>
                      </a:stretch>
                    </p:blipFill>
                    <p:spPr>
                      <a:xfrm>
                        <a:off x="11085512" y="2120641"/>
                        <a:ext cx="280988" cy="242887"/>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375379512"/>
              </p:ext>
            </p:extLst>
          </p:nvPr>
        </p:nvGraphicFramePr>
        <p:xfrm>
          <a:off x="5298194" y="1992065"/>
          <a:ext cx="1544637" cy="436563"/>
        </p:xfrm>
        <a:graphic>
          <a:graphicData uri="http://schemas.openxmlformats.org/presentationml/2006/ole">
            <mc:AlternateContent xmlns:mc="http://schemas.openxmlformats.org/markup-compatibility/2006">
              <mc:Choice xmlns:v="urn:schemas-microsoft-com:vml" Requires="v">
                <p:oleObj spid="_x0000_s3097" name="Equation" r:id="rId7" imgW="838080" imgH="228600" progId="Equation.DSMT4">
                  <p:embed/>
                </p:oleObj>
              </mc:Choice>
              <mc:Fallback>
                <p:oleObj name="Equation" r:id="rId7" imgW="838080" imgH="228600" progId="Equation.DSMT4">
                  <p:embed/>
                  <p:pic>
                    <p:nvPicPr>
                      <p:cNvPr id="9" name="Object 8"/>
                      <p:cNvPicPr/>
                      <p:nvPr/>
                    </p:nvPicPr>
                    <p:blipFill>
                      <a:blip r:embed="rId8"/>
                      <a:stretch>
                        <a:fillRect/>
                      </a:stretch>
                    </p:blipFill>
                    <p:spPr>
                      <a:xfrm>
                        <a:off x="5298194" y="1992065"/>
                        <a:ext cx="1544637" cy="436563"/>
                      </a:xfrm>
                      <a:prstGeom prst="rect">
                        <a:avLst/>
                      </a:prstGeom>
                    </p:spPr>
                  </p:pic>
                </p:oleObj>
              </mc:Fallback>
            </mc:AlternateContent>
          </a:graphicData>
        </a:graphic>
      </p:graphicFrame>
      <p:sp>
        <p:nvSpPr>
          <p:cNvPr id="12" name="Content Placeholder 4"/>
          <p:cNvSpPr txBox="1">
            <a:spLocks/>
          </p:cNvSpPr>
          <p:nvPr/>
        </p:nvSpPr>
        <p:spPr>
          <a:xfrm>
            <a:off x="6378865" y="3075923"/>
            <a:ext cx="4987635" cy="2262107"/>
          </a:xfrm>
          <a:prstGeom prst="rect">
            <a:avLst/>
          </a:prstGeom>
          <a:solidFill>
            <a:schemeClr val="bg1"/>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100000"/>
              </a:lnSpc>
              <a:buNone/>
            </a:pPr>
            <a:r>
              <a:rPr lang="ar-EG" sz="1800" dirty="0" smtClean="0">
                <a:latin typeface="Times New Roman" panose="02020603050405020304" pitchFamily="18" charset="0"/>
                <a:cs typeface="Times New Roman" panose="02020603050405020304" pitchFamily="18" charset="0"/>
              </a:rPr>
              <a:t>1- قم </a:t>
            </a:r>
            <a:r>
              <a:rPr lang="ar-EG" sz="1800" dirty="0">
                <a:latin typeface="Times New Roman" panose="02020603050405020304" pitchFamily="18" charset="0"/>
                <a:cs typeface="Times New Roman" panose="02020603050405020304" pitchFamily="18" charset="0"/>
              </a:rPr>
              <a:t>بإجراء توزيع ترددي للنتائج المحتملة.</a:t>
            </a:r>
          </a:p>
          <a:p>
            <a:pPr marL="0" indent="0" algn="r">
              <a:lnSpc>
                <a:spcPct val="100000"/>
              </a:lnSpc>
              <a:buNone/>
            </a:pPr>
            <a:r>
              <a:rPr lang="ar-EG" sz="1800" dirty="0" smtClean="0">
                <a:latin typeface="Times New Roman" panose="02020603050405020304" pitchFamily="18" charset="0"/>
                <a:cs typeface="Times New Roman" panose="02020603050405020304" pitchFamily="18" charset="0"/>
              </a:rPr>
              <a:t>2- أوجد </a:t>
            </a:r>
            <a:r>
              <a:rPr lang="ar-EG" sz="1800" dirty="0">
                <a:latin typeface="Times New Roman" panose="02020603050405020304" pitchFamily="18" charset="0"/>
                <a:cs typeface="Times New Roman" panose="02020603050405020304" pitchFamily="18" charset="0"/>
              </a:rPr>
              <a:t>مجموع الترددات.</a:t>
            </a:r>
          </a:p>
          <a:p>
            <a:pPr marL="0" indent="0" algn="r">
              <a:lnSpc>
                <a:spcPct val="100000"/>
              </a:lnSpc>
              <a:buNone/>
            </a:pPr>
            <a:r>
              <a:rPr lang="ar-EG" sz="1800" dirty="0" smtClean="0">
                <a:latin typeface="Times New Roman" panose="02020603050405020304" pitchFamily="18" charset="0"/>
                <a:cs typeface="Times New Roman" panose="02020603050405020304" pitchFamily="18" charset="0"/>
              </a:rPr>
              <a:t>3- أوجد </a:t>
            </a:r>
            <a:r>
              <a:rPr lang="ar-EG" sz="1800" dirty="0">
                <a:latin typeface="Times New Roman" panose="02020603050405020304" pitchFamily="18" charset="0"/>
                <a:cs typeface="Times New Roman" panose="02020603050405020304" pitchFamily="18" charset="0"/>
              </a:rPr>
              <a:t>احتمال كل نتيجة محتملة عن طريق قسمة تكرارها على مجموع التكرارات.</a:t>
            </a:r>
          </a:p>
          <a:p>
            <a:pPr marL="0" indent="0" algn="r">
              <a:lnSpc>
                <a:spcPct val="100000"/>
              </a:lnSpc>
              <a:buNone/>
            </a:pPr>
            <a:r>
              <a:rPr lang="ar-EG" sz="1800" dirty="0" smtClean="0">
                <a:latin typeface="Times New Roman" panose="02020603050405020304" pitchFamily="18" charset="0"/>
                <a:cs typeface="Times New Roman" panose="02020603050405020304" pitchFamily="18" charset="0"/>
              </a:rPr>
              <a:t>4- تأكد </a:t>
            </a:r>
            <a:r>
              <a:rPr lang="ar-EG" sz="1800" dirty="0">
                <a:latin typeface="Times New Roman" panose="02020603050405020304" pitchFamily="18" charset="0"/>
                <a:cs typeface="Times New Roman" panose="02020603050405020304" pitchFamily="18" charset="0"/>
              </a:rPr>
              <a:t>من أن كل احتمال يقع بين 0 و1 وأن ​​المجموع هو 1.</a:t>
            </a:r>
            <a:endParaRPr lang="en-US" sz="1800" dirty="0" smtClean="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3383856926"/>
      </p:ext>
    </p:extLst>
  </p:cSld>
  <p:clrMapOvr>
    <a:masterClrMapping/>
  </p:clrMapOvr>
  <mc:AlternateContent xmlns:mc="http://schemas.openxmlformats.org/markup-compatibility/2006" xmlns:p14="http://schemas.microsoft.com/office/powerpoint/2010/main">
    <mc:Choice Requires="p14">
      <p:transition p14:dur="10" advTm="56990"/>
    </mc:Choice>
    <mc:Fallback xmlns="">
      <p:transition advTm="569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12" grpId="0" build="p" animBg="1"/>
    </p:bldLst>
  </p:timing>
  <p:extLst mod="1">
    <p:ext uri="{3A86A75C-4F4B-4683-9AE1-C65F6400EC91}">
      <p14:laserTraceLst xmlns:p14="http://schemas.microsoft.com/office/powerpoint/2010/main">
        <p14:tracePtLst>
          <p14:tracePt t="798" x="6134100" y="4778375"/>
          <p14:tracePt t="806" x="6103938" y="4770438"/>
          <p14:tracePt t="815" x="6049963" y="4694238"/>
          <p14:tracePt t="832" x="5753100" y="4359275"/>
          <p14:tracePt t="849" x="5456238" y="4076700"/>
          <p14:tracePt t="865" x="5197475" y="3870325"/>
          <p14:tracePt t="882" x="5021263" y="3733800"/>
          <p14:tracePt t="899" x="4876800" y="3603625"/>
          <p14:tracePt t="915" x="4740275" y="3497263"/>
          <p14:tracePt t="932" x="4656138" y="3421063"/>
          <p14:tracePt t="949" x="4602163" y="3360738"/>
          <p14:tracePt t="966" x="4503738" y="3222625"/>
          <p14:tracePt t="982" x="4411663" y="3108325"/>
          <p14:tracePt t="999" x="4335463" y="3025775"/>
          <p14:tracePt t="1015" x="4267200" y="2941638"/>
          <p14:tracePt t="1032" x="4221163" y="2887663"/>
          <p14:tracePt t="1049" x="4152900" y="2803525"/>
          <p14:tracePt t="1065" x="4122738" y="2773363"/>
          <p14:tracePt t="1102" x="4114800" y="2759075"/>
          <p14:tracePt t="1118" x="4098925" y="2743200"/>
          <p14:tracePt t="1319" x="4098925" y="2735263"/>
          <p14:tracePt t="1415" x="4106863" y="2735263"/>
          <p14:tracePt t="1422" x="4114800" y="2735263"/>
          <p14:tracePt t="1439" x="4122738" y="2743200"/>
          <p14:tracePt t="1470" x="4130675" y="2743200"/>
          <p14:tracePt t="1487" x="4137025" y="2743200"/>
          <p14:tracePt t="1518" x="4144963" y="2743200"/>
          <p14:tracePt t="1527" x="4144963" y="2735263"/>
          <p14:tracePt t="2174" x="4137025" y="2743200"/>
          <p14:tracePt t="2190" x="4137025" y="2751138"/>
          <p14:tracePt t="2214" x="4137025" y="2759075"/>
          <p14:tracePt t="2223" x="4137025" y="2765425"/>
          <p14:tracePt t="12591" x="4175125" y="2765425"/>
          <p14:tracePt t="12599" x="4359275" y="2720975"/>
          <p14:tracePt t="12606" x="4625975" y="2636838"/>
          <p14:tracePt t="12620" x="4770438" y="2606675"/>
          <p14:tracePt t="12636" x="4906963" y="2606675"/>
          <p14:tracePt t="12654" x="5097463" y="2651125"/>
          <p14:tracePt t="12670" x="5151438" y="2667000"/>
          <p14:tracePt t="12686" x="5181600" y="2682875"/>
          <p14:tracePt t="12703" x="5181600" y="2697163"/>
          <p14:tracePt t="12720" x="5013325" y="3032125"/>
          <p14:tracePt t="12736" x="4754563" y="3298825"/>
          <p14:tracePt t="12753" x="4411663" y="3475038"/>
          <p14:tracePt t="12770" x="4076700" y="3581400"/>
          <p14:tracePt t="12786" x="3946525" y="3611563"/>
          <p14:tracePt t="12803" x="3940175" y="3619500"/>
          <p14:tracePt t="12838" x="3962400" y="3619500"/>
          <p14:tracePt t="12854" x="4076700" y="3611563"/>
          <p14:tracePt t="12870" x="4092575" y="3611563"/>
          <p14:tracePt t="16023" x="4106863" y="3597275"/>
          <p14:tracePt t="16030" x="4160838" y="3543300"/>
          <p14:tracePt t="16039" x="4213225" y="3489325"/>
          <p14:tracePt t="16054" x="4267200" y="3444875"/>
          <p14:tracePt t="16094" x="4267200" y="3436938"/>
          <p14:tracePt t="16111" x="4275138" y="3413125"/>
          <p14:tracePt t="16127" x="4275138" y="3398838"/>
          <p14:tracePt t="16138" x="4289425" y="3375025"/>
          <p14:tracePt t="16154" x="4289425" y="3360738"/>
          <p14:tracePt t="16351" x="4289425" y="3352800"/>
          <p14:tracePt t="16454" x="4313238" y="3314700"/>
          <p14:tracePt t="16463" x="4351338" y="3276600"/>
          <p14:tracePt t="16471" x="4373563" y="3254375"/>
          <p14:tracePt t="16494" x="4381500" y="3246438"/>
          <p14:tracePt t="16504" x="4403725" y="3222625"/>
          <p14:tracePt t="16521" x="4427538" y="3200400"/>
          <p14:tracePt t="20503" x="4389438" y="3178175"/>
          <p14:tracePt t="20511" x="4321175" y="3124200"/>
          <p14:tracePt t="20522" x="4289425" y="3055938"/>
          <p14:tracePt t="20539" x="4283075" y="3055938"/>
          <p14:tracePt t="21015" x="4283075" y="3063875"/>
          <p14:tracePt t="21023" x="4289425" y="3070225"/>
          <p14:tracePt t="21031" x="4289425" y="3078163"/>
          <p14:tracePt t="21142" x="4289425" y="3086100"/>
          <p14:tracePt t="22487" x="4275138" y="3086100"/>
          <p14:tracePt t="22495" x="4251325" y="3086100"/>
          <p14:tracePt t="22507" x="4229100" y="3086100"/>
          <p14:tracePt t="22523" x="4160838" y="3108325"/>
          <p14:tracePt t="22540" x="4152900" y="3108325"/>
          <p14:tracePt t="22557" x="4144963" y="3108325"/>
          <p14:tracePt t="27799" x="4137025" y="3116263"/>
          <p14:tracePt t="27839" x="4137025" y="3178175"/>
          <p14:tracePt t="27847" x="4137025" y="3268663"/>
          <p14:tracePt t="27859" x="4137025" y="3314700"/>
          <p14:tracePt t="27875" x="4137025" y="3336925"/>
          <p14:tracePt t="27935" x="4137025" y="3344863"/>
          <p14:tracePt t="27942" x="4137025" y="3352800"/>
          <p14:tracePt t="28207" x="4137025" y="3390900"/>
          <p14:tracePt t="28215" x="4130675" y="3421063"/>
          <p14:tracePt t="28225" x="4130675" y="3436938"/>
          <p14:tracePt t="28242" x="4130675" y="3489325"/>
          <p14:tracePt t="28259" x="4130675" y="3513138"/>
          <p14:tracePt t="28847" x="4137025" y="3521075"/>
          <p14:tracePt t="28855" x="4160838" y="3521075"/>
          <p14:tracePt t="28862" x="4191000" y="3521075"/>
          <p14:tracePt t="28876" x="4221163" y="3521075"/>
          <p14:tracePt t="28892" x="4297363" y="3521075"/>
          <p14:tracePt t="28909" x="4327525" y="3521075"/>
          <p14:tracePt t="28974" x="4335463" y="3521075"/>
          <p14:tracePt t="28981" x="4343400" y="3521075"/>
          <p14:tracePt t="28992" x="4373563" y="3513138"/>
          <p14:tracePt t="29008" x="4403725" y="3475038"/>
          <p14:tracePt t="29025" x="4411663" y="3475038"/>
          <p14:tracePt t="29095" x="4419600" y="3467100"/>
          <p14:tracePt t="29103" x="4419600" y="3459163"/>
          <p14:tracePt t="29111" x="4427538" y="345122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363112" y="933632"/>
            <a:ext cx="9437510"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Constructing a Discrete Probability Distribution</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631531" y="1647682"/>
            <a:ext cx="6536914" cy="1938992"/>
          </a:xfrm>
          <a:prstGeom prst="rect">
            <a:avLst/>
          </a:prstGeom>
          <a:solidFill>
            <a:schemeClr val="bg1"/>
          </a:solidFill>
        </p:spPr>
        <p:txBody>
          <a:bodyPr wrap="square" rtlCol="0">
            <a:spAutoFit/>
          </a:bodyPr>
          <a:lstStyle/>
          <a:p>
            <a:pPr algn="just">
              <a:defRPr/>
            </a:pPr>
            <a:r>
              <a:rPr lang="en-US" sz="2000" dirty="0">
                <a:latin typeface="Times New Roman" panose="02020603050405020304" pitchFamily="18" charset="0"/>
                <a:cs typeface="Times New Roman" panose="02020603050405020304" pitchFamily="18" charset="0"/>
              </a:rPr>
              <a:t>An industrial psychologist administered a personality inventory test for passive-aggressive traits to 150 employees. Individuals were given a score from 1 to 5, where 1 was extremely passive and 5 </a:t>
            </a:r>
            <a:r>
              <a:rPr lang="en-US" sz="2000" dirty="0" smtClean="0">
                <a:latin typeface="Times New Roman" panose="02020603050405020304" pitchFamily="18" charset="0"/>
                <a:cs typeface="Times New Roman" panose="02020603050405020304" pitchFamily="18" charset="0"/>
              </a:rPr>
              <a:t>extremely aggressive</a:t>
            </a:r>
            <a:r>
              <a:rPr lang="en-US" sz="2000" dirty="0">
                <a:latin typeface="Times New Roman" panose="02020603050405020304" pitchFamily="18" charset="0"/>
                <a:cs typeface="Times New Roman" panose="02020603050405020304" pitchFamily="18" charset="0"/>
              </a:rPr>
              <a:t>. A score of 3 indicated neither trait</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Construct a probability distribution for the random variable </a:t>
            </a:r>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a:t>
            </a:r>
            <a:endParaRPr lang="en-US" sz="2000" dirty="0"/>
          </a:p>
        </p:txBody>
      </p:sp>
      <p:pic>
        <p:nvPicPr>
          <p:cNvPr id="8" name="Picture 7"/>
          <p:cNvPicPr>
            <a:picLocks noChangeAspect="1"/>
          </p:cNvPicPr>
          <p:nvPr/>
        </p:nvPicPr>
        <p:blipFill>
          <a:blip r:embed="rId4"/>
          <a:stretch>
            <a:fillRect/>
          </a:stretch>
        </p:blipFill>
        <p:spPr>
          <a:xfrm>
            <a:off x="8334407" y="2617178"/>
            <a:ext cx="2932430" cy="2523963"/>
          </a:xfrm>
          <a:prstGeom prst="rect">
            <a:avLst/>
          </a:prstGeom>
          <a:solidFill>
            <a:schemeClr val="bg1"/>
          </a:solidFill>
        </p:spPr>
      </p:pic>
      <p:sp>
        <p:nvSpPr>
          <p:cNvPr id="9" name="TextBox 8"/>
          <p:cNvSpPr txBox="1"/>
          <p:nvPr/>
        </p:nvSpPr>
        <p:spPr>
          <a:xfrm>
            <a:off x="783931" y="3879159"/>
            <a:ext cx="6536914" cy="1323439"/>
          </a:xfrm>
          <a:prstGeom prst="rect">
            <a:avLst/>
          </a:prstGeom>
          <a:solidFill>
            <a:schemeClr val="bg1"/>
          </a:solidFill>
        </p:spPr>
        <p:txBody>
          <a:bodyPr wrap="square" rtlCol="0">
            <a:spAutoFit/>
          </a:bodyPr>
          <a:lstStyle/>
          <a:p>
            <a:pPr algn="r">
              <a:defRPr/>
            </a:pPr>
            <a:r>
              <a:rPr lang="ar-EG" sz="2000" dirty="0">
                <a:latin typeface="Times New Roman" panose="02020603050405020304" pitchFamily="18" charset="0"/>
                <a:cs typeface="Times New Roman" panose="02020603050405020304" pitchFamily="18" charset="0"/>
              </a:rPr>
              <a:t>أجرى أحد علماء النفس الصناعي اختبار جرد الشخصية للسمات العدوانية السلبية على 150 موظفًا. تم منح الأفراد درجة من 1 إلى 5، حيث كان 1 سلبيًا للغاية و5 عدوانيًا للغاية. تشير النتيجة 3 إلى عدم وجود سمة. أنشئ التوزيع الاحتمالي للمتغير </a:t>
            </a:r>
            <a:r>
              <a:rPr lang="ar-EG" sz="2000" dirty="0" smtClean="0">
                <a:latin typeface="Times New Roman" panose="02020603050405020304" pitchFamily="18" charset="0"/>
                <a:cs typeface="Times New Roman" panose="02020603050405020304" pitchFamily="18" charset="0"/>
              </a:rPr>
              <a:t>العشوائي   </a:t>
            </a:r>
            <a:endParaRPr lang="en-US" sz="2000" dirty="0"/>
          </a:p>
        </p:txBody>
      </p:sp>
      <p:graphicFrame>
        <p:nvGraphicFramePr>
          <p:cNvPr id="10" name="Object 9"/>
          <p:cNvGraphicFramePr>
            <a:graphicFrameLocks noChangeAspect="1"/>
          </p:cNvGraphicFramePr>
          <p:nvPr>
            <p:extLst>
              <p:ext uri="{D42A27DB-BD31-4B8C-83A1-F6EECF244321}">
                <p14:modId xmlns:p14="http://schemas.microsoft.com/office/powerpoint/2010/main" val="3816082675"/>
              </p:ext>
            </p:extLst>
          </p:nvPr>
        </p:nvGraphicFramePr>
        <p:xfrm>
          <a:off x="5599112" y="4898254"/>
          <a:ext cx="280988" cy="242887"/>
        </p:xfrm>
        <a:graphic>
          <a:graphicData uri="http://schemas.openxmlformats.org/presentationml/2006/ole">
            <mc:AlternateContent xmlns:mc="http://schemas.openxmlformats.org/markup-compatibility/2006">
              <mc:Choice xmlns:v="urn:schemas-microsoft-com:vml" Requires="v">
                <p:oleObj spid="_x0000_s4108" name="Equation" r:id="rId5" imgW="152280" imgH="126720" progId="Equation.DSMT4">
                  <p:embed/>
                </p:oleObj>
              </mc:Choice>
              <mc:Fallback>
                <p:oleObj name="Equation" r:id="rId5" imgW="152280" imgH="126720" progId="Equation.DSMT4">
                  <p:embed/>
                  <p:pic>
                    <p:nvPicPr>
                      <p:cNvPr id="9" name="Object 8"/>
                      <p:cNvPicPr/>
                      <p:nvPr/>
                    </p:nvPicPr>
                    <p:blipFill>
                      <a:blip r:embed="rId6"/>
                      <a:stretch>
                        <a:fillRect/>
                      </a:stretch>
                    </p:blipFill>
                    <p:spPr>
                      <a:xfrm>
                        <a:off x="5599112" y="4898254"/>
                        <a:ext cx="280988" cy="242887"/>
                      </a:xfrm>
                      <a:prstGeom prst="rect">
                        <a:avLst/>
                      </a:prstGeom>
                    </p:spPr>
                  </p:pic>
                </p:oleObj>
              </mc:Fallback>
            </mc:AlternateContent>
          </a:graphicData>
        </a:graphic>
      </p:graphicFrame>
    </p:spTree>
    <p:extLst>
      <p:ext uri="{BB962C8B-B14F-4D97-AF65-F5344CB8AC3E}">
        <p14:creationId xmlns:p14="http://schemas.microsoft.com/office/powerpoint/2010/main" val="1161556467"/>
      </p:ext>
    </p:extLst>
  </p:cSld>
  <p:clrMapOvr>
    <a:masterClrMapping/>
  </p:clrMapOvr>
  <mc:AlternateContent xmlns:mc="http://schemas.openxmlformats.org/markup-compatibility/2006" xmlns:p14="http://schemas.microsoft.com/office/powerpoint/2010/main">
    <mc:Choice Requires="p14">
      <p:transition p14:dur="10" advTm="102143"/>
    </mc:Choice>
    <mc:Fallback xmlns="">
      <p:transition advTm="102143"/>
    </mc:Fallback>
  </mc:AlternateContent>
  <p:timing>
    <p:tnLst>
      <p:par>
        <p:cTn id="1" dur="indefinite" restart="never" nodeType="tmRoot"/>
      </p:par>
    </p:tnLst>
  </p:timing>
  <p:extLst mod="1">
    <p:ext uri="{3A86A75C-4F4B-4683-9AE1-C65F6400EC91}">
      <p14:laserTraceLst xmlns:p14="http://schemas.microsoft.com/office/powerpoint/2010/main">
        <p14:tracePtLst>
          <p14:tracePt t="4464" x="4427538" y="3444875"/>
          <p14:tracePt t="4473" x="4427538" y="3390900"/>
          <p14:tracePt t="4481" x="4541838" y="3154363"/>
          <p14:tracePt t="4498" x="4983163" y="2659063"/>
          <p14:tracePt t="4514" x="5464175" y="2392363"/>
          <p14:tracePt t="4531" x="6073775" y="2179638"/>
          <p14:tracePt t="4548" x="6759575" y="1973263"/>
          <p14:tracePt t="4564" x="7437438" y="1874838"/>
          <p14:tracePt t="4581" x="7908925" y="1828800"/>
          <p14:tracePt t="4598" x="8169275" y="1828800"/>
          <p14:tracePt t="4614" x="8221663" y="1828800"/>
          <p14:tracePt t="4801" x="8229600" y="1836738"/>
          <p14:tracePt t="4817" x="8229600" y="1851025"/>
          <p14:tracePt t="4825" x="8161338" y="1981200"/>
          <p14:tracePt t="4832" x="8031163" y="2201863"/>
          <p14:tracePt t="4848" x="7772400" y="2530475"/>
          <p14:tracePt t="4864" x="7337425" y="2819400"/>
          <p14:tracePt t="4881" x="6705600" y="3154363"/>
          <p14:tracePt t="4898" x="6027738" y="3444875"/>
          <p14:tracePt t="4914" x="5456238" y="3711575"/>
          <p14:tracePt t="4931" x="5097463" y="3832225"/>
          <p14:tracePt t="4948" x="4914900" y="3870325"/>
          <p14:tracePt t="4964" x="4846638" y="3870325"/>
          <p14:tracePt t="4981" x="4816475" y="3870325"/>
          <p14:tracePt t="4997" x="4792663" y="3870325"/>
          <p14:tracePt t="5014" x="4770438" y="3870325"/>
          <p14:tracePt t="5031" x="4762500" y="3870325"/>
          <p14:tracePt t="5081" x="4754563" y="3870325"/>
          <p14:tracePt t="5344" x="4740275" y="3870325"/>
          <p14:tracePt t="5352" x="4732338" y="3894138"/>
          <p14:tracePt t="5365" x="4702175" y="3932238"/>
          <p14:tracePt t="5381" x="4686300" y="3954463"/>
          <p14:tracePt t="5415" x="4670425" y="3954463"/>
          <p14:tracePt t="5432" x="4648200" y="3962400"/>
          <p14:tracePt t="5448" x="4625975" y="3970338"/>
          <p14:tracePt t="5577" x="4602163" y="3962400"/>
          <p14:tracePt t="5585" x="4572000" y="3962400"/>
          <p14:tracePt t="5598" x="4533900" y="3954463"/>
          <p14:tracePt t="5615" x="4473575" y="3940175"/>
          <p14:tracePt t="5632" x="4365625" y="3894138"/>
          <p14:tracePt t="5648" x="4221163" y="3832225"/>
          <p14:tracePt t="5665" x="3908425" y="3695700"/>
          <p14:tracePt t="5681" x="3870325" y="3657600"/>
          <p14:tracePt t="6200" x="3916363" y="3649663"/>
          <p14:tracePt t="6208" x="3970338" y="3635375"/>
          <p14:tracePt t="6216" x="4022725" y="3619500"/>
          <p14:tracePt t="6232" x="4060825" y="3619500"/>
          <p14:tracePt t="6248" x="4076700" y="3603625"/>
          <p14:tracePt t="6265" x="4076700" y="3581400"/>
          <p14:tracePt t="6282" x="4076700" y="3535363"/>
          <p14:tracePt t="6298" x="4076700" y="3527425"/>
          <p14:tracePt t="6353" x="4084638" y="3521075"/>
          <p14:tracePt t="6945" x="4092575" y="3513138"/>
          <p14:tracePt t="6952" x="4183063" y="3513138"/>
          <p14:tracePt t="6965" x="4381500" y="3513138"/>
          <p14:tracePt t="6982" x="5045075" y="3513138"/>
          <p14:tracePt t="6999" x="5745163" y="3413125"/>
          <p14:tracePt t="7016" x="6980238" y="3216275"/>
          <p14:tracePt t="7032" x="7673975" y="3040063"/>
          <p14:tracePt t="7049" x="8093075" y="2857500"/>
          <p14:tracePt t="7065" x="8229600" y="2765425"/>
          <p14:tracePt t="7545" x="8229600" y="2751138"/>
          <p14:tracePt t="7553" x="8153400" y="2727325"/>
          <p14:tracePt t="7565" x="8069263" y="2689225"/>
          <p14:tracePt t="7582" x="7886700" y="2636838"/>
          <p14:tracePt t="7599" x="7788275" y="2613025"/>
          <p14:tracePt t="7616" x="7589838" y="2574925"/>
          <p14:tracePt t="7632" x="7375525" y="2574925"/>
          <p14:tracePt t="7649" x="7246938" y="2552700"/>
          <p14:tracePt t="7665" x="7140575" y="2552700"/>
          <p14:tracePt t="7682" x="6994525" y="2552700"/>
          <p14:tracePt t="7699" x="6888163" y="2544763"/>
          <p14:tracePt t="7715" x="6781800" y="2544763"/>
          <p14:tracePt t="7732" x="6659563" y="2544763"/>
          <p14:tracePt t="7749" x="6583363" y="2544763"/>
          <p14:tracePt t="7765" x="6515100" y="2544763"/>
          <p14:tracePt t="7782" x="6430963" y="2552700"/>
          <p14:tracePt t="7799" x="6354763" y="2560638"/>
          <p14:tracePt t="7802" x="6302375" y="2582863"/>
          <p14:tracePt t="7816" x="6248400" y="2590800"/>
          <p14:tracePt t="7832" x="6126163" y="2598738"/>
          <p14:tracePt t="7849" x="6035675" y="2606675"/>
          <p14:tracePt t="7865" x="5973763" y="2620963"/>
          <p14:tracePt t="7882" x="5943600" y="2628900"/>
          <p14:tracePt t="7899" x="5897563" y="2636838"/>
          <p14:tracePt t="7916" x="5859463" y="2651125"/>
          <p14:tracePt t="7932" x="5829300" y="2659063"/>
          <p14:tracePt t="7949" x="5821363" y="2659063"/>
          <p14:tracePt t="7966" x="5799138" y="2667000"/>
          <p14:tracePt t="7982" x="5775325" y="2674938"/>
          <p14:tracePt t="7999" x="5753100" y="2689225"/>
          <p14:tracePt t="8016" x="5699125" y="2720975"/>
          <p14:tracePt t="8032" x="5546725" y="2803525"/>
          <p14:tracePt t="8049" x="5432425" y="2841625"/>
          <p14:tracePt t="8065" x="5356225" y="2879725"/>
          <p14:tracePt t="8082" x="5295900" y="2911475"/>
          <p14:tracePt t="8099" x="5287963" y="2911475"/>
          <p14:tracePt t="8132" x="5265738" y="2925763"/>
          <p14:tracePt t="8149" x="5241925" y="2933700"/>
          <p14:tracePt t="8166" x="5197475" y="2941638"/>
          <p14:tracePt t="8182" x="5113338" y="2955925"/>
          <p14:tracePt t="8200" x="4937125" y="2955925"/>
          <p14:tracePt t="8216" x="4816475" y="2955925"/>
          <p14:tracePt t="8232" x="4678363" y="2955925"/>
          <p14:tracePt t="8249" x="4541838" y="2955925"/>
          <p14:tracePt t="8266" x="4389438" y="2955925"/>
          <p14:tracePt t="8282" x="4259263" y="2955925"/>
          <p14:tracePt t="8299" x="4114800" y="2963863"/>
          <p14:tracePt t="8316" x="4000500" y="2971800"/>
          <p14:tracePt t="8332" x="3916363" y="2979738"/>
          <p14:tracePt t="8349" x="3832225" y="3001963"/>
          <p14:tracePt t="8366" x="3787775" y="3001963"/>
          <p14:tracePt t="8382" x="3756025" y="3001963"/>
          <p14:tracePt t="8399" x="3733800" y="3017838"/>
          <p14:tracePt t="8432" x="3749675" y="3017838"/>
          <p14:tracePt t="8841" x="3749675" y="3001963"/>
          <p14:tracePt t="14096" x="3756025" y="3001963"/>
          <p14:tracePt t="14137" x="3779838" y="3001963"/>
          <p14:tracePt t="14145" x="3787775" y="3001963"/>
          <p14:tracePt t="14153" x="3817938" y="3009900"/>
          <p14:tracePt t="18704" x="3825875" y="3025775"/>
          <p14:tracePt t="18712" x="3863975" y="3032125"/>
          <p14:tracePt t="18721" x="3924300" y="3048000"/>
          <p14:tracePt t="18736" x="4237038" y="3140075"/>
          <p14:tracePt t="18753" x="4479925" y="3208338"/>
          <p14:tracePt t="18770" x="4694238" y="3268663"/>
          <p14:tracePt t="18786" x="5249863" y="3330575"/>
          <p14:tracePt t="18803" x="5807075" y="3330575"/>
          <p14:tracePt t="18820" x="6118225" y="3330575"/>
          <p14:tracePt t="18836" x="6438900" y="3276600"/>
          <p14:tracePt t="18853" x="6599238" y="3216275"/>
          <p14:tracePt t="18870" x="6621463" y="3208338"/>
          <p14:tracePt t="19160" x="6629400" y="3208338"/>
          <p14:tracePt t="19168" x="6637338" y="3208338"/>
          <p14:tracePt t="19177" x="6697663" y="3208338"/>
          <p14:tracePt t="19186" x="6804025" y="3260725"/>
          <p14:tracePt t="19203" x="7353300" y="3565525"/>
          <p14:tracePt t="19220" x="7870825" y="3725863"/>
          <p14:tracePt t="19236" x="8229600" y="3840163"/>
          <p14:tracePt t="19253" x="8801100" y="3978275"/>
          <p14:tracePt t="19270" x="9105900" y="4038600"/>
          <p14:tracePt t="19286" x="9250363" y="4076700"/>
          <p14:tracePt t="19304" x="9540875" y="4198938"/>
          <p14:tracePt t="19320" x="9585325" y="4221163"/>
          <p14:tracePt t="19336" x="9685338" y="4259263"/>
          <p14:tracePt t="19353" x="9693275" y="4267200"/>
          <p14:tracePt t="19370" x="9745663" y="4327525"/>
          <p14:tracePt t="19386" x="9745663" y="4335463"/>
          <p14:tracePt t="19403" x="9745663" y="4343400"/>
          <p14:tracePt t="19420" x="9753600" y="4373563"/>
          <p14:tracePt t="19436" x="9753600" y="4403725"/>
          <p14:tracePt t="19453" x="9761538" y="4419600"/>
          <p14:tracePt t="19470" x="9813925" y="4465638"/>
          <p14:tracePt t="19486" x="9875838" y="4473575"/>
          <p14:tracePt t="19504" x="10050463" y="4503738"/>
          <p14:tracePt t="19520" x="10180638" y="4503738"/>
          <p14:tracePt t="19536" x="10294938" y="4503738"/>
          <p14:tracePt t="19553" x="10363200" y="4503738"/>
          <p14:tracePt t="19570" x="10371138" y="4503738"/>
          <p14:tracePt t="19603" x="10385425" y="4495800"/>
          <p14:tracePt t="19620" x="10409238" y="4479925"/>
          <p14:tracePt t="19636" x="10485438" y="4465638"/>
          <p14:tracePt t="19653" x="10561638" y="4435475"/>
          <p14:tracePt t="19670" x="10668000" y="4403725"/>
          <p14:tracePt t="19687" x="10766425" y="4373563"/>
          <p14:tracePt t="19704" x="10858500" y="4365625"/>
          <p14:tracePt t="19801" x="10866438" y="4365625"/>
          <p14:tracePt t="19816" x="10866438" y="4359275"/>
          <p14:tracePt t="19824" x="10888663" y="4327525"/>
          <p14:tracePt t="19837" x="10918825" y="4267200"/>
          <p14:tracePt t="19853" x="10926763" y="4244975"/>
          <p14:tracePt t="19870" x="10934700" y="4229100"/>
          <p14:tracePt t="19887" x="10980738" y="4152900"/>
          <p14:tracePt t="19903" x="10995025" y="4130675"/>
          <p14:tracePt t="19929" x="10995025" y="4114800"/>
          <p14:tracePt t="19937" x="10995025" y="4076700"/>
          <p14:tracePt t="19953" x="10995025" y="4046538"/>
          <p14:tracePt t="19970" x="10995025" y="4030663"/>
          <p14:tracePt t="19987" x="10964863" y="3946525"/>
          <p14:tracePt t="20003" x="10918825" y="3924300"/>
          <p14:tracePt t="20020" x="10850563" y="3902075"/>
          <p14:tracePt t="20037" x="10774363" y="3886200"/>
          <p14:tracePt t="20053" x="10744200" y="3870325"/>
          <p14:tracePt t="20070" x="10736263" y="3870325"/>
          <p14:tracePt t="20129" x="10728325" y="3870325"/>
          <p14:tracePt t="20137" x="10714038" y="3870325"/>
          <p14:tracePt t="20145" x="10706100" y="3870325"/>
          <p14:tracePt t="20153" x="10683875" y="3870325"/>
          <p14:tracePt t="20170" x="10652125" y="3863975"/>
          <p14:tracePt t="20187" x="10629900" y="3863975"/>
          <p14:tracePt t="20203" x="10607675" y="3856038"/>
          <p14:tracePt t="20249" x="10599738" y="3856038"/>
          <p14:tracePt t="20280" x="10583863" y="3878263"/>
          <p14:tracePt t="20289" x="10545763" y="3940175"/>
          <p14:tracePt t="20297" x="10523538" y="3984625"/>
          <p14:tracePt t="20305" x="10499725" y="4030663"/>
          <p14:tracePt t="20320" x="10469563" y="4122738"/>
          <p14:tracePt t="20337" x="10439400" y="4183063"/>
          <p14:tracePt t="20353" x="10431463" y="4206875"/>
          <p14:tracePt t="20370" x="10431463" y="4213225"/>
          <p14:tracePt t="20387" x="10431463" y="4237038"/>
          <p14:tracePt t="20403" x="10455275" y="4305300"/>
          <p14:tracePt t="20420" x="10537825" y="4351338"/>
          <p14:tracePt t="20437" x="10629900" y="4373563"/>
          <p14:tracePt t="20454" x="10782300" y="4373563"/>
          <p14:tracePt t="20470" x="10950575" y="4359275"/>
          <p14:tracePt t="20487" x="11125200" y="4237038"/>
          <p14:tracePt t="20504" x="11345863" y="3954463"/>
          <p14:tracePt t="20520" x="11369675" y="3817938"/>
          <p14:tracePt t="20537" x="11369675" y="3711575"/>
          <p14:tracePt t="20553" x="11299825" y="3603625"/>
          <p14:tracePt t="20570" x="11179175" y="3551238"/>
          <p14:tracePt t="20587" x="11002963" y="3482975"/>
          <p14:tracePt t="20603" x="10683875" y="3406775"/>
          <p14:tracePt t="20620" x="10537825" y="3390900"/>
          <p14:tracePt t="20637" x="10371138" y="3421063"/>
          <p14:tracePt t="20654" x="10233025" y="3535363"/>
          <p14:tracePt t="20670" x="10156825" y="3687763"/>
          <p14:tracePt t="20687" x="10142538" y="3856038"/>
          <p14:tracePt t="20704" x="10347325" y="4122738"/>
          <p14:tracePt t="20720" x="10828338" y="4198938"/>
          <p14:tracePt t="20737" x="11445875" y="4198938"/>
          <p14:tracePt t="20754" x="12023725" y="4137025"/>
          <p14:tracePt t="20770" x="12184063" y="4030663"/>
          <p14:tracePt t="20787" x="12184063" y="4022725"/>
          <p14:tracePt t="20804" x="12184063" y="4008438"/>
          <p14:tracePt t="20820" x="12001500" y="3940175"/>
          <p14:tracePt t="20837" x="11391900" y="3711575"/>
          <p14:tracePt t="20854" x="10880725" y="3657600"/>
          <p14:tracePt t="20857" x="10812463" y="3657600"/>
          <p14:tracePt t="20870" x="10798175" y="3657600"/>
          <p14:tracePt t="20905" x="10820400" y="3665538"/>
          <p14:tracePt t="20912" x="10874375" y="3673475"/>
          <p14:tracePt t="20921" x="10950575" y="3703638"/>
          <p14:tracePt t="20937" x="11064875" y="3733800"/>
          <p14:tracePt t="20954" x="11079163" y="3733800"/>
          <p14:tracePt t="20987" x="11087100" y="3741738"/>
          <p14:tracePt t="21004" x="11079163" y="3741738"/>
          <p14:tracePt t="21020" x="10995025" y="3741738"/>
          <p14:tracePt t="21037" x="10904538" y="3810000"/>
          <p14:tracePt t="21053" x="10790238" y="3870325"/>
          <p14:tracePt t="21070" x="10683875" y="3940175"/>
          <p14:tracePt t="21087" x="10621963" y="3978275"/>
          <p14:tracePt t="21103" x="10614025" y="3984625"/>
          <p14:tracePt t="21153" x="10614025" y="3992563"/>
          <p14:tracePt t="21161" x="10637838" y="4000500"/>
          <p14:tracePt t="21170" x="10683875" y="4030663"/>
          <p14:tracePt t="21187" x="10728325" y="4046538"/>
          <p14:tracePt t="21204" x="10766425" y="4054475"/>
          <p14:tracePt t="21220" x="10798175" y="4068763"/>
          <p14:tracePt t="21237" x="10804525" y="4068763"/>
          <p14:tracePt t="21254" x="10812463" y="4076700"/>
          <p14:tracePt t="21270" x="10820400" y="4084638"/>
          <p14:tracePt t="21288" x="10820400" y="4130675"/>
          <p14:tracePt t="21304" x="10820400" y="4144963"/>
          <p14:tracePt t="21320" x="10820400" y="4175125"/>
          <p14:tracePt t="21337" x="10820400" y="4183063"/>
          <p14:tracePt t="21354" x="10820400" y="4191000"/>
          <p14:tracePt t="21370" x="10836275" y="4198938"/>
          <p14:tracePt t="21387" x="10904538" y="4198938"/>
          <p14:tracePt t="21404" x="11026775" y="4198938"/>
          <p14:tracePt t="21420" x="11141075" y="4198938"/>
          <p14:tracePt t="21437" x="11255375" y="4198938"/>
          <p14:tracePt t="21454" x="11331575" y="4198938"/>
          <p14:tracePt t="21470" x="11369675" y="4198938"/>
          <p14:tracePt t="21488" x="11430000" y="4198938"/>
          <p14:tracePt t="21504" x="11460163" y="4206875"/>
          <p14:tracePt t="21520" x="11552238" y="4206875"/>
          <p14:tracePt t="21537" x="11590338" y="4206875"/>
          <p14:tracePt t="21554" x="11598275" y="4206875"/>
          <p14:tracePt t="21593" x="11598275" y="4198938"/>
          <p14:tracePt t="21617" x="11598275" y="4183063"/>
          <p14:tracePt t="21624" x="11598275" y="4152900"/>
          <p14:tracePt t="21637" x="11528425" y="4106863"/>
          <p14:tracePt t="21654" x="11307763" y="4068763"/>
          <p14:tracePt t="21671" x="11117263" y="4030663"/>
          <p14:tracePt t="21688" x="10728325" y="3978275"/>
          <p14:tracePt t="21704" x="10485438" y="3978275"/>
          <p14:tracePt t="21720" x="10355263" y="3978275"/>
          <p14:tracePt t="21737" x="10309225" y="3978275"/>
          <p14:tracePt t="21754" x="10271125" y="3984625"/>
          <p14:tracePt t="21771" x="10256838" y="3992563"/>
          <p14:tracePt t="21787" x="10233025" y="4000500"/>
          <p14:tracePt t="21804" x="10218738" y="4022725"/>
          <p14:tracePt t="21821" x="10164763" y="4084638"/>
          <p14:tracePt t="21837" x="10096500" y="4175125"/>
          <p14:tracePt t="21840" x="10066338" y="4213225"/>
          <p14:tracePt t="21854" x="10050463" y="4259263"/>
          <p14:tracePt t="21871" x="10020300" y="4359275"/>
          <p14:tracePt t="21888" x="10012363" y="4419600"/>
          <p14:tracePt t="21904" x="9998075" y="4495800"/>
          <p14:tracePt t="21921" x="9998075" y="4541838"/>
          <p14:tracePt t="21937" x="9998075" y="4564063"/>
          <p14:tracePt t="21954" x="10012363" y="4602163"/>
          <p14:tracePt t="21971" x="10096500" y="4656138"/>
          <p14:tracePt t="21987" x="10248900" y="4686300"/>
          <p14:tracePt t="22004" x="10461625" y="4694238"/>
          <p14:tracePt t="22021" x="10714038" y="4694238"/>
          <p14:tracePt t="22037" x="10934700" y="4656138"/>
          <p14:tracePt t="22054" x="11102975" y="4579938"/>
          <p14:tracePt t="22071" x="11209338" y="4525963"/>
          <p14:tracePt t="22087" x="11223625" y="4495800"/>
          <p14:tracePt t="22104" x="11231563" y="4403725"/>
          <p14:tracePt t="22121" x="11231563" y="4327525"/>
          <p14:tracePt t="22138" x="11209338" y="4251325"/>
          <p14:tracePt t="22154" x="11201400" y="4221163"/>
          <p14:tracePt t="22171" x="11185525" y="4191000"/>
          <p14:tracePt t="22187" x="11163300" y="4137025"/>
          <p14:tracePt t="22204" x="11117263" y="4092575"/>
          <p14:tracePt t="22221" x="11041063" y="4054475"/>
          <p14:tracePt t="22237" x="10918825" y="3992563"/>
          <p14:tracePt t="22254" x="10782300" y="3954463"/>
          <p14:tracePt t="22271" x="10683875" y="3946525"/>
          <p14:tracePt t="22288" x="10621963" y="3940175"/>
          <p14:tracePt t="22304" x="10599738" y="3940175"/>
          <p14:tracePt t="22321" x="10569575" y="3940175"/>
          <p14:tracePt t="22338" x="10507663" y="3984625"/>
          <p14:tracePt t="22354" x="10439400" y="4068763"/>
          <p14:tracePt t="22371" x="10347325" y="4160838"/>
          <p14:tracePt t="22388" x="10294938" y="4259263"/>
          <p14:tracePt t="22404" x="10240963" y="4359275"/>
          <p14:tracePt t="22421" x="10233025" y="4403725"/>
          <p14:tracePt t="22438" x="10240963" y="4435475"/>
          <p14:tracePt t="22454" x="10333038" y="4495800"/>
          <p14:tracePt t="22471" x="10583863" y="4511675"/>
          <p14:tracePt t="22488" x="10683875" y="4511675"/>
          <p14:tracePt t="22504" x="10964863" y="4487863"/>
          <p14:tracePt t="22521" x="11109325" y="4419600"/>
          <p14:tracePt t="22538" x="11179175" y="4343400"/>
          <p14:tracePt t="22554" x="11185525" y="4267200"/>
          <p14:tracePt t="22571" x="11185525" y="4175125"/>
          <p14:tracePt t="22588" x="11125200" y="4054475"/>
          <p14:tracePt t="22604" x="11010900" y="3940175"/>
          <p14:tracePt t="22621" x="10880725" y="3878263"/>
          <p14:tracePt t="22638" x="10766425" y="3832225"/>
          <p14:tracePt t="22654" x="10706100" y="3810000"/>
          <p14:tracePt t="22672" x="10675938" y="3802063"/>
          <p14:tracePt t="22704" x="10645775" y="3863975"/>
          <p14:tracePt t="22721" x="10637838" y="3984625"/>
          <p14:tracePt t="22738" x="10645775" y="4098925"/>
          <p14:tracePt t="22754" x="10660063" y="4152900"/>
          <p14:tracePt t="22771" x="10698163" y="4175125"/>
          <p14:tracePt t="22788" x="10782300" y="4183063"/>
          <p14:tracePt t="22804" x="10950575" y="4183063"/>
          <p14:tracePt t="22821" x="11079163" y="4130675"/>
          <p14:tracePt t="22838" x="11102975" y="4084638"/>
          <p14:tracePt t="22841" x="11102975" y="4054475"/>
          <p14:tracePt t="22854" x="11102975" y="4022725"/>
          <p14:tracePt t="22872" x="10874375" y="3902075"/>
          <p14:tracePt t="22888" x="10774363" y="3886200"/>
          <p14:tracePt t="22904" x="10652125" y="3863975"/>
          <p14:tracePt t="23256" x="10675938" y="3863975"/>
          <p14:tracePt t="23264" x="10698163" y="3863975"/>
          <p14:tracePt t="23273" x="10728325" y="3863975"/>
          <p14:tracePt t="23288" x="10790238" y="3863975"/>
          <p14:tracePt t="23304" x="10836275" y="3870325"/>
          <p14:tracePt t="23377" x="10842625" y="3878263"/>
          <p14:tracePt t="23417" x="10836275" y="3878263"/>
          <p14:tracePt t="23424" x="10804525" y="3878263"/>
          <p14:tracePt t="23432" x="10760075" y="3894138"/>
          <p14:tracePt t="23440" x="10706100" y="3902075"/>
          <p14:tracePt t="23455" x="10637838" y="3908425"/>
          <p14:tracePt t="23472" x="10393363" y="3970338"/>
          <p14:tracePt t="23488" x="10271125" y="4016375"/>
          <p14:tracePt t="23505" x="10188575" y="4054475"/>
          <p14:tracePt t="23521" x="10150475" y="4092575"/>
          <p14:tracePt t="23538" x="10134600" y="4122738"/>
          <p14:tracePt t="23555" x="10126663" y="4130675"/>
          <p14:tracePt t="23571" x="10126663" y="4137025"/>
          <p14:tracePt t="23588" x="10126663" y="4175125"/>
          <p14:tracePt t="23605" x="10118725" y="4229100"/>
          <p14:tracePt t="23621" x="10112375" y="4283075"/>
          <p14:tracePt t="23638" x="10104438" y="4313238"/>
          <p14:tracePt t="23655" x="10104438" y="4321175"/>
          <p14:tracePt t="23672" x="10104438" y="4335463"/>
          <p14:tracePt t="23688" x="10080625" y="4359275"/>
          <p14:tracePt t="23705" x="10004425" y="4373563"/>
          <p14:tracePt t="23721" x="9867900" y="4373563"/>
          <p14:tracePt t="23738" x="9699625" y="4373563"/>
          <p14:tracePt t="23755" x="9478963" y="4373563"/>
          <p14:tracePt t="23771" x="9250363" y="4359275"/>
          <p14:tracePt t="23788" x="9067800" y="4359275"/>
          <p14:tracePt t="23805" x="8931275" y="4359275"/>
          <p14:tracePt t="23821" x="8877300" y="4359275"/>
          <p14:tracePt t="23838" x="8869363" y="4359275"/>
          <p14:tracePt t="23929" x="8893175" y="4359275"/>
          <p14:tracePt t="23937" x="8991600" y="4351338"/>
          <p14:tracePt t="23945" x="9105900" y="4321175"/>
          <p14:tracePt t="23955" x="9204325" y="4313238"/>
          <p14:tracePt t="23971" x="9440863" y="4275138"/>
          <p14:tracePt t="23988" x="9609138" y="4259263"/>
          <p14:tracePt t="24005" x="9677400" y="4259263"/>
          <p14:tracePt t="24039" x="9661525" y="4259263"/>
          <p14:tracePt t="24054" x="9578975" y="4259263"/>
          <p14:tracePt t="24072" x="9212263" y="4313238"/>
          <p14:tracePt t="24088" x="8999538" y="4335463"/>
          <p14:tracePt t="24105" x="8893175" y="4359275"/>
          <p14:tracePt t="24152" x="8953500" y="4359275"/>
          <p14:tracePt t="24161" x="9067800" y="4343400"/>
          <p14:tracePt t="24171" x="9159875" y="4343400"/>
          <p14:tracePt t="24188" x="9258300" y="4343400"/>
          <p14:tracePt t="24241" x="9220200" y="4343400"/>
          <p14:tracePt t="24249" x="9174163" y="4343400"/>
          <p14:tracePt t="24256" x="9159875" y="4343400"/>
          <p14:tracePt t="24304" x="9212263" y="4343400"/>
          <p14:tracePt t="24313" x="9304338" y="4343400"/>
          <p14:tracePt t="24321" x="9388475" y="4343400"/>
          <p14:tracePt t="24338" x="9440863" y="4343400"/>
          <p14:tracePt t="24368" x="9448800" y="4343400"/>
          <p14:tracePt t="24377" x="9448800" y="4359275"/>
          <p14:tracePt t="24388" x="9380538" y="4381500"/>
          <p14:tracePt t="24405" x="9266238" y="4381500"/>
          <p14:tracePt t="24422" x="9250363" y="4381500"/>
          <p14:tracePt t="24465" x="9304338" y="4373563"/>
          <p14:tracePt t="24473" x="9356725" y="4365625"/>
          <p14:tracePt t="24488" x="9364663" y="4365625"/>
          <p14:tracePt t="24529" x="9304338" y="4365625"/>
          <p14:tracePt t="24537" x="9212263" y="4365625"/>
          <p14:tracePt t="24545" x="9136063" y="4365625"/>
          <p14:tracePt t="24555" x="9105900" y="4365625"/>
          <p14:tracePt t="24572" x="9090025" y="4365625"/>
          <p14:tracePt t="24624" x="9128125" y="4365625"/>
          <p14:tracePt t="24632" x="9144000" y="4365625"/>
          <p14:tracePt t="24777" x="9204325" y="4365625"/>
          <p14:tracePt t="24785" x="9334500" y="4365625"/>
          <p14:tracePt t="24792" x="9517063" y="4365625"/>
          <p14:tracePt t="24805" x="9723438" y="4365625"/>
          <p14:tracePt t="24822" x="10264775" y="4365625"/>
          <p14:tracePt t="24838" x="10760075" y="4305300"/>
          <p14:tracePt t="24842" x="11002963" y="4267200"/>
          <p14:tracePt t="24856" x="11247438" y="4251325"/>
          <p14:tracePt t="24872" x="11307763" y="4229100"/>
          <p14:tracePt t="25064" x="11331575" y="4229100"/>
          <p14:tracePt t="25073" x="11337925" y="4229100"/>
          <p14:tracePt t="25152" x="11315700" y="4229100"/>
          <p14:tracePt t="25161" x="11277600" y="4229100"/>
          <p14:tracePt t="25172" x="11261725" y="4229100"/>
          <p14:tracePt t="25188" x="11247438" y="4229100"/>
          <p14:tracePt t="25205" x="11209338" y="4229100"/>
          <p14:tracePt t="25222" x="11141075" y="4237038"/>
          <p14:tracePt t="25239" x="11071225" y="4267200"/>
          <p14:tracePt t="25256" x="11018838" y="4275138"/>
          <p14:tracePt t="25272" x="11002963" y="4275138"/>
          <p14:tracePt t="25520" x="10995025" y="4275138"/>
          <p14:tracePt t="25529" x="10980738" y="4275138"/>
          <p14:tracePt t="25913" x="10980738" y="4289425"/>
          <p14:tracePt t="25969" x="10972800" y="4297363"/>
          <p14:tracePt t="25977" x="10956925" y="4297363"/>
          <p14:tracePt t="25989" x="10934700" y="4327525"/>
          <p14:tracePt t="26005" x="10790238" y="4441825"/>
          <p14:tracePt t="26022" x="10537825" y="4594225"/>
          <p14:tracePt t="26039" x="10188575" y="4778375"/>
          <p14:tracePt t="26056" x="9578975" y="4975225"/>
          <p14:tracePt t="26072" x="9174163" y="5045075"/>
          <p14:tracePt t="26089" x="8885238" y="5045075"/>
          <p14:tracePt t="26106" x="8709025" y="5045075"/>
          <p14:tracePt t="26122" x="8670925" y="5045075"/>
          <p14:tracePt t="26156" x="8664575" y="5045075"/>
          <p14:tracePt t="26172" x="8664575" y="4975225"/>
          <p14:tracePt t="26189" x="8664575" y="4930775"/>
          <p14:tracePt t="26206" x="8678863" y="4868863"/>
          <p14:tracePt t="26222" x="8740775" y="4784725"/>
          <p14:tracePt t="26239" x="8778875" y="4740275"/>
          <p14:tracePt t="26256" x="8823325" y="4716463"/>
          <p14:tracePt t="26272" x="8945563" y="4670425"/>
          <p14:tracePt t="26289" x="9029700" y="4664075"/>
          <p14:tracePt t="26306" x="9144000" y="4664075"/>
          <p14:tracePt t="26322" x="9220200" y="4664075"/>
          <p14:tracePt t="26339" x="9258300" y="4664075"/>
          <p14:tracePt t="26433" x="9242425" y="4664075"/>
          <p14:tracePt t="26440" x="9236075" y="4664075"/>
          <p14:tracePt t="26449" x="9220200" y="4656138"/>
          <p14:tracePt t="26465" x="9212263" y="4648200"/>
          <p14:tracePt t="26473" x="9212263" y="4640263"/>
          <p14:tracePt t="26489" x="9204325" y="4640263"/>
          <p14:tracePt t="26520" x="9204325" y="4632325"/>
          <p14:tracePt t="26968" x="9197975" y="4632325"/>
          <p14:tracePt t="26976" x="9190038" y="4632325"/>
          <p14:tracePt t="27000" x="9190038" y="4625975"/>
          <p14:tracePt t="27016" x="9190038" y="4618038"/>
          <p14:tracePt t="27024" x="9190038" y="4602163"/>
          <p14:tracePt t="27032" x="9190038" y="4572000"/>
          <p14:tracePt t="27040" x="9190038" y="4541838"/>
          <p14:tracePt t="27056" x="9204325" y="4518025"/>
          <p14:tracePt t="27072" x="9236075" y="4479925"/>
          <p14:tracePt t="27089" x="9242425" y="4465638"/>
          <p14:tracePt t="27106" x="9250363" y="4465638"/>
          <p14:tracePt t="27123" x="9304338" y="4441825"/>
          <p14:tracePt t="27139" x="9342438" y="4435475"/>
          <p14:tracePt t="27156" x="9356725" y="4427538"/>
          <p14:tracePt t="27173" x="9394825" y="4419600"/>
          <p14:tracePt t="27189" x="9426575" y="4419600"/>
          <p14:tracePt t="27206" x="9456738" y="4419600"/>
          <p14:tracePt t="27223" x="9486900" y="4419600"/>
          <p14:tracePt t="27240" x="9517063" y="4419600"/>
          <p14:tracePt t="27312" x="9525000" y="4419600"/>
          <p14:tracePt t="27369" x="9540875" y="4435475"/>
          <p14:tracePt t="27376" x="9593263" y="4511675"/>
          <p14:tracePt t="27385" x="9609138" y="4533900"/>
          <p14:tracePt t="27392" x="9609138" y="4541838"/>
          <p14:tracePt t="27416" x="9609138" y="4549775"/>
          <p14:tracePt t="27433" x="9609138" y="4587875"/>
          <p14:tracePt t="27441" x="9623425" y="4648200"/>
          <p14:tracePt t="27456" x="9623425" y="4656138"/>
          <p14:tracePt t="27473" x="9623425" y="4708525"/>
          <p14:tracePt t="27489" x="9623425" y="4740275"/>
          <p14:tracePt t="27506" x="9623425" y="4754563"/>
          <p14:tracePt t="27523" x="9617075" y="4770438"/>
          <p14:tracePt t="27539" x="9593263" y="4784725"/>
          <p14:tracePt t="27556" x="9555163" y="4792663"/>
          <p14:tracePt t="27573" x="9525000" y="4792663"/>
          <p14:tracePt t="27589" x="9486900" y="4800600"/>
          <p14:tracePt t="27606" x="9440863" y="4800600"/>
          <p14:tracePt t="27623" x="9372600" y="4800600"/>
          <p14:tracePt t="27639" x="9280525" y="4800600"/>
          <p14:tracePt t="27656" x="9151938" y="4800600"/>
          <p14:tracePt t="27673" x="9097963" y="4800600"/>
          <p14:tracePt t="27689" x="9075738" y="4800600"/>
          <p14:tracePt t="27706" x="9067800" y="4800600"/>
          <p14:tracePt t="27739" x="9059863" y="4800600"/>
          <p14:tracePt t="27756" x="9051925" y="4800600"/>
          <p14:tracePt t="27773" x="9037638" y="4784725"/>
          <p14:tracePt t="27789" x="9029700" y="4778375"/>
          <p14:tracePt t="27806" x="9021763" y="4762500"/>
          <p14:tracePt t="27823" x="9021763" y="4746625"/>
          <p14:tracePt t="27840" x="9021763" y="4708525"/>
          <p14:tracePt t="27856" x="9021763" y="4670425"/>
          <p14:tracePt t="27873" x="9021763" y="4648200"/>
          <p14:tracePt t="27890" x="9021763" y="4618038"/>
          <p14:tracePt t="27906" x="9029700" y="4594225"/>
          <p14:tracePt t="27923" x="9051925" y="4572000"/>
          <p14:tracePt t="27940" x="9090025" y="4533900"/>
          <p14:tracePt t="27956" x="9151938" y="4503738"/>
          <p14:tracePt t="27973" x="9220200" y="4479925"/>
          <p14:tracePt t="27990" x="9288463" y="4457700"/>
          <p14:tracePt t="28006" x="9356725" y="4449763"/>
          <p14:tracePt t="28023" x="9380538" y="4449763"/>
          <p14:tracePt t="28040" x="9402763" y="4449763"/>
          <p14:tracePt t="28056" x="9426575" y="4449763"/>
          <p14:tracePt t="28073" x="9448800" y="4457700"/>
          <p14:tracePt t="28090" x="9471025" y="4457700"/>
          <p14:tracePt t="28144" x="9478963" y="4465638"/>
          <p14:tracePt t="28192" x="9486900" y="4479925"/>
          <p14:tracePt t="28201" x="9509125" y="4533900"/>
          <p14:tracePt t="28208" x="9517063" y="4549775"/>
          <p14:tracePt t="28241" x="9517063" y="4564063"/>
          <p14:tracePt t="28249" x="9517063" y="4572000"/>
          <p14:tracePt t="28257" x="9525000" y="4602163"/>
          <p14:tracePt t="28273" x="9532938" y="4656138"/>
          <p14:tracePt t="28290" x="9532938" y="4678363"/>
          <p14:tracePt t="28306" x="9532938" y="4732338"/>
          <p14:tracePt t="28323" x="9532938" y="4770438"/>
          <p14:tracePt t="28340" x="9532938" y="4792663"/>
          <p14:tracePt t="28356" x="9509125" y="4816475"/>
          <p14:tracePt t="28373" x="9486900" y="4822825"/>
          <p14:tracePt t="28390" x="9432925" y="4830763"/>
          <p14:tracePt t="28406" x="9372600" y="4838700"/>
          <p14:tracePt t="28424" x="9197975" y="4838700"/>
          <p14:tracePt t="28440" x="9075738" y="4838700"/>
          <p14:tracePt t="28456" x="8961438" y="4838700"/>
          <p14:tracePt t="28473" x="8893175" y="4838700"/>
          <p14:tracePt t="28490" x="8861425" y="4838700"/>
          <p14:tracePt t="28553" x="8861425" y="4822825"/>
          <p14:tracePt t="28561" x="8861425" y="4808538"/>
          <p14:tracePt t="28573" x="8861425" y="4784725"/>
          <p14:tracePt t="28590" x="8861425" y="4740275"/>
          <p14:tracePt t="28606" x="8861425" y="4694238"/>
          <p14:tracePt t="28624" x="8885238" y="4640263"/>
          <p14:tracePt t="28640" x="8899525" y="4625975"/>
          <p14:tracePt t="28656" x="8931275" y="4564063"/>
          <p14:tracePt t="28673" x="8969375" y="4533900"/>
          <p14:tracePt t="28690" x="9013825" y="4503738"/>
          <p14:tracePt t="28707" x="9059863" y="4479925"/>
          <p14:tracePt t="28723" x="9097963" y="4473575"/>
          <p14:tracePt t="28740" x="9136063" y="4473575"/>
          <p14:tracePt t="28757" x="9159875" y="4473575"/>
          <p14:tracePt t="28773" x="9182100" y="4457700"/>
          <p14:tracePt t="28790" x="9204325" y="4457700"/>
          <p14:tracePt t="28807" x="9212263" y="4457700"/>
          <p14:tracePt t="28841" x="9242425" y="4465638"/>
          <p14:tracePt t="28848" x="9258300" y="4465638"/>
          <p14:tracePt t="28865" x="9266238" y="4465638"/>
          <p14:tracePt t="28873" x="9274175" y="4473575"/>
          <p14:tracePt t="28890" x="9288463" y="4487863"/>
          <p14:tracePt t="28907" x="9334500" y="4549775"/>
          <p14:tracePt t="28940" x="9334500" y="4556125"/>
          <p14:tracePt t="29008" x="9334500" y="4572000"/>
          <p14:tracePt t="29016" x="9356725" y="4610100"/>
          <p14:tracePt t="29025" x="9372600" y="4648200"/>
          <p14:tracePt t="29049" x="9372600" y="4664075"/>
          <p14:tracePt t="29057" x="9380538" y="4686300"/>
          <p14:tracePt t="29073" x="9388475" y="4716463"/>
          <p14:tracePt t="29090" x="9388475" y="4740275"/>
          <p14:tracePt t="29107" x="9394825" y="4754563"/>
          <p14:tracePt t="29123" x="9394825" y="4762500"/>
          <p14:tracePt t="29140" x="9394825" y="4778375"/>
          <p14:tracePt t="29157" x="9394825" y="4784725"/>
          <p14:tracePt t="29344" x="9402763" y="4784725"/>
          <p14:tracePt t="29353" x="9418638" y="4784725"/>
          <p14:tracePt t="29360" x="9448800" y="4784725"/>
          <p14:tracePt t="29373" x="9509125" y="4784725"/>
          <p14:tracePt t="29390" x="9639300" y="4800600"/>
          <p14:tracePt t="29407" x="9791700" y="4808538"/>
          <p14:tracePt t="29424" x="9990138" y="4808538"/>
          <p14:tracePt t="29440" x="10112375" y="4808538"/>
          <p14:tracePt t="29457" x="10194925" y="4808538"/>
          <p14:tracePt t="29473" x="10226675" y="4808538"/>
          <p14:tracePt t="29490" x="10256838" y="4808538"/>
          <p14:tracePt t="29507" x="10309225" y="4808538"/>
          <p14:tracePt t="29523" x="10371138" y="4800600"/>
          <p14:tracePt t="29540" x="10417175" y="4792663"/>
          <p14:tracePt t="29557" x="10461625" y="4784725"/>
          <p14:tracePt t="29573" x="10515600" y="4770438"/>
          <p14:tracePt t="29590" x="10553700" y="4770438"/>
          <p14:tracePt t="29607" x="10583863" y="4762500"/>
          <p14:tracePt t="29624" x="10645775" y="4762500"/>
          <p14:tracePt t="29640" x="10698163" y="4762500"/>
          <p14:tracePt t="29657" x="10714038" y="4762500"/>
          <p14:tracePt t="29673" x="10721975" y="4762500"/>
          <p14:tracePt t="29728" x="10736263" y="4762500"/>
          <p14:tracePt t="29736" x="10744200" y="4762500"/>
          <p14:tracePt t="29744" x="10766425" y="4762500"/>
          <p14:tracePt t="29757" x="10798175" y="4762500"/>
          <p14:tracePt t="29774" x="10836275" y="4762500"/>
          <p14:tracePt t="29790" x="10858500" y="4762500"/>
          <p14:tracePt t="29807" x="10866438" y="4762500"/>
          <p14:tracePt t="31455" x="10866438" y="4754563"/>
          <p14:tracePt t="31511" x="10858500" y="4754563"/>
          <p14:tracePt t="31705" x="10842625" y="4754563"/>
          <p14:tracePt t="31721" x="10836275" y="4754563"/>
          <p14:tracePt t="31728" x="10828338" y="4754563"/>
          <p14:tracePt t="31741" x="10812463" y="4754563"/>
          <p14:tracePt t="31758" x="10790238" y="4754563"/>
          <p14:tracePt t="31774" x="10728325" y="4746625"/>
          <p14:tracePt t="31792" x="10561638" y="4770438"/>
          <p14:tracePt t="31808" x="10401300" y="4838700"/>
          <p14:tracePt t="31824" x="10188575" y="4899025"/>
          <p14:tracePt t="31841" x="9959975" y="4975225"/>
          <p14:tracePt t="31858" x="9745663" y="5051425"/>
          <p14:tracePt t="31874" x="9563100" y="5121275"/>
          <p14:tracePt t="31891" x="9426575" y="5189538"/>
          <p14:tracePt t="31908" x="9266238" y="5265738"/>
          <p14:tracePt t="31924" x="9166225" y="5311775"/>
          <p14:tracePt t="31941" x="9067800" y="5349875"/>
          <p14:tracePt t="31958" x="8983663" y="5380038"/>
          <p14:tracePt t="31974" x="8915400" y="5380038"/>
          <p14:tracePt t="31992" x="8847138" y="5380038"/>
          <p14:tracePt t="32008" x="8831263" y="5380038"/>
          <p14:tracePt t="32024" x="8809038" y="5372100"/>
          <p14:tracePt t="32041" x="8793163" y="5364163"/>
          <p14:tracePt t="32057" x="8785225" y="5356225"/>
          <p14:tracePt t="32074" x="8778875" y="5349875"/>
          <p14:tracePt t="32090" x="8763000" y="5326063"/>
          <p14:tracePt t="32107" x="8763000" y="5311775"/>
          <p14:tracePt t="32124" x="8747125" y="5280025"/>
          <p14:tracePt t="32141" x="8747125" y="5257800"/>
          <p14:tracePt t="32157" x="8747125" y="5227638"/>
          <p14:tracePt t="32174" x="8747125" y="5197475"/>
          <p14:tracePt t="32191" x="8755063" y="5143500"/>
          <p14:tracePt t="32207" x="8823325" y="5059363"/>
          <p14:tracePt t="32224" x="8885238" y="5013325"/>
          <p14:tracePt t="32241" x="8945563" y="4968875"/>
          <p14:tracePt t="32258" x="8983663" y="4945063"/>
          <p14:tracePt t="32274" x="9007475" y="4914900"/>
          <p14:tracePt t="32291" x="9021763" y="4899025"/>
          <p14:tracePt t="32308" x="9037638" y="4884738"/>
          <p14:tracePt t="32324" x="9059863" y="4854575"/>
          <p14:tracePt t="32341" x="9083675" y="4830763"/>
          <p14:tracePt t="32344" x="9097963" y="4822825"/>
          <p14:tracePt t="32358" x="9105900" y="4822825"/>
          <p14:tracePt t="32375" x="9144000" y="4808538"/>
          <p14:tracePt t="32391" x="9166225" y="4808538"/>
          <p14:tracePt t="32433" x="9174163" y="4800600"/>
          <p14:tracePt t="32441" x="9190038" y="4800600"/>
          <p14:tracePt t="32449" x="9220200" y="4800600"/>
          <p14:tracePt t="32458" x="9236075" y="4800600"/>
          <p14:tracePt t="32475" x="9280525" y="4800600"/>
          <p14:tracePt t="32491" x="9296400" y="4800600"/>
          <p14:tracePt t="32508" x="9312275" y="4800600"/>
          <p14:tracePt t="32544" x="9318625" y="4800600"/>
          <p14:tracePt t="32558" x="9326563" y="4800600"/>
          <p14:tracePt t="32584" x="9350375" y="4800600"/>
          <p14:tracePt t="32593" x="9380538" y="4816475"/>
          <p14:tracePt t="32608" x="9402763" y="4830763"/>
          <p14:tracePt t="32641" x="9448800" y="4906963"/>
          <p14:tracePt t="32658" x="9471025" y="4968875"/>
          <p14:tracePt t="32675" x="9478963" y="4983163"/>
          <p14:tracePt t="32691" x="9486900" y="5029200"/>
          <p14:tracePt t="32708" x="9486900" y="5037138"/>
          <p14:tracePt t="32725" x="9486900" y="5075238"/>
          <p14:tracePt t="32741" x="9486900" y="5113338"/>
          <p14:tracePt t="32758" x="9464675" y="5151438"/>
          <p14:tracePt t="32775" x="9432925" y="5173663"/>
          <p14:tracePt t="32792" x="9364663" y="5203825"/>
          <p14:tracePt t="32808" x="9326563" y="5235575"/>
          <p14:tracePt t="32825" x="9304338" y="5235575"/>
          <p14:tracePt t="32841" x="9280525" y="5249863"/>
          <p14:tracePt t="32858" x="9274175" y="5249863"/>
          <p14:tracePt t="32875" x="9258300" y="5249863"/>
          <p14:tracePt t="32891" x="9242425" y="5249863"/>
          <p14:tracePt t="32908" x="9197975" y="5219700"/>
          <p14:tracePt t="32925" x="9097963" y="5159375"/>
          <p14:tracePt t="32941" x="9051925" y="5121275"/>
          <p14:tracePt t="32958" x="9021763" y="5089525"/>
          <p14:tracePt t="32975" x="9013825" y="5051425"/>
          <p14:tracePt t="32992" x="9013825" y="5006975"/>
          <p14:tracePt t="33008" x="9013825" y="4983163"/>
          <p14:tracePt t="33025" x="9013825" y="4953000"/>
          <p14:tracePt t="33041" x="9037638" y="4922838"/>
          <p14:tracePt t="33058" x="9083675" y="4899025"/>
          <p14:tracePt t="33075" x="9121775" y="4876800"/>
          <p14:tracePt t="33091" x="9174163" y="4860925"/>
          <p14:tracePt t="33108" x="9204325" y="4854575"/>
          <p14:tracePt t="33125" x="9258300" y="4838700"/>
          <p14:tracePt t="33141" x="9288463" y="4838700"/>
          <p14:tracePt t="33158" x="9312275" y="4838700"/>
          <p14:tracePt t="33175" x="9318625" y="4838700"/>
          <p14:tracePt t="33192" x="9356725" y="4838700"/>
          <p14:tracePt t="33208" x="9364663" y="4838700"/>
          <p14:tracePt t="33225" x="9372600" y="4838700"/>
          <p14:tracePt t="33241" x="9380538" y="4838700"/>
          <p14:tracePt t="33258" x="9394825" y="4846638"/>
          <p14:tracePt t="33275" x="9464675" y="4914900"/>
          <p14:tracePt t="33292" x="9471025" y="4930775"/>
          <p14:tracePt t="33308" x="9494838" y="4953000"/>
          <p14:tracePt t="33325" x="9517063" y="4991100"/>
          <p14:tracePt t="33358" x="9517063" y="5006975"/>
          <p14:tracePt t="33375" x="9517063" y="5051425"/>
          <p14:tracePt t="33392" x="9517063" y="5127625"/>
          <p14:tracePt t="33408" x="9517063" y="5189538"/>
          <p14:tracePt t="33425" x="9478963" y="5227638"/>
          <p14:tracePt t="33442" x="9456738" y="5241925"/>
          <p14:tracePt t="33458" x="9418638" y="5249863"/>
          <p14:tracePt t="33475" x="9356725" y="5249863"/>
          <p14:tracePt t="33492" x="9296400" y="5249863"/>
          <p14:tracePt t="33508" x="9212263" y="5249863"/>
          <p14:tracePt t="33525" x="9105900" y="5211763"/>
          <p14:tracePt t="33542" x="9037638" y="5189538"/>
          <p14:tracePt t="33558" x="8999538" y="5165725"/>
          <p14:tracePt t="33576" x="8969375" y="5135563"/>
          <p14:tracePt t="33592" x="8961438" y="5105400"/>
          <p14:tracePt t="33608" x="8961438" y="5075238"/>
          <p14:tracePt t="33625" x="8961438" y="5037138"/>
          <p14:tracePt t="33642" x="8961438" y="4999038"/>
          <p14:tracePt t="33658" x="8969375" y="4968875"/>
          <p14:tracePt t="33675" x="8991600" y="4930775"/>
          <p14:tracePt t="33692" x="9021763" y="4914900"/>
          <p14:tracePt t="33708" x="9045575" y="4892675"/>
          <p14:tracePt t="33725" x="9075738" y="4876800"/>
          <p14:tracePt t="33742" x="9097963" y="4868863"/>
          <p14:tracePt t="33758" x="9136063" y="4854575"/>
          <p14:tracePt t="33776" x="9159875" y="4838700"/>
          <p14:tracePt t="33825" x="9174163" y="4838700"/>
          <p14:tracePt t="33834" x="9182100" y="4838700"/>
          <p14:tracePt t="33842" x="9197975" y="4838700"/>
          <p14:tracePt t="33858" x="9212263" y="4838700"/>
          <p14:tracePt t="33875" x="9250363" y="4838700"/>
          <p14:tracePt t="33892" x="9258300" y="4838700"/>
          <p14:tracePt t="34857" x="9288463" y="4838700"/>
          <p14:tracePt t="34864" x="9318625" y="4838700"/>
          <p14:tracePt t="34875" x="9410700" y="4860925"/>
          <p14:tracePt t="34892" x="9623425" y="4860925"/>
          <p14:tracePt t="34909" x="9775825" y="4860925"/>
          <p14:tracePt t="34925" x="9928225" y="4860925"/>
          <p14:tracePt t="34942" x="10004425" y="4860925"/>
          <p14:tracePt t="34959" x="10028238" y="4860925"/>
          <p14:tracePt t="34975" x="10036175" y="4860925"/>
          <p14:tracePt t="34993" x="10042525" y="4860925"/>
          <p14:tracePt t="35009" x="10074275" y="4860925"/>
          <p14:tracePt t="35025" x="10164763" y="4860925"/>
          <p14:tracePt t="35042" x="10279063" y="4868863"/>
          <p14:tracePt t="35059" x="10423525" y="4876800"/>
          <p14:tracePt t="35075" x="10537825" y="4906963"/>
          <p14:tracePt t="35092" x="10591800" y="4906963"/>
          <p14:tracePt t="35109" x="10621963" y="4906963"/>
          <p14:tracePt t="35177" x="10645775" y="4906963"/>
          <p14:tracePt t="35185" x="10652125" y="4906963"/>
          <p14:tracePt t="35201" x="10683875" y="4914900"/>
          <p14:tracePt t="35209" x="10728325" y="4914900"/>
          <p14:tracePt t="35226" x="10782300" y="4930775"/>
          <p14:tracePt t="35242" x="10836275" y="4937125"/>
          <p14:tracePt t="35259" x="10888663" y="4945063"/>
          <p14:tracePt t="35353" x="10896600" y="4945063"/>
          <p14:tracePt t="35369" x="10912475" y="4960938"/>
          <p14:tracePt t="35417" x="10918825" y="4968875"/>
          <p14:tracePt t="35424" x="10926763" y="4983163"/>
          <p14:tracePt t="35433" x="10934700" y="4991100"/>
          <p14:tracePt t="35448" x="10942638" y="5006975"/>
          <p14:tracePt t="35459" x="10942638" y="5013325"/>
          <p14:tracePt t="35476" x="10950575" y="5029200"/>
          <p14:tracePt t="35492" x="10950575" y="5051425"/>
          <p14:tracePt t="35509" x="10950575" y="5083175"/>
          <p14:tracePt t="35526" x="10950575" y="5127625"/>
          <p14:tracePt t="35542" x="10942638" y="5151438"/>
          <p14:tracePt t="35560" x="10904538" y="5211763"/>
          <p14:tracePt t="35576" x="10896600" y="5219700"/>
          <p14:tracePt t="35592" x="10812463" y="5227638"/>
          <p14:tracePt t="35609" x="10721975" y="5227638"/>
          <p14:tracePt t="35626" x="10575925" y="5219700"/>
          <p14:tracePt t="35642" x="10385425" y="5165725"/>
          <p14:tracePt t="35659" x="10248900" y="5121275"/>
          <p14:tracePt t="35676" x="10188575" y="5075238"/>
          <p14:tracePt t="35692" x="10180638" y="5045075"/>
          <p14:tracePt t="35709" x="10180638" y="5021263"/>
          <p14:tracePt t="35726" x="10188575" y="4983163"/>
          <p14:tracePt t="35742" x="10226675" y="4960938"/>
          <p14:tracePt t="35760" x="10333038" y="4914900"/>
          <p14:tracePt t="35776" x="10401300" y="4892675"/>
          <p14:tracePt t="35792" x="10461625" y="4876800"/>
          <p14:tracePt t="35809" x="10531475" y="4876800"/>
          <p14:tracePt t="35826" x="10607675" y="4868863"/>
          <p14:tracePt t="35842" x="10668000" y="4860925"/>
          <p14:tracePt t="35859" x="10721975" y="4860925"/>
          <p14:tracePt t="35876" x="10752138" y="4860925"/>
          <p14:tracePt t="35892" x="10760075" y="4860925"/>
          <p14:tracePt t="35937" x="10766425" y="4860925"/>
          <p14:tracePt t="36169" x="10752138" y="4860925"/>
          <p14:tracePt t="36177" x="10698163" y="4892675"/>
          <p14:tracePt t="36185" x="10660063" y="4945063"/>
          <p14:tracePt t="36193" x="10591800" y="5021263"/>
          <p14:tracePt t="36209" x="10385425" y="5165725"/>
          <p14:tracePt t="36226" x="10150475" y="5280025"/>
          <p14:tracePt t="36243" x="9936163" y="5364163"/>
          <p14:tracePt t="36259" x="9769475" y="5394325"/>
          <p14:tracePt t="36276" x="9623425" y="5402263"/>
          <p14:tracePt t="36293" x="9525000" y="5402263"/>
          <p14:tracePt t="36309" x="9432925" y="5402263"/>
          <p14:tracePt t="36326" x="9380538" y="5402263"/>
          <p14:tracePt t="36343" x="9304338" y="5402263"/>
          <p14:tracePt t="36346" x="9280525" y="5402263"/>
          <p14:tracePt t="36360" x="9242425" y="5402263"/>
          <p14:tracePt t="36376" x="9212263" y="5402263"/>
          <p14:tracePt t="36393" x="9190038" y="5402263"/>
          <p14:tracePt t="36409" x="9166225" y="5402263"/>
          <p14:tracePt t="36426" x="9144000" y="5394325"/>
          <p14:tracePt t="36443" x="9136063" y="5394325"/>
          <p14:tracePt t="36476" x="9121775" y="5394325"/>
          <p14:tracePt t="36713" x="9144000" y="5372100"/>
          <p14:tracePt t="36721" x="9182100" y="5364163"/>
          <p14:tracePt t="36728" x="9220200" y="5356225"/>
          <p14:tracePt t="36743" x="9296400" y="5356225"/>
          <p14:tracePt t="36760" x="9509125" y="5326063"/>
          <p14:tracePt t="36776" x="9647238" y="5326063"/>
          <p14:tracePt t="36793" x="9715500" y="5326063"/>
          <p14:tracePt t="36810" x="9761538" y="5326063"/>
          <p14:tracePt t="36826" x="9769475" y="5326063"/>
          <p14:tracePt t="36913" x="9753600" y="5326063"/>
          <p14:tracePt t="36920" x="9723438" y="5334000"/>
          <p14:tracePt t="36928" x="9677400" y="5364163"/>
          <p14:tracePt t="36943" x="9623425" y="5380038"/>
          <p14:tracePt t="36960" x="9394825" y="5410200"/>
          <p14:tracePt t="36976" x="9326563" y="5410200"/>
          <p14:tracePt t="36993" x="9304338" y="5410200"/>
          <p14:tracePt t="37026" x="9296400" y="5410200"/>
          <p14:tracePt t="37043" x="9296400" y="5402263"/>
          <p14:tracePt t="37059" x="9326563" y="5402263"/>
          <p14:tracePt t="37076" x="9372600" y="5387975"/>
          <p14:tracePt t="37092" x="9448800" y="5387975"/>
          <p14:tracePt t="37109" x="9486900" y="5387975"/>
          <p14:tracePt t="37126" x="9494838" y="5387975"/>
          <p14:tracePt t="37142" x="9502775" y="5387975"/>
          <p14:tracePt t="37159" x="9509125" y="5440363"/>
          <p14:tracePt t="37176" x="9509125" y="5478463"/>
          <p14:tracePt t="37193" x="9478963" y="5508625"/>
          <p14:tracePt t="37209" x="9426575" y="5524500"/>
          <p14:tracePt t="37226" x="9334500" y="5524500"/>
          <p14:tracePt t="37243" x="9204325" y="5478463"/>
          <p14:tracePt t="37259" x="9090025" y="5410200"/>
          <p14:tracePt t="37276" x="9067800" y="5372100"/>
          <p14:tracePt t="37293" x="9059863" y="5287963"/>
          <p14:tracePt t="37310" x="9067800" y="5235575"/>
          <p14:tracePt t="37326" x="9151938" y="5197475"/>
          <p14:tracePt t="37343" x="9334500" y="5173663"/>
          <p14:tracePt t="37360" x="9456738" y="5173663"/>
          <p14:tracePt t="37376" x="9555163" y="5189538"/>
          <p14:tracePt t="37393" x="9647238" y="5257800"/>
          <p14:tracePt t="37410" x="9669463" y="5311775"/>
          <p14:tracePt t="37426" x="9677400" y="5380038"/>
          <p14:tracePt t="37443" x="9677400" y="5448300"/>
          <p14:tracePt t="37460" x="9647238" y="5508625"/>
          <p14:tracePt t="37476" x="9571038" y="5532438"/>
          <p14:tracePt t="37493" x="9456738" y="5532438"/>
          <p14:tracePt t="37510" x="9312275" y="5508625"/>
          <p14:tracePt t="37526" x="9151938" y="5426075"/>
          <p14:tracePt t="37544" x="9051925" y="5334000"/>
          <p14:tracePt t="37560" x="9051925" y="5318125"/>
          <p14:tracePt t="37576" x="9067800" y="5219700"/>
          <p14:tracePt t="37593" x="9144000" y="5189538"/>
          <p14:tracePt t="37610" x="9258300" y="5173663"/>
          <p14:tracePt t="37626" x="9350375" y="5173663"/>
          <p14:tracePt t="37643" x="9410700" y="5173663"/>
          <p14:tracePt t="37676" x="9426575" y="5211763"/>
          <p14:tracePt t="37693" x="9448800" y="5326063"/>
          <p14:tracePt t="37710" x="9448800" y="5432425"/>
          <p14:tracePt t="37726" x="9418638" y="5524500"/>
          <p14:tracePt t="37744" x="9364663" y="5570538"/>
          <p14:tracePt t="37760" x="9304338" y="5570538"/>
          <p14:tracePt t="37776" x="9236075" y="5570538"/>
          <p14:tracePt t="37793" x="9174163" y="5532438"/>
          <p14:tracePt t="37810" x="9166225" y="5508625"/>
          <p14:tracePt t="37826" x="9151938" y="5470525"/>
          <p14:tracePt t="37843" x="9151938" y="5456238"/>
          <p14:tracePt t="37860" x="9151938" y="5448300"/>
          <p14:tracePt t="37993" x="9166225" y="5448300"/>
          <p14:tracePt t="38001" x="9182100" y="5448300"/>
          <p14:tracePt t="38010" x="9197975" y="5448300"/>
          <p14:tracePt t="38027" x="9204325" y="5432425"/>
          <p14:tracePt t="38043" x="9190038" y="5372100"/>
          <p14:tracePt t="38401" x="9174163" y="5372100"/>
          <p14:tracePt t="38449" x="9166225" y="5372100"/>
          <p14:tracePt t="38457" x="9159875" y="5380038"/>
          <p14:tracePt t="38553" x="9174163" y="5380038"/>
          <p14:tracePt t="38561" x="9280525" y="5380038"/>
          <p14:tracePt t="38569" x="9388475" y="5380038"/>
          <p14:tracePt t="38577" x="9525000" y="5380038"/>
          <p14:tracePt t="38593" x="9959975" y="5380038"/>
          <p14:tracePt t="38610" x="10417175" y="5380038"/>
          <p14:tracePt t="38627" x="10812463" y="5380038"/>
          <p14:tracePt t="38643" x="11079163" y="5356225"/>
          <p14:tracePt t="38660" x="11209338" y="5341938"/>
          <p14:tracePt t="38677" x="11223625" y="5341938"/>
          <p14:tracePt t="38833" x="11223625" y="5349875"/>
          <p14:tracePt t="38840" x="11223625" y="5380038"/>
          <p14:tracePt t="38848" x="11223625" y="5402263"/>
          <p14:tracePt t="38864" x="11217275" y="5418138"/>
          <p14:tracePt t="38877" x="11201400" y="5432425"/>
          <p14:tracePt t="38894" x="11147425" y="5440363"/>
          <p14:tracePt t="38910" x="11033125" y="5440363"/>
          <p14:tracePt t="38928" x="10812463" y="5440363"/>
          <p14:tracePt t="38944" x="10721975" y="5440363"/>
          <p14:tracePt t="38960" x="10683875" y="5440363"/>
          <p14:tracePt t="38977" x="10675938" y="5440363"/>
          <p14:tracePt t="39016" x="10668000" y="5432425"/>
          <p14:tracePt t="39032" x="10660063" y="5418138"/>
          <p14:tracePt t="39043" x="10645775" y="5394325"/>
          <p14:tracePt t="39060" x="10621963" y="5356225"/>
          <p14:tracePt t="39077" x="10614025" y="5334000"/>
          <p14:tracePt t="39094" x="10607675" y="5326063"/>
          <p14:tracePt t="39110" x="10607675" y="5311775"/>
          <p14:tracePt t="39128" x="10637838" y="5273675"/>
          <p14:tracePt t="39144" x="10668000" y="5273675"/>
          <p14:tracePt t="39160" x="10774363" y="5273675"/>
          <p14:tracePt t="39177" x="10842625" y="5273675"/>
          <p14:tracePt t="39194" x="10896600" y="5273675"/>
          <p14:tracePt t="39248" x="10896600" y="5280025"/>
          <p14:tracePt t="39257" x="10896600" y="5311775"/>
          <p14:tracePt t="39264" x="10896600" y="5334000"/>
          <p14:tracePt t="39277" x="10896600" y="5364163"/>
          <p14:tracePt t="39294" x="10896600" y="5387975"/>
          <p14:tracePt t="39310" x="10896600" y="5402263"/>
          <p14:tracePt t="39328" x="10874375" y="5402263"/>
          <p14:tracePt t="39344" x="10850563" y="5402263"/>
          <p14:tracePt t="39416" x="10842625" y="5402263"/>
          <p14:tracePt t="39424" x="10836275" y="5402263"/>
          <p14:tracePt t="39432" x="10790238" y="5440363"/>
          <p14:tracePt t="39443" x="10752138" y="5508625"/>
          <p14:tracePt t="39460" x="10621963" y="5646738"/>
          <p14:tracePt t="39477" x="10469563" y="5753100"/>
          <p14:tracePt t="39493" x="10294938" y="5837238"/>
          <p14:tracePt t="39510" x="10118725" y="5889625"/>
          <p14:tracePt t="39527" x="9913938" y="5889625"/>
          <p14:tracePt t="39543" x="9753600" y="5889625"/>
          <p14:tracePt t="39560" x="9563100" y="5851525"/>
          <p14:tracePt t="39577" x="9410700" y="5775325"/>
          <p14:tracePt t="39594" x="9304338" y="5730875"/>
          <p14:tracePt t="39610" x="9274175" y="5699125"/>
          <p14:tracePt t="39627" x="9258300" y="5692775"/>
          <p14:tracePt t="39644" x="9258300" y="5676900"/>
          <p14:tracePt t="39660" x="9258300" y="5638800"/>
          <p14:tracePt t="39677" x="9258300" y="5622925"/>
          <p14:tracePt t="39694" x="9280525" y="5592763"/>
          <p14:tracePt t="39710" x="9296400" y="5578475"/>
          <p14:tracePt t="39727" x="9326563" y="5554663"/>
          <p14:tracePt t="39792" x="9334500" y="5554663"/>
          <p14:tracePt t="39809" x="9342438" y="5562600"/>
          <p14:tracePt t="39817" x="9342438" y="5600700"/>
          <p14:tracePt t="39827" x="9342438" y="5630863"/>
          <p14:tracePt t="39844" x="9342438" y="5715000"/>
          <p14:tracePt t="39861" x="9342438" y="5730875"/>
          <p14:tracePt t="39937" x="9334500" y="5715000"/>
          <p14:tracePt t="39945" x="9334500" y="5646738"/>
          <p14:tracePt t="39953" x="9342438" y="5592763"/>
          <p14:tracePt t="39961" x="9372600" y="5562600"/>
          <p14:tracePt t="39977" x="9478963" y="5508625"/>
          <p14:tracePt t="39994" x="9639300" y="5478463"/>
          <p14:tracePt t="40011" x="9791700" y="5478463"/>
          <p14:tracePt t="40027" x="9913938" y="5478463"/>
          <p14:tracePt t="40044" x="9990138" y="5494338"/>
          <p14:tracePt t="40061" x="10028238" y="5524500"/>
          <p14:tracePt t="40077" x="10042525" y="5554663"/>
          <p14:tracePt t="40094" x="10050463" y="5616575"/>
          <p14:tracePt t="40111" x="10050463" y="5707063"/>
          <p14:tracePt t="40128" x="10020300" y="5837238"/>
          <p14:tracePt t="40144" x="9921875" y="5913438"/>
          <p14:tracePt t="40161" x="9753600" y="5959475"/>
          <p14:tracePt t="40178" x="9571038" y="5981700"/>
          <p14:tracePt t="40194" x="9388475" y="5981700"/>
          <p14:tracePt t="40211" x="9212263" y="5927725"/>
          <p14:tracePt t="40227" x="9083675" y="5867400"/>
          <p14:tracePt t="40244" x="9037638" y="5829300"/>
          <p14:tracePt t="40261" x="9021763" y="5791200"/>
          <p14:tracePt t="40277" x="9021763" y="5699125"/>
          <p14:tracePt t="40294" x="9021763" y="5638800"/>
          <p14:tracePt t="40311" x="9075738" y="5584825"/>
          <p14:tracePt t="40328" x="9174163" y="5532438"/>
          <p14:tracePt t="40344" x="9242425" y="5532438"/>
          <p14:tracePt t="40361" x="9350375" y="5540375"/>
          <p14:tracePt t="40378" x="9478963" y="5616575"/>
          <p14:tracePt t="40394" x="9571038" y="5699125"/>
          <p14:tracePt t="40411" x="9647238" y="5845175"/>
          <p14:tracePt t="40427" x="9655175" y="5951538"/>
          <p14:tracePt t="40444" x="9655175" y="6027738"/>
          <p14:tracePt t="40461" x="9631363" y="6073775"/>
          <p14:tracePt t="40477" x="9571038" y="6096000"/>
          <p14:tracePt t="40494" x="9471025" y="6096000"/>
          <p14:tracePt t="40511" x="9356725" y="6080125"/>
          <p14:tracePt t="40528" x="9121775" y="5943600"/>
          <p14:tracePt t="40544" x="8937625" y="5791200"/>
          <p14:tracePt t="40561" x="8861425" y="5668963"/>
          <p14:tracePt t="40578" x="8831263" y="5584825"/>
          <p14:tracePt t="40594" x="8831263" y="5516563"/>
          <p14:tracePt t="40611" x="8923338" y="5440363"/>
          <p14:tracePt t="40628" x="9121775" y="5410200"/>
          <p14:tracePt t="40644" x="9410700" y="5410200"/>
          <p14:tracePt t="40661" x="9647238" y="5418138"/>
          <p14:tracePt t="40678" x="9807575" y="5478463"/>
          <p14:tracePt t="40694" x="9867900" y="5546725"/>
          <p14:tracePt t="40712" x="9890125" y="5722938"/>
          <p14:tracePt t="40728" x="9890125" y="5783263"/>
          <p14:tracePt t="40744" x="9731375" y="5965825"/>
          <p14:tracePt t="40761" x="9563100" y="6003925"/>
          <p14:tracePt t="40778" x="9394825" y="6011863"/>
          <p14:tracePt t="40794" x="9242425" y="5989638"/>
          <p14:tracePt t="40811" x="9051925" y="5905500"/>
          <p14:tracePt t="40828" x="8907463" y="5791200"/>
          <p14:tracePt t="40844" x="8861425" y="5722938"/>
          <p14:tracePt t="40861" x="8847138" y="5646738"/>
          <p14:tracePt t="40878" x="8923338" y="5532438"/>
          <p14:tracePt t="40894" x="9090025" y="5486400"/>
          <p14:tracePt t="40912" x="9410700" y="5478463"/>
          <p14:tracePt t="40928" x="9478963" y="5486400"/>
          <p14:tracePt t="40944" x="9578975" y="5540375"/>
          <p14:tracePt t="40961" x="9593263" y="5608638"/>
          <p14:tracePt t="40978" x="9593263" y="5707063"/>
          <p14:tracePt t="40995" x="9555163" y="5791200"/>
          <p14:tracePt t="41011" x="9471025" y="5837238"/>
          <p14:tracePt t="41028" x="9394825" y="5851525"/>
          <p14:tracePt t="41044" x="9350375" y="5851525"/>
          <p14:tracePt t="41061" x="9318625" y="5851525"/>
          <p14:tracePt t="41078" x="9296400" y="5845175"/>
          <p14:tracePt t="41095" x="9288463" y="5829300"/>
          <p14:tracePt t="41112" x="9288463" y="5730875"/>
          <p14:tracePt t="41128" x="9296400" y="5684838"/>
          <p14:tracePt t="41144" x="9356725" y="5661025"/>
          <p14:tracePt t="41161" x="9394825" y="5661025"/>
          <p14:tracePt t="41195" x="9402763" y="5661025"/>
          <p14:tracePt t="41211" x="9426575" y="5684838"/>
          <p14:tracePt t="41228" x="9448800" y="5722938"/>
          <p14:tracePt t="41244" x="9448800" y="5753100"/>
          <p14:tracePt t="41261" x="9448800" y="5775325"/>
          <p14:tracePt t="41304" x="9448800" y="5791200"/>
          <p14:tracePt t="41545" x="9448800" y="5799138"/>
          <p14:tracePt t="41681" x="9448800" y="5807075"/>
          <p14:tracePt t="47121" x="9440863" y="5692775"/>
          <p14:tracePt t="47129" x="9440863" y="5448300"/>
          <p14:tracePt t="47137" x="9440863" y="5235575"/>
          <p14:tracePt t="47147" x="9432925" y="5143500"/>
          <p14:tracePt t="47163" x="9426575" y="5089525"/>
          <p14:tracePt t="47180" x="9426575" y="4983163"/>
          <p14:tracePt t="47197" x="9440863" y="4868863"/>
          <p14:tracePt t="47214" x="9448800" y="4854575"/>
          <p14:tracePt t="47230" x="9456738" y="4792663"/>
          <p14:tracePt t="47247" x="9478963" y="4708525"/>
          <p14:tracePt t="47264" x="9509125" y="4632325"/>
          <p14:tracePt t="47280" x="9517063" y="4541838"/>
          <p14:tracePt t="47297" x="9525000" y="4479925"/>
          <p14:tracePt t="47313" x="9547225" y="4419600"/>
          <p14:tracePt t="47330" x="9547225" y="4389438"/>
          <p14:tracePt t="47347" x="9547225" y="4359275"/>
          <p14:tracePt t="47363" x="9547225" y="4327525"/>
          <p14:tracePt t="47380" x="9547225" y="4305300"/>
          <p14:tracePt t="47397" x="9547225" y="4275138"/>
          <p14:tracePt t="47413" x="9547225" y="4244975"/>
          <p14:tracePt t="47430" x="9540875" y="4229100"/>
          <p14:tracePt t="47447" x="9532938" y="4198938"/>
          <p14:tracePt t="47464" x="9509125" y="4168775"/>
          <p14:tracePt t="47480" x="9486900" y="4144963"/>
          <p14:tracePt t="47497" x="9478963" y="4130675"/>
          <p14:tracePt t="47513" x="9471025" y="4114800"/>
          <p14:tracePt t="47530" x="9456738" y="4098925"/>
          <p14:tracePt t="47547" x="9432925" y="4068763"/>
          <p14:tracePt t="47563" x="9432925" y="4060825"/>
          <p14:tracePt t="47580" x="9418638" y="4046538"/>
          <p14:tracePt t="47597" x="9418638" y="4038600"/>
          <p14:tracePt t="47613" x="9410700" y="4030663"/>
          <p14:tracePt t="47630" x="9402763" y="4022725"/>
          <p14:tracePt t="47647" x="9388475" y="4022725"/>
          <p14:tracePt t="47664" x="9372600" y="4022725"/>
          <p14:tracePt t="47841" x="9364663" y="4022725"/>
          <p14:tracePt t="47928" x="9364663" y="4038600"/>
          <p14:tracePt t="47937" x="9364663" y="4076700"/>
          <p14:tracePt t="47947" x="9364663" y="4144963"/>
          <p14:tracePt t="47964" x="9364663" y="4229100"/>
          <p14:tracePt t="47980" x="9356725" y="4313238"/>
          <p14:tracePt t="47997" x="9342438" y="4389438"/>
          <p14:tracePt t="48014" x="9342438" y="4419600"/>
          <p14:tracePt t="48030" x="9334500" y="4441825"/>
          <p14:tracePt t="48048" x="9334500" y="4479925"/>
          <p14:tracePt t="48063" x="9334500" y="4541838"/>
          <p14:tracePt t="48080" x="9334500" y="4625975"/>
          <p14:tracePt t="48097" x="9326563" y="4716463"/>
          <p14:tracePt t="48114" x="9326563" y="4816475"/>
          <p14:tracePt t="48130" x="9326563" y="4876800"/>
          <p14:tracePt t="48147" x="9326563" y="4922838"/>
          <p14:tracePt t="48164" x="9326563" y="5006975"/>
          <p14:tracePt t="48180" x="9326563" y="5059363"/>
          <p14:tracePt t="48197" x="9326563" y="5135563"/>
          <p14:tracePt t="48214" x="9326563" y="5189538"/>
          <p14:tracePt t="48230" x="9326563" y="5265738"/>
          <p14:tracePt t="48248" x="9326563" y="5410200"/>
          <p14:tracePt t="48264" x="9326563" y="5470525"/>
          <p14:tracePt t="48280" x="9312275" y="5622925"/>
          <p14:tracePt t="48297" x="9312275" y="5699125"/>
          <p14:tracePt t="48314" x="9312275" y="5783263"/>
          <p14:tracePt t="48330" x="9304338" y="5851525"/>
          <p14:tracePt t="48347" x="9304338" y="5913438"/>
          <p14:tracePt t="48364" x="9304338" y="5951538"/>
          <p14:tracePt t="48380" x="9304338" y="5965825"/>
          <p14:tracePt t="48397" x="9304338" y="5973763"/>
          <p14:tracePt t="48465" x="9304338" y="5965825"/>
          <p14:tracePt t="48473" x="9304338" y="5883275"/>
          <p14:tracePt t="48481" x="9304338" y="5768975"/>
          <p14:tracePt t="48497" x="9304338" y="5570538"/>
          <p14:tracePt t="48514" x="9304338" y="5349875"/>
          <p14:tracePt t="48530" x="9304338" y="5113338"/>
          <p14:tracePt t="48547" x="9304338" y="4930775"/>
          <p14:tracePt t="48564" x="9288463" y="4808538"/>
          <p14:tracePt t="48580" x="9274175" y="4702175"/>
          <p14:tracePt t="48597" x="9266238" y="4640263"/>
          <p14:tracePt t="48614" x="9266238" y="4564063"/>
          <p14:tracePt t="48630" x="9266238" y="4465638"/>
          <p14:tracePt t="48648" x="9266238" y="4343400"/>
          <p14:tracePt t="48664" x="9266238" y="4305300"/>
          <p14:tracePt t="48681" x="9266238" y="4297363"/>
          <p14:tracePt t="48744" x="9266238" y="4283075"/>
          <p14:tracePt t="48929" x="9266238" y="4289425"/>
          <p14:tracePt t="48937" x="9266238" y="4381500"/>
          <p14:tracePt t="48947" x="9266238" y="4479925"/>
          <p14:tracePt t="48964" x="9266238" y="4632325"/>
          <p14:tracePt t="48981" x="9266238" y="4702175"/>
          <p14:tracePt t="49025" x="9266238" y="4708525"/>
          <p14:tracePt t="49047" x="9266238" y="4724400"/>
          <p14:tracePt t="49056" x="9266238" y="4778375"/>
          <p14:tracePt t="49063" x="9266238" y="4854575"/>
          <p14:tracePt t="49080" x="9266238" y="4968875"/>
          <p14:tracePt t="49097" x="9266238" y="5045075"/>
          <p14:tracePt t="49114" x="9266238" y="5075238"/>
          <p14:tracePt t="49131" x="9266238" y="5121275"/>
          <p14:tracePt t="49147" x="9266238" y="5151438"/>
          <p14:tracePt t="49164" x="9266238" y="5211763"/>
          <p14:tracePt t="49181" x="9266238" y="5318125"/>
          <p14:tracePt t="49197" x="9258300" y="5418138"/>
          <p14:tracePt t="49214" x="9250363" y="5478463"/>
          <p14:tracePt t="49231" x="9250363" y="5532438"/>
          <p14:tracePt t="49247" x="9250363" y="5554663"/>
          <p14:tracePt t="49264" x="9250363" y="5608638"/>
          <p14:tracePt t="49281" x="9250363" y="5668963"/>
          <p14:tracePt t="49297" x="9250363" y="5722938"/>
          <p14:tracePt t="49314" x="9250363" y="5761038"/>
          <p14:tracePt t="49331" x="9250363" y="5791200"/>
          <p14:tracePt t="49347" x="9250363" y="5813425"/>
          <p14:tracePt t="49364" x="9250363" y="5821363"/>
          <p14:tracePt t="49381" x="9250363" y="5829300"/>
          <p14:tracePt t="49397" x="9250363" y="5837238"/>
          <p14:tracePt t="49414" x="9250363" y="5859463"/>
          <p14:tracePt t="49431" x="9250363" y="5883275"/>
          <p14:tracePt t="49448" x="9266238" y="5921375"/>
          <p14:tracePt t="49464" x="9266238" y="5943600"/>
          <p14:tracePt t="49481" x="9274175" y="5959475"/>
          <p14:tracePt t="49497" x="9280525" y="5989638"/>
          <p14:tracePt t="49531" x="9280525" y="5997575"/>
          <p14:tracePt t="49548" x="9280525" y="6003925"/>
          <p14:tracePt t="50032" x="9280525" y="6011863"/>
          <p14:tracePt t="61448" x="9280525" y="6019800"/>
          <p14:tracePt t="61897" x="9304338" y="6027738"/>
          <p14:tracePt t="61905" x="9372600" y="6049963"/>
          <p14:tracePt t="61913" x="9448800" y="6065838"/>
          <p14:tracePt t="61920" x="9532938" y="6088063"/>
          <p14:tracePt t="61936" x="9631363" y="6088063"/>
          <p14:tracePt t="61952" x="10156825" y="5943600"/>
          <p14:tracePt t="61969" x="10333038" y="5883275"/>
          <p14:tracePt t="61985" x="10363200" y="5867400"/>
          <p14:tracePt t="62089" x="10379075" y="5851525"/>
          <p14:tracePt t="62097" x="10447338" y="5737225"/>
          <p14:tracePt t="62104" x="10485438" y="5684838"/>
          <p14:tracePt t="62119" x="10507663" y="5638800"/>
          <p14:tracePt t="62135" x="10515600" y="5630863"/>
          <p14:tracePt t="62192" x="10523538" y="5616575"/>
          <p14:tracePt t="62201" x="10553700" y="5578475"/>
          <p14:tracePt t="62209" x="10599738" y="5516563"/>
          <p14:tracePt t="62219" x="10629900" y="5470525"/>
          <p14:tracePt t="62235" x="10652125" y="5440363"/>
          <p14:tracePt t="62353" x="10652125" y="5432425"/>
          <p14:tracePt t="62362" x="10660063" y="5387975"/>
          <p14:tracePt t="62369" x="10668000" y="5318125"/>
          <p14:tracePt t="62386" x="10675938" y="5280025"/>
          <p14:tracePt t="62402" x="10675938" y="5273675"/>
          <p14:tracePt t="62848" x="10668000" y="5265738"/>
          <p14:tracePt t="62856" x="10614025" y="5241925"/>
          <p14:tracePt t="62866" x="10569575" y="5235575"/>
          <p14:tracePt t="62872" x="10531475" y="5227638"/>
          <p14:tracePt t="62888" x="10499725" y="5219700"/>
          <p14:tracePt t="62902" x="10477500" y="5203825"/>
          <p14:tracePt t="62920" x="10264775" y="5151438"/>
          <p14:tracePt t="62936" x="10080625" y="5089525"/>
          <p14:tracePt t="62952" x="9753600" y="4999038"/>
          <p14:tracePt t="62969" x="9318625" y="4876800"/>
          <p14:tracePt t="62986" x="9045575" y="4784725"/>
          <p14:tracePt t="63002" x="8648700" y="4610100"/>
          <p14:tracePt t="63019" x="8191500" y="4457700"/>
          <p14:tracePt t="63036" x="7840663" y="4305300"/>
          <p14:tracePt t="63052" x="7680325" y="4251325"/>
          <p14:tracePt t="63069" x="7581900" y="4191000"/>
          <p14:tracePt t="63086" x="7566025" y="4175125"/>
          <p14:tracePt t="63119" x="7559675" y="4175125"/>
          <p14:tracePt t="63168" x="7551738" y="4160838"/>
          <p14:tracePt t="63177" x="7535863" y="4130675"/>
          <p14:tracePt t="63186" x="7521575" y="4098925"/>
          <p14:tracePt t="63203" x="7489825" y="4068763"/>
          <p14:tracePt t="63219" x="7459663" y="4046538"/>
          <p14:tracePt t="63236" x="7445375" y="4030663"/>
          <p14:tracePt t="63253" x="7399338" y="4000500"/>
          <p14:tracePt t="63269" x="7323138" y="3954463"/>
          <p14:tracePt t="63286" x="7246938" y="3894138"/>
          <p14:tracePt t="63303" x="7170738" y="3856038"/>
          <p14:tracePt t="63320" x="7018338" y="3771900"/>
          <p14:tracePt t="63336" x="6918325" y="3711575"/>
          <p14:tracePt t="63353" x="6858000" y="3673475"/>
          <p14:tracePt t="63369" x="6842125" y="3657600"/>
          <p14:tracePt t="63386" x="6835775" y="3649663"/>
          <p14:tracePt t="63403" x="6819900" y="3635375"/>
          <p14:tracePt t="63419" x="6811963" y="3611563"/>
          <p14:tracePt t="63436" x="6804025" y="3589338"/>
          <p14:tracePt t="63453" x="6804025" y="3551238"/>
          <p14:tracePt t="63469" x="6797675" y="3527425"/>
          <p14:tracePt t="63486" x="6789738" y="3475038"/>
          <p14:tracePt t="63503" x="6781800" y="3444875"/>
          <p14:tracePt t="63520" x="6727825" y="3382963"/>
          <p14:tracePt t="63536" x="6683375" y="3344863"/>
          <p14:tracePt t="63553" x="6599238" y="3284538"/>
          <p14:tracePt t="63569" x="6553200" y="3246438"/>
          <p14:tracePt t="63586" x="6515100" y="3216275"/>
          <p14:tracePt t="63602" x="6461125" y="3192463"/>
          <p14:tracePt t="63619" x="6400800" y="3162300"/>
          <p14:tracePt t="63636" x="6346825" y="3140075"/>
          <p14:tracePt t="63652" x="6302375" y="3132138"/>
          <p14:tracePt t="63669" x="6240463" y="3108325"/>
          <p14:tracePt t="63686" x="6180138" y="3086100"/>
          <p14:tracePt t="63702" x="6103938" y="3048000"/>
          <p14:tracePt t="63719" x="6073775" y="3040063"/>
          <p14:tracePt t="63736" x="6049963" y="3017838"/>
          <p14:tracePt t="63752" x="6019800" y="2994025"/>
          <p14:tracePt t="63769" x="5981700" y="2955925"/>
          <p14:tracePt t="63786" x="5921375" y="2925763"/>
          <p14:tracePt t="63802" x="5859463" y="2895600"/>
          <p14:tracePt t="63819" x="5768975" y="2841625"/>
          <p14:tracePt t="63836" x="5676900" y="2789238"/>
          <p14:tracePt t="63852" x="5578475" y="2751138"/>
          <p14:tracePt t="63869" x="5540375" y="2727325"/>
          <p14:tracePt t="63886" x="5486400" y="2713038"/>
          <p14:tracePt t="63902" x="5464175" y="2697163"/>
          <p14:tracePt t="63969" x="5456238" y="2697163"/>
          <p14:tracePt t="63977" x="5456238" y="2682875"/>
          <p14:tracePt t="63986" x="5456238" y="2659063"/>
          <p14:tracePt t="64003" x="5456238" y="2636838"/>
          <p14:tracePt t="64019" x="5456238" y="2598738"/>
          <p14:tracePt t="64036" x="5456238" y="2574925"/>
          <p14:tracePt t="64053" x="5478463" y="2530475"/>
          <p14:tracePt t="64070" x="5592763" y="2476500"/>
          <p14:tracePt t="64086" x="5745163" y="2438400"/>
          <p14:tracePt t="64103" x="5943600" y="2400300"/>
          <p14:tracePt t="64120" x="6088063" y="2378075"/>
          <p14:tracePt t="64136" x="6149975" y="2362200"/>
          <p14:tracePt t="64153" x="6156325" y="2362200"/>
          <p14:tracePt t="64170" x="6172200" y="2362200"/>
          <p14:tracePt t="64186" x="6188075" y="2370138"/>
          <p14:tracePt t="64203" x="6202363" y="2370138"/>
          <p14:tracePt t="64236" x="6202363" y="2384425"/>
          <p14:tracePt t="64253" x="6202363" y="2400300"/>
          <p14:tracePt t="64270" x="6218238" y="2544763"/>
          <p14:tracePt t="64286" x="6232525" y="2682875"/>
          <p14:tracePt t="64303" x="6240463" y="2797175"/>
          <p14:tracePt t="64320" x="6240463" y="2903538"/>
          <p14:tracePt t="64336" x="6240463" y="2987675"/>
          <p14:tracePt t="64353" x="6240463" y="3009900"/>
          <p14:tracePt t="64370" x="6202363" y="3040063"/>
          <p14:tracePt t="64386" x="6156325" y="3040063"/>
          <p14:tracePt t="64403" x="6096000" y="3040063"/>
          <p14:tracePt t="64420" x="6011863" y="3040063"/>
          <p14:tracePt t="64436" x="5867400" y="3025775"/>
          <p14:tracePt t="64453" x="5707063" y="3001963"/>
          <p14:tracePt t="64470" x="5532438" y="2979738"/>
          <p14:tracePt t="64486" x="5432425" y="2949575"/>
          <p14:tracePt t="64504" x="5418138" y="2933700"/>
          <p14:tracePt t="64520" x="5402263" y="2911475"/>
          <p14:tracePt t="64536" x="5402263" y="2803525"/>
          <p14:tracePt t="64553" x="5432425" y="2705100"/>
          <p14:tracePt t="64570" x="5478463" y="2636838"/>
          <p14:tracePt t="64586" x="5524500" y="2598738"/>
          <p14:tracePt t="64603" x="5578475" y="2574925"/>
          <p14:tracePt t="64620" x="5676900" y="2544763"/>
          <p14:tracePt t="64636" x="5799138" y="2536825"/>
          <p14:tracePt t="64653" x="5959475" y="2530475"/>
          <p14:tracePt t="64670" x="6011863" y="2530475"/>
          <p14:tracePt t="65601" x="6027738" y="2530475"/>
          <p14:tracePt t="65609" x="6065838" y="2560638"/>
          <p14:tracePt t="65620" x="6142038" y="2674938"/>
          <p14:tracePt t="65637" x="6362700" y="3116263"/>
          <p14:tracePt t="65653" x="6645275" y="3459163"/>
          <p14:tracePt t="65670" x="6911975" y="3779838"/>
          <p14:tracePt t="65687" x="7185025" y="3984625"/>
          <p14:tracePt t="65703" x="7505700" y="4168775"/>
          <p14:tracePt t="65720" x="7764463" y="4283075"/>
          <p14:tracePt t="65737" x="7832725" y="4305300"/>
          <p14:tracePt t="65753" x="7864475" y="4305300"/>
          <p14:tracePt t="65809" x="7870825" y="4297363"/>
          <p14:tracePt t="65817" x="7902575" y="4275138"/>
          <p14:tracePt t="65824" x="7932738" y="4259263"/>
          <p14:tracePt t="65837" x="7962900" y="4244975"/>
          <p14:tracePt t="65853" x="8061325" y="4237038"/>
          <p14:tracePt t="65870" x="8169275" y="4237038"/>
          <p14:tracePt t="65874" x="8251825" y="4237038"/>
          <p14:tracePt t="65887" x="8343900" y="4259263"/>
          <p14:tracePt t="65904" x="8556625" y="4327525"/>
          <p14:tracePt t="65920" x="8983663" y="4465638"/>
          <p14:tracePt t="65937" x="9266238" y="4533900"/>
          <p14:tracePt t="65954" x="9456738" y="4564063"/>
          <p14:tracePt t="65970" x="9601200" y="4564063"/>
          <p14:tracePt t="65987" x="9639300" y="4564063"/>
          <p14:tracePt t="66004" x="9647238" y="4564063"/>
          <p14:tracePt t="66037" x="9661525" y="4541838"/>
          <p14:tracePt t="66053" x="9669463" y="4495800"/>
          <p14:tracePt t="66070" x="9669463" y="4487863"/>
          <p14:tracePt t="66087" x="9685338" y="4441825"/>
          <p14:tracePt t="66104" x="9723438" y="4411663"/>
          <p14:tracePt t="66120" x="9775825" y="4411663"/>
          <p14:tracePt t="66137" x="9829800" y="4411663"/>
          <p14:tracePt t="66208" x="9837738" y="4411663"/>
          <p14:tracePt t="66217" x="9837738" y="4403725"/>
          <p14:tracePt t="66224" x="9791700" y="4381500"/>
          <p14:tracePt t="66237" x="9769475" y="4365625"/>
          <p14:tracePt t="66254" x="9715500" y="4305300"/>
          <p14:tracePt t="66270" x="9693275" y="4275138"/>
          <p14:tracePt t="66288" x="9578975" y="4168775"/>
          <p14:tracePt t="66304" x="9532938" y="4137025"/>
          <p14:tracePt t="66320" x="9432925" y="4076700"/>
          <p14:tracePt t="66337" x="9372600" y="4022725"/>
          <p14:tracePt t="66354" x="9312275" y="4008438"/>
          <p14:tracePt t="66370" x="9266238" y="3992563"/>
          <p14:tracePt t="66387" x="9236075" y="3992563"/>
          <p14:tracePt t="66404" x="9212263" y="3978275"/>
          <p14:tracePt t="66420" x="9190038" y="3978275"/>
          <p14:tracePt t="66437" x="9159875" y="3978275"/>
          <p14:tracePt t="66454" x="9151938" y="3978275"/>
          <p14:tracePt t="66470" x="9037638" y="4046538"/>
          <p14:tracePt t="66488" x="8899525" y="4259263"/>
          <p14:tracePt t="66504" x="8869363" y="4359275"/>
          <p14:tracePt t="66520" x="8869363" y="4397375"/>
          <p14:tracePt t="66537" x="8885238" y="4427538"/>
          <p14:tracePt t="66554" x="9067800" y="4435475"/>
          <p14:tracePt t="66570" x="9350375" y="4435475"/>
          <p14:tracePt t="66587" x="9639300" y="4313238"/>
          <p14:tracePt t="66604" x="9761538" y="4213225"/>
          <p14:tracePt t="66620" x="9807575" y="4114800"/>
          <p14:tracePt t="66637" x="9807575" y="4060825"/>
          <p14:tracePt t="66654" x="9753600" y="3954463"/>
          <p14:tracePt t="66670" x="9593263" y="3878263"/>
          <p14:tracePt t="66688" x="9394825" y="3832225"/>
          <p14:tracePt t="66704" x="9318625" y="3832225"/>
          <p14:tracePt t="66720" x="9083675" y="3856038"/>
          <p14:tracePt t="66737" x="8961438" y="3940175"/>
          <p14:tracePt t="66754" x="8907463" y="4008438"/>
          <p14:tracePt t="66771" x="8899525" y="4038600"/>
          <p14:tracePt t="66787" x="8899525" y="4060825"/>
          <p14:tracePt t="66804" x="8975725" y="4076700"/>
          <p14:tracePt t="66821" x="9067800" y="4092575"/>
          <p14:tracePt t="66837" x="9242425" y="4092575"/>
          <p14:tracePt t="66854" x="9334500" y="4076700"/>
          <p14:tracePt t="66888" x="9334500" y="4060825"/>
          <p14:tracePt t="66904" x="9197975" y="4030663"/>
          <p14:tracePt t="66921" x="9059863" y="4022725"/>
          <p14:tracePt t="66937" x="8893175" y="4054475"/>
          <p14:tracePt t="66954" x="8801100" y="4160838"/>
          <p14:tracePt t="66971" x="8785225" y="4275138"/>
          <p14:tracePt t="66987" x="8809038" y="4359275"/>
          <p14:tracePt t="67004" x="9013825" y="4397375"/>
          <p14:tracePt t="67021" x="9326563" y="4397375"/>
          <p14:tracePt t="67037" x="9601200" y="4321175"/>
          <p14:tracePt t="67054" x="9715500" y="4244975"/>
          <p14:tracePt t="67071" x="9723438" y="4206875"/>
          <p14:tracePt t="67088" x="9669463" y="4160838"/>
          <p14:tracePt t="67104" x="9517063" y="4130675"/>
          <p14:tracePt t="67121" x="9372600" y="4122738"/>
          <p14:tracePt t="67137" x="9228138" y="4221163"/>
          <p14:tracePt t="67154" x="9182100" y="4351338"/>
          <p14:tracePt t="67171" x="9182100" y="4435475"/>
          <p14:tracePt t="67187" x="9220200" y="4479925"/>
          <p14:tracePt t="67204" x="9380538" y="4487863"/>
          <p14:tracePt t="67221" x="9532938" y="4457700"/>
          <p14:tracePt t="67237" x="9623425" y="4381500"/>
          <p14:tracePt t="67254" x="9631363" y="4313238"/>
          <p14:tracePt t="67271" x="9623425" y="4221163"/>
          <p14:tracePt t="67288" x="9478963" y="4168775"/>
          <p14:tracePt t="67304" x="9364663" y="4160838"/>
          <p14:tracePt t="67321" x="9228138" y="4206875"/>
          <p14:tracePt t="67337" x="9182100" y="4305300"/>
          <p14:tracePt t="67354" x="9174163" y="4403725"/>
          <p14:tracePt t="67371" x="9174163" y="4435475"/>
          <p14:tracePt t="67388" x="9197975" y="4449763"/>
          <p14:tracePt t="67404" x="9342438" y="4449763"/>
          <p14:tracePt t="67421" x="9502775" y="4373563"/>
          <p14:tracePt t="67437" x="9571038" y="4297363"/>
          <p14:tracePt t="67454" x="9593263" y="4229100"/>
          <p14:tracePt t="67472" x="9593263" y="4198938"/>
          <p14:tracePt t="67488" x="9571038" y="4175125"/>
          <p14:tracePt t="67504" x="9471025" y="4160838"/>
          <p14:tracePt t="67521" x="9380538" y="4175125"/>
          <p14:tracePt t="67538" x="9274175" y="4275138"/>
          <p14:tracePt t="67554" x="9250363" y="4343400"/>
          <p14:tracePt t="67571" x="9242425" y="4365625"/>
          <p14:tracePt t="67588" x="9242425" y="4373563"/>
          <p14:tracePt t="67604" x="9342438" y="4373563"/>
          <p14:tracePt t="67621" x="9478963" y="4305300"/>
          <p14:tracePt t="67638" x="9547225" y="4229100"/>
          <p14:tracePt t="67654" x="9555163" y="4160838"/>
          <p14:tracePt t="67671" x="9547225" y="4130675"/>
          <p14:tracePt t="67688" x="9388475" y="4098925"/>
          <p14:tracePt t="67704" x="9190038" y="4122738"/>
          <p14:tracePt t="67721" x="9059863" y="4198938"/>
          <p14:tracePt t="67738" x="9013825" y="4267200"/>
          <p14:tracePt t="67754" x="9007475" y="4289425"/>
          <p14:tracePt t="67771" x="9037638" y="4305300"/>
          <p14:tracePt t="67788" x="9174163" y="4305300"/>
          <p14:tracePt t="67804" x="9304338" y="4237038"/>
          <p14:tracePt t="67821" x="9326563" y="4191000"/>
          <p14:tracePt t="67838" x="9326563" y="4160838"/>
          <p14:tracePt t="67854" x="9326563" y="4144963"/>
          <p14:tracePt t="67872" x="9266238" y="4137025"/>
          <p14:tracePt t="68032" x="9258300" y="4130675"/>
          <p14:tracePt t="68144" x="9266238" y="4152900"/>
          <p14:tracePt t="68152" x="9326563" y="4191000"/>
          <p14:tracePt t="68161" x="9402763" y="4251325"/>
          <p14:tracePt t="68171" x="9494838" y="4289425"/>
          <p14:tracePt t="68188" x="9783763" y="4343400"/>
          <p14:tracePt t="68204" x="10096500" y="4343400"/>
          <p14:tracePt t="68221" x="10379075" y="4343400"/>
          <p14:tracePt t="68238" x="10599738" y="4275138"/>
          <p14:tracePt t="68254" x="10760075" y="4213225"/>
          <p14:tracePt t="68272" x="10820400" y="4137025"/>
          <p14:tracePt t="68288" x="10828338" y="4114800"/>
          <p14:tracePt t="68304" x="10828338" y="4084638"/>
          <p14:tracePt t="68321" x="10828338" y="4054475"/>
          <p14:tracePt t="68338" x="10828338" y="4038600"/>
          <p14:tracePt t="68371" x="10828338" y="4030663"/>
          <p14:tracePt t="68393" x="10828338" y="4022725"/>
          <p14:tracePt t="68417" x="10836275" y="4016375"/>
          <p14:tracePt t="68433" x="10842625" y="4016375"/>
          <p14:tracePt t="68440" x="10850563" y="4008438"/>
          <p14:tracePt t="68454" x="10866438" y="4008438"/>
          <p14:tracePt t="68472" x="10912475" y="3992563"/>
          <p14:tracePt t="68504" x="10926763" y="3984625"/>
          <p14:tracePt t="68585" x="10918825" y="3962400"/>
          <p14:tracePt t="68593" x="10874375" y="3954463"/>
          <p14:tracePt t="68604" x="10820400" y="3940175"/>
          <p14:tracePt t="68621" x="10706100" y="3916363"/>
          <p14:tracePt t="68638" x="10553700" y="3902075"/>
          <p14:tracePt t="68655" x="10363200" y="3902075"/>
          <p14:tracePt t="68672" x="10287000" y="3908425"/>
          <p14:tracePt t="68688" x="10256838" y="3946525"/>
          <p14:tracePt t="68704" x="10248900" y="4008438"/>
          <p14:tracePt t="68721" x="10248900" y="4114800"/>
          <p14:tracePt t="68738" x="10256838" y="4206875"/>
          <p14:tracePt t="68755" x="10325100" y="4313238"/>
          <p14:tracePt t="68771" x="10455275" y="4389438"/>
          <p14:tracePt t="68788" x="10675938" y="4427538"/>
          <p14:tracePt t="68805" x="10964863" y="4427538"/>
          <p14:tracePt t="68821" x="11193463" y="4411663"/>
          <p14:tracePt t="68838" x="11293475" y="4351338"/>
          <p14:tracePt t="68855" x="11307763" y="4321175"/>
          <p14:tracePt t="68872" x="11277600" y="4221163"/>
          <p14:tracePt t="68888" x="11117263" y="4137025"/>
          <p14:tracePt t="68905" x="10880725" y="4054475"/>
          <p14:tracePt t="68921" x="10675938" y="4008438"/>
          <p14:tracePt t="68938" x="10477500" y="4008438"/>
          <p14:tracePt t="68955" x="10347325" y="4022725"/>
          <p14:tracePt t="68971" x="10256838" y="4084638"/>
          <p14:tracePt t="68988" x="10240963" y="4122738"/>
          <p14:tracePt t="69005" x="10240963" y="4160838"/>
          <p14:tracePt t="69021" x="10240963" y="4175125"/>
          <p14:tracePt t="69038" x="10363200" y="4198938"/>
          <p14:tracePt t="69055" x="10599738" y="4198938"/>
          <p14:tracePt t="69072" x="10804525" y="4168775"/>
          <p14:tracePt t="69088" x="10812463" y="4152900"/>
          <p14:tracePt t="69105" x="10812463" y="4144963"/>
          <p14:tracePt t="69121" x="10790238" y="4106863"/>
          <p14:tracePt t="69138" x="10698163" y="4092575"/>
          <p14:tracePt t="69155" x="10614025" y="4076700"/>
          <p14:tracePt t="69171" x="10523538" y="4106863"/>
          <p14:tracePt t="69188" x="10477500" y="4160838"/>
          <p14:tracePt t="69205" x="10469563" y="4213225"/>
          <p14:tracePt t="69221" x="10477500" y="4244975"/>
          <p14:tracePt t="69238" x="10545763" y="4259263"/>
          <p14:tracePt t="69255" x="10698163" y="4267200"/>
          <p14:tracePt t="69272" x="10912475" y="4213225"/>
          <p14:tracePt t="69288" x="10926763" y="4191000"/>
          <p14:tracePt t="69305" x="10926763" y="4160838"/>
          <p14:tracePt t="69321" x="10858500" y="4130675"/>
          <p14:tracePt t="69338" x="10660063" y="4084638"/>
          <p14:tracePt t="69355" x="10447338" y="4084638"/>
          <p14:tracePt t="69371" x="10325100" y="4098925"/>
          <p14:tracePt t="69388" x="10279063" y="4160838"/>
          <p14:tracePt t="69405" x="10279063" y="4198938"/>
          <p14:tracePt t="69421" x="10317163" y="4244975"/>
          <p14:tracePt t="69438" x="10583863" y="4267200"/>
          <p14:tracePt t="69455" x="11033125" y="4267200"/>
          <p14:tracePt t="69472" x="11422063" y="4237038"/>
          <p14:tracePt t="69488" x="11445875" y="4229100"/>
          <p14:tracePt t="69505" x="11445875" y="4213225"/>
          <p14:tracePt t="69522" x="11337925" y="4168775"/>
          <p14:tracePt t="69538" x="10988675" y="4144963"/>
          <p14:tracePt t="69555" x="10698163" y="4144963"/>
          <p14:tracePt t="69572" x="10569575" y="4191000"/>
          <p14:tracePt t="69588" x="10553700" y="4221163"/>
          <p14:tracePt t="69605" x="10553700" y="4229100"/>
          <p14:tracePt t="69622" x="10645775" y="4259263"/>
          <p14:tracePt t="69638" x="10866438" y="4259263"/>
          <p14:tracePt t="69655" x="11033125" y="4259263"/>
          <p14:tracePt t="69672" x="11071225" y="4251325"/>
          <p14:tracePt t="69705" x="11071225" y="4237038"/>
          <p14:tracePt t="69722" x="11064875" y="4221163"/>
          <p14:tracePt t="69738" x="11056938" y="4221163"/>
          <p14:tracePt t="69755" x="11049000" y="4221163"/>
          <p14:tracePt t="70145" x="11041063" y="4221163"/>
          <p14:tracePt t="70880" x="11010900" y="4198938"/>
          <p14:tracePt t="70889" x="10858500" y="4168775"/>
          <p14:tracePt t="70897" x="10675938" y="4114800"/>
          <p14:tracePt t="70905" x="10461625" y="4054475"/>
          <p14:tracePt t="70922" x="9639300" y="3787775"/>
          <p14:tracePt t="70939" x="8755063" y="3543300"/>
          <p14:tracePt t="70955" x="8069263" y="3336925"/>
          <p14:tracePt t="70972" x="7635875" y="3216275"/>
          <p14:tracePt t="70989" x="7399338" y="3146425"/>
          <p14:tracePt t="71006" x="7285038" y="3101975"/>
          <p14:tracePt t="71022" x="7254875" y="3086100"/>
          <p14:tracePt t="71039" x="7254875" y="3078163"/>
          <p14:tracePt t="71065" x="7239000" y="3078163"/>
          <p14:tracePt t="71073" x="7216775" y="3070225"/>
          <p14:tracePt t="71089" x="7170738" y="3063875"/>
          <p14:tracePt t="71105" x="7094538" y="3040063"/>
          <p14:tracePt t="71122" x="6964363" y="3025775"/>
          <p14:tracePt t="71139" x="6645275" y="3009900"/>
          <p14:tracePt t="71155" x="6232525" y="2955925"/>
          <p14:tracePt t="71172" x="5813425" y="2895600"/>
          <p14:tracePt t="71189" x="5502275" y="2849563"/>
          <p14:tracePt t="71206" x="5364163" y="2827338"/>
          <p14:tracePt t="71222" x="5341938" y="2811463"/>
          <p14:tracePt t="71401" x="5356225" y="2811463"/>
          <p14:tracePt t="71409" x="5372100" y="2811463"/>
          <p14:tracePt t="71422" x="5394325" y="2811463"/>
          <p14:tracePt t="71439" x="5456238" y="2819400"/>
          <p14:tracePt t="71456" x="5578475" y="2827338"/>
          <p14:tracePt t="71472" x="5654675" y="2849563"/>
          <p14:tracePt t="71489" x="5661025" y="2849563"/>
          <p14:tracePt t="71601" x="5676900" y="2849563"/>
          <p14:tracePt t="71608" x="5692775" y="2849563"/>
          <p14:tracePt t="71681" x="5699125" y="2849563"/>
          <p14:tracePt t="71689" x="5707063" y="2849563"/>
          <p14:tracePt t="71696" x="5715000" y="2857500"/>
          <p14:tracePt t="72857" x="5730875" y="2857500"/>
          <p14:tracePt t="72865" x="5837238" y="2895600"/>
          <p14:tracePt t="72873" x="6080125" y="3032125"/>
          <p14:tracePt t="72889" x="6499225" y="3246438"/>
          <p14:tracePt t="72906" x="7032625" y="3467100"/>
          <p14:tracePt t="72923" x="7840663" y="3711575"/>
          <p14:tracePt t="72939" x="8747125" y="3992563"/>
          <p14:tracePt t="72956" x="9623425" y="4175125"/>
          <p14:tracePt t="72973" x="10355263" y="4321175"/>
          <p14:tracePt t="72989" x="10790238" y="4381500"/>
          <p14:tracePt t="73006" x="11010900" y="4389438"/>
          <p14:tracePt t="73023" x="11155363" y="4389438"/>
          <p14:tracePt t="73040" x="11239500" y="4373563"/>
          <p14:tracePt t="73081" x="11247438" y="4373563"/>
          <p14:tracePt t="73113" x="11247438" y="4359275"/>
          <p14:tracePt t="73121" x="11247438" y="4351338"/>
          <p14:tracePt t="73129" x="11247438" y="4343400"/>
          <p14:tracePt t="73139" x="11247438" y="4335463"/>
          <p14:tracePt t="73321" x="11239500" y="4335463"/>
          <p14:tracePt t="73329" x="11223625" y="4365625"/>
          <p14:tracePt t="73340" x="11193463" y="4397375"/>
          <p14:tracePt t="73356" x="11155363" y="4457700"/>
          <p14:tracePt t="73373" x="11102975" y="4518025"/>
          <p14:tracePt t="73390" x="11049000" y="4556125"/>
          <p14:tracePt t="73406" x="11010900" y="4587875"/>
          <p14:tracePt t="73423" x="10956925" y="4602163"/>
          <p14:tracePt t="73440" x="10950575" y="4602163"/>
          <p14:tracePt t="73793" x="10942638" y="4602163"/>
          <p14:tracePt t="73808" x="10942638" y="4594225"/>
          <p14:tracePt t="73817" x="10942638" y="4579938"/>
          <p14:tracePt t="73825" x="10950575" y="4564063"/>
          <p14:tracePt t="73849" x="10950575" y="4556125"/>
          <p14:tracePt t="73866" x="10950575" y="4549775"/>
          <p14:tracePt t="73920" x="10950575" y="4533900"/>
          <p14:tracePt t="73929" x="10950575" y="4525963"/>
          <p14:tracePt t="73953" x="10950575" y="4511675"/>
          <p14:tracePt t="73960" x="10942638" y="4503738"/>
          <p14:tracePt t="73973" x="10934700" y="4495800"/>
          <p14:tracePt t="73990" x="10918825" y="4487863"/>
          <p14:tracePt t="74007" x="10904538" y="4479925"/>
          <p14:tracePt t="74024" x="10888663" y="4473575"/>
          <p14:tracePt t="74040" x="10874375" y="4465638"/>
          <p14:tracePt t="74056" x="10836275" y="4449763"/>
          <p14:tracePt t="74073" x="10812463" y="4449763"/>
          <p14:tracePt t="74090" x="10774363" y="4449763"/>
          <p14:tracePt t="74107" x="10766425" y="4449763"/>
          <p14:tracePt t="74140" x="10760075" y="4449763"/>
          <p14:tracePt t="74177" x="10752138" y="4449763"/>
          <p14:tracePt t="74192" x="10728325" y="4449763"/>
          <p14:tracePt t="74201" x="10706100" y="4449763"/>
          <p14:tracePt t="74208" x="10683875" y="4449763"/>
          <p14:tracePt t="74224" x="10629900" y="4465638"/>
          <p14:tracePt t="74240" x="10607675" y="4479925"/>
          <p14:tracePt t="74257" x="10569575" y="4495800"/>
          <p14:tracePt t="74273" x="10545763" y="4511675"/>
          <p14:tracePt t="74307" x="10545763" y="4525963"/>
          <p14:tracePt t="74323" x="10545763" y="4541838"/>
          <p14:tracePt t="74340" x="10537825" y="4564063"/>
          <p14:tracePt t="74357" x="10531475" y="4594225"/>
          <p14:tracePt t="74373" x="10531475" y="4632325"/>
          <p14:tracePt t="74376" x="10531475" y="4640263"/>
          <p14:tracePt t="74390" x="10531475" y="4656138"/>
          <p14:tracePt t="74407" x="10531475" y="4686300"/>
          <p14:tracePt t="74424" x="10531475" y="4724400"/>
          <p14:tracePt t="74440" x="10531475" y="4746625"/>
          <p14:tracePt t="74457" x="10561638" y="4778375"/>
          <p14:tracePt t="74473" x="10583863" y="4800600"/>
          <p14:tracePt t="74490" x="10637838" y="4808538"/>
          <p14:tracePt t="74507" x="10752138" y="4830763"/>
          <p14:tracePt t="74523" x="10866438" y="4838700"/>
          <p14:tracePt t="74540" x="10995025" y="4838700"/>
          <p14:tracePt t="74557" x="11095038" y="4838700"/>
          <p14:tracePt t="74573" x="11147425" y="4838700"/>
          <p14:tracePt t="74590" x="11163300" y="4838700"/>
          <p14:tracePt t="74607" x="11171238" y="4816475"/>
          <p14:tracePt t="74623" x="11171238" y="4784725"/>
          <p14:tracePt t="74640" x="11171238" y="4716463"/>
          <p14:tracePt t="74657" x="11171238" y="4702175"/>
          <p14:tracePt t="74673" x="11171238" y="4678363"/>
          <p14:tracePt t="74690" x="11171238" y="4670425"/>
          <p14:tracePt t="74707" x="11171238" y="4640263"/>
          <p14:tracePt t="74723" x="11147425" y="4610100"/>
          <p14:tracePt t="74740" x="11125200" y="4587875"/>
          <p14:tracePt t="74757" x="11095038" y="4556125"/>
          <p14:tracePt t="74773" x="11056938" y="4533900"/>
          <p14:tracePt t="74790" x="11002963" y="4511675"/>
          <p14:tracePt t="74807" x="10956925" y="4495800"/>
          <p14:tracePt t="74824" x="10888663" y="4473575"/>
          <p14:tracePt t="74840" x="10866438" y="4465638"/>
          <p14:tracePt t="74873" x="10858500" y="4465638"/>
          <p14:tracePt t="74890" x="10836275" y="4465638"/>
          <p14:tracePt t="74907" x="10782300" y="4465638"/>
          <p14:tracePt t="74923" x="10675938" y="4473575"/>
          <p14:tracePt t="74940" x="10561638" y="4495800"/>
          <p14:tracePt t="74957" x="10493375" y="4525963"/>
          <p14:tracePt t="74974" x="10447338" y="4549775"/>
          <p14:tracePt t="75025" x="10439400" y="4579938"/>
          <p14:tracePt t="75032" x="10423525" y="4625975"/>
          <p14:tracePt t="75040" x="10409238" y="4648200"/>
          <p14:tracePt t="75057" x="10409238" y="4724400"/>
          <p14:tracePt t="75073" x="10409238" y="4778375"/>
          <p14:tracePt t="75090" x="10409238" y="4808538"/>
          <p14:tracePt t="75107" x="10409238" y="4830763"/>
          <p14:tracePt t="75124" x="10417175" y="4854575"/>
          <p14:tracePt t="75140" x="10455275" y="4868863"/>
          <p14:tracePt t="75157" x="10591800" y="4892675"/>
          <p14:tracePt t="75173" x="10721975" y="4892675"/>
          <p14:tracePt t="75190" x="10896600" y="4892675"/>
          <p14:tracePt t="75208" x="11109325" y="4822825"/>
          <p14:tracePt t="75224" x="11163300" y="4800600"/>
          <p14:tracePt t="75240" x="11209338" y="4762500"/>
          <p14:tracePt t="75257" x="11209338" y="4754563"/>
          <p14:tracePt t="75274" x="11209338" y="4716463"/>
          <p14:tracePt t="75290" x="11209338" y="4686300"/>
          <p14:tracePt t="75307" x="11193463" y="4625975"/>
          <p14:tracePt t="75324" x="11171238" y="4564063"/>
          <p14:tracePt t="75340" x="11155363" y="4541838"/>
          <p14:tracePt t="75357" x="11109325" y="4487863"/>
          <p14:tracePt t="75374" x="11064875" y="4465638"/>
          <p14:tracePt t="75376" x="11056938" y="4457700"/>
          <p14:tracePt t="75390" x="11049000" y="4457700"/>
          <p14:tracePt t="75769" x="11018838" y="4457700"/>
          <p14:tracePt t="75776" x="10934700" y="4503738"/>
          <p14:tracePt t="75785" x="10790238" y="4572000"/>
          <p14:tracePt t="75792" x="10683875" y="4618038"/>
          <p14:tracePt t="75808" x="10423525" y="4708525"/>
          <p14:tracePt t="75824" x="10172700" y="4732338"/>
          <p14:tracePt t="75840" x="10004425" y="4746625"/>
          <p14:tracePt t="75857" x="9875838" y="4746625"/>
          <p14:tracePt t="75874" x="9769475" y="4724400"/>
          <p14:tracePt t="75891" x="9661525" y="4694238"/>
          <p14:tracePt t="75907" x="9571038" y="4670425"/>
          <p14:tracePt t="75924" x="9448800" y="4632325"/>
          <p14:tracePt t="75941" x="9380538" y="4632325"/>
          <p14:tracePt t="75957" x="9326563" y="4618038"/>
          <p14:tracePt t="76033" x="9304338" y="4610100"/>
          <p14:tracePt t="76041" x="9288463" y="4602163"/>
          <p14:tracePt t="76048" x="9242425" y="4587875"/>
          <p14:tracePt t="76057" x="9204325" y="4587875"/>
          <p14:tracePt t="76074" x="9144000" y="4587875"/>
          <p14:tracePt t="76091" x="9097963" y="4587875"/>
          <p14:tracePt t="76137" x="9090025" y="4587875"/>
          <p14:tracePt t="76144" x="9097963" y="4618038"/>
          <p14:tracePt t="76157" x="9151938" y="4640263"/>
          <p14:tracePt t="76174" x="9266238" y="4694238"/>
          <p14:tracePt t="76191" x="9342438" y="4702175"/>
          <p14:tracePt t="76208" x="9418638" y="4724400"/>
          <p14:tracePt t="76224" x="9448800" y="4724400"/>
          <p14:tracePt t="76369" x="9456738" y="4724400"/>
          <p14:tracePt t="76376" x="9464675" y="4724400"/>
          <p14:tracePt t="76864" x="9517063" y="4724400"/>
          <p14:tracePt t="76873" x="9661525" y="4740275"/>
          <p14:tracePt t="76881" x="9821863" y="4770438"/>
          <p14:tracePt t="76891" x="9952038" y="4778375"/>
          <p14:tracePt t="76908" x="10302875" y="4778375"/>
          <p14:tracePt t="76924" x="10637838" y="4778375"/>
          <p14:tracePt t="76941" x="10874375" y="4778375"/>
          <p14:tracePt t="76958" x="11002963" y="4778375"/>
          <p14:tracePt t="76974" x="11079163" y="4762500"/>
          <p14:tracePt t="76992" x="11109325" y="4724400"/>
          <p14:tracePt t="77008" x="11117263" y="4694238"/>
          <p14:tracePt t="77024" x="11125200" y="4618038"/>
          <p14:tracePt t="77041" x="11133138" y="4594225"/>
          <p14:tracePt t="77058" x="11133138" y="4572000"/>
          <p14:tracePt t="77074" x="11133138" y="4556125"/>
          <p14:tracePt t="77091" x="11133138" y="4541838"/>
          <p14:tracePt t="77108" x="11087100" y="4511675"/>
          <p14:tracePt t="77124" x="11041063" y="4487863"/>
          <p14:tracePt t="77141" x="11002963" y="4457700"/>
          <p14:tracePt t="77158" x="10972800" y="4449763"/>
          <p14:tracePt t="77174" x="10942638" y="4435475"/>
          <p14:tracePt t="77192" x="10858500" y="4403725"/>
          <p14:tracePt t="77208" x="10828338" y="4403725"/>
          <p14:tracePt t="77224" x="10698163" y="4403725"/>
          <p14:tracePt t="77241" x="10607675" y="4419600"/>
          <p14:tracePt t="77258" x="10493375" y="4495800"/>
          <p14:tracePt t="77274" x="10431463" y="4564063"/>
          <p14:tracePt t="77291" x="10371138" y="4664075"/>
          <p14:tracePt t="77308" x="10340975" y="4762500"/>
          <p14:tracePt t="77324" x="10333038" y="4854575"/>
          <p14:tracePt t="77341" x="10333038" y="4906963"/>
          <p14:tracePt t="77358" x="10340975" y="4953000"/>
          <p14:tracePt t="77374" x="10393363" y="4999038"/>
          <p14:tracePt t="77377" x="10447338" y="5013325"/>
          <p14:tracePt t="77392" x="10591800" y="5013325"/>
          <p14:tracePt t="77408" x="10683875" y="5013325"/>
          <p14:tracePt t="77424" x="11018838" y="4906963"/>
          <p14:tracePt t="77441" x="11201400" y="4816475"/>
          <p14:tracePt t="77458" x="11307763" y="4708525"/>
          <p14:tracePt t="77474" x="11323638" y="4664075"/>
          <p14:tracePt t="77491" x="11323638" y="4625975"/>
          <p14:tracePt t="77508" x="11299825" y="4579938"/>
          <p14:tracePt t="77525" x="11155363" y="4511675"/>
          <p14:tracePt t="77541" x="10912475" y="4449763"/>
          <p14:tracePt t="77558" x="10660063" y="4419600"/>
          <p14:tracePt t="77574" x="10545763" y="4419600"/>
          <p14:tracePt t="77591" x="10531475" y="4419600"/>
          <p14:tracePt t="77888" x="10499725" y="4419600"/>
          <p14:tracePt t="77897" x="10417175" y="4441825"/>
          <p14:tracePt t="77908" x="10271125" y="4465638"/>
          <p14:tracePt t="77925" x="9829800" y="4473575"/>
          <p14:tracePt t="77941" x="9121775" y="4449763"/>
          <p14:tracePt t="77958" x="8351838" y="4289425"/>
          <p14:tracePt t="77975" x="7627938" y="4068763"/>
          <p14:tracePt t="77992" x="7056438" y="3817938"/>
          <p14:tracePt t="78008" x="6904038" y="3679825"/>
          <p14:tracePt t="78025" x="6842125" y="3527425"/>
          <p14:tracePt t="78041" x="6811963" y="3421063"/>
          <p14:tracePt t="78058" x="6781800" y="3314700"/>
          <p14:tracePt t="78075" x="6735763" y="3230563"/>
          <p14:tracePt t="78091" x="6683375" y="3162300"/>
          <p14:tracePt t="78108" x="6629400" y="3116263"/>
          <p14:tracePt t="78125" x="6530975" y="3055938"/>
          <p14:tracePt t="78141" x="6423025" y="3001963"/>
          <p14:tracePt t="78158" x="6248400" y="2925763"/>
          <p14:tracePt t="78175" x="6065838" y="2849563"/>
          <p14:tracePt t="78192" x="5807075" y="2743200"/>
          <p14:tracePt t="78208" x="5737225" y="2705100"/>
          <p14:tracePt t="78225" x="5715000" y="2689225"/>
          <p14:tracePt t="78521" x="5715000" y="2697163"/>
          <p14:tracePt t="78529" x="5753100" y="2751138"/>
          <p14:tracePt t="78541" x="5783263" y="2781300"/>
          <p14:tracePt t="78558" x="5905500" y="2911475"/>
          <p14:tracePt t="78575" x="6027738" y="3009900"/>
          <p14:tracePt t="78592" x="6142038" y="3055938"/>
          <p14:tracePt t="78608" x="6164263" y="3070225"/>
          <p14:tracePt t="79440" x="6194425" y="3086100"/>
          <p14:tracePt t="79449" x="6278563" y="3154363"/>
          <p14:tracePt t="79458" x="6400800" y="3230563"/>
          <p14:tracePt t="79475" x="6735763" y="3375025"/>
          <p14:tracePt t="79492" x="7185025" y="3505200"/>
          <p14:tracePt t="79509" x="7802563" y="3657600"/>
          <p14:tracePt t="79525" x="8450263" y="3771900"/>
          <p14:tracePt t="79542" x="9051925" y="3848100"/>
          <p14:tracePt t="79559" x="9502775" y="3908425"/>
          <p14:tracePt t="79576" x="10080625" y="3992563"/>
          <p14:tracePt t="79592" x="10317163" y="4030663"/>
          <p14:tracePt t="79609" x="10447338" y="4038600"/>
          <p14:tracePt t="79625" x="10569575" y="4060825"/>
          <p14:tracePt t="79642" x="10660063" y="4068763"/>
          <p14:tracePt t="79659" x="10714038" y="4092575"/>
          <p14:tracePt t="79675" x="10774363" y="4122738"/>
          <p14:tracePt t="79692" x="10836275" y="4160838"/>
          <p14:tracePt t="79709" x="10904538" y="4206875"/>
          <p14:tracePt t="79725" x="10988675" y="4283075"/>
          <p14:tracePt t="79742" x="11125200" y="4403725"/>
          <p14:tracePt t="79759" x="11293475" y="4549775"/>
          <p14:tracePt t="79776" x="11490325" y="4754563"/>
          <p14:tracePt t="79792" x="11604625" y="4822825"/>
          <p14:tracePt t="79809" x="11704638" y="4868863"/>
          <p14:tracePt t="79825" x="11712575" y="4868863"/>
          <p14:tracePt t="79881" x="11688763" y="4854575"/>
          <p14:tracePt t="79888" x="11674475" y="4830763"/>
          <p14:tracePt t="79896" x="11666538" y="4822825"/>
          <p14:tracePt t="79909" x="11658600" y="4816475"/>
          <p14:tracePt t="79926" x="11642725" y="4808538"/>
          <p14:tracePt t="79942" x="11620500" y="4808538"/>
          <p14:tracePt t="79959" x="11604625" y="4808538"/>
          <p14:tracePt t="79976" x="11536363" y="4808538"/>
          <p14:tracePt t="79992" x="11468100" y="4808538"/>
          <p14:tracePt t="80009" x="11383963" y="4808538"/>
          <p14:tracePt t="80025" x="11285538" y="4808538"/>
          <p14:tracePt t="80042" x="11247438" y="4792663"/>
          <p14:tracePt t="80059" x="11247438" y="4784725"/>
          <p14:tracePt t="80129" x="11247438" y="4778375"/>
          <p14:tracePt t="80233" x="11239500" y="4770438"/>
          <p14:tracePt t="80241" x="11231563" y="4762500"/>
          <p14:tracePt t="80249" x="11223625" y="4754563"/>
          <p14:tracePt t="80259" x="11217275" y="4754563"/>
          <p14:tracePt t="80275" x="11201400" y="4732338"/>
          <p14:tracePt t="80292" x="11171238" y="4708525"/>
          <p14:tracePt t="80309" x="11147425" y="4678363"/>
          <p14:tracePt t="80325" x="11147425" y="4670425"/>
          <p14:tracePt t="80342" x="11141075" y="4656138"/>
          <p14:tracePt t="80359" x="11133138" y="4648200"/>
          <p14:tracePt t="80401" x="11133138" y="4632325"/>
          <p14:tracePt t="80425" x="11125200" y="4625975"/>
          <p14:tracePt t="81849" x="11095038" y="4664075"/>
          <p14:tracePt t="81857" x="11056938" y="4724400"/>
          <p14:tracePt t="81865" x="11056938" y="4762500"/>
          <p14:tracePt t="81876" x="11033125" y="4808538"/>
          <p14:tracePt t="81893" x="11010900" y="4892675"/>
          <p14:tracePt t="81909" x="10988675" y="4960938"/>
          <p14:tracePt t="81926" x="10980738" y="5006975"/>
          <p14:tracePt t="81943" x="10980738" y="5037138"/>
          <p14:tracePt t="82225" x="10980738" y="5045075"/>
          <p14:tracePt t="82296" x="10980738" y="5037138"/>
          <p14:tracePt t="82305" x="10980738" y="5021263"/>
          <p14:tracePt t="82321" x="10980738" y="5013325"/>
          <p14:tracePt t="82328" x="10980738" y="4999038"/>
          <p14:tracePt t="82344" x="10964863" y="4983163"/>
          <p14:tracePt t="82361" x="10964863" y="4968875"/>
          <p14:tracePt t="82376" x="10956925" y="4953000"/>
          <p14:tracePt t="82393" x="10950575" y="4937125"/>
          <p14:tracePt t="82410" x="10934700" y="4914900"/>
          <p14:tracePt t="82426" x="10918825" y="4906963"/>
          <p14:tracePt t="82443" x="10888663" y="4892675"/>
          <p14:tracePt t="82460" x="10866438" y="4892675"/>
          <p14:tracePt t="82476" x="10828338" y="4868863"/>
          <p14:tracePt t="82493" x="10798175" y="4854575"/>
          <p14:tracePt t="82510" x="10782300" y="4846638"/>
          <p14:tracePt t="82526" x="10766425" y="4846638"/>
          <p14:tracePt t="82544" x="10752138" y="4838700"/>
          <p14:tracePt t="82576" x="10736263" y="4838700"/>
          <p14:tracePt t="82593" x="10721975" y="4838700"/>
          <p14:tracePt t="82610" x="10706100" y="4838700"/>
          <p14:tracePt t="82626" x="10690225" y="4830763"/>
          <p14:tracePt t="82665" x="10683875" y="4830763"/>
          <p14:tracePt t="82681" x="10668000" y="4830763"/>
          <p14:tracePt t="82693" x="10645775" y="4838700"/>
          <p14:tracePt t="82710" x="10629900" y="4846638"/>
          <p14:tracePt t="82726" x="10607675" y="4854575"/>
          <p14:tracePt t="82743" x="10599738" y="4860925"/>
          <p14:tracePt t="82816" x="10599738" y="4876800"/>
          <p14:tracePt t="82825" x="10599738" y="4892675"/>
          <p14:tracePt t="82833" x="10599738" y="4914900"/>
          <p14:tracePt t="82849" x="10599738" y="4937125"/>
          <p14:tracePt t="82865" x="10599738" y="4945063"/>
          <p14:tracePt t="82889" x="10599738" y="4953000"/>
          <p14:tracePt t="83001" x="10599738" y="4960938"/>
          <p14:tracePt t="83025" x="10599738" y="4983163"/>
          <p14:tracePt t="83032" x="10599738" y="5006975"/>
          <p14:tracePt t="83043" x="10599738" y="5021263"/>
          <p14:tracePt t="83060" x="10599738" y="5045075"/>
          <p14:tracePt t="83076" x="10599738" y="5067300"/>
          <p14:tracePt t="83093" x="10599738" y="5083175"/>
          <p14:tracePt t="83110" x="10599738" y="5089525"/>
          <p14:tracePt t="83126" x="10607675" y="5105400"/>
          <p14:tracePt t="83143" x="10607675" y="5113338"/>
          <p14:tracePt t="83192" x="10614025" y="5127625"/>
          <p14:tracePt t="83264" x="10621963" y="5127625"/>
          <p14:tracePt t="83273" x="10629900" y="5135563"/>
          <p14:tracePt t="83289" x="10645775" y="5135563"/>
          <p14:tracePt t="83296" x="10660063" y="5135563"/>
          <p14:tracePt t="83310" x="10675938" y="5135563"/>
          <p14:tracePt t="83327" x="10714038" y="5135563"/>
          <p14:tracePt t="83344" x="10760075" y="5143500"/>
          <p14:tracePt t="83360" x="10804525" y="5143500"/>
          <p14:tracePt t="83377" x="10850563" y="5143500"/>
          <p14:tracePt t="83393" x="10866438" y="5143500"/>
          <p14:tracePt t="83410" x="10888663" y="5143500"/>
          <p14:tracePt t="83489" x="10912475" y="5143500"/>
          <p14:tracePt t="83496" x="10934700" y="5143500"/>
          <p14:tracePt t="83505" x="10956925" y="5135563"/>
          <p14:tracePt t="83512" x="10972800" y="5127625"/>
          <p14:tracePt t="83527" x="10988675" y="5121275"/>
          <p14:tracePt t="83544" x="11049000" y="5089525"/>
          <p14:tracePt t="83560" x="11071225" y="5089525"/>
          <p14:tracePt t="83625" x="11071225" y="5083175"/>
          <p14:tracePt t="83633" x="11071225" y="5067300"/>
          <p14:tracePt t="83643" x="11071225" y="5051425"/>
          <p14:tracePt t="83664" x="11071225" y="5045075"/>
          <p14:tracePt t="83677" x="11071225" y="5037138"/>
          <p14:tracePt t="83693" x="11071225" y="5006975"/>
          <p14:tracePt t="83710" x="11071225" y="4991100"/>
          <p14:tracePt t="83727" x="11056938" y="4960938"/>
          <p14:tracePt t="83743" x="11041063" y="4945063"/>
          <p14:tracePt t="83777" x="11026775" y="4930775"/>
          <p14:tracePt t="83793" x="11002963" y="4914900"/>
          <p14:tracePt t="83810" x="10972800" y="4899025"/>
          <p14:tracePt t="83827" x="10956925" y="4884738"/>
          <p14:tracePt t="83843" x="10942638" y="4884738"/>
          <p14:tracePt t="83860" x="10934700" y="4876800"/>
          <p14:tracePt t="83894" x="10912475" y="4876800"/>
          <p14:tracePt t="83910" x="10896600" y="4868863"/>
          <p14:tracePt t="83927" x="10880725" y="4860925"/>
          <p14:tracePt t="83944" x="10850563" y="4854575"/>
          <p14:tracePt t="84009" x="10842625" y="4854575"/>
          <p14:tracePt t="84017" x="10836275" y="4854575"/>
          <p14:tracePt t="84027" x="10828338" y="4854575"/>
          <p14:tracePt t="84043" x="10820400" y="4854575"/>
          <p14:tracePt t="84060" x="10804525" y="4854575"/>
          <p14:tracePt t="84096" x="10798175" y="4854575"/>
          <p14:tracePt t="84112" x="10790238" y="4854575"/>
          <p14:tracePt t="84121" x="10782300" y="4854575"/>
          <p14:tracePt t="84128" x="10766425" y="4854575"/>
          <p14:tracePt t="84144" x="10714038" y="4884738"/>
          <p14:tracePt t="84160" x="10675938" y="4914900"/>
          <p14:tracePt t="84177" x="10629900" y="4937125"/>
          <p14:tracePt t="84194" x="10614025" y="4945063"/>
          <p14:tracePt t="84210" x="10607675" y="4945063"/>
          <p14:tracePt t="84244" x="10607675" y="4953000"/>
          <p14:tracePt t="84260" x="10591800" y="4953000"/>
          <p14:tracePt t="84277" x="10537825" y="4953000"/>
          <p14:tracePt t="84294" x="10423525" y="4953000"/>
          <p14:tracePt t="84310" x="10279063" y="4953000"/>
          <p14:tracePt t="84328" x="9936163" y="4906963"/>
          <p14:tracePt t="84344" x="9769475" y="4860925"/>
          <p14:tracePt t="84360" x="9266238" y="4702175"/>
          <p14:tracePt t="84377" x="8937625" y="4602163"/>
          <p14:tracePt t="84394" x="8618538" y="4495800"/>
          <p14:tracePt t="84410" x="8267700" y="4351338"/>
          <p14:tracePt t="84427" x="7954963" y="4198938"/>
          <p14:tracePt t="84444" x="7742238" y="4084638"/>
          <p14:tracePt t="84460" x="7505700" y="3954463"/>
          <p14:tracePt t="84477" x="7323138" y="3856038"/>
          <p14:tracePt t="84494" x="7132638" y="3749675"/>
          <p14:tracePt t="84510" x="7018338" y="3665538"/>
          <p14:tracePt t="84528" x="6880225" y="3573463"/>
          <p14:tracePt t="84544" x="6835775" y="3543300"/>
          <p14:tracePt t="84560" x="6727825" y="3459163"/>
          <p14:tracePt t="84577" x="6629400" y="3406775"/>
          <p14:tracePt t="84594" x="6523038" y="3352800"/>
          <p14:tracePt t="84610" x="6423025" y="3314700"/>
          <p14:tracePt t="84627" x="6340475" y="3268663"/>
          <p14:tracePt t="84644" x="6264275" y="3238500"/>
          <p14:tracePt t="84660" x="6210300" y="3200400"/>
          <p14:tracePt t="84677" x="6164263" y="3178175"/>
          <p14:tracePt t="84694" x="6111875" y="3140075"/>
          <p14:tracePt t="84710" x="6080125" y="3116263"/>
          <p14:tracePt t="84728" x="6049963" y="3094038"/>
          <p14:tracePt t="84760" x="6042025" y="3086100"/>
          <p14:tracePt t="84777" x="6035675" y="3086100"/>
          <p14:tracePt t="84801" x="6035675" y="3078163"/>
          <p14:tracePt t="84810" x="6027738" y="3070225"/>
          <p14:tracePt t="84827" x="6011863" y="3063875"/>
          <p14:tracePt t="84844" x="5997575" y="3055938"/>
          <p14:tracePt t="84860" x="5989638" y="3048000"/>
          <p14:tracePt t="84877" x="5981700" y="3040063"/>
          <p14:tracePt t="85449" x="5981700" y="3078163"/>
          <p14:tracePt t="85457" x="5981700" y="3124200"/>
          <p14:tracePt t="85464" x="5981700" y="3184525"/>
          <p14:tracePt t="85477" x="6011863" y="3260725"/>
          <p14:tracePt t="85494" x="6080125" y="3413125"/>
          <p14:tracePt t="85511" x="6164263" y="3565525"/>
          <p14:tracePt t="85528" x="6362700" y="3832225"/>
          <p14:tracePt t="85544" x="6575425" y="3984625"/>
          <p14:tracePt t="85561" x="6865938" y="4175125"/>
          <p14:tracePt t="85577" x="7140575" y="4359275"/>
          <p14:tracePt t="85594" x="7383463" y="4511675"/>
          <p14:tracePt t="85611" x="7612063" y="4648200"/>
          <p14:tracePt t="85627" x="7848600" y="4778375"/>
          <p14:tracePt t="85644" x="8123238" y="4914900"/>
          <p14:tracePt t="85661" x="8305800" y="5013325"/>
          <p14:tracePt t="85677" x="8435975" y="5083175"/>
          <p14:tracePt t="85694" x="8512175" y="5135563"/>
          <p14:tracePt t="85711" x="8594725" y="5181600"/>
          <p14:tracePt t="85728" x="8656638" y="5203825"/>
          <p14:tracePt t="85744" x="8747125" y="5257800"/>
          <p14:tracePt t="85761" x="8823325" y="5265738"/>
          <p14:tracePt t="85777" x="8969375" y="5295900"/>
          <p14:tracePt t="85794" x="9105900" y="5295900"/>
          <p14:tracePt t="85811" x="9258300" y="5295900"/>
          <p14:tracePt t="85828" x="9388475" y="5303838"/>
          <p14:tracePt t="85844" x="9486900" y="5303838"/>
          <p14:tracePt t="85861" x="9563100" y="5303838"/>
          <p14:tracePt t="85864" x="9585325" y="5303838"/>
          <p14:tracePt t="85877" x="9609138" y="5303838"/>
          <p14:tracePt t="85894" x="9639300" y="5303838"/>
          <p14:tracePt t="85911" x="9647238" y="5295900"/>
          <p14:tracePt t="85928" x="9669463" y="5265738"/>
          <p14:tracePt t="85944" x="9693275" y="5211763"/>
          <p14:tracePt t="85961" x="9707563" y="5135563"/>
          <p14:tracePt t="85978" x="9707563" y="5067300"/>
          <p14:tracePt t="85994" x="9707563" y="5029200"/>
          <p14:tracePt t="86011" x="9707563" y="4999038"/>
          <p14:tracePt t="86028" x="9707563" y="4953000"/>
          <p14:tracePt t="86044" x="9699625" y="4906963"/>
          <p14:tracePt t="86061" x="9669463" y="4860925"/>
          <p14:tracePt t="86077" x="9631363" y="4830763"/>
          <p14:tracePt t="86094" x="9609138" y="4808538"/>
          <p14:tracePt t="86111" x="9571038" y="4784725"/>
          <p14:tracePt t="86127" x="9547225" y="4778375"/>
          <p14:tracePt t="86144" x="9502775" y="4770438"/>
          <p14:tracePt t="86161" x="9494838" y="4762500"/>
          <p14:tracePt t="86177" x="9486900" y="4762500"/>
          <p14:tracePt t="86194" x="9471025" y="4762500"/>
          <p14:tracePt t="86211" x="9448800" y="4754563"/>
          <p14:tracePt t="86227" x="9418638" y="4754563"/>
          <p14:tracePt t="86244" x="9380538" y="4754563"/>
          <p14:tracePt t="86261" x="9342438" y="4754563"/>
          <p14:tracePt t="86277" x="9318625" y="4754563"/>
          <p14:tracePt t="86294" x="9304338" y="4754563"/>
          <p14:tracePt t="86311" x="9288463" y="4754563"/>
          <p14:tracePt t="86327" x="9258300" y="4754563"/>
          <p14:tracePt t="86344" x="9236075" y="4762500"/>
          <p14:tracePt t="86361" x="9212263" y="4770438"/>
          <p14:tracePt t="86377" x="9166225" y="4792663"/>
          <p14:tracePt t="86394" x="9128125" y="4822825"/>
          <p14:tracePt t="86411" x="9105900" y="4854575"/>
          <p14:tracePt t="86427" x="9090025" y="4868863"/>
          <p14:tracePt t="86444" x="9067800" y="4906963"/>
          <p14:tracePt t="86461" x="9045575" y="4960938"/>
          <p14:tracePt t="86478" x="9037638" y="5006975"/>
          <p14:tracePt t="86494" x="9029700" y="5037138"/>
          <p14:tracePt t="86512" x="9029700" y="5067300"/>
          <p14:tracePt t="86553" x="9029700" y="5075238"/>
          <p14:tracePt t="86568" x="9029700" y="5089525"/>
          <p14:tracePt t="86578" x="9029700" y="5105400"/>
          <p14:tracePt t="86594" x="9045575" y="5127625"/>
          <p14:tracePt t="86611" x="9105900" y="5151438"/>
          <p14:tracePt t="86628" x="9159875" y="5159375"/>
          <p14:tracePt t="86644" x="9228138" y="5159375"/>
          <p14:tracePt t="86661" x="9280525" y="5159375"/>
          <p14:tracePt t="86678" x="9304338" y="5159375"/>
          <p14:tracePt t="86721" x="9312275" y="5159375"/>
          <p14:tracePt t="86745" x="9318625" y="5135563"/>
          <p14:tracePt t="86753" x="9342438" y="5089525"/>
          <p14:tracePt t="86769" x="9342438" y="5075238"/>
          <p14:tracePt t="86778" x="9350375" y="5059363"/>
          <p14:tracePt t="86795" x="9350375" y="5037138"/>
          <p14:tracePt t="86811" x="9350375" y="5006975"/>
          <p14:tracePt t="86828" x="9350375" y="4991100"/>
          <p14:tracePt t="86845" x="9350375" y="4960938"/>
          <p14:tracePt t="86861" x="9350375" y="4945063"/>
          <p14:tracePt t="86878" x="9350375" y="4930775"/>
          <p14:tracePt t="86881" x="9342438" y="4930775"/>
          <p14:tracePt t="86895" x="9326563" y="4914900"/>
          <p14:tracePt t="86912" x="9266238" y="4906963"/>
          <p14:tracePt t="86928" x="9212263" y="4899025"/>
          <p14:tracePt t="86945" x="9159875" y="4892675"/>
          <p14:tracePt t="86961" x="9090025" y="4892675"/>
          <p14:tracePt t="86978" x="9037638" y="4892675"/>
          <p14:tracePt t="86995" x="8991600" y="4892675"/>
          <p14:tracePt t="87011" x="8975725" y="4899025"/>
          <p14:tracePt t="87044" x="8969375" y="4914900"/>
          <p14:tracePt t="87061" x="8961438" y="4930775"/>
          <p14:tracePt t="87078" x="8961438" y="4983163"/>
          <p14:tracePt t="87095" x="8969375" y="5051425"/>
          <p14:tracePt t="87112" x="9051925" y="5159375"/>
          <p14:tracePt t="87128" x="9128125" y="5203825"/>
          <p14:tracePt t="87145" x="9212263" y="5219700"/>
          <p14:tracePt t="87161" x="9312275" y="5219700"/>
          <p14:tracePt t="87178" x="9372600" y="5219700"/>
          <p14:tracePt t="87195" x="9410700" y="5203825"/>
          <p14:tracePt t="87211" x="9440863" y="5173663"/>
          <p14:tracePt t="87228" x="9456738" y="5127625"/>
          <p14:tracePt t="87245" x="9456738" y="5083175"/>
          <p14:tracePt t="87261" x="9456738" y="5037138"/>
          <p14:tracePt t="87278" x="9456738" y="5006975"/>
          <p14:tracePt t="87295" x="9448800" y="4975225"/>
          <p14:tracePt t="87312" x="9410700" y="4945063"/>
          <p14:tracePt t="87328" x="9394825" y="4945063"/>
          <p14:tracePt t="87345" x="9380538" y="4937125"/>
          <p14:tracePt t="87361" x="9372600" y="4937125"/>
          <p14:tracePt t="87641" x="9364663" y="4937125"/>
          <p14:tracePt t="87657" x="9356725" y="4930775"/>
          <p14:tracePt t="87681" x="9356725" y="4922838"/>
          <p14:tracePt t="87969" x="9350375" y="4922838"/>
          <p14:tracePt t="93937" x="9356725" y="4922838"/>
          <p14:tracePt t="93944" x="9364663" y="4922838"/>
          <p14:tracePt t="93953" x="9372600" y="4922838"/>
          <p14:tracePt t="93964" x="9394825" y="4922838"/>
          <p14:tracePt t="93981" x="9426575" y="4937125"/>
          <p14:tracePt t="93997" x="9456738" y="4975225"/>
          <p14:tracePt t="94014" x="9478963" y="5021263"/>
          <p14:tracePt t="94031" x="9494838" y="5059363"/>
          <p14:tracePt t="94048" x="9571038" y="5165725"/>
          <p14:tracePt t="94063" x="9639300" y="5227638"/>
          <p14:tracePt t="94080" x="9745663" y="5295900"/>
          <p14:tracePt t="94097" x="9883775" y="5380038"/>
          <p14:tracePt t="94114" x="9990138" y="5470525"/>
          <p14:tracePt t="94130" x="10074275" y="5516563"/>
          <p14:tracePt t="94147" x="10164763" y="5584825"/>
          <p14:tracePt t="94164" x="10256838" y="5646738"/>
          <p14:tracePt t="94180" x="10333038" y="5684838"/>
          <p14:tracePt t="94197" x="10401300" y="5722938"/>
          <p14:tracePt t="94214" x="10417175" y="5722938"/>
          <p14:tracePt t="94247" x="10431463" y="5730875"/>
          <p14:tracePt t="94264" x="10439400" y="5737225"/>
          <p14:tracePt t="94280" x="10469563" y="5745163"/>
          <p14:tracePt t="94297" x="10493375" y="5753100"/>
          <p14:tracePt t="94314" x="10537825" y="5753100"/>
          <p14:tracePt t="94330" x="10583863" y="5753100"/>
          <p14:tracePt t="94347" x="10607675" y="5753100"/>
          <p14:tracePt t="94364" x="10614025" y="5753100"/>
          <p14:tracePt t="94397" x="10621963" y="5737225"/>
          <p14:tracePt t="94414" x="10645775" y="5692775"/>
          <p14:tracePt t="94431" x="10668000" y="5654675"/>
          <p14:tracePt t="94448" x="10698163" y="5600700"/>
          <p14:tracePt t="94464" x="10714038" y="5570538"/>
          <p14:tracePt t="94481" x="10721975" y="5570538"/>
          <p14:tracePt t="94514" x="10736263" y="5570538"/>
          <p14:tracePt t="94531" x="10760075" y="5570538"/>
          <p14:tracePt t="94547" x="10766425" y="5570538"/>
          <p14:tracePt t="94564" x="10798175" y="5570538"/>
          <p14:tracePt t="94581" x="10828338" y="5584825"/>
          <p14:tracePt t="94597" x="10866438" y="5600700"/>
          <p14:tracePt t="94614" x="10880725" y="5608638"/>
          <p14:tracePt t="94631" x="10896600" y="5638800"/>
          <p14:tracePt t="94664" x="10896600" y="5646738"/>
          <p14:tracePt t="94737" x="10896600" y="5654675"/>
          <p14:tracePt t="94752" x="10880725" y="5654675"/>
          <p14:tracePt t="94761" x="10858500" y="5654675"/>
          <p14:tracePt t="94768" x="10850563" y="5646738"/>
          <p14:tracePt t="94781" x="10820400" y="5638800"/>
          <p14:tracePt t="94797" x="10760075" y="5622925"/>
          <p14:tracePt t="94814" x="10706100" y="5608638"/>
          <p14:tracePt t="94831" x="10660063" y="5592763"/>
          <p14:tracePt t="94848" x="10621963" y="5584825"/>
          <p14:tracePt t="94864" x="10607675" y="5584825"/>
          <p14:tracePt t="94881" x="10591800" y="5584825"/>
          <p14:tracePt t="94897" x="10569575" y="5584825"/>
          <p14:tracePt t="94914" x="10537825" y="5584825"/>
          <p14:tracePt t="94931" x="10499725" y="5584825"/>
          <p14:tracePt t="94948" x="10455275" y="5630863"/>
          <p14:tracePt t="94964" x="10409238" y="5715000"/>
          <p14:tracePt t="94981" x="10401300" y="5807075"/>
          <p14:tracePt t="94998" x="10401300" y="5875338"/>
          <p14:tracePt t="95014" x="10401300" y="5951538"/>
          <p14:tracePt t="95031" x="10439400" y="6019800"/>
          <p14:tracePt t="95047" x="10507663" y="6065838"/>
          <p14:tracePt t="95064" x="10706100" y="6088063"/>
          <p14:tracePt t="95081" x="10850563" y="6088063"/>
          <p14:tracePt t="95098" x="10934700" y="6073775"/>
          <p14:tracePt t="95114" x="11002963" y="6019800"/>
          <p14:tracePt t="95131" x="11026775" y="5989638"/>
          <p14:tracePt t="95148" x="11033125" y="5959475"/>
          <p14:tracePt t="95181" x="11033125" y="5921375"/>
          <p14:tracePt t="95198" x="11026775" y="5897563"/>
          <p14:tracePt t="95464" x="10980738" y="5897563"/>
          <p14:tracePt t="95473" x="10904538" y="5897563"/>
          <p14:tracePt t="95481" x="10744200" y="5897563"/>
          <p14:tracePt t="95498" x="10309225" y="5897563"/>
          <p14:tracePt t="95514" x="9685338" y="5851525"/>
          <p14:tracePt t="95531" x="8953500" y="5737225"/>
          <p14:tracePt t="95548" x="8289925" y="5524500"/>
          <p14:tracePt t="95564" x="7908925" y="5311775"/>
          <p14:tracePt t="95581" x="7620000" y="5045075"/>
          <p14:tracePt t="95598" x="7421563" y="4784725"/>
          <p14:tracePt t="95614" x="7323138" y="4618038"/>
          <p14:tracePt t="95632" x="7192963" y="4365625"/>
          <p14:tracePt t="95648" x="7154863" y="4289425"/>
          <p14:tracePt t="95664" x="7018338" y="4084638"/>
          <p14:tracePt t="95681" x="6964363" y="4000500"/>
          <p14:tracePt t="95698" x="6918325" y="3946525"/>
          <p14:tracePt t="95714" x="6858000" y="3878263"/>
          <p14:tracePt t="95731" x="6781800" y="3817938"/>
          <p14:tracePt t="95748" x="6651625" y="3725863"/>
          <p14:tracePt t="95765" x="6492875" y="3635375"/>
          <p14:tracePt t="95781" x="6408738" y="3589338"/>
          <p14:tracePt t="95798" x="6378575" y="3581400"/>
          <p14:tracePt t="95815" x="6340475" y="3551238"/>
          <p14:tracePt t="95831" x="6324600" y="3527425"/>
          <p14:tracePt t="95848" x="6324600" y="3513138"/>
          <p14:tracePt t="95865" x="6308725" y="3497263"/>
          <p14:tracePt t="95881" x="6286500" y="3482975"/>
          <p14:tracePt t="95898" x="6278563" y="3475038"/>
          <p14:tracePt t="95985" x="6278563" y="3482975"/>
          <p14:tracePt t="95993" x="6278563" y="3521075"/>
          <p14:tracePt t="96000" x="6286500" y="3611563"/>
          <p14:tracePt t="96015" x="6302375" y="3741738"/>
          <p14:tracePt t="96032" x="6438900" y="4076700"/>
          <p14:tracePt t="96048" x="6537325" y="4267200"/>
          <p14:tracePt t="96064" x="6637338" y="4411663"/>
          <p14:tracePt t="96081" x="6697663" y="4479925"/>
          <p14:tracePt t="96098" x="6735763" y="4495800"/>
          <p14:tracePt t="96115" x="6743700" y="4511675"/>
          <p14:tracePt t="97249" x="6797675" y="4511675"/>
          <p14:tracePt t="97257" x="6842125" y="4511675"/>
          <p14:tracePt t="97265" x="6911975" y="4525963"/>
          <p14:tracePt t="97282" x="6980238" y="4549775"/>
          <p14:tracePt t="97298" x="7056438" y="4556125"/>
          <p14:tracePt t="97315" x="7185025" y="4572000"/>
          <p14:tracePt t="97332" x="7239000" y="4572000"/>
          <p14:tracePt t="97744" x="7246938" y="4572000"/>
          <p14:tracePt t="97752" x="7246938" y="4579938"/>
          <p14:tracePt t="97765" x="7239000" y="4640263"/>
          <p14:tracePt t="97782" x="7231063" y="4732338"/>
          <p14:tracePt t="97799" x="7192963" y="4800600"/>
          <p14:tracePt t="97816" x="7094538" y="4960938"/>
          <p14:tracePt t="97832" x="7056438" y="5021263"/>
          <p14:tracePt t="97849" x="7040563" y="5075238"/>
          <p14:tracePt t="98321" x="7040563" y="5083175"/>
          <p14:tracePt t="98361" x="7048500" y="5097463"/>
          <p14:tracePt t="98377" x="7048500" y="51054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140179" y="1019069"/>
            <a:ext cx="86472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Constructing a Discrete Probability Distribution</a:t>
            </a:r>
          </a:p>
        </p:txBody>
      </p:sp>
      <p:pic>
        <p:nvPicPr>
          <p:cNvPr id="6" name="Picture 5"/>
          <p:cNvPicPr>
            <a:picLocks noChangeAspect="1"/>
          </p:cNvPicPr>
          <p:nvPr/>
        </p:nvPicPr>
        <p:blipFill rotWithShape="1">
          <a:blip r:embed="rId3"/>
          <a:srcRect l="30986" t="33577" r="11731" b="22019"/>
          <a:stretch/>
        </p:blipFill>
        <p:spPr>
          <a:xfrm>
            <a:off x="2080331" y="2212621"/>
            <a:ext cx="8181269" cy="3567289"/>
          </a:xfrm>
          <a:prstGeom prst="rect">
            <a:avLst/>
          </a:prstGeom>
        </p:spPr>
      </p:pic>
    </p:spTree>
    <p:extLst>
      <p:ext uri="{BB962C8B-B14F-4D97-AF65-F5344CB8AC3E}">
        <p14:creationId xmlns:p14="http://schemas.microsoft.com/office/powerpoint/2010/main" val="2893372648"/>
      </p:ext>
    </p:extLst>
  </p:cSld>
  <p:clrMapOvr>
    <a:masterClrMapping/>
  </p:clrMapOvr>
  <mc:AlternateContent xmlns:mc="http://schemas.openxmlformats.org/markup-compatibility/2006" xmlns:p14="http://schemas.microsoft.com/office/powerpoint/2010/main">
    <mc:Choice Requires="p14">
      <p:transition p14:dur="10" advTm="142974"/>
    </mc:Choice>
    <mc:Fallback xmlns="">
      <p:transition advTm="142974"/>
    </mc:Fallback>
  </mc:AlternateContent>
  <p:timing>
    <p:tnLst>
      <p:par>
        <p:cTn id="1" dur="indefinite" restart="never" nodeType="tmRoot"/>
      </p:par>
    </p:tnLst>
  </p:timing>
  <p:extLst mod="1">
    <p:ext uri="{3A86A75C-4F4B-4683-9AE1-C65F6400EC91}">
      <p14:laserTraceLst xmlns:p14="http://schemas.microsoft.com/office/powerpoint/2010/main">
        <p14:tracePtLst>
          <p14:tracePt t="4908" x="511175" y="5265738"/>
          <p14:tracePt t="5021" x="511175" y="5257800"/>
          <p14:tracePt t="5037" x="525463" y="5257800"/>
          <p14:tracePt t="5045" x="587375" y="5235575"/>
          <p14:tracePt t="5054" x="647700" y="5181600"/>
          <p14:tracePt t="5062" x="739775" y="5135563"/>
          <p14:tracePt t="5077" x="808038" y="5097463"/>
          <p14:tracePt t="5093" x="1165225" y="4846638"/>
          <p14:tracePt t="5110" x="1431925" y="4610100"/>
          <p14:tracePt t="5127" x="1676400" y="4397375"/>
          <p14:tracePt t="5143" x="1897063" y="4183063"/>
          <p14:tracePt t="5160" x="2073275" y="3962400"/>
          <p14:tracePt t="5177" x="2187575" y="3779838"/>
          <p14:tracePt t="5193" x="2232025" y="3673475"/>
          <p14:tracePt t="5210" x="2255838" y="3627438"/>
          <p14:tracePt t="5869" x="2255838" y="3619500"/>
          <p14:tracePt t="5877" x="2286000" y="3565525"/>
          <p14:tracePt t="5886" x="2332038" y="3505200"/>
          <p14:tracePt t="5894" x="2370138" y="3459163"/>
          <p14:tracePt t="5910" x="2408238" y="3421063"/>
          <p14:tracePt t="5927" x="2438400" y="3375025"/>
          <p14:tracePt t="5944" x="2460625" y="3322638"/>
          <p14:tracePt t="5960" x="2468563" y="3322638"/>
          <p14:tracePt t="11854" x="2484438" y="3314700"/>
          <p14:tracePt t="11862" x="2522538" y="3322638"/>
          <p14:tracePt t="11870" x="2590800" y="3382963"/>
          <p14:tracePt t="11879" x="2620963" y="3559175"/>
          <p14:tracePt t="11896" x="2697163" y="4076700"/>
          <p14:tracePt t="11913" x="2765425" y="4365625"/>
          <p14:tracePt t="11929" x="2827338" y="4518025"/>
          <p14:tracePt t="11946" x="2873375" y="4640263"/>
          <p14:tracePt t="11963" x="2925763" y="4732338"/>
          <p14:tracePt t="11979" x="2979738" y="4784725"/>
          <p14:tracePt t="11997" x="3070225" y="4846638"/>
          <p14:tracePt t="12029" x="3094038" y="4854575"/>
          <p14:tracePt t="12110" x="3108325" y="4860925"/>
          <p14:tracePt t="12117" x="3116263" y="4884738"/>
          <p14:tracePt t="12129" x="3124200" y="4930775"/>
          <p14:tracePt t="12146" x="3124200" y="5029200"/>
          <p14:tracePt t="12163" x="3132138" y="5075238"/>
          <p14:tracePt t="12179" x="3146425" y="5075238"/>
          <p14:tracePt t="12470" x="3154363" y="5083175"/>
          <p14:tracePt t="12486" x="3170238" y="5089525"/>
          <p14:tracePt t="12494" x="3178175" y="5105400"/>
          <p14:tracePt t="12526" x="3178175" y="5135563"/>
          <p14:tracePt t="12533" x="3178175" y="5181600"/>
          <p14:tracePt t="12542" x="3178175" y="5203825"/>
          <p14:tracePt t="12549" x="3178175" y="5235575"/>
          <p14:tracePt t="12563" x="3178175" y="5241925"/>
          <p14:tracePt t="12579" x="3154363" y="5280025"/>
          <p14:tracePt t="12597" x="3116263" y="5295900"/>
          <p14:tracePt t="12630" x="3094038" y="5295900"/>
          <p14:tracePt t="12646" x="3063875" y="5280025"/>
          <p14:tracePt t="12663" x="3055938" y="5273675"/>
          <p14:tracePt t="12680" x="3032125" y="5265738"/>
          <p14:tracePt t="12696" x="3025775" y="5257800"/>
          <p14:tracePt t="12742" x="3025775" y="5249863"/>
          <p14:tracePt t="12774" x="3017838" y="5227638"/>
          <p14:tracePt t="12782" x="3009900" y="5211763"/>
          <p14:tracePt t="12789" x="3001963" y="5203825"/>
          <p14:tracePt t="12806" x="2987675" y="5197475"/>
          <p14:tracePt t="12814" x="2979738" y="5189538"/>
          <p14:tracePt t="12830" x="2955925" y="5173663"/>
          <p14:tracePt t="12846" x="2941638" y="5165725"/>
          <p14:tracePt t="12863" x="2933700" y="5165725"/>
          <p14:tracePt t="12910" x="2925763" y="5165725"/>
          <p14:tracePt t="12918" x="2925763" y="5159375"/>
          <p14:tracePt t="13614" x="2925763" y="5143500"/>
          <p14:tracePt t="13622" x="2925763" y="5127625"/>
          <p14:tracePt t="13782" x="2925763" y="5105400"/>
          <p14:tracePt t="13789" x="2933700" y="5097463"/>
          <p14:tracePt t="13813" x="2933700" y="5089525"/>
          <p14:tracePt t="13974" x="2941638" y="5083175"/>
          <p14:tracePt t="14014" x="2941638" y="5097463"/>
          <p14:tracePt t="14022" x="2933700" y="5121275"/>
          <p14:tracePt t="14030" x="2933700" y="5135563"/>
          <p14:tracePt t="14047" x="2925763" y="5143500"/>
          <p14:tracePt t="14278" x="2917825" y="5143500"/>
          <p14:tracePt t="14286" x="2911475" y="5143500"/>
          <p14:tracePt t="14557" x="2911475" y="5135563"/>
          <p14:tracePt t="14565" x="2917825" y="5135563"/>
          <p14:tracePt t="14573" x="2933700" y="5127625"/>
          <p14:tracePt t="14580" x="2941638" y="5127625"/>
          <p14:tracePt t="14596" x="2963863" y="5113338"/>
          <p14:tracePt t="14613" x="2971800" y="5113338"/>
          <p14:tracePt t="14726" x="2979738" y="5113338"/>
          <p14:tracePt t="14733" x="2979738" y="5143500"/>
          <p14:tracePt t="14742" x="2971800" y="5165725"/>
          <p14:tracePt t="14862" x="2971800" y="5159375"/>
          <p14:tracePt t="14870" x="2971800" y="5151438"/>
          <p14:tracePt t="14886" x="2971800" y="5135563"/>
          <p14:tracePt t="15030" x="2979738" y="5135563"/>
          <p14:tracePt t="15038" x="2994025" y="5135563"/>
          <p14:tracePt t="15047" x="3025775" y="5135563"/>
          <p14:tracePt t="15064" x="3146425" y="5135563"/>
          <p14:tracePt t="15080" x="3336925" y="5135563"/>
          <p14:tracePt t="15097" x="3489325" y="5135563"/>
          <p14:tracePt t="15114" x="3627438" y="5135563"/>
          <p14:tracePt t="15130" x="3657600" y="5127625"/>
          <p14:tracePt t="15318" x="3673475" y="5127625"/>
          <p14:tracePt t="15326" x="3695700" y="5127625"/>
          <p14:tracePt t="15333" x="3703638" y="5127625"/>
          <p14:tracePt t="15534" x="3725863" y="5127625"/>
          <p14:tracePt t="15542" x="3802063" y="5127625"/>
          <p14:tracePt t="15549" x="3894138" y="5113338"/>
          <p14:tracePt t="15564" x="4030663" y="5105400"/>
          <p14:tracePt t="15581" x="4449763" y="5105400"/>
          <p14:tracePt t="15597" x="4746625" y="5097463"/>
          <p14:tracePt t="15614" x="4922838" y="5097463"/>
          <p14:tracePt t="15631" x="4945063" y="5097463"/>
          <p14:tracePt t="15862" x="4953000" y="5097463"/>
          <p14:tracePt t="15870" x="5006975" y="5097463"/>
          <p14:tracePt t="15881" x="5121275" y="5097463"/>
          <p14:tracePt t="15897" x="5516563" y="5097463"/>
          <p14:tracePt t="15914" x="5913438" y="5097463"/>
          <p14:tracePt t="15931" x="6286500" y="5097463"/>
          <p14:tracePt t="15947" x="6561138" y="5097463"/>
          <p14:tracePt t="15964" x="6697663" y="5097463"/>
          <p14:tracePt t="16182" x="6705600" y="5097463"/>
          <p14:tracePt t="16190" x="6765925" y="5121275"/>
          <p14:tracePt t="16198" x="6850063" y="5127625"/>
          <p14:tracePt t="16214" x="7026275" y="5127625"/>
          <p14:tracePt t="16231" x="7154863" y="5127625"/>
          <p14:tracePt t="16247" x="7246938" y="5127625"/>
          <p14:tracePt t="16264" x="7277100" y="5127625"/>
          <p14:tracePt t="16462" x="7375525" y="5127625"/>
          <p14:tracePt t="16470" x="7513638" y="5127625"/>
          <p14:tracePt t="16481" x="7680325" y="5127625"/>
          <p14:tracePt t="16498" x="7954963" y="5127625"/>
          <p14:tracePt t="16514" x="8351838" y="5127625"/>
          <p14:tracePt t="16531" x="8618538" y="5127625"/>
          <p14:tracePt t="16548" x="8686800" y="5127625"/>
          <p14:tracePt t="16837" x="8602663" y="5127625"/>
          <p14:tracePt t="16845" x="8496300" y="5127625"/>
          <p14:tracePt t="16854" x="8283575" y="5127625"/>
          <p14:tracePt t="16864" x="7886700" y="5127625"/>
          <p14:tracePt t="16881" x="7040563" y="5127625"/>
          <p14:tracePt t="16898" x="5973763" y="5127625"/>
          <p14:tracePt t="16914" x="5045075" y="5127625"/>
          <p14:tracePt t="16931" x="4244975" y="5127625"/>
          <p14:tracePt t="16948" x="3741738" y="5127625"/>
          <p14:tracePt t="16965" x="3551238" y="5127625"/>
          <p14:tracePt t="16981" x="3451225" y="5121275"/>
          <p14:tracePt t="16998" x="3444875" y="5121275"/>
          <p14:tracePt t="17062" x="3429000" y="5121275"/>
          <p14:tracePt t="17070" x="3398838" y="5121275"/>
          <p14:tracePt t="17081" x="3368675" y="5127625"/>
          <p14:tracePt t="17098" x="3330575" y="5135563"/>
          <p14:tracePt t="17206" x="3314700" y="5135563"/>
          <p14:tracePt t="17214" x="3306763" y="5135563"/>
          <p14:tracePt t="28966" x="3260725" y="5121275"/>
          <p14:tracePt t="28974" x="3222625" y="5113338"/>
          <p14:tracePt t="28986" x="3178175" y="5105400"/>
          <p14:tracePt t="29002" x="3078163" y="5067300"/>
          <p14:tracePt t="29019" x="2971800" y="5037138"/>
          <p14:tracePt t="29036" x="2644775" y="5037138"/>
          <p14:tracePt t="29053" x="2209800" y="4999038"/>
          <p14:tracePt t="29069" x="2141538" y="4991100"/>
          <p14:tracePt t="29117" x="2141538" y="4983163"/>
          <p14:tracePt t="29126" x="2141538" y="4975225"/>
          <p14:tracePt t="29136" x="2141538" y="4968875"/>
          <p14:tracePt t="29152" x="2225675" y="4968875"/>
          <p14:tracePt t="29169" x="2332038" y="4991100"/>
          <p14:tracePt t="29186" x="2408238" y="5013325"/>
          <p14:tracePt t="29202" x="2468563" y="5045075"/>
          <p14:tracePt t="29219" x="2506663" y="5067300"/>
          <p14:tracePt t="29236" x="2568575" y="5113338"/>
          <p14:tracePt t="29252" x="2613025" y="5151438"/>
          <p14:tracePt t="29302" x="2620963" y="5151438"/>
          <p14:tracePt t="29310" x="2636838" y="5151438"/>
          <p14:tracePt t="29319" x="2674938" y="5143500"/>
          <p14:tracePt t="29336" x="2811463" y="5105400"/>
          <p14:tracePt t="29352" x="3009900" y="5067300"/>
          <p14:tracePt t="29369" x="3184525" y="5051425"/>
          <p14:tracePt t="29386" x="3292475" y="5029200"/>
          <p14:tracePt t="29402" x="3298825" y="5029200"/>
          <p14:tracePt t="29436" x="3314700" y="5029200"/>
          <p14:tracePt t="29453" x="3398838" y="5051425"/>
          <p14:tracePt t="29469" x="3482975" y="5075238"/>
          <p14:tracePt t="29486" x="3619500" y="5135563"/>
          <p14:tracePt t="29502" x="3679825" y="5151438"/>
          <p14:tracePt t="29598" x="3687763" y="5151438"/>
          <p14:tracePt t="29606" x="3703638" y="5105400"/>
          <p14:tracePt t="29614" x="3711575" y="5097463"/>
          <p14:tracePt t="29637" x="3717925" y="5089525"/>
          <p14:tracePt t="31900" x="3711575" y="5089525"/>
          <p14:tracePt t="31908" x="3703638" y="5089525"/>
          <p14:tracePt t="31924" x="3703638" y="5083175"/>
          <p14:tracePt t="31940" x="3695700" y="5083175"/>
          <p14:tracePt t="32062" x="3679825" y="5059363"/>
          <p14:tracePt t="32070" x="3665538" y="4983163"/>
          <p14:tracePt t="32078" x="3657600" y="4922838"/>
          <p14:tracePt t="32087" x="3649663" y="4854575"/>
          <p14:tracePt t="32103" x="3627438" y="4708525"/>
          <p14:tracePt t="32120" x="3611563" y="4511675"/>
          <p14:tracePt t="32137" x="3573463" y="4305300"/>
          <p14:tracePt t="32153" x="3559175" y="4137025"/>
          <p14:tracePt t="32170" x="3543300" y="3984625"/>
          <p14:tracePt t="32187" x="3513138" y="3825875"/>
          <p14:tracePt t="32189" x="3497263" y="3749675"/>
          <p14:tracePt t="32203" x="3489325" y="3679825"/>
          <p14:tracePt t="32221" x="3475038" y="3489325"/>
          <p14:tracePt t="32237" x="3459163" y="3429000"/>
          <p14:tracePt t="32253" x="3451225" y="3322638"/>
          <p14:tracePt t="32270" x="3451225" y="3284538"/>
          <p14:tracePt t="32287" x="3451225" y="3246438"/>
          <p14:tracePt t="32303" x="3451225" y="3222625"/>
          <p14:tracePt t="32320" x="3451225" y="3192463"/>
          <p14:tracePt t="32337" x="3451225" y="3154363"/>
          <p14:tracePt t="32353" x="3475038" y="3070225"/>
          <p14:tracePt t="32370" x="3489325" y="2994025"/>
          <p14:tracePt t="32387" x="3505200" y="2925763"/>
          <p14:tracePt t="32403" x="3527425" y="2887663"/>
          <p14:tracePt t="32421" x="3535363" y="2865438"/>
          <p14:tracePt t="32542" x="3543300" y="2873375"/>
          <p14:tracePt t="32550" x="3551238" y="2873375"/>
          <p14:tracePt t="32557" x="3559175" y="2879725"/>
          <p14:tracePt t="32614" x="3573463" y="2879725"/>
          <p14:tracePt t="32622" x="3589338" y="2887663"/>
          <p14:tracePt t="32630" x="3603625" y="2887663"/>
          <p14:tracePt t="32646" x="3611563" y="2887663"/>
          <p14:tracePt t="32718" x="3611563" y="2895600"/>
          <p14:tracePt t="32750" x="3611563" y="2917825"/>
          <p14:tracePt t="32757" x="3597275" y="2963863"/>
          <p14:tracePt t="32766" x="3581400" y="2987675"/>
          <p14:tracePt t="32773" x="3573463" y="2994025"/>
          <p14:tracePt t="32789" x="3559175" y="3009900"/>
          <p14:tracePt t="32958" x="3573463" y="3009900"/>
          <p14:tracePt t="32966" x="3589338" y="3017838"/>
          <p14:tracePt t="32973" x="3597275" y="3017838"/>
          <p14:tracePt t="33094" x="3559175" y="3017838"/>
          <p14:tracePt t="33102" x="3505200" y="3017838"/>
          <p14:tracePt t="33110" x="3475038" y="3009900"/>
          <p14:tracePt t="33120" x="3444875" y="3009900"/>
          <p14:tracePt t="33137" x="3390900" y="3032125"/>
          <p14:tracePt t="33154" x="3360738" y="3055938"/>
          <p14:tracePt t="33170" x="3360738" y="3070225"/>
          <p14:tracePt t="33187" x="3360738" y="3124200"/>
          <p14:tracePt t="33190" x="3360738" y="3146425"/>
          <p14:tracePt t="33204" x="3360738" y="3154363"/>
          <p14:tracePt t="33221" x="3436938" y="3208338"/>
          <p14:tracePt t="33237" x="3521075" y="3222625"/>
          <p14:tracePt t="33254" x="3635375" y="3222625"/>
          <p14:tracePt t="33270" x="3695700" y="3216275"/>
          <p14:tracePt t="33287" x="3733800" y="3200400"/>
          <p14:tracePt t="33304" x="3749675" y="3192463"/>
          <p14:tracePt t="33321" x="3749675" y="3178175"/>
          <p14:tracePt t="33337" x="3717925" y="3124200"/>
          <p14:tracePt t="33354" x="3695700" y="3116263"/>
          <p14:tracePt t="33371" x="3657600" y="3108325"/>
          <p14:tracePt t="33387" x="3603625" y="3094038"/>
          <p14:tracePt t="33404" x="3565525" y="3094038"/>
          <p14:tracePt t="33421" x="3459163" y="3108325"/>
          <p14:tracePt t="33462" x="3459163" y="3116263"/>
          <p14:tracePt t="33486" x="3459163" y="3124200"/>
          <p14:tracePt t="33494" x="3489325" y="3124200"/>
          <p14:tracePt t="33504" x="3513138" y="3132138"/>
          <p14:tracePt t="33521" x="3543300" y="3132138"/>
          <p14:tracePt t="33537" x="3551238" y="3132138"/>
          <p14:tracePt t="33758" x="3551238" y="3146425"/>
          <p14:tracePt t="33766" x="3551238" y="3222625"/>
          <p14:tracePt t="33773" x="3543300" y="3284538"/>
          <p14:tracePt t="33787" x="3535363" y="3344863"/>
          <p14:tracePt t="33804" x="3521075" y="3444875"/>
          <p14:tracePt t="33821" x="3521075" y="3467100"/>
          <p14:tracePt t="33902" x="3521075" y="3475038"/>
          <p14:tracePt t="33910" x="3527425" y="3475038"/>
          <p14:tracePt t="33926" x="3535363" y="3467100"/>
          <p14:tracePt t="33942" x="3543300" y="3459163"/>
          <p14:tracePt t="34118" x="3559175" y="3444875"/>
          <p14:tracePt t="34126" x="3589338" y="3444875"/>
          <p14:tracePt t="34137" x="3611563" y="3444875"/>
          <p14:tracePt t="34154" x="3657600" y="3436938"/>
          <p14:tracePt t="34171" x="3687763" y="3429000"/>
          <p14:tracePt t="34254" x="3687763" y="3421063"/>
          <p14:tracePt t="34262" x="3687763" y="3406775"/>
          <p14:tracePt t="34271" x="3687763" y="3382963"/>
          <p14:tracePt t="34288" x="3611563" y="3344863"/>
          <p14:tracePt t="34304" x="3482975" y="3306763"/>
          <p14:tracePt t="34321" x="3360738" y="3284538"/>
          <p14:tracePt t="34338" x="3268663" y="3268663"/>
          <p14:tracePt t="34354" x="3246438" y="3268663"/>
          <p14:tracePt t="34414" x="3238500" y="3314700"/>
          <p14:tracePt t="34422" x="3238500" y="3360738"/>
          <p14:tracePt t="34430" x="3238500" y="3390900"/>
          <p14:tracePt t="34438" x="3238500" y="3413125"/>
          <p14:tracePt t="34454" x="3238500" y="3436938"/>
          <p14:tracePt t="34471" x="3268663" y="3482975"/>
          <p14:tracePt t="34488" x="3322638" y="3521075"/>
          <p14:tracePt t="34504" x="3390900" y="3559175"/>
          <p14:tracePt t="34521" x="3436938" y="3565525"/>
          <p14:tracePt t="34537" x="3527425" y="3573463"/>
          <p14:tracePt t="34554" x="3635375" y="3573463"/>
          <p14:tracePt t="34571" x="3673475" y="3573463"/>
          <p14:tracePt t="34588" x="3679825" y="3573463"/>
          <p14:tracePt t="34605" x="3687763" y="3527425"/>
          <p14:tracePt t="34621" x="3687763" y="3505200"/>
          <p14:tracePt t="34638" x="3687763" y="3482975"/>
          <p14:tracePt t="34654" x="3687763" y="3467100"/>
          <p14:tracePt t="34671" x="3687763" y="3451225"/>
          <p14:tracePt t="34704" x="3673475" y="3444875"/>
          <p14:tracePt t="34721" x="3641725" y="3436938"/>
          <p14:tracePt t="34738" x="3611563" y="3436938"/>
          <p14:tracePt t="34754" x="3589338" y="3436938"/>
          <p14:tracePt t="34771" x="3559175" y="3436938"/>
          <p14:tracePt t="34788" x="3535363" y="3444875"/>
          <p14:tracePt t="34805" x="3513138" y="3467100"/>
          <p14:tracePt t="34821" x="3505200" y="3475038"/>
          <p14:tracePt t="35374" x="3505200" y="3482975"/>
          <p14:tracePt t="35406" x="3535363" y="3482975"/>
          <p14:tracePt t="35414" x="3573463" y="3482975"/>
          <p14:tracePt t="35422" x="3603625" y="3482975"/>
          <p14:tracePt t="35438" x="3787775" y="3489325"/>
          <p14:tracePt t="35455" x="4016375" y="3489325"/>
          <p14:tracePt t="35471" x="4144963" y="3489325"/>
          <p14:tracePt t="35488" x="4221163" y="3489325"/>
          <p14:tracePt t="35542" x="4229100" y="3489325"/>
          <p14:tracePt t="35550" x="4229100" y="3459163"/>
          <p14:tracePt t="35557" x="4244975" y="3406775"/>
          <p14:tracePt t="35571" x="4251325" y="3368675"/>
          <p14:tracePt t="35588" x="4251325" y="3360738"/>
          <p14:tracePt t="35605" x="4275138" y="3292475"/>
          <p14:tracePt t="35621" x="4283075" y="3284538"/>
          <p14:tracePt t="35638" x="4289425" y="3254375"/>
          <p14:tracePt t="35655" x="4297363" y="3216275"/>
          <p14:tracePt t="35671" x="4297363" y="3208338"/>
          <p14:tracePt t="35750" x="4289425" y="3208338"/>
          <p14:tracePt t="35757" x="4283075" y="3208338"/>
          <p14:tracePt t="35766" x="4275138" y="3208338"/>
          <p14:tracePt t="35773" x="4259263" y="3208338"/>
          <p14:tracePt t="35789" x="4206875" y="3230563"/>
          <p14:tracePt t="35805" x="4191000" y="3254375"/>
          <p14:tracePt t="35821" x="4175125" y="3268663"/>
          <p14:tracePt t="35838" x="4168775" y="3276600"/>
          <p14:tracePt t="35902" x="4160838" y="3284538"/>
          <p14:tracePt t="35918" x="4144963" y="3284538"/>
          <p14:tracePt t="35934" x="4137025" y="3284538"/>
          <p14:tracePt t="35941" x="4122738" y="3284538"/>
          <p14:tracePt t="35957" x="4122738" y="3276600"/>
          <p14:tracePt t="35971" x="4114800" y="3276600"/>
          <p14:tracePt t="35989" x="4054475" y="3222625"/>
          <p14:tracePt t="36030" x="4054475" y="3216275"/>
          <p14:tracePt t="36174" x="4054475" y="3238500"/>
          <p14:tracePt t="36182" x="4054475" y="3284538"/>
          <p14:tracePt t="36190" x="4054475" y="3330575"/>
          <p14:tracePt t="36205" x="4054475" y="3368675"/>
          <p14:tracePt t="36222" x="4054475" y="3421063"/>
          <p14:tracePt t="36366" x="4054475" y="3406775"/>
          <p14:tracePt t="36373" x="4054475" y="3398838"/>
          <p14:tracePt t="36382" x="4054475" y="3375025"/>
          <p14:tracePt t="36390" x="4054475" y="3368675"/>
          <p14:tracePt t="36405" x="4076700" y="3352800"/>
          <p14:tracePt t="36422" x="4084638" y="3336925"/>
          <p14:tracePt t="36438" x="4098925" y="3330575"/>
          <p14:tracePt t="36455" x="4106863" y="3322638"/>
          <p14:tracePt t="36574" x="4114800" y="3322638"/>
          <p14:tracePt t="36590" x="4130675" y="3322638"/>
          <p14:tracePt t="36597" x="4144963" y="3322638"/>
          <p14:tracePt t="36606" x="4160838" y="3322638"/>
          <p14:tracePt t="36622" x="4175125" y="3322638"/>
          <p14:tracePt t="36638" x="4221163" y="3322638"/>
          <p14:tracePt t="36679" x="4229100" y="3322638"/>
          <p14:tracePt t="36688" x="4237038" y="3298825"/>
          <p14:tracePt t="36705" x="4237038" y="3268663"/>
          <p14:tracePt t="36722" x="4237038" y="3254375"/>
          <p14:tracePt t="36738" x="4237038" y="3200400"/>
          <p14:tracePt t="36837" x="4259263" y="3208338"/>
          <p14:tracePt t="36846" x="4297363" y="3254375"/>
          <p14:tracePt t="36855" x="4327525" y="3292475"/>
          <p14:tracePt t="36872" x="4343400" y="3306763"/>
          <p14:tracePt t="37478" x="4359275" y="3322638"/>
          <p14:tracePt t="37486" x="4389438" y="3375025"/>
          <p14:tracePt t="37494" x="4427538" y="3413125"/>
          <p14:tracePt t="37505" x="4495800" y="3451225"/>
          <p14:tracePt t="37522" x="4602163" y="3497263"/>
          <p14:tracePt t="37539" x="4702175" y="3521075"/>
          <p14:tracePt t="37555" x="4816475" y="3527425"/>
          <p14:tracePt t="37573" x="4914900" y="3527425"/>
          <p14:tracePt t="37589" x="4937125" y="3527425"/>
          <p14:tracePt t="37605" x="4999038" y="3513138"/>
          <p14:tracePt t="37622" x="5029200" y="3482975"/>
          <p14:tracePt t="37639" x="5059363" y="3436938"/>
          <p14:tracePt t="37656" x="5067300" y="3398838"/>
          <p14:tracePt t="37672" x="5075238" y="3368675"/>
          <p14:tracePt t="37689" x="5083175" y="3352800"/>
          <p14:tracePt t="37706" x="5083175" y="3344863"/>
          <p14:tracePt t="37722" x="5083175" y="3330575"/>
          <p14:tracePt t="37756" x="5083175" y="3322638"/>
          <p14:tracePt t="37870" x="5075238" y="3344863"/>
          <p14:tracePt t="37878" x="5075238" y="3360738"/>
          <p14:tracePt t="37889" x="5067300" y="3368675"/>
          <p14:tracePt t="37906" x="5045075" y="3390900"/>
          <p14:tracePt t="37939" x="5037138" y="3390900"/>
          <p14:tracePt t="37956" x="5029200" y="3390900"/>
          <p14:tracePt t="37990" x="5021263" y="3390900"/>
          <p14:tracePt t="37998" x="5006975" y="3390900"/>
          <p14:tracePt t="38006" x="4999038" y="3368675"/>
          <p14:tracePt t="38022" x="4991100" y="3352800"/>
          <p14:tracePt t="38039" x="4983163" y="3344863"/>
          <p14:tracePt t="38118" x="4975225" y="3344863"/>
          <p14:tracePt t="38134" x="4960938" y="3344863"/>
          <p14:tracePt t="38149" x="4953000" y="3344863"/>
          <p14:tracePt t="38198" x="4937125" y="3344863"/>
          <p14:tracePt t="38238" x="4937125" y="3352800"/>
          <p14:tracePt t="38245" x="4930775" y="3352800"/>
          <p14:tracePt t="38262" x="4930775" y="3368675"/>
          <p14:tracePt t="38272" x="4930775" y="3375025"/>
          <p14:tracePt t="38289" x="4922838" y="3390900"/>
          <p14:tracePt t="39230" x="4922838" y="3398838"/>
          <p14:tracePt t="39238" x="5006975" y="3398838"/>
          <p14:tracePt t="39246" x="5127625" y="3413125"/>
          <p14:tracePt t="39256" x="5280025" y="3413125"/>
          <p14:tracePt t="39273" x="5448300" y="3413125"/>
          <p14:tracePt t="39289" x="5524500" y="3398838"/>
          <p14:tracePt t="39349" x="5532438" y="3390900"/>
          <p14:tracePt t="39366" x="5532438" y="3382963"/>
          <p14:tracePt t="39374" x="5532438" y="3344863"/>
          <p14:tracePt t="39382" x="5540375" y="3292475"/>
          <p14:tracePt t="39390" x="5546725" y="3268663"/>
          <p14:tracePt t="39414" x="5546725" y="3260725"/>
          <p14:tracePt t="39423" x="5546725" y="3238500"/>
          <p14:tracePt t="39439" x="5546725" y="3192463"/>
          <p14:tracePt t="39558" x="5554663" y="3184525"/>
          <p14:tracePt t="39566" x="5570538" y="3178175"/>
          <p14:tracePt t="39574" x="5630863" y="3162300"/>
          <p14:tracePt t="39589" x="5730875" y="3162300"/>
          <p14:tracePt t="39606" x="5829300" y="3154363"/>
          <p14:tracePt t="39623" x="5867400" y="3140075"/>
          <p14:tracePt t="39678" x="5867400" y="3132138"/>
          <p14:tracePt t="39686" x="5867400" y="3094038"/>
          <p14:tracePt t="39693" x="5859463" y="3048000"/>
          <p14:tracePt t="39706" x="5821363" y="3001963"/>
          <p14:tracePt t="39723" x="5768975" y="2941638"/>
          <p14:tracePt t="39740" x="5622925" y="2849563"/>
          <p14:tracePt t="39757" x="5470525" y="2765425"/>
          <p14:tracePt t="39773" x="5448300" y="2759075"/>
          <p14:tracePt t="39790" x="5440363" y="2759075"/>
          <p14:tracePt t="39822" x="5432425" y="2759075"/>
          <p14:tracePt t="39829" x="5426075" y="2759075"/>
          <p14:tracePt t="39839" x="5418138" y="2759075"/>
          <p14:tracePt t="39856" x="5341938" y="2819400"/>
          <p14:tracePt t="39873" x="5311775" y="2857500"/>
          <p14:tracePt t="39890" x="5287963" y="2887663"/>
          <p14:tracePt t="39923" x="5287963" y="2895600"/>
          <p14:tracePt t="39940" x="5287963" y="2911475"/>
          <p14:tracePt t="39957" x="5311775" y="2994025"/>
          <p14:tracePt t="39973" x="5334000" y="3009900"/>
          <p14:tracePt t="39990" x="5432425" y="3040063"/>
          <p14:tracePt t="40006" x="5532438" y="3048000"/>
          <p14:tracePt t="40023" x="5570538" y="3063875"/>
          <p14:tracePt t="40056" x="5570538" y="3055938"/>
          <p14:tracePt t="40073" x="5584825" y="3017838"/>
          <p14:tracePt t="40090" x="5584825" y="2987675"/>
          <p14:tracePt t="40106" x="5584825" y="2979738"/>
          <p14:tracePt t="40140" x="5584825" y="2963863"/>
          <p14:tracePt t="40157" x="5546725" y="2963863"/>
          <p14:tracePt t="40173" x="5516563" y="2963863"/>
          <p14:tracePt t="40190" x="5494338" y="2963863"/>
          <p14:tracePt t="40206" x="5456238" y="2963863"/>
          <p14:tracePt t="40223" x="5440363" y="3001963"/>
          <p14:tracePt t="40240" x="5418138" y="3048000"/>
          <p14:tracePt t="40256" x="5418138" y="3078163"/>
          <p14:tracePt t="40273" x="5418138" y="3086100"/>
          <p14:tracePt t="40325" x="5418138" y="3094038"/>
          <p14:tracePt t="40998" x="5426075" y="3124200"/>
          <p14:tracePt t="41006" x="5426075" y="3178175"/>
          <p14:tracePt t="41014" x="5426075" y="3216275"/>
          <p14:tracePt t="41023" x="5426075" y="3246438"/>
          <p14:tracePt t="41040" x="5426075" y="3330575"/>
          <p14:tracePt t="41057" x="5426075" y="3382963"/>
          <p14:tracePt t="41073" x="5426075" y="3398838"/>
          <p14:tracePt t="41090" x="5426075" y="3421063"/>
          <p14:tracePt t="41107" x="5426075" y="3436938"/>
          <p14:tracePt t="41123" x="5426075" y="3444875"/>
          <p14:tracePt t="41206" x="5426075" y="3451225"/>
          <p14:tracePt t="41214" x="5426075" y="3459163"/>
          <p14:tracePt t="41223" x="5426075" y="3475038"/>
          <p14:tracePt t="41240" x="5426075" y="3482975"/>
          <p14:tracePt t="41257" x="5426075" y="3489325"/>
          <p14:tracePt t="41273" x="5426075" y="3497263"/>
          <p14:tracePt t="41290" x="5426075" y="3513138"/>
          <p14:tracePt t="41307" x="5426075" y="3543300"/>
          <p14:tracePt t="41324" x="5426075" y="3559175"/>
          <p14:tracePt t="41340" x="5426075" y="3565525"/>
          <p14:tracePt t="41422" x="5426075" y="3559175"/>
          <p14:tracePt t="41430" x="5410200" y="3513138"/>
          <p14:tracePt t="41440" x="5402263" y="3467100"/>
          <p14:tracePt t="41457" x="5380038" y="3406775"/>
          <p14:tracePt t="41473" x="5372100" y="3352800"/>
          <p14:tracePt t="41490" x="5356225" y="3330575"/>
          <p14:tracePt t="41507" x="5356225" y="3314700"/>
          <p14:tracePt t="41523" x="5356225" y="3306763"/>
          <p14:tracePt t="41622" x="5364163" y="3375025"/>
          <p14:tracePt t="41630" x="5387975" y="3429000"/>
          <p14:tracePt t="41640" x="5402263" y="3482975"/>
          <p14:tracePt t="41657" x="5432425" y="3559175"/>
          <p14:tracePt t="41674" x="5432425" y="3565525"/>
          <p14:tracePt t="41974" x="5464175" y="3565525"/>
          <p14:tracePt t="41982" x="5478463" y="3559175"/>
          <p14:tracePt t="41990" x="5516563" y="3551238"/>
          <p14:tracePt t="42007" x="5570538" y="3543300"/>
          <p14:tracePt t="42024" x="5608638" y="3527425"/>
          <p14:tracePt t="42438" x="5616575" y="3527425"/>
          <p14:tracePt t="42446" x="5661025" y="3505200"/>
          <p14:tracePt t="42457" x="5753100" y="3489325"/>
          <p14:tracePt t="42474" x="5921375" y="3459163"/>
          <p14:tracePt t="42491" x="6103938" y="3444875"/>
          <p14:tracePt t="42507" x="6278563" y="3413125"/>
          <p14:tracePt t="42524" x="6362700" y="3398838"/>
          <p14:tracePt t="42541" x="6416675" y="3375025"/>
          <p14:tracePt t="42574" x="6430963" y="3344863"/>
          <p14:tracePt t="42591" x="6454775" y="3314700"/>
          <p14:tracePt t="42607" x="6477000" y="3260725"/>
          <p14:tracePt t="42624" x="6507163" y="3238500"/>
          <p14:tracePt t="42641" x="6507163" y="3230563"/>
          <p14:tracePt t="42742" x="6507163" y="3222625"/>
          <p14:tracePt t="42750" x="6477000" y="3222625"/>
          <p14:tracePt t="42758" x="6430963" y="3246438"/>
          <p14:tracePt t="42774" x="6340475" y="3330575"/>
          <p14:tracePt t="42791" x="6256338" y="3375025"/>
          <p14:tracePt t="42807" x="6210300" y="3406775"/>
          <p14:tracePt t="42886" x="6180138" y="3390900"/>
          <p14:tracePt t="42893" x="6149975" y="3368675"/>
          <p14:tracePt t="42902" x="6103938" y="3314700"/>
          <p14:tracePt t="42909" x="6049963" y="3276600"/>
          <p14:tracePt t="42924" x="6003925" y="3260725"/>
          <p14:tracePt t="42941" x="5951538" y="3230563"/>
          <p14:tracePt t="42957" x="5897563" y="3200400"/>
          <p14:tracePt t="42974" x="5897563" y="3192463"/>
          <p14:tracePt t="43150" x="5897563" y="3208338"/>
          <p14:tracePt t="43158" x="5913438" y="3254375"/>
          <p14:tracePt t="43165" x="5959475" y="3314700"/>
          <p14:tracePt t="43174" x="5997575" y="3368675"/>
          <p14:tracePt t="43191" x="6042025" y="3444875"/>
          <p14:tracePt t="43207" x="6049963" y="3444875"/>
          <p14:tracePt t="43262" x="6057900" y="3444875"/>
          <p14:tracePt t="43270" x="6073775" y="3444875"/>
          <p14:tracePt t="43278" x="6088063" y="3444875"/>
          <p14:tracePt t="43291" x="6111875" y="3444875"/>
          <p14:tracePt t="43308" x="6156325" y="3406775"/>
          <p14:tracePt t="43324" x="6180138" y="3382963"/>
          <p14:tracePt t="43358" x="6180138" y="3375025"/>
          <p14:tracePt t="43478" x="6180138" y="3398838"/>
          <p14:tracePt t="43486" x="6180138" y="3413125"/>
          <p14:tracePt t="43493" x="6180138" y="3429000"/>
          <p14:tracePt t="43614" x="6188075" y="3436938"/>
          <p14:tracePt t="43622" x="6194425" y="3429000"/>
          <p14:tracePt t="43630" x="6194425" y="3406775"/>
          <p14:tracePt t="43641" x="6194425" y="3398838"/>
          <p14:tracePt t="43658" x="6202363" y="3368675"/>
          <p14:tracePt t="43691" x="6202363" y="3352800"/>
          <p14:tracePt t="43974" x="6210300" y="3344863"/>
          <p14:tracePt t="43981" x="6248400" y="3344863"/>
          <p14:tracePt t="43991" x="6324600" y="3344863"/>
          <p14:tracePt t="44008" x="6392863" y="3344863"/>
          <p14:tracePt t="44024" x="6416675" y="3344863"/>
          <p14:tracePt t="44574" x="6416675" y="3398838"/>
          <p14:tracePt t="44582" x="6416675" y="3467100"/>
          <p14:tracePt t="44591" x="6416675" y="3535363"/>
          <p14:tracePt t="44608" x="6423025" y="3657600"/>
          <p14:tracePt t="44625" x="6454775" y="3787775"/>
          <p14:tracePt t="44641" x="6477000" y="3863975"/>
          <p14:tracePt t="44658" x="6484938" y="3878263"/>
          <p14:tracePt t="44742" x="6499225" y="3848100"/>
          <p14:tracePt t="44750" x="6507163" y="3817938"/>
          <p14:tracePt t="44758" x="6523038" y="3771900"/>
          <p14:tracePt t="44775" x="6530975" y="3725863"/>
          <p14:tracePt t="44791" x="6537325" y="3679825"/>
          <p14:tracePt t="44808" x="6537325" y="3657600"/>
          <p14:tracePt t="44825" x="6537325" y="3627438"/>
          <p14:tracePt t="44841" x="6553200" y="3597275"/>
          <p14:tracePt t="44858" x="6553200" y="3573463"/>
          <p14:tracePt t="44875" x="6553200" y="3565525"/>
          <p14:tracePt t="44891" x="6553200" y="3559175"/>
          <p14:tracePt t="44918" x="6553200" y="3551238"/>
          <p14:tracePt t="44926" x="6553200" y="3543300"/>
          <p14:tracePt t="44941" x="6553200" y="3535363"/>
          <p14:tracePt t="44958" x="6561138" y="3521075"/>
          <p14:tracePt t="44975" x="6561138" y="3497263"/>
          <p14:tracePt t="44991" x="6575425" y="3475038"/>
          <p14:tracePt t="45008" x="6607175" y="3436938"/>
          <p14:tracePt t="45025" x="6645275" y="3398838"/>
          <p14:tracePt t="45041" x="6683375" y="3352800"/>
          <p14:tracePt t="45058" x="6735763" y="3306763"/>
          <p14:tracePt t="45075" x="6773863" y="3284538"/>
          <p14:tracePt t="45091" x="6804025" y="3260725"/>
          <p14:tracePt t="45109" x="6835775" y="3246438"/>
          <p14:tracePt t="45125" x="6835775" y="3238500"/>
          <p14:tracePt t="45158" x="6850063" y="3208338"/>
          <p14:tracePt t="45175" x="6858000" y="3184525"/>
          <p14:tracePt t="45192" x="6873875" y="3140075"/>
          <p14:tracePt t="45208" x="6888163" y="3124200"/>
          <p14:tracePt t="45225" x="6888163" y="3116263"/>
          <p14:tracePt t="45242" x="6888163" y="3108325"/>
          <p14:tracePt t="45278" x="6888163" y="3101975"/>
          <p14:tracePt t="45292" x="6896100" y="3101975"/>
          <p14:tracePt t="45342" x="6904038" y="3101975"/>
          <p14:tracePt t="45350" x="6904038" y="3108325"/>
          <p14:tracePt t="45358" x="6904038" y="3146425"/>
          <p14:tracePt t="45375" x="6918325" y="3208338"/>
          <p14:tracePt t="45392" x="6934200" y="3260725"/>
          <p14:tracePt t="45408" x="6934200" y="3284538"/>
          <p14:tracePt t="45442" x="6934200" y="3292475"/>
          <p14:tracePt t="45458" x="6934200" y="3306763"/>
          <p14:tracePt t="45475" x="6926263" y="3314700"/>
          <p14:tracePt t="45493" x="6918325" y="3314700"/>
          <p14:tracePt t="45558" x="6911975" y="3314700"/>
          <p14:tracePt t="45606" x="6911975" y="3298825"/>
          <p14:tracePt t="45646" x="6911975" y="3292475"/>
          <p14:tracePt t="45709" x="6918325" y="3292475"/>
          <p14:tracePt t="45718" x="6926263" y="3292475"/>
          <p14:tracePt t="45726" x="6934200" y="3298825"/>
          <p14:tracePt t="45750" x="6942138" y="3298825"/>
          <p14:tracePt t="46110" x="6942138" y="3306763"/>
          <p14:tracePt t="46118" x="6942138" y="3314700"/>
          <p14:tracePt t="46126" x="6926263" y="3336925"/>
          <p14:tracePt t="46142" x="6918325" y="3382963"/>
          <p14:tracePt t="46159" x="6880225" y="3451225"/>
          <p14:tracePt t="46175" x="6858000" y="3505200"/>
          <p14:tracePt t="46192" x="6850063" y="3535363"/>
          <p14:tracePt t="46209" x="6842125" y="3551238"/>
          <p14:tracePt t="46414" x="6835775" y="3535363"/>
          <p14:tracePt t="46422" x="6835775" y="3527425"/>
          <p14:tracePt t="46429" x="6835775" y="3505200"/>
          <p14:tracePt t="46442" x="6827838" y="3475038"/>
          <p14:tracePt t="46459" x="6827838" y="3429000"/>
          <p14:tracePt t="46475" x="6804025" y="3382963"/>
          <p14:tracePt t="46492" x="6797675" y="3336925"/>
          <p14:tracePt t="46509" x="6781800" y="3306763"/>
          <p14:tracePt t="49462" x="6781800" y="3284538"/>
          <p14:tracePt t="49470" x="6827838" y="3276600"/>
          <p14:tracePt t="49478" x="6880225" y="3268663"/>
          <p14:tracePt t="49493" x="7002463" y="3254375"/>
          <p14:tracePt t="49510" x="7154863" y="3254375"/>
          <p14:tracePt t="49526" x="7231063" y="3230563"/>
          <p14:tracePt t="49543" x="7285038" y="3222625"/>
          <p14:tracePt t="49560" x="7299325" y="3208338"/>
          <p14:tracePt t="49576" x="7299325" y="3200400"/>
          <p14:tracePt t="49593" x="7315200" y="3184525"/>
          <p14:tracePt t="49610" x="7323138" y="3154363"/>
          <p14:tracePt t="49627" x="7337425" y="3124200"/>
          <p14:tracePt t="49643" x="7345363" y="3116263"/>
          <p14:tracePt t="49660" x="7345363" y="3108325"/>
          <p14:tracePt t="49677" x="7361238" y="3086100"/>
          <p14:tracePt t="49693" x="7361238" y="3078163"/>
          <p14:tracePt t="49710" x="7369175" y="3070225"/>
          <p14:tracePt t="49726" x="7383463" y="3063875"/>
          <p14:tracePt t="49743" x="7413625" y="3055938"/>
          <p14:tracePt t="49760" x="7451725" y="3055938"/>
          <p14:tracePt t="49777" x="7475538" y="3055938"/>
          <p14:tracePt t="49793" x="7489825" y="3055938"/>
          <p14:tracePt t="50845" x="7497763" y="3055938"/>
          <p14:tracePt t="52134" x="7497763" y="3063875"/>
          <p14:tracePt t="52142" x="7497763" y="3116263"/>
          <p14:tracePt t="52150" x="7497763" y="3178175"/>
          <p14:tracePt t="52161" x="7497763" y="3238500"/>
          <p14:tracePt t="52177" x="7483475" y="3352800"/>
          <p14:tracePt t="52194" x="7475538" y="3459163"/>
          <p14:tracePt t="52197" x="7475538" y="3489325"/>
          <p14:tracePt t="52211" x="7475538" y="3513138"/>
          <p14:tracePt t="52227" x="7475538" y="3565525"/>
          <p14:tracePt t="52245" x="7475538" y="3635375"/>
          <p14:tracePt t="52261" x="7475538" y="3657600"/>
          <p14:tracePt t="52277" x="7475538" y="3687763"/>
          <p14:tracePt t="52326" x="7475538" y="3695700"/>
          <p14:tracePt t="52542" x="7467600" y="3695700"/>
          <p14:tracePt t="52550" x="7467600" y="3687763"/>
          <p14:tracePt t="52574" x="7467600" y="3679825"/>
          <p14:tracePt t="52582" x="7467600" y="3665538"/>
          <p14:tracePt t="52594" x="7467600" y="3649663"/>
          <p14:tracePt t="52622" x="7467600" y="3641725"/>
          <p14:tracePt t="52638" x="7467600" y="3635375"/>
          <p14:tracePt t="52942" x="7467600" y="3627438"/>
          <p14:tracePt t="52950" x="7497763" y="3611563"/>
          <p14:tracePt t="52961" x="7573963" y="3603625"/>
          <p14:tracePt t="52978" x="7712075" y="3573463"/>
          <p14:tracePt t="52994" x="7856538" y="3527425"/>
          <p14:tracePt t="53011" x="7924800" y="3489325"/>
          <p14:tracePt t="53028" x="7962900" y="3459163"/>
          <p14:tracePt t="53045" x="7978775" y="3436938"/>
          <p14:tracePt t="53061" x="7993063" y="3421063"/>
          <p14:tracePt t="53078" x="7993063" y="3406775"/>
          <p14:tracePt t="53094" x="8001000" y="3398838"/>
          <p14:tracePt t="53214" x="8001000" y="3390900"/>
          <p14:tracePt t="53222" x="8001000" y="3382963"/>
          <p14:tracePt t="53230" x="7993063" y="3382963"/>
          <p14:tracePt t="53245" x="7985125" y="3382963"/>
          <p14:tracePt t="53261" x="7978775" y="3382963"/>
          <p14:tracePt t="53366" x="7978775" y="3375025"/>
          <p14:tracePt t="53374" x="7962900" y="3368675"/>
          <p14:tracePt t="53381" x="7962900" y="3360738"/>
          <p14:tracePt t="53395" x="7962900" y="3352800"/>
          <p14:tracePt t="53411" x="7962900" y="3344863"/>
          <p14:tracePt t="53428" x="7962900" y="3330575"/>
          <p14:tracePt t="53445" x="7962900" y="3322638"/>
          <p14:tracePt t="53462" x="7962900" y="3314700"/>
          <p14:tracePt t="53557" x="7985125" y="3314700"/>
          <p14:tracePt t="53574" x="7993063" y="3314700"/>
          <p14:tracePt t="53582" x="8001000" y="3314700"/>
          <p14:tracePt t="53590" x="8008938" y="3314700"/>
          <p14:tracePt t="53605" x="8016875" y="3314700"/>
          <p14:tracePt t="53613" x="8023225" y="3314700"/>
          <p14:tracePt t="53662" x="8031163" y="3314700"/>
          <p14:tracePt t="53670" x="8039100" y="3314700"/>
          <p14:tracePt t="53687" x="8047038" y="3314700"/>
          <p14:tracePt t="53734" x="8054975" y="3314700"/>
          <p14:tracePt t="53774" x="8069263" y="3314700"/>
          <p14:tracePt t="53782" x="8085138" y="3314700"/>
          <p14:tracePt t="53790" x="8107363" y="3314700"/>
          <p14:tracePt t="53806" x="8131175" y="3314700"/>
          <p14:tracePt t="53813" x="8153400" y="3314700"/>
          <p14:tracePt t="53828" x="8161338" y="3314700"/>
          <p14:tracePt t="53844" x="8213725" y="3314700"/>
          <p14:tracePt t="53861" x="8289925" y="3314700"/>
          <p14:tracePt t="53878" x="8328025" y="3314700"/>
          <p14:tracePt t="53895" x="8343900" y="3314700"/>
          <p14:tracePt t="53950" x="8351838" y="3322638"/>
          <p14:tracePt t="54270" x="8328025" y="3330575"/>
          <p14:tracePt t="54278" x="8297863" y="3360738"/>
          <p14:tracePt t="54286" x="8229600" y="3406775"/>
          <p14:tracePt t="54295" x="8153400" y="3436938"/>
          <p14:tracePt t="54312" x="7894638" y="3543300"/>
          <p14:tracePt t="54328" x="7497763" y="3665538"/>
          <p14:tracePt t="54345" x="7026275" y="3787775"/>
          <p14:tracePt t="54362" x="6408738" y="3932238"/>
          <p14:tracePt t="54378" x="5905500" y="4030663"/>
          <p14:tracePt t="54395" x="5426075" y="4092575"/>
          <p14:tracePt t="54412" x="5105400" y="4114800"/>
          <p14:tracePt t="54429" x="4816475" y="4160838"/>
          <p14:tracePt t="54445" x="4541838" y="4160838"/>
          <p14:tracePt t="54462" x="4351338" y="4160838"/>
          <p14:tracePt t="54478" x="4122738" y="4160838"/>
          <p14:tracePt t="54495" x="3984625" y="4152900"/>
          <p14:tracePt t="54512" x="3840163" y="4098925"/>
          <p14:tracePt t="54528" x="3703638" y="4030663"/>
          <p14:tracePt t="54545" x="3527425" y="3978275"/>
          <p14:tracePt t="54562" x="3368675" y="3932238"/>
          <p14:tracePt t="54578" x="3238500" y="3902075"/>
          <p14:tracePt t="54595" x="3162300" y="3894138"/>
          <p14:tracePt t="54612" x="3108325" y="3894138"/>
          <p14:tracePt t="54628" x="3094038" y="3894138"/>
          <p14:tracePt t="54686" x="3086100" y="3894138"/>
          <p14:tracePt t="54702" x="3070225" y="3894138"/>
          <p14:tracePt t="54710" x="3063875" y="3908425"/>
          <p14:tracePt t="54717" x="3055938" y="3908425"/>
          <p14:tracePt t="54728" x="3032125" y="3932238"/>
          <p14:tracePt t="54745" x="2994025" y="3962400"/>
          <p14:tracePt t="54762" x="2971800" y="4000500"/>
          <p14:tracePt t="54778" x="2941638" y="4022725"/>
          <p14:tracePt t="54795" x="2933700" y="4030663"/>
          <p14:tracePt t="54812" x="2917825" y="4038600"/>
          <p14:tracePt t="58518" x="2955925" y="4038600"/>
          <p14:tracePt t="58526" x="3048000" y="4022725"/>
          <p14:tracePt t="58533" x="3132138" y="4016375"/>
          <p14:tracePt t="58546" x="3208338" y="3992563"/>
          <p14:tracePt t="58563" x="3406775" y="3940175"/>
          <p14:tracePt t="58580" x="3535363" y="3908425"/>
          <p14:tracePt t="58597" x="3597275" y="3894138"/>
          <p14:tracePt t="58670" x="3603625" y="3886200"/>
          <p14:tracePt t="58678" x="3619500" y="3878263"/>
          <p14:tracePt t="58694" x="3627438" y="3870325"/>
          <p14:tracePt t="58974" x="3611563" y="3870325"/>
          <p14:tracePt t="58982" x="3589338" y="3870325"/>
          <p14:tracePt t="58990" x="3573463" y="3870325"/>
          <p14:tracePt t="58998" x="3565525" y="3870325"/>
          <p14:tracePt t="59013" x="3543300" y="3870325"/>
          <p14:tracePt t="59030" x="3535363" y="3870325"/>
          <p14:tracePt t="59381" x="3535363" y="3863975"/>
          <p14:tracePt t="59390" x="3543300" y="3863975"/>
          <p14:tracePt t="59398" x="3565525" y="3856038"/>
          <p14:tracePt t="59413" x="3603625" y="3840163"/>
          <p14:tracePt t="59430" x="3673475" y="3832225"/>
          <p14:tracePt t="59447" x="3717925" y="3817938"/>
          <p14:tracePt t="59463" x="3725863" y="3817938"/>
          <p14:tracePt t="59480" x="3733800" y="3817938"/>
          <p14:tracePt t="59513" x="3741738" y="3810000"/>
          <p14:tracePt t="59530" x="3741738" y="3794125"/>
          <p14:tracePt t="59563" x="3733800" y="3771900"/>
          <p14:tracePt t="59580" x="3733800" y="3749675"/>
          <p14:tracePt t="59622" x="3725863" y="3749675"/>
          <p14:tracePt t="59646" x="3711575" y="3749675"/>
          <p14:tracePt t="59654" x="3703638" y="3749675"/>
          <p14:tracePt t="59663" x="3695700" y="3749675"/>
          <p14:tracePt t="59680" x="3673475" y="3741738"/>
          <p14:tracePt t="59697" x="3657600" y="3741738"/>
          <p14:tracePt t="59714" x="3649663" y="3741738"/>
          <p14:tracePt t="59730" x="3619500" y="3741738"/>
          <p14:tracePt t="59747" x="3589338" y="3749675"/>
          <p14:tracePt t="59764" x="3551238" y="3771900"/>
          <p14:tracePt t="59781" x="3513138" y="3817938"/>
          <p14:tracePt t="59797" x="3505200" y="3832225"/>
          <p14:tracePt t="59814" x="3497263" y="3863975"/>
          <p14:tracePt t="59958" x="3497263" y="3856038"/>
          <p14:tracePt t="60374" x="3505200" y="3832225"/>
          <p14:tracePt t="60382" x="3527425" y="3794125"/>
          <p14:tracePt t="60390" x="3543300" y="3779838"/>
          <p14:tracePt t="60398" x="3543300" y="3763963"/>
          <p14:tracePt t="60414" x="3573463" y="3725863"/>
          <p14:tracePt t="60430" x="3573463" y="3717925"/>
          <p14:tracePt t="61086" x="3573463" y="3749675"/>
          <p14:tracePt t="61094" x="3573463" y="3856038"/>
          <p14:tracePt t="61102" x="3573463" y="3940175"/>
          <p14:tracePt t="61114" x="3573463" y="4000500"/>
          <p14:tracePt t="61131" x="3573463" y="4106863"/>
          <p14:tracePt t="61147" x="3573463" y="4144963"/>
          <p14:tracePt t="61165" x="3573463" y="4160838"/>
          <p14:tracePt t="61198" x="3573463" y="4175125"/>
          <p14:tracePt t="61214" x="3573463" y="4221163"/>
          <p14:tracePt t="61231" x="3573463" y="4251325"/>
          <p14:tracePt t="61247" x="3573463" y="4275138"/>
          <p14:tracePt t="61264" x="3573463" y="4283075"/>
          <p14:tracePt t="61281" x="3565525" y="4305300"/>
          <p14:tracePt t="61297" x="3565525" y="4327525"/>
          <p14:tracePt t="61314" x="3565525" y="4335463"/>
          <p14:tracePt t="61331" x="3565525" y="4351338"/>
          <p14:tracePt t="61687" x="3573463" y="4327525"/>
          <p14:tracePt t="61694" x="3627438" y="4283075"/>
          <p14:tracePt t="61702" x="3673475" y="4251325"/>
          <p14:tracePt t="61714" x="3749675" y="4198938"/>
          <p14:tracePt t="61731" x="3894138" y="4137025"/>
          <p14:tracePt t="61748" x="4022725" y="4076700"/>
          <p14:tracePt t="61765" x="4092575" y="4054475"/>
          <p14:tracePt t="61806" x="4092575" y="4046538"/>
          <p14:tracePt t="61990" x="4092575" y="4030663"/>
          <p14:tracePt t="61998" x="4092575" y="4022725"/>
          <p14:tracePt t="62014" x="4098925" y="4016375"/>
          <p14:tracePt t="62022" x="4098925" y="4008438"/>
          <p14:tracePt t="62038" x="4098925" y="4000500"/>
          <p14:tracePt t="62149" x="4122738" y="4008438"/>
          <p14:tracePt t="62158" x="4137025" y="4030663"/>
          <p14:tracePt t="62166" x="4152900" y="4054475"/>
          <p14:tracePt t="62181" x="4175125" y="4092575"/>
          <p14:tracePt t="62198" x="4175125" y="4098925"/>
          <p14:tracePt t="62334" x="4183063" y="4098925"/>
          <p14:tracePt t="62342" x="4191000" y="4098925"/>
          <p14:tracePt t="62422" x="4198938" y="4098925"/>
          <p14:tracePt t="62518" x="4213225" y="4098925"/>
          <p14:tracePt t="62526" x="4221163" y="4098925"/>
          <p14:tracePt t="62533" x="4244975" y="4092575"/>
          <p14:tracePt t="62548" x="4267200" y="4084638"/>
          <p14:tracePt t="62565" x="4327525" y="4084638"/>
          <p14:tracePt t="62581" x="4343400" y="4084638"/>
          <p14:tracePt t="63126" x="4397375" y="4084638"/>
          <p14:tracePt t="63133" x="4487863" y="4084638"/>
          <p14:tracePt t="63142" x="4610100" y="4084638"/>
          <p14:tracePt t="63150" x="4708525" y="4084638"/>
          <p14:tracePt t="63165" x="4816475" y="4084638"/>
          <p14:tracePt t="63182" x="5037138" y="4054475"/>
          <p14:tracePt t="63198" x="5059363" y="4054475"/>
          <p14:tracePt t="63446" x="5059363" y="4068763"/>
          <p14:tracePt t="63454" x="5045075" y="4092575"/>
          <p14:tracePt t="63465" x="5045075" y="4098925"/>
          <p14:tracePt t="63482" x="5013325" y="4144963"/>
          <p14:tracePt t="63498" x="4983163" y="4152900"/>
          <p14:tracePt t="63515" x="4975225" y="4152900"/>
          <p14:tracePt t="66030" x="4968875" y="4152900"/>
          <p14:tracePt t="66038" x="4968875" y="4130675"/>
          <p14:tracePt t="66049" x="4975225" y="4106863"/>
          <p14:tracePt t="66066" x="5021263" y="4060825"/>
          <p14:tracePt t="66083" x="5045075" y="4046538"/>
          <p14:tracePt t="66099" x="5059363" y="4030663"/>
          <p14:tracePt t="66142" x="5067300" y="4022725"/>
          <p14:tracePt t="66157" x="5089525" y="4016375"/>
          <p14:tracePt t="66166" x="5113338" y="4000500"/>
          <p14:tracePt t="66183" x="5159375" y="3992563"/>
          <p14:tracePt t="66199" x="5235575" y="3970338"/>
          <p14:tracePt t="66216" x="5280025" y="3954463"/>
          <p14:tracePt t="66233" x="5318125" y="3940175"/>
          <p14:tracePt t="66249" x="5364163" y="3908425"/>
          <p14:tracePt t="66266" x="5402263" y="3886200"/>
          <p14:tracePt t="66283" x="5432425" y="3863975"/>
          <p14:tracePt t="66299" x="5464175" y="3832225"/>
          <p14:tracePt t="66316" x="5478463" y="3802063"/>
          <p14:tracePt t="66333" x="5494338" y="3794125"/>
          <p14:tracePt t="66349" x="5502275" y="3779838"/>
          <p14:tracePt t="67014" x="5502275" y="3802063"/>
          <p14:tracePt t="67022" x="5502275" y="3840163"/>
          <p14:tracePt t="67033" x="5502275" y="3878263"/>
          <p14:tracePt t="67050" x="5502275" y="3916363"/>
          <p14:tracePt t="67066" x="5502275" y="3946525"/>
          <p14:tracePt t="67083" x="5502275" y="3978275"/>
          <p14:tracePt t="67100" x="5502275" y="4008438"/>
          <p14:tracePt t="67117" x="5502275" y="4046538"/>
          <p14:tracePt t="67133" x="5502275" y="4054475"/>
          <p14:tracePt t="67150" x="5502275" y="4060825"/>
          <p14:tracePt t="67183" x="5502275" y="4068763"/>
          <p14:tracePt t="67200" x="5502275" y="4076700"/>
          <p14:tracePt t="67216" x="5502275" y="4106863"/>
          <p14:tracePt t="67233" x="5502275" y="4122738"/>
          <p14:tracePt t="67250" x="5502275" y="4144963"/>
          <p14:tracePt t="67266" x="5502275" y="4160838"/>
          <p14:tracePt t="67300" x="5502275" y="4168775"/>
          <p14:tracePt t="67316" x="5502275" y="4175125"/>
          <p14:tracePt t="67334" x="5502275" y="4183063"/>
          <p14:tracePt t="67494" x="5502275" y="4191000"/>
          <p14:tracePt t="67509" x="5502275" y="4198938"/>
          <p14:tracePt t="67542" x="5502275" y="4213225"/>
          <p14:tracePt t="67565" x="5502275" y="4221163"/>
          <p14:tracePt t="67590" x="5502275" y="4237038"/>
          <p14:tracePt t="68334" x="5502275" y="4244975"/>
          <p14:tracePt t="68398" x="5524500" y="4244975"/>
          <p14:tracePt t="68406" x="5578475" y="4251325"/>
          <p14:tracePt t="68416" x="5654675" y="4251325"/>
          <p14:tracePt t="68433" x="5807075" y="4251325"/>
          <p14:tracePt t="68450" x="5927725" y="4251325"/>
          <p14:tracePt t="68467" x="6035675" y="4251325"/>
          <p14:tracePt t="68483" x="6057900" y="4251325"/>
          <p14:tracePt t="68861" x="6065838" y="4251325"/>
          <p14:tracePt t="68942" x="6073775" y="4244975"/>
          <p14:tracePt t="68950" x="6080125" y="4237038"/>
          <p14:tracePt t="69030" x="6096000" y="4221163"/>
          <p14:tracePt t="69038" x="6103938" y="4206875"/>
          <p14:tracePt t="69110" x="6118225" y="4183063"/>
          <p14:tracePt t="69117" x="6126163" y="4160838"/>
          <p14:tracePt t="69126" x="6134100" y="4144963"/>
          <p14:tracePt t="69198" x="6142038" y="4137025"/>
          <p14:tracePt t="69206" x="6149975" y="4137025"/>
          <p14:tracePt t="69217" x="6149975" y="4130675"/>
          <p14:tracePt t="69261" x="6149975" y="4122738"/>
          <p14:tracePt t="69269" x="6156325" y="4114800"/>
          <p14:tracePt t="69285" x="6164263" y="4106863"/>
          <p14:tracePt t="69302" x="6172200" y="4106863"/>
          <p14:tracePt t="69310" x="6180138" y="4106863"/>
          <p14:tracePt t="69350" x="6194425" y="4106863"/>
          <p14:tracePt t="69358" x="6210300" y="4106863"/>
          <p14:tracePt t="69374" x="6218238" y="4106863"/>
          <p14:tracePt t="69606" x="6232525" y="4106863"/>
          <p14:tracePt t="69614" x="6240463" y="4106863"/>
          <p14:tracePt t="69630" x="6248400" y="4106863"/>
          <p14:tracePt t="69942" x="6210300" y="4106863"/>
          <p14:tracePt t="69950" x="6126163" y="4122738"/>
          <p14:tracePt t="69958" x="6027738" y="4168775"/>
          <p14:tracePt t="69967" x="5921375" y="4213225"/>
          <p14:tracePt t="69984" x="5616575" y="4343400"/>
          <p14:tracePt t="70001" x="5295900" y="4503738"/>
          <p14:tracePt t="70017" x="4999038" y="4656138"/>
          <p14:tracePt t="70034" x="4740275" y="4816475"/>
          <p14:tracePt t="70051" x="4556125" y="4953000"/>
          <p14:tracePt t="70067" x="4435475" y="5059363"/>
          <p14:tracePt t="70084" x="4289425" y="5181600"/>
          <p14:tracePt t="70101" x="3962400" y="5418138"/>
          <p14:tracePt t="70117" x="3611563" y="5584825"/>
          <p14:tracePt t="70134" x="3382963" y="5692775"/>
          <p14:tracePt t="70151" x="3246438" y="5737225"/>
          <p14:tracePt t="70167" x="3146425" y="5761038"/>
          <p14:tracePt t="70184" x="3032125" y="5761038"/>
          <p14:tracePt t="70201" x="2873375" y="5745163"/>
          <p14:tracePt t="70217" x="2628900" y="5668963"/>
          <p14:tracePt t="70234" x="2430463" y="5616575"/>
          <p14:tracePt t="70251" x="2301875" y="5578475"/>
          <p14:tracePt t="70267" x="2255838" y="5554663"/>
          <p14:tracePt t="70285" x="2232025" y="5532438"/>
          <p14:tracePt t="70301" x="2239963" y="5456238"/>
          <p14:tracePt t="70317" x="2308225" y="5341938"/>
          <p14:tracePt t="70334" x="2370138" y="5249863"/>
          <p14:tracePt t="70351" x="2422525" y="5143500"/>
          <p14:tracePt t="70367" x="2484438" y="5075238"/>
          <p14:tracePt t="70384" x="2522538" y="5006975"/>
          <p14:tracePt t="70401" x="2544763" y="4960938"/>
          <p14:tracePt t="70417" x="2574925" y="4914900"/>
          <p14:tracePt t="70434" x="2582863" y="4868863"/>
          <p14:tracePt t="70451" x="2582863" y="4860925"/>
          <p14:tracePt t="70467" x="2590800" y="4846638"/>
          <p14:tracePt t="70630" x="2590800" y="4876800"/>
          <p14:tracePt t="70638" x="2606675" y="4983163"/>
          <p14:tracePt t="70646" x="2628900" y="5067300"/>
          <p14:tracePt t="70653" x="2659063" y="5151438"/>
          <p14:tracePt t="70668" x="2667000" y="5211763"/>
          <p14:tracePt t="70684" x="2674938" y="5249863"/>
          <p14:tracePt t="70758" x="2689225" y="5241925"/>
          <p14:tracePt t="70766" x="2720975" y="5173663"/>
          <p14:tracePt t="70774" x="2789238" y="5075238"/>
          <p14:tracePt t="70784" x="2841625" y="4999038"/>
          <p14:tracePt t="70801" x="3048000" y="4868863"/>
          <p14:tracePt t="70818" x="3390900" y="4716463"/>
          <p14:tracePt t="70834" x="3749675" y="4618038"/>
          <p14:tracePt t="70851" x="4046538" y="4564063"/>
          <p14:tracePt t="70868" x="4435475" y="4518025"/>
          <p14:tracePt t="70885" x="5045075" y="4511675"/>
          <p14:tracePt t="70901" x="5562600" y="4511675"/>
          <p14:tracePt t="70918" x="5997575" y="4511675"/>
          <p14:tracePt t="70934" x="6370638" y="4511675"/>
          <p14:tracePt t="70951" x="6911975" y="4511675"/>
          <p14:tracePt t="70968" x="7261225" y="4511675"/>
          <p14:tracePt t="70984" x="7680325" y="4511675"/>
          <p14:tracePt t="71001" x="8093075" y="4511675"/>
          <p14:tracePt t="71018" x="8389938" y="4511675"/>
          <p14:tracePt t="71034" x="8626475" y="4511675"/>
          <p14:tracePt t="71051" x="8801100" y="4511675"/>
          <p14:tracePt t="71068" x="8915400" y="4518025"/>
          <p14:tracePt t="71085" x="9013825" y="4549775"/>
          <p14:tracePt t="71101" x="9029700" y="4556125"/>
          <p14:tracePt t="71118" x="9037638" y="4579938"/>
          <p14:tracePt t="71134" x="9097963" y="4754563"/>
          <p14:tracePt t="71151" x="9136063" y="4953000"/>
          <p14:tracePt t="71168" x="9174163" y="5173663"/>
          <p14:tracePt t="71184" x="9190038" y="5380038"/>
          <p14:tracePt t="71201" x="9212263" y="5554663"/>
          <p14:tracePt t="71218" x="9212263" y="5676900"/>
          <p14:tracePt t="71235" x="9212263" y="5753100"/>
          <p14:tracePt t="71251" x="9159875" y="5807075"/>
          <p14:tracePt t="71268" x="9037638" y="5859463"/>
          <p14:tracePt t="71285" x="8534400" y="5867400"/>
          <p14:tracePt t="71301" x="7764463" y="5813425"/>
          <p14:tracePt t="71318" x="6773863" y="5668963"/>
          <p14:tracePt t="71334" x="5699125" y="5638800"/>
          <p14:tracePt t="71351" x="4808538" y="5638800"/>
          <p14:tracePt t="71368" x="3970338" y="5638800"/>
          <p14:tracePt t="71384" x="3330575" y="5692775"/>
          <p14:tracePt t="71401" x="2651125" y="5775325"/>
          <p14:tracePt t="71418" x="2179638" y="5837238"/>
          <p14:tracePt t="71435" x="1866900" y="5837238"/>
          <p14:tracePt t="71451" x="1668463" y="5829300"/>
          <p14:tracePt t="71468" x="1501775" y="5745163"/>
          <p14:tracePt t="71485" x="1355725" y="5608638"/>
          <p14:tracePt t="71501" x="1317625" y="5502275"/>
          <p14:tracePt t="71518" x="1303338" y="5334000"/>
          <p14:tracePt t="71535" x="1303338" y="5227638"/>
          <p14:tracePt t="71551" x="1317625" y="5097463"/>
          <p14:tracePt t="71568" x="1363663" y="4991100"/>
          <p14:tracePt t="71585" x="1401763" y="4930775"/>
          <p14:tracePt t="71601" x="1417638" y="4892675"/>
          <p14:tracePt t="71618" x="1439863" y="4876800"/>
          <p14:tracePt t="71635" x="1447800" y="4868863"/>
          <p14:tracePt t="71669" x="1470025" y="4868863"/>
          <p14:tracePt t="71685" x="1584325" y="4884738"/>
          <p14:tracePt t="71701" x="1806575" y="4975225"/>
          <p14:tracePt t="71718" x="2155825" y="5067300"/>
          <p14:tracePt t="71735" x="2522538" y="5097463"/>
          <p14:tracePt t="71751" x="2857500" y="5097463"/>
          <p14:tracePt t="71768" x="2979738" y="5097463"/>
          <p14:tracePt t="71785" x="2994025" y="5097463"/>
          <p14:tracePt t="71801" x="3001963" y="5097463"/>
          <p14:tracePt t="71818" x="3001963" y="5083175"/>
          <p14:tracePt t="71835" x="2987675" y="5059363"/>
          <p14:tracePt t="71942" x="2994025" y="5059363"/>
          <p14:tracePt t="71958" x="3001963" y="5059363"/>
          <p14:tracePt t="71966" x="3025775" y="5067300"/>
          <p14:tracePt t="71974" x="3032125" y="5067300"/>
          <p14:tracePt t="71985" x="3055938" y="5067300"/>
          <p14:tracePt t="72054" x="3055938" y="5075238"/>
          <p14:tracePt t="72070" x="3055938" y="5083175"/>
          <p14:tracePt t="72094" x="3048000" y="5083175"/>
          <p14:tracePt t="72110" x="3040063" y="5083175"/>
          <p14:tracePt t="72118" x="3032125" y="5083175"/>
          <p14:tracePt t="72134" x="3032125" y="5089525"/>
          <p14:tracePt t="72150" x="3025775" y="5089525"/>
          <p14:tracePt t="72166" x="3009900" y="5097463"/>
          <p14:tracePt t="72182" x="3001963" y="5097463"/>
          <p14:tracePt t="72325" x="3001963" y="5105400"/>
          <p14:tracePt t="72334" x="2987675" y="5135563"/>
          <p14:tracePt t="72342" x="2971800" y="5143500"/>
          <p14:tracePt t="72351" x="2955925" y="5151438"/>
          <p14:tracePt t="72368" x="2933700" y="5159375"/>
          <p14:tracePt t="72446" x="2925763" y="5151438"/>
          <p14:tracePt t="72453" x="2925763" y="5127625"/>
          <p14:tracePt t="72462" x="2925763" y="5113338"/>
          <p14:tracePt t="72470" x="2933700" y="5089525"/>
          <p14:tracePt t="72485" x="2955925" y="5067300"/>
          <p14:tracePt t="72502" x="2963863" y="5051425"/>
          <p14:tracePt t="72581" x="2955925" y="5105400"/>
          <p14:tracePt t="72590" x="2941638" y="5151438"/>
          <p14:tracePt t="72602" x="2925763" y="5189538"/>
          <p14:tracePt t="72618" x="2895600" y="5219700"/>
          <p14:tracePt t="72635" x="2887663" y="5227638"/>
          <p14:tracePt t="72702" x="2879725" y="5211763"/>
          <p14:tracePt t="72710" x="2879725" y="5181600"/>
          <p14:tracePt t="72718" x="2879725" y="5173663"/>
          <p14:tracePt t="72735" x="2879725" y="5159375"/>
          <p14:tracePt t="72752" x="2879725" y="5151438"/>
          <p14:tracePt t="72845" x="2879725" y="5159375"/>
          <p14:tracePt t="72853" x="2865438" y="5173663"/>
          <p14:tracePt t="72861" x="2849563" y="5181600"/>
          <p14:tracePt t="72869" x="2849563" y="5189538"/>
          <p14:tracePt t="72885" x="2841625" y="5189538"/>
          <p14:tracePt t="72950" x="2865438" y="5173663"/>
          <p14:tracePt t="72958" x="2917825" y="5151438"/>
          <p14:tracePt t="72968" x="2979738" y="5127625"/>
          <p14:tracePt t="72985" x="3063875" y="5075238"/>
          <p14:tracePt t="73002" x="3116263" y="5037138"/>
          <p14:tracePt t="73078" x="3101975" y="5037138"/>
          <p14:tracePt t="73086" x="3070225" y="5037138"/>
          <p14:tracePt t="73094" x="3025775" y="5059363"/>
          <p14:tracePt t="73102" x="2979738" y="5105400"/>
          <p14:tracePt t="73119" x="2887663" y="5165725"/>
          <p14:tracePt t="73135" x="2797175" y="5197475"/>
          <p14:tracePt t="73152" x="2765425" y="5211763"/>
          <p14:tracePt t="73206" x="2759075" y="5203825"/>
          <p14:tracePt t="73214" x="2759075" y="5173663"/>
          <p14:tracePt t="73221" x="2759075" y="5159375"/>
          <p14:tracePt t="73235" x="2759075" y="5135563"/>
          <p14:tracePt t="73252" x="2759075" y="5089525"/>
          <p14:tracePt t="73269" x="2759075" y="5067300"/>
          <p14:tracePt t="73285" x="2759075" y="5059363"/>
          <p14:tracePt t="73326" x="2759075" y="5051425"/>
          <p14:tracePt t="73366" x="2765425" y="5051425"/>
          <p14:tracePt t="73374" x="2773363" y="5105400"/>
          <p14:tracePt t="73385" x="2789238" y="5143500"/>
          <p14:tracePt t="73402" x="2803525" y="5211763"/>
          <p14:tracePt t="73419" x="2803525" y="5235575"/>
          <p14:tracePt t="73462" x="2803525" y="5241925"/>
          <p14:tracePt t="73478" x="2827338" y="5241925"/>
          <p14:tracePt t="73486" x="2873375" y="5181600"/>
          <p14:tracePt t="73502" x="2971800" y="5097463"/>
          <p14:tracePt t="73519" x="3078163" y="5013325"/>
          <p14:tracePt t="73535" x="3124200" y="4983163"/>
          <p14:tracePt t="73552" x="3132138" y="4983163"/>
          <p14:tracePt t="73622" x="3140075" y="4999038"/>
          <p14:tracePt t="73629" x="3140075" y="5021263"/>
          <p14:tracePt t="73646" x="3140075" y="5045075"/>
          <p14:tracePt t="73662" x="3140075" y="5051425"/>
          <p14:tracePt t="73670" x="3124200" y="5067300"/>
          <p14:tracePt t="73685" x="3094038" y="5075238"/>
          <p14:tracePt t="73702" x="3063875" y="5075238"/>
          <p14:tracePt t="73719" x="3048000" y="5075238"/>
          <p14:tracePt t="73735" x="3025775" y="5067300"/>
          <p14:tracePt t="73752" x="2994025" y="5045075"/>
          <p14:tracePt t="73798" x="2994025" y="5037138"/>
          <p14:tracePt t="73830" x="2994025" y="5029200"/>
          <p14:tracePt t="73861" x="3001963" y="5029200"/>
          <p14:tracePt t="73877" x="3017838" y="5045075"/>
          <p14:tracePt t="73886" x="3025775" y="5051425"/>
          <p14:tracePt t="73942" x="3025775" y="5059363"/>
          <p14:tracePt t="73950" x="3017838" y="5075238"/>
          <p14:tracePt t="73958" x="2987675" y="5075238"/>
          <p14:tracePt t="73969" x="2933700" y="5075238"/>
          <p14:tracePt t="73986" x="2841625" y="5075238"/>
          <p14:tracePt t="74002" x="2789238" y="5083175"/>
          <p14:tracePt t="74019" x="2781300" y="5083175"/>
          <p14:tracePt t="74102" x="2789238" y="5083175"/>
          <p14:tracePt t="74110" x="2797175" y="5083175"/>
          <p14:tracePt t="74119" x="2811463" y="5083175"/>
          <p14:tracePt t="74136" x="2841625" y="5083175"/>
          <p14:tracePt t="74152" x="2865438" y="5083175"/>
          <p14:tracePt t="74169" x="2879725" y="5083175"/>
          <p14:tracePt t="74186" x="2895600" y="5083175"/>
          <p14:tracePt t="74202" x="2933700" y="5083175"/>
          <p14:tracePt t="74219" x="2994025" y="5097463"/>
          <p14:tracePt t="74236" x="3063875" y="5113338"/>
          <p14:tracePt t="74238" x="3094038" y="5113338"/>
          <p14:tracePt t="74253" x="3132138" y="5113338"/>
          <p14:tracePt t="75150" x="3132138" y="5121275"/>
          <p14:tracePt t="75158" x="3170238" y="5121275"/>
          <p14:tracePt t="75169" x="3216275" y="5121275"/>
          <p14:tracePt t="75186" x="3352800" y="5121275"/>
          <p14:tracePt t="75203" x="3527425" y="5121275"/>
          <p14:tracePt t="75219" x="3673475" y="5121275"/>
          <p14:tracePt t="75236" x="3763963" y="5121275"/>
          <p14:tracePt t="75238" x="3779838" y="5121275"/>
          <p14:tracePt t="75357" x="3794125" y="5127625"/>
          <p14:tracePt t="75366" x="3794125" y="5135563"/>
          <p14:tracePt t="75598" x="3817938" y="5135563"/>
          <p14:tracePt t="75606" x="3870325" y="5135563"/>
          <p14:tracePt t="75614" x="4038600" y="5135563"/>
          <p14:tracePt t="75621" x="4206875" y="5135563"/>
          <p14:tracePt t="75636" x="4335463" y="5135563"/>
          <p14:tracePt t="75653" x="4602163" y="5135563"/>
          <p14:tracePt t="75669" x="4778375" y="5151438"/>
          <p14:tracePt t="75966" x="4792663" y="5151438"/>
          <p14:tracePt t="75973" x="4854575" y="5151438"/>
          <p14:tracePt t="75982" x="4953000" y="5151438"/>
          <p14:tracePt t="75989" x="5045075" y="5151438"/>
          <p14:tracePt t="76003" x="5135563" y="5151438"/>
          <p14:tracePt t="76020" x="5341938" y="5151438"/>
          <p14:tracePt t="76037" x="5532438" y="5151438"/>
          <p14:tracePt t="76053" x="5546725" y="5135563"/>
          <p14:tracePt t="76166" x="5554663" y="5135563"/>
          <p14:tracePt t="76173" x="5562600" y="5135563"/>
          <p14:tracePt t="76182" x="5570538" y="5135563"/>
          <p14:tracePt t="76189" x="5578475" y="5135563"/>
          <p14:tracePt t="76203" x="5584825" y="5135563"/>
          <p14:tracePt t="76220" x="5616575" y="5135563"/>
          <p14:tracePt t="76237" x="5692775" y="5135563"/>
          <p14:tracePt t="76253" x="5707063" y="5135563"/>
          <p14:tracePt t="76270" x="5768975" y="5135563"/>
          <p14:tracePt t="76366" x="5783263" y="5135563"/>
          <p14:tracePt t="76373" x="5807075" y="5135563"/>
          <p14:tracePt t="76382" x="5851525" y="5135563"/>
          <p14:tracePt t="76389" x="5943600" y="5135563"/>
          <p14:tracePt t="76403" x="6057900" y="5135563"/>
          <p14:tracePt t="76420" x="6346825" y="5143500"/>
          <p14:tracePt t="76437" x="6926263" y="5143500"/>
          <p14:tracePt t="76453" x="7146925" y="5143500"/>
          <p14:tracePt t="76470" x="7231063" y="5143500"/>
          <p14:tracePt t="76710" x="7277100" y="5143500"/>
          <p14:tracePt t="76718" x="7375525" y="5135563"/>
          <p14:tracePt t="76726" x="7489825" y="5135563"/>
          <p14:tracePt t="76736" x="7612063" y="5135563"/>
          <p14:tracePt t="76753" x="8039100" y="5105400"/>
          <p14:tracePt t="76770" x="8420100" y="5105400"/>
          <p14:tracePt t="76786" x="8656638" y="5105400"/>
          <p14:tracePt t="76803" x="8747125" y="5105400"/>
          <p14:tracePt t="76982" x="8732838" y="5105400"/>
          <p14:tracePt t="76989" x="8694738" y="5105400"/>
          <p14:tracePt t="76998" x="8602663" y="5105400"/>
          <p14:tracePt t="77005" x="8450263" y="5159375"/>
          <p14:tracePt t="77020" x="8191500" y="5203825"/>
          <p14:tracePt t="77037" x="6980238" y="5372100"/>
          <p14:tracePt t="77053" x="5989638" y="5402263"/>
          <p14:tracePt t="77070" x="5181600" y="5402263"/>
          <p14:tracePt t="77086" x="4784725" y="5402263"/>
          <p14:tracePt t="77103" x="4640263" y="5372100"/>
          <p14:tracePt t="77120" x="4632325" y="5356225"/>
          <p14:tracePt t="77137" x="4632325" y="5318125"/>
          <p14:tracePt t="77153" x="4664075" y="5273675"/>
          <p14:tracePt t="77170" x="4678363" y="5265738"/>
          <p14:tracePt t="77187" x="4686300" y="5249863"/>
          <p14:tracePt t="77203" x="4694238" y="5241925"/>
          <p14:tracePt t="77220" x="4702175" y="5227638"/>
          <p14:tracePt t="77237" x="4716463" y="5189538"/>
          <p14:tracePt t="77253" x="4716463" y="5181600"/>
          <p14:tracePt t="77293" x="4716463" y="5165725"/>
          <p14:tracePt t="77350" x="4716463" y="5159375"/>
          <p14:tracePt t="77366" x="4702175" y="5159375"/>
          <p14:tracePt t="77373" x="4686300" y="5159375"/>
          <p14:tracePt t="77382" x="4664075" y="5159375"/>
          <p14:tracePt t="77389" x="4602163" y="5159375"/>
          <p14:tracePt t="77403" x="4495800" y="5165725"/>
          <p14:tracePt t="77421" x="4084638" y="5334000"/>
          <p14:tracePt t="77437" x="3940175" y="5387975"/>
          <p14:tracePt t="77453" x="3665538" y="5508625"/>
          <p14:tracePt t="77470" x="3611563" y="5516563"/>
          <p14:tracePt t="77503" x="3611563" y="5508625"/>
          <p14:tracePt t="77520" x="3611563" y="5456238"/>
          <p14:tracePt t="77537" x="3611563" y="5418138"/>
          <p14:tracePt t="77553" x="3611563" y="5387975"/>
          <p14:tracePt t="77587" x="3611563" y="5380038"/>
          <p14:tracePt t="77662" x="3611563" y="5426075"/>
          <p14:tracePt t="77670" x="3611563" y="5448300"/>
          <p14:tracePt t="77678" x="3611563" y="5456238"/>
          <p14:tracePt t="77687" x="3611563" y="5470525"/>
          <p14:tracePt t="77703" x="3611563" y="5478463"/>
          <p14:tracePt t="77838" x="3603625" y="5486400"/>
          <p14:tracePt t="77854" x="3581400" y="5494338"/>
          <p14:tracePt t="77862" x="3573463" y="5508625"/>
          <p14:tracePt t="77870" x="3559175" y="5516563"/>
          <p14:tracePt t="77887" x="3551238" y="5524500"/>
          <p14:tracePt t="77904" x="3543300" y="5524500"/>
          <p14:tracePt t="78141" x="3527425" y="5524500"/>
          <p14:tracePt t="78149" x="3505200" y="5524500"/>
          <p14:tracePt t="78157" x="3475038" y="5532438"/>
          <p14:tracePt t="78170" x="3421063" y="5540375"/>
          <p14:tracePt t="78187" x="3292475" y="5546725"/>
          <p14:tracePt t="78203" x="3132138" y="5546725"/>
          <p14:tracePt t="78221" x="2925763" y="5546725"/>
          <p14:tracePt t="78237" x="2879725" y="5546725"/>
          <p14:tracePt t="78254" x="2873375" y="5546725"/>
          <p14:tracePt t="78302" x="2865438" y="5540375"/>
          <p14:tracePt t="78318" x="2835275" y="5532438"/>
          <p14:tracePt t="78326" x="2811463" y="5516563"/>
          <p14:tracePt t="78337" x="2765425" y="5508625"/>
          <p14:tracePt t="78354" x="2705100" y="5502275"/>
          <p14:tracePt t="78370" x="2659063" y="5502275"/>
          <p14:tracePt t="78387" x="2628900" y="5486400"/>
          <p14:tracePt t="78404" x="2620963" y="5478463"/>
          <p14:tracePt t="78421" x="2590800" y="5448300"/>
          <p14:tracePt t="78437" x="2590800" y="5426075"/>
          <p14:tracePt t="78454" x="2582863" y="5426075"/>
          <p14:tracePt t="78471" x="2582863" y="5402263"/>
          <p14:tracePt t="78487" x="2582863" y="5387975"/>
          <p14:tracePt t="78504" x="2582863" y="5380038"/>
          <p14:tracePt t="78520" x="2582863" y="5364163"/>
          <p14:tracePt t="78694" x="2582863" y="5410200"/>
          <p14:tracePt t="78702" x="2582863" y="5440363"/>
          <p14:tracePt t="78710" x="2582863" y="5494338"/>
          <p14:tracePt t="78721" x="2582863" y="5524500"/>
          <p14:tracePt t="78737" x="2582863" y="5578475"/>
          <p14:tracePt t="78754" x="2582863" y="5584825"/>
          <p14:tracePt t="78789" x="2598738" y="5584825"/>
          <p14:tracePt t="78804" x="2636838" y="5584825"/>
          <p14:tracePt t="78821" x="2727325" y="5584825"/>
          <p14:tracePt t="78837" x="2963863" y="5540375"/>
          <p14:tracePt t="78854" x="3086100" y="5486400"/>
          <p14:tracePt t="78870" x="3140075" y="5456238"/>
          <p14:tracePt t="78887" x="3140075" y="5448300"/>
          <p14:tracePt t="78974" x="3140075" y="5470525"/>
          <p14:tracePt t="78982" x="3140075" y="5508625"/>
          <p14:tracePt t="78990" x="3140075" y="5532438"/>
          <p14:tracePt t="79004" x="3140075" y="5570538"/>
          <p14:tracePt t="79021" x="3124200" y="5638800"/>
          <p14:tracePt t="79102" x="3116263" y="5646738"/>
          <p14:tracePt t="79134" x="3116263" y="5638800"/>
          <p14:tracePt t="79430" x="3116263" y="5630863"/>
          <p14:tracePt t="79446" x="3116263" y="5616575"/>
          <p14:tracePt t="79453" x="3116263" y="5600700"/>
          <p14:tracePt t="79462" x="3116263" y="5592763"/>
          <p14:tracePt t="79471" x="3116263" y="5570538"/>
          <p14:tracePt t="79487" x="3101975" y="5532438"/>
          <p14:tracePt t="79504" x="3101975" y="5508625"/>
          <p14:tracePt t="79521" x="3094038" y="5470525"/>
          <p14:tracePt t="79537" x="3094038" y="5448300"/>
          <p14:tracePt t="79554" x="3078163" y="5426075"/>
          <p14:tracePt t="79571" x="3070225" y="5418138"/>
          <p14:tracePt t="79614" x="3063875" y="5418138"/>
          <p14:tracePt t="79622" x="3055938" y="5418138"/>
          <p14:tracePt t="79638" x="3032125" y="5418138"/>
          <p14:tracePt t="79654" x="2979738" y="5432425"/>
          <p14:tracePt t="79671" x="2917825" y="5470525"/>
          <p14:tracePt t="79688" x="2841625" y="5516563"/>
          <p14:tracePt t="79704" x="2789238" y="5546725"/>
          <p14:tracePt t="79721" x="2751138" y="5570538"/>
          <p14:tracePt t="79738" x="2727325" y="5570538"/>
          <p14:tracePt t="81886" x="2743200" y="5546725"/>
          <p14:tracePt t="81894" x="2751138" y="5540375"/>
          <p14:tracePt t="81909" x="2773363" y="5524500"/>
          <p14:tracePt t="81922" x="2803525" y="5508625"/>
          <p14:tracePt t="81938" x="2879725" y="5478463"/>
          <p14:tracePt t="81955" x="2949575" y="5464175"/>
          <p14:tracePt t="81972" x="3017838" y="5440363"/>
          <p14:tracePt t="81989" x="3086100" y="5402263"/>
          <p14:tracePt t="82005" x="3116263" y="5380038"/>
          <p14:tracePt t="82022" x="3146425" y="5349875"/>
          <p14:tracePt t="82038" x="3146425" y="5341938"/>
          <p14:tracePt t="82055" x="3184525" y="5303838"/>
          <p14:tracePt t="82072" x="3246438" y="5241925"/>
          <p14:tracePt t="82088" x="3314700" y="5181600"/>
          <p14:tracePt t="82105" x="3398838" y="5127625"/>
          <p14:tracePt t="82122" x="3467100" y="5089525"/>
          <p14:tracePt t="82138" x="3505200" y="5075238"/>
          <p14:tracePt t="82155" x="3521075" y="5059363"/>
          <p14:tracePt t="82230" x="3535363" y="5059363"/>
          <p14:tracePt t="82238" x="3543300" y="5059363"/>
          <p14:tracePt t="82246" x="3551238" y="5059363"/>
          <p14:tracePt t="82255" x="3565525" y="5059363"/>
          <p14:tracePt t="82272" x="3635375" y="5051425"/>
          <p14:tracePt t="82289" x="3695700" y="5051425"/>
          <p14:tracePt t="82305" x="3725863" y="5051425"/>
          <p14:tracePt t="82358" x="3725863" y="5045075"/>
          <p14:tracePt t="83086" x="3725863" y="5097463"/>
          <p14:tracePt t="83094" x="3725863" y="5159375"/>
          <p14:tracePt t="83105" x="3725863" y="5203825"/>
          <p14:tracePt t="83122" x="3725863" y="5311775"/>
          <p14:tracePt t="83139" x="3725863" y="5418138"/>
          <p14:tracePt t="83156" x="3725863" y="5508625"/>
          <p14:tracePt t="83173" x="3725863" y="5554663"/>
          <p14:tracePt t="83189" x="3725863" y="5562600"/>
          <p14:tracePt t="83205" x="3725863" y="5570538"/>
          <p14:tracePt t="83254" x="3725863" y="5578475"/>
          <p14:tracePt t="83270" x="3725863" y="5584825"/>
          <p14:tracePt t="83277" x="3733800" y="5600700"/>
          <p14:tracePt t="83294" x="3733800" y="5608638"/>
          <p14:tracePt t="83310" x="3733800" y="5616575"/>
          <p14:tracePt t="83322" x="3733800" y="5622925"/>
          <p14:tracePt t="83339" x="3741738" y="5630863"/>
          <p14:tracePt t="83356" x="3741738" y="5638800"/>
          <p14:tracePt t="83373" x="3741738" y="5654675"/>
          <p14:tracePt t="83926" x="3749675" y="5661025"/>
          <p14:tracePt t="83934" x="3763963" y="5661025"/>
          <p14:tracePt t="83941" x="3810000" y="5661025"/>
          <p14:tracePt t="83956" x="3886200" y="5661025"/>
          <p14:tracePt t="83973" x="4175125" y="5661025"/>
          <p14:tracePt t="83989" x="4373563" y="5630863"/>
          <p14:tracePt t="84006" x="4511675" y="5592763"/>
          <p14:tracePt t="84023" x="4572000" y="5570538"/>
          <p14:tracePt t="84039" x="4579938" y="5554663"/>
          <p14:tracePt t="84056" x="4579938" y="5540375"/>
          <p14:tracePt t="84073" x="4579938" y="5532438"/>
          <p14:tracePt t="84089" x="4579938" y="5516563"/>
          <p14:tracePt t="84106" x="4579938" y="5508625"/>
          <p14:tracePt t="84123" x="4579938" y="5494338"/>
          <p14:tracePt t="84139" x="4587875" y="5464175"/>
          <p14:tracePt t="84156" x="4594225" y="5440363"/>
          <p14:tracePt t="84173" x="4610100" y="5372100"/>
          <p14:tracePt t="84189" x="4618038" y="5257800"/>
          <p14:tracePt t="84206" x="4640263" y="5113338"/>
          <p14:tracePt t="84223" x="4670425" y="4945063"/>
          <p14:tracePt t="84239" x="4694238" y="4762500"/>
          <p14:tracePt t="84256" x="4740275" y="4495800"/>
          <p14:tracePt t="84273" x="4778375" y="4259263"/>
          <p14:tracePt t="84289" x="4792663" y="4022725"/>
          <p14:tracePt t="84306" x="4830763" y="3810000"/>
          <p14:tracePt t="84323" x="4830763" y="3657600"/>
          <p14:tracePt t="84339" x="4830763" y="3559175"/>
          <p14:tracePt t="84356" x="4830763" y="3527425"/>
          <p14:tracePt t="84406" x="4830763" y="3513138"/>
          <p14:tracePt t="84414" x="4854575" y="3475038"/>
          <p14:tracePt t="84423" x="4860925" y="3459163"/>
          <p14:tracePt t="84439" x="4892675" y="3413125"/>
          <p14:tracePt t="84456" x="4968875" y="3368675"/>
          <p14:tracePt t="84473" x="5021263" y="3344863"/>
          <p14:tracePt t="84489" x="5083175" y="3322638"/>
          <p14:tracePt t="84506" x="5135563" y="3306763"/>
          <p14:tracePt t="84523" x="5173663" y="3298825"/>
          <p14:tracePt t="84539" x="5189538" y="3298825"/>
          <p14:tracePt t="84556" x="5219700" y="3298825"/>
          <p14:tracePt t="84573" x="5287963" y="3298825"/>
          <p14:tracePt t="84589" x="5486400" y="3330575"/>
          <p14:tracePt t="84606" x="5668963" y="3344863"/>
          <p14:tracePt t="84623" x="5981700" y="3375025"/>
          <p14:tracePt t="84639" x="6240463" y="3398838"/>
          <p14:tracePt t="84656" x="6438900" y="3398838"/>
          <p14:tracePt t="84673" x="6607175" y="3398838"/>
          <p14:tracePt t="84689" x="6765925" y="3398838"/>
          <p14:tracePt t="84706" x="6835775" y="3398838"/>
          <p14:tracePt t="84723" x="6888163" y="3398838"/>
          <p14:tracePt t="84739" x="6918325" y="3390900"/>
          <p14:tracePt t="84758" x="6926263" y="3390900"/>
          <p14:tracePt t="84773" x="6956425" y="3382963"/>
          <p14:tracePt t="84789" x="7140575" y="3382963"/>
          <p14:tracePt t="84806" x="7292975" y="3382963"/>
          <p14:tracePt t="84823" x="7429500" y="3382963"/>
          <p14:tracePt t="84839" x="7497763" y="3382963"/>
          <p14:tracePt t="84856" x="7505700" y="3382963"/>
          <p14:tracePt t="84933" x="7489825" y="3382963"/>
          <p14:tracePt t="84941" x="7429500" y="3398838"/>
          <p14:tracePt t="84950" x="7307263" y="3521075"/>
          <p14:tracePt t="84958" x="7124700" y="3641725"/>
          <p14:tracePt t="84973" x="6621463" y="3916363"/>
          <p14:tracePt t="84989" x="5951538" y="4137025"/>
          <p14:tracePt t="85006" x="5394325" y="4313238"/>
          <p14:tracePt t="85023" x="5029200" y="4435475"/>
          <p14:tracePt t="85040" x="4899025" y="4495800"/>
          <p14:tracePt t="85056" x="4860925" y="4518025"/>
          <p14:tracePt t="85093" x="4860925" y="4564063"/>
          <p14:tracePt t="85106" x="4846638" y="4664075"/>
          <p14:tracePt t="85123" x="4846638" y="4884738"/>
          <p14:tracePt t="85140" x="4808538" y="5165725"/>
          <p14:tracePt t="85157" x="4808538" y="5502275"/>
          <p14:tracePt t="85173" x="4808538" y="5592763"/>
          <p14:tracePt t="85190" x="4860925" y="5799138"/>
          <p14:tracePt t="85206" x="4876800" y="5821363"/>
          <p14:tracePt t="85277" x="4868863" y="5829300"/>
          <p14:tracePt t="85293" x="4860925" y="5829300"/>
          <p14:tracePt t="85310" x="4854575" y="5829300"/>
          <p14:tracePt t="85406" x="4854575" y="5821363"/>
          <p14:tracePt t="85414" x="4860925" y="5821363"/>
          <p14:tracePt t="85558" x="4868863" y="5821363"/>
          <p14:tracePt t="86117" x="4876800" y="5821363"/>
          <p14:tracePt t="86126" x="4906963" y="5821363"/>
          <p14:tracePt t="86134" x="4953000" y="5813425"/>
          <p14:tracePt t="86142" x="5021263" y="5799138"/>
          <p14:tracePt t="86157" x="5326063" y="5783263"/>
          <p14:tracePt t="86173" x="5905500" y="5768975"/>
          <p14:tracePt t="86190" x="6408738" y="5768975"/>
          <p14:tracePt t="86207" x="6735763" y="5722938"/>
          <p14:tracePt t="86223" x="6964363" y="5692775"/>
          <p14:tracePt t="86240" x="7140575" y="5668963"/>
          <p14:tracePt t="86257" x="7307263" y="5638800"/>
          <p14:tracePt t="86273" x="7421563" y="5630863"/>
          <p14:tracePt t="86290" x="7429500" y="5630863"/>
          <p14:tracePt t="86307" x="7437438" y="5630863"/>
          <p14:tracePt t="92262" x="7421563" y="5630863"/>
          <p14:tracePt t="92270" x="7361238" y="5616575"/>
          <p14:tracePt t="92278" x="7292975" y="5608638"/>
          <p14:tracePt t="92293" x="7064375" y="5616575"/>
          <p14:tracePt t="92309" x="6713538" y="5661025"/>
          <p14:tracePt t="92325" x="6378575" y="5661025"/>
          <p14:tracePt t="92342" x="5943600" y="5661025"/>
          <p14:tracePt t="92359" x="5546725" y="5661025"/>
          <p14:tracePt t="92376" x="5257800" y="5661025"/>
          <p14:tracePt t="92392" x="5051425" y="5661025"/>
          <p14:tracePt t="92409" x="4914900" y="5661025"/>
          <p14:tracePt t="92426" x="4808538" y="5661025"/>
          <p14:tracePt t="92442" x="4754563" y="5661025"/>
          <p14:tracePt t="92459" x="4716463" y="5646738"/>
          <p14:tracePt t="92476" x="4648200" y="5616575"/>
          <p14:tracePt t="92493" x="4533900" y="5562600"/>
          <p14:tracePt t="92509" x="4473575" y="5554663"/>
          <p14:tracePt t="92526" x="4251325" y="5508625"/>
          <p14:tracePt t="92542" x="4068763" y="5478463"/>
          <p14:tracePt t="92559" x="3894138" y="5470525"/>
          <p14:tracePt t="92576" x="3725863" y="5470525"/>
          <p14:tracePt t="92592" x="3581400" y="5470525"/>
          <p14:tracePt t="92609" x="3497263" y="5470525"/>
          <p14:tracePt t="92626" x="3444875" y="5470525"/>
          <p14:tracePt t="92642" x="3436938" y="5470525"/>
          <p14:tracePt t="93318" x="3451225" y="5470525"/>
          <p14:tracePt t="93326" x="3513138" y="5470525"/>
          <p14:tracePt t="93334" x="3559175" y="5470525"/>
          <p14:tracePt t="93342" x="3603625" y="5470525"/>
          <p14:tracePt t="93359" x="3802063" y="5470525"/>
          <p14:tracePt t="93376" x="3962400" y="5478463"/>
          <p14:tracePt t="93393" x="4152900" y="5502275"/>
          <p14:tracePt t="93409" x="4321175" y="5524500"/>
          <p14:tracePt t="93426" x="4397375" y="5532438"/>
          <p14:tracePt t="93443" x="4441825" y="5532438"/>
          <p14:tracePt t="93502" x="4449763" y="5532438"/>
          <p14:tracePt t="93510" x="4479925" y="5516563"/>
          <p14:tracePt t="93518" x="4511675" y="5516563"/>
          <p14:tracePt t="93526" x="4556125" y="5508625"/>
          <p14:tracePt t="93543" x="4664075" y="5478463"/>
          <p14:tracePt t="93559" x="4762500" y="5448300"/>
          <p14:tracePt t="93576" x="4808538" y="5448300"/>
          <p14:tracePt t="93593" x="4822825" y="5440363"/>
          <p14:tracePt t="93609" x="4830763" y="5440363"/>
          <p14:tracePt t="93901" x="4838700" y="5440363"/>
          <p14:tracePt t="93909" x="4884738" y="5440363"/>
          <p14:tracePt t="93917" x="5029200" y="5456238"/>
          <p14:tracePt t="93926" x="5197475" y="5464175"/>
          <p14:tracePt t="93943" x="5554663" y="5508625"/>
          <p14:tracePt t="93959" x="5889625" y="5562600"/>
          <p14:tracePt t="93976" x="6126163" y="5592763"/>
          <p14:tracePt t="93992" x="6164263" y="5592763"/>
          <p14:tracePt t="94326" x="6172200" y="5584825"/>
          <p14:tracePt t="94334" x="6180138" y="5584825"/>
          <p14:tracePt t="94349" x="6180138" y="5578475"/>
          <p14:tracePt t="94360" x="6194425" y="5570538"/>
          <p14:tracePt t="94376" x="6248400" y="5554663"/>
          <p14:tracePt t="94393" x="6392863" y="5554663"/>
          <p14:tracePt t="94410" x="6575425" y="5554663"/>
          <p14:tracePt t="94426" x="6765925" y="5554663"/>
          <p14:tracePt t="94443" x="6880225" y="5554663"/>
          <p14:tracePt t="94460" x="6888163" y="5546725"/>
          <p14:tracePt t="94821" x="6911975" y="5546725"/>
          <p14:tracePt t="94830" x="6980238" y="5546725"/>
          <p14:tracePt t="94838" x="7064375" y="5546725"/>
          <p14:tracePt t="94845" x="7154863" y="5546725"/>
          <p14:tracePt t="94860" x="7269163" y="5546725"/>
          <p14:tracePt t="94876" x="7543800" y="5532438"/>
          <p14:tracePt t="94893" x="7840663" y="5532438"/>
          <p14:tracePt t="94909" x="7886700" y="5532438"/>
          <p14:tracePt t="95030" x="7902575" y="5532438"/>
          <p14:tracePt t="95134" x="7908925" y="5524500"/>
          <p14:tracePt t="95142" x="7954963" y="5516563"/>
          <p14:tracePt t="95149" x="7978775" y="5516563"/>
          <p14:tracePt t="95160" x="7993063" y="5516563"/>
          <p14:tracePt t="95177" x="8008938" y="5516563"/>
          <p14:tracePt t="100526" x="8001000" y="5516563"/>
          <p14:tracePt t="100534" x="7978775" y="5516563"/>
          <p14:tracePt t="100545" x="7940675" y="5508625"/>
          <p14:tracePt t="100562" x="7864475" y="5494338"/>
          <p14:tracePt t="100579" x="7718425" y="5532438"/>
          <p14:tracePt t="100595" x="7483475" y="5622925"/>
          <p14:tracePt t="100612" x="7108825" y="5715000"/>
          <p14:tracePt t="100629" x="6484938" y="5837238"/>
          <p14:tracePt t="100645" x="6103938" y="5859463"/>
          <p14:tracePt t="100662" x="5791200" y="5859463"/>
          <p14:tracePt t="100679" x="5570538" y="5859463"/>
          <p14:tracePt t="100695" x="5372100" y="5859463"/>
          <p14:tracePt t="100712" x="5249863" y="5859463"/>
          <p14:tracePt t="100729" x="5189538" y="5845175"/>
          <p14:tracePt t="100746" x="5135563" y="5845175"/>
          <p14:tracePt t="100762" x="5037138" y="5829300"/>
          <p14:tracePt t="100779" x="4899025" y="5813425"/>
          <p14:tracePt t="100781" x="4816475" y="5799138"/>
          <p14:tracePt t="100795" x="4746625" y="5783263"/>
          <p14:tracePt t="100812" x="4579938" y="5768975"/>
          <p14:tracePt t="100829" x="4427538" y="5730875"/>
          <p14:tracePt t="100845" x="4289425" y="5692775"/>
          <p14:tracePt t="100862" x="4283075" y="5676900"/>
          <p14:tracePt t="100958" x="4275138" y="5676900"/>
          <p14:tracePt t="100974" x="4275138" y="5668963"/>
          <p14:tracePt t="100982" x="4267200" y="5661025"/>
          <p14:tracePt t="100990" x="4244975" y="5638800"/>
          <p14:tracePt t="100997" x="4206875" y="5616575"/>
          <p14:tracePt t="101012" x="4191000" y="5600700"/>
          <p14:tracePt t="101029" x="4106863" y="5562600"/>
          <p14:tracePt t="101045" x="3992563" y="5516563"/>
          <p14:tracePt t="101062" x="3970338" y="5508625"/>
          <p14:tracePt t="101079" x="3954463" y="5508625"/>
          <p14:tracePt t="101112" x="3946525" y="5508625"/>
          <p14:tracePt t="101129" x="3932238" y="5508625"/>
          <p14:tracePt t="101146" x="3924300" y="5508625"/>
          <p14:tracePt t="101162" x="3908425" y="5502275"/>
          <p14:tracePt t="101357" x="3954463" y="5502275"/>
          <p14:tracePt t="101365" x="4046538" y="5516563"/>
          <p14:tracePt t="101373" x="4152900" y="5524500"/>
          <p14:tracePt t="101381" x="4321175" y="5524500"/>
          <p14:tracePt t="101395" x="4587875" y="5524500"/>
          <p14:tracePt t="101412" x="5105400" y="5524500"/>
          <p14:tracePt t="101429" x="5813425" y="5524500"/>
          <p14:tracePt t="101445" x="6126163" y="5524500"/>
          <p14:tracePt t="101462" x="6294438" y="5524500"/>
          <p14:tracePt t="101479" x="6408738" y="5524500"/>
          <p14:tracePt t="101495" x="6523038" y="5524500"/>
          <p14:tracePt t="101512" x="6621463" y="5524500"/>
          <p14:tracePt t="101529" x="6759575" y="5524500"/>
          <p14:tracePt t="101545" x="6950075" y="5524500"/>
          <p14:tracePt t="101562" x="7154863" y="5524500"/>
          <p14:tracePt t="101579" x="7331075" y="5524500"/>
          <p14:tracePt t="101595" x="7483475" y="5524500"/>
          <p14:tracePt t="101612" x="7543800" y="5524500"/>
          <p14:tracePt t="101629" x="7551738" y="5524500"/>
          <p14:tracePt t="101742" x="7505700" y="5524500"/>
          <p14:tracePt t="101750" x="7421563" y="5516563"/>
          <p14:tracePt t="101758" x="7337425" y="5508625"/>
          <p14:tracePt t="101765" x="7231063" y="5508625"/>
          <p14:tracePt t="101779" x="7094538" y="5508625"/>
          <p14:tracePt t="101796" x="6735763" y="5540375"/>
          <p14:tracePt t="101813" x="6278563" y="5554663"/>
          <p14:tracePt t="101829" x="5578475" y="5554663"/>
          <p14:tracePt t="101846" x="5121275" y="5554663"/>
          <p14:tracePt t="101862" x="4808538" y="5554663"/>
          <p14:tracePt t="101879" x="4610100" y="5554663"/>
          <p14:tracePt t="101896" x="4533900" y="5554663"/>
          <p14:tracePt t="101912" x="4495800" y="5554663"/>
          <p14:tracePt t="101929" x="4479925" y="5554663"/>
          <p14:tracePt t="101946" x="4457700" y="5554663"/>
          <p14:tracePt t="101962" x="4441825" y="5554663"/>
          <p14:tracePt t="101979" x="4403725" y="5554663"/>
          <p14:tracePt t="101996" x="4343400" y="5554663"/>
          <p14:tracePt t="102013" x="4144963" y="5554663"/>
          <p14:tracePt t="102029" x="3992563" y="5554663"/>
          <p14:tracePt t="102046" x="3886200" y="5554663"/>
          <p14:tracePt t="102062" x="3802063" y="5554663"/>
          <p14:tracePt t="102079" x="3779838" y="5546725"/>
          <p14:tracePt t="102694" x="3794125" y="5546725"/>
          <p14:tracePt t="102702" x="3810000" y="5546725"/>
          <p14:tracePt t="102713" x="3832225" y="5546725"/>
          <p14:tracePt t="102729" x="3856038" y="5562600"/>
          <p14:tracePt t="102746" x="3878263" y="5570538"/>
          <p14:tracePt t="103206" x="3894138" y="5562600"/>
          <p14:tracePt t="103214" x="3962400" y="5540375"/>
          <p14:tracePt t="103222" x="4000500" y="5540375"/>
          <p14:tracePt t="103230" x="4068763" y="5532438"/>
          <p14:tracePt t="103246" x="4237038" y="5502275"/>
          <p14:tracePt t="103263" x="4381500" y="5486400"/>
          <p14:tracePt t="103280" x="4525963" y="5464175"/>
          <p14:tracePt t="103296" x="4602163" y="5456238"/>
          <p14:tracePt t="103313" x="4618038" y="5456238"/>
          <p14:tracePt t="103398" x="4632325" y="5456238"/>
          <p14:tracePt t="103406" x="4640263" y="5456238"/>
          <p14:tracePt t="103414" x="4656138" y="5456238"/>
          <p14:tracePt t="103430" x="4686300" y="5456238"/>
          <p14:tracePt t="103446" x="4694238" y="5456238"/>
          <p14:tracePt t="103463" x="4716463" y="5464175"/>
          <p14:tracePt t="103480" x="4724400" y="5470525"/>
          <p14:tracePt t="103526" x="4732338" y="5470525"/>
          <p14:tracePt t="103926" x="4762500" y="5470525"/>
          <p14:tracePt t="103933" x="4892675" y="5470525"/>
          <p14:tracePt t="103941" x="4999038" y="5470525"/>
          <p14:tracePt t="103949" x="5121275" y="5470525"/>
          <p14:tracePt t="103963" x="5249863" y="5470525"/>
          <p14:tracePt t="103980" x="5486400" y="5470525"/>
          <p14:tracePt t="103997" x="5661025" y="5470525"/>
          <p14:tracePt t="104013" x="5668963" y="5478463"/>
          <p14:tracePt t="104262" x="5668963" y="5486400"/>
          <p14:tracePt t="104598" x="5692775" y="5486400"/>
          <p14:tracePt t="104606" x="5753100" y="5486400"/>
          <p14:tracePt t="104614" x="5897563" y="5478463"/>
          <p14:tracePt t="104630" x="6142038" y="5470525"/>
          <p14:tracePt t="104647" x="6461125" y="5470525"/>
          <p14:tracePt t="104663" x="6773863" y="5470525"/>
          <p14:tracePt t="104680" x="6934200" y="5464175"/>
          <p14:tracePt t="104697" x="6972300" y="5464175"/>
          <p14:tracePt t="106190" x="6980238" y="5464175"/>
          <p14:tracePt t="106198" x="7032625" y="5464175"/>
          <p14:tracePt t="106206" x="7108825" y="5478463"/>
          <p14:tracePt t="106214" x="7208838" y="5486400"/>
          <p14:tracePt t="106231" x="7535863" y="5486400"/>
          <p14:tracePt t="106247" x="7750175" y="5486400"/>
          <p14:tracePt t="106264" x="7924800" y="5486400"/>
          <p14:tracePt t="106281" x="7978775" y="5486400"/>
          <p14:tracePt t="106454" x="7985125" y="5494338"/>
          <p14:tracePt t="107798" x="7970838" y="5494338"/>
          <p14:tracePt t="107806" x="7954963" y="5494338"/>
          <p14:tracePt t="107814" x="7932738" y="5478463"/>
          <p14:tracePt t="107831" x="7902575" y="5478463"/>
          <p14:tracePt t="107848" x="7878763" y="5470525"/>
          <p14:tracePt t="107865" x="7856538" y="5464175"/>
          <p14:tracePt t="109158" x="7832725" y="5456238"/>
          <p14:tracePt t="109166" x="7818438" y="5448300"/>
          <p14:tracePt t="109174" x="7810500" y="5448300"/>
          <p14:tracePt t="109238" x="7802563" y="5448300"/>
          <p14:tracePt t="109246" x="7802563" y="5440363"/>
          <p14:tracePt t="109262" x="7794625" y="5440363"/>
          <p14:tracePt t="109334" x="7788275" y="5440363"/>
          <p14:tracePt t="109374" x="7780338" y="5440363"/>
          <p14:tracePt t="109526" x="7772400" y="5440363"/>
          <p14:tracePt t="109534" x="7756525" y="5440363"/>
          <p14:tracePt t="109542" x="7750175" y="5440363"/>
          <p14:tracePt t="109550" x="7726363" y="5440363"/>
          <p14:tracePt t="109565" x="7650163" y="5464175"/>
          <p14:tracePt t="109582" x="7535863" y="5494338"/>
          <p14:tracePt t="109599" x="7345363" y="5546725"/>
          <p14:tracePt t="109615" x="7140575" y="5578475"/>
          <p14:tracePt t="109632" x="6918325" y="5600700"/>
          <p14:tracePt t="109649" x="6713538" y="5630863"/>
          <p14:tracePt t="109665" x="6515100" y="5654675"/>
          <p14:tracePt t="109682" x="6316663" y="5654675"/>
          <p14:tracePt t="109699" x="6134100" y="5661025"/>
          <p14:tracePt t="109715" x="5943600" y="5661025"/>
          <p14:tracePt t="109732" x="5761038" y="5661025"/>
          <p14:tracePt t="109749" x="5578475" y="5661025"/>
          <p14:tracePt t="109765" x="5502275" y="5661025"/>
          <p14:tracePt t="109782" x="5402263" y="5661025"/>
          <p14:tracePt t="109799" x="5326063" y="5661025"/>
          <p14:tracePt t="109815" x="5280025" y="5661025"/>
          <p14:tracePt t="109832" x="5227638" y="5661025"/>
          <p14:tracePt t="109849" x="5165725" y="5661025"/>
          <p14:tracePt t="109865" x="5083175" y="5668963"/>
          <p14:tracePt t="109882" x="4975225" y="5692775"/>
          <p14:tracePt t="109899" x="4830763" y="5715000"/>
          <p14:tracePt t="109915" x="4678363" y="5737225"/>
          <p14:tracePt t="109932" x="4572000" y="5753100"/>
          <p14:tracePt t="109949" x="4449763" y="5775325"/>
          <p14:tracePt t="109965" x="4419600" y="5783263"/>
          <p14:tracePt t="109982" x="4411663" y="5783263"/>
          <p14:tracePt t="109999" x="4403725" y="5783263"/>
          <p14:tracePt t="110015" x="4397375" y="5783263"/>
          <p14:tracePt t="110032" x="4389438" y="5783263"/>
          <p14:tracePt t="110049" x="4373563" y="5783263"/>
          <p14:tracePt t="110066" x="4343400" y="5783263"/>
          <p14:tracePt t="110082" x="4313238" y="5783263"/>
          <p14:tracePt t="110099" x="4267200" y="5783263"/>
          <p14:tracePt t="110115" x="4229100" y="5775325"/>
          <p14:tracePt t="110132" x="4137025" y="5761038"/>
          <p14:tracePt t="110149" x="4022725" y="5745163"/>
          <p14:tracePt t="110165" x="3863975" y="5737225"/>
          <p14:tracePt t="110182" x="3779838" y="5737225"/>
          <p14:tracePt t="110199" x="3725863" y="5737225"/>
          <p14:tracePt t="110215" x="3695700" y="5737225"/>
          <p14:tracePt t="110232" x="3687763" y="5737225"/>
          <p14:tracePt t="110249" x="3679825" y="5737225"/>
          <p14:tracePt t="110282" x="3673475" y="5737225"/>
          <p14:tracePt t="110301" x="3657600" y="5737225"/>
          <p14:tracePt t="110316" x="3649663" y="5737225"/>
          <p14:tracePt t="110333" x="3627438" y="5730875"/>
          <p14:tracePt t="110349" x="3619500" y="5722938"/>
          <p14:tracePt t="110366" x="3589338" y="5699125"/>
          <p14:tracePt t="110382" x="3573463" y="5684838"/>
          <p14:tracePt t="110399" x="3565525" y="5661025"/>
          <p14:tracePt t="110416" x="3551238" y="5638800"/>
          <p14:tracePt t="110432" x="3543300" y="5608638"/>
          <p14:tracePt t="110449" x="3543300" y="5600700"/>
          <p14:tracePt t="110466" x="3543300" y="5584825"/>
          <p14:tracePt t="110482" x="3543300" y="5562600"/>
          <p14:tracePt t="110499" x="3535363" y="5540375"/>
          <p14:tracePt t="110516" x="3527425" y="5524500"/>
          <p14:tracePt t="110534" x="3521075" y="5516563"/>
          <p14:tracePt t="110550" x="3513138" y="5508625"/>
          <p14:tracePt t="110582" x="3513138" y="5502275"/>
          <p14:tracePt t="110606" x="3505200" y="5502275"/>
          <p14:tracePt t="110662" x="3497263" y="5502275"/>
          <p14:tracePt t="110702" x="3489325" y="5508625"/>
          <p14:tracePt t="110718" x="3489325" y="5516563"/>
          <p14:tracePt t="110838" x="3482975" y="5516563"/>
          <p14:tracePt t="110853" x="3475038" y="5508625"/>
          <p14:tracePt t="110870" x="3467100" y="5494338"/>
          <p14:tracePt t="110886" x="3459163" y="5486400"/>
          <p14:tracePt t="110909" x="3451225" y="5478463"/>
          <p14:tracePt t="110981" x="3444875" y="5478463"/>
          <p14:tracePt t="110998" x="3429000" y="5464175"/>
          <p14:tracePt t="111038" x="3429000" y="5448300"/>
          <p14:tracePt t="111062" x="3429000" y="5440363"/>
          <p14:tracePt t="111102" x="3429000" y="5426075"/>
          <p14:tracePt t="111117" x="3429000" y="5418138"/>
          <p14:tracePt t="111126" x="3436938" y="5418138"/>
          <p14:tracePt t="111134" x="3444875" y="5418138"/>
          <p14:tracePt t="111149" x="3467100" y="5418138"/>
          <p14:tracePt t="111166" x="3482975" y="5410200"/>
          <p14:tracePt t="111182" x="3497263" y="5410200"/>
          <p14:tracePt t="111199" x="3535363" y="5394325"/>
          <p14:tracePt t="111216" x="3581400" y="5394325"/>
          <p14:tracePt t="111232" x="3619500" y="5394325"/>
          <p14:tracePt t="111249" x="3687763" y="5394325"/>
          <p14:tracePt t="111266" x="3741738" y="5394325"/>
          <p14:tracePt t="111283" x="3763963" y="5394325"/>
          <p14:tracePt t="111299" x="3817938" y="5394325"/>
          <p14:tracePt t="111316" x="3856038" y="5394325"/>
          <p14:tracePt t="111318" x="3886200" y="5394325"/>
          <p14:tracePt t="111333" x="3940175" y="5394325"/>
          <p14:tracePt t="111349" x="3954463" y="5394325"/>
          <p14:tracePt t="111366" x="3978275" y="5394325"/>
          <p14:tracePt t="111383" x="4008438" y="5394325"/>
          <p14:tracePt t="111399" x="4038600" y="5394325"/>
          <p14:tracePt t="111416" x="4114800" y="5394325"/>
          <p14:tracePt t="111433" x="4206875" y="5394325"/>
          <p14:tracePt t="111449" x="4321175" y="5394325"/>
          <p14:tracePt t="111466" x="4403725" y="5394325"/>
          <p14:tracePt t="111483" x="4479925" y="5394325"/>
          <p14:tracePt t="111499" x="4525963" y="5394325"/>
          <p14:tracePt t="111516" x="4572000" y="5394325"/>
          <p14:tracePt t="111533" x="4610100" y="5394325"/>
          <p14:tracePt t="111549" x="4625975" y="5394325"/>
          <p14:tracePt t="111566" x="4632325" y="5394325"/>
          <p14:tracePt t="111599" x="4732338" y="5387975"/>
          <p14:tracePt t="111616" x="4899025" y="5380038"/>
          <p14:tracePt t="111633" x="5241925" y="5380038"/>
          <p14:tracePt t="111649" x="5638800" y="5380038"/>
          <p14:tracePt t="111666" x="5973763" y="5380038"/>
          <p14:tracePt t="111683" x="6188075" y="5380038"/>
          <p14:tracePt t="111699" x="6370638" y="5380038"/>
          <p14:tracePt t="111716" x="6492875" y="5380038"/>
          <p14:tracePt t="111733" x="6651625" y="5364163"/>
          <p14:tracePt t="111749" x="6721475" y="5356225"/>
          <p14:tracePt t="111766" x="6811963" y="5356225"/>
          <p14:tracePt t="111783" x="6911975" y="5356225"/>
          <p14:tracePt t="111799" x="7018338" y="5356225"/>
          <p14:tracePt t="111816" x="7154863" y="5356225"/>
          <p14:tracePt t="111833" x="7285038" y="5356225"/>
          <p14:tracePt t="111849" x="7437438" y="5349875"/>
          <p14:tracePt t="111866" x="7566025" y="5349875"/>
          <p14:tracePt t="111883" x="7712075" y="5349875"/>
          <p14:tracePt t="111899" x="7818438" y="5349875"/>
          <p14:tracePt t="111916" x="7840663" y="5349875"/>
          <p14:tracePt t="111990" x="7870825" y="5341938"/>
          <p14:tracePt t="111998" x="7932738" y="5341938"/>
          <p14:tracePt t="112006" x="8016875" y="5326063"/>
          <p14:tracePt t="112016" x="8099425" y="5326063"/>
          <p14:tracePt t="112033" x="8267700" y="5303838"/>
          <p14:tracePt t="112049" x="8442325" y="5273675"/>
          <p14:tracePt t="112066" x="8526463" y="5273675"/>
          <p14:tracePt t="112083" x="8550275" y="5273675"/>
          <p14:tracePt t="112230" x="8594725" y="5326063"/>
          <p14:tracePt t="112238" x="8610600" y="5364163"/>
          <p14:tracePt t="112249" x="8618538" y="5372100"/>
          <p14:tracePt t="112266" x="8618538" y="5380038"/>
          <p14:tracePt t="112294" x="8626475" y="5394325"/>
          <p14:tracePt t="112302" x="8626475" y="5448300"/>
          <p14:tracePt t="112317" x="8632825" y="5478463"/>
          <p14:tracePt t="112333" x="8632825" y="5502275"/>
          <p14:tracePt t="112350" x="8632825" y="5546725"/>
          <p14:tracePt t="112366" x="8632825" y="5562600"/>
          <p14:tracePt t="112383" x="8632825" y="5570538"/>
          <p14:tracePt t="112400" x="8626475" y="5592763"/>
          <p14:tracePt t="112416" x="8610600" y="5608638"/>
          <p14:tracePt t="112433" x="8564563" y="5638800"/>
          <p14:tracePt t="112450" x="8504238" y="5668963"/>
          <p14:tracePt t="112466" x="8397875" y="5699125"/>
          <p14:tracePt t="112483" x="8259763" y="5707063"/>
          <p14:tracePt t="112500" x="8069263" y="5737225"/>
          <p14:tracePt t="112517" x="7750175" y="5753100"/>
          <p14:tracePt t="112533" x="7635875" y="5753100"/>
          <p14:tracePt t="112550" x="7345363" y="5753100"/>
          <p14:tracePt t="112566" x="7178675" y="5753100"/>
          <p14:tracePt t="112583" x="7010400" y="5753100"/>
          <p14:tracePt t="112600" x="6850063" y="5753100"/>
          <p14:tracePt t="112616" x="6689725" y="5753100"/>
          <p14:tracePt t="112633" x="6507163" y="5753100"/>
          <p14:tracePt t="112650" x="6308725" y="5753100"/>
          <p14:tracePt t="112666" x="6096000" y="5753100"/>
          <p14:tracePt t="112683" x="5889625" y="5753100"/>
          <p14:tracePt t="112700" x="5692775" y="5753100"/>
          <p14:tracePt t="112717" x="5426075" y="5753100"/>
          <p14:tracePt t="112733" x="5295900" y="5753100"/>
          <p14:tracePt t="112750" x="5181600" y="5753100"/>
          <p14:tracePt t="112766" x="5075238" y="5753100"/>
          <p14:tracePt t="112783" x="4960938" y="5753100"/>
          <p14:tracePt t="112800" x="4838700" y="5753100"/>
          <p14:tracePt t="112816" x="4664075" y="5753100"/>
          <p14:tracePt t="112833" x="4525963" y="5753100"/>
          <p14:tracePt t="112850" x="4389438" y="5753100"/>
          <p14:tracePt t="112866" x="4267200" y="5753100"/>
          <p14:tracePt t="112883" x="4175125" y="5753100"/>
          <p14:tracePt t="112900" x="4068763" y="5745163"/>
          <p14:tracePt t="112917" x="3940175" y="5730875"/>
          <p14:tracePt t="112933" x="3848100" y="5707063"/>
          <p14:tracePt t="112950" x="3771900" y="5676900"/>
          <p14:tracePt t="112966" x="3703638" y="5661025"/>
          <p14:tracePt t="112983" x="3649663" y="5646738"/>
          <p14:tracePt t="113000" x="3611563" y="5622925"/>
          <p14:tracePt t="113016" x="3543300" y="5600700"/>
          <p14:tracePt t="113033" x="3475038" y="5578475"/>
          <p14:tracePt t="113050" x="3398838" y="5562600"/>
          <p14:tracePt t="113066" x="3360738" y="5532438"/>
          <p14:tracePt t="113083" x="3344863" y="5532438"/>
          <p14:tracePt t="113116" x="3344863" y="5516563"/>
          <p14:tracePt t="113133" x="3336925" y="5494338"/>
          <p14:tracePt t="113150" x="3330575" y="5456238"/>
          <p14:tracePt t="113167" x="3330575" y="5410200"/>
          <p14:tracePt t="113183" x="3330575" y="5349875"/>
          <p14:tracePt t="113200" x="3330575" y="5318125"/>
          <p14:tracePt t="113217" x="3336925" y="5265738"/>
          <p14:tracePt t="113233" x="3352800" y="5227638"/>
          <p14:tracePt t="113250" x="3368675" y="5203825"/>
          <p14:tracePt t="113267" x="3390900" y="5181600"/>
          <p14:tracePt t="113283" x="3406775" y="5165725"/>
          <p14:tracePt t="113300" x="3444875" y="5165725"/>
          <p14:tracePt t="113302" x="3475038" y="5165725"/>
          <p14:tracePt t="113317" x="3527425" y="5165725"/>
          <p14:tracePt t="113333" x="3717925" y="5165725"/>
          <p14:tracePt t="113350" x="3878263" y="5165725"/>
          <p14:tracePt t="113367" x="4068763" y="5189538"/>
          <p14:tracePt t="113383" x="4221163" y="5211763"/>
          <p14:tracePt t="113400" x="4373563" y="5227638"/>
          <p14:tracePt t="113417" x="4549775" y="5257800"/>
          <p14:tracePt t="113433" x="4686300" y="5273675"/>
          <p14:tracePt t="113450" x="4846638" y="5280025"/>
          <p14:tracePt t="113467" x="4991100" y="5295900"/>
          <p14:tracePt t="113483" x="5189538" y="5295900"/>
          <p14:tracePt t="113500" x="5426075" y="5303838"/>
          <p14:tracePt t="113517" x="5761038" y="5303838"/>
          <p14:tracePt t="113533" x="5989638" y="5303838"/>
          <p14:tracePt t="113550" x="6210300" y="5303838"/>
          <p14:tracePt t="113567" x="6454775" y="5303838"/>
          <p14:tracePt t="113583" x="6667500" y="5303838"/>
          <p14:tracePt t="113600" x="6873875" y="5303838"/>
          <p14:tracePt t="113617" x="7064375" y="5303838"/>
          <p14:tracePt t="113633" x="7261225" y="5303838"/>
          <p14:tracePt t="113650" x="7467600" y="5303838"/>
          <p14:tracePt t="113667" x="7642225" y="5303838"/>
          <p14:tracePt t="113683" x="7794625" y="5303838"/>
          <p14:tracePt t="113700" x="7902575" y="5303838"/>
          <p14:tracePt t="113717" x="7970838" y="5303838"/>
          <p14:tracePt t="113733" x="8039100" y="5303838"/>
          <p14:tracePt t="113750" x="8085138" y="5303838"/>
          <p14:tracePt t="113767" x="8123238" y="5303838"/>
          <p14:tracePt t="113783" x="8169275" y="5303838"/>
          <p14:tracePt t="113800" x="8221663" y="5303838"/>
          <p14:tracePt t="113817" x="8267700" y="5318125"/>
          <p14:tracePt t="113833" x="8343900" y="5334000"/>
          <p14:tracePt t="113850" x="8382000" y="5334000"/>
          <p14:tracePt t="113867" x="8404225" y="5341938"/>
          <p14:tracePt t="113883" x="8412163" y="5341938"/>
          <p14:tracePt t="113950" x="8420100" y="5349875"/>
          <p14:tracePt t="113957" x="8420100" y="5356225"/>
          <p14:tracePt t="113967" x="8420100" y="5364163"/>
          <p14:tracePt t="113983" x="8442325" y="5410200"/>
          <p14:tracePt t="114000" x="8450263" y="5440363"/>
          <p14:tracePt t="114017" x="8474075" y="5494338"/>
          <p14:tracePt t="114034" x="8474075" y="5524500"/>
          <p14:tracePt t="114050" x="8474075" y="5554663"/>
          <p14:tracePt t="114067" x="8474075" y="5578475"/>
          <p14:tracePt t="114084" x="8474075" y="5592763"/>
          <p14:tracePt t="114101" x="8442325" y="5616575"/>
          <p14:tracePt t="114117" x="8420100" y="5622925"/>
          <p14:tracePt t="114134" x="8251825" y="5654675"/>
          <p14:tracePt t="114150" x="8093075" y="5676900"/>
          <p14:tracePt t="114167" x="7932738" y="5692775"/>
          <p14:tracePt t="114184" x="7780338" y="5715000"/>
          <p14:tracePt t="114200" x="7650163" y="5722938"/>
          <p14:tracePt t="114217" x="7527925" y="5722938"/>
          <p14:tracePt t="114234" x="7383463" y="5722938"/>
          <p14:tracePt t="114250" x="7231063" y="5722938"/>
          <p14:tracePt t="114267" x="7048500" y="5722938"/>
          <p14:tracePt t="114284" x="6850063" y="5722938"/>
          <p14:tracePt t="114301" x="6515100" y="5722938"/>
          <p14:tracePt t="114317" x="6416675" y="5722938"/>
          <p14:tracePt t="114334" x="6080125" y="5722938"/>
          <p14:tracePt t="114350" x="5875338" y="5722938"/>
          <p14:tracePt t="114367" x="5707063" y="5722938"/>
          <p14:tracePt t="114384" x="5532438" y="5722938"/>
          <p14:tracePt t="114400" x="5380038" y="5722938"/>
          <p14:tracePt t="114417" x="5227638" y="5722938"/>
          <p14:tracePt t="114434" x="5097463" y="5722938"/>
          <p14:tracePt t="114450" x="4945063" y="5722938"/>
          <p14:tracePt t="114467" x="4816475" y="5722938"/>
          <p14:tracePt t="114484" x="4678363" y="5722938"/>
          <p14:tracePt t="114501" x="4465638" y="5722938"/>
          <p14:tracePt t="114517" x="4267200" y="5722938"/>
          <p14:tracePt t="114534" x="4092575" y="5722938"/>
          <p14:tracePt t="114550" x="3932238" y="5722938"/>
          <p14:tracePt t="114567" x="3771900" y="5722938"/>
          <p14:tracePt t="114584" x="3641725" y="5707063"/>
          <p14:tracePt t="114600" x="3551238" y="5684838"/>
          <p14:tracePt t="114617" x="3475038" y="5668963"/>
          <p14:tracePt t="114634" x="3413125" y="5654675"/>
          <p14:tracePt t="114650" x="3360738" y="5638800"/>
          <p14:tracePt t="114667" x="3314700" y="5622925"/>
          <p14:tracePt t="114684" x="3298825" y="5616575"/>
          <p14:tracePt t="114701" x="3268663" y="5592763"/>
          <p14:tracePt t="114717" x="3222625" y="5562600"/>
          <p14:tracePt t="114734" x="3184525" y="5540375"/>
          <p14:tracePt t="114750" x="3146425" y="5508625"/>
          <p14:tracePt t="114767" x="3116263" y="5486400"/>
          <p14:tracePt t="114784" x="3116263" y="5470525"/>
          <p14:tracePt t="114800" x="3108325" y="5448300"/>
          <p14:tracePt t="114817" x="3108325" y="5426075"/>
          <p14:tracePt t="114834" x="3108325" y="5410200"/>
          <p14:tracePt t="114850" x="3146425" y="5387975"/>
          <p14:tracePt t="114867" x="3216275" y="5372100"/>
          <p14:tracePt t="114884" x="3306763" y="5372100"/>
          <p14:tracePt t="114901" x="3482975" y="5364163"/>
          <p14:tracePt t="114917" x="3635375" y="5364163"/>
          <p14:tracePt t="114934" x="3787775" y="5364163"/>
          <p14:tracePt t="114951" x="3946525" y="5364163"/>
          <p14:tracePt t="114967" x="4076700" y="5364163"/>
          <p14:tracePt t="114984" x="4198938" y="5364163"/>
          <p14:tracePt t="115001" x="4313238" y="5364163"/>
          <p14:tracePt t="115017" x="4441825" y="5364163"/>
          <p14:tracePt t="115034" x="4587875" y="5364163"/>
          <p14:tracePt t="115051" x="4778375" y="5364163"/>
          <p14:tracePt t="115067" x="4991100" y="5364163"/>
          <p14:tracePt t="115084" x="5181600" y="5364163"/>
          <p14:tracePt t="115101" x="5456238" y="5364163"/>
          <p14:tracePt t="115117" x="5616575" y="5364163"/>
          <p14:tracePt t="115134" x="5768975" y="5364163"/>
          <p14:tracePt t="115151" x="5897563" y="5364163"/>
          <p14:tracePt t="115167" x="6042025" y="5364163"/>
          <p14:tracePt t="115184" x="6218238" y="5364163"/>
          <p14:tracePt t="115201" x="6378575" y="5364163"/>
          <p14:tracePt t="115217" x="6561138" y="5364163"/>
          <p14:tracePt t="115234" x="6713538" y="5364163"/>
          <p14:tracePt t="115251" x="6873875" y="5364163"/>
          <p14:tracePt t="115267" x="6988175" y="5364163"/>
          <p14:tracePt t="115284" x="7094538" y="5364163"/>
          <p14:tracePt t="115301" x="7285038" y="5364163"/>
          <p14:tracePt t="115317" x="7429500" y="5364163"/>
          <p14:tracePt t="115334" x="7566025" y="5364163"/>
          <p14:tracePt t="115351" x="7696200" y="5364163"/>
          <p14:tracePt t="115367" x="7788275" y="5364163"/>
          <p14:tracePt t="115384" x="7878763" y="5364163"/>
          <p14:tracePt t="115401" x="7962900" y="5364163"/>
          <p14:tracePt t="115417" x="8047038" y="5364163"/>
          <p14:tracePt t="115434" x="8093075" y="5364163"/>
          <p14:tracePt t="115451" x="8161338" y="5364163"/>
          <p14:tracePt t="115467" x="8221663" y="5364163"/>
          <p14:tracePt t="115484" x="8267700" y="5364163"/>
          <p14:tracePt t="115501" x="8335963" y="5364163"/>
          <p14:tracePt t="115517" x="8382000" y="5364163"/>
          <p14:tracePt t="115534" x="8412163" y="5364163"/>
          <p14:tracePt t="115551" x="8442325" y="5364163"/>
          <p14:tracePt t="115567" x="8474075" y="5364163"/>
          <p14:tracePt t="115584" x="8488363" y="5364163"/>
          <p14:tracePt t="115601" x="8526463" y="5372100"/>
          <p14:tracePt t="115618" x="8542338" y="5372100"/>
          <p14:tracePt t="117958" x="8512175" y="5372100"/>
          <p14:tracePt t="117965" x="8480425" y="5372100"/>
          <p14:tracePt t="117973" x="8412163" y="5364163"/>
          <p14:tracePt t="117985" x="8305800" y="5364163"/>
          <p14:tracePt t="118002" x="7856538" y="5410200"/>
          <p14:tracePt t="118018" x="7277100" y="5494338"/>
          <p14:tracePt t="118035" x="6613525" y="5592763"/>
          <p14:tracePt t="118052" x="5989638" y="5630863"/>
          <p14:tracePt t="118069" x="5280025" y="5630863"/>
          <p14:tracePt t="118085" x="5021263" y="5630863"/>
          <p14:tracePt t="118102" x="4838700" y="5630863"/>
          <p14:tracePt t="118118" x="4716463" y="5630863"/>
          <p14:tracePt t="118135" x="4648200" y="5630863"/>
          <p14:tracePt t="118152" x="4572000" y="5630863"/>
          <p14:tracePt t="118168" x="4473575" y="5630863"/>
          <p14:tracePt t="118185" x="4351338" y="5630863"/>
          <p14:tracePt t="118202" x="4175125" y="5630863"/>
          <p14:tracePt t="118219" x="4038600" y="5630863"/>
          <p14:tracePt t="118235" x="3940175" y="5630863"/>
          <p14:tracePt t="118252" x="3832225" y="5630863"/>
          <p14:tracePt t="118269" x="3725863" y="5630863"/>
          <p14:tracePt t="118285" x="3695700" y="5630863"/>
          <p14:tracePt t="118302" x="3673475" y="5630863"/>
          <p14:tracePt t="118326" x="3665538" y="5630863"/>
          <p14:tracePt t="118390" x="3649663" y="5622925"/>
          <p14:tracePt t="118398" x="3641725" y="5616575"/>
          <p14:tracePt t="118405" x="3619500" y="5600700"/>
          <p14:tracePt t="118418" x="3603625" y="5592763"/>
          <p14:tracePt t="118435" x="3573463" y="5578475"/>
          <p14:tracePt t="118452" x="3565525" y="5578475"/>
          <p14:tracePt t="118468" x="3551238" y="5578475"/>
          <p14:tracePt t="118845" x="3559175" y="5578475"/>
          <p14:tracePt t="118854" x="3565525" y="5578475"/>
          <p14:tracePt t="118862" x="3581400" y="5578475"/>
          <p14:tracePt t="118870" x="3589338" y="5578475"/>
          <p14:tracePt t="118885" x="3603625" y="5578475"/>
          <p14:tracePt t="118966" x="3611563" y="5578475"/>
          <p14:tracePt t="118982" x="3627438" y="5578475"/>
          <p14:tracePt t="118989" x="3635375" y="5578475"/>
          <p14:tracePt t="119002" x="3649663" y="5578475"/>
          <p14:tracePt t="119019" x="3679825" y="5578475"/>
          <p14:tracePt t="119035" x="3733800" y="5578475"/>
          <p14:tracePt t="119052" x="3779838" y="5570538"/>
          <p14:tracePt t="119069" x="3802063" y="5562600"/>
          <p14:tracePt t="119966" x="3832225" y="5562600"/>
          <p14:tracePt t="119973" x="3902075" y="5562600"/>
          <p14:tracePt t="119982" x="4038600" y="5562600"/>
          <p14:tracePt t="119989" x="4183063" y="5562600"/>
          <p14:tracePt t="120002" x="4351338" y="5562600"/>
          <p14:tracePt t="120019" x="4648200" y="5562600"/>
          <p14:tracePt t="120036" x="4960938" y="5562600"/>
          <p14:tracePt t="120053" x="5189538" y="5562600"/>
          <p14:tracePt t="120069" x="5219700" y="5562600"/>
          <p14:tracePt t="120110" x="5227638" y="5554663"/>
          <p14:tracePt t="120382" x="5203825" y="5554663"/>
          <p14:tracePt t="120389" x="5189538" y="5554663"/>
          <p14:tracePt t="120398" x="5151438" y="5562600"/>
          <p14:tracePt t="120405" x="5121275" y="5570538"/>
          <p14:tracePt t="120419" x="5083175" y="5578475"/>
          <p14:tracePt t="120436" x="4991100" y="5592763"/>
          <p14:tracePt t="120453" x="4953000" y="5592763"/>
          <p14:tracePt t="120550" x="4945063" y="5592763"/>
          <p14:tracePt t="120558" x="4937125" y="5592763"/>
          <p14:tracePt t="120582" x="4930775" y="5592763"/>
          <p14:tracePt t="120598" x="4922838" y="5592763"/>
          <p14:tracePt t="120630" x="4914900" y="5592763"/>
          <p14:tracePt t="121686" x="4906963" y="5592763"/>
          <p14:tracePt t="121694" x="4945063" y="5592763"/>
          <p14:tracePt t="121703" x="5021263" y="5592763"/>
          <p14:tracePt t="121720" x="5181600" y="5578475"/>
          <p14:tracePt t="121736" x="5364163" y="5554663"/>
          <p14:tracePt t="121753" x="5554663" y="5554663"/>
          <p14:tracePt t="121770" x="5668963" y="5546725"/>
          <p14:tracePt t="121786" x="5730875" y="5540375"/>
          <p14:tracePt t="121803" x="5737225" y="5532438"/>
          <p14:tracePt t="121886" x="5775325" y="5486400"/>
          <p14:tracePt t="121894" x="5791200" y="5486400"/>
          <p14:tracePt t="121903" x="5799138" y="5478463"/>
          <p14:tracePt t="121920" x="5807075" y="5470525"/>
          <p14:tracePt t="121936" x="5813425" y="5464175"/>
          <p14:tracePt t="121997" x="5821363" y="5464175"/>
          <p14:tracePt t="122005" x="5837238" y="5464175"/>
          <p14:tracePt t="122013" x="5851525" y="5464175"/>
          <p14:tracePt t="122021" x="5867400" y="5464175"/>
          <p14:tracePt t="122037" x="5875338" y="5464175"/>
          <p14:tracePt t="122053" x="5897563" y="5464175"/>
          <p14:tracePt t="122070" x="5913438" y="5470525"/>
          <p14:tracePt t="122086" x="5943600" y="5470525"/>
          <p14:tracePt t="122238" x="5943600" y="5478463"/>
          <p14:tracePt t="122254" x="5943600" y="5494338"/>
          <p14:tracePt t="122262" x="5951538" y="5532438"/>
          <p14:tracePt t="122270" x="5965825" y="5554663"/>
          <p14:tracePt t="122287" x="5973763" y="5584825"/>
          <p14:tracePt t="122303" x="5973763" y="5600700"/>
          <p14:tracePt t="122320" x="5981700" y="5608638"/>
          <p14:tracePt t="123318" x="6042025" y="5622925"/>
          <p14:tracePt t="123326" x="6180138" y="5622925"/>
          <p14:tracePt t="123337" x="6370638" y="5622925"/>
          <p14:tracePt t="123354" x="6645275" y="5622925"/>
          <p14:tracePt t="123370" x="6994525" y="5622925"/>
          <p14:tracePt t="123387" x="7185025" y="5622925"/>
          <p14:tracePt t="123404" x="7231063" y="5622925"/>
          <p14:tracePt t="123702" x="7208838" y="5622925"/>
          <p14:tracePt t="123710" x="7200900" y="5622925"/>
          <p14:tracePt t="123720" x="7178675" y="5622925"/>
          <p14:tracePt t="123737" x="7146925" y="5622925"/>
          <p14:tracePt t="123754" x="7108825" y="5630863"/>
          <p14:tracePt t="123770" x="7070725" y="5638800"/>
          <p14:tracePt t="123787" x="7064375" y="5638800"/>
          <p14:tracePt t="123804" x="7056438" y="5638800"/>
          <p14:tracePt t="123886" x="7048500" y="5638800"/>
          <p14:tracePt t="123902" x="7040563" y="5638800"/>
          <p14:tracePt t="123910" x="7032625" y="5638800"/>
          <p14:tracePt t="123926" x="7026275" y="5638800"/>
          <p14:tracePt t="123937" x="7018338" y="5638800"/>
          <p14:tracePt t="123954" x="7002463" y="5638800"/>
          <p14:tracePt t="123970" x="6988175" y="5638800"/>
          <p14:tracePt t="123987" x="6972300" y="5638800"/>
          <p14:tracePt t="124021" x="6964363" y="5638800"/>
          <p14:tracePt t="124486" x="6956425" y="5630863"/>
          <p14:tracePt t="124837" x="6972300" y="5630863"/>
          <p14:tracePt t="124846" x="6988175" y="5630863"/>
          <p14:tracePt t="124854" x="7032625" y="5630863"/>
          <p14:tracePt t="124871" x="7185025" y="5630863"/>
          <p14:tracePt t="124887" x="7337425" y="5630863"/>
          <p14:tracePt t="124904" x="7483475" y="5630863"/>
          <p14:tracePt t="124921" x="7543800" y="5630863"/>
          <p14:tracePt t="124937" x="7573963" y="5630863"/>
          <p14:tracePt t="124954" x="7581900" y="5630863"/>
          <p14:tracePt t="124989" x="7597775" y="5630863"/>
          <p14:tracePt t="125004" x="7604125" y="5616575"/>
          <p14:tracePt t="125020" x="7688263" y="5616575"/>
          <p14:tracePt t="125037" x="7764463" y="5616575"/>
          <p14:tracePt t="125054" x="7864475" y="5616575"/>
          <p14:tracePt t="125071" x="7940675" y="5616575"/>
          <p14:tracePt t="125087" x="7993063" y="5616575"/>
          <p14:tracePt t="125104" x="8016875" y="5616575"/>
          <p14:tracePt t="126790" x="8039100" y="5616575"/>
          <p14:tracePt t="126798" x="8061325" y="5616575"/>
          <p14:tracePt t="126806" x="8069263" y="5616575"/>
          <p14:tracePt t="126822" x="8123238" y="5616575"/>
          <p14:tracePt t="126838" x="8207375" y="5616575"/>
          <p14:tracePt t="126855" x="8251825" y="5616575"/>
          <p14:tracePt t="126872" x="8297863" y="5616575"/>
          <p14:tracePt t="126888" x="8321675" y="5616575"/>
          <p14:tracePt t="126905" x="8335963" y="5616575"/>
          <p14:tracePt t="126922" x="8366125" y="5616575"/>
          <p14:tracePt t="126938" x="8420100" y="5616575"/>
          <p14:tracePt t="126955" x="8496300" y="5608638"/>
          <p14:tracePt t="126971" x="8564563" y="5608638"/>
          <p14:tracePt t="126989" x="8709025" y="5600700"/>
          <p14:tracePt t="127005" x="8801100" y="5600700"/>
          <p14:tracePt t="127022" x="8855075" y="5600700"/>
          <p14:tracePt t="127038" x="8885238" y="5600700"/>
          <p14:tracePt t="127055" x="8899525" y="5592763"/>
          <p14:tracePt t="128286" x="8885238" y="5592763"/>
          <p14:tracePt t="128318" x="8877300" y="5592763"/>
          <p14:tracePt t="128325" x="8861425" y="5592763"/>
          <p14:tracePt t="128334" x="8847138" y="5584825"/>
          <p14:tracePt t="128341" x="8823325" y="5578475"/>
          <p14:tracePt t="128358" x="8809038" y="5570538"/>
          <p14:tracePt t="128390" x="8801100" y="5570538"/>
          <p14:tracePt t="128398" x="8793163" y="5570538"/>
          <p14:tracePt t="128406" x="8778875" y="5562600"/>
          <p14:tracePt t="128422" x="8716963" y="5546725"/>
          <p14:tracePt t="128439" x="8632825" y="5524500"/>
          <p14:tracePt t="128456" x="8556625" y="5508625"/>
          <p14:tracePt t="128472" x="8504238" y="5486400"/>
          <p14:tracePt t="128489" x="8442325" y="5478463"/>
          <p14:tracePt t="128506" x="8397875" y="5464175"/>
          <p14:tracePt t="128522" x="8366125" y="5456238"/>
          <p14:tracePt t="128539" x="8359775" y="5448300"/>
          <p14:tracePt t="135750" x="8351838" y="5448300"/>
          <p14:tracePt t="137526" x="8343900" y="5448300"/>
          <p14:tracePt t="137534" x="8305800" y="5432425"/>
          <p14:tracePt t="137542" x="8207375" y="5432425"/>
          <p14:tracePt t="137559" x="7840663" y="5554663"/>
          <p14:tracePt t="137576" x="7597775" y="5616575"/>
          <p14:tracePt t="137592" x="7337425" y="5684838"/>
          <p14:tracePt t="137609" x="6972300" y="5722938"/>
          <p14:tracePt t="137626" x="6621463" y="5768975"/>
          <p14:tracePt t="137642" x="6302375" y="5768975"/>
          <p14:tracePt t="137659" x="6049963" y="5768975"/>
          <p14:tracePt t="137676" x="5837238" y="5768975"/>
          <p14:tracePt t="137693" x="5592763" y="5737225"/>
          <p14:tracePt t="137709" x="5532438" y="5722938"/>
          <p14:tracePt t="137726" x="5502275" y="5707063"/>
          <p14:tracePt t="137742" x="5494338" y="5707063"/>
          <p14:tracePt t="137759" x="5494338" y="5699125"/>
          <p14:tracePt t="137776" x="5478463" y="5684838"/>
          <p14:tracePt t="137792" x="5394325" y="5622925"/>
          <p14:tracePt t="137809" x="5249863" y="5562600"/>
          <p14:tracePt t="137826" x="5089525" y="5524500"/>
          <p14:tracePt t="137842" x="4884738" y="5478463"/>
          <p14:tracePt t="137859" x="4656138" y="5464175"/>
          <p14:tracePt t="137876" x="4495800" y="5464175"/>
          <p14:tracePt t="137893" x="4373563" y="5464175"/>
          <p14:tracePt t="137909" x="4289425" y="5486400"/>
          <p14:tracePt t="137926" x="4259263" y="5502275"/>
          <p14:tracePt t="137942" x="4244975" y="5508625"/>
          <p14:tracePt t="137959" x="4237038" y="5516563"/>
          <p14:tracePt t="137992" x="4229100" y="5516563"/>
          <p14:tracePt t="138009" x="4213225" y="5516563"/>
          <p14:tracePt t="138026" x="4191000" y="5516563"/>
          <p14:tracePt t="138042" x="4144963" y="5508625"/>
          <p14:tracePt t="138059" x="4054475" y="5502275"/>
          <p14:tracePt t="138076" x="3932238" y="5502275"/>
          <p14:tracePt t="138093" x="3902075" y="5494338"/>
          <p14:tracePt t="138109" x="3894138" y="5486400"/>
          <p14:tracePt t="138390" x="3902075" y="5486400"/>
          <p14:tracePt t="138398" x="3924300" y="5494338"/>
          <p14:tracePt t="138409" x="3962400" y="5494338"/>
          <p14:tracePt t="138426" x="4046538" y="5516563"/>
          <p14:tracePt t="138442" x="4213225" y="5516563"/>
          <p14:tracePt t="138459" x="4479925" y="5516563"/>
          <p14:tracePt t="138476" x="4770438" y="5516563"/>
          <p14:tracePt t="138493" x="5356225" y="5516563"/>
          <p14:tracePt t="138509" x="5791200" y="5516563"/>
          <p14:tracePt t="138526" x="6210300" y="5516563"/>
          <p14:tracePt t="138543" x="6645275" y="5516563"/>
          <p14:tracePt t="138559" x="7116763" y="5516563"/>
          <p14:tracePt t="138576" x="7597775" y="5516563"/>
          <p14:tracePt t="138593" x="8008938" y="5516563"/>
          <p14:tracePt t="138609" x="8366125" y="5516563"/>
          <p14:tracePt t="138626" x="8594725" y="5516563"/>
          <p14:tracePt t="138643" x="8763000" y="5516563"/>
          <p14:tracePt t="138659" x="8823325" y="5516563"/>
          <p14:tracePt t="138676" x="8847138" y="5524500"/>
          <p14:tracePt t="139086" x="8809038" y="5516563"/>
          <p14:tracePt t="139094" x="8716963" y="5502275"/>
          <p14:tracePt t="139102" x="8580438" y="5456238"/>
          <p14:tracePt t="139110" x="8397875" y="5410200"/>
          <p14:tracePt t="139126" x="7848600" y="5273675"/>
          <p14:tracePt t="139143" x="6835775" y="5135563"/>
          <p14:tracePt t="139159" x="5851525" y="5021263"/>
          <p14:tracePt t="139176" x="4999038" y="4960938"/>
          <p14:tracePt t="139193" x="4092575" y="4960938"/>
          <p14:tracePt t="139209" x="3284538" y="4960938"/>
          <p14:tracePt t="139226" x="2682875" y="4960938"/>
          <p14:tracePt t="139243" x="2278063" y="4975225"/>
          <p14:tracePt t="139259" x="2035175" y="5006975"/>
          <p14:tracePt t="139277" x="1828800" y="5037138"/>
          <p14:tracePt t="139293" x="1790700" y="5037138"/>
          <p14:tracePt t="139309" x="1744663" y="5037138"/>
          <p14:tracePt t="139326" x="1722438" y="5037138"/>
          <p14:tracePt t="139343" x="1692275" y="5029200"/>
          <p14:tracePt t="139360" x="1638300" y="4968875"/>
          <p14:tracePt t="139376" x="1570038" y="4854575"/>
          <p14:tracePt t="139393" x="1539875" y="4754563"/>
          <p14:tracePt t="139410" x="1531938" y="4640263"/>
          <p14:tracePt t="139426" x="1531938" y="4549775"/>
          <p14:tracePt t="139443" x="1570038" y="4465638"/>
          <p14:tracePt t="139460" x="1616075" y="4419600"/>
          <p14:tracePt t="139477" x="1806575" y="4381500"/>
          <p14:tracePt t="139493" x="2035175" y="4381500"/>
          <p14:tracePt t="139510" x="2492375" y="4381500"/>
          <p14:tracePt t="139526" x="3094038" y="4381500"/>
          <p14:tracePt t="139543" x="3771900" y="4457700"/>
          <p14:tracePt t="139560" x="4525963" y="4533900"/>
          <p14:tracePt t="139576" x="5257800" y="4564063"/>
          <p14:tracePt t="139593" x="5897563" y="4564063"/>
          <p14:tracePt t="139610" x="6561138" y="4564063"/>
          <p14:tracePt t="139626" x="7094538" y="4564063"/>
          <p14:tracePt t="139643" x="7513638" y="4564063"/>
          <p14:tracePt t="139660" x="7864475" y="4564063"/>
          <p14:tracePt t="139677" x="8199438" y="4564063"/>
          <p14:tracePt t="139693" x="8328025" y="4579938"/>
          <p14:tracePt t="139710" x="8588375" y="4648200"/>
          <p14:tracePt t="139726" x="8664575" y="4670425"/>
          <p14:tracePt t="139743" x="8716963" y="4694238"/>
          <p14:tracePt t="139760" x="8839200" y="4816475"/>
          <p14:tracePt t="139776" x="8899525" y="4884738"/>
          <p14:tracePt t="139793" x="8961438" y="5021263"/>
          <p14:tracePt t="139810" x="9037638" y="5211763"/>
          <p14:tracePt t="139813" x="9067800" y="5303838"/>
          <p14:tracePt t="139826" x="9090025" y="5410200"/>
          <p14:tracePt t="139843" x="9128125" y="5616575"/>
          <p14:tracePt t="139860" x="9128125" y="5783263"/>
          <p14:tracePt t="139877" x="9051925" y="5959475"/>
          <p14:tracePt t="139893" x="8877300" y="6080125"/>
          <p14:tracePt t="139910" x="8542338" y="6194425"/>
          <p14:tracePt t="139926" x="8054975" y="6286500"/>
          <p14:tracePt t="139943" x="7383463" y="6354763"/>
          <p14:tracePt t="139960" x="6713538" y="6370638"/>
          <p14:tracePt t="139976" x="6042025" y="6408738"/>
          <p14:tracePt t="139993" x="5410200" y="6461125"/>
          <p14:tracePt t="140009" x="4792663" y="6530975"/>
          <p14:tracePt t="140026" x="4152900" y="6629400"/>
          <p14:tracePt t="140043" x="3657600" y="6697663"/>
          <p14:tracePt t="140060" x="3246438" y="6727825"/>
          <p14:tracePt t="140077" x="2582863" y="6727825"/>
          <p14:tracePt t="140093" x="2187575" y="6727825"/>
          <p14:tracePt t="140110" x="1920875" y="6705600"/>
          <p14:tracePt t="140126" x="1668463" y="6629400"/>
          <p14:tracePt t="140177" x="1241425" y="6202363"/>
          <p14:tracePt t="140193" x="1181100" y="6011863"/>
          <p14:tracePt t="140210" x="1150938" y="5807075"/>
          <p14:tracePt t="140226" x="1150938" y="5616575"/>
          <p14:tracePt t="140243" x="1150938" y="5456238"/>
          <p14:tracePt t="140260" x="1211263" y="5287963"/>
          <p14:tracePt t="140277" x="1333500" y="5075238"/>
          <p14:tracePt t="140293" x="1470025" y="4945063"/>
          <p14:tracePt t="140310" x="1654175" y="4838700"/>
          <p14:tracePt t="140326" x="1905000" y="4732338"/>
          <p14:tracePt t="140343" x="2217738" y="4587875"/>
          <p14:tracePt t="140360" x="2552700" y="4473575"/>
          <p14:tracePt t="140377" x="2955925" y="4389438"/>
          <p14:tracePt t="140393" x="3429000" y="4275138"/>
          <p14:tracePt t="140410" x="3894138" y="4175125"/>
          <p14:tracePt t="140427" x="4359275" y="4098925"/>
          <p14:tracePt t="140443" x="4792663" y="4098925"/>
          <p14:tracePt t="140460" x="5249863" y="4098925"/>
          <p14:tracePt t="140477" x="5951538" y="4098925"/>
          <p14:tracePt t="140493" x="6492875" y="4175125"/>
          <p14:tracePt t="140510" x="7048500" y="4237038"/>
          <p14:tracePt t="140527" x="7604125" y="4321175"/>
          <p14:tracePt t="140543" x="8085138" y="4397375"/>
          <p14:tracePt t="140560" x="8466138" y="4449763"/>
          <p14:tracePt t="140577" x="8847138" y="4533900"/>
          <p14:tracePt t="140593" x="9029700" y="4564063"/>
          <p14:tracePt t="140610" x="9097963" y="4594225"/>
          <p14:tracePt t="140627" x="9121775" y="4602163"/>
          <p14:tracePt t="140643" x="9128125" y="4602163"/>
          <p14:tracePt t="140660" x="9128125" y="4618038"/>
          <p14:tracePt t="140677" x="9166225" y="4732338"/>
          <p14:tracePt t="140693" x="9236075" y="5021263"/>
          <p14:tracePt t="140710" x="9266238" y="5311775"/>
          <p14:tracePt t="140727" x="9266238" y="5562600"/>
          <p14:tracePt t="140743" x="9266238" y="5783263"/>
          <p14:tracePt t="140760" x="9190038" y="5973763"/>
          <p14:tracePt t="140777" x="9105900" y="6103938"/>
          <p14:tracePt t="140793" x="8999538" y="6194425"/>
          <p14:tracePt t="140810" x="8793163" y="6286500"/>
          <p14:tracePt t="140813" x="8626475" y="6346825"/>
          <p14:tracePt t="140827" x="8428038" y="6378575"/>
          <p14:tracePt t="140843" x="7848600" y="6461125"/>
          <p14:tracePt t="140860" x="7178675" y="6499225"/>
          <p14:tracePt t="140877" x="6492875" y="6515100"/>
          <p14:tracePt t="140893" x="5478463" y="6530975"/>
          <p14:tracePt t="140910" x="4937125" y="6530975"/>
          <p14:tracePt t="140927" x="4564063" y="6530975"/>
          <p14:tracePt t="140943" x="4168775" y="6530975"/>
          <p14:tracePt t="140960" x="3840163" y="6507163"/>
          <p14:tracePt t="140977" x="3482975" y="6446838"/>
          <p14:tracePt t="140993" x="3222625" y="6400800"/>
          <p14:tracePt t="141010" x="2955925" y="6332538"/>
          <p14:tracePt t="141027" x="2781300" y="6256338"/>
          <p14:tracePt t="141043" x="2620963" y="6180138"/>
          <p14:tracePt t="141061" x="2416175" y="6049963"/>
          <p14:tracePt t="141077" x="2354263" y="5997575"/>
          <p14:tracePt t="141093" x="2201863" y="5889625"/>
          <p14:tracePt t="141110" x="2133600" y="5845175"/>
          <p14:tracePt t="141127" x="2111375" y="5821363"/>
          <p14:tracePt t="141143" x="2095500" y="5807075"/>
          <p14:tracePt t="141214" x="2095500" y="5799138"/>
          <p14:tracePt t="141222" x="2095500" y="57832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rotWithShape="1">
          <a:blip r:embed="rId3"/>
          <a:srcRect l="31079" t="36416" r="16826" b="20913"/>
          <a:stretch/>
        </p:blipFill>
        <p:spPr>
          <a:xfrm>
            <a:off x="1665446" y="2142510"/>
            <a:ext cx="8381906" cy="3861972"/>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40179" y="1019069"/>
            <a:ext cx="86472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Constructing a Discrete Probability Distribution</a:t>
            </a:r>
          </a:p>
        </p:txBody>
      </p:sp>
    </p:spTree>
    <p:extLst>
      <p:ext uri="{BB962C8B-B14F-4D97-AF65-F5344CB8AC3E}">
        <p14:creationId xmlns:p14="http://schemas.microsoft.com/office/powerpoint/2010/main" val="3698215550"/>
      </p:ext>
    </p:extLst>
  </p:cSld>
  <p:clrMapOvr>
    <a:masterClrMapping/>
  </p:clrMapOvr>
  <mc:AlternateContent xmlns:mc="http://schemas.openxmlformats.org/markup-compatibility/2006" xmlns:p14="http://schemas.microsoft.com/office/powerpoint/2010/main">
    <mc:Choice Requires="p14">
      <p:transition p14:dur="10" advTm="26479"/>
    </mc:Choice>
    <mc:Fallback xmlns="">
      <p:transition advTm="26479"/>
    </mc:Fallback>
  </mc:AlternateContent>
  <p:timing>
    <p:tnLst>
      <p:par>
        <p:cTn id="1" dur="indefinite" restart="never" nodeType="tmRoot"/>
      </p:par>
    </p:tnLst>
  </p:timing>
  <p:extLst mod="1">
    <p:ext uri="{3A86A75C-4F4B-4683-9AE1-C65F6400EC91}">
      <p14:laserTraceLst xmlns:p14="http://schemas.microsoft.com/office/powerpoint/2010/main">
        <p14:tracePtLst>
          <p14:tracePt t="824" x="2141538" y="5638800"/>
          <p14:tracePt t="831" x="2316163" y="5426075"/>
          <p14:tracePt t="839" x="2460625" y="5197475"/>
          <p14:tracePt t="853" x="2582863" y="5045075"/>
          <p14:tracePt t="870" x="2841625" y="4618038"/>
          <p14:tracePt t="886" x="2987675" y="4359275"/>
          <p14:tracePt t="903" x="3040063" y="4213225"/>
          <p14:tracePt t="920" x="3048000" y="4092575"/>
          <p14:tracePt t="936" x="3048000" y="3962400"/>
          <p14:tracePt t="953" x="3025775" y="3817938"/>
          <p14:tracePt t="970" x="3009900" y="3741738"/>
          <p14:tracePt t="986" x="2994025" y="3679825"/>
          <p14:tracePt t="1003" x="2994025" y="3641725"/>
          <p14:tracePt t="1020" x="2994025" y="3619500"/>
          <p14:tracePt t="1053" x="2994025" y="3597275"/>
          <p14:tracePt t="1070" x="2994025" y="3589338"/>
          <p14:tracePt t="1111" x="2994025" y="3581400"/>
          <p14:tracePt t="1120" x="3001963" y="3581400"/>
          <p14:tracePt t="1143" x="3009900" y="3573463"/>
          <p14:tracePt t="1153" x="3017838" y="3573463"/>
          <p14:tracePt t="1170" x="3040063" y="3565525"/>
          <p14:tracePt t="1186" x="3063875" y="3565525"/>
          <p14:tracePt t="1511" x="3063875" y="3573463"/>
          <p14:tracePt t="1567" x="3063875" y="3581400"/>
          <p14:tracePt t="1599" x="3063875" y="3589338"/>
          <p14:tracePt t="1695" x="3094038" y="3589338"/>
          <p14:tracePt t="1703" x="3132138" y="3565525"/>
          <p14:tracePt t="1711" x="3146425" y="3559175"/>
          <p14:tracePt t="1720" x="3170238" y="3535363"/>
          <p14:tracePt t="1736" x="3216275" y="3521075"/>
          <p14:tracePt t="1753" x="3284538" y="3497263"/>
          <p14:tracePt t="1770" x="3352800" y="3482975"/>
          <p14:tracePt t="1786" x="3390900" y="3467100"/>
          <p14:tracePt t="1803" x="3398838" y="3467100"/>
          <p14:tracePt t="3391" x="3406775" y="3467100"/>
          <p14:tracePt t="3399" x="3406775" y="3451225"/>
          <p14:tracePt t="3406" x="3398838" y="3421063"/>
          <p14:tracePt t="3420" x="3368675" y="3375025"/>
          <p14:tracePt t="3438" x="3344863" y="3336925"/>
          <p14:tracePt t="3454" x="3336925" y="3322638"/>
          <p14:tracePt t="3470" x="3306763" y="3260725"/>
          <p14:tracePt t="3487" x="3298825" y="3230563"/>
          <p14:tracePt t="3504" x="3292475" y="3222625"/>
          <p14:tracePt t="3520" x="3292475" y="3216275"/>
          <p14:tracePt t="3554" x="3292475" y="3208338"/>
          <p14:tracePt t="4023" x="3292475" y="3222625"/>
          <p14:tracePt t="4030" x="3292475" y="3314700"/>
          <p14:tracePt t="4038" x="3292475" y="3436938"/>
          <p14:tracePt t="4054" x="3292475" y="3657600"/>
          <p14:tracePt t="4071" x="3292475" y="3908425"/>
          <p14:tracePt t="4087" x="3292475" y="4114800"/>
          <p14:tracePt t="4104" x="3292475" y="4321175"/>
          <p14:tracePt t="4121" x="3292475" y="4572000"/>
          <p14:tracePt t="4137" x="3268663" y="4778375"/>
          <p14:tracePt t="4154" x="3230563" y="4914900"/>
          <p14:tracePt t="4171" x="3216275" y="4960938"/>
          <p14:tracePt t="4187" x="3216275" y="4968875"/>
          <p14:tracePt t="4204" x="3208338" y="4968875"/>
          <p14:tracePt t="4221" x="3184525" y="5006975"/>
          <p14:tracePt t="4238" x="3094038" y="5059363"/>
          <p14:tracePt t="4254" x="3017838" y="5097463"/>
          <p14:tracePt t="4271" x="2925763" y="5121275"/>
          <p14:tracePt t="4288" x="2873375" y="5127625"/>
          <p14:tracePt t="4304" x="2857500" y="5127625"/>
          <p14:tracePt t="4391" x="2879725" y="5113338"/>
          <p14:tracePt t="4399" x="2903538" y="5083175"/>
          <p14:tracePt t="4406" x="2955925" y="5037138"/>
          <p14:tracePt t="4421" x="3001963" y="4983163"/>
          <p14:tracePt t="4438" x="3238500" y="4838700"/>
          <p14:tracePt t="4454" x="3527425" y="4740275"/>
          <p14:tracePt t="4471" x="3878263" y="4648200"/>
          <p14:tracePt t="4487" x="4206875" y="4602163"/>
          <p14:tracePt t="4504" x="4419600" y="4579938"/>
          <p14:tracePt t="4521" x="4533900" y="4556125"/>
          <p14:tracePt t="4538" x="4579938" y="4556125"/>
          <p14:tracePt t="4554" x="4625975" y="4564063"/>
          <p14:tracePt t="4571" x="4678363" y="4587875"/>
          <p14:tracePt t="4588" x="4770438" y="4602163"/>
          <p14:tracePt t="4604" x="4999038" y="4670425"/>
          <p14:tracePt t="4621" x="5257800" y="4702175"/>
          <p14:tracePt t="4638" x="5668963" y="4770438"/>
          <p14:tracePt t="4654" x="5821363" y="4792663"/>
          <p14:tracePt t="4671" x="5837238" y="4792663"/>
          <p14:tracePt t="4719" x="5845175" y="4792663"/>
          <p14:tracePt t="4735" x="5837238" y="4778375"/>
          <p14:tracePt t="4743" x="5829300" y="4778375"/>
          <p14:tracePt t="4754" x="5813425" y="4770438"/>
          <p14:tracePt t="4771" x="5737225" y="4746625"/>
          <p14:tracePt t="4788" x="5630863" y="4732338"/>
          <p14:tracePt t="4804" x="5562600" y="4716463"/>
          <p14:tracePt t="4821" x="5516563" y="4716463"/>
          <p14:tracePt t="4855" x="5516563" y="4724400"/>
          <p14:tracePt t="4863" x="5532438" y="4740275"/>
          <p14:tracePt t="4871" x="5584825" y="4746625"/>
          <p14:tracePt t="4888" x="5684838" y="4778375"/>
          <p14:tracePt t="4904" x="5745163" y="4784725"/>
          <p14:tracePt t="4921" x="5753100" y="4784725"/>
          <p14:tracePt t="4999" x="5745163" y="4784725"/>
          <p14:tracePt t="5007" x="5737225" y="4778375"/>
          <p14:tracePt t="5079" x="5737225" y="4762500"/>
          <p14:tracePt t="5087" x="5745163" y="4754563"/>
          <p14:tracePt t="5111" x="5753100" y="4740275"/>
          <p14:tracePt t="5119" x="5761038" y="4724400"/>
          <p14:tracePt t="5135" x="5768975" y="4724400"/>
          <p14:tracePt t="5159" x="5768975" y="4716463"/>
          <p14:tracePt t="5167" x="5768975" y="4708525"/>
          <p14:tracePt t="5174" x="5768975" y="4702175"/>
          <p14:tracePt t="5188" x="5768975" y="4694238"/>
          <p14:tracePt t="5204" x="5768975" y="4678363"/>
          <p14:tracePt t="5221" x="5768975" y="4664075"/>
          <p14:tracePt t="5238" x="5768975" y="4656138"/>
          <p14:tracePt t="5254" x="5768975" y="4648200"/>
          <p14:tracePt t="5343" x="5768975" y="4640263"/>
          <p14:tracePt t="5351" x="5768975" y="4648200"/>
          <p14:tracePt t="5358" x="5775325" y="4670425"/>
          <p14:tracePt t="5371" x="5775325" y="4686300"/>
          <p14:tracePt t="5388" x="5775325" y="4702175"/>
          <p14:tracePt t="5479" x="5775325" y="4670425"/>
          <p14:tracePt t="5487" x="5775325" y="4640263"/>
          <p14:tracePt t="5495" x="5775325" y="4625975"/>
          <p14:tracePt t="5504" x="5775325" y="4610100"/>
          <p14:tracePt t="5521" x="5775325" y="4579938"/>
          <p14:tracePt t="5591" x="5783263" y="4579938"/>
          <p14:tracePt t="5599" x="5813425" y="4579938"/>
          <p14:tracePt t="5607" x="5859463" y="4594225"/>
          <p14:tracePt t="5622" x="5965825" y="4625975"/>
          <p14:tracePt t="5638" x="6164263" y="4716463"/>
          <p14:tracePt t="5655" x="6384925" y="4762500"/>
          <p14:tracePt t="5671" x="6499225" y="4770438"/>
          <p14:tracePt t="5688" x="6583363" y="4770438"/>
          <p14:tracePt t="5705" x="6591300" y="4770438"/>
          <p14:tracePt t="5799" x="6583363" y="4762500"/>
          <p14:tracePt t="5806" x="6569075" y="4762500"/>
          <p14:tracePt t="5815" x="6553200" y="4762500"/>
          <p14:tracePt t="5823" x="6523038" y="4762500"/>
          <p14:tracePt t="5838" x="6423025" y="4778375"/>
          <p14:tracePt t="5855" x="6308725" y="4816475"/>
          <p14:tracePt t="5871" x="6164263" y="4830763"/>
          <p14:tracePt t="5888" x="6042025" y="4846638"/>
          <p14:tracePt t="5905" x="5959475" y="4846638"/>
          <p14:tracePt t="5921" x="5913438" y="4838700"/>
          <p14:tracePt t="5938" x="5905500" y="4830763"/>
          <p14:tracePt t="5955" x="5905500" y="4822825"/>
          <p14:tracePt t="5971" x="5905500" y="4800600"/>
          <p14:tracePt t="6005" x="5905500" y="4792663"/>
          <p14:tracePt t="6103" x="5867400" y="4792663"/>
          <p14:tracePt t="6111" x="5783263" y="4800600"/>
          <p14:tracePt t="6121" x="5654675" y="4830763"/>
          <p14:tracePt t="6138" x="5219700" y="4876800"/>
          <p14:tracePt t="6155" x="4594225" y="4892675"/>
          <p14:tracePt t="6171" x="4000500" y="4892675"/>
          <p14:tracePt t="6188" x="3641725" y="4892675"/>
          <p14:tracePt t="6205" x="3475038" y="4860925"/>
          <p14:tracePt t="6222" x="3413125" y="4822825"/>
          <p14:tracePt t="6238" x="3406775" y="4784725"/>
          <p14:tracePt t="6254" x="3398838" y="4740275"/>
          <p14:tracePt t="6271" x="3390900" y="4708525"/>
          <p14:tracePt t="6287" x="3390900" y="4694238"/>
          <p14:tracePt t="6304" x="3375025" y="4678363"/>
          <p14:tracePt t="6321" x="3375025" y="4670425"/>
          <p14:tracePt t="6355" x="3368675" y="4670425"/>
          <p14:tracePt t="6371" x="3360738" y="4670425"/>
          <p14:tracePt t="6388" x="3254375" y="4686300"/>
          <p14:tracePt t="6405" x="3078163" y="4732338"/>
          <p14:tracePt t="6422" x="2803525" y="4778375"/>
          <p14:tracePt t="6438" x="2697163" y="4808538"/>
          <p14:tracePt t="6455" x="2674938" y="4830763"/>
          <p14:tracePt t="6502" x="2674938" y="4838700"/>
          <p14:tracePt t="6510" x="2697163" y="4846638"/>
          <p14:tracePt t="6521" x="2720975" y="4854575"/>
          <p14:tracePt t="6538" x="2803525" y="4854575"/>
          <p14:tracePt t="6555" x="2879725" y="4860925"/>
          <p14:tracePt t="6571" x="2941638" y="4860925"/>
          <p14:tracePt t="6588" x="2949575" y="4860925"/>
          <p14:tracePt t="6606" x="2955925" y="4868863"/>
          <p14:tracePt t="6638" x="2941638" y="4914900"/>
          <p14:tracePt t="6655" x="2841625" y="4953000"/>
          <p14:tracePt t="6671" x="2743200" y="4960938"/>
          <p14:tracePt t="6688" x="2598738" y="4975225"/>
          <p14:tracePt t="6705" x="2446338" y="4975225"/>
          <p14:tracePt t="6722" x="2370138" y="4975225"/>
          <p14:tracePt t="6738" x="2354263" y="4968875"/>
          <p14:tracePt t="6755" x="2354263" y="4960938"/>
          <p14:tracePt t="6772" x="2362200" y="4922838"/>
          <p14:tracePt t="6788" x="2506663" y="4892675"/>
          <p14:tracePt t="6805" x="2697163" y="4838700"/>
          <p14:tracePt t="6822" x="2903538" y="4762500"/>
          <p14:tracePt t="6838" x="2955925" y="4724400"/>
          <p14:tracePt t="6855" x="2979738" y="4702175"/>
          <p14:tracePt t="6872" x="3001963" y="4632325"/>
          <p14:tracePt t="6888" x="3017838" y="4487863"/>
          <p14:tracePt t="6905" x="3048000" y="4327525"/>
          <p14:tracePt t="6921" x="3108325" y="4114800"/>
          <p14:tracePt t="6938" x="3184525" y="3848100"/>
          <p14:tracePt t="6955" x="3246438" y="3565525"/>
          <p14:tracePt t="6972" x="3306763" y="3260725"/>
          <p14:tracePt t="6988" x="3375025" y="3063875"/>
          <p14:tracePt t="7005" x="3459163" y="2903538"/>
          <p14:tracePt t="7022" x="3581400" y="2773363"/>
          <p14:tracePt t="7038" x="3794125" y="2644775"/>
          <p14:tracePt t="7055" x="3870325" y="2606675"/>
          <p14:tracePt t="7183" x="3832225" y="2636838"/>
          <p14:tracePt t="7191" x="3749675" y="2705100"/>
          <p14:tracePt t="7199" x="3657600" y="2759075"/>
          <p14:tracePt t="7207" x="3565525" y="2773363"/>
          <p14:tracePt t="7222" x="3421063" y="2827338"/>
          <p14:tracePt t="7238" x="2857500" y="2917825"/>
          <p14:tracePt t="7255" x="2751138" y="2925763"/>
          <p14:tracePt t="7272" x="2743200" y="2925763"/>
          <p14:tracePt t="7305" x="2797175" y="2933700"/>
          <p14:tracePt t="7322" x="2879725" y="2963863"/>
          <p14:tracePt t="7339" x="2971800" y="2971800"/>
          <p14:tracePt t="7355" x="3116263" y="2994025"/>
          <p14:tracePt t="7372" x="3298825" y="3025775"/>
          <p14:tracePt t="7389" x="3559175" y="3040063"/>
          <p14:tracePt t="7406" x="4206875" y="3048000"/>
          <p14:tracePt t="7422" x="4449763" y="3048000"/>
          <p14:tracePt t="7439" x="5257800" y="3048000"/>
          <p14:tracePt t="7455" x="5813425" y="3048000"/>
          <p14:tracePt t="7472" x="6194425" y="3048000"/>
          <p14:tracePt t="7489" x="6446838" y="3048000"/>
          <p14:tracePt t="7505" x="6713538" y="3017838"/>
          <p14:tracePt t="7522" x="7010400" y="3009900"/>
          <p14:tracePt t="7539" x="7323138" y="3009900"/>
          <p14:tracePt t="7555" x="7658100" y="3009900"/>
          <p14:tracePt t="7572" x="7894638" y="3009900"/>
          <p14:tracePt t="7589" x="8016875" y="3009900"/>
          <p14:tracePt t="7605" x="8031163" y="3009900"/>
          <p14:tracePt t="7783" x="8039100" y="3009900"/>
          <p14:tracePt t="7839" x="8039100" y="3017838"/>
          <p14:tracePt t="7887" x="8023225" y="3017838"/>
          <p14:tracePt t="7895" x="7993063" y="3025775"/>
          <p14:tracePt t="7905" x="7970838" y="3032125"/>
          <p14:tracePt t="7922" x="7916863" y="3032125"/>
          <p14:tracePt t="7939" x="7856538" y="3048000"/>
          <p14:tracePt t="7955" x="7810500" y="3055938"/>
          <p14:tracePt t="7972" x="7794625" y="3055938"/>
          <p14:tracePt t="7989" x="7780338" y="3070225"/>
          <p14:tracePt t="8006" x="7696200" y="3108325"/>
          <p14:tracePt t="8022" x="7527925" y="3200400"/>
          <p14:tracePt t="8038" x="7170738" y="3390900"/>
          <p14:tracePt t="8055" x="6629400" y="3657600"/>
          <p14:tracePt t="8072" x="5997575" y="3916363"/>
          <p14:tracePt t="8088" x="5524500" y="4122738"/>
          <p14:tracePt t="8105" x="5265738" y="4327525"/>
          <p14:tracePt t="8122" x="5083175" y="4549775"/>
          <p14:tracePt t="8138" x="4937125" y="4792663"/>
          <p14:tracePt t="8155" x="4778375" y="5059363"/>
          <p14:tracePt t="8172" x="4648200" y="5295900"/>
          <p14:tracePt t="8189" x="4487863" y="5524500"/>
          <p14:tracePt t="8206" x="4305300" y="5753100"/>
          <p14:tracePt t="8222" x="4038600" y="6019800"/>
          <p14:tracePt t="8239" x="3825875" y="6180138"/>
          <p14:tracePt t="8256" x="3641725" y="6286500"/>
          <p14:tracePt t="8272" x="3513138" y="6324600"/>
          <p14:tracePt t="8289" x="3360738" y="6332538"/>
          <p14:tracePt t="8306" x="3200400" y="6332538"/>
          <p14:tracePt t="8322" x="3025775" y="6332538"/>
          <p14:tracePt t="8339" x="2865438" y="6332538"/>
          <p14:tracePt t="8356" x="2689225" y="6316663"/>
          <p14:tracePt t="8372" x="2514600" y="6278563"/>
          <p14:tracePt t="8390" x="2378075" y="6256338"/>
          <p14:tracePt t="8406" x="2354263" y="6248400"/>
          <p14:tracePt t="8422" x="2308225" y="6232525"/>
          <p14:tracePt t="8479" x="2301875" y="6232525"/>
          <p14:tracePt t="8487" x="2293938" y="6226175"/>
          <p14:tracePt t="8495" x="2278063" y="6218238"/>
          <p14:tracePt t="8506" x="2263775" y="6210300"/>
          <p14:tracePt t="8522" x="2232025" y="6156325"/>
          <p14:tracePt t="8539" x="2187575" y="6049963"/>
          <p14:tracePt t="8556" x="2155825" y="5951538"/>
          <p14:tracePt t="8572" x="2149475" y="5837238"/>
          <p14:tracePt t="8589" x="2149475" y="5745163"/>
          <p14:tracePt t="8606" x="2149475" y="5622925"/>
          <p14:tracePt t="8622" x="2149475" y="5578475"/>
          <p14:tracePt t="8639" x="2149475" y="5562600"/>
          <p14:tracePt t="8656" x="2149475" y="5540375"/>
          <p14:tracePt t="8672" x="2149475" y="5532438"/>
          <p14:tracePt t="8689" x="2155825" y="5516563"/>
          <p14:tracePt t="8706" x="2163763" y="5508625"/>
          <p14:tracePt t="8739" x="2163763" y="5502275"/>
          <p14:tracePt t="8807" x="2179638" y="5502275"/>
          <p14:tracePt t="8815" x="2209800" y="5502275"/>
          <p14:tracePt t="8823" x="2239963" y="5502275"/>
          <p14:tracePt t="8839" x="2332038" y="5502275"/>
          <p14:tracePt t="8856" x="2484438" y="5502275"/>
          <p14:tracePt t="8872" x="2582863" y="5502275"/>
          <p14:tracePt t="8889" x="2689225" y="5502275"/>
          <p14:tracePt t="8906" x="2773363" y="5502275"/>
          <p14:tracePt t="8922" x="2835275" y="5502275"/>
          <p14:tracePt t="8939" x="2903538" y="5524500"/>
          <p14:tracePt t="8956" x="2955925" y="5524500"/>
          <p14:tracePt t="8973" x="2963863" y="5524500"/>
          <p14:tracePt t="9014" x="2971800" y="5532438"/>
          <p14:tracePt t="9031" x="2971800" y="5562600"/>
          <p14:tracePt t="9039" x="2971800" y="5578475"/>
          <p14:tracePt t="9047" x="2971800" y="5600700"/>
          <p14:tracePt t="9056" x="2971800" y="5630863"/>
          <p14:tracePt t="9073" x="2917825" y="5753100"/>
          <p14:tracePt t="9089" x="2841625" y="5829300"/>
          <p14:tracePt t="9106" x="2727325" y="5905500"/>
          <p14:tracePt t="9123" x="2628900" y="5959475"/>
          <p14:tracePt t="9139" x="2560638" y="5981700"/>
          <p14:tracePt t="9156" x="2530475" y="5981700"/>
          <p14:tracePt t="9199" x="2530475" y="5973763"/>
          <p14:tracePt t="9207" x="2530475" y="5943600"/>
          <p14:tracePt t="9222" x="2544763" y="5889625"/>
          <p14:tracePt t="9239" x="2590800" y="5821363"/>
          <p14:tracePt t="9256" x="2620963" y="5783263"/>
          <p14:tracePt t="9273" x="2682875" y="5737225"/>
          <p14:tracePt t="9289" x="2743200" y="5707063"/>
          <p14:tracePt t="9306" x="2819400" y="5661025"/>
          <p14:tracePt t="9323" x="2827338" y="5646738"/>
          <p14:tracePt t="9391" x="2819400" y="5638800"/>
          <p14:tracePt t="9399" x="2789238" y="5638800"/>
          <p14:tracePt t="9407" x="2759075" y="5630863"/>
          <p14:tracePt t="9423" x="2713038" y="5622925"/>
          <p14:tracePt t="9439" x="2659063" y="5616575"/>
          <p14:tracePt t="9456" x="2598738" y="5616575"/>
          <p14:tracePt t="9473" x="2560638" y="5616575"/>
          <p14:tracePt t="9489" x="2536825" y="5616575"/>
          <p14:tracePt t="9506" x="2522538" y="5630863"/>
          <p14:tracePt t="9523" x="2514600" y="5630863"/>
          <p14:tracePt t="9539" x="2506663" y="5646738"/>
          <p14:tracePt t="9556" x="2492375" y="5668963"/>
          <p14:tracePt t="9573" x="2454275" y="5722938"/>
          <p14:tracePt t="9590" x="2422525" y="5799138"/>
          <p14:tracePt t="9606" x="2422525" y="5821363"/>
          <p14:tracePt t="9623" x="2422525" y="5829300"/>
          <p14:tracePt t="9639" x="2422525" y="5851525"/>
          <p14:tracePt t="9656" x="2438400" y="5875338"/>
          <p14:tracePt t="9673" x="2454275" y="5875338"/>
          <p14:tracePt t="9710" x="2468563" y="5875338"/>
          <p14:tracePt t="9723" x="2484438" y="5875338"/>
          <p14:tracePt t="9739" x="2506663" y="5883275"/>
          <p14:tracePt t="9756" x="2560638" y="5883275"/>
          <p14:tracePt t="9773" x="2667000" y="5883275"/>
          <p14:tracePt t="9790" x="2720975" y="5883275"/>
          <p14:tracePt t="9806" x="2727325" y="5883275"/>
          <p14:tracePt t="9839" x="2727325" y="5875338"/>
          <p14:tracePt t="9856" x="2727325" y="5845175"/>
          <p14:tracePt t="9873" x="2727325" y="5837238"/>
          <p14:tracePt t="9906" x="2727325" y="5829300"/>
          <p14:tracePt t="9923" x="2720975" y="5829300"/>
          <p14:tracePt t="9939" x="2697163" y="5829300"/>
          <p14:tracePt t="9956" x="2659063" y="5859463"/>
          <p14:tracePt t="9973" x="2628900" y="5927725"/>
          <p14:tracePt t="9990" x="2590800" y="6042025"/>
          <p14:tracePt t="10006" x="2590800" y="6073775"/>
          <p14:tracePt t="10023" x="2590800" y="6080125"/>
          <p14:tracePt t="10056" x="2628900" y="6073775"/>
          <p14:tracePt t="10073" x="2705100" y="5997575"/>
          <p14:tracePt t="10090" x="2727325" y="5905500"/>
          <p14:tracePt t="10106" x="2751138" y="5799138"/>
          <p14:tracePt t="10123" x="2751138" y="5745163"/>
          <p14:tracePt t="10140" x="2751138" y="5730875"/>
          <p14:tracePt t="10215" x="2751138" y="5775325"/>
          <p14:tracePt t="10223" x="2759075" y="5813425"/>
          <p14:tracePt t="10231" x="2773363" y="5845175"/>
          <p14:tracePt t="10240" x="2797175" y="5875338"/>
          <p14:tracePt t="10256" x="2819400" y="5883275"/>
          <p14:tracePt t="10273" x="2865438" y="5883275"/>
          <p14:tracePt t="10290" x="2933700" y="5883275"/>
          <p14:tracePt t="10306" x="2971800" y="5875338"/>
          <p14:tracePt t="10323" x="2987675" y="5859463"/>
          <p14:tracePt t="10407" x="3009900" y="5859463"/>
          <p14:tracePt t="10415" x="3040063" y="5859463"/>
          <p14:tracePt t="10423" x="3086100" y="5875338"/>
          <p14:tracePt t="10440" x="3192463" y="5913438"/>
          <p14:tracePt t="10457" x="3222625" y="5913438"/>
          <p14:tracePt t="10511" x="3162300" y="5913438"/>
          <p14:tracePt t="10519" x="3108325" y="5913438"/>
          <p14:tracePt t="10527" x="3055938" y="5921375"/>
          <p14:tracePt t="10540" x="3017838" y="5921375"/>
          <p14:tracePt t="10556" x="2903538" y="5935663"/>
          <p14:tracePt t="10574" x="2773363" y="5959475"/>
          <p14:tracePt t="10647" x="2773363" y="5943600"/>
          <p14:tracePt t="10655" x="2773363" y="5927725"/>
          <p14:tracePt t="10662" x="2773363" y="5897563"/>
          <p14:tracePt t="10673" x="2773363" y="5867400"/>
          <p14:tracePt t="10690" x="2773363" y="5837238"/>
          <p14:tracePt t="10706" x="2773363" y="5821363"/>
          <p14:tracePt t="10742" x="2727325" y="5813425"/>
          <p14:tracePt t="10756" x="2682875" y="5813425"/>
          <p14:tracePt t="10773" x="2492375" y="5851525"/>
          <p14:tracePt t="10790" x="2133600" y="5997575"/>
          <p14:tracePt t="10806" x="1997075" y="6065838"/>
          <p14:tracePt t="10823" x="1958975" y="6073775"/>
          <p14:tracePt t="10862" x="1965325" y="6049963"/>
          <p14:tracePt t="10873" x="2035175" y="6019800"/>
          <p14:tracePt t="10889" x="2163763" y="5927725"/>
          <p14:tracePt t="10906" x="2308225" y="5851525"/>
          <p14:tracePt t="10923" x="2400300" y="5799138"/>
          <p14:tracePt t="10940" x="2460625" y="5761038"/>
          <p14:tracePt t="10956" x="2492375" y="5745163"/>
          <p14:tracePt t="11071" x="2498725" y="5745163"/>
          <p14:tracePt t="11103" x="2498725" y="5730875"/>
          <p14:tracePt t="11110" x="2522538" y="5715000"/>
          <p14:tracePt t="11127" x="2530475" y="5699125"/>
          <p14:tracePt t="11134" x="2544763" y="5699125"/>
          <p14:tracePt t="11142" x="2544763" y="5692775"/>
          <p14:tracePt t="11157" x="2560638" y="5692775"/>
          <p14:tracePt t="11173" x="2582863" y="5684838"/>
          <p14:tracePt t="11271" x="2590800" y="5684838"/>
          <p14:tracePt t="11287" x="2590800" y="5699125"/>
          <p14:tracePt t="11294" x="2590800" y="5737225"/>
          <p14:tracePt t="11307" x="2574925" y="5753100"/>
          <p14:tracePt t="11323" x="2552700" y="5807075"/>
          <p14:tracePt t="11340" x="2530475" y="5829300"/>
          <p14:tracePt t="11399" x="2536825" y="5837238"/>
          <p14:tracePt t="11407" x="2552700" y="5837238"/>
          <p14:tracePt t="11415" x="2560638" y="5845175"/>
          <p14:tracePt t="11431" x="2568575" y="5845175"/>
          <p14:tracePt t="13919" x="2574925" y="5845175"/>
          <p14:tracePt t="14367" x="2590800" y="5829300"/>
          <p14:tracePt t="14374" x="2598738" y="5813425"/>
          <p14:tracePt t="14455" x="2606675" y="5807075"/>
          <p14:tracePt t="14487" x="2606675" y="5799138"/>
          <p14:tracePt t="14495" x="2613025" y="5799138"/>
          <p14:tracePt t="14815" x="2620963" y="5799138"/>
          <p14:tracePt t="14823" x="2667000" y="5799138"/>
          <p14:tracePt t="14831" x="2735263" y="5807075"/>
          <p14:tracePt t="14841" x="2781300" y="5813425"/>
          <p14:tracePt t="14858" x="3001963" y="5883275"/>
          <p14:tracePt t="14875" x="3238500" y="5927725"/>
          <p14:tracePt t="14891" x="3436938" y="5943600"/>
          <p14:tracePt t="14908" x="3619500" y="5981700"/>
          <p14:tracePt t="14925" x="3711575" y="5989638"/>
          <p14:tracePt t="14941" x="3779838" y="5997575"/>
          <p14:tracePt t="15039" x="3787775" y="5997575"/>
          <p14:tracePt t="15079" x="3787775" y="6003925"/>
          <p14:tracePt t="15094" x="3787775" y="6011863"/>
          <p14:tracePt t="15103" x="3771900" y="6027738"/>
          <p14:tracePt t="15110" x="3763963" y="6035675"/>
          <p14:tracePt t="15125" x="3749675" y="6042025"/>
          <p14:tracePt t="15142" x="3695700" y="6042025"/>
          <p14:tracePt t="15158" x="3597275" y="6042025"/>
          <p14:tracePt t="15175" x="3581400" y="6042025"/>
          <p14:tracePt t="15255" x="3611563" y="6027738"/>
          <p14:tracePt t="15262" x="3641725" y="6011863"/>
          <p14:tracePt t="15271" x="3679825" y="5989638"/>
          <p14:tracePt t="15279" x="3717925" y="5981700"/>
          <p14:tracePt t="15291" x="3794125" y="5951538"/>
          <p14:tracePt t="15308" x="3916363" y="5935663"/>
          <p14:tracePt t="15325" x="4084638" y="5913438"/>
          <p14:tracePt t="15342" x="4321175" y="5913438"/>
          <p14:tracePt t="15358" x="4441825" y="5913438"/>
          <p14:tracePt t="15375" x="4549775" y="5913438"/>
          <p14:tracePt t="15391" x="4694238" y="5913438"/>
          <p14:tracePt t="15408" x="4816475" y="5913438"/>
          <p14:tracePt t="15425" x="4960938" y="5913438"/>
          <p14:tracePt t="15442" x="5127625" y="5913438"/>
          <p14:tracePt t="15458" x="5356225" y="5913438"/>
          <p14:tracePt t="15475" x="5562600" y="5913438"/>
          <p14:tracePt t="15491" x="5775325" y="5913438"/>
          <p14:tracePt t="15508" x="5973763" y="5913438"/>
          <p14:tracePt t="15525" x="6134100" y="5913438"/>
          <p14:tracePt t="15542" x="6346825" y="5913438"/>
          <p14:tracePt t="15558" x="6469063" y="5913438"/>
          <p14:tracePt t="15575" x="6629400" y="5897563"/>
          <p14:tracePt t="15592" x="6773863" y="5867400"/>
          <p14:tracePt t="15608" x="6942138" y="5859463"/>
          <p14:tracePt t="15625" x="7116763" y="5837238"/>
          <p14:tracePt t="15642" x="7216775" y="5829300"/>
          <p14:tracePt t="15658" x="7323138" y="5821363"/>
          <p14:tracePt t="15675" x="7345363" y="5813425"/>
          <p14:tracePt t="15751" x="7353300" y="5813425"/>
          <p14:tracePt t="15759" x="7375525" y="5813425"/>
          <p14:tracePt t="15767" x="7391400" y="5813425"/>
          <p14:tracePt t="15775" x="7413625" y="5813425"/>
          <p14:tracePt t="15792" x="7475538" y="5813425"/>
          <p14:tracePt t="15808" x="7635875" y="5837238"/>
          <p14:tracePt t="15825" x="7712075" y="5851525"/>
          <p14:tracePt t="15842" x="7916863" y="5859463"/>
          <p14:tracePt t="15858" x="7947025" y="5867400"/>
          <p14:tracePt t="15935" x="7924800" y="5867400"/>
          <p14:tracePt t="15943" x="7916863" y="5867400"/>
          <p14:tracePt t="15951" x="7908925" y="5867400"/>
          <p14:tracePt t="15967" x="7902575" y="5851525"/>
          <p14:tracePt t="15975" x="7894638" y="5837238"/>
          <p14:tracePt t="15992" x="7886700" y="5821363"/>
          <p14:tracePt t="16008" x="7878763" y="5813425"/>
          <p14:tracePt t="16025" x="7856538" y="5799138"/>
          <p14:tracePt t="16041" x="7818438" y="5783263"/>
          <p14:tracePt t="16058" x="7726363" y="5753100"/>
          <p14:tracePt t="16075" x="7581900" y="5715000"/>
          <p14:tracePt t="16091" x="7337425" y="5676900"/>
          <p14:tracePt t="16109" x="7140575" y="5668963"/>
          <p14:tracePt t="16126" x="6950075" y="5684838"/>
          <p14:tracePt t="16142" x="6888163" y="5715000"/>
          <p14:tracePt t="16158" x="6858000" y="5791200"/>
          <p14:tracePt t="16175" x="6842125" y="5875338"/>
          <p14:tracePt t="16192" x="6858000" y="5959475"/>
          <p14:tracePt t="16208" x="6896100" y="6003925"/>
          <p14:tracePt t="16225" x="6980238" y="6027738"/>
          <p14:tracePt t="16242" x="7078663" y="6027738"/>
          <p14:tracePt t="16258" x="7254875" y="6027738"/>
          <p14:tracePt t="16275" x="7361238" y="5981700"/>
          <p14:tracePt t="16292" x="7421563" y="5927725"/>
          <p14:tracePt t="16308" x="7429500" y="5897563"/>
          <p14:tracePt t="16326" x="7399338" y="5799138"/>
          <p14:tracePt t="16342" x="7369175" y="5775325"/>
          <p14:tracePt t="16344" x="7345363" y="5761038"/>
          <p14:tracePt t="16358" x="7292975" y="5745163"/>
          <p14:tracePt t="16375" x="7269163" y="5745163"/>
          <p14:tracePt t="16392" x="7261225" y="5745163"/>
          <p14:tracePt t="16431" x="7246938" y="5745163"/>
          <p14:tracePt t="16442" x="7246938" y="5753100"/>
          <p14:tracePt t="16459" x="7239000" y="5791200"/>
          <p14:tracePt t="16475" x="7239000" y="5799138"/>
          <p14:tracePt t="16509" x="7239000" y="580707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rotWithShape="1">
          <a:blip r:embed="rId3"/>
          <a:srcRect l="32787" t="33354" r="13883" b="18490"/>
          <a:stretch/>
        </p:blipFill>
        <p:spPr>
          <a:xfrm>
            <a:off x="2048719" y="2084473"/>
            <a:ext cx="7448369" cy="3783298"/>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40179" y="791732"/>
            <a:ext cx="86472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Constructing a Discrete Probability Distribution</a:t>
            </a:r>
          </a:p>
        </p:txBody>
      </p:sp>
    </p:spTree>
    <p:extLst>
      <p:ext uri="{BB962C8B-B14F-4D97-AF65-F5344CB8AC3E}">
        <p14:creationId xmlns:p14="http://schemas.microsoft.com/office/powerpoint/2010/main" val="2449638606"/>
      </p:ext>
    </p:extLst>
  </p:cSld>
  <p:clrMapOvr>
    <a:masterClrMapping/>
  </p:clrMapOvr>
  <mc:AlternateContent xmlns:mc="http://schemas.openxmlformats.org/markup-compatibility/2006" xmlns:p14="http://schemas.microsoft.com/office/powerpoint/2010/main">
    <mc:Choice Requires="p14">
      <p:transition p14:dur="10" advTm="23408"/>
    </mc:Choice>
    <mc:Fallback xmlns="">
      <p:transition advTm="23408"/>
    </mc:Fallback>
  </mc:AlternateContent>
  <p:timing>
    <p:tnLst>
      <p:par>
        <p:cTn id="1" dur="indefinite" restart="never" nodeType="tmRoot"/>
      </p:par>
    </p:tnLst>
  </p:timing>
  <p:extLst mod="1">
    <p:ext uri="{3A86A75C-4F4B-4683-9AE1-C65F6400EC91}">
      <p14:laserTraceLst xmlns:p14="http://schemas.microsoft.com/office/powerpoint/2010/main">
        <p14:tracePtLst>
          <p14:tracePt t="704" x="7231063" y="5807075"/>
          <p14:tracePt t="712" x="7200900" y="5791200"/>
          <p14:tracePt t="719" x="7154863" y="5761038"/>
          <p14:tracePt t="734" x="7056438" y="5699125"/>
          <p14:tracePt t="751" x="6346825" y="5165725"/>
          <p14:tracePt t="767" x="6073775" y="4968875"/>
          <p14:tracePt t="783" x="5227638" y="4267200"/>
          <p14:tracePt t="800" x="4533900" y="3695700"/>
          <p14:tracePt t="817" x="3848100" y="3162300"/>
          <p14:tracePt t="834" x="3352800" y="2759075"/>
          <p14:tracePt t="850" x="3070225" y="2514600"/>
          <p14:tracePt t="867" x="2979738" y="2422525"/>
          <p14:tracePt t="884" x="2971800" y="2416175"/>
          <p14:tracePt t="3016" x="3001963" y="2438400"/>
          <p14:tracePt t="3024" x="3055938" y="2514600"/>
          <p14:tracePt t="3034" x="3108325" y="2574925"/>
          <p14:tracePt t="3051" x="3146425" y="2620963"/>
          <p14:tracePt t="3068" x="3184525" y="2667000"/>
          <p14:tracePt t="3084" x="3192463" y="2667000"/>
          <p14:tracePt t="3208" x="3178175" y="2659063"/>
          <p14:tracePt t="3216" x="3146425" y="2644775"/>
          <p14:tracePt t="3224" x="3140075" y="2644775"/>
          <p14:tracePt t="3234" x="3108325" y="2636838"/>
          <p14:tracePt t="3251" x="3078163" y="2628900"/>
          <p14:tracePt t="3328" x="3094038" y="2628900"/>
          <p14:tracePt t="3336" x="3178175" y="2620963"/>
          <p14:tracePt t="3344" x="3292475" y="2598738"/>
          <p14:tracePt t="3352" x="3497263" y="2598738"/>
          <p14:tracePt t="3368" x="3725863" y="2552700"/>
          <p14:tracePt t="3385" x="3908425" y="2536825"/>
          <p14:tracePt t="3401" x="3992563" y="2514600"/>
          <p14:tracePt t="3418" x="4000500" y="2514600"/>
          <p14:tracePt t="3504" x="4000500" y="2506663"/>
          <p14:tracePt t="3512" x="3984625" y="2506663"/>
          <p14:tracePt t="3864" x="3978275" y="2560638"/>
          <p14:tracePt t="3871" x="3978275" y="2759075"/>
          <p14:tracePt t="3880" x="4054475" y="3032125"/>
          <p14:tracePt t="3887" x="4114800" y="3216275"/>
          <p14:tracePt t="3901" x="4144963" y="3360738"/>
          <p14:tracePt t="3918" x="4191000" y="3535363"/>
          <p14:tracePt t="3935" x="4237038" y="3717925"/>
          <p14:tracePt t="3952" x="4251325" y="3840163"/>
          <p14:tracePt t="3968" x="4251325" y="3954463"/>
          <p14:tracePt t="3985" x="4251325" y="4054475"/>
          <p14:tracePt t="4001" x="4251325" y="4122738"/>
          <p14:tracePt t="4018" x="4237038" y="4152900"/>
          <p14:tracePt t="4035" x="4229100" y="4168775"/>
          <p14:tracePt t="4051" x="4221163" y="4183063"/>
          <p14:tracePt t="4068" x="4213225" y="4191000"/>
          <p14:tracePt t="4085" x="4191000" y="4213225"/>
          <p14:tracePt t="4101" x="4168775" y="4244975"/>
          <p14:tracePt t="4119" x="4122738" y="4275138"/>
          <p14:tracePt t="4135" x="4106863" y="4297363"/>
          <p14:tracePt t="4151" x="4054475" y="4327525"/>
          <p14:tracePt t="4168" x="4030663" y="4351338"/>
          <p14:tracePt t="4185" x="4016375" y="4365625"/>
          <p14:tracePt t="4202" x="4016375" y="4373563"/>
          <p14:tracePt t="4352" x="4016375" y="4335463"/>
          <p14:tracePt t="4360" x="4016375" y="4283075"/>
          <p14:tracePt t="4368" x="4016375" y="4267200"/>
          <p14:tracePt t="4385" x="4016375" y="4221163"/>
          <p14:tracePt t="4402" x="4016375" y="4137025"/>
          <p14:tracePt t="4418" x="4030663" y="4046538"/>
          <p14:tracePt t="4435" x="4030663" y="3984625"/>
          <p14:tracePt t="4452" x="4030663" y="3940175"/>
          <p14:tracePt t="4468" x="4030663" y="3886200"/>
          <p14:tracePt t="4485" x="4038600" y="3856038"/>
          <p14:tracePt t="4502" x="4046538" y="3832225"/>
          <p14:tracePt t="4519" x="4046538" y="3794125"/>
          <p14:tracePt t="4616" x="4046538" y="3787775"/>
          <p14:tracePt t="4640" x="4060825" y="3787775"/>
          <p14:tracePt t="4648" x="4060825" y="3856038"/>
          <p14:tracePt t="4656" x="4076700" y="3962400"/>
          <p14:tracePt t="4668" x="4092575" y="4060825"/>
          <p14:tracePt t="4685" x="4106863" y="4191000"/>
          <p14:tracePt t="4702" x="4137025" y="4335463"/>
          <p14:tracePt t="4719" x="4183063" y="4487863"/>
          <p14:tracePt t="4735" x="4213225" y="4564063"/>
          <p14:tracePt t="4752" x="4221163" y="4618038"/>
          <p14:tracePt t="4905" x="4221163" y="4625975"/>
          <p14:tracePt t="4912" x="4221163" y="4640263"/>
          <p14:tracePt t="4920" x="4221163" y="4664075"/>
          <p14:tracePt t="4935" x="4221163" y="4708525"/>
          <p14:tracePt t="4952" x="4213225" y="4778375"/>
          <p14:tracePt t="4968" x="4198938" y="4830763"/>
          <p14:tracePt t="4985" x="4183063" y="4876800"/>
          <p14:tracePt t="5002" x="4183063" y="4892675"/>
          <p14:tracePt t="5018" x="4175125" y="4899025"/>
          <p14:tracePt t="5096" x="4160838" y="4899025"/>
          <p14:tracePt t="5104" x="4160838" y="4892675"/>
          <p14:tracePt t="5112" x="4152900" y="4884738"/>
          <p14:tracePt t="5120" x="4152900" y="4876800"/>
          <p14:tracePt t="5135" x="4152900" y="4868863"/>
          <p14:tracePt t="5168" x="4152900" y="4860925"/>
          <p14:tracePt t="5176" x="4152900" y="4854575"/>
          <p14:tracePt t="5185" x="4152900" y="4846638"/>
          <p14:tracePt t="5202" x="4160838" y="4822825"/>
          <p14:tracePt t="5218" x="4191000" y="4816475"/>
          <p14:tracePt t="5235" x="4244975" y="4816475"/>
          <p14:tracePt t="5252" x="4343400" y="4808538"/>
          <p14:tracePt t="5269" x="4449763" y="4808538"/>
          <p14:tracePt t="5285" x="4518025" y="4808538"/>
          <p14:tracePt t="5302" x="4556125" y="4808538"/>
          <p14:tracePt t="5360" x="4556125" y="4792663"/>
          <p14:tracePt t="5368" x="4549775" y="4792663"/>
          <p14:tracePt t="5375" x="4533900" y="4792663"/>
          <p14:tracePt t="5385" x="4525963" y="4792663"/>
          <p14:tracePt t="5402" x="4495800" y="4792663"/>
          <p14:tracePt t="5419" x="4449763" y="4792663"/>
          <p14:tracePt t="5435" x="4427538" y="4808538"/>
          <p14:tracePt t="5452" x="4411663" y="4822825"/>
          <p14:tracePt t="5552" x="4403725" y="4822825"/>
          <p14:tracePt t="5584" x="4397375" y="4822825"/>
          <p14:tracePt t="5592" x="4389438" y="4822825"/>
          <p14:tracePt t="5602" x="4381500" y="4822825"/>
          <p14:tracePt t="5619" x="4359275" y="4808538"/>
          <p14:tracePt t="5635" x="4343400" y="4808538"/>
          <p14:tracePt t="5652" x="4297363" y="4800600"/>
          <p14:tracePt t="5669" x="4244975" y="4792663"/>
          <p14:tracePt t="5685" x="4198938" y="4792663"/>
          <p14:tracePt t="5702" x="4152900" y="4792663"/>
          <p14:tracePt t="5784" x="4152900" y="4784725"/>
          <p14:tracePt t="5792" x="4152900" y="4770438"/>
          <p14:tracePt t="5802" x="4152900" y="4746625"/>
          <p14:tracePt t="5819" x="4152900" y="4716463"/>
          <p14:tracePt t="5835" x="4152900" y="4694238"/>
          <p14:tracePt t="5852" x="4152900" y="4686300"/>
          <p14:tracePt t="5869" x="4152900" y="4670425"/>
          <p14:tracePt t="5912" x="4144963" y="4664075"/>
          <p14:tracePt t="5928" x="4137025" y="4664075"/>
          <p14:tracePt t="5936" x="4122738" y="4670425"/>
          <p14:tracePt t="5952" x="4084638" y="4716463"/>
          <p14:tracePt t="5969" x="4084638" y="4732338"/>
          <p14:tracePt t="5985" x="4084638" y="4740275"/>
          <p14:tracePt t="6002" x="4084638" y="4746625"/>
          <p14:tracePt t="6019" x="4092575" y="4754563"/>
          <p14:tracePt t="6035" x="4130675" y="4740275"/>
          <p14:tracePt t="6052" x="4144963" y="4724400"/>
          <p14:tracePt t="6087" x="4144963" y="4716463"/>
          <p14:tracePt t="6136" x="4175125" y="4702175"/>
          <p14:tracePt t="6144" x="4229100" y="4694238"/>
          <p14:tracePt t="6152" x="4275138" y="4686300"/>
          <p14:tracePt t="6169" x="4397375" y="4664075"/>
          <p14:tracePt t="6185" x="4465638" y="4656138"/>
          <p14:tracePt t="6202" x="4479925" y="4656138"/>
          <p14:tracePt t="6464" x="4533900" y="4656138"/>
          <p14:tracePt t="6471" x="4648200" y="4678363"/>
          <p14:tracePt t="6480" x="4830763" y="4708525"/>
          <p14:tracePt t="6487" x="4975225" y="4716463"/>
          <p14:tracePt t="6503" x="5165725" y="4754563"/>
          <p14:tracePt t="6519" x="5227638" y="4754563"/>
          <p14:tracePt t="6536" x="5311775" y="4754563"/>
          <p14:tracePt t="6728" x="5311775" y="4746625"/>
          <p14:tracePt t="6736" x="5295900" y="4740275"/>
          <p14:tracePt t="6744" x="5287963" y="4740275"/>
          <p14:tracePt t="6752" x="5265738" y="4724400"/>
          <p14:tracePt t="6769" x="5227638" y="4694238"/>
          <p14:tracePt t="6786" x="5181600" y="4670425"/>
          <p14:tracePt t="6802" x="5159375" y="4664075"/>
          <p14:tracePt t="7096" x="5189538" y="4664075"/>
          <p14:tracePt t="7104" x="5211763" y="4664075"/>
          <p14:tracePt t="7112" x="5257800" y="4664075"/>
          <p14:tracePt t="7120" x="5326063" y="4664075"/>
          <p14:tracePt t="7136" x="5508625" y="4664075"/>
          <p14:tracePt t="7153" x="5638800" y="4664075"/>
          <p14:tracePt t="7169" x="5715000" y="4664075"/>
          <p14:tracePt t="7186" x="5737225" y="4664075"/>
          <p14:tracePt t="7295" x="5745163" y="4656138"/>
          <p14:tracePt t="7390" x="5761038" y="4656138"/>
          <p14:tracePt t="7406" x="5768975" y="4656138"/>
          <p14:tracePt t="7582" x="5807075" y="4656138"/>
          <p14:tracePt t="7590" x="5845175" y="4656138"/>
          <p14:tracePt t="7598" x="5951538" y="4656138"/>
          <p14:tracePt t="7606" x="6057900" y="4656138"/>
          <p14:tracePt t="7619" x="6149975" y="4656138"/>
          <p14:tracePt t="7636" x="6308725" y="4656138"/>
          <p14:tracePt t="7652" x="6430963" y="4656138"/>
          <p14:tracePt t="7669" x="6454775" y="4656138"/>
          <p14:tracePt t="7847" x="6492875" y="4656138"/>
          <p14:tracePt t="7854" x="6583363" y="4656138"/>
          <p14:tracePt t="7863" x="6683375" y="4656138"/>
          <p14:tracePt t="7870" x="6773863" y="4656138"/>
          <p14:tracePt t="7886" x="6842125" y="4656138"/>
          <p14:tracePt t="7902" x="7010400" y="4656138"/>
          <p14:tracePt t="8142" x="7032625" y="4656138"/>
          <p14:tracePt t="8150" x="7056438" y="4656138"/>
          <p14:tracePt t="8158" x="7094538" y="4656138"/>
          <p14:tracePt t="8169" x="7132638" y="4656138"/>
          <p14:tracePt t="8186" x="7231063" y="4648200"/>
          <p14:tracePt t="8202" x="7331075" y="4648200"/>
          <p14:tracePt t="8219" x="7369175" y="4640263"/>
          <p14:tracePt t="8344" x="7353300" y="4632325"/>
          <p14:tracePt t="8352" x="7299325" y="4618038"/>
          <p14:tracePt t="8360" x="7223125" y="4610100"/>
          <p14:tracePt t="8370" x="7140575" y="4610100"/>
          <p14:tracePt t="8386" x="6811963" y="4618038"/>
          <p14:tracePt t="8403" x="6286500" y="4656138"/>
          <p14:tracePt t="8420" x="5692775" y="4694238"/>
          <p14:tracePt t="8436" x="5075238" y="4694238"/>
          <p14:tracePt t="8453" x="4518025" y="4694238"/>
          <p14:tracePt t="8470" x="4084638" y="4694238"/>
          <p14:tracePt t="8487" x="3521075" y="4694238"/>
          <p14:tracePt t="8503" x="3336925" y="4694238"/>
          <p14:tracePt t="8520" x="3216275" y="4694238"/>
          <p14:tracePt t="8536" x="3170238" y="4694238"/>
          <p14:tracePt t="8616" x="3192463" y="4694238"/>
          <p14:tracePt t="8623" x="3260725" y="4686300"/>
          <p14:tracePt t="8632" x="3344863" y="4686300"/>
          <p14:tracePt t="8639" x="3444875" y="4670425"/>
          <p14:tracePt t="8653" x="3573463" y="4656138"/>
          <p14:tracePt t="8670" x="3946525" y="4656138"/>
          <p14:tracePt t="8687" x="4610100" y="4656138"/>
          <p14:tracePt t="8703" x="4991100" y="4656138"/>
          <p14:tracePt t="8720" x="5280025" y="4656138"/>
          <p14:tracePt t="8736" x="5494338" y="4656138"/>
          <p14:tracePt t="8753" x="5668963" y="4656138"/>
          <p14:tracePt t="8770" x="5845175" y="4656138"/>
          <p14:tracePt t="8786" x="6035675" y="4648200"/>
          <p14:tracePt t="8803" x="6264275" y="4648200"/>
          <p14:tracePt t="8820" x="6477000" y="4640263"/>
          <p14:tracePt t="8837" x="6675438" y="4640263"/>
          <p14:tracePt t="8853" x="6842125" y="4610100"/>
          <p14:tracePt t="8870" x="6972300" y="4594225"/>
          <p14:tracePt t="8887" x="7162800" y="4572000"/>
          <p14:tracePt t="8903" x="7285038" y="4572000"/>
          <p14:tracePt t="8920" x="7421563" y="4564063"/>
          <p14:tracePt t="8937" x="7581900" y="4549775"/>
          <p14:tracePt t="8953" x="7756525" y="4525963"/>
          <p14:tracePt t="8970" x="7878763" y="4511675"/>
          <p14:tracePt t="8987" x="7993063" y="4487863"/>
          <p14:tracePt t="9003" x="8031163" y="4479925"/>
          <p14:tracePt t="9096" x="8039100" y="4479925"/>
          <p14:tracePt t="9264" x="8023225" y="4479925"/>
          <p14:tracePt t="9272" x="7970838" y="4473575"/>
          <p14:tracePt t="9280" x="7856538" y="4473575"/>
          <p14:tracePt t="9288" x="7726363" y="4495800"/>
          <p14:tracePt t="9303" x="7185025" y="4572000"/>
          <p14:tracePt t="9320" x="6446838" y="4678363"/>
          <p14:tracePt t="9337" x="5745163" y="4746625"/>
          <p14:tracePt t="9353" x="5241925" y="4784725"/>
          <p14:tracePt t="9370" x="4937125" y="4792663"/>
          <p14:tracePt t="9387" x="4816475" y="4792663"/>
          <p14:tracePt t="9403" x="4778375" y="4792663"/>
          <p14:tracePt t="9407" x="4770438" y="4792663"/>
          <p14:tracePt t="9437" x="4754563" y="4792663"/>
          <p14:tracePt t="9453" x="4716463" y="4778375"/>
          <p14:tracePt t="9470" x="4670425" y="4770438"/>
          <p14:tracePt t="9487" x="4541838" y="4746625"/>
          <p14:tracePt t="9503" x="4449763" y="4708525"/>
          <p14:tracePt t="9520" x="4343400" y="4686300"/>
          <p14:tracePt t="9537" x="4168775" y="4656138"/>
          <p14:tracePt t="9553" x="3962400" y="4625975"/>
          <p14:tracePt t="9570" x="3695700" y="4618038"/>
          <p14:tracePt t="9587" x="3527425" y="4618038"/>
          <p14:tracePt t="9604" x="3444875" y="4610100"/>
          <p14:tracePt t="9620" x="3429000" y="4602163"/>
          <p14:tracePt t="9653" x="3429000" y="4579938"/>
          <p14:tracePt t="9671" x="3429000" y="4397375"/>
          <p14:tracePt t="9687" x="3429000" y="4305300"/>
          <p14:tracePt t="9703" x="3429000" y="4000500"/>
          <p14:tracePt t="9720" x="3429000" y="3779838"/>
          <p14:tracePt t="9737" x="3429000" y="3497263"/>
          <p14:tracePt t="9753" x="3429000" y="3246438"/>
          <p14:tracePt t="9770" x="3429000" y="3025775"/>
          <p14:tracePt t="9787" x="3429000" y="2849563"/>
          <p14:tracePt t="9804" x="3429000" y="2689225"/>
          <p14:tracePt t="9820" x="3429000" y="2574925"/>
          <p14:tracePt t="9837" x="3429000" y="2506663"/>
          <p14:tracePt t="9854" x="3429000" y="2498725"/>
          <p14:tracePt t="9912" x="3429000" y="2590800"/>
          <p14:tracePt t="9920" x="3489325" y="2895600"/>
          <p14:tracePt t="9928" x="3573463" y="3246438"/>
          <p14:tracePt t="9937" x="3635375" y="3589338"/>
          <p14:tracePt t="9954" x="3717925" y="4244975"/>
          <p14:tracePt t="9970" x="3787775" y="4800600"/>
          <p14:tracePt t="9987" x="3794125" y="5083175"/>
          <p14:tracePt t="10004" x="3794125" y="5127625"/>
          <p14:tracePt t="10037" x="3802063" y="5121275"/>
          <p14:tracePt t="10054" x="3840163" y="4740275"/>
          <p14:tracePt t="10071" x="3840163" y="3932238"/>
          <p14:tracePt t="10087" x="3840163" y="3513138"/>
          <p14:tracePt t="10104" x="3840163" y="3260725"/>
          <p14:tracePt t="10120" x="3840163" y="3146425"/>
          <p14:tracePt t="10176" x="3840163" y="3208338"/>
          <p14:tracePt t="10184" x="3840163" y="3390900"/>
          <p14:tracePt t="10191" x="3840163" y="3679825"/>
          <p14:tracePt t="10204" x="3840163" y="3970338"/>
          <p14:tracePt t="10220" x="3825875" y="4435475"/>
          <p14:tracePt t="10237" x="3763963" y="4762500"/>
          <p14:tracePt t="10254" x="3749675" y="4822825"/>
          <p14:tracePt t="10288" x="3749675" y="4808538"/>
          <p14:tracePt t="10304" x="3756025" y="4441825"/>
          <p14:tracePt t="10320" x="3756025" y="4130675"/>
          <p14:tracePt t="10337" x="3756025" y="3817938"/>
          <p14:tracePt t="10354" x="3756025" y="3635375"/>
          <p14:tracePt t="10370" x="3756025" y="3565525"/>
          <p14:tracePt t="10424" x="3741738" y="3581400"/>
          <p14:tracePt t="10432" x="3711575" y="3749675"/>
          <p14:tracePt t="10439" x="3679825" y="3924300"/>
          <p14:tracePt t="10454" x="3673475" y="4076700"/>
          <p14:tracePt t="10471" x="3597275" y="4389438"/>
          <p14:tracePt t="10487" x="3589338" y="4419600"/>
          <p14:tracePt t="10520" x="3589338" y="4359275"/>
          <p14:tracePt t="10537" x="3687763" y="3970338"/>
          <p14:tracePt t="10554" x="3749675" y="3521075"/>
          <p14:tracePt t="10571" x="3771900" y="3055938"/>
          <p14:tracePt t="10587" x="3771900" y="2720975"/>
          <p14:tracePt t="10604" x="3771900" y="2568575"/>
          <p14:tracePt t="10620" x="3771900" y="2530475"/>
          <p14:tracePt t="10654" x="3763963" y="2522538"/>
          <p14:tracePt t="10671" x="3741738" y="2743200"/>
          <p14:tracePt t="10687" x="3741738" y="3298825"/>
          <p14:tracePt t="10704" x="3703638" y="3749675"/>
          <p14:tracePt t="10721" x="3649663" y="4068763"/>
          <p14:tracePt t="10737" x="3635375" y="4122738"/>
          <p14:tracePt t="10784" x="3635375" y="4076700"/>
          <p14:tracePt t="10792" x="3635375" y="3978275"/>
          <p14:tracePt t="10804" x="3627438" y="3870325"/>
          <p14:tracePt t="10821" x="3603625" y="3703638"/>
          <p14:tracePt t="10837" x="3589338" y="3589338"/>
          <p14:tracePt t="10854" x="3581400" y="3565525"/>
          <p14:tracePt t="10896" x="3581400" y="3581400"/>
          <p14:tracePt t="10904" x="3581400" y="3703638"/>
          <p14:tracePt t="10921" x="3581400" y="4098925"/>
          <p14:tracePt t="10937" x="3581400" y="4373563"/>
          <p14:tracePt t="10954" x="3559175" y="4511675"/>
          <p14:tracePt t="10971" x="3559175" y="4525963"/>
          <p14:tracePt t="11040" x="3559175" y="4503738"/>
          <p14:tracePt t="11048" x="3559175" y="4495800"/>
          <p14:tracePt t="11184" x="3597275" y="4495800"/>
          <p14:tracePt t="11192" x="3641725" y="4511675"/>
          <p14:tracePt t="11200" x="3665538" y="4511675"/>
          <p14:tracePt t="11208" x="3695700" y="4518025"/>
          <p14:tracePt t="11221" x="3741738" y="4518025"/>
          <p14:tracePt t="11237" x="3886200" y="4495800"/>
          <p14:tracePt t="11254" x="3970338" y="4419600"/>
          <p14:tracePt t="11271" x="4054475" y="4198938"/>
          <p14:tracePt t="11287" x="4076700" y="4046538"/>
          <p14:tracePt t="11304" x="4076700" y="3962400"/>
          <p14:tracePt t="11321" x="4076700" y="3924300"/>
          <p14:tracePt t="11337" x="4076700" y="3908425"/>
          <p14:tracePt t="11354" x="4076700" y="3902075"/>
          <p14:tracePt t="11371" x="4068763" y="3894138"/>
          <p14:tracePt t="11407" x="4060825" y="3894138"/>
          <p14:tracePt t="11464" x="4054475" y="3894138"/>
          <p14:tracePt t="11488" x="4060825" y="3902075"/>
          <p14:tracePt t="11567" x="4068763" y="3902075"/>
          <p14:tracePt t="11632" x="4068763" y="3894138"/>
          <p14:tracePt t="11640" x="4054475" y="3894138"/>
          <p14:tracePt t="11648" x="4046538" y="3894138"/>
          <p14:tracePt t="11656" x="4022725" y="3894138"/>
          <p14:tracePt t="11671" x="4016375" y="3886200"/>
          <p14:tracePt t="11688" x="3992563" y="3878263"/>
          <p14:tracePt t="11800" x="3984625" y="3870325"/>
          <p14:tracePt t="11807" x="3978275" y="3870325"/>
          <p14:tracePt t="11823" x="3962400" y="3870325"/>
          <p14:tracePt t="11832" x="3954463" y="3870325"/>
          <p14:tracePt t="11840" x="3940175" y="3856038"/>
          <p14:tracePt t="11952" x="3946525" y="3856038"/>
          <p14:tracePt t="11967" x="3954463" y="3856038"/>
          <p14:tracePt t="11976" x="3970338" y="3856038"/>
          <p14:tracePt t="11991" x="3978275" y="3856038"/>
          <p14:tracePt t="12004" x="3984625" y="3856038"/>
          <p14:tracePt t="12021" x="3984625" y="3863975"/>
          <p14:tracePt t="12038" x="4000500" y="3863975"/>
          <p14:tracePt t="12055" x="4030663" y="3863975"/>
          <p14:tracePt t="12071" x="4060825" y="3870325"/>
          <p14:tracePt t="12088" x="4092575" y="3870325"/>
          <p14:tracePt t="12104" x="4122738" y="3870325"/>
          <p14:tracePt t="12121" x="4160838" y="3870325"/>
          <p14:tracePt t="12138" x="4191000" y="3870325"/>
          <p14:tracePt t="12154" x="4229100" y="3870325"/>
          <p14:tracePt t="12171" x="4251325" y="3870325"/>
          <p14:tracePt t="12188" x="4283075" y="3870325"/>
          <p14:tracePt t="12205" x="4305300" y="3870325"/>
          <p14:tracePt t="12221" x="4313238" y="3870325"/>
          <p14:tracePt t="12280" x="4321175" y="3870325"/>
          <p14:tracePt t="12288" x="4335463" y="3878263"/>
          <p14:tracePt t="12296" x="4351338" y="3878263"/>
          <p14:tracePt t="12304" x="4365625" y="3886200"/>
          <p14:tracePt t="12321" x="4411663" y="3886200"/>
          <p14:tracePt t="12337" x="4473575" y="3886200"/>
          <p14:tracePt t="12354" x="4503738" y="3886200"/>
          <p14:tracePt t="12371" x="4518025" y="3886200"/>
          <p14:tracePt t="12480" x="4525963" y="3886200"/>
          <p14:tracePt t="12840" x="4533900" y="3886200"/>
          <p14:tracePt t="12856" x="4564063" y="3886200"/>
          <p14:tracePt t="12864" x="4572000" y="3878263"/>
          <p14:tracePt t="12872" x="4587875" y="3878263"/>
          <p14:tracePt t="12888" x="4602163" y="3870325"/>
          <p14:tracePt t="12928" x="4610100" y="3870325"/>
          <p14:tracePt t="12960" x="4610100" y="3863975"/>
          <p14:tracePt t="12976" x="4625975" y="3848100"/>
          <p14:tracePt t="12984" x="4632325" y="3840163"/>
          <p14:tracePt t="12992" x="4640263" y="3832225"/>
          <p14:tracePt t="13005" x="4640263" y="3825875"/>
          <p14:tracePt t="13021" x="4656138" y="3794125"/>
          <p14:tracePt t="13038" x="4664075" y="3771900"/>
          <p14:tracePt t="13055" x="4664075" y="3711575"/>
          <p14:tracePt t="13071" x="4670425" y="3665538"/>
          <p14:tracePt t="13088" x="4670425" y="3635375"/>
          <p14:tracePt t="13105" x="4686300" y="3619500"/>
          <p14:tracePt t="13121" x="4686300" y="3603625"/>
          <p14:tracePt t="13138" x="4694238" y="3589338"/>
          <p14:tracePt t="13155" x="4702175" y="3573463"/>
          <p14:tracePt t="13171" x="4708525" y="3551238"/>
          <p14:tracePt t="13188" x="4724400" y="3535363"/>
          <p14:tracePt t="13205" x="4740275" y="3527425"/>
          <p14:tracePt t="13222" x="4770438" y="3521075"/>
          <p14:tracePt t="13239" x="4816475" y="3505200"/>
          <p14:tracePt t="13271" x="4854575" y="3497263"/>
          <p14:tracePt t="13288" x="4876800" y="3489325"/>
          <p14:tracePt t="13305" x="4899025" y="3489325"/>
          <p14:tracePt t="13321" x="4914900" y="3489325"/>
          <p14:tracePt t="13338" x="4945063" y="3489325"/>
          <p14:tracePt t="13355" x="4953000" y="3489325"/>
          <p14:tracePt t="13371" x="4960938" y="3489325"/>
          <p14:tracePt t="13388" x="4983163" y="3489325"/>
          <p14:tracePt t="13405" x="5006975" y="3489325"/>
          <p14:tracePt t="13408" x="5029200" y="3489325"/>
          <p14:tracePt t="13422" x="5051425" y="3489325"/>
          <p14:tracePt t="13439" x="5113338" y="3482975"/>
          <p14:tracePt t="13455" x="5127625" y="3482975"/>
          <p14:tracePt t="13472" x="5135563" y="3475038"/>
          <p14:tracePt t="13512" x="5151438" y="3467100"/>
          <p14:tracePt t="13522" x="5173663" y="3451225"/>
          <p14:tracePt t="13538" x="5227638" y="3436938"/>
          <p14:tracePt t="13555" x="5280025" y="3406775"/>
          <p14:tracePt t="13571" x="5341938" y="3375025"/>
          <p14:tracePt t="13588" x="5356225" y="3375025"/>
          <p14:tracePt t="13605" x="5364163" y="3375025"/>
          <p14:tracePt t="13622" x="5372100" y="3368675"/>
          <p14:tracePt t="13639" x="5387975" y="3344863"/>
          <p14:tracePt t="13655" x="5402263" y="3330575"/>
          <p14:tracePt t="13672" x="5432425" y="3314700"/>
          <p14:tracePt t="13688" x="5432425" y="3306763"/>
          <p14:tracePt t="13705" x="5448300" y="3292475"/>
          <p14:tracePt t="13722" x="5456238" y="3284538"/>
          <p14:tracePt t="13738" x="5478463" y="3260725"/>
          <p14:tracePt t="13755" x="5502275" y="3238500"/>
          <p14:tracePt t="13772" x="5524500" y="3208338"/>
          <p14:tracePt t="13788" x="5546725" y="3184525"/>
          <p14:tracePt t="13805" x="5578475" y="3162300"/>
          <p14:tracePt t="13822" x="5608638" y="3146425"/>
          <p14:tracePt t="13839" x="5646738" y="3132138"/>
          <p14:tracePt t="13855" x="5684838" y="3132138"/>
          <p14:tracePt t="13872" x="5699125" y="3132138"/>
          <p14:tracePt t="13944" x="5722938" y="3132138"/>
          <p14:tracePt t="13952" x="5737225" y="3132138"/>
          <p14:tracePt t="13959" x="5753100" y="3132138"/>
          <p14:tracePt t="13972" x="5768975" y="3132138"/>
          <p14:tracePt t="13988" x="5775325" y="3132138"/>
          <p14:tracePt t="14005" x="5859463" y="3162300"/>
          <p14:tracePt t="14022" x="5997575" y="3222625"/>
          <p14:tracePt t="14039" x="6011863" y="3222625"/>
          <p14:tracePt t="14064" x="6019800" y="3222625"/>
          <p14:tracePt t="14096" x="6019800" y="3230563"/>
          <p14:tracePt t="14104" x="6042025" y="3254375"/>
          <p14:tracePt t="14112" x="6096000" y="3306763"/>
          <p14:tracePt t="14122" x="6164263" y="3375025"/>
          <p14:tracePt t="14138" x="6210300" y="3436938"/>
          <p14:tracePt t="14155" x="6308725" y="3597275"/>
          <p14:tracePt t="14172" x="6362700" y="3717925"/>
          <p14:tracePt t="14189" x="6400800" y="3787775"/>
          <p14:tracePt t="14205" x="6408738" y="3802063"/>
          <p14:tracePt t="14240" x="6416675" y="3802063"/>
          <p14:tracePt t="14255" x="6454775" y="3825875"/>
          <p14:tracePt t="14272" x="6629400" y="3878263"/>
          <p14:tracePt t="14289" x="6751638" y="3878263"/>
          <p14:tracePt t="14305" x="6896100" y="3878263"/>
          <p14:tracePt t="14322" x="7064375" y="3878263"/>
          <p14:tracePt t="14339" x="7200900" y="3870325"/>
          <p14:tracePt t="14355" x="7315200" y="3856038"/>
          <p14:tracePt t="14372" x="7399338" y="3848100"/>
          <p14:tracePt t="14389" x="7475538" y="3832225"/>
          <p14:tracePt t="14391" x="7483475" y="3832225"/>
          <p14:tracePt t="14405" x="7489825" y="3832225"/>
          <p14:tracePt t="14422" x="7513638" y="3832225"/>
          <p14:tracePt t="14439" x="7527925" y="3832225"/>
          <p14:tracePt t="14455" x="7551738" y="3840163"/>
          <p14:tracePt t="14472" x="7680325" y="3902075"/>
          <p14:tracePt t="14489" x="7772400" y="3954463"/>
          <p14:tracePt t="14505" x="7802563" y="3970338"/>
          <p14:tracePt t="14522" x="7924800" y="4060825"/>
          <p14:tracePt t="14539" x="8023225" y="4106863"/>
          <p14:tracePt t="14555" x="8031163" y="4114800"/>
          <p14:tracePt t="14600" x="8039100" y="4114800"/>
          <p14:tracePt t="14607" x="8039100" y="4098925"/>
          <p14:tracePt t="14622" x="7985125" y="4060825"/>
          <p14:tracePt t="14639" x="7704138" y="3794125"/>
          <p14:tracePt t="14655" x="7285038" y="3513138"/>
          <p14:tracePt t="14672" x="6865938" y="3192463"/>
          <p14:tracePt t="14689" x="6561138" y="3001963"/>
          <p14:tracePt t="14705" x="6294438" y="2857500"/>
          <p14:tracePt t="14722" x="6156325" y="2789238"/>
          <p14:tracePt t="14739" x="6088063" y="2765425"/>
          <p14:tracePt t="14755" x="5989638" y="2743200"/>
          <p14:tracePt t="14772" x="5821363" y="2689225"/>
          <p14:tracePt t="14789" x="5372100" y="2590800"/>
          <p14:tracePt t="14805" x="5227638" y="2552700"/>
          <p14:tracePt t="14822" x="5121275" y="2544763"/>
          <p14:tracePt t="14839" x="4602163" y="2536825"/>
          <p14:tracePt t="14855" x="4503738" y="2506663"/>
          <p14:tracePt t="14872" x="4427538" y="2492375"/>
          <p14:tracePt t="14889" x="4267200" y="2460625"/>
          <p14:tracePt t="14905" x="4106863" y="2416175"/>
          <p14:tracePt t="14922" x="4046538" y="2400300"/>
          <p14:tracePt t="14939" x="4000500" y="2384425"/>
          <p14:tracePt t="14955" x="3946525" y="2370138"/>
          <p14:tracePt t="14972" x="3673475" y="2286000"/>
          <p14:tracePt t="14989" x="3421063" y="2187575"/>
          <p14:tracePt t="15005" x="3314700" y="2155825"/>
          <p14:tracePt t="15023" x="2751138" y="1981200"/>
          <p14:tracePt t="15039" x="2408238" y="1889125"/>
          <p14:tracePt t="15055" x="2354263" y="1874838"/>
          <p14:tracePt t="15072" x="2278063" y="1844675"/>
          <p14:tracePt t="15089" x="2239963" y="1836738"/>
          <p14:tracePt t="15105" x="2163763" y="1828800"/>
          <p14:tracePt t="15144" x="2155825" y="1828800"/>
          <p14:tracePt t="15155" x="2163763" y="1836738"/>
          <p14:tracePt t="15172" x="2293938" y="1889125"/>
          <p14:tracePt t="15189" x="2438400" y="1965325"/>
          <p14:tracePt t="15205" x="2613025" y="2111375"/>
          <p14:tracePt t="15223" x="3078163" y="2514600"/>
          <p14:tracePt t="15239" x="3246438" y="2636838"/>
          <p14:tracePt t="15255" x="3856038" y="2879725"/>
          <p14:tracePt t="15272" x="4457700" y="2987675"/>
          <p14:tracePt t="15289" x="5051425" y="3025775"/>
          <p14:tracePt t="15306" x="5692775" y="3025775"/>
          <p14:tracePt t="15322" x="6270625" y="3025775"/>
          <p14:tracePt t="15339" x="6667500" y="2979738"/>
          <p14:tracePt t="15356" x="6926263" y="2895600"/>
          <p14:tracePt t="15372" x="7032625" y="2857500"/>
          <p14:tracePt t="15389" x="7040563" y="2849563"/>
          <p14:tracePt t="15480" x="7056438" y="2849563"/>
          <p14:tracePt t="15488" x="7078663" y="2857500"/>
          <p14:tracePt t="15496" x="7132638" y="2955925"/>
          <p14:tracePt t="15506" x="7208838" y="3094038"/>
          <p14:tracePt t="15522" x="7345363" y="3276600"/>
          <p14:tracePt t="15539" x="7429500" y="3382963"/>
          <p14:tracePt t="15556" x="7527925" y="3429000"/>
          <p14:tracePt t="15572" x="7589838" y="3451225"/>
          <p14:tracePt t="15589" x="7620000" y="3475038"/>
          <p14:tracePt t="15704" x="7589838" y="3505200"/>
          <p14:tracePt t="15712" x="7497763" y="3535363"/>
          <p14:tracePt t="15722" x="7383463" y="3551238"/>
          <p14:tracePt t="15739" x="7285038" y="3551238"/>
          <p14:tracePt t="16312" x="7269163" y="3551238"/>
          <p14:tracePt t="16320" x="7231063" y="3527425"/>
          <p14:tracePt t="16328" x="7162800" y="3489325"/>
          <p14:tracePt t="16339" x="7108825" y="3459163"/>
          <p14:tracePt t="16356" x="6942138" y="3421063"/>
          <p14:tracePt t="16373" x="6789738" y="3406775"/>
          <p14:tracePt t="16389" x="6607175" y="3375025"/>
          <p14:tracePt t="16406" x="6446838" y="3360738"/>
          <p14:tracePt t="16409" x="6384925" y="3360738"/>
          <p14:tracePt t="16423" x="6332538" y="3344863"/>
          <p14:tracePt t="16439" x="6202363" y="3344863"/>
          <p14:tracePt t="16456" x="6118225" y="3344863"/>
          <p14:tracePt t="16473" x="6035675" y="3375025"/>
          <p14:tracePt t="16489" x="5921375" y="3429000"/>
          <p14:tracePt t="16506" x="5791200" y="3513138"/>
          <p14:tracePt t="16523" x="5668963" y="3603625"/>
          <p14:tracePt t="16539" x="5554663" y="3717925"/>
          <p14:tracePt t="16556" x="5418138" y="3817938"/>
          <p14:tracePt t="16573" x="5295900" y="3878263"/>
          <p14:tracePt t="16589" x="5203825" y="3924300"/>
          <p14:tracePt t="16606" x="5089525" y="3954463"/>
          <p14:tracePt t="16623" x="4876800" y="3962400"/>
          <p14:tracePt t="16639" x="4702175" y="4000500"/>
          <p14:tracePt t="16656" x="4533900" y="4046538"/>
          <p14:tracePt t="16673" x="4397375" y="4084638"/>
          <p14:tracePt t="16689" x="4251325" y="4130675"/>
          <p14:tracePt t="16706" x="4168775" y="4168775"/>
          <p14:tracePt t="16723" x="4137025" y="4168775"/>
          <p14:tracePt t="16739" x="4106863" y="4183063"/>
          <p14:tracePt t="16756" x="4038600" y="4244975"/>
          <p14:tracePt t="16773" x="3970338" y="4313238"/>
          <p14:tracePt t="16789" x="3894138" y="4419600"/>
          <p14:tracePt t="16806" x="3771900" y="4587875"/>
          <p14:tracePt t="16823" x="3665538" y="4746625"/>
          <p14:tracePt t="16839" x="3505200" y="4945063"/>
          <p14:tracePt t="16856" x="3451225" y="4999038"/>
          <p14:tracePt t="16936" x="3444875" y="4999038"/>
          <p14:tracePt t="16943" x="3436938" y="4983163"/>
          <p14:tracePt t="16952" x="3436938" y="4906963"/>
          <p14:tracePt t="16960" x="3429000" y="4838700"/>
          <p14:tracePt t="16973" x="3413125" y="4792663"/>
          <p14:tracePt t="16989" x="3398838" y="4716463"/>
          <p14:tracePt t="17007" x="3375025" y="4625975"/>
          <p14:tracePt t="17023" x="3375025" y="4610100"/>
          <p14:tracePt t="17039" x="3375025" y="4594225"/>
          <p14:tracePt t="17056" x="3375025" y="4572000"/>
          <p14:tracePt t="17488" x="3382963" y="4564063"/>
          <p14:tracePt t="17496" x="3406775" y="4549775"/>
          <p14:tracePt t="17506" x="3451225" y="4397375"/>
          <p14:tracePt t="17523" x="3513138" y="3984625"/>
          <p14:tracePt t="17540" x="3565525" y="3641725"/>
          <p14:tracePt t="17556" x="3627438" y="3382963"/>
          <p14:tracePt t="17573" x="3665538" y="3254375"/>
          <p14:tracePt t="17590" x="3703638" y="3178175"/>
          <p14:tracePt t="17606" x="3703638" y="3146425"/>
          <p14:tracePt t="17680" x="3703638" y="3208338"/>
          <p14:tracePt t="17688" x="3703638" y="3390900"/>
          <p14:tracePt t="17696" x="3703638" y="3619500"/>
          <p14:tracePt t="17706" x="3703638" y="3848100"/>
          <p14:tracePt t="17723" x="3703638" y="4183063"/>
          <p14:tracePt t="17740" x="3703638" y="4335463"/>
          <p14:tracePt t="17800" x="3703638" y="4297363"/>
          <p14:tracePt t="17808" x="3703638" y="4275138"/>
          <p14:tracePt t="17816" x="3703638" y="4259263"/>
          <p14:tracePt t="17824" x="3703638" y="4237038"/>
          <p14:tracePt t="17840" x="3703638" y="4221163"/>
          <p14:tracePt t="17904" x="3703638" y="4229100"/>
          <p14:tracePt t="17912" x="3717925" y="4313238"/>
          <p14:tracePt t="17923" x="3749675" y="4411663"/>
          <p14:tracePt t="17940" x="3894138" y="4762500"/>
          <p14:tracePt t="17957" x="4092575" y="5121275"/>
          <p14:tracePt t="17973" x="4297363" y="5349875"/>
          <p14:tracePt t="17990" x="4594225" y="5464175"/>
          <p14:tracePt t="18007" x="5127625" y="5478463"/>
          <p14:tracePt t="18023" x="5532438" y="5402263"/>
          <p14:tracePt t="18040" x="5973763" y="5165725"/>
          <p14:tracePt t="18057" x="6264275" y="4914900"/>
          <p14:tracePt t="18073" x="6332538" y="4816475"/>
          <p14:tracePt t="18090" x="6332538" y="4808538"/>
          <p14:tracePt t="18123" x="6332538" y="4800600"/>
          <p14:tracePt t="18143" x="6324600" y="4800600"/>
          <p14:tracePt t="18168" x="6308725" y="4800600"/>
          <p14:tracePt t="18176" x="6286500" y="4838700"/>
          <p14:tracePt t="18190" x="6256338" y="4892675"/>
          <p14:tracePt t="18207" x="6226175" y="4953000"/>
          <p14:tracePt t="18272" x="6256338" y="4953000"/>
          <p14:tracePt t="18280" x="6308725" y="4953000"/>
          <p14:tracePt t="18290" x="6370638" y="4930775"/>
          <p14:tracePt t="18307" x="6454775" y="4922838"/>
          <p14:tracePt t="18323" x="6469063" y="4922838"/>
          <p14:tracePt t="18368" x="6430963" y="4922838"/>
          <p14:tracePt t="18376" x="6346825" y="4960938"/>
          <p14:tracePt t="18390" x="6256338" y="4983163"/>
          <p14:tracePt t="18407" x="5859463" y="5021263"/>
          <p14:tracePt t="18423" x="5707063" y="5029200"/>
          <p14:tracePt t="18440" x="5692775" y="5037138"/>
          <p14:tracePt t="18473" x="5707063" y="5037138"/>
          <p14:tracePt t="18490" x="5859463" y="5037138"/>
          <p14:tracePt t="18507" x="6065838" y="5037138"/>
          <p14:tracePt t="18523" x="6149975" y="5037138"/>
          <p14:tracePt t="18576" x="6142038" y="5037138"/>
          <p14:tracePt t="18584" x="6088063" y="5037138"/>
          <p14:tracePt t="18592" x="6035675" y="5037138"/>
          <p14:tracePt t="18607" x="6003925" y="5037138"/>
          <p14:tracePt t="18623" x="5935663" y="5059363"/>
          <p14:tracePt t="18640" x="5927725" y="5059363"/>
          <p14:tracePt t="19120" x="6011863" y="4983163"/>
          <p14:tracePt t="19127" x="6278563" y="4830763"/>
          <p14:tracePt t="19136" x="6645275" y="4618038"/>
          <p14:tracePt t="19144" x="6835775" y="4479925"/>
          <p14:tracePt t="19157" x="6904038" y="4403725"/>
          <p14:tracePt t="19174" x="6950075" y="4297363"/>
          <p14:tracePt t="19191" x="6980238" y="4038600"/>
          <p14:tracePt t="19207" x="6980238" y="3825875"/>
          <p14:tracePt t="19224" x="6858000" y="3635375"/>
          <p14:tracePt t="19240" x="6705600" y="3535363"/>
          <p14:tracePt t="19257" x="6561138" y="3497263"/>
          <p14:tracePt t="19274" x="6392863" y="3467100"/>
          <p14:tracePt t="19290" x="6080125" y="3467100"/>
          <p14:tracePt t="19307" x="5737225" y="3597275"/>
          <p14:tracePt t="19324" x="5394325" y="3856038"/>
          <p14:tracePt t="19340" x="5127625" y="4198938"/>
          <p14:tracePt t="19357" x="4876800" y="4587875"/>
          <p14:tracePt t="19374" x="4808538" y="4868863"/>
          <p14:tracePt t="19391" x="4808538" y="5051425"/>
          <p14:tracePt t="19393" x="4876800" y="5151438"/>
          <p14:tracePt t="19407" x="5105400" y="5249863"/>
          <p14:tracePt t="19424" x="5570538" y="5356225"/>
          <p14:tracePt t="19440" x="6194425" y="5364163"/>
          <p14:tracePt t="19457" x="6651625" y="5364163"/>
          <p14:tracePt t="19474" x="6956425" y="5318125"/>
          <p14:tracePt t="19490" x="7056438" y="5280025"/>
          <p14:tracePt t="19752" x="7078663" y="5265738"/>
          <p14:tracePt t="19759" x="7178675" y="5211763"/>
          <p14:tracePt t="19768" x="7369175" y="5127625"/>
          <p14:tracePt t="19775" x="7650163" y="5013325"/>
          <p14:tracePt t="19791" x="8259763" y="4860925"/>
          <p14:tracePt t="19807" x="8861425" y="4678363"/>
          <p14:tracePt t="19824" x="9418638" y="4518025"/>
          <p14:tracePt t="19841" x="9813925" y="4397375"/>
          <p14:tracePt t="19857" x="10012363" y="4305300"/>
          <p14:tracePt t="19874" x="10050463" y="4267200"/>
          <p14:tracePt t="19907" x="10050463" y="4259263"/>
          <p14:tracePt t="19924" x="10012363" y="4198938"/>
          <p14:tracePt t="19941" x="10004425" y="4191000"/>
          <p14:tracePt t="20168" x="9990138" y="4191000"/>
          <p14:tracePt t="20184" x="9982200" y="419100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203624" y="368656"/>
            <a:ext cx="7010399" cy="1815882"/>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Mean</a:t>
            </a:r>
            <a:r>
              <a:rPr lang="en-US" sz="2800" b="1" dirty="0">
                <a:latin typeface="Times New Roman" panose="02020603050405020304" pitchFamily="18" charset="0"/>
                <a:cs typeface="Times New Roman" panose="02020603050405020304" pitchFamily="18" charset="0"/>
              </a:rPr>
              <a:t>, Variance and standard deviation </a:t>
            </a:r>
          </a:p>
          <a:p>
            <a:r>
              <a:rPr lang="en-US" sz="2800" b="1" dirty="0">
                <a:latin typeface="Times New Roman" panose="02020603050405020304" pitchFamily="18" charset="0"/>
                <a:cs typeface="Times New Roman" panose="02020603050405020304" pitchFamily="18" charset="0"/>
              </a:rPr>
              <a:t>for probability Distribution  </a:t>
            </a:r>
          </a:p>
          <a:p>
            <a:pPr algn="r"/>
            <a:r>
              <a:rPr lang="ar-EG" sz="2800" b="1" dirty="0">
                <a:latin typeface="Times New Roman" panose="02020603050405020304" pitchFamily="18" charset="0"/>
                <a:cs typeface="Times New Roman" panose="02020603050405020304" pitchFamily="18" charset="0"/>
              </a:rPr>
              <a:t>المتوسط ​​والتباين والانحراف </a:t>
            </a:r>
            <a:r>
              <a:rPr lang="ar-EG" sz="2800" b="1" dirty="0" smtClean="0">
                <a:latin typeface="Times New Roman" panose="02020603050405020304" pitchFamily="18" charset="0"/>
                <a:cs typeface="Times New Roman" panose="02020603050405020304" pitchFamily="18" charset="0"/>
              </a:rPr>
              <a:t>المعياري للتوزيع الاحتمالي</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5513" t="37818" r="10297" b="22500"/>
          <a:stretch/>
        </p:blipFill>
        <p:spPr>
          <a:xfrm>
            <a:off x="947971" y="2279559"/>
            <a:ext cx="10418529" cy="3622876"/>
          </a:xfrm>
          <a:prstGeom prst="rect">
            <a:avLst/>
          </a:prstGeom>
        </p:spPr>
      </p:pic>
    </p:spTree>
    <p:extLst>
      <p:ext uri="{BB962C8B-B14F-4D97-AF65-F5344CB8AC3E}">
        <p14:creationId xmlns:p14="http://schemas.microsoft.com/office/powerpoint/2010/main" val="3556981983"/>
      </p:ext>
    </p:extLst>
  </p:cSld>
  <p:clrMapOvr>
    <a:masterClrMapping/>
  </p:clrMapOvr>
  <mc:AlternateContent xmlns:mc="http://schemas.openxmlformats.org/markup-compatibility/2006" xmlns:p14="http://schemas.microsoft.com/office/powerpoint/2010/main">
    <mc:Choice Requires="p14">
      <p:transition p14:dur="10" advTm="180456"/>
    </mc:Choice>
    <mc:Fallback xmlns="">
      <p:transition advTm="180456"/>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9974263" y="4191000"/>
          <p14:tracePt t="848" x="9966325" y="4191000"/>
          <p14:tracePt t="1742" x="9959975" y="4191000"/>
          <p14:tracePt t="1750" x="9944100" y="4191000"/>
          <p14:tracePt t="1758" x="9921875" y="4191000"/>
          <p14:tracePt t="1774" x="9906000" y="4175125"/>
          <p14:tracePt t="1784" x="9898063" y="4175125"/>
          <p14:tracePt t="1801" x="9875838" y="4175125"/>
          <p14:tracePt t="1818" x="9867900" y="4168775"/>
          <p14:tracePt t="15992" x="9883775" y="4365625"/>
          <p14:tracePt t="16000" x="9821863" y="4487863"/>
          <p14:tracePt t="16008" x="9669463" y="4495800"/>
          <p14:tracePt t="16023" x="9388475" y="4411663"/>
          <p14:tracePt t="16040" x="8893175" y="4283075"/>
          <p14:tracePt t="16056" x="8397875" y="4137025"/>
          <p14:tracePt t="16073" x="8008938" y="4022725"/>
          <p14:tracePt t="16090" x="7916863" y="3984625"/>
          <p14:tracePt t="16123" x="7908925" y="3984625"/>
          <p14:tracePt t="16160" x="7902575" y="3978275"/>
          <p14:tracePt t="16176" x="7902575" y="3970338"/>
          <p14:tracePt t="16480" x="7908925" y="3962400"/>
          <p14:tracePt t="16488" x="7908925" y="3946525"/>
          <p14:tracePt t="16496" x="7908925" y="3863975"/>
          <p14:tracePt t="16507" x="7908925" y="3711575"/>
          <p14:tracePt t="16523" x="7780338" y="3268663"/>
          <p14:tracePt t="16540" x="7704138" y="3108325"/>
          <p14:tracePt t="16557" x="7696200" y="3108325"/>
          <p14:tracePt t="16608" x="7680325" y="3101975"/>
          <p14:tracePt t="16616" x="7666038" y="3094038"/>
          <p14:tracePt t="16624" x="7650163" y="3094038"/>
          <p14:tracePt t="16640" x="7627938" y="3086100"/>
          <p14:tracePt t="16674" x="7612063" y="3078163"/>
          <p14:tracePt t="16690" x="7589838" y="3070225"/>
          <p14:tracePt t="16707" x="7551738" y="3055938"/>
          <p14:tracePt t="16723" x="7513638" y="3048000"/>
          <p14:tracePt t="17144" x="7505700" y="3025775"/>
          <p14:tracePt t="17152" x="7505700" y="2949575"/>
          <p14:tracePt t="17160" x="7505700" y="2873375"/>
          <p14:tracePt t="17174" x="7505700" y="2789238"/>
          <p14:tracePt t="17191" x="7505700" y="2697163"/>
          <p14:tracePt t="17207" x="7505700" y="2682875"/>
          <p14:tracePt t="17223" x="7505700" y="2628900"/>
          <p14:tracePt t="17280" x="7505700" y="2620963"/>
          <p14:tracePt t="17296" x="7497763" y="2620963"/>
          <p14:tracePt t="17304" x="7489825" y="2620963"/>
          <p14:tracePt t="17416" x="7483475" y="2620963"/>
          <p14:tracePt t="17424" x="7459663" y="2636838"/>
          <p14:tracePt t="17432" x="7407275" y="2651125"/>
          <p14:tracePt t="17440" x="7399338" y="2651125"/>
          <p14:tracePt t="17457" x="7383463" y="2651125"/>
          <p14:tracePt t="18080" x="7369175" y="2651125"/>
          <p14:tracePt t="18088" x="7307263" y="2651125"/>
          <p14:tracePt t="18096" x="7231063" y="2651125"/>
          <p14:tracePt t="18107" x="7146925" y="2628900"/>
          <p14:tracePt t="18124" x="6980238" y="2574925"/>
          <p14:tracePt t="18141" x="6896100" y="2552700"/>
          <p14:tracePt t="18157" x="6858000" y="2544763"/>
          <p14:tracePt t="19279" x="6850063" y="2536825"/>
          <p14:tracePt t="19295" x="6827838" y="2536825"/>
          <p14:tracePt t="19303" x="6819900" y="2536825"/>
          <p14:tracePt t="19311" x="6797675" y="2530475"/>
          <p14:tracePt t="19324" x="6789738" y="2530475"/>
          <p14:tracePt t="19341" x="6705600" y="2522538"/>
          <p14:tracePt t="19357" x="6499225" y="2522538"/>
          <p14:tracePt t="19374" x="6156325" y="2574925"/>
          <p14:tracePt t="19391" x="5867400" y="2613025"/>
          <p14:tracePt t="19407" x="5464175" y="2620963"/>
          <p14:tracePt t="19424" x="4968875" y="2620963"/>
          <p14:tracePt t="19441" x="4495800" y="2620963"/>
          <p14:tracePt t="19457" x="3978275" y="2620963"/>
          <p14:tracePt t="19474" x="3413125" y="2620963"/>
          <p14:tracePt t="19491" x="2979738" y="2620963"/>
          <p14:tracePt t="19507" x="2644775" y="2620963"/>
          <p14:tracePt t="19524" x="2422525" y="2620963"/>
          <p14:tracePt t="19541" x="2255838" y="2613025"/>
          <p14:tracePt t="19557" x="2095500" y="2574925"/>
          <p14:tracePt t="19574" x="1905000" y="2522538"/>
          <p14:tracePt t="19591" x="1806575" y="2492375"/>
          <p14:tracePt t="19607" x="1752600" y="2468563"/>
          <p14:tracePt t="19624" x="1736725" y="2460625"/>
          <p14:tracePt t="20008" x="1730375" y="2460625"/>
          <p14:tracePt t="20016" x="1706563" y="2460625"/>
          <p14:tracePt t="20024" x="1692275" y="2460625"/>
          <p14:tracePt t="20041" x="1638300" y="2460625"/>
          <p14:tracePt t="20058" x="1531938" y="2460625"/>
          <p14:tracePt t="20075" x="1355725" y="2492375"/>
          <p14:tracePt t="20091" x="1143000" y="2530475"/>
          <p14:tracePt t="20108" x="982663" y="2536825"/>
          <p14:tracePt t="20125" x="922338" y="2536825"/>
          <p14:tracePt t="20141" x="914400" y="2536825"/>
          <p14:tracePt t="20200" x="906463" y="2536825"/>
          <p14:tracePt t="20776" x="922338" y="2536825"/>
          <p14:tracePt t="20784" x="982663" y="2536825"/>
          <p14:tracePt t="20792" x="1058863" y="2536825"/>
          <p14:tracePt t="20808" x="1203325" y="2568575"/>
          <p14:tracePt t="20825" x="1501775" y="2568575"/>
          <p14:tracePt t="20842" x="1973263" y="2568575"/>
          <p14:tracePt t="20858" x="2255838" y="2568575"/>
          <p14:tracePt t="20875" x="2446338" y="2568575"/>
          <p14:tracePt t="20892" x="2498725" y="2568575"/>
          <p14:tracePt t="20908" x="2506663" y="2568575"/>
          <p14:tracePt t="20959" x="2514600" y="2568575"/>
          <p14:tracePt t="20968" x="2514600" y="2560638"/>
          <p14:tracePt t="20976" x="2530475" y="2506663"/>
          <p14:tracePt t="20992" x="2590800" y="2384425"/>
          <p14:tracePt t="21008" x="2613025" y="2354263"/>
          <p14:tracePt t="21025" x="2644775" y="2332038"/>
          <p14:tracePt t="21042" x="2682875" y="2301875"/>
          <p14:tracePt t="21058" x="2720975" y="2301875"/>
          <p14:tracePt t="21075" x="2803525" y="2301875"/>
          <p14:tracePt t="21092" x="2887663" y="2301875"/>
          <p14:tracePt t="21108" x="3017838" y="2301875"/>
          <p14:tracePt t="21125" x="3154363" y="2301875"/>
          <p14:tracePt t="21142" x="3276600" y="2301875"/>
          <p14:tracePt t="21158" x="3314700" y="2301875"/>
          <p14:tracePt t="21239" x="3352800" y="2301875"/>
          <p14:tracePt t="21247" x="3390900" y="2301875"/>
          <p14:tracePt t="21256" x="3429000" y="2301875"/>
          <p14:tracePt t="21264" x="3489325" y="2301875"/>
          <p14:tracePt t="21275" x="3543300" y="2301875"/>
          <p14:tracePt t="21292" x="3649663" y="2278063"/>
          <p14:tracePt t="21308" x="3725863" y="2255838"/>
          <p14:tracePt t="21325" x="3771900" y="2247900"/>
          <p14:tracePt t="21342" x="3794125" y="2239963"/>
          <p14:tracePt t="21384" x="3802063" y="2239963"/>
          <p14:tracePt t="21392" x="3840163" y="2239963"/>
          <p14:tracePt t="21400" x="3894138" y="2239963"/>
          <p14:tracePt t="21408" x="3970338" y="2239963"/>
          <p14:tracePt t="21425" x="4183063" y="2239963"/>
          <p14:tracePt t="21442" x="4397375" y="2239963"/>
          <p14:tracePt t="21458" x="4594225" y="2239963"/>
          <p14:tracePt t="21475" x="4778375" y="2239963"/>
          <p14:tracePt t="21492" x="4838700" y="2255838"/>
          <p14:tracePt t="21508" x="4860925" y="2263775"/>
          <p14:tracePt t="21600" x="4868863" y="2263775"/>
          <p14:tracePt t="21608" x="4899025" y="2263775"/>
          <p14:tracePt t="21616" x="4937125" y="2263775"/>
          <p14:tracePt t="21625" x="4999038" y="2263775"/>
          <p14:tracePt t="21642" x="5143500" y="2263775"/>
          <p14:tracePt t="21659" x="5303838" y="2263775"/>
          <p14:tracePt t="21675" x="5478463" y="2263775"/>
          <p14:tracePt t="21692" x="5532438" y="2263775"/>
          <p14:tracePt t="21709" x="5540375" y="2263775"/>
          <p14:tracePt t="22112" x="5546725" y="2263775"/>
          <p14:tracePt t="22120" x="5592763" y="2263775"/>
          <p14:tracePt t="22128" x="5676900" y="2278063"/>
          <p14:tracePt t="22142" x="5768975" y="2308225"/>
          <p14:tracePt t="22159" x="6370638" y="2400300"/>
          <p14:tracePt t="22175" x="6645275" y="2400300"/>
          <p14:tracePt t="22192" x="6811963" y="2384425"/>
          <p14:tracePt t="22209" x="6911975" y="2362200"/>
          <p14:tracePt t="22225" x="6926263" y="2354263"/>
          <p14:tracePt t="22263" x="6926263" y="2346325"/>
          <p14:tracePt t="22275" x="6918325" y="2308225"/>
          <p14:tracePt t="22292" x="6911975" y="2301875"/>
          <p14:tracePt t="22311" x="6911975" y="2293938"/>
          <p14:tracePt t="22325" x="6896100" y="2293938"/>
          <p14:tracePt t="22342" x="6873875" y="2354263"/>
          <p14:tracePt t="22359" x="6789738" y="2552700"/>
          <p14:tracePt t="22375" x="6675438" y="2857500"/>
          <p14:tracePt t="22392" x="6659563" y="2911475"/>
          <p14:tracePt t="22439" x="6659563" y="2903538"/>
          <p14:tracePt t="22447" x="6659563" y="2865438"/>
          <p14:tracePt t="22459" x="6659563" y="2803525"/>
          <p14:tracePt t="22475" x="6659563" y="2659063"/>
          <p14:tracePt t="22492" x="6659563" y="2530475"/>
          <p14:tracePt t="22509" x="6659563" y="2460625"/>
          <p14:tracePt t="22525" x="6659563" y="2430463"/>
          <p14:tracePt t="22640" x="6645275" y="2438400"/>
          <p14:tracePt t="22648" x="6629400" y="2484438"/>
          <p14:tracePt t="22659" x="6621463" y="2498725"/>
          <p14:tracePt t="22728" x="6621463" y="2484438"/>
          <p14:tracePt t="22736" x="6621463" y="2416175"/>
          <p14:tracePt t="22744" x="6637338" y="2339975"/>
          <p14:tracePt t="22759" x="6659563" y="2278063"/>
          <p14:tracePt t="22776" x="6713538" y="2027238"/>
          <p14:tracePt t="22792" x="6727825" y="1973263"/>
          <p14:tracePt t="22848" x="6727825" y="1965325"/>
          <p14:tracePt t="22856" x="6713538" y="1958975"/>
          <p14:tracePt t="22864" x="6675438" y="1958975"/>
          <p14:tracePt t="22876" x="6645275" y="1958975"/>
          <p14:tracePt t="22892" x="6515100" y="2065338"/>
          <p14:tracePt t="22909" x="6362700" y="2225675"/>
          <p14:tracePt t="22926" x="6278563" y="2346325"/>
          <p14:tracePt t="22943" x="6270625" y="2370138"/>
          <p14:tracePt t="22959" x="6270625" y="2378075"/>
          <p14:tracePt t="22976" x="6408738" y="2378075"/>
          <p14:tracePt t="22993" x="6607175" y="2324100"/>
          <p14:tracePt t="23009" x="6689725" y="2263775"/>
          <p14:tracePt t="23026" x="6713538" y="2193925"/>
          <p14:tracePt t="23047" x="6713538" y="2187575"/>
          <p14:tracePt t="23064" x="6697663" y="2179638"/>
          <p14:tracePt t="23076" x="6659563" y="2171700"/>
          <p14:tracePt t="23092" x="6607175" y="2155825"/>
          <p14:tracePt t="23109" x="6569075" y="2163763"/>
          <p14:tracePt t="23126" x="6469063" y="2332038"/>
          <p14:tracePt t="23142" x="6446838" y="2384425"/>
          <p14:tracePt t="23184" x="6446838" y="2392363"/>
          <p14:tracePt t="23192" x="6461125" y="2384425"/>
          <p14:tracePt t="23209" x="6530975" y="2316163"/>
          <p14:tracePt t="23226" x="6545263" y="2286000"/>
          <p14:tracePt t="23242" x="6561138" y="2270125"/>
          <p14:tracePt t="23295" x="6537325" y="2293938"/>
          <p14:tracePt t="23303" x="6507163" y="2384425"/>
          <p14:tracePt t="23311" x="6469063" y="2454275"/>
          <p14:tracePt t="23325" x="6430963" y="2514600"/>
          <p14:tracePt t="23342" x="6416675" y="2590800"/>
          <p14:tracePt t="23392" x="6438900" y="2582863"/>
          <p14:tracePt t="23400" x="6492875" y="2544763"/>
          <p14:tracePt t="23409" x="6553200" y="2506663"/>
          <p14:tracePt t="23426" x="6629400" y="2438400"/>
          <p14:tracePt t="23442" x="6637338" y="2422525"/>
          <p14:tracePt t="23504" x="6629400" y="2422525"/>
          <p14:tracePt t="23512" x="6607175" y="2430463"/>
          <p14:tracePt t="23520" x="6583363" y="2468563"/>
          <p14:tracePt t="23527" x="6561138" y="2492375"/>
          <p14:tracePt t="23543" x="6553200" y="2506663"/>
          <p14:tracePt t="23616" x="6553200" y="2484438"/>
          <p14:tracePt t="23624" x="6561138" y="2460625"/>
          <p14:tracePt t="23632" x="6561138" y="2438400"/>
          <p14:tracePt t="23643" x="6569075" y="2408238"/>
          <p14:tracePt t="23659" x="6569075" y="2378075"/>
          <p14:tracePt t="23816" x="6569075" y="2339975"/>
          <p14:tracePt t="23824" x="6569075" y="2278063"/>
          <p14:tracePt t="23832" x="6569075" y="2247900"/>
          <p14:tracePt t="23843" x="6569075" y="2239963"/>
          <p14:tracePt t="23859" x="6569075" y="2179638"/>
          <p14:tracePt t="23876" x="6575425" y="2149475"/>
          <p14:tracePt t="23893" x="6583363" y="2149475"/>
          <p14:tracePt t="23909" x="6583363" y="2141538"/>
          <p14:tracePt t="24048" x="6583363" y="2149475"/>
          <p14:tracePt t="24056" x="6583363" y="2163763"/>
          <p14:tracePt t="24064" x="6583363" y="2217738"/>
          <p14:tracePt t="24076" x="6607175" y="2301875"/>
          <p14:tracePt t="24093" x="6683375" y="2438400"/>
          <p14:tracePt t="24109" x="6735763" y="2536825"/>
          <p14:tracePt t="24126" x="6765925" y="2574925"/>
          <p14:tracePt t="24143" x="6765925" y="2582863"/>
          <p14:tracePt t="24208" x="6773863" y="2582863"/>
          <p14:tracePt t="24224" x="6804025" y="2568575"/>
          <p14:tracePt t="24232" x="6842125" y="2492375"/>
          <p14:tracePt t="24243" x="6865938" y="2446338"/>
          <p14:tracePt t="24259" x="6888163" y="2384425"/>
          <p14:tracePt t="24276" x="6926263" y="2316163"/>
          <p14:tracePt t="24292" x="6956425" y="2263775"/>
          <p14:tracePt t="24309" x="6964363" y="2225675"/>
          <p14:tracePt t="24326" x="6980238" y="2193925"/>
          <p14:tracePt t="24342" x="6988175" y="2179638"/>
          <p14:tracePt t="24359" x="7010400" y="2141538"/>
          <p14:tracePt t="24376" x="7032625" y="2133600"/>
          <p14:tracePt t="24393" x="7078663" y="2103438"/>
          <p14:tracePt t="24410" x="7102475" y="2095500"/>
          <p14:tracePt t="24426" x="7124700" y="2079625"/>
          <p14:tracePt t="24443" x="7124700" y="2073275"/>
          <p14:tracePt t="24460" x="7132638" y="2073275"/>
          <p14:tracePt t="24476" x="7140575" y="2073275"/>
          <p14:tracePt t="24493" x="7140575" y="2057400"/>
          <p14:tracePt t="24510" x="7170738" y="2049463"/>
          <p14:tracePt t="24527" x="7285038" y="2019300"/>
          <p14:tracePt t="24543" x="7337425" y="2011363"/>
          <p14:tracePt t="24560" x="7413625" y="1973263"/>
          <p14:tracePt t="24576" x="7421563" y="1965325"/>
          <p14:tracePt t="24984" x="7413625" y="1965325"/>
          <p14:tracePt t="24992" x="7375525" y="1965325"/>
          <p14:tracePt t="25000" x="7353300" y="1958975"/>
          <p14:tracePt t="25010" x="7323138" y="1958975"/>
          <p14:tracePt t="25026" x="7239000" y="1951038"/>
          <p14:tracePt t="25043" x="7124700" y="1965325"/>
          <p14:tracePt t="25060" x="7026275" y="2011363"/>
          <p14:tracePt t="25076" x="6956425" y="2049463"/>
          <p14:tracePt t="25093" x="6918325" y="2057400"/>
          <p14:tracePt t="25110" x="6911975" y="2073275"/>
          <p14:tracePt t="25184" x="6942138" y="2087563"/>
          <p14:tracePt t="25192" x="6950075" y="2087563"/>
          <p14:tracePt t="25200" x="6988175" y="2103438"/>
          <p14:tracePt t="25210" x="7026275" y="2111375"/>
          <p14:tracePt t="25226" x="7116763" y="2141538"/>
          <p14:tracePt t="25243" x="7277100" y="2187575"/>
          <p14:tracePt t="25260" x="7323138" y="2193925"/>
          <p14:tracePt t="25320" x="7323138" y="2201863"/>
          <p14:tracePt t="25336" x="7331075" y="2209800"/>
          <p14:tracePt t="25344" x="7331075" y="2247900"/>
          <p14:tracePt t="25352" x="7353300" y="2316163"/>
          <p14:tracePt t="25360" x="7353300" y="2346325"/>
          <p14:tracePt t="25377" x="7353300" y="2408238"/>
          <p14:tracePt t="25393" x="7337425" y="2484438"/>
          <p14:tracePt t="25410" x="7285038" y="2552700"/>
          <p14:tracePt t="25427" x="7231063" y="2590800"/>
          <p14:tracePt t="25443" x="7208838" y="2613025"/>
          <p14:tracePt t="25488" x="7208838" y="2620963"/>
          <p14:tracePt t="25495" x="7208838" y="2636838"/>
          <p14:tracePt t="25510" x="7223125" y="2667000"/>
          <p14:tracePt t="25527" x="7353300" y="2682875"/>
          <p14:tracePt t="25543" x="7489825" y="2682875"/>
          <p14:tracePt t="25560" x="7642225" y="2651125"/>
          <p14:tracePt t="25577" x="7750175" y="2582863"/>
          <p14:tracePt t="25594" x="7810500" y="2484438"/>
          <p14:tracePt t="25610" x="7832725" y="2354263"/>
          <p14:tracePt t="25627" x="7832725" y="2232025"/>
          <p14:tracePt t="25643" x="7826375" y="2125663"/>
          <p14:tracePt t="25660" x="7794625" y="2041525"/>
          <p14:tracePt t="25677" x="7780338" y="1981200"/>
          <p14:tracePt t="25710" x="7780338" y="1973263"/>
          <p14:tracePt t="25760" x="7772400" y="1973263"/>
          <p14:tracePt t="25768" x="7764463" y="1973263"/>
          <p14:tracePt t="25777" x="7756525" y="1997075"/>
          <p14:tracePt t="25793" x="7673975" y="2239963"/>
          <p14:tracePt t="25810" x="7604125" y="2422525"/>
          <p14:tracePt t="25827" x="7551738" y="2522538"/>
          <p14:tracePt t="25843" x="7527925" y="2552700"/>
          <p14:tracePt t="25860" x="7521575" y="2552700"/>
          <p14:tracePt t="25894" x="7505700" y="2514600"/>
          <p14:tracePt t="25910" x="7451725" y="2346325"/>
          <p14:tracePt t="25927" x="7399338" y="2133600"/>
          <p14:tracePt t="25943" x="7399338" y="2057400"/>
          <p14:tracePt t="25960" x="7399338" y="2049463"/>
          <p14:tracePt t="26016" x="7399338" y="2103438"/>
          <p14:tracePt t="26025" x="7429500" y="2217738"/>
          <p14:tracePt t="26031" x="7459663" y="2301875"/>
          <p14:tracePt t="26043" x="7483475" y="2384425"/>
          <p14:tracePt t="26060" x="7521575" y="2492375"/>
          <p14:tracePt t="26104" x="7535863" y="2446338"/>
          <p14:tracePt t="26112" x="7535863" y="2370138"/>
          <p14:tracePt t="26127" x="7535863" y="2301875"/>
          <p14:tracePt t="26144" x="7551738" y="2117725"/>
          <p14:tracePt t="26160" x="7573963" y="2065338"/>
          <p14:tracePt t="26177" x="7581900" y="2049463"/>
          <p14:tracePt t="26194" x="7581900" y="2041525"/>
          <p14:tracePt t="26210" x="7589838" y="2041525"/>
          <p14:tracePt t="26227" x="7597775" y="2041525"/>
          <p14:tracePt t="26279" x="7604125" y="2041525"/>
          <p14:tracePt t="26311" x="7620000" y="2035175"/>
          <p14:tracePt t="26319" x="7620000" y="2027238"/>
          <p14:tracePt t="26328" x="7627938" y="2011363"/>
          <p14:tracePt t="26344" x="7642225" y="1997075"/>
          <p14:tracePt t="26360" x="7658100" y="1965325"/>
          <p14:tracePt t="26377" x="7673975" y="1943100"/>
          <p14:tracePt t="26394" x="7680325" y="1943100"/>
          <p14:tracePt t="26496" x="7696200" y="2003425"/>
          <p14:tracePt t="26504" x="7726363" y="2117725"/>
          <p14:tracePt t="26512" x="7750175" y="2225675"/>
          <p14:tracePt t="26527" x="7764463" y="2354263"/>
          <p14:tracePt t="26544" x="7788275" y="2408238"/>
          <p14:tracePt t="26624" x="7788275" y="2354263"/>
          <p14:tracePt t="26632" x="7788275" y="2278063"/>
          <p14:tracePt t="26644" x="7788275" y="2225675"/>
          <p14:tracePt t="26660" x="7788275" y="2079625"/>
          <p14:tracePt t="26677" x="7802563" y="2027238"/>
          <p14:tracePt t="26694" x="7818438" y="1997075"/>
          <p14:tracePt t="26711" x="7916863" y="1981200"/>
          <p14:tracePt t="26727" x="8047038" y="1981200"/>
          <p14:tracePt t="26744" x="8297863" y="1981200"/>
          <p14:tracePt t="26760" x="8512175" y="2049463"/>
          <p14:tracePt t="26777" x="8724900" y="2111375"/>
          <p14:tracePt t="26794" x="8855075" y="2171700"/>
          <p14:tracePt t="26811" x="8861425" y="2179638"/>
          <p14:tracePt t="26904" x="8869363" y="2179638"/>
          <p14:tracePt t="26928" x="8839200" y="2209800"/>
          <p14:tracePt t="26936" x="8770938" y="2247900"/>
          <p14:tracePt t="26944" x="8709025" y="2278063"/>
          <p14:tracePt t="26960" x="8518525" y="2354263"/>
          <p14:tracePt t="26977" x="8251825" y="2416175"/>
          <p14:tracePt t="26994" x="8023225" y="2422525"/>
          <p14:tracePt t="27010" x="7870825" y="2422525"/>
          <p14:tracePt t="27027" x="7832725" y="2422525"/>
          <p14:tracePt t="27232" x="7818438" y="2422525"/>
          <p14:tracePt t="27240" x="7802563" y="2422525"/>
          <p14:tracePt t="27247" x="7794625" y="2422525"/>
          <p14:tracePt t="27260" x="7780338" y="2422525"/>
          <p14:tracePt t="27277" x="7750175" y="2416175"/>
          <p14:tracePt t="27294" x="7712075" y="2416175"/>
          <p14:tracePt t="27311" x="7597775" y="2416175"/>
          <p14:tracePt t="27327" x="7566025" y="2416175"/>
          <p14:tracePt t="27344" x="7559675" y="2416175"/>
          <p14:tracePt t="27448" x="7551738" y="2416175"/>
          <p14:tracePt t="27472" x="7551738" y="2400300"/>
          <p14:tracePt t="27496" x="7551738" y="2384425"/>
          <p14:tracePt t="27504" x="7527925" y="2384425"/>
          <p14:tracePt t="27512" x="7521575" y="2384425"/>
          <p14:tracePt t="27527" x="7489825" y="2378075"/>
          <p14:tracePt t="27544" x="7483475" y="2378075"/>
          <p14:tracePt t="27600" x="7489825" y="2378075"/>
          <p14:tracePt t="27608" x="7497763" y="2378075"/>
          <p14:tracePt t="27615" x="7521575" y="2378075"/>
          <p14:tracePt t="27627" x="7543800" y="2370138"/>
          <p14:tracePt t="27644" x="7559675" y="2370138"/>
          <p14:tracePt t="27784" x="7551738" y="2370138"/>
          <p14:tracePt t="32016" x="7573963" y="2370138"/>
          <p14:tracePt t="32024" x="7620000" y="2370138"/>
          <p14:tracePt t="32032" x="7650163" y="2370138"/>
          <p14:tracePt t="32046" x="7696200" y="2370138"/>
          <p14:tracePt t="32063" x="7810500" y="2362200"/>
          <p14:tracePt t="32079" x="7894638" y="2332038"/>
          <p14:tracePt t="32096" x="7954963" y="2293938"/>
          <p14:tracePt t="32112" x="7962900" y="2286000"/>
          <p14:tracePt t="32146" x="7970838" y="2255838"/>
          <p14:tracePt t="32162" x="8008938" y="2179638"/>
          <p14:tracePt t="32179" x="8054975" y="2103438"/>
          <p14:tracePt t="32196" x="8115300" y="2011363"/>
          <p14:tracePt t="32212" x="8175625" y="1951038"/>
          <p14:tracePt t="32229" x="8207375" y="1912938"/>
          <p14:tracePt t="32246" x="8207375" y="1905000"/>
          <p14:tracePt t="32280" x="8213725" y="1897063"/>
          <p14:tracePt t="32312" x="8207375" y="1874838"/>
          <p14:tracePt t="32320" x="8183563" y="1858963"/>
          <p14:tracePt t="32329" x="8161338" y="1851025"/>
          <p14:tracePt t="32346" x="8077200" y="1828800"/>
          <p14:tracePt t="32363" x="8008938" y="1828800"/>
          <p14:tracePt t="32379" x="7954963" y="1828800"/>
          <p14:tracePt t="32396" x="7864475" y="1844675"/>
          <p14:tracePt t="32412" x="7756525" y="1981200"/>
          <p14:tracePt t="32429" x="7696200" y="2141538"/>
          <p14:tracePt t="32446" x="7658100" y="2339975"/>
          <p14:tracePt t="32463" x="7712075" y="2651125"/>
          <p14:tracePt t="32479" x="7870825" y="2781300"/>
          <p14:tracePt t="32496" x="8145463" y="2819400"/>
          <p14:tracePt t="32512" x="8518525" y="2765425"/>
          <p14:tracePt t="32529" x="8778875" y="2636838"/>
          <p14:tracePt t="32546" x="8893175" y="2416175"/>
          <p14:tracePt t="32563" x="8899525" y="2187575"/>
          <p14:tracePt t="32579" x="8809038" y="1981200"/>
          <p14:tracePt t="32596" x="8640763" y="1820863"/>
          <p14:tracePt t="32613" x="8359775" y="1668463"/>
          <p14:tracePt t="32629" x="8115300" y="1616075"/>
          <p14:tracePt t="32646" x="7978775" y="1616075"/>
          <p14:tracePt t="32663" x="7832725" y="1760538"/>
          <p14:tracePt t="32679" x="7802563" y="1866900"/>
          <p14:tracePt t="32696" x="7794625" y="1943100"/>
          <p14:tracePt t="32713" x="7794625" y="1997075"/>
          <p14:tracePt t="32729" x="7818438" y="2027238"/>
          <p14:tracePt t="32746" x="7848600" y="2035175"/>
          <p14:tracePt t="32763" x="7864475" y="2035175"/>
          <p14:tracePt t="33856" x="7870825" y="2035175"/>
          <p14:tracePt t="37768" x="7870825" y="2041525"/>
          <p14:tracePt t="37776" x="7870825" y="2087563"/>
          <p14:tracePt t="37783" x="7864475" y="2125663"/>
          <p14:tracePt t="37872" x="7864475" y="2133600"/>
          <p14:tracePt t="37896" x="7864475" y="2141538"/>
          <p14:tracePt t="37904" x="7864475" y="2163763"/>
          <p14:tracePt t="37914" x="7864475" y="2201863"/>
          <p14:tracePt t="37931" x="7848600" y="2239963"/>
          <p14:tracePt t="37948" x="7832725" y="2286000"/>
          <p14:tracePt t="37964" x="7826375" y="2316163"/>
          <p14:tracePt t="37981" x="7810500" y="2339975"/>
          <p14:tracePt t="37998" x="7802563" y="2362200"/>
          <p14:tracePt t="38015" x="7742238" y="2446338"/>
          <p14:tracePt t="38031" x="7696200" y="2514600"/>
          <p14:tracePt t="38048" x="7642225" y="2552700"/>
          <p14:tracePt t="38065" x="7612063" y="2582863"/>
          <p14:tracePt t="38081" x="7604125" y="2598738"/>
          <p14:tracePt t="38098" x="7589838" y="2620963"/>
          <p14:tracePt t="38115" x="7566025" y="2651125"/>
          <p14:tracePt t="38131" x="7551738" y="2682875"/>
          <p14:tracePt t="38148" x="7521575" y="2713038"/>
          <p14:tracePt t="38287" x="7535863" y="2689225"/>
          <p14:tracePt t="38295" x="7589838" y="2636838"/>
          <p14:tracePt t="38303" x="7627938" y="2613025"/>
          <p14:tracePt t="38314" x="7673975" y="2574925"/>
          <p14:tracePt t="38331" x="7788275" y="2498725"/>
          <p14:tracePt t="38348" x="7886700" y="2430463"/>
          <p14:tracePt t="38365" x="7970838" y="2362200"/>
          <p14:tracePt t="38381" x="8016875" y="2293938"/>
          <p14:tracePt t="38398" x="8069263" y="2209800"/>
          <p14:tracePt t="38415" x="8085138" y="2125663"/>
          <p14:tracePt t="38431" x="8107363" y="2073275"/>
          <p14:tracePt t="38448" x="8099425" y="2027238"/>
          <p14:tracePt t="38465" x="8061325" y="1973263"/>
          <p14:tracePt t="38482" x="7993063" y="1927225"/>
          <p14:tracePt t="38498" x="7894638" y="1882775"/>
          <p14:tracePt t="38515" x="7734300" y="1836738"/>
          <p14:tracePt t="38531" x="7543800" y="1798638"/>
          <p14:tracePt t="38548" x="7323138" y="1790700"/>
          <p14:tracePt t="38565" x="7070725" y="1790700"/>
          <p14:tracePt t="38567" x="6904038" y="1790700"/>
          <p14:tracePt t="38581" x="6773863" y="1790700"/>
          <p14:tracePt t="38598" x="6515100" y="1828800"/>
          <p14:tracePt t="38615" x="6232525" y="1943100"/>
          <p14:tracePt t="38631" x="6126163" y="1997075"/>
          <p14:tracePt t="38648" x="6065838" y="2065338"/>
          <p14:tracePt t="38665" x="6042025" y="2095500"/>
          <p14:tracePt t="38681" x="6027738" y="2171700"/>
          <p14:tracePt t="38698" x="6011863" y="2308225"/>
          <p14:tracePt t="38715" x="6011863" y="2468563"/>
          <p14:tracePt t="38731" x="6011863" y="2628900"/>
          <p14:tracePt t="38748" x="6042025" y="2797175"/>
          <p14:tracePt t="38765" x="6134100" y="2911475"/>
          <p14:tracePt t="38782" x="6256338" y="2979738"/>
          <p14:tracePt t="38798" x="6430963" y="3025775"/>
          <p14:tracePt t="38815" x="6765925" y="3040063"/>
          <p14:tracePt t="38831" x="7712075" y="2811463"/>
          <p14:tracePt t="38848" x="8191500" y="2536825"/>
          <p14:tracePt t="38865" x="8488363" y="2339975"/>
          <p14:tracePt t="38881" x="8702675" y="2133600"/>
          <p14:tracePt t="38898" x="8770938" y="1981200"/>
          <p14:tracePt t="38915" x="8770938" y="1889125"/>
          <p14:tracePt t="38932" x="8732838" y="1768475"/>
          <p14:tracePt t="38948" x="8640763" y="1676400"/>
          <p14:tracePt t="38965" x="8488363" y="1600200"/>
          <p14:tracePt t="38982" x="8321675" y="1554163"/>
          <p14:tracePt t="38999" x="7908925" y="1516063"/>
          <p14:tracePt t="39015" x="7299325" y="1539875"/>
          <p14:tracePt t="39032" x="6765925" y="1668463"/>
          <p14:tracePt t="39048" x="6278563" y="1858963"/>
          <p14:tracePt t="39065" x="5943600" y="2095500"/>
          <p14:tracePt t="39082" x="5813425" y="2316163"/>
          <p14:tracePt t="39098" x="5807075" y="2522538"/>
          <p14:tracePt t="39115" x="5935663" y="2697163"/>
          <p14:tracePt t="39132" x="6392863" y="2887663"/>
          <p14:tracePt t="39148" x="7026275" y="2955925"/>
          <p14:tracePt t="39165" x="7650163" y="2955925"/>
          <p14:tracePt t="39182" x="8099425" y="2857500"/>
          <p14:tracePt t="39199" x="8343900" y="2713038"/>
          <p14:tracePt t="39215" x="8382000" y="2598738"/>
          <p14:tracePt t="39232" x="8335963" y="2422525"/>
          <p14:tracePt t="39248" x="8161338" y="2301875"/>
          <p14:tracePt t="39265" x="7932738" y="2255838"/>
          <p14:tracePt t="39281" x="7696200" y="2232025"/>
          <p14:tracePt t="39298" x="7505700" y="2278063"/>
          <p14:tracePt t="39314" x="7383463" y="2392363"/>
          <p14:tracePt t="39331" x="7345363" y="2530475"/>
          <p14:tracePt t="39348" x="7345363" y="2636838"/>
          <p14:tracePt t="39365" x="7475538" y="2682875"/>
          <p14:tracePt t="39382" x="7802563" y="2689225"/>
          <p14:tracePt t="39399" x="8428038" y="2530475"/>
          <p14:tracePt t="39415" x="8610600" y="2400300"/>
          <p14:tracePt t="39432" x="8656638" y="2301875"/>
          <p14:tracePt t="39448" x="8656638" y="2217738"/>
          <p14:tracePt t="39465" x="8488363" y="2095500"/>
          <p14:tracePt t="39482" x="8107363" y="1965325"/>
          <p14:tracePt t="39499" x="7497763" y="1836738"/>
          <p14:tracePt t="39515" x="7146925" y="1836738"/>
          <p14:tracePt t="39532" x="6827838" y="1943100"/>
          <p14:tracePt t="39548" x="6675438" y="2049463"/>
          <p14:tracePt t="39551" x="6659563" y="2073275"/>
          <p14:tracePt t="39565" x="6651625" y="2111375"/>
          <p14:tracePt t="39582" x="6651625" y="2155825"/>
          <p14:tracePt t="39599" x="7132638" y="2232025"/>
          <p14:tracePt t="39615" x="7483475" y="2232025"/>
          <p14:tracePt t="39632" x="8245475" y="2125663"/>
          <p14:tracePt t="39648" x="8512175" y="1981200"/>
          <p14:tracePt t="39665" x="8550275" y="1943100"/>
          <p14:tracePt t="39682" x="8550275" y="1927225"/>
          <p14:tracePt t="39699" x="8404225" y="1866900"/>
          <p14:tracePt t="39715" x="8031163" y="1820863"/>
          <p14:tracePt t="39732" x="7413625" y="1820863"/>
          <p14:tracePt t="39748" x="6980238" y="2003425"/>
          <p14:tracePt t="39765" x="6721475" y="2217738"/>
          <p14:tracePt t="39782" x="6651625" y="2324100"/>
          <p14:tracePt t="39799" x="6759575" y="2446338"/>
          <p14:tracePt t="39815" x="7208838" y="2476500"/>
          <p14:tracePt t="39832" x="7832725" y="2468563"/>
          <p14:tracePt t="39848" x="8237538" y="2378075"/>
          <p14:tracePt t="39865" x="8359775" y="2278063"/>
          <p14:tracePt t="39882" x="8359775" y="2247900"/>
          <p14:tracePt t="39898" x="8275638" y="2155825"/>
          <p14:tracePt t="39915" x="7810500" y="2049463"/>
          <p14:tracePt t="39932" x="7154863" y="1997075"/>
          <p14:tracePt t="39949" x="6575425" y="2027238"/>
          <p14:tracePt t="39965" x="6294438" y="2141538"/>
          <p14:tracePt t="39982" x="6226175" y="2225675"/>
          <p14:tracePt t="39999" x="6286500" y="2255838"/>
          <p14:tracePt t="40015" x="6583363" y="2270125"/>
          <p14:tracePt t="40032" x="7185025" y="2270125"/>
          <p14:tracePt t="40049" x="7489825" y="2217738"/>
          <p14:tracePt t="40065" x="7559675" y="2171700"/>
          <p14:tracePt t="40082" x="7566025" y="2163763"/>
          <p14:tracePt t="40099" x="7505700" y="2141538"/>
          <p14:tracePt t="40115" x="7315200" y="2095500"/>
          <p14:tracePt t="40132" x="6942138" y="2087563"/>
          <p14:tracePt t="40149" x="6735763" y="2087563"/>
          <p14:tracePt t="40165" x="6697663" y="2095500"/>
          <p14:tracePt t="40200" x="6705600" y="2103438"/>
          <p14:tracePt t="40208" x="6759575" y="2125663"/>
          <p14:tracePt t="40216" x="6811963" y="2133600"/>
          <p14:tracePt t="40232" x="6850063" y="2141538"/>
          <p14:tracePt t="42776" x="6858000" y="2141538"/>
          <p14:tracePt t="42784" x="6811963" y="2133600"/>
          <p14:tracePt t="42792" x="6759575" y="2117725"/>
          <p14:tracePt t="42800" x="6675438" y="2095500"/>
          <p14:tracePt t="42816" x="6469063" y="2041525"/>
          <p14:tracePt t="42833" x="5837238" y="1920875"/>
          <p14:tracePt t="42850" x="4762500" y="1744663"/>
          <p14:tracePt t="42866" x="3940175" y="1501775"/>
          <p14:tracePt t="42883" x="3140075" y="1295400"/>
          <p14:tracePt t="42900" x="2392363" y="1082675"/>
          <p14:tracePt t="42916" x="1844675" y="952500"/>
          <p14:tracePt t="42933" x="1616075" y="892175"/>
          <p14:tracePt t="42950" x="1524000" y="868363"/>
          <p14:tracePt t="42967" x="1463675" y="830263"/>
          <p14:tracePt t="42983" x="1355725" y="777875"/>
          <p14:tracePt t="43000" x="1189038" y="708025"/>
          <p14:tracePt t="43016" x="746125" y="587375"/>
          <p14:tracePt t="43033" x="130175" y="434975"/>
          <p14:tracePt t="43050" x="0" y="250825"/>
          <p14:tracePt t="52048" x="6202363" y="3802063"/>
          <p14:tracePt t="52072" x="6194425" y="3802063"/>
          <p14:tracePt t="52079" x="6188075" y="3802063"/>
          <p14:tracePt t="52087" x="6180138" y="3802063"/>
          <p14:tracePt t="52101" x="6156325" y="3802063"/>
          <p14:tracePt t="52118" x="6126163" y="3794125"/>
          <p14:tracePt t="52135" x="5897563" y="3886200"/>
          <p14:tracePt t="52151" x="5684838" y="4000500"/>
          <p14:tracePt t="52168" x="5372100" y="4068763"/>
          <p14:tracePt t="52184" x="5083175" y="4152900"/>
          <p14:tracePt t="52201" x="4899025" y="4213225"/>
          <p14:tracePt t="52218" x="4732338" y="4275138"/>
          <p14:tracePt t="52234" x="4625975" y="4297363"/>
          <p14:tracePt t="52251" x="4572000" y="4313238"/>
          <p14:tracePt t="52267" x="4564063" y="4313238"/>
          <p14:tracePt t="52284" x="4549775" y="4313238"/>
          <p14:tracePt t="52301" x="4525963" y="4313238"/>
          <p14:tracePt t="52318" x="4495800" y="4305300"/>
          <p14:tracePt t="52335" x="4479925" y="4289425"/>
          <p14:tracePt t="58392" x="4457700" y="4283075"/>
          <p14:tracePt t="58400" x="4411663" y="4251325"/>
          <p14:tracePt t="58408" x="4373563" y="4213225"/>
          <p14:tracePt t="58420" x="4351338" y="4160838"/>
          <p14:tracePt t="58437" x="4351338" y="4008438"/>
          <p14:tracePt t="58453" x="4495800" y="3848100"/>
          <p14:tracePt t="58470" x="4610100" y="3771900"/>
          <p14:tracePt t="58487" x="4740275" y="3679825"/>
          <p14:tracePt t="58503" x="4770438" y="3649663"/>
          <p14:tracePt t="58616" x="4770438" y="3641725"/>
          <p14:tracePt t="58800" x="4762500" y="3641725"/>
          <p14:tracePt t="58807" x="4754563" y="3641725"/>
          <p14:tracePt t="58816" x="4724400" y="3627438"/>
          <p14:tracePt t="58823" x="4648200" y="3611563"/>
          <p14:tracePt t="58837" x="4594225" y="3581400"/>
          <p14:tracePt t="58854" x="4457700" y="3551238"/>
          <p14:tracePt t="58871" x="3779838" y="3284538"/>
          <p14:tracePt t="58887" x="3360738" y="3116263"/>
          <p14:tracePt t="58904" x="2209800" y="2644775"/>
          <p14:tracePt t="58920" x="1554163" y="2370138"/>
          <p14:tracePt t="58937" x="1044575" y="2095500"/>
          <p14:tracePt t="58954" x="731838" y="1935163"/>
          <p14:tracePt t="58970" x="685800" y="1905000"/>
          <p14:tracePt t="59376" x="739775" y="1920875"/>
          <p14:tracePt t="59384" x="808038" y="1943100"/>
          <p14:tracePt t="59392" x="876300" y="1958975"/>
          <p14:tracePt t="59404" x="930275" y="1973263"/>
          <p14:tracePt t="59420" x="1120775" y="2019300"/>
          <p14:tracePt t="59437" x="1181100" y="2019300"/>
          <p14:tracePt t="59544" x="1189038" y="2019300"/>
          <p14:tracePt t="59560" x="1196975" y="2019300"/>
          <p14:tracePt t="59568" x="1219200" y="2035175"/>
          <p14:tracePt t="59576" x="1287463" y="2087563"/>
          <p14:tracePt t="59587" x="1355725" y="2141538"/>
          <p14:tracePt t="59604" x="1401763" y="2201863"/>
          <p14:tracePt t="59621" x="1455738" y="2293938"/>
          <p14:tracePt t="59637" x="1531938" y="2400300"/>
          <p14:tracePt t="59654" x="1584325" y="2468563"/>
          <p14:tracePt t="59671" x="1622425" y="2476500"/>
          <p14:tracePt t="59768" x="1630363" y="2476500"/>
          <p14:tracePt t="59776" x="1630363" y="2468563"/>
          <p14:tracePt t="59787" x="1630363" y="2454275"/>
          <p14:tracePt t="60728" x="1654175" y="2454275"/>
          <p14:tracePt t="60736" x="1698625" y="2454275"/>
          <p14:tracePt t="60744" x="1768475" y="2454275"/>
          <p14:tracePt t="60754" x="1820863" y="2454275"/>
          <p14:tracePt t="60771" x="2035175" y="2446338"/>
          <p14:tracePt t="60788" x="2209800" y="2416175"/>
          <p14:tracePt t="60804" x="2332038" y="2392363"/>
          <p14:tracePt t="60821" x="2446338" y="2370138"/>
          <p14:tracePt t="60838" x="2492375" y="2362200"/>
          <p14:tracePt t="60871" x="2506663" y="2354263"/>
          <p14:tracePt t="60888" x="2560638" y="2332038"/>
          <p14:tracePt t="60904" x="2628900" y="2308225"/>
          <p14:tracePt t="60921" x="2689225" y="2293938"/>
          <p14:tracePt t="60938" x="2735263" y="2278063"/>
          <p14:tracePt t="60954" x="2797175" y="2278063"/>
          <p14:tracePt t="60971" x="2819400" y="2278063"/>
          <p14:tracePt t="61712" x="2903538" y="2278063"/>
          <p14:tracePt t="61720" x="3254375" y="2278063"/>
          <p14:tracePt t="61728" x="3603625" y="2278063"/>
          <p14:tracePt t="61738" x="3932238" y="2278063"/>
          <p14:tracePt t="61755" x="4435475" y="2278063"/>
          <p14:tracePt t="61771" x="4724400" y="2278063"/>
          <p14:tracePt t="61788" x="4937125" y="2278063"/>
          <p14:tracePt t="61805" x="5059363" y="2278063"/>
          <p14:tracePt t="61821" x="5075238" y="2278063"/>
          <p14:tracePt t="61872" x="5089525" y="2270125"/>
          <p14:tracePt t="61880" x="5135563" y="2247900"/>
          <p14:tracePt t="61888" x="5189538" y="2232025"/>
          <p14:tracePt t="61905" x="5326063" y="2225675"/>
          <p14:tracePt t="61921" x="5508625" y="2225675"/>
          <p14:tracePt t="61938" x="5799138" y="2225675"/>
          <p14:tracePt t="61955" x="6134100" y="2286000"/>
          <p14:tracePt t="61971" x="6423025" y="2324100"/>
          <p14:tracePt t="61988" x="6621463" y="2346325"/>
          <p14:tracePt t="62005" x="6713538" y="2354263"/>
          <p14:tracePt t="62021" x="6727825" y="2354263"/>
          <p14:tracePt t="62200" x="6751638" y="2378075"/>
          <p14:tracePt t="62207" x="6781800" y="2454275"/>
          <p14:tracePt t="62216" x="6804025" y="2506663"/>
          <p14:tracePt t="62223" x="6811963" y="2530475"/>
          <p14:tracePt t="62238" x="6811963" y="2544763"/>
          <p14:tracePt t="62334" x="6797675" y="2544763"/>
          <p14:tracePt t="62358" x="6789738" y="2544763"/>
          <p14:tracePt t="62382" x="6781800" y="2544763"/>
          <p14:tracePt t="62399" x="6781800" y="2530475"/>
          <p14:tracePt t="62407" x="6781800" y="2506663"/>
          <p14:tracePt t="62415" x="6781800" y="2492375"/>
          <p14:tracePt t="62423" x="6781800" y="2476500"/>
          <p14:tracePt t="62438" x="6781800" y="2468563"/>
          <p14:tracePt t="62454" x="6781800" y="2422525"/>
          <p14:tracePt t="62472" x="6804025" y="2362200"/>
          <p14:tracePt t="62488" x="6827838" y="2316163"/>
          <p14:tracePt t="62505" x="6835775" y="2286000"/>
          <p14:tracePt t="62522" x="6835775" y="2278063"/>
          <p14:tracePt t="62728" x="6850063" y="2278063"/>
          <p14:tracePt t="62736" x="6858000" y="2278063"/>
          <p14:tracePt t="62744" x="6873875" y="2278063"/>
          <p14:tracePt t="62755" x="6880225" y="2278063"/>
          <p14:tracePt t="62879" x="6880225" y="2286000"/>
          <p14:tracePt t="62895" x="6880225" y="2293938"/>
          <p14:tracePt t="62927" x="6880225" y="2316163"/>
          <p14:tracePt t="62935" x="6880225" y="2332038"/>
          <p14:tracePt t="63088" x="6880225" y="2301875"/>
          <p14:tracePt t="63096" x="6880225" y="2293938"/>
          <p14:tracePt t="63105" x="6880225" y="2270125"/>
          <p14:tracePt t="63122" x="6880225" y="2217738"/>
          <p14:tracePt t="63138" x="6880225" y="2187575"/>
          <p14:tracePt t="63155" x="6880225" y="2179638"/>
          <p14:tracePt t="63172" x="6880225" y="2171700"/>
          <p14:tracePt t="63216" x="6880225" y="2163763"/>
          <p14:tracePt t="63232" x="6880225" y="2149475"/>
          <p14:tracePt t="63240" x="6896100" y="2149475"/>
          <p14:tracePt t="63255" x="6942138" y="2141538"/>
          <p14:tracePt t="63272" x="6994525" y="2117725"/>
          <p14:tracePt t="63289" x="7048500" y="2111375"/>
          <p14:tracePt t="63305" x="7102475" y="2095500"/>
          <p14:tracePt t="63322" x="7146925" y="2079625"/>
          <p14:tracePt t="63339" x="7170738" y="2065338"/>
          <p14:tracePt t="63372" x="7178675" y="2065338"/>
          <p14:tracePt t="63400" x="7185025" y="2057400"/>
          <p14:tracePt t="63407" x="7208838" y="2019300"/>
          <p14:tracePt t="63422" x="7231063" y="2011363"/>
          <p14:tracePt t="63439" x="7269163" y="1989138"/>
          <p14:tracePt t="63455" x="7407275" y="1958975"/>
          <p14:tracePt t="63472" x="7437438" y="1951038"/>
          <p14:tracePt t="63489" x="7451725" y="1951038"/>
          <p14:tracePt t="63560" x="7437438" y="1951038"/>
          <p14:tracePt t="63568" x="7399338" y="1951038"/>
          <p14:tracePt t="63576" x="7361238" y="1943100"/>
          <p14:tracePt t="63589" x="7315200" y="1943100"/>
          <p14:tracePt t="63605" x="7132638" y="1981200"/>
          <p14:tracePt t="63622" x="6934200" y="2095500"/>
          <p14:tracePt t="63639" x="6743700" y="2225675"/>
          <p14:tracePt t="63655" x="6727825" y="2232025"/>
          <p14:tracePt t="63689" x="6727825" y="2239963"/>
          <p14:tracePt t="63705" x="6773863" y="2255838"/>
          <p14:tracePt t="63722" x="6819900" y="2278063"/>
          <p14:tracePt t="63739" x="6865938" y="2278063"/>
          <p14:tracePt t="63755" x="6896100" y="2293938"/>
          <p14:tracePt t="63888" x="6904038" y="2293938"/>
          <p14:tracePt t="63895" x="6942138" y="2293938"/>
          <p14:tracePt t="63905" x="7040563" y="2278063"/>
          <p14:tracePt t="63922" x="7200900" y="2278063"/>
          <p14:tracePt t="63939" x="7345363" y="2270125"/>
          <p14:tracePt t="63955" x="7383463" y="2270125"/>
          <p14:tracePt t="64048" x="7391400" y="2270125"/>
          <p14:tracePt t="64088" x="7399338" y="2270125"/>
          <p14:tracePt t="64096" x="7407275" y="2270125"/>
          <p14:tracePt t="64106" x="7459663" y="2316163"/>
          <p14:tracePt t="64122" x="7559675" y="2378075"/>
          <p14:tracePt t="64139" x="7589838" y="2384425"/>
          <p14:tracePt t="64156" x="7604125" y="2384425"/>
          <p14:tracePt t="64172" x="7650163" y="2384425"/>
          <p14:tracePt t="64189" x="7712075" y="2384425"/>
          <p14:tracePt t="64206" x="7726363" y="2378075"/>
          <p14:tracePt t="64279" x="7742238" y="2370138"/>
          <p14:tracePt t="64287" x="7764463" y="2362200"/>
          <p14:tracePt t="64311" x="7764463" y="2354263"/>
          <p14:tracePt t="64343" x="7772400" y="2346325"/>
          <p14:tracePt t="64351" x="7794625" y="2339975"/>
          <p14:tracePt t="64359" x="7848600" y="2324100"/>
          <p14:tracePt t="64372" x="7894638" y="2316163"/>
          <p14:tracePt t="64389" x="8023225" y="2316163"/>
          <p14:tracePt t="64405" x="8213725" y="2316163"/>
          <p14:tracePt t="64423" x="8466138" y="2316163"/>
          <p14:tracePt t="64439" x="8496300" y="2316163"/>
          <p14:tracePt t="64455" x="8518525" y="2316163"/>
          <p14:tracePt t="64535" x="8512175" y="2316163"/>
          <p14:tracePt t="64544" x="8504238" y="2316163"/>
          <p14:tracePt t="64551" x="8480425" y="2316163"/>
          <p14:tracePt t="64560" x="8450263" y="2324100"/>
          <p14:tracePt t="64572" x="8412163" y="2354263"/>
          <p14:tracePt t="64589" x="8366125" y="2362200"/>
          <p14:tracePt t="64605" x="8297863" y="2392363"/>
          <p14:tracePt t="64623" x="8199438" y="2430463"/>
          <p14:tracePt t="64639" x="8153400" y="2430463"/>
          <p14:tracePt t="64655" x="8123238" y="2430463"/>
          <p14:tracePt t="64712" x="8115300" y="2430463"/>
          <p14:tracePt t="64824" x="8115300" y="2422525"/>
          <p14:tracePt t="64832" x="8099425" y="2392363"/>
          <p14:tracePt t="64840" x="8093075" y="2384425"/>
          <p14:tracePt t="64920" x="8085138" y="2378075"/>
          <p14:tracePt t="64928" x="8085138" y="2370138"/>
          <p14:tracePt t="64939" x="8069263" y="2354263"/>
          <p14:tracePt t="64956" x="8061325" y="2339975"/>
          <p14:tracePt t="64989" x="8054975" y="2339975"/>
          <p14:tracePt t="65006" x="8047038" y="2339975"/>
          <p14:tracePt t="65152" x="8054975" y="2339975"/>
          <p14:tracePt t="65160" x="8077200" y="2339975"/>
          <p14:tracePt t="65168" x="8093075" y="2339975"/>
          <p14:tracePt t="65175" x="8099425" y="2339975"/>
          <p14:tracePt t="65189" x="8123238" y="2339975"/>
          <p14:tracePt t="65206" x="8175625" y="2339975"/>
          <p14:tracePt t="65223" x="8213725" y="2339975"/>
          <p14:tracePt t="65912" x="8199438" y="2339975"/>
          <p14:tracePt t="65920" x="8191500" y="2339975"/>
          <p14:tracePt t="65928" x="8183563" y="2339975"/>
          <p14:tracePt t="65939" x="8175625" y="2339975"/>
          <p14:tracePt t="66320" x="8169275" y="2400300"/>
          <p14:tracePt t="66328" x="8169275" y="2514600"/>
          <p14:tracePt t="66340" x="8169275" y="2590800"/>
          <p14:tracePt t="66356" x="8175625" y="2727325"/>
          <p14:tracePt t="66373" x="8183563" y="2819400"/>
          <p14:tracePt t="66390" x="8183563" y="2841625"/>
          <p14:tracePt t="70704" x="8183563" y="2849563"/>
          <p14:tracePt t="70711" x="8093075" y="2849563"/>
          <p14:tracePt t="70720" x="7818438" y="2841625"/>
          <p14:tracePt t="70727" x="7559675" y="2857500"/>
          <p14:tracePt t="70741" x="7353300" y="2873375"/>
          <p14:tracePt t="70758" x="7070725" y="2873375"/>
          <p14:tracePt t="70775" x="6713538" y="2873375"/>
          <p14:tracePt t="70791" x="6423025" y="2873375"/>
          <p14:tracePt t="70808" x="6248400" y="2873375"/>
          <p14:tracePt t="70825" x="6180138" y="2873375"/>
          <p14:tracePt t="70841" x="6149975" y="2857500"/>
          <p14:tracePt t="70896" x="6134100" y="2827338"/>
          <p14:tracePt t="70904" x="6126163" y="2751138"/>
          <p14:tracePt t="70911" x="6118225" y="2689225"/>
          <p14:tracePt t="70925" x="6111875" y="2651125"/>
          <p14:tracePt t="70941" x="6096000" y="2522538"/>
          <p14:tracePt t="70958" x="6057900" y="2378075"/>
          <p14:tracePt t="70975" x="6049963" y="2232025"/>
          <p14:tracePt t="70991" x="6088063" y="2133600"/>
          <p14:tracePt t="71008" x="6188075" y="2049463"/>
          <p14:tracePt t="71025" x="6354763" y="1981200"/>
          <p14:tracePt t="71041" x="6561138" y="1935163"/>
          <p14:tracePt t="71058" x="6765925" y="1905000"/>
          <p14:tracePt t="71075" x="6926263" y="1897063"/>
          <p14:tracePt t="71091" x="7002463" y="1897063"/>
          <p14:tracePt t="71120" x="7010400" y="1897063"/>
          <p14:tracePt t="71143" x="7010400" y="1920875"/>
          <p14:tracePt t="71152" x="7048500" y="2027238"/>
          <p14:tracePt t="71160" x="7078663" y="2111375"/>
          <p14:tracePt t="71175" x="7078663" y="2187575"/>
          <p14:tracePt t="71191" x="7078663" y="2522538"/>
          <p14:tracePt t="71208" x="7010400" y="2659063"/>
          <p14:tracePt t="71225" x="6904038" y="2765425"/>
          <p14:tracePt t="71241" x="6789738" y="2781300"/>
          <p14:tracePt t="71258" x="6645275" y="2751138"/>
          <p14:tracePt t="71274" x="6438900" y="2568575"/>
          <p14:tracePt t="71291" x="6194425" y="2263775"/>
          <p14:tracePt t="71308" x="6042025" y="2011363"/>
          <p14:tracePt t="71325" x="5997575" y="1858963"/>
          <p14:tracePt t="71342" x="5989638" y="1744663"/>
          <p14:tracePt t="71359" x="6096000" y="1684338"/>
          <p14:tracePt t="71375" x="6164263" y="1684338"/>
          <p14:tracePt t="71391" x="6362700" y="1692275"/>
          <p14:tracePt t="71408" x="6477000" y="1752600"/>
          <p14:tracePt t="71425" x="6545263" y="1844675"/>
          <p14:tracePt t="71442" x="6561138" y="2019300"/>
          <p14:tracePt t="71458" x="6561138" y="2149475"/>
          <p14:tracePt t="71475" x="6507163" y="2255838"/>
          <p14:tracePt t="71492" x="6430963" y="2301875"/>
          <p14:tracePt t="71508" x="6384925" y="2301875"/>
          <p14:tracePt t="71525" x="6370638" y="2301875"/>
          <p14:tracePt t="71542" x="6346825" y="2255838"/>
          <p14:tracePt t="71559" x="6340475" y="2179638"/>
          <p14:tracePt t="71575" x="6340475" y="2155825"/>
          <p14:tracePt t="71592" x="6340475" y="2133600"/>
          <p14:tracePt t="72072" x="6270625" y="2125663"/>
          <p14:tracePt t="72080" x="6118225" y="2278063"/>
          <p14:tracePt t="72092" x="5973763" y="2430463"/>
          <p14:tracePt t="72108" x="5546725" y="2705100"/>
          <p14:tracePt t="72125" x="4906963" y="2979738"/>
          <p14:tracePt t="72142" x="4160838" y="3216275"/>
          <p14:tracePt t="72159" x="3170238" y="3429000"/>
          <p14:tracePt t="72175" x="2667000" y="3429000"/>
          <p14:tracePt t="72192" x="2232025" y="3429000"/>
          <p14:tracePt t="72208" x="1744663" y="3398838"/>
          <p14:tracePt t="72225" x="1455738" y="3360738"/>
          <p14:tracePt t="72242" x="1325563" y="3322638"/>
          <p14:tracePt t="72258" x="1295400" y="3314700"/>
          <p14:tracePt t="72275" x="1287463" y="3306763"/>
          <p14:tracePt t="72560" x="1287463" y="3298825"/>
          <p14:tracePt t="72568" x="1287463" y="3292475"/>
          <p14:tracePt t="73296" x="1287463" y="3284538"/>
          <p14:tracePt t="73304" x="1303338" y="3284538"/>
          <p14:tracePt t="73311" x="1325563" y="3284538"/>
          <p14:tracePt t="73326" x="1349375" y="3284538"/>
          <p14:tracePt t="73343" x="1363663" y="3284538"/>
          <p14:tracePt t="73376" x="1371600" y="3284538"/>
          <p14:tracePt t="77368" x="1387475" y="3298825"/>
          <p14:tracePt t="77376" x="1447800" y="3421063"/>
          <p14:tracePt t="77384" x="1570038" y="3703638"/>
          <p14:tracePt t="77394" x="1676400" y="3916363"/>
          <p14:tracePt t="77410" x="1836738" y="4275138"/>
          <p14:tracePt t="77427" x="1920875" y="4479925"/>
          <p14:tracePt t="77444" x="1973263" y="4625975"/>
          <p14:tracePt t="77460" x="1973263" y="4648200"/>
          <p14:tracePt t="77704" x="1981200" y="4656138"/>
          <p14:tracePt t="78320" x="1973263" y="4656138"/>
          <p14:tracePt t="78464" x="1973263" y="4648200"/>
          <p14:tracePt t="78480" x="1973263" y="4610100"/>
          <p14:tracePt t="78488" x="1997075" y="4549775"/>
          <p14:tracePt t="78496" x="2003425" y="4541838"/>
          <p14:tracePt t="78511" x="2019300" y="4525963"/>
          <p14:tracePt t="78527" x="2065338" y="4479925"/>
          <p14:tracePt t="78544" x="2087563" y="4473575"/>
          <p14:tracePt t="78577" x="2087563" y="4457700"/>
          <p14:tracePt t="78594" x="2117725" y="4427538"/>
          <p14:tracePt t="78611" x="2141538" y="4403725"/>
          <p14:tracePt t="78627" x="2163763" y="4381500"/>
          <p14:tracePt t="78644" x="2187575" y="4365625"/>
          <p14:tracePt t="78661" x="2193925" y="4359275"/>
          <p14:tracePt t="78720" x="2201863" y="4359275"/>
          <p14:tracePt t="78728" x="2209800" y="4351338"/>
          <p14:tracePt t="78736" x="2239963" y="4343400"/>
          <p14:tracePt t="78744" x="2278063" y="4343400"/>
          <p14:tracePt t="78761" x="2354263" y="4321175"/>
          <p14:tracePt t="78778" x="2460625" y="4289425"/>
          <p14:tracePt t="78794" x="2552700" y="4267200"/>
          <p14:tracePt t="78811" x="2582863" y="4251325"/>
          <p14:tracePt t="78828" x="2590800" y="4251325"/>
          <p14:tracePt t="79368" x="2659063" y="4251325"/>
          <p14:tracePt t="79376" x="2751138" y="4251325"/>
          <p14:tracePt t="79384" x="2903538" y="4251325"/>
          <p14:tracePt t="79394" x="3108325" y="4251325"/>
          <p14:tracePt t="79411" x="3687763" y="4251325"/>
          <p14:tracePt t="79428" x="4327525" y="4251325"/>
          <p14:tracePt t="79445" x="4930775" y="4251325"/>
          <p14:tracePt t="79461" x="5280025" y="4251325"/>
          <p14:tracePt t="79478" x="5448300" y="4237038"/>
          <p14:tracePt t="79495" x="5456238" y="4237038"/>
          <p14:tracePt t="79560" x="5508625" y="4213225"/>
          <p14:tracePt t="79568" x="5646738" y="4175125"/>
          <p14:tracePt t="79578" x="5813425" y="4168775"/>
          <p14:tracePt t="79595" x="6188075" y="4122738"/>
          <p14:tracePt t="79611" x="6583363" y="4106863"/>
          <p14:tracePt t="79628" x="6980238" y="4106863"/>
          <p14:tracePt t="79645" x="7239000" y="4106863"/>
          <p14:tracePt t="79661" x="7383463" y="4106863"/>
          <p14:tracePt t="79678" x="7399338" y="4106863"/>
          <p14:tracePt t="79872" x="7375525" y="4106863"/>
          <p14:tracePt t="79880" x="7315200" y="4114800"/>
          <p14:tracePt t="79888" x="7261225" y="4160838"/>
          <p14:tracePt t="79896" x="7185025" y="4175125"/>
          <p14:tracePt t="79911" x="7064375" y="4213225"/>
          <p14:tracePt t="79928" x="6988175" y="4237038"/>
          <p14:tracePt t="79945" x="6972300" y="4237038"/>
          <p14:tracePt t="80456" x="6964363" y="4237038"/>
          <p14:tracePt t="80464" x="6980238" y="4191000"/>
          <p14:tracePt t="80472" x="7018338" y="4114800"/>
          <p14:tracePt t="80480" x="7048500" y="4038600"/>
          <p14:tracePt t="80495" x="7064375" y="4016375"/>
          <p14:tracePt t="80511" x="7108825" y="3940175"/>
          <p14:tracePt t="80528" x="7132638" y="3908425"/>
          <p14:tracePt t="80712" x="7132638" y="3916363"/>
          <p14:tracePt t="80720" x="7146925" y="3992563"/>
          <p14:tracePt t="80728" x="7154863" y="4054475"/>
          <p14:tracePt t="80745" x="7154863" y="4092575"/>
          <p14:tracePt t="80762" x="7154863" y="4122738"/>
          <p14:tracePt t="80778" x="7154863" y="4130675"/>
          <p14:tracePt t="80912" x="7154863" y="4114800"/>
          <p14:tracePt t="80920" x="7162800" y="4106863"/>
          <p14:tracePt t="80928" x="7170738" y="4098925"/>
          <p14:tracePt t="80945" x="7192963" y="4054475"/>
          <p14:tracePt t="80962" x="7208838" y="4030663"/>
          <p14:tracePt t="80978" x="7216775" y="4016375"/>
          <p14:tracePt t="80995" x="7231063" y="4000500"/>
          <p14:tracePt t="81012" x="7261225" y="3970338"/>
          <p14:tracePt t="81028" x="7285038" y="3940175"/>
          <p14:tracePt t="81200" x="7285038" y="3984625"/>
          <p14:tracePt t="81208" x="7277100" y="4030663"/>
          <p14:tracePt t="81216" x="7277100" y="4038600"/>
          <p14:tracePt t="81228" x="7269163" y="4046538"/>
          <p14:tracePt t="81245" x="7261225" y="4060825"/>
          <p14:tracePt t="81262" x="7239000" y="4076700"/>
          <p14:tracePt t="81279" x="7200900" y="4084638"/>
          <p14:tracePt t="81295" x="7146925" y="4106863"/>
          <p14:tracePt t="81312" x="7094538" y="4114800"/>
          <p14:tracePt t="81329" x="7056438" y="4114800"/>
          <p14:tracePt t="81345" x="7018338" y="4114800"/>
          <p14:tracePt t="81362" x="6994525" y="4114800"/>
          <p14:tracePt t="81379" x="6950075" y="4098925"/>
          <p14:tracePt t="81395" x="6918325" y="4092575"/>
          <p14:tracePt t="81412" x="6911975" y="4092575"/>
          <p14:tracePt t="81429" x="6896100" y="4092575"/>
          <p14:tracePt t="81445" x="6888163" y="4084638"/>
          <p14:tracePt t="81462" x="6873875" y="4084638"/>
          <p14:tracePt t="81479" x="6842125" y="4084638"/>
          <p14:tracePt t="81495" x="6781800" y="4092575"/>
          <p14:tracePt t="81512" x="6735763" y="4144963"/>
          <p14:tracePt t="81529" x="6689725" y="4244975"/>
          <p14:tracePt t="81545" x="6667500" y="4321175"/>
          <p14:tracePt t="81562" x="6667500" y="4397375"/>
          <p14:tracePt t="81579" x="6667500" y="4427538"/>
          <p14:tracePt t="81595" x="6675438" y="4457700"/>
          <p14:tracePt t="81612" x="6675438" y="4465638"/>
          <p14:tracePt t="81656" x="6689725" y="4465638"/>
          <p14:tracePt t="81664" x="6705600" y="4449763"/>
          <p14:tracePt t="81679" x="6751638" y="4373563"/>
          <p14:tracePt t="81695" x="6827838" y="4283075"/>
          <p14:tracePt t="81712" x="6888163" y="4213225"/>
          <p14:tracePt t="81728" x="6904038" y="4168775"/>
          <p14:tracePt t="81761" x="6904038" y="4160838"/>
          <p14:tracePt t="81778" x="6896100" y="4092575"/>
          <p14:tracePt t="81795" x="6880225" y="4060825"/>
          <p14:tracePt t="81812" x="6880225" y="4054475"/>
          <p14:tracePt t="81829" x="6827838" y="3924300"/>
          <p14:tracePt t="81845" x="6804025" y="3886200"/>
          <p14:tracePt t="81862" x="6797675" y="3886200"/>
          <p14:tracePt t="81936" x="6811963" y="3886200"/>
          <p14:tracePt t="81944" x="6835775" y="3886200"/>
          <p14:tracePt t="81952" x="6858000" y="3886200"/>
          <p14:tracePt t="81962" x="6888163" y="3886200"/>
          <p14:tracePt t="81979" x="6980238" y="3886200"/>
          <p14:tracePt t="81996" x="7132638" y="3886200"/>
          <p14:tracePt t="82012" x="7223125" y="3886200"/>
          <p14:tracePt t="82029" x="7231063" y="3886200"/>
          <p14:tracePt t="82104" x="7208838" y="3878263"/>
          <p14:tracePt t="82112" x="7200900" y="3878263"/>
          <p14:tracePt t="82120" x="7178675" y="3878263"/>
          <p14:tracePt t="82129" x="7170738" y="3878263"/>
          <p14:tracePt t="82146" x="7154863" y="3878263"/>
          <p14:tracePt t="82162" x="7140575" y="3878263"/>
          <p14:tracePt t="82179" x="7132638" y="3878263"/>
          <p14:tracePt t="82231" x="7132638" y="3886200"/>
          <p14:tracePt t="82240" x="7132638" y="3902075"/>
          <p14:tracePt t="82247" x="7140575" y="3916363"/>
          <p14:tracePt t="82472" x="7116763" y="3954463"/>
          <p14:tracePt t="82480" x="7078663" y="4000500"/>
          <p14:tracePt t="82488" x="7018338" y="4060825"/>
          <p14:tracePt t="82496" x="6934200" y="4106863"/>
          <p14:tracePt t="82512" x="6613525" y="4267200"/>
          <p14:tracePt t="82529" x="6286500" y="4389438"/>
          <p14:tracePt t="82546" x="5851525" y="4511675"/>
          <p14:tracePt t="82562" x="5334000" y="4594225"/>
          <p14:tracePt t="82579" x="4694238" y="4678363"/>
          <p14:tracePt t="82596" x="4054475" y="4770438"/>
          <p14:tracePt t="82612" x="3375025" y="4860925"/>
          <p14:tracePt t="82629" x="2735263" y="4930775"/>
          <p14:tracePt t="82631" x="2468563" y="4930775"/>
          <p14:tracePt t="82646" x="2217738" y="4930775"/>
          <p14:tracePt t="82663" x="1638300" y="4930775"/>
          <p14:tracePt t="82679" x="1425575" y="4930775"/>
          <p14:tracePt t="82696" x="1303338" y="4930775"/>
          <p14:tracePt t="82712" x="1279525" y="4930775"/>
          <p14:tracePt t="82816" x="1265238" y="4960938"/>
          <p14:tracePt t="82824" x="1257300" y="5029200"/>
          <p14:tracePt t="82831" x="1235075" y="5113338"/>
          <p14:tracePt t="82846" x="1227138" y="5203825"/>
          <p14:tracePt t="82863" x="1196975" y="5440363"/>
          <p14:tracePt t="82879" x="1189038" y="5516563"/>
          <p14:tracePt t="82896" x="1189038" y="5540375"/>
          <p14:tracePt t="82912" x="1189038" y="5546725"/>
          <p14:tracePt t="82929" x="1249363" y="5546725"/>
          <p14:tracePt t="82946" x="1393825" y="5546725"/>
          <p14:tracePt t="82962" x="1539875" y="5524500"/>
          <p14:tracePt t="82979" x="1676400" y="5448300"/>
          <p14:tracePt t="82996" x="1774825" y="5410200"/>
          <p14:tracePt t="83012" x="1812925" y="5394325"/>
          <p14:tracePt t="83112" x="1828800" y="5394325"/>
          <p14:tracePt t="83128" x="1858963" y="5394325"/>
          <p14:tracePt t="83136" x="1897063" y="5394325"/>
          <p14:tracePt t="83146" x="1997075" y="5432425"/>
          <p14:tracePt t="83163" x="2209800" y="5502275"/>
          <p14:tracePt t="83179" x="2354263" y="5546725"/>
          <p14:tracePt t="83196" x="2492375" y="5584825"/>
          <p14:tracePt t="83213" x="2506663" y="5592763"/>
          <p14:tracePt t="83344" x="2514600" y="5592763"/>
          <p14:tracePt t="83352" x="2514600" y="5570538"/>
          <p14:tracePt t="83376" x="2522538" y="5562600"/>
          <p14:tracePt t="83383" x="2544763" y="5540375"/>
          <p14:tracePt t="83396" x="2560638" y="5524500"/>
          <p14:tracePt t="83413" x="2582863" y="5516563"/>
          <p14:tracePt t="83429" x="2590800" y="5508625"/>
          <p14:tracePt t="83568" x="2590800" y="5524500"/>
          <p14:tracePt t="83576" x="2582863" y="5532438"/>
          <p14:tracePt t="83583" x="2568575" y="5546725"/>
          <p14:tracePt t="83596" x="2560638" y="5562600"/>
          <p14:tracePt t="83615" x="2552700" y="5570538"/>
          <p14:tracePt t="84384" x="2606675" y="5578475"/>
          <p14:tracePt t="84392" x="2751138" y="5570538"/>
          <p14:tracePt t="84399" x="2873375" y="5540375"/>
          <p14:tracePt t="84413" x="3048000" y="5508625"/>
          <p14:tracePt t="84430" x="3489325" y="5380038"/>
          <p14:tracePt t="84447" x="4251325" y="5159375"/>
          <p14:tracePt t="84463" x="4784725" y="4945063"/>
          <p14:tracePt t="84480" x="5235575" y="4746625"/>
          <p14:tracePt t="84496" x="5622925" y="4587875"/>
          <p14:tracePt t="84513" x="5973763" y="4441825"/>
          <p14:tracePt t="84530" x="6240463" y="4327525"/>
          <p14:tracePt t="84546" x="6523038" y="4237038"/>
          <p14:tracePt t="84563" x="6697663" y="4191000"/>
          <p14:tracePt t="84580" x="6842125" y="4130675"/>
          <p14:tracePt t="84596" x="6926263" y="4092575"/>
          <p14:tracePt t="84613" x="6934200" y="4084638"/>
          <p14:tracePt t="84688" x="6942138" y="4084638"/>
          <p14:tracePt t="84696" x="6956425" y="4084638"/>
          <p14:tracePt t="84704" x="6988175" y="4068763"/>
          <p14:tracePt t="84713" x="7032625" y="4054475"/>
          <p14:tracePt t="84730" x="7108825" y="4038600"/>
          <p14:tracePt t="84746" x="7178675" y="4022725"/>
          <p14:tracePt t="84763" x="7216775" y="4022725"/>
          <p14:tracePt t="84780" x="7231063" y="4022725"/>
          <p14:tracePt t="84992" x="7208838" y="4022725"/>
          <p14:tracePt t="85000" x="7185025" y="4030663"/>
          <p14:tracePt t="85008" x="7146925" y="4076700"/>
          <p14:tracePt t="85016" x="7108825" y="4137025"/>
          <p14:tracePt t="85030" x="7056438" y="4183063"/>
          <p14:tracePt t="85047" x="6888163" y="4297363"/>
          <p14:tracePt t="85063" x="6797675" y="4335463"/>
          <p14:tracePt t="85080" x="6789738" y="4343400"/>
          <p14:tracePt t="85200" x="6781800" y="4343400"/>
          <p14:tracePt t="85208" x="6789738" y="4327525"/>
          <p14:tracePt t="85216" x="6789738" y="4313238"/>
          <p14:tracePt t="85230" x="6797675" y="4305300"/>
          <p14:tracePt t="85247" x="6827838" y="4259263"/>
          <p14:tracePt t="85263" x="6865938" y="4213225"/>
          <p14:tracePt t="85280" x="6880225" y="4191000"/>
          <p14:tracePt t="85296" x="6880225" y="4183063"/>
          <p14:tracePt t="85384" x="6904038" y="4221163"/>
          <p14:tracePt t="85392" x="6926263" y="4321175"/>
          <p14:tracePt t="85400" x="6950075" y="4389438"/>
          <p14:tracePt t="85413" x="6956425" y="4419600"/>
          <p14:tracePt t="85430" x="6964363" y="4465638"/>
          <p14:tracePt t="85512" x="6972300" y="4473575"/>
          <p14:tracePt t="85528" x="6980238" y="4457700"/>
          <p14:tracePt t="85536" x="6988175" y="4427538"/>
          <p14:tracePt t="85547" x="6994525" y="4389438"/>
          <p14:tracePt t="85563" x="7010400" y="4365625"/>
          <p14:tracePt t="85580" x="7018338" y="4335463"/>
          <p14:tracePt t="85641" x="7018338" y="4327525"/>
          <p14:tracePt t="86192" x="6988175" y="4321175"/>
          <p14:tracePt t="86199" x="6918325" y="4365625"/>
          <p14:tracePt t="86208" x="6835775" y="4419600"/>
          <p14:tracePt t="86215" x="6689725" y="4503738"/>
          <p14:tracePt t="86231" x="6302375" y="4648200"/>
          <p14:tracePt t="86247" x="5707063" y="4822825"/>
          <p14:tracePt t="86264" x="5067300" y="4983163"/>
          <p14:tracePt t="86280" x="4427538" y="5067300"/>
          <p14:tracePt t="86297" x="3902075" y="5105400"/>
          <p14:tracePt t="86314" x="3467100" y="5105400"/>
          <p14:tracePt t="86331" x="3154363" y="5105400"/>
          <p14:tracePt t="86347" x="2895600" y="5121275"/>
          <p14:tracePt t="86364" x="2697163" y="5127625"/>
          <p14:tracePt t="86380" x="2560638" y="5127625"/>
          <p14:tracePt t="86397" x="2484438" y="5127625"/>
          <p14:tracePt t="86414" x="2454275" y="5121275"/>
          <p14:tracePt t="86431" x="2422525" y="5067300"/>
          <p14:tracePt t="86447" x="2384425" y="4999038"/>
          <p14:tracePt t="86464" x="2324100" y="4930775"/>
          <p14:tracePt t="86480" x="2247900" y="4868863"/>
          <p14:tracePt t="86497" x="2163763" y="4822825"/>
          <p14:tracePt t="86514" x="2117725" y="4808538"/>
          <p14:tracePt t="86530" x="2095500" y="4800600"/>
          <p14:tracePt t="86547" x="2087563" y="4800600"/>
          <p14:tracePt t="86580" x="2057400" y="4800600"/>
          <p14:tracePt t="86597" x="1943100" y="4822825"/>
          <p14:tracePt t="86614" x="1790700" y="4892675"/>
          <p14:tracePt t="86631" x="1616075" y="4968875"/>
          <p14:tracePt t="86647" x="1539875" y="5013325"/>
          <p14:tracePt t="86664" x="1516063" y="5029200"/>
          <p14:tracePt t="86976" x="1524000" y="5037138"/>
          <p14:tracePt t="86984" x="1584325" y="5051425"/>
          <p14:tracePt t="86992" x="1706563" y="5075238"/>
          <p14:tracePt t="86999" x="1905000" y="5097463"/>
          <p14:tracePt t="87014" x="2065338" y="5097463"/>
          <p14:tracePt t="87031" x="2568575" y="5097463"/>
          <p14:tracePt t="87047" x="2879725" y="5097463"/>
          <p14:tracePt t="87064" x="3063875" y="5097463"/>
          <p14:tracePt t="87081" x="3086100" y="5097463"/>
          <p14:tracePt t="87968" x="3094038" y="5097463"/>
          <p14:tracePt t="87976" x="3146425" y="4930775"/>
          <p14:tracePt t="87983" x="3284538" y="4495800"/>
          <p14:tracePt t="87998" x="3406775" y="4060825"/>
          <p14:tracePt t="88015" x="3581400" y="2971800"/>
          <p14:tracePt t="88031" x="3649663" y="2460625"/>
          <p14:tracePt t="88048" x="3665538" y="1981200"/>
          <p14:tracePt t="88064" x="3657600" y="1554163"/>
          <p14:tracePt t="88081" x="3467100" y="1104900"/>
          <p14:tracePt t="88098" x="3216275" y="731838"/>
          <p14:tracePt t="88114" x="3040063" y="495300"/>
          <p14:tracePt t="88131" x="2841625" y="334963"/>
          <p14:tracePt t="88148" x="2689225" y="258763"/>
          <p14:tracePt t="88151" x="2636838" y="250825"/>
          <p14:tracePt t="88164" x="2590800" y="236538"/>
          <p14:tracePt t="88181" x="2506663" y="220663"/>
          <p14:tracePt t="88198" x="2476500" y="212725"/>
          <p14:tracePt t="88352" x="2492375" y="212725"/>
          <p14:tracePt t="88360" x="2514600" y="212725"/>
          <p14:tracePt t="88367" x="2530475" y="212725"/>
          <p14:tracePt t="88381" x="2536825" y="212725"/>
          <p14:tracePt t="88398" x="2590800" y="228600"/>
          <p14:tracePt t="88415" x="2743200" y="358775"/>
          <p14:tracePt t="88431" x="2827338" y="563563"/>
          <p14:tracePt t="88448" x="2849563" y="701675"/>
          <p14:tracePt t="88464" x="2849563" y="808038"/>
          <p14:tracePt t="88481" x="2811463" y="930275"/>
          <p14:tracePt t="88498" x="2735263" y="1050925"/>
          <p14:tracePt t="88514" x="2667000" y="1135063"/>
          <p14:tracePt t="88531" x="2568575" y="1181100"/>
          <p14:tracePt t="88548" x="2530475" y="1181100"/>
          <p14:tracePt t="88565" x="2492375" y="1181100"/>
          <p14:tracePt t="88581" x="2476500" y="1181100"/>
          <p14:tracePt t="88688" x="2468563" y="1181100"/>
          <p14:tracePt t="88696" x="2446338" y="1189038"/>
          <p14:tracePt t="88704" x="2416175" y="1235075"/>
          <p14:tracePt t="88715" x="2408238" y="1249363"/>
          <p14:tracePt t="88731" x="2339975" y="1303338"/>
          <p14:tracePt t="88748" x="2255838" y="1349375"/>
          <p14:tracePt t="88765" x="2155825" y="1387475"/>
          <p14:tracePt t="88781" x="2103438" y="1393825"/>
          <p14:tracePt t="88798" x="2073275" y="1393825"/>
          <p14:tracePt t="88848" x="2065338" y="1393825"/>
          <p14:tracePt t="88856" x="2065338" y="1379538"/>
          <p14:tracePt t="88865" x="2065338" y="1349375"/>
          <p14:tracePt t="88881" x="2079625" y="1295400"/>
          <p14:tracePt t="88898" x="2087563" y="1265238"/>
          <p14:tracePt t="88915" x="2103438" y="1235075"/>
          <p14:tracePt t="88948" x="2111375" y="1227138"/>
          <p14:tracePt t="89520" x="2133600" y="1235075"/>
          <p14:tracePt t="89528" x="2193925" y="1249363"/>
          <p14:tracePt t="89536" x="2270125" y="1273175"/>
          <p14:tracePt t="89548" x="2308225" y="1273175"/>
          <p14:tracePt t="89565" x="2460625" y="1273175"/>
          <p14:tracePt t="89582" x="2620963" y="1219200"/>
          <p14:tracePt t="89599" x="2743200" y="1150938"/>
          <p14:tracePt t="89615" x="2751138" y="1150938"/>
          <p14:tracePt t="89631" x="2759075" y="1143000"/>
          <p14:tracePt t="89680" x="2765425" y="1135063"/>
          <p14:tracePt t="89687" x="2773363" y="1127125"/>
          <p14:tracePt t="89698" x="2789238" y="1104900"/>
          <p14:tracePt t="89715" x="2827338" y="1074738"/>
          <p14:tracePt t="89732" x="2887663" y="1050925"/>
          <p14:tracePt t="89748" x="2994025" y="1036638"/>
          <p14:tracePt t="89765" x="3094038" y="1020763"/>
          <p14:tracePt t="89782" x="3154363" y="1012825"/>
          <p14:tracePt t="90056" x="3170238" y="1012825"/>
          <p14:tracePt t="90064" x="3230563" y="1012825"/>
          <p14:tracePt t="90072" x="3306763" y="1020763"/>
          <p14:tracePt t="90082" x="3398838" y="1028700"/>
          <p14:tracePt t="90098" x="3771900" y="1050925"/>
          <p14:tracePt t="90115" x="4098925" y="1050925"/>
          <p14:tracePt t="90132" x="4365625" y="1050925"/>
          <p14:tracePt t="90149" x="4702175" y="1050925"/>
          <p14:tracePt t="90152" x="4800600" y="1050925"/>
          <p14:tracePt t="90165" x="4892675" y="1050925"/>
          <p14:tracePt t="90182" x="5021263" y="1050925"/>
          <p14:tracePt t="90199" x="5097463" y="1050925"/>
          <p14:tracePt t="90215" x="5189538" y="1050925"/>
          <p14:tracePt t="90232" x="5241925" y="1050925"/>
          <p14:tracePt t="90248" x="5349875" y="1050925"/>
          <p14:tracePt t="90265" x="5516563" y="1050925"/>
          <p14:tracePt t="90282" x="5684838" y="1050925"/>
          <p14:tracePt t="90298" x="5829300" y="1036638"/>
          <p14:tracePt t="90315" x="5875338" y="1036638"/>
          <p14:tracePt t="90332" x="5889625" y="1036638"/>
          <p14:tracePt t="90944" x="5875338" y="1036638"/>
          <p14:tracePt t="90951" x="5829300" y="1020763"/>
          <p14:tracePt t="90960" x="5761038" y="1006475"/>
          <p14:tracePt t="90967" x="5668963" y="968375"/>
          <p14:tracePt t="90982" x="5592763" y="952500"/>
          <p14:tracePt t="90999" x="4914900" y="952500"/>
          <p14:tracePt t="91015" x="3627438" y="906463"/>
          <p14:tracePt t="91032" x="2879725" y="876300"/>
          <p14:tracePt t="91049" x="2187575" y="838200"/>
          <p14:tracePt t="91065" x="1692275" y="822325"/>
          <p14:tracePt t="91082" x="1431925" y="792163"/>
          <p14:tracePt t="91099" x="1393825" y="784225"/>
          <p14:tracePt t="91192" x="1387475" y="784225"/>
          <p14:tracePt t="91208" x="1371600" y="800100"/>
          <p14:tracePt t="91216" x="1355725" y="830263"/>
          <p14:tracePt t="91224" x="1349375" y="838200"/>
          <p14:tracePt t="91272" x="1341438" y="838200"/>
          <p14:tracePt t="91368" x="1341438" y="846138"/>
          <p14:tracePt t="91376" x="1341438" y="854075"/>
          <p14:tracePt t="91384" x="1349375" y="860425"/>
          <p14:tracePt t="91399" x="1363663" y="868363"/>
          <p14:tracePt t="91416" x="1417638" y="930275"/>
          <p14:tracePt t="91432" x="1477963" y="968375"/>
          <p14:tracePt t="91449" x="1516063" y="968375"/>
          <p14:tracePt t="91466" x="1531938" y="974725"/>
          <p14:tracePt t="91520" x="1554163" y="960438"/>
          <p14:tracePt t="91528" x="1600200" y="906463"/>
          <p14:tracePt t="91535" x="1622425" y="876300"/>
          <p14:tracePt t="91549" x="1638300" y="860425"/>
          <p14:tracePt t="91566" x="1660525" y="792163"/>
          <p14:tracePt t="91582" x="1676400" y="746125"/>
          <p14:tracePt t="91616" x="1676400" y="739775"/>
          <p14:tracePt t="91632" x="1630363" y="731838"/>
          <p14:tracePt t="91649" x="1493838" y="693738"/>
          <p14:tracePt t="91666" x="1371600" y="754063"/>
          <p14:tracePt t="91682" x="1211263" y="914400"/>
          <p14:tracePt t="91699" x="1104900" y="1150938"/>
          <p14:tracePt t="91716" x="1082675" y="1379538"/>
          <p14:tracePt t="91732" x="1165225" y="1584325"/>
          <p14:tracePt t="91749" x="1379538" y="1744663"/>
          <p14:tracePt t="91766" x="1836738" y="1806575"/>
          <p14:tracePt t="91783" x="2811463" y="1630363"/>
          <p14:tracePt t="91799" x="3009900" y="1531938"/>
          <p14:tracePt t="91816" x="3146425" y="1249363"/>
          <p14:tracePt t="91832" x="3101975" y="1050925"/>
          <p14:tracePt t="91849" x="2857500" y="884238"/>
          <p14:tracePt t="91866" x="2370138" y="701675"/>
          <p14:tracePt t="91882" x="1812925" y="617538"/>
          <p14:tracePt t="91899" x="1387475" y="593725"/>
          <p14:tracePt t="91916" x="1196975" y="655638"/>
          <p14:tracePt t="91932" x="1127125" y="746125"/>
          <p14:tracePt t="91949" x="1127125" y="876300"/>
          <p14:tracePt t="91966" x="1265238" y="1006475"/>
          <p14:tracePt t="91983" x="1958975" y="1235075"/>
          <p14:tracePt t="91999" x="2232025" y="1249363"/>
          <p14:tracePt t="92016" x="2293938" y="1219200"/>
          <p14:tracePt t="92032" x="2301875" y="1203325"/>
          <p14:tracePt t="92049" x="2293938" y="1120775"/>
          <p14:tracePt t="92066" x="2087563" y="1020763"/>
          <p14:tracePt t="92082" x="1660525" y="930275"/>
          <p14:tracePt t="92099" x="1455738" y="930275"/>
          <p14:tracePt t="92116" x="1379538" y="960438"/>
          <p14:tracePt t="92132" x="1363663" y="974725"/>
          <p14:tracePt t="92149" x="1387475" y="998538"/>
          <p14:tracePt t="92166" x="1524000" y="1012825"/>
          <p14:tracePt t="92169" x="1600200" y="1020763"/>
          <p14:tracePt t="92183" x="1768475" y="1020763"/>
          <p14:tracePt t="92199" x="2087563" y="1006475"/>
          <p14:tracePt t="92216" x="2095500" y="974725"/>
          <p14:tracePt t="92233" x="2095500" y="922338"/>
          <p14:tracePt t="92249" x="1997075" y="898525"/>
          <p14:tracePt t="92266" x="1836738" y="876300"/>
          <p14:tracePt t="92282" x="1546225" y="914400"/>
          <p14:tracePt t="92299" x="1401763" y="1012825"/>
          <p14:tracePt t="92315" x="1393825" y="1074738"/>
          <p14:tracePt t="92332" x="1417638" y="1120775"/>
          <p14:tracePt t="92349" x="1630363" y="1150938"/>
          <p14:tracePt t="92365" x="2155825" y="1066800"/>
          <p14:tracePt t="92383" x="2446338" y="914400"/>
          <p14:tracePt t="92399" x="2454275" y="822325"/>
          <p14:tracePt t="92416" x="2400300" y="746125"/>
          <p14:tracePt t="92433" x="2239963" y="708025"/>
          <p14:tracePt t="92449" x="1965325" y="701675"/>
          <p14:tracePt t="92466" x="1660525" y="762000"/>
          <p14:tracePt t="92483" x="1539875" y="884238"/>
          <p14:tracePt t="92499" x="1524000" y="998538"/>
          <p14:tracePt t="92516" x="1554163" y="1074738"/>
          <p14:tracePt t="92533" x="1722438" y="1089025"/>
          <p14:tracePt t="92549" x="1981200" y="1089025"/>
          <p14:tracePt t="92566" x="2149475" y="1028700"/>
          <p14:tracePt t="92583" x="2163763" y="974725"/>
          <p14:tracePt t="92599" x="2133600" y="930275"/>
          <p14:tracePt t="92616" x="2003425" y="898525"/>
          <p14:tracePt t="92633" x="1774825" y="898525"/>
          <p14:tracePt t="92649" x="1622425" y="936625"/>
          <p14:tracePt t="92666" x="1584325" y="1006475"/>
          <p14:tracePt t="92683" x="1584325" y="1089025"/>
          <p14:tracePt t="92699" x="1616075" y="1143000"/>
          <p14:tracePt t="92716" x="1698625" y="1158875"/>
          <p14:tracePt t="92733" x="1790700" y="1158875"/>
          <p14:tracePt t="92750" x="1806575" y="1158875"/>
          <p14:tracePt t="92766" x="1806575" y="1150938"/>
          <p14:tracePt t="92783" x="1768475" y="1089025"/>
          <p14:tracePt t="92799" x="1744663" y="1082675"/>
          <p14:tracePt t="92848" x="1736725" y="1082675"/>
          <p14:tracePt t="92856" x="1736725" y="1135063"/>
          <p14:tracePt t="92866" x="1736725" y="1165225"/>
          <p14:tracePt t="92883" x="1736725" y="1295400"/>
          <p14:tracePt t="92899" x="1736725" y="1439863"/>
          <p14:tracePt t="92916" x="1774825" y="1616075"/>
          <p14:tracePt t="92933" x="1997075" y="1844675"/>
          <p14:tracePt t="92950" x="2498725" y="2125663"/>
          <p14:tracePt t="92966" x="3246438" y="2339975"/>
          <p14:tracePt t="92983" x="4038600" y="2378075"/>
          <p14:tracePt t="92999" x="5121275" y="2316163"/>
          <p14:tracePt t="93016" x="5692775" y="2111375"/>
          <p14:tracePt t="93033" x="6134100" y="1760538"/>
          <p14:tracePt t="93050" x="6316663" y="1417638"/>
          <p14:tracePt t="93066" x="6324600" y="1257300"/>
          <p14:tracePt t="93083" x="6286500" y="1203325"/>
          <p14:tracePt t="93099" x="6218238" y="1196975"/>
          <p14:tracePt t="93116" x="6126163" y="1219200"/>
          <p14:tracePt t="93133" x="6042025" y="1463675"/>
          <p14:tracePt t="93150" x="5997575" y="1851025"/>
          <p14:tracePt t="93167" x="5997575" y="2339975"/>
          <p14:tracePt t="93183" x="6011863" y="2438400"/>
          <p14:tracePt t="93199" x="6103938" y="2536825"/>
          <p14:tracePt t="93216" x="6156325" y="2530475"/>
          <p14:tracePt t="93233" x="6264275" y="2354263"/>
          <p14:tracePt t="93250" x="6302375" y="2141538"/>
          <p14:tracePt t="93266" x="6302375" y="1920875"/>
          <p14:tracePt t="93283" x="6294438" y="1798638"/>
          <p14:tracePt t="93344" x="6294438" y="1790700"/>
          <p14:tracePt t="93352" x="6354763" y="1844675"/>
          <p14:tracePt t="93360" x="6454775" y="1965325"/>
          <p14:tracePt t="93368" x="6561138" y="2041525"/>
          <p14:tracePt t="93383" x="6651625" y="2079625"/>
          <p14:tracePt t="93400" x="6765925" y="2117725"/>
          <p14:tracePt t="93416" x="6773863" y="2117725"/>
          <p14:tracePt t="93472" x="6773863" y="2095500"/>
          <p14:tracePt t="93480" x="6765925" y="2073275"/>
          <p14:tracePt t="93488" x="6759575" y="2065338"/>
          <p14:tracePt t="93792" x="6858000" y="2019300"/>
          <p14:tracePt t="93800" x="7078663" y="1965325"/>
          <p14:tracePt t="93808" x="7246938" y="1965325"/>
          <p14:tracePt t="93816" x="7391400" y="1965325"/>
          <p14:tracePt t="93833" x="7604125" y="1951038"/>
          <p14:tracePt t="93850" x="7764463" y="1905000"/>
          <p14:tracePt t="93866" x="7826375" y="1897063"/>
          <p14:tracePt t="93920" x="7780338" y="1882775"/>
          <p14:tracePt t="93928" x="7712075" y="1874838"/>
          <p14:tracePt t="93935" x="7627938" y="1874838"/>
          <p14:tracePt t="93950" x="7521575" y="1874838"/>
          <p14:tracePt t="93967" x="7269163" y="2027238"/>
          <p14:tracePt t="93983" x="7108825" y="2141538"/>
          <p14:tracePt t="94000" x="6994525" y="2255838"/>
          <p14:tracePt t="94017" x="6950075" y="2346325"/>
          <p14:tracePt t="94033" x="6934200" y="2354263"/>
          <p14:tracePt t="94050" x="6934200" y="2370138"/>
          <p14:tracePt t="94066" x="6972300" y="2392363"/>
          <p14:tracePt t="94083" x="7108825" y="2430463"/>
          <p14:tracePt t="94100" x="7208838" y="2460625"/>
          <p14:tracePt t="94116" x="7231063" y="2468563"/>
          <p14:tracePt t="94150" x="7239000" y="2468563"/>
          <p14:tracePt t="94167" x="7223125" y="2552700"/>
          <p14:tracePt t="94183" x="7216775" y="2606675"/>
          <p14:tracePt t="94200" x="7200900" y="2620963"/>
          <p14:tracePt t="94224" x="7200900" y="2628900"/>
          <p14:tracePt t="94233" x="7216775" y="2628900"/>
          <p14:tracePt t="94250" x="7375525" y="2628900"/>
          <p14:tracePt t="94267" x="7597775" y="2530475"/>
          <p14:tracePt t="94283" x="7696200" y="2416175"/>
          <p14:tracePt t="94300" x="7704138" y="2301875"/>
          <p14:tracePt t="94316" x="7704138" y="2247900"/>
          <p14:tracePt t="94333" x="7688263" y="2217738"/>
          <p14:tracePt t="94350" x="7658100" y="2201863"/>
          <p14:tracePt t="94424" x="7658100" y="2232025"/>
          <p14:tracePt t="94432" x="7680325" y="2332038"/>
          <p14:tracePt t="94440" x="7726363" y="2392363"/>
          <p14:tracePt t="94450" x="7750175" y="2454275"/>
          <p14:tracePt t="94467" x="7810500" y="2544763"/>
          <p14:tracePt t="94483" x="7864475" y="2582863"/>
          <p14:tracePt t="94500" x="7870825" y="2582863"/>
          <p14:tracePt t="94517" x="7886700" y="2582863"/>
          <p14:tracePt t="94533" x="7916863" y="2544763"/>
          <p14:tracePt t="94550" x="7932738" y="2438400"/>
          <p14:tracePt t="94567" x="7954963" y="2263775"/>
          <p14:tracePt t="94583" x="7954963" y="2225675"/>
          <p14:tracePt t="94600" x="7954963" y="2217738"/>
          <p14:tracePt t="94680" x="7985125" y="2217738"/>
          <p14:tracePt t="94688" x="8047038" y="2217738"/>
          <p14:tracePt t="94696" x="8107363" y="2217738"/>
          <p14:tracePt t="94704" x="8183563" y="2217738"/>
          <p14:tracePt t="94717" x="8245475" y="2217738"/>
          <p14:tracePt t="94734" x="8313738" y="2217738"/>
          <p14:tracePt t="94750" x="8351838" y="2217738"/>
          <p14:tracePt t="95008" x="8359775" y="2217738"/>
          <p14:tracePt t="95016" x="8351838" y="2232025"/>
          <p14:tracePt t="95024" x="8335963" y="2232025"/>
          <p14:tracePt t="95034" x="8321675" y="2239963"/>
          <p14:tracePt t="95050" x="8313738" y="2247900"/>
          <p14:tracePt t="95067" x="8297863" y="2255838"/>
          <p14:tracePt t="95136" x="8289925" y="2255838"/>
          <p14:tracePt t="95480" x="8275638" y="2255838"/>
          <p14:tracePt t="95487" x="8267700" y="2255838"/>
          <p14:tracePt t="95592" x="8259763" y="2255838"/>
          <p14:tracePt t="95600" x="8245475" y="2278063"/>
          <p14:tracePt t="95632" x="8237538" y="2286000"/>
          <p14:tracePt t="95928" x="8221663" y="2286000"/>
          <p14:tracePt t="95936" x="8161338" y="2278063"/>
          <p14:tracePt t="95944" x="8077200" y="2255838"/>
          <p14:tracePt t="95952" x="7978775" y="2225675"/>
          <p14:tracePt t="95967" x="7750175" y="2163763"/>
          <p14:tracePt t="95984" x="7566025" y="2103438"/>
          <p14:tracePt t="96001" x="7407275" y="2065338"/>
          <p14:tracePt t="96017" x="7292975" y="2041525"/>
          <p14:tracePt t="96034" x="7208838" y="2011363"/>
          <p14:tracePt t="96051" x="7185025" y="2003425"/>
          <p14:tracePt t="96192" x="7140575" y="2111375"/>
          <p14:tracePt t="96200" x="7040563" y="2332038"/>
          <p14:tracePt t="96208" x="6918325" y="2498725"/>
          <p14:tracePt t="96217" x="6765925" y="2689225"/>
          <p14:tracePt t="96234" x="6332538" y="2994025"/>
          <p14:tracePt t="96251" x="5646738" y="3306763"/>
          <p14:tracePt t="96267" x="4884738" y="3543300"/>
          <p14:tracePt t="96284" x="4152900" y="3687763"/>
          <p14:tracePt t="96300" x="3527425" y="3802063"/>
          <p14:tracePt t="96317" x="3025775" y="3878263"/>
          <p14:tracePt t="96334" x="2651125" y="3924300"/>
          <p14:tracePt t="96351" x="2339975" y="3970338"/>
          <p14:tracePt t="96367" x="2187575" y="3970338"/>
          <p14:tracePt t="96384" x="2035175" y="3970338"/>
          <p14:tracePt t="96401" x="1874838" y="3970338"/>
          <p14:tracePt t="96417" x="1730375" y="3954463"/>
          <p14:tracePt t="96434" x="1577975" y="3908425"/>
          <p14:tracePt t="96824" x="1570038" y="3908425"/>
          <p14:tracePt t="96840" x="1562100" y="3916363"/>
          <p14:tracePt t="96880" x="1554163" y="3924300"/>
          <p14:tracePt t="96887" x="1554163" y="3932238"/>
          <p14:tracePt t="96896" x="1554163" y="3946525"/>
          <p14:tracePt t="96903" x="1554163" y="3984625"/>
          <p14:tracePt t="96918" x="1554163" y="4030663"/>
          <p14:tracePt t="96935" x="1524000" y="4160838"/>
          <p14:tracePt t="96951" x="1508125" y="4198938"/>
          <p14:tracePt t="96968" x="1477963" y="4297363"/>
          <p14:tracePt t="96984" x="1477963" y="4305300"/>
          <p14:tracePt t="97001" x="1477963" y="4313238"/>
          <p14:tracePt t="97080" x="1501775" y="4313238"/>
          <p14:tracePt t="97087" x="1531938" y="4313238"/>
          <p14:tracePt t="97096" x="1584325" y="4297363"/>
          <p14:tracePt t="97103" x="1630363" y="4289425"/>
          <p14:tracePt t="97118" x="1676400" y="4275138"/>
          <p14:tracePt t="97135" x="1798638" y="4251325"/>
          <p14:tracePt t="97151" x="1851025" y="4237038"/>
          <p14:tracePt t="97168" x="1897063" y="4237038"/>
          <p14:tracePt t="97184" x="1927225" y="4237038"/>
          <p14:tracePt t="97201" x="1965325" y="4244975"/>
          <p14:tracePt t="97218" x="2003425" y="4259263"/>
          <p14:tracePt t="97234" x="2035175" y="4267200"/>
          <p14:tracePt t="97251" x="2079625" y="4275138"/>
          <p14:tracePt t="97268" x="2171700" y="4289425"/>
          <p14:tracePt t="97688" x="2193925" y="4297363"/>
          <p14:tracePt t="97696" x="2270125" y="4313238"/>
          <p14:tracePt t="97703" x="2378075" y="4351338"/>
          <p14:tracePt t="97718" x="2476500" y="4373563"/>
          <p14:tracePt t="97735" x="3222625" y="4373563"/>
          <p14:tracePt t="97751" x="3551238" y="4373563"/>
          <p14:tracePt t="97768" x="3825875" y="4373563"/>
          <p14:tracePt t="97785" x="4038600" y="4373563"/>
          <p14:tracePt t="97801" x="4130675" y="4373563"/>
          <p14:tracePt t="97818" x="4160838" y="4373563"/>
          <p14:tracePt t="97835" x="4168775" y="4373563"/>
          <p14:tracePt t="97879" x="4191000" y="4365625"/>
          <p14:tracePt t="97887" x="4237038" y="4343400"/>
          <p14:tracePt t="97901" x="4305300" y="4335463"/>
          <p14:tracePt t="97918" x="4449763" y="4321175"/>
          <p14:tracePt t="97935" x="4656138" y="4297363"/>
          <p14:tracePt t="97951" x="4686300" y="4289425"/>
          <p14:tracePt t="98088" x="4670425" y="4283075"/>
          <p14:tracePt t="98096" x="4648200" y="4283075"/>
          <p14:tracePt t="98103" x="4618038" y="4275138"/>
          <p14:tracePt t="98118" x="4587875" y="4275138"/>
          <p14:tracePt t="98135" x="4411663" y="4313238"/>
          <p14:tracePt t="98151" x="4297363" y="4327525"/>
          <p14:tracePt t="98168" x="4152900" y="4351338"/>
          <p14:tracePt t="98185" x="4054475" y="4351338"/>
          <p14:tracePt t="98201" x="4030663" y="4351338"/>
          <p14:tracePt t="98328" x="4046538" y="4359275"/>
          <p14:tracePt t="98336" x="4084638" y="4359275"/>
          <p14:tracePt t="98344" x="4130675" y="4365625"/>
          <p14:tracePt t="98352" x="4183063" y="4365625"/>
          <p14:tracePt t="98368" x="4351338" y="4365625"/>
          <p14:tracePt t="98385" x="4525963" y="4365625"/>
          <p14:tracePt t="98401" x="4708525" y="4335463"/>
          <p14:tracePt t="98418" x="4860925" y="4321175"/>
          <p14:tracePt t="98435" x="4960938" y="4305300"/>
          <p14:tracePt t="98451" x="4983163" y="4305300"/>
          <p14:tracePt t="98528" x="4991100" y="4305300"/>
          <p14:tracePt t="98536" x="5013325" y="4305300"/>
          <p14:tracePt t="98544" x="5067300" y="4305300"/>
          <p14:tracePt t="98552" x="5159375" y="4305300"/>
          <p14:tracePt t="98568" x="5372100" y="4305300"/>
          <p14:tracePt t="98585" x="5578475" y="4305300"/>
          <p14:tracePt t="98602" x="5867400" y="4305300"/>
          <p14:tracePt t="98618" x="6049963" y="4305300"/>
          <p14:tracePt t="98635" x="6156325" y="4305300"/>
          <p14:tracePt t="99288" x="6164263" y="4305300"/>
          <p14:tracePt t="99296" x="6180138" y="4275138"/>
          <p14:tracePt t="99304" x="6256338" y="4244975"/>
          <p14:tracePt t="99319" x="6308725" y="4213225"/>
          <p14:tracePt t="99335" x="6454775" y="4122738"/>
          <p14:tracePt t="99352" x="6575425" y="4038600"/>
          <p14:tracePt t="99368" x="6659563" y="3978275"/>
          <p14:tracePt t="99385" x="6721475" y="3916363"/>
          <p14:tracePt t="99402" x="6759575" y="3878263"/>
          <p14:tracePt t="99419" x="6789738" y="3840163"/>
          <p14:tracePt t="99435" x="6811963" y="3802063"/>
          <p14:tracePt t="99452" x="6835775" y="3787775"/>
          <p14:tracePt t="99468" x="6858000" y="3771900"/>
          <p14:tracePt t="99485" x="6918325" y="3756025"/>
          <p14:tracePt t="99502" x="7010400" y="3749675"/>
          <p14:tracePt t="99519" x="7254875" y="3749675"/>
          <p14:tracePt t="99535" x="7445375" y="3787775"/>
          <p14:tracePt t="99552" x="7573963" y="3840163"/>
          <p14:tracePt t="99569" x="7627938" y="3878263"/>
          <p14:tracePt t="99585" x="7642225" y="3894138"/>
          <p14:tracePt t="99602" x="7642225" y="3908425"/>
          <p14:tracePt t="99619" x="7642225" y="3978275"/>
          <p14:tracePt t="99635" x="7604125" y="4016375"/>
          <p14:tracePt t="99652" x="7559675" y="4038600"/>
          <p14:tracePt t="99669" x="7513638" y="4076700"/>
          <p14:tracePt t="99685" x="7489825" y="4084638"/>
          <p14:tracePt t="99702" x="7475538" y="4092575"/>
          <p14:tracePt t="99720" x="7467600" y="4098925"/>
          <p14:tracePt t="99744" x="7459663" y="4106863"/>
          <p14:tracePt t="99752" x="7445375" y="4122738"/>
          <p14:tracePt t="99769" x="7429500" y="4137025"/>
          <p14:tracePt t="99785" x="7407275" y="4175125"/>
          <p14:tracePt t="99802" x="7375525" y="4198938"/>
          <p14:tracePt t="99819" x="7353300" y="4213225"/>
          <p14:tracePt t="99880" x="7337425" y="4213225"/>
          <p14:tracePt t="99904" x="7323138" y="4213225"/>
          <p14:tracePt t="99912" x="7307263" y="4206875"/>
          <p14:tracePt t="99920" x="7299325" y="4191000"/>
          <p14:tracePt t="99935" x="7292975" y="4160838"/>
          <p14:tracePt t="99952" x="7277100" y="4106863"/>
          <p14:tracePt t="99969" x="7277100" y="4068763"/>
          <p14:tracePt t="99985" x="7277100" y="4016375"/>
          <p14:tracePt t="100002" x="7277100" y="3970338"/>
          <p14:tracePt t="100036" x="7277100" y="3946525"/>
          <p14:tracePt t="100288" x="7277100" y="3954463"/>
          <p14:tracePt t="100296" x="7261225" y="4000500"/>
          <p14:tracePt t="100304" x="7261225" y="4046538"/>
          <p14:tracePt t="100318" x="7231063" y="4076700"/>
          <p14:tracePt t="100335" x="7200900" y="4122738"/>
          <p14:tracePt t="100352" x="7178675" y="4122738"/>
          <p14:tracePt t="100369" x="7162800" y="4122738"/>
          <p14:tracePt t="100385" x="7124700" y="4122738"/>
          <p14:tracePt t="100402" x="7070725" y="4098925"/>
          <p14:tracePt t="100419" x="6911975" y="4060825"/>
          <p14:tracePt t="100436" x="6835775" y="4046538"/>
          <p14:tracePt t="100452" x="6819900" y="4038600"/>
          <p14:tracePt t="100496" x="6811963" y="4038600"/>
          <p14:tracePt t="100504" x="6811963" y="4060825"/>
          <p14:tracePt t="100519" x="6811963" y="4106863"/>
          <p14:tracePt t="100536" x="6811963" y="4198938"/>
          <p14:tracePt t="100552" x="6811963" y="4221163"/>
          <p14:tracePt t="100569" x="6827838" y="4229100"/>
          <p14:tracePt t="100586" x="6865938" y="4229100"/>
          <p14:tracePt t="100602" x="6918325" y="4229100"/>
          <p14:tracePt t="100619" x="6972300" y="4229100"/>
          <p14:tracePt t="100636" x="7018338" y="4191000"/>
          <p14:tracePt t="100652" x="7040563" y="4122738"/>
          <p14:tracePt t="100669" x="7040563" y="4114800"/>
          <p14:tracePt t="100686" x="7040563" y="4098925"/>
          <p14:tracePt t="100702" x="7048500" y="4092575"/>
          <p14:tracePt t="100719" x="7056438" y="4076700"/>
          <p14:tracePt t="100736" x="7078663" y="4060825"/>
          <p14:tracePt t="100752" x="7094538" y="4060825"/>
          <p14:tracePt t="100840" x="7124700" y="4084638"/>
          <p14:tracePt t="100848" x="7154863" y="4130675"/>
          <p14:tracePt t="100856" x="7185025" y="4168775"/>
          <p14:tracePt t="100869" x="7216775" y="4198938"/>
          <p14:tracePt t="100886" x="7261225" y="4221163"/>
          <p14:tracePt t="100903" x="7369175" y="4229100"/>
          <p14:tracePt t="100919" x="7421563" y="4229100"/>
          <p14:tracePt t="100936" x="7513638" y="4221163"/>
          <p14:tracePt t="100952" x="7535863" y="4191000"/>
          <p14:tracePt t="100969" x="7551738" y="4168775"/>
          <p14:tracePt t="100986" x="7551738" y="4144963"/>
          <p14:tracePt t="101360" x="7551738" y="4130675"/>
          <p14:tracePt t="101368" x="7551738" y="4098925"/>
          <p14:tracePt t="101376" x="7566025" y="4076700"/>
          <p14:tracePt t="101386" x="7604125" y="4068763"/>
          <p14:tracePt t="101403" x="7696200" y="4022725"/>
          <p14:tracePt t="101419" x="7788275" y="3954463"/>
          <p14:tracePt t="101436" x="7947025" y="3886200"/>
          <p14:tracePt t="101453" x="8008938" y="3840163"/>
          <p14:tracePt t="101469" x="8016875" y="3832225"/>
          <p14:tracePt t="101512" x="8016875" y="3825875"/>
          <p14:tracePt t="101520" x="8008938" y="3825875"/>
          <p14:tracePt t="101536" x="8001000" y="3825875"/>
          <p14:tracePt t="101560" x="7993063" y="3825875"/>
          <p14:tracePt t="101600" x="7985125" y="3825875"/>
          <p14:tracePt t="102648" x="7978775" y="3825875"/>
          <p14:tracePt t="102672" x="7970838" y="3825875"/>
          <p14:tracePt t="102680" x="7954963" y="3817938"/>
          <p14:tracePt t="102689" x="7947025" y="3810000"/>
          <p14:tracePt t="102703" x="7932738" y="3810000"/>
          <p14:tracePt t="102720" x="7894638" y="3810000"/>
          <p14:tracePt t="102736" x="7878763" y="3794125"/>
          <p14:tracePt t="102753" x="7848600" y="3794125"/>
          <p14:tracePt t="102770" x="7832725" y="3794125"/>
          <p14:tracePt t="102786" x="7780338" y="3794125"/>
          <p14:tracePt t="102803" x="7750175" y="3794125"/>
          <p14:tracePt t="102820" x="7673975" y="3817938"/>
          <p14:tracePt t="102836" x="7581900" y="3863975"/>
          <p14:tracePt t="102853" x="7513638" y="3894138"/>
          <p14:tracePt t="102870" x="7467600" y="3932238"/>
          <p14:tracePt t="102887" x="7429500" y="3962400"/>
          <p14:tracePt t="102903" x="7429500" y="3970338"/>
          <p14:tracePt t="102944" x="7429500" y="3978275"/>
          <p14:tracePt t="102953" x="7429500" y="3992563"/>
          <p14:tracePt t="102970" x="7445375" y="4022725"/>
          <p14:tracePt t="102986" x="7475538" y="4038600"/>
          <p14:tracePt t="103003" x="7497763" y="4046538"/>
          <p14:tracePt t="103020" x="7559675" y="4046538"/>
          <p14:tracePt t="103036" x="7589838" y="4054475"/>
          <p14:tracePt t="103136" x="7589838" y="4060825"/>
          <p14:tracePt t="103144" x="7589838" y="4076700"/>
          <p14:tracePt t="103153" x="7589838" y="4106863"/>
          <p14:tracePt t="103170" x="7589838" y="4130675"/>
          <p14:tracePt t="103187" x="7589838" y="4160838"/>
          <p14:tracePt t="103203" x="7581900" y="4213225"/>
          <p14:tracePt t="103220" x="7535863" y="4275138"/>
          <p14:tracePt t="103237" x="7489825" y="4351338"/>
          <p14:tracePt t="103253" x="7429500" y="4403725"/>
          <p14:tracePt t="103270" x="7399338" y="4457700"/>
          <p14:tracePt t="103287" x="7391400" y="4495800"/>
          <p14:tracePt t="103303" x="7391400" y="4525963"/>
          <p14:tracePt t="103320" x="7391400" y="4564063"/>
          <p14:tracePt t="103336" x="7421563" y="4632325"/>
          <p14:tracePt t="103353" x="7497763" y="4702175"/>
          <p14:tracePt t="103370" x="7551738" y="4732338"/>
          <p14:tracePt t="103387" x="7620000" y="4740275"/>
          <p14:tracePt t="103403" x="7726363" y="4740275"/>
          <p14:tracePt t="103420" x="7832725" y="4732338"/>
          <p14:tracePt t="103437" x="7902575" y="4694238"/>
          <p14:tracePt t="103453" x="7947025" y="4640263"/>
          <p14:tracePt t="103470" x="7970838" y="4594225"/>
          <p14:tracePt t="103487" x="7970838" y="4533900"/>
          <p14:tracePt t="103503" x="7978775" y="4503738"/>
          <p14:tracePt t="103520" x="7985125" y="4465638"/>
          <p14:tracePt t="103537" x="7985125" y="4419600"/>
          <p14:tracePt t="103553" x="7993063" y="4381500"/>
          <p14:tracePt t="103570" x="8001000" y="4351338"/>
          <p14:tracePt t="103587" x="8008938" y="4305300"/>
          <p14:tracePt t="103604" x="8008938" y="4244975"/>
          <p14:tracePt t="103620" x="8008938" y="4198938"/>
          <p14:tracePt t="103637" x="8008938" y="4168775"/>
          <p14:tracePt t="103653" x="8008938" y="4114800"/>
          <p14:tracePt t="103670" x="8008938" y="4106863"/>
          <p14:tracePt t="103688" x="8008938" y="4098925"/>
          <p14:tracePt t="103703" x="8008938" y="4084638"/>
          <p14:tracePt t="103737" x="8008938" y="4060825"/>
          <p14:tracePt t="103753" x="8008938" y="4038600"/>
          <p14:tracePt t="103770" x="8016875" y="4016375"/>
          <p14:tracePt t="103787" x="8031163" y="4000500"/>
          <p14:tracePt t="103820" x="8039100" y="3978275"/>
          <p14:tracePt t="103853" x="8039100" y="3970338"/>
          <p14:tracePt t="103870" x="8039100" y="3962400"/>
          <p14:tracePt t="103920" x="8047038" y="3962400"/>
          <p14:tracePt t="103928" x="8047038" y="3954463"/>
          <p14:tracePt t="104088" x="8047038" y="4022725"/>
          <p14:tracePt t="104096" x="8047038" y="4092575"/>
          <p14:tracePt t="104104" x="8047038" y="4152900"/>
          <p14:tracePt t="104120" x="8031163" y="4305300"/>
          <p14:tracePt t="104137" x="8008938" y="4411663"/>
          <p14:tracePt t="104154" x="8001000" y="4457700"/>
          <p14:tracePt t="104232" x="8001000" y="4427538"/>
          <p14:tracePt t="104240" x="8001000" y="4381500"/>
          <p14:tracePt t="104248" x="8001000" y="4343400"/>
          <p14:tracePt t="104256" x="8001000" y="4313238"/>
          <p14:tracePt t="104271" x="8001000" y="4213225"/>
          <p14:tracePt t="104287" x="8001000" y="4198938"/>
          <p14:tracePt t="104303" x="7993063" y="4130675"/>
          <p14:tracePt t="104320" x="7970838" y="4076700"/>
          <p14:tracePt t="104337" x="7962900" y="4076700"/>
          <p14:tracePt t="104354" x="7924800" y="4022725"/>
          <p14:tracePt t="104370" x="7916863" y="4022725"/>
          <p14:tracePt t="104504" x="7924800" y="4030663"/>
          <p14:tracePt t="104512" x="7970838" y="4106863"/>
          <p14:tracePt t="104520" x="8039100" y="4198938"/>
          <p14:tracePt t="104537" x="8123238" y="4283075"/>
          <p14:tracePt t="104554" x="8207375" y="4343400"/>
          <p14:tracePt t="104570" x="8229600" y="4351338"/>
          <p14:tracePt t="104696" x="8229600" y="4335463"/>
          <p14:tracePt t="104704" x="8229600" y="4297363"/>
          <p14:tracePt t="104720" x="8229600" y="4289425"/>
          <p14:tracePt t="104728" x="8237538" y="4267200"/>
          <p14:tracePt t="104737" x="8237538" y="4259263"/>
          <p14:tracePt t="104754" x="8251825" y="4244975"/>
          <p14:tracePt t="104770" x="8259763" y="4221163"/>
          <p14:tracePt t="104864" x="8267700" y="4213225"/>
          <p14:tracePt t="104872" x="8275638" y="4213225"/>
          <p14:tracePt t="104880" x="8283575" y="4213225"/>
          <p14:tracePt t="104888" x="8297863" y="4213225"/>
          <p14:tracePt t="104904" x="8335963" y="4206875"/>
          <p14:tracePt t="104921" x="8359775" y="4198938"/>
          <p14:tracePt t="104937" x="8389938" y="4191000"/>
          <p14:tracePt t="105256" x="8404225" y="4191000"/>
          <p14:tracePt t="105264" x="8412163" y="4191000"/>
          <p14:tracePt t="105272" x="8435975" y="4191000"/>
          <p14:tracePt t="105287" x="8466138" y="4175125"/>
          <p14:tracePt t="105304" x="8496300" y="4175125"/>
          <p14:tracePt t="105320" x="8518525" y="4175125"/>
          <p14:tracePt t="105432" x="8526463" y="4175125"/>
          <p14:tracePt t="105440" x="8534400" y="4175125"/>
          <p14:tracePt t="105448" x="8542338" y="4175125"/>
          <p14:tracePt t="105480" x="8550275" y="4175125"/>
          <p14:tracePt t="105488" x="8564563" y="4175125"/>
          <p14:tracePt t="105496" x="8572500" y="4175125"/>
          <p14:tracePt t="105504" x="8594725" y="4175125"/>
          <p14:tracePt t="105521" x="8610600" y="4175125"/>
          <p14:tracePt t="105537" x="8618538" y="4175125"/>
          <p14:tracePt t="105872" x="8632825" y="4175125"/>
          <p14:tracePt t="105880" x="8656638" y="4175125"/>
          <p14:tracePt t="105888" x="8670925" y="4175125"/>
          <p14:tracePt t="105904" x="8686800" y="4175125"/>
          <p14:tracePt t="105921" x="8716963" y="4175125"/>
          <p14:tracePt t="105938" x="8732838" y="4168775"/>
          <p14:tracePt t="105954" x="8755063" y="4160838"/>
          <p14:tracePt t="105971" x="8763000" y="4152900"/>
          <p14:tracePt t="105988" x="8763000" y="4144963"/>
          <p14:tracePt t="106004" x="8770938" y="4144963"/>
          <p14:tracePt t="106021" x="8778875" y="4144963"/>
          <p14:tracePt t="106038" x="8785225" y="4144963"/>
          <p14:tracePt t="106055" x="8831263" y="4144963"/>
          <p14:tracePt t="106071" x="8855075" y="4144963"/>
          <p14:tracePt t="106088" x="8893175" y="4130675"/>
          <p14:tracePt t="106104" x="8907463" y="4122738"/>
          <p14:tracePt t="106121" x="8923338" y="4122738"/>
          <p14:tracePt t="106138" x="8945563" y="4106863"/>
          <p14:tracePt t="106154" x="8969375" y="4092575"/>
          <p14:tracePt t="106171" x="8975725" y="4084638"/>
          <p14:tracePt t="106188" x="8991600" y="4068763"/>
          <p14:tracePt t="106280" x="8991600" y="4060825"/>
          <p14:tracePt t="106287" x="8999538" y="4038600"/>
          <p14:tracePt t="106319" x="8999538" y="4022725"/>
          <p14:tracePt t="106327" x="9007475" y="4016375"/>
          <p14:tracePt t="106335" x="9007475" y="4008438"/>
          <p14:tracePt t="106351" x="9013825" y="4008438"/>
          <p14:tracePt t="106375" x="9013825" y="4000500"/>
          <p14:tracePt t="107656" x="9029700" y="4008438"/>
          <p14:tracePt t="107664" x="9059863" y="4038600"/>
          <p14:tracePt t="107672" x="9075738" y="4054475"/>
          <p14:tracePt t="107696" x="9083675" y="4068763"/>
          <p14:tracePt t="107705" x="9105900" y="4114800"/>
          <p14:tracePt t="107722" x="9121775" y="4122738"/>
          <p14:tracePt t="107808" x="9128125" y="4130675"/>
          <p14:tracePt t="107816" x="9144000" y="4130675"/>
          <p14:tracePt t="107824" x="9190038" y="4130675"/>
          <p14:tracePt t="107839" x="9274175" y="4106863"/>
          <p14:tracePt t="107855" x="9334500" y="4092575"/>
          <p14:tracePt t="107872" x="9464675" y="4046538"/>
          <p14:tracePt t="107888" x="9555163" y="4030663"/>
          <p14:tracePt t="108056" x="9563100" y="4030663"/>
          <p14:tracePt t="108064" x="9563100" y="4076700"/>
          <p14:tracePt t="108072" x="9571038" y="4106863"/>
          <p14:tracePt t="108088" x="9571038" y="4137025"/>
          <p14:tracePt t="108105" x="9571038" y="4160838"/>
          <p14:tracePt t="108688" x="9571038" y="4168775"/>
          <p14:tracePt t="109408" x="9547225" y="4168775"/>
          <p14:tracePt t="109416" x="9532938" y="4168775"/>
          <p14:tracePt t="109424" x="9517063" y="4168775"/>
          <p14:tracePt t="109439" x="9509125" y="4168775"/>
          <p14:tracePt t="109456" x="9380538" y="4206875"/>
          <p14:tracePt t="109472" x="9288463" y="4244975"/>
          <p14:tracePt t="109489" x="9190038" y="4275138"/>
          <p14:tracePt t="109506" x="9113838" y="4297363"/>
          <p14:tracePt t="109522" x="9029700" y="4305300"/>
          <p14:tracePt t="109539" x="8983663" y="4305300"/>
          <p14:tracePt t="109556" x="8961438" y="4305300"/>
          <p14:tracePt t="109572" x="8915400" y="4305300"/>
          <p14:tracePt t="109589" x="8907463" y="4305300"/>
          <p14:tracePt t="109606" x="8885238" y="4305300"/>
          <p14:tracePt t="109623" x="8847138" y="4305300"/>
          <p14:tracePt t="109639" x="8823325" y="4305300"/>
          <p14:tracePt t="109656" x="8747125" y="4305300"/>
          <p14:tracePt t="109672" x="8694738" y="4305300"/>
          <p14:tracePt t="109689" x="8670925" y="4305300"/>
          <p14:tracePt t="109706" x="8648700" y="4305300"/>
          <p14:tracePt t="109722" x="8618538" y="4305300"/>
          <p14:tracePt t="109739" x="8610600" y="4305300"/>
          <p14:tracePt t="109775" x="8602663" y="4305300"/>
          <p14:tracePt t="109840" x="8594725" y="4305300"/>
          <p14:tracePt t="109848" x="8588375" y="4305300"/>
          <p14:tracePt t="109864" x="8580438" y="4305300"/>
          <p14:tracePt t="109880" x="8564563" y="4297363"/>
          <p14:tracePt t="109889" x="8556625" y="4297363"/>
          <p14:tracePt t="109906" x="8542338" y="4297363"/>
          <p14:tracePt t="109922" x="8518525" y="4289425"/>
          <p14:tracePt t="109939" x="8480425" y="4275138"/>
          <p14:tracePt t="109956" x="8412163" y="4259263"/>
          <p14:tracePt t="109972" x="8335963" y="4237038"/>
          <p14:tracePt t="109989" x="8191500" y="4198938"/>
          <p14:tracePt t="110006" x="8016875" y="4144963"/>
          <p14:tracePt t="110023" x="7894638" y="4106863"/>
          <p14:tracePt t="110288" x="7886700" y="4106863"/>
          <p14:tracePt t="110296" x="7878763" y="4106863"/>
          <p14:tracePt t="110306" x="7870825" y="4106863"/>
          <p14:tracePt t="110322" x="7840663" y="4106863"/>
          <p14:tracePt t="110339" x="7826375" y="4160838"/>
          <p14:tracePt t="110356" x="7810500" y="4198938"/>
          <p14:tracePt t="110372" x="7794625" y="4229100"/>
          <p14:tracePt t="110406" x="7794625" y="4237038"/>
          <p14:tracePt t="110423" x="7818438" y="4244975"/>
          <p14:tracePt t="110439" x="7856538" y="4221163"/>
          <p14:tracePt t="110456" x="7856538" y="4198938"/>
          <p14:tracePt t="110473" x="7856538" y="4160838"/>
          <p14:tracePt t="110489" x="7810500" y="4144963"/>
          <p14:tracePt t="110506" x="7780338" y="4137025"/>
          <p14:tracePt t="111000" x="7780338" y="4144963"/>
          <p14:tracePt t="111008" x="7780338" y="4152900"/>
          <p14:tracePt t="111040" x="7780338" y="4168775"/>
          <p14:tracePt t="111056" x="7772400" y="4175125"/>
          <p14:tracePt t="111080" x="7772400" y="4183063"/>
          <p14:tracePt t="111104" x="7764463" y="4183063"/>
          <p14:tracePt t="112080" x="7772400" y="4183063"/>
          <p14:tracePt t="112088" x="7840663" y="4206875"/>
          <p14:tracePt t="112096" x="7908925" y="4213225"/>
          <p14:tracePt t="112106" x="8016875" y="4244975"/>
          <p14:tracePt t="112123" x="8237538" y="4283075"/>
          <p14:tracePt t="112140" x="8594725" y="4283075"/>
          <p14:tracePt t="112156" x="8869363" y="4289425"/>
          <p14:tracePt t="112173" x="9021763" y="4305300"/>
          <p14:tracePt t="112190" x="9083675" y="4321175"/>
          <p14:tracePt t="112207" x="9097963" y="4321175"/>
          <p14:tracePt t="112296" x="9090025" y="4321175"/>
          <p14:tracePt t="112303" x="9051925" y="4321175"/>
          <p14:tracePt t="112311" x="9021763" y="4321175"/>
          <p14:tracePt t="112323" x="8991600" y="4313238"/>
          <p14:tracePt t="112340" x="8937625" y="4289425"/>
          <p14:tracePt t="112356" x="8931275" y="4289425"/>
          <p14:tracePt t="112373" x="8923338" y="4289425"/>
          <p14:tracePt t="112416" x="8915400" y="4289425"/>
          <p14:tracePt t="112424" x="8893175" y="4289425"/>
          <p14:tracePt t="112440" x="8831263" y="4289425"/>
          <p14:tracePt t="112457" x="8763000" y="4283075"/>
          <p14:tracePt t="112473" x="8640763" y="4283075"/>
          <p14:tracePt t="112490" x="8504238" y="4283075"/>
          <p14:tracePt t="112507" x="8442325" y="4283075"/>
          <p14:tracePt t="112523" x="8389938" y="4283075"/>
          <p14:tracePt t="112540" x="8382000" y="4283075"/>
          <p14:tracePt t="112557" x="8366125" y="4283075"/>
          <p14:tracePt t="112600" x="8335963" y="4283075"/>
          <p14:tracePt t="112608" x="8328025" y="4275138"/>
          <p14:tracePt t="112623" x="8237538" y="4275138"/>
          <p14:tracePt t="112640" x="8207375" y="4275138"/>
          <p14:tracePt t="112657" x="8183563" y="4275138"/>
          <p14:tracePt t="112800" x="8183563" y="4267200"/>
          <p14:tracePt t="112808" x="8175625" y="4259263"/>
          <p14:tracePt t="112816" x="8169275" y="4244975"/>
          <p14:tracePt t="112824" x="8161338" y="4237038"/>
          <p14:tracePt t="112880" x="8153400" y="4221163"/>
          <p14:tracePt t="112888" x="8153400" y="4213225"/>
          <p14:tracePt t="112912" x="8153400" y="4198938"/>
          <p14:tracePt t="112920" x="8153400" y="4191000"/>
          <p14:tracePt t="112927" x="8153400" y="4183063"/>
          <p14:tracePt t="112952" x="8153400" y="4175125"/>
          <p14:tracePt t="113280" x="8145463" y="4175125"/>
          <p14:tracePt t="113336" x="8145463" y="4183063"/>
          <p14:tracePt t="113400" x="8145463" y="4191000"/>
          <p14:tracePt t="113408" x="8145463" y="4198938"/>
          <p14:tracePt t="113416" x="8145463" y="4206875"/>
          <p14:tracePt t="117816" x="8145463" y="4213225"/>
          <p14:tracePt t="117824" x="8153400" y="4221163"/>
          <p14:tracePt t="117832" x="8175625" y="4221163"/>
          <p14:tracePt t="117842" x="8183563" y="4221163"/>
          <p14:tracePt t="117859" x="8221663" y="4221163"/>
          <p14:tracePt t="117875" x="8237538" y="4237038"/>
          <p14:tracePt t="117984" x="8259763" y="4237038"/>
          <p14:tracePt t="117991" x="8267700" y="4229100"/>
          <p14:tracePt t="118000" x="8283575" y="4229100"/>
          <p14:tracePt t="118009" x="8313738" y="4229100"/>
          <p14:tracePt t="118025" x="8389938" y="4229100"/>
          <p14:tracePt t="118042" x="8458200" y="4229100"/>
          <p14:tracePt t="118059" x="8488363" y="4229100"/>
          <p14:tracePt t="118232" x="8518525" y="4229100"/>
          <p14:tracePt t="118240" x="8542338" y="4229100"/>
          <p14:tracePt t="118256" x="8556625" y="4229100"/>
          <p14:tracePt t="120008" x="8556625" y="4213225"/>
          <p14:tracePt t="120016" x="8526463" y="4152900"/>
          <p14:tracePt t="120026" x="8488363" y="4106863"/>
          <p14:tracePt t="120043" x="8435975" y="4030663"/>
          <p14:tracePt t="120059" x="8366125" y="3932238"/>
          <p14:tracePt t="120076" x="8275638" y="3810000"/>
          <p14:tracePt t="120093" x="8199438" y="3695700"/>
          <p14:tracePt t="120110" x="8107363" y="3589338"/>
          <p14:tracePt t="120126" x="8023225" y="3489325"/>
          <p14:tracePt t="120143" x="7924800" y="3375025"/>
          <p14:tracePt t="120159" x="7772400" y="3192463"/>
          <p14:tracePt t="120176" x="7688263" y="3094038"/>
          <p14:tracePt t="120193" x="7581900" y="2979738"/>
          <p14:tracePt t="120210" x="7483475" y="2865438"/>
          <p14:tracePt t="120226" x="7391400" y="2773363"/>
          <p14:tracePt t="120243" x="7307263" y="2689225"/>
          <p14:tracePt t="120260" x="7269163" y="2659063"/>
          <p14:tracePt t="120276" x="7239000" y="2628900"/>
          <p14:tracePt t="120293" x="7185025" y="2574925"/>
          <p14:tracePt t="120310" x="7140575" y="2522538"/>
          <p14:tracePt t="120326" x="7116763" y="2476500"/>
          <p14:tracePt t="120343" x="7048500" y="2384425"/>
          <p14:tracePt t="120359" x="7002463" y="2316163"/>
          <p14:tracePt t="120376" x="6972300" y="2239963"/>
          <p14:tracePt t="120393" x="6950075" y="2179638"/>
          <p14:tracePt t="120410" x="6926263" y="2141538"/>
          <p14:tracePt t="120426" x="6896100" y="2035175"/>
          <p14:tracePt t="120443" x="6880225" y="1973263"/>
          <p14:tracePt t="120460" x="6865938" y="1943100"/>
          <p14:tracePt t="120476" x="6850063" y="1905000"/>
          <p14:tracePt t="120493" x="6835775" y="1858963"/>
          <p14:tracePt t="120510" x="6819900" y="1820863"/>
          <p14:tracePt t="120527" x="6797675" y="1730375"/>
          <p14:tracePt t="120543" x="6789738" y="1714500"/>
          <p14:tracePt t="120560" x="6789738" y="1706563"/>
          <p14:tracePt t="121112" x="6789738" y="1744663"/>
          <p14:tracePt t="121120" x="6789738" y="1844675"/>
          <p14:tracePt t="121128" x="6789738" y="1958975"/>
          <p14:tracePt t="121143" x="6827838" y="2149475"/>
          <p14:tracePt t="121160" x="6858000" y="2255838"/>
          <p14:tracePt t="121176" x="6865938" y="2270125"/>
          <p14:tracePt t="121272" x="6873875" y="2270125"/>
          <p14:tracePt t="121280" x="6911975" y="2247900"/>
          <p14:tracePt t="121287" x="6911975" y="2239963"/>
          <p14:tracePt t="121295" x="6918325" y="2239963"/>
          <p14:tracePt t="121496" x="6918325" y="2247900"/>
          <p14:tracePt t="121503" x="6918325" y="2293938"/>
          <p14:tracePt t="121511" x="6942138" y="2384425"/>
          <p14:tracePt t="121527" x="6994525" y="2606675"/>
          <p14:tracePt t="121543" x="7078663" y="2887663"/>
          <p14:tracePt t="121560" x="7239000" y="3276600"/>
          <p14:tracePt t="121577" x="7437438" y="3711575"/>
          <p14:tracePt t="121593" x="7650163" y="4038600"/>
          <p14:tracePt t="121610" x="7840663" y="4283075"/>
          <p14:tracePt t="121627" x="7978775" y="4441825"/>
          <p14:tracePt t="121643" x="8069263" y="4541838"/>
          <p14:tracePt t="121660" x="8137525" y="4587875"/>
          <p14:tracePt t="121677" x="8169275" y="4594225"/>
          <p14:tracePt t="121693" x="8221663" y="4594225"/>
          <p14:tracePt t="121710" x="8259763" y="4594225"/>
          <p14:tracePt t="121727" x="8289925" y="4587875"/>
          <p14:tracePt t="121743" x="8313738" y="4572000"/>
          <p14:tracePt t="121760" x="8321675" y="4564063"/>
          <p14:tracePt t="121777" x="8366125" y="4541838"/>
          <p14:tracePt t="121793" x="8420100" y="4541838"/>
          <p14:tracePt t="121810" x="8512175" y="4541838"/>
          <p14:tracePt t="121827" x="8632825" y="4541838"/>
          <p14:tracePt t="121843" x="8755063" y="4541838"/>
          <p14:tracePt t="121860" x="8809038" y="4541838"/>
          <p14:tracePt t="121944" x="8793163" y="4533900"/>
          <p14:tracePt t="121952" x="8770938" y="4511675"/>
          <p14:tracePt t="121960" x="8747125" y="4479925"/>
          <p14:tracePt t="121977" x="8702675" y="4441825"/>
          <p14:tracePt t="121993" x="8664575" y="4411663"/>
          <p14:tracePt t="122010" x="8664575" y="4397375"/>
          <p14:tracePt t="122027" x="8656638" y="4373563"/>
          <p14:tracePt t="122043" x="8656638" y="4359275"/>
          <p14:tracePt t="122060" x="8656638" y="4335463"/>
          <p14:tracePt t="122077" x="8656638" y="4313238"/>
          <p14:tracePt t="122093" x="8656638" y="4297363"/>
          <p14:tracePt t="122111" x="8648700" y="4289425"/>
          <p14:tracePt t="122127" x="8640763" y="4283075"/>
          <p14:tracePt t="122160" x="8632825" y="4267200"/>
          <p14:tracePt t="122177" x="8626475" y="4267200"/>
          <p14:tracePt t="122194" x="8602663" y="4259263"/>
          <p14:tracePt t="122210" x="8564563" y="4244975"/>
          <p14:tracePt t="122227" x="8534400" y="4237038"/>
          <p14:tracePt t="122244" x="8512175" y="4229100"/>
          <p14:tracePt t="122260" x="8496300" y="4229100"/>
          <p14:tracePt t="122277" x="8488363" y="4229100"/>
          <p14:tracePt t="122293" x="8480425" y="4229100"/>
          <p14:tracePt t="122311" x="8466138" y="4221163"/>
          <p14:tracePt t="122424" x="8458200" y="4221163"/>
          <p14:tracePt t="122464" x="8458200" y="4206875"/>
          <p14:tracePt t="122472" x="8442325" y="4191000"/>
          <p14:tracePt t="122504" x="8442325" y="4183063"/>
          <p14:tracePt t="122512" x="8442325" y="4168775"/>
          <p14:tracePt t="122528" x="8435975" y="4152900"/>
          <p14:tracePt t="122536" x="8435975" y="4144963"/>
          <p14:tracePt t="122544" x="8428038" y="4130675"/>
          <p14:tracePt t="122560" x="8412163" y="4092575"/>
          <p14:tracePt t="122577" x="8389938" y="4046538"/>
          <p14:tracePt t="122594" x="8328025" y="3992563"/>
          <p14:tracePt t="122610" x="8275638" y="3940175"/>
          <p14:tracePt t="122627" x="8251825" y="3916363"/>
          <p14:tracePt t="122644" x="8213725" y="3902075"/>
          <p14:tracePt t="122660" x="8199438" y="3902075"/>
          <p14:tracePt t="122677" x="8191500" y="3894138"/>
          <p14:tracePt t="122694" x="8183563" y="3894138"/>
          <p14:tracePt t="122711" x="8169275" y="3894138"/>
          <p14:tracePt t="122727" x="8161338" y="3894138"/>
          <p14:tracePt t="122760" x="8153400" y="3894138"/>
          <p14:tracePt t="122800" x="8145463" y="3894138"/>
          <p14:tracePt t="122808" x="8137525" y="3894138"/>
          <p14:tracePt t="122816" x="8123238" y="3894138"/>
          <p14:tracePt t="122827" x="8099425" y="3908425"/>
          <p14:tracePt t="122844" x="8047038" y="3940175"/>
          <p14:tracePt t="122861" x="7970838" y="4000500"/>
          <p14:tracePt t="122877" x="7902575" y="4060825"/>
          <p14:tracePt t="122894" x="7840663" y="4122738"/>
          <p14:tracePt t="122911" x="7780338" y="4259263"/>
          <p14:tracePt t="122927" x="7772400" y="4327525"/>
          <p14:tracePt t="122944" x="7772400" y="4381500"/>
          <p14:tracePt t="122960" x="7772400" y="4389438"/>
          <p14:tracePt t="122977" x="7772400" y="4403725"/>
          <p14:tracePt t="122994" x="7772400" y="4449763"/>
          <p14:tracePt t="123010" x="7810500" y="4487863"/>
          <p14:tracePt t="123027" x="7848600" y="4511675"/>
          <p14:tracePt t="123044" x="7908925" y="4525963"/>
          <p14:tracePt t="123061" x="8054975" y="4533900"/>
          <p14:tracePt t="123077" x="8207375" y="4533900"/>
          <p14:tracePt t="123094" x="8359775" y="4511675"/>
          <p14:tracePt t="123111" x="8588375" y="4403725"/>
          <p14:tracePt t="123127" x="8678863" y="4297363"/>
          <p14:tracePt t="123144" x="8724900" y="4168775"/>
          <p14:tracePt t="123161" x="8770938" y="4046538"/>
          <p14:tracePt t="123177" x="8793163" y="3924300"/>
          <p14:tracePt t="123194" x="8801100" y="3832225"/>
          <p14:tracePt t="123211" x="8823325" y="3763963"/>
          <p14:tracePt t="123227" x="8839200" y="3733800"/>
          <p14:tracePt t="123244" x="8861425" y="3695700"/>
          <p14:tracePt t="123261" x="8877300" y="3687763"/>
          <p14:tracePt t="123277" x="8907463" y="3673475"/>
          <p14:tracePt t="123280" x="8915400" y="3673475"/>
          <p14:tracePt t="123294" x="8931275" y="3673475"/>
          <p14:tracePt t="123311" x="8969375" y="3673475"/>
          <p14:tracePt t="123327" x="9007475" y="3695700"/>
          <p14:tracePt t="123344" x="9013825" y="3733800"/>
          <p14:tracePt t="123361" x="9059863" y="3940175"/>
          <p14:tracePt t="123377" x="9059863" y="4084638"/>
          <p14:tracePt t="123394" x="9051925" y="4183063"/>
          <p14:tracePt t="123411" x="9007475" y="4283075"/>
          <p14:tracePt t="123427" x="8975725" y="4305300"/>
          <p14:tracePt t="123444" x="8945563" y="4321175"/>
          <p14:tracePt t="123461" x="8923338" y="4321175"/>
          <p14:tracePt t="123477" x="8915400" y="4321175"/>
          <p14:tracePt t="123495" x="8907463" y="4321175"/>
          <p14:tracePt t="123511" x="8899525" y="4206875"/>
          <p14:tracePt t="123527" x="8893175" y="4092575"/>
          <p14:tracePt t="123544" x="8893175" y="3992563"/>
          <p14:tracePt t="123561" x="8961438" y="3908425"/>
          <p14:tracePt t="123577" x="8983663" y="3870325"/>
          <p14:tracePt t="123594" x="9037638" y="3840163"/>
          <p14:tracePt t="124472" x="9037638" y="3863975"/>
          <p14:tracePt t="124480" x="9037638" y="3916363"/>
          <p14:tracePt t="124488" x="9029700" y="3954463"/>
          <p14:tracePt t="124496" x="9021763" y="3984625"/>
          <p14:tracePt t="124511" x="8999538" y="4054475"/>
          <p14:tracePt t="124528" x="8983663" y="4076700"/>
          <p14:tracePt t="124544" x="8975725" y="4098925"/>
          <p14:tracePt t="124561" x="8961438" y="4130675"/>
          <p14:tracePt t="124578" x="8945563" y="4152900"/>
          <p14:tracePt t="124595" x="8937625" y="4191000"/>
          <p14:tracePt t="124611" x="8915400" y="4229100"/>
          <p14:tracePt t="124628" x="8899525" y="4251325"/>
          <p14:tracePt t="124644" x="8893175" y="4267200"/>
          <p14:tracePt t="124661" x="8885238" y="4275138"/>
          <p14:tracePt t="124678" x="8877300" y="4289425"/>
          <p14:tracePt t="124696" x="8869363" y="4289425"/>
          <p14:tracePt t="124711" x="8869363" y="4297363"/>
          <p14:tracePt t="124728" x="8847138" y="4305300"/>
          <p14:tracePt t="124744" x="8839200" y="4313238"/>
          <p14:tracePt t="124761" x="8831263" y="4321175"/>
          <p14:tracePt t="125008" x="8823325" y="4321175"/>
          <p14:tracePt t="125016" x="8831263" y="4283075"/>
          <p14:tracePt t="125024" x="8847138" y="4244975"/>
          <p14:tracePt t="125032" x="8869363" y="4206875"/>
          <p14:tracePt t="125045" x="8877300" y="4183063"/>
          <p14:tracePt t="125061" x="8937625" y="4092575"/>
          <p14:tracePt t="125078" x="9007475" y="4022725"/>
          <p14:tracePt t="125095" x="9128125" y="3970338"/>
          <p14:tracePt t="125111" x="9197975" y="3946525"/>
          <p14:tracePt t="125128" x="9258300" y="3946525"/>
          <p14:tracePt t="125145" x="9342438" y="3946525"/>
          <p14:tracePt t="125161" x="9432925" y="3946525"/>
          <p14:tracePt t="125178" x="9578975" y="3962400"/>
          <p14:tracePt t="125195" x="9769475" y="4022725"/>
          <p14:tracePt t="125211" x="9966325" y="4098925"/>
          <p14:tracePt t="125228" x="10074275" y="4144963"/>
          <p14:tracePt t="125245" x="10096500" y="4175125"/>
          <p14:tracePt t="125261" x="10104438" y="4175125"/>
          <p14:tracePt t="125312" x="10088563" y="4191000"/>
          <p14:tracePt t="125328" x="10066338" y="4191000"/>
          <p14:tracePt t="125336" x="10050463" y="4191000"/>
          <p14:tracePt t="125345" x="10036175" y="4191000"/>
          <p14:tracePt t="125361" x="9998075" y="4206875"/>
          <p14:tracePt t="125378" x="9974263" y="4206875"/>
          <p14:tracePt t="125395" x="9921875" y="4221163"/>
          <p14:tracePt t="125411" x="9883775" y="4221163"/>
          <p14:tracePt t="125428" x="9845675" y="4221163"/>
          <p14:tracePt t="125445" x="9813925" y="4229100"/>
          <p14:tracePt t="125461" x="9791700" y="4229100"/>
          <p14:tracePt t="125479" x="9769475" y="4229100"/>
          <p14:tracePt t="125495" x="9731375" y="4229100"/>
          <p14:tracePt t="125511" x="9699625" y="4229100"/>
          <p14:tracePt t="125528" x="9669463" y="4229100"/>
          <p14:tracePt t="125545" x="9647238" y="4237038"/>
          <p14:tracePt t="125561" x="9623425" y="4237038"/>
          <p14:tracePt t="125578" x="9609138" y="4237038"/>
          <p14:tracePt t="125595" x="9578975" y="4237038"/>
          <p14:tracePt t="125611" x="9525000" y="4237038"/>
          <p14:tracePt t="125628" x="9464675" y="4237038"/>
          <p14:tracePt t="125645" x="9388475" y="4237038"/>
          <p14:tracePt t="125662" x="9326563" y="4237038"/>
          <p14:tracePt t="125678" x="9304338" y="4237038"/>
          <p14:tracePt t="125695" x="9280525" y="4237038"/>
          <p14:tracePt t="125872" x="9274175" y="4237038"/>
          <p14:tracePt t="125880" x="9258300" y="4237038"/>
          <p14:tracePt t="125888" x="9228138" y="4237038"/>
          <p14:tracePt t="125896" x="9220200" y="4237038"/>
          <p14:tracePt t="125912" x="9212263" y="4237038"/>
          <p14:tracePt t="129280" x="9204325" y="4237038"/>
          <p14:tracePt t="129288" x="9182100" y="4244975"/>
          <p14:tracePt t="129296" x="9105900" y="4267200"/>
          <p14:tracePt t="129313" x="8931275" y="4327525"/>
          <p14:tracePt t="129329" x="8755063" y="4381500"/>
          <p14:tracePt t="129346" x="8556625" y="4411663"/>
          <p14:tracePt t="129363" x="8382000" y="4435475"/>
          <p14:tracePt t="129379" x="8283575" y="4465638"/>
          <p14:tracePt t="129396" x="8237538" y="4479925"/>
          <p14:tracePt t="132176" x="8237538" y="4487863"/>
          <p14:tracePt t="132184" x="8229600" y="4487863"/>
          <p14:tracePt t="132192" x="8199438" y="4487863"/>
          <p14:tracePt t="132199" x="8145463" y="4479925"/>
          <p14:tracePt t="132214" x="8085138" y="4457700"/>
          <p14:tracePt t="132231" x="7878763" y="4373563"/>
          <p14:tracePt t="132247" x="7750175" y="4321175"/>
          <p14:tracePt t="132264" x="7680325" y="4297363"/>
          <p14:tracePt t="132281" x="7666038" y="4289425"/>
          <p14:tracePt t="132656" x="7658100" y="4283075"/>
          <p14:tracePt t="132664" x="7688263" y="4283075"/>
          <p14:tracePt t="132672" x="7788275" y="4251325"/>
          <p14:tracePt t="132681" x="7916863" y="4244975"/>
          <p14:tracePt t="132697" x="8328025" y="4244975"/>
          <p14:tracePt t="132714" x="8991600" y="4244975"/>
          <p14:tracePt t="132731" x="9731375" y="4244975"/>
          <p14:tracePt t="132747" x="10355263" y="4244975"/>
          <p14:tracePt t="132764" x="10683875" y="4244975"/>
          <p14:tracePt t="132781" x="10736263" y="4237038"/>
          <p14:tracePt t="133136" x="10698163" y="4237038"/>
          <p14:tracePt t="133144" x="10493375" y="4283075"/>
          <p14:tracePt t="133152" x="10118725" y="4373563"/>
          <p14:tracePt t="133164" x="9737725" y="4435475"/>
          <p14:tracePt t="133181" x="8770938" y="4572000"/>
          <p14:tracePt t="133198" x="7750175" y="4640263"/>
          <p14:tracePt t="133215" x="6454775" y="4640263"/>
          <p14:tracePt t="133231" x="6240463" y="4640263"/>
          <p14:tracePt t="133248" x="6118225" y="4640263"/>
          <p14:tracePt t="133288" x="6118225" y="4632325"/>
          <p14:tracePt t="133298" x="6134100" y="4625975"/>
          <p14:tracePt t="133314" x="6294438" y="4602163"/>
          <p14:tracePt t="133331" x="6545263" y="4564063"/>
          <p14:tracePt t="133347" x="7216775" y="4541838"/>
          <p14:tracePt t="133364" x="8061325" y="4525963"/>
          <p14:tracePt t="133381" x="9090025" y="4525963"/>
          <p14:tracePt t="133397" x="10058400" y="4525963"/>
          <p14:tracePt t="133415" x="10766425" y="4495800"/>
          <p14:tracePt t="133431" x="10774363" y="4495800"/>
          <p14:tracePt t="133464" x="10714038" y="4487863"/>
          <p14:tracePt t="133481" x="10507663" y="4435475"/>
          <p14:tracePt t="133498" x="10118725" y="4419600"/>
          <p14:tracePt t="133514" x="9859963" y="4435475"/>
          <p14:tracePt t="133531" x="9685338" y="4465638"/>
          <p14:tracePt t="133548" x="9617075" y="4465638"/>
          <p14:tracePt t="133583" x="9617075" y="4473575"/>
          <p14:tracePt t="133598" x="9669463" y="4487863"/>
          <p14:tracePt t="133615" x="9821863" y="4503738"/>
          <p14:tracePt t="133631" x="9867900" y="4503738"/>
          <p14:tracePt t="133696" x="9845675" y="4503738"/>
          <p14:tracePt t="133704" x="9753600" y="4495800"/>
          <p14:tracePt t="133714" x="9661525" y="4487863"/>
          <p14:tracePt t="133731" x="9372600" y="4487863"/>
          <p14:tracePt t="133748" x="9037638" y="4487863"/>
          <p14:tracePt t="133764" x="8763000" y="4487863"/>
          <p14:tracePt t="133781" x="8580438" y="4449763"/>
          <p14:tracePt t="133798" x="8550275" y="4449763"/>
          <p14:tracePt t="133896" x="8534400" y="4441825"/>
          <p14:tracePt t="133904" x="8512175" y="4435475"/>
          <p14:tracePt t="133914" x="8488363" y="4427538"/>
          <p14:tracePt t="133931" x="8420100" y="4411663"/>
          <p14:tracePt t="133948" x="8289925" y="4403725"/>
          <p14:tracePt t="133965" x="8077200" y="4389438"/>
          <p14:tracePt t="133981" x="7924800" y="4359275"/>
          <p14:tracePt t="133998" x="7840663" y="4343400"/>
          <p14:tracePt t="134015" x="7818438" y="4335463"/>
          <p14:tracePt t="134032" x="7818438" y="4297363"/>
          <p14:tracePt t="134048" x="7870825" y="4229100"/>
          <p14:tracePt t="134065" x="7962900" y="4068763"/>
          <p14:tracePt t="134081" x="8047038" y="3916363"/>
          <p14:tracePt t="134098" x="8107363" y="3779838"/>
          <p14:tracePt t="134115" x="8137525" y="3673475"/>
          <p14:tracePt t="134131" x="8153400" y="3611563"/>
          <p14:tracePt t="134148" x="8153400" y="3603625"/>
          <p14:tracePt t="134181" x="8123238" y="3581400"/>
          <p14:tracePt t="134198" x="8085138" y="3573463"/>
          <p14:tracePt t="134215" x="8008938" y="3573463"/>
          <p14:tracePt t="134231" x="7832725" y="3673475"/>
          <p14:tracePt t="134248" x="7742238" y="3756025"/>
          <p14:tracePt t="134265" x="7712075" y="3832225"/>
          <p14:tracePt t="134281" x="7712075" y="3856038"/>
          <p14:tracePt t="134298" x="7712075" y="3870325"/>
          <p14:tracePt t="134315" x="7750175" y="3878263"/>
          <p14:tracePt t="134331" x="7764463" y="3886200"/>
          <p14:tracePt t="134392" x="7764463" y="3870325"/>
          <p14:tracePt t="134400" x="7764463" y="3856038"/>
          <p14:tracePt t="134416" x="7750175" y="3856038"/>
          <p14:tracePt t="134424" x="7734300" y="3856038"/>
          <p14:tracePt t="134432" x="7712075" y="3848100"/>
          <p14:tracePt t="134448" x="7658100" y="3825875"/>
          <p14:tracePt t="134465" x="7604125" y="3825875"/>
          <p14:tracePt t="134481" x="7535863" y="3825875"/>
          <p14:tracePt t="134498" x="7429500" y="3848100"/>
          <p14:tracePt t="134515" x="7399338" y="3870325"/>
          <p14:tracePt t="134531" x="7399338" y="3932238"/>
          <p14:tracePt t="134548" x="7399338" y="4030663"/>
          <p14:tracePt t="134565" x="7489825" y="4137025"/>
          <p14:tracePt t="134581" x="7620000" y="4213225"/>
          <p14:tracePt t="134598" x="7718425" y="4259263"/>
          <p14:tracePt t="134615" x="7734300" y="4267200"/>
          <p14:tracePt t="134728" x="7742238" y="4275138"/>
          <p14:tracePt t="134792" x="7772400" y="4283075"/>
          <p14:tracePt t="134800" x="7810500" y="4297363"/>
          <p14:tracePt t="134808" x="7878763" y="4305300"/>
          <p14:tracePt t="134816" x="7978775" y="4313238"/>
          <p14:tracePt t="134831" x="8237538" y="4313238"/>
          <p14:tracePt t="134848" x="8397875" y="4305300"/>
          <p14:tracePt t="134865" x="8496300" y="4251325"/>
          <p14:tracePt t="134881" x="8512175" y="4244975"/>
          <p14:tracePt t="134898" x="8518525" y="4244975"/>
          <p14:tracePt t="134915" x="8518525" y="4206875"/>
          <p14:tracePt t="134932" x="8518525" y="4144963"/>
          <p14:tracePt t="134948" x="8504238" y="4130675"/>
          <p14:tracePt t="134965" x="8504238" y="4122738"/>
          <p14:tracePt t="135056" x="8504238" y="4114800"/>
          <p14:tracePt t="135072" x="8504238" y="4106863"/>
          <p14:tracePt t="135104" x="8504238" y="4098925"/>
          <p14:tracePt t="135120" x="8496300" y="4098925"/>
          <p14:tracePt t="135128" x="8488363" y="4098925"/>
          <p14:tracePt t="135136" x="8466138" y="4098925"/>
          <p14:tracePt t="135148" x="8450263" y="4106863"/>
          <p14:tracePt t="135165" x="8351838" y="4168775"/>
          <p14:tracePt t="135182" x="8221663" y="4229100"/>
          <p14:tracePt t="135199" x="8047038" y="4251325"/>
          <p14:tracePt t="135215" x="8016875" y="4251325"/>
          <p14:tracePt t="135232" x="8008938" y="4251325"/>
          <p14:tracePt t="135248" x="8008938" y="4221163"/>
          <p14:tracePt t="135265" x="8047038" y="4152900"/>
          <p14:tracePt t="135282" x="8123238" y="4030663"/>
          <p14:tracePt t="135298" x="8161338" y="3932238"/>
          <p14:tracePt t="135315" x="8169275" y="3878263"/>
          <p14:tracePt t="135331" x="8169275" y="3840163"/>
          <p14:tracePt t="135348" x="8169275" y="3825875"/>
          <p14:tracePt t="135365" x="8169275" y="3817938"/>
          <p14:tracePt t="135408" x="8153400" y="3810000"/>
          <p14:tracePt t="135416" x="8137525" y="3802063"/>
          <p14:tracePt t="135432" x="8069263" y="3794125"/>
          <p14:tracePt t="135448" x="7985125" y="3787775"/>
          <p14:tracePt t="135465" x="7780338" y="3794125"/>
          <p14:tracePt t="135482" x="7604125" y="3870325"/>
          <p14:tracePt t="135498" x="7475538" y="3954463"/>
          <p14:tracePt t="135515" x="7383463" y="4054475"/>
          <p14:tracePt t="135532" x="7383463" y="4060825"/>
          <p14:tracePt t="135548" x="7383463" y="4076700"/>
          <p14:tracePt t="135565" x="7459663" y="4122738"/>
          <p14:tracePt t="135582" x="7566025" y="4152900"/>
          <p14:tracePt t="135599" x="7750175" y="4183063"/>
          <p14:tracePt t="135615" x="7878763" y="4183063"/>
          <p14:tracePt t="135632" x="7902575" y="4183063"/>
          <p14:tracePt t="135728" x="7902575" y="4175125"/>
          <p14:tracePt t="135736" x="7916863" y="4144963"/>
          <p14:tracePt t="135744" x="7954963" y="4114800"/>
          <p14:tracePt t="135752" x="7978775" y="4098925"/>
          <p14:tracePt t="135765" x="8008938" y="4068763"/>
          <p14:tracePt t="135782" x="8047038" y="4022725"/>
          <p14:tracePt t="135799" x="8085138" y="3984625"/>
          <p14:tracePt t="135864" x="8085138" y="3978275"/>
          <p14:tracePt t="135872" x="8093075" y="3978275"/>
          <p14:tracePt t="135888" x="8107363" y="3992563"/>
          <p14:tracePt t="135899" x="8131175" y="4068763"/>
          <p14:tracePt t="135915" x="8175625" y="4175125"/>
          <p14:tracePt t="135932" x="8221663" y="4267200"/>
          <p14:tracePt t="135949" x="8251825" y="4313238"/>
          <p14:tracePt t="135965" x="8267700" y="4313238"/>
          <p14:tracePt t="135982" x="8283575" y="4313238"/>
          <p14:tracePt t="135999" x="8335963" y="4305300"/>
          <p14:tracePt t="136015" x="8366125" y="4267200"/>
          <p14:tracePt t="136032" x="8397875" y="4213225"/>
          <p14:tracePt t="136049" x="8428038" y="4168775"/>
          <p14:tracePt t="136065" x="8474075" y="4122738"/>
          <p14:tracePt t="136082" x="8504238" y="4106863"/>
          <p14:tracePt t="136099" x="8526463" y="4076700"/>
          <p14:tracePt t="136116" x="8534400" y="4068763"/>
          <p14:tracePt t="136200" x="8542338" y="4068763"/>
          <p14:tracePt t="136216" x="8550275" y="4084638"/>
          <p14:tracePt t="136224" x="8564563" y="4092575"/>
          <p14:tracePt t="136232" x="8580438" y="4114800"/>
          <p14:tracePt t="136249" x="8618538" y="4130675"/>
          <p14:tracePt t="136266" x="8648700" y="4144963"/>
          <p14:tracePt t="136282" x="8702675" y="4152900"/>
          <p14:tracePt t="136299" x="8732838" y="4152900"/>
          <p14:tracePt t="136336" x="8740775" y="4144963"/>
          <p14:tracePt t="136344" x="8740775" y="4137025"/>
          <p14:tracePt t="136416" x="8747125" y="4130675"/>
          <p14:tracePt t="136472" x="8755063" y="4130675"/>
          <p14:tracePt t="136480" x="8770938" y="4130675"/>
          <p14:tracePt t="136496" x="8778875" y="4130675"/>
          <p14:tracePt t="136503" x="8793163" y="4130675"/>
          <p14:tracePt t="136516" x="8823325" y="4130675"/>
          <p14:tracePt t="136532" x="8855075" y="4122738"/>
          <p14:tracePt t="136549" x="8861425" y="4106863"/>
          <p14:tracePt t="136566" x="8869363" y="4106863"/>
          <p14:tracePt t="136656" x="8869363" y="4114800"/>
          <p14:tracePt t="136672" x="8869363" y="4122738"/>
          <p14:tracePt t="136744" x="8877300" y="4092575"/>
          <p14:tracePt t="136752" x="8893175" y="4084638"/>
          <p14:tracePt t="136760" x="8893175" y="4068763"/>
          <p14:tracePt t="136768" x="8907463" y="4046538"/>
          <p14:tracePt t="136784" x="8915400" y="4038600"/>
          <p14:tracePt t="136880" x="8923338" y="4038600"/>
          <p14:tracePt t="136928" x="8923338" y="4022725"/>
          <p14:tracePt t="136944" x="8931275" y="4022725"/>
          <p14:tracePt t="137136" x="8945563" y="4068763"/>
          <p14:tracePt t="137144" x="8961438" y="4098925"/>
          <p14:tracePt t="137151" x="8969375" y="4106863"/>
          <p14:tracePt t="137166" x="8991600" y="4122738"/>
          <p14:tracePt t="137183" x="9013825" y="4130675"/>
          <p14:tracePt t="137199" x="9037638" y="4130675"/>
          <p14:tracePt t="137216" x="9144000" y="4137025"/>
          <p14:tracePt t="137232" x="9266238" y="4137025"/>
          <p14:tracePt t="137249" x="9318625" y="4137025"/>
          <p14:tracePt t="137266" x="9394825" y="4114800"/>
          <p14:tracePt t="137282" x="9418638" y="4106863"/>
          <p14:tracePt t="137316" x="9426575" y="4092575"/>
          <p14:tracePt t="137332" x="9426575" y="4084638"/>
          <p14:tracePt t="137448" x="9432925" y="4084638"/>
          <p14:tracePt t="137456" x="9448800" y="4084638"/>
          <p14:tracePt t="137466" x="9478963" y="4084638"/>
          <p14:tracePt t="137483" x="9540875" y="4122738"/>
          <p14:tracePt t="137499" x="9693275" y="4229100"/>
          <p14:tracePt t="137516" x="9761538" y="4267200"/>
          <p14:tracePt t="137533" x="9799638" y="4283075"/>
          <p14:tracePt t="137549" x="9813925" y="4289425"/>
          <p14:tracePt t="137720" x="9821863" y="4289425"/>
          <p14:tracePt t="137808" x="9807575" y="4283075"/>
          <p14:tracePt t="137816" x="9775825" y="4275138"/>
          <p14:tracePt t="137824" x="9761538" y="4267200"/>
          <p14:tracePt t="137832" x="9723438" y="4259263"/>
          <p14:tracePt t="137849" x="9647238" y="4229100"/>
          <p14:tracePt t="137866" x="9578975" y="4213225"/>
          <p14:tracePt t="137883" x="9525000" y="4198938"/>
          <p14:tracePt t="138384" x="9525000" y="4191000"/>
          <p14:tracePt t="139432" x="9517063" y="4191000"/>
          <p14:tracePt t="139440" x="9471025" y="4191000"/>
          <p14:tracePt t="139450" x="9364663" y="4237038"/>
          <p14:tracePt t="139467" x="9075738" y="4313238"/>
          <p14:tracePt t="139483" x="8664575" y="4419600"/>
          <p14:tracePt t="139500" x="8207375" y="4479925"/>
          <p14:tracePt t="139517" x="7794625" y="4533900"/>
          <p14:tracePt t="139533" x="7581900" y="4533900"/>
          <p14:tracePt t="139550" x="7459663" y="4533900"/>
          <p14:tracePt t="139567" x="7383463" y="4533900"/>
          <p14:tracePt t="139583" x="7299325" y="4533900"/>
          <p14:tracePt t="139600" x="7231063" y="4533900"/>
          <p14:tracePt t="139617" x="7116763" y="4533900"/>
          <p14:tracePt t="139633" x="6972300" y="4533900"/>
          <p14:tracePt t="139650" x="6850063" y="4533900"/>
          <p14:tracePt t="139667" x="6765925" y="4533900"/>
          <p14:tracePt t="139683" x="6713538" y="4518025"/>
          <p14:tracePt t="139700" x="6697663" y="4511675"/>
          <p14:tracePt t="139717" x="6689725" y="4511675"/>
          <p14:tracePt t="139750" x="6675438" y="4503738"/>
          <p14:tracePt t="139767" x="6651625" y="4495800"/>
          <p14:tracePt t="139783" x="6591300" y="4465638"/>
          <p14:tracePt t="139800" x="6553200" y="4435475"/>
          <p14:tracePt t="139817" x="6530975" y="4411663"/>
          <p14:tracePt t="139833" x="6515100" y="4397375"/>
          <p14:tracePt t="139850" x="6507163" y="4343400"/>
          <p14:tracePt t="139867" x="6507163" y="4283075"/>
          <p14:tracePt t="139883" x="6507163" y="4198938"/>
          <p14:tracePt t="139900" x="6507163" y="4130675"/>
          <p14:tracePt t="139917" x="6537325" y="4000500"/>
          <p14:tracePt t="139933" x="6591300" y="3908425"/>
          <p14:tracePt t="139951" x="6721475" y="3794125"/>
          <p14:tracePt t="139967" x="6759575" y="3771900"/>
          <p14:tracePt t="139983" x="6950075" y="3711575"/>
          <p14:tracePt t="140000" x="7086600" y="3665538"/>
          <p14:tracePt t="140017" x="7231063" y="3657600"/>
          <p14:tracePt t="140033" x="7391400" y="3657600"/>
          <p14:tracePt t="140050" x="7543800" y="3657600"/>
          <p14:tracePt t="140067" x="7718425" y="3657600"/>
          <p14:tracePt t="140083" x="7886700" y="3657600"/>
          <p14:tracePt t="140100" x="7993063" y="3657600"/>
          <p14:tracePt t="140117" x="8191500" y="3657600"/>
          <p14:tracePt t="140133" x="8275638" y="3665538"/>
          <p14:tracePt t="140150" x="8435975" y="3679825"/>
          <p14:tracePt t="140167" x="8626475" y="3687763"/>
          <p14:tracePt t="140183" x="9045575" y="3695700"/>
          <p14:tracePt t="140200" x="9266238" y="3711575"/>
          <p14:tracePt t="140217" x="9478963" y="3733800"/>
          <p14:tracePt t="140234" x="9571038" y="3756025"/>
          <p14:tracePt t="140250" x="9585325" y="3756025"/>
          <p14:tracePt t="140320" x="9585325" y="3763963"/>
          <p14:tracePt t="140328" x="9609138" y="3771900"/>
          <p14:tracePt t="140335" x="9655175" y="3794125"/>
          <p14:tracePt t="140350" x="9685338" y="3802063"/>
          <p14:tracePt t="140367" x="9813925" y="3886200"/>
          <p14:tracePt t="140383" x="9936163" y="3954463"/>
          <p14:tracePt t="140440" x="9944100" y="3962400"/>
          <p14:tracePt t="140472" x="9944100" y="3978275"/>
          <p14:tracePt t="140480" x="9966325" y="4092575"/>
          <p14:tracePt t="140488" x="9966325" y="4175125"/>
          <p14:tracePt t="140500" x="9966325" y="4229100"/>
          <p14:tracePt t="140517" x="9966325" y="4335463"/>
          <p14:tracePt t="140534" x="9944100" y="4435475"/>
          <p14:tracePt t="140551" x="9913938" y="4495800"/>
          <p14:tracePt t="140567" x="9913938" y="4503738"/>
          <p14:tracePt t="140584" x="9837738" y="4579938"/>
          <p14:tracePt t="140600" x="9723438" y="4610100"/>
          <p14:tracePt t="140617" x="9547225" y="4632325"/>
          <p14:tracePt t="140634" x="9280525" y="4632325"/>
          <p14:tracePt t="140650" x="8847138" y="4632325"/>
          <p14:tracePt t="140667" x="8283575" y="4625975"/>
          <p14:tracePt t="140684" x="7742238" y="4549775"/>
          <p14:tracePt t="140700" x="7299325" y="4511675"/>
          <p14:tracePt t="140717" x="6988175" y="4479925"/>
          <p14:tracePt t="140734" x="6781800" y="4479925"/>
          <p14:tracePt t="140751" x="6591300" y="4479925"/>
          <p14:tracePt t="140767" x="6515100" y="4479925"/>
          <p14:tracePt t="140784" x="6438900" y="4479925"/>
          <p14:tracePt t="140800" x="6392863" y="4479925"/>
          <p14:tracePt t="140817" x="6346825" y="4465638"/>
          <p14:tracePt t="140834" x="6294438" y="4457700"/>
          <p14:tracePt t="140850" x="6256338" y="4441825"/>
          <p14:tracePt t="140867" x="6232525" y="4419600"/>
          <p14:tracePt t="140884" x="6232525" y="4403725"/>
          <p14:tracePt t="140900" x="6232525" y="4343400"/>
          <p14:tracePt t="140917" x="6232525" y="4259263"/>
          <p14:tracePt t="140934" x="6248400" y="4152900"/>
          <p14:tracePt t="140951" x="6332538" y="3970338"/>
          <p14:tracePt t="140967" x="6408738" y="3878263"/>
          <p14:tracePt t="140984" x="6507163" y="3779838"/>
          <p14:tracePt t="141000" x="6607175" y="3717925"/>
          <p14:tracePt t="141017" x="6713538" y="3679825"/>
          <p14:tracePt t="141034" x="6819900" y="3649663"/>
          <p14:tracePt t="141050" x="6904038" y="3627438"/>
          <p14:tracePt t="141067" x="6964363" y="3627438"/>
          <p14:tracePt t="141084" x="7010400" y="3627438"/>
          <p14:tracePt t="141100" x="7032625" y="3627438"/>
          <p14:tracePt t="141117" x="7056438" y="3627438"/>
          <p14:tracePt t="141134" x="7070725" y="3635375"/>
          <p14:tracePt t="141151" x="7102475" y="3657600"/>
          <p14:tracePt t="141167" x="7162800" y="3779838"/>
          <p14:tracePt t="141184" x="7192963" y="3886200"/>
          <p14:tracePt t="141201" x="7231063" y="4046538"/>
          <p14:tracePt t="141217" x="7231063" y="4206875"/>
          <p14:tracePt t="141234" x="7216775" y="4359275"/>
          <p14:tracePt t="141251" x="7154863" y="4503738"/>
          <p14:tracePt t="141267" x="7026275" y="4587875"/>
          <p14:tracePt t="141284" x="6858000" y="4632325"/>
          <p14:tracePt t="141301" x="6697663" y="4632325"/>
          <p14:tracePt t="141317" x="6561138" y="4594225"/>
          <p14:tracePt t="141320" x="6484938" y="4549775"/>
          <p14:tracePt t="141333" x="6416675" y="4487863"/>
          <p14:tracePt t="141350" x="6302375" y="4305300"/>
          <p14:tracePt t="141367" x="6286500" y="4152900"/>
          <p14:tracePt t="141384" x="6278563" y="3984625"/>
          <p14:tracePt t="141401" x="6278563" y="3878263"/>
          <p14:tracePt t="141417" x="6324600" y="3771900"/>
          <p14:tracePt t="141434" x="6384925" y="3717925"/>
          <p14:tracePt t="141451" x="6461125" y="3695700"/>
          <p14:tracePt t="141467" x="6545263" y="3695700"/>
          <p14:tracePt t="141484" x="6645275" y="3695700"/>
          <p14:tracePt t="141501" x="6721475" y="3717925"/>
          <p14:tracePt t="141517" x="6819900" y="3771900"/>
          <p14:tracePt t="141534" x="6950075" y="3908425"/>
          <p14:tracePt t="141551" x="7010400" y="4106863"/>
          <p14:tracePt t="141567" x="7010400" y="4251325"/>
          <p14:tracePt t="141584" x="6926263" y="4397375"/>
          <p14:tracePt t="141601" x="6797675" y="4479925"/>
          <p14:tracePt t="141617" x="6659563" y="4503738"/>
          <p14:tracePt t="141634" x="6545263" y="4495800"/>
          <p14:tracePt t="141651" x="6454775" y="4427538"/>
          <p14:tracePt t="141667" x="6400800" y="4327525"/>
          <p14:tracePt t="141684" x="6384925" y="4213225"/>
          <p14:tracePt t="141701" x="6384925" y="4092575"/>
          <p14:tracePt t="141717" x="6400800" y="3962400"/>
          <p14:tracePt t="141734" x="6484938" y="3840163"/>
          <p14:tracePt t="141750" x="6591300" y="3756025"/>
          <p14:tracePt t="141767" x="6797675" y="3679825"/>
          <p14:tracePt t="141784" x="6880225" y="3679825"/>
          <p14:tracePt t="141800" x="6926263" y="3679825"/>
          <p14:tracePt t="141817" x="6956425" y="3695700"/>
          <p14:tracePt t="141834" x="7026275" y="3756025"/>
          <p14:tracePt t="141850" x="7108825" y="3940175"/>
          <p14:tracePt t="141867" x="7124700" y="4098925"/>
          <p14:tracePt t="141884" x="7124700" y="4289425"/>
          <p14:tracePt t="141900" x="7108825" y="4389438"/>
          <p14:tracePt t="141917" x="7048500" y="4441825"/>
          <p14:tracePt t="141934" x="6926263" y="4441825"/>
          <p14:tracePt t="141950" x="6773863" y="4389438"/>
          <p14:tracePt t="141967" x="6507163" y="4198938"/>
          <p14:tracePt t="141984" x="6446838" y="4106863"/>
          <p14:tracePt t="142000" x="6446838" y="4000500"/>
          <p14:tracePt t="142017" x="6523038" y="3894138"/>
          <p14:tracePt t="142034" x="6689725" y="3832225"/>
          <p14:tracePt t="142050" x="6835775" y="3810000"/>
          <p14:tracePt t="142067" x="6934200" y="3810000"/>
          <p14:tracePt t="142084" x="6956425" y="3810000"/>
          <p14:tracePt t="142304" x="6956425" y="3817938"/>
          <p14:tracePt t="142320" x="6956425" y="3840163"/>
          <p14:tracePt t="142328" x="6942138" y="3902075"/>
          <p14:tracePt t="142336" x="6926263" y="3962400"/>
          <p14:tracePt t="142351" x="6888163" y="4098925"/>
          <p14:tracePt t="142368" x="6835775" y="4259263"/>
          <p14:tracePt t="142384" x="6804025" y="4359275"/>
          <p14:tracePt t="142401" x="6804025" y="4397375"/>
          <p14:tracePt t="142512" x="6804025" y="4389438"/>
          <p14:tracePt t="142520" x="6804025" y="4381500"/>
          <p14:tracePt t="142528" x="6804025" y="4373563"/>
          <p14:tracePt t="142552" x="6804025" y="4365625"/>
          <p14:tracePt t="142560" x="6804025" y="4359275"/>
          <p14:tracePt t="142584" x="6804025" y="4351338"/>
          <p14:tracePt t="142624" x="6811963" y="4343400"/>
          <p14:tracePt t="142656" x="6819900" y="4327525"/>
          <p14:tracePt t="142664" x="6827838" y="4327525"/>
          <p14:tracePt t="142952" x="6827838" y="4321175"/>
          <p14:tracePt t="142960" x="6835775" y="4313238"/>
          <p14:tracePt t="142968" x="6835775" y="4297363"/>
          <p14:tracePt t="142985" x="6850063" y="4283075"/>
          <p14:tracePt t="143001" x="6865938" y="4267200"/>
          <p14:tracePt t="143018" x="6865938" y="4244975"/>
          <p14:tracePt t="143035" x="6873875" y="4237038"/>
          <p14:tracePt t="143051" x="6873875" y="4229100"/>
          <p14:tracePt t="143068" x="6873875" y="4221163"/>
          <p14:tracePt t="143085" x="6873875" y="4213225"/>
          <p14:tracePt t="143184" x="6896100" y="4213225"/>
          <p14:tracePt t="143192" x="6918325" y="4237038"/>
          <p14:tracePt t="143201" x="6950075" y="4283075"/>
          <p14:tracePt t="143218" x="7018338" y="4403725"/>
          <p14:tracePt t="143235" x="7078663" y="4541838"/>
          <p14:tracePt t="143251" x="7108825" y="4686300"/>
          <p14:tracePt t="143268" x="7132638" y="4830763"/>
          <p14:tracePt t="143285" x="7132638" y="4968875"/>
          <p14:tracePt t="143301" x="7124700" y="5089525"/>
          <p14:tracePt t="143304" x="7102475" y="5165725"/>
          <p14:tracePt t="143318" x="7078663" y="5203825"/>
          <p14:tracePt t="143335" x="6980238" y="5364163"/>
          <p14:tracePt t="143351" x="6950075" y="5402263"/>
          <p14:tracePt t="143368" x="6873875" y="5448300"/>
          <p14:tracePt t="143385" x="6789738" y="5470525"/>
          <p14:tracePt t="143401" x="6645275" y="5502275"/>
          <p14:tracePt t="143418" x="6477000" y="5516563"/>
          <p14:tracePt t="143435" x="6316663" y="5516563"/>
          <p14:tracePt t="143451" x="6164263" y="5532438"/>
          <p14:tracePt t="143468" x="6096000" y="5532438"/>
          <p14:tracePt t="143485" x="6088063" y="5532438"/>
          <p14:tracePt t="143856" x="6080125" y="5532438"/>
          <p14:tracePt t="143864" x="6080125" y="5524500"/>
          <p14:tracePt t="143872" x="6118225" y="5494338"/>
          <p14:tracePt t="143885" x="6172200" y="5470525"/>
          <p14:tracePt t="143902" x="6264275" y="5448300"/>
          <p14:tracePt t="143919" x="6400800" y="5418138"/>
          <p14:tracePt t="143935" x="6438900" y="5418138"/>
          <p14:tracePt t="144048" x="6430963" y="5418138"/>
          <p14:tracePt t="144055" x="6400800" y="5418138"/>
          <p14:tracePt t="144064" x="6370638" y="5418138"/>
          <p14:tracePt t="144072" x="6340475" y="5418138"/>
          <p14:tracePt t="144085" x="6302375" y="5426075"/>
          <p14:tracePt t="144102" x="6302375" y="5432425"/>
          <p14:tracePt t="144176" x="6302375" y="5426075"/>
          <p14:tracePt t="144183" x="6324600" y="5410200"/>
          <p14:tracePt t="144192" x="6340475" y="5402263"/>
          <p14:tracePt t="144202" x="6346825" y="5394325"/>
          <p14:tracePt t="144218" x="6362700" y="5380038"/>
          <p14:tracePt t="144360" x="6362700" y="5402263"/>
          <p14:tracePt t="144368" x="6302375" y="5464175"/>
          <p14:tracePt t="144376" x="6270625" y="5502275"/>
          <p14:tracePt t="144385" x="6202363" y="5546725"/>
          <p14:tracePt t="144402" x="6088063" y="5630863"/>
          <p14:tracePt t="144418" x="6011863" y="5684838"/>
          <p14:tracePt t="144435" x="5997575" y="5692775"/>
          <p14:tracePt t="144512" x="6019800" y="5668963"/>
          <p14:tracePt t="144520" x="6035675" y="5654675"/>
          <p14:tracePt t="144528" x="6073775" y="5608638"/>
          <p14:tracePt t="144536" x="6111875" y="5570538"/>
          <p14:tracePt t="144552" x="6202363" y="5502275"/>
          <p14:tracePt t="144568" x="6286500" y="5448300"/>
          <p14:tracePt t="144585" x="6370638" y="5394325"/>
          <p14:tracePt t="144602" x="6416675" y="5372100"/>
          <p14:tracePt t="144618" x="6438900" y="5356225"/>
          <p14:tracePt t="144768" x="6408738" y="5402263"/>
          <p14:tracePt t="144776" x="6378575" y="5448300"/>
          <p14:tracePt t="144785" x="6340475" y="5502275"/>
          <p14:tracePt t="144802" x="6248400" y="5592763"/>
          <p14:tracePt t="144819" x="6134100" y="5676900"/>
          <p14:tracePt t="144835" x="6080125" y="5699125"/>
          <p14:tracePt t="144936" x="6103938" y="5699125"/>
          <p14:tracePt t="144944" x="6149975" y="5699125"/>
          <p14:tracePt t="144952" x="6210300" y="5699125"/>
          <p14:tracePt t="144969" x="6370638" y="5684838"/>
          <p14:tracePt t="144985" x="6553200" y="5684838"/>
          <p14:tracePt t="145002" x="6735763" y="5684838"/>
          <p14:tracePt t="145019" x="6819900" y="5699125"/>
          <p14:tracePt t="145035" x="6835775" y="5699125"/>
          <p14:tracePt t="145120" x="6827838" y="5699125"/>
          <p14:tracePt t="145128" x="6797675" y="5699125"/>
          <p14:tracePt t="145136" x="6759575" y="5684838"/>
          <p14:tracePt t="145152" x="6651625" y="5584825"/>
          <p14:tracePt t="145169" x="6569075" y="5502275"/>
          <p14:tracePt t="145185" x="6537325" y="5464175"/>
          <p14:tracePt t="145202" x="6523038" y="5432425"/>
          <p14:tracePt t="145219" x="6523038" y="5418138"/>
          <p14:tracePt t="145235" x="6523038" y="5402263"/>
          <p14:tracePt t="145252" x="6523038" y="5394325"/>
          <p14:tracePt t="145269" x="6523038" y="5387975"/>
          <p14:tracePt t="145302" x="6523038" y="5372100"/>
          <p14:tracePt t="145496" x="6523038" y="5387975"/>
          <p14:tracePt t="145503" x="6523038" y="5410200"/>
          <p14:tracePt t="145512" x="6523038" y="5426075"/>
          <p14:tracePt t="145528" x="6515100" y="5432425"/>
          <p14:tracePt t="145536" x="6507163" y="5440363"/>
          <p14:tracePt t="145552" x="6499225" y="5448300"/>
          <p14:tracePt t="145728" x="6499225" y="5440363"/>
          <p14:tracePt t="145776" x="6499225" y="5432425"/>
          <p14:tracePt t="145784" x="6499225" y="5426075"/>
          <p14:tracePt t="145792" x="6499225" y="5418138"/>
          <p14:tracePt t="145802" x="6499225" y="5410200"/>
          <p14:tracePt t="145819" x="6507163" y="5364163"/>
          <p14:tracePt t="145836" x="6530975" y="5303838"/>
          <p14:tracePt t="145852" x="6591300" y="5235575"/>
          <p14:tracePt t="145869" x="6727825" y="5173663"/>
          <p14:tracePt t="145886" x="6911975" y="5097463"/>
          <p14:tracePt t="145903" x="7200900" y="4999038"/>
          <p14:tracePt t="145919" x="7285038" y="4960938"/>
          <p14:tracePt t="145936" x="7459663" y="4846638"/>
          <p14:tracePt t="145952" x="7505700" y="4770438"/>
          <p14:tracePt t="145969" x="7527925" y="4670425"/>
          <p14:tracePt t="145986" x="7527925" y="4587875"/>
          <p14:tracePt t="146002" x="7527925" y="4457700"/>
          <p14:tracePt t="146019" x="7527925" y="4381500"/>
          <p14:tracePt t="146036" x="7527925" y="4297363"/>
          <p14:tracePt t="146052" x="7497763" y="4229100"/>
          <p14:tracePt t="146069" x="7413625" y="4160838"/>
          <p14:tracePt t="146086" x="7299325" y="4106863"/>
          <p14:tracePt t="146103" x="7178675" y="4076700"/>
          <p14:tracePt t="146119" x="7102475" y="4068763"/>
          <p14:tracePt t="146136" x="6697663" y="4206875"/>
          <p14:tracePt t="146152" x="6553200" y="4381500"/>
          <p14:tracePt t="146169" x="6454775" y="4625975"/>
          <p14:tracePt t="146186" x="6430963" y="4800600"/>
          <p14:tracePt t="146202" x="6507163" y="4937125"/>
          <p14:tracePt t="146219" x="6713538" y="4999038"/>
          <p14:tracePt t="146236" x="7337425" y="4999038"/>
          <p14:tracePt t="146252" x="7870825" y="4876800"/>
          <p14:tracePt t="146269" x="8199438" y="4678363"/>
          <p14:tracePt t="146286" x="8283575" y="4511675"/>
          <p14:tracePt t="146303" x="8245475" y="4221163"/>
          <p14:tracePt t="146319" x="8001000" y="4022725"/>
          <p14:tracePt t="146336" x="7658100" y="3886200"/>
          <p14:tracePt t="146352" x="7315200" y="3825875"/>
          <p14:tracePt t="146369" x="7116763" y="3825875"/>
          <p14:tracePt t="146385" x="6994525" y="3902075"/>
          <p14:tracePt t="146402" x="6926263" y="4046538"/>
          <p14:tracePt t="146419" x="6926263" y="4213225"/>
          <p14:tracePt t="146436" x="7048500" y="4359275"/>
          <p14:tracePt t="146452" x="7277100" y="4419600"/>
          <p14:tracePt t="146469" x="7673975" y="4419600"/>
          <p14:tracePt t="146486" x="7940675" y="4327525"/>
          <p14:tracePt t="146503" x="8054975" y="4168775"/>
          <p14:tracePt t="146519" x="8054975" y="4084638"/>
          <p14:tracePt t="146536" x="7978775" y="3962400"/>
          <p14:tracePt t="146553" x="7794625" y="3894138"/>
          <p14:tracePt t="146569" x="7543800" y="3878263"/>
          <p14:tracePt t="146586" x="7369175" y="3894138"/>
          <p14:tracePt t="146603" x="7192963" y="4030663"/>
          <p14:tracePt t="146619" x="7094538" y="4244975"/>
          <p14:tracePt t="146636" x="7086600" y="4403725"/>
          <p14:tracePt t="146653" x="7132638" y="4487863"/>
          <p14:tracePt t="146669" x="7246938" y="4503738"/>
          <p14:tracePt t="146686" x="7566025" y="4465638"/>
          <p14:tracePt t="146703" x="7802563" y="4343400"/>
          <p14:tracePt t="146719" x="7902575" y="4160838"/>
          <p14:tracePt t="146736" x="7878763" y="4038600"/>
          <p14:tracePt t="146753" x="7772400" y="4000500"/>
          <p14:tracePt t="146769" x="7620000" y="3978275"/>
          <p14:tracePt t="146786" x="7299325" y="4000500"/>
          <p14:tracePt t="146803" x="7078663" y="4137025"/>
          <p14:tracePt t="146819" x="6964363" y="4259263"/>
          <p14:tracePt t="146836" x="6942138" y="4321175"/>
          <p14:tracePt t="146853" x="6942138" y="4327525"/>
          <p14:tracePt t="146869" x="6972300" y="4327525"/>
          <p14:tracePt t="146886" x="7086600" y="4327525"/>
          <p14:tracePt t="146903" x="7140575" y="4313238"/>
          <p14:tracePt t="146919" x="7140575" y="4267200"/>
          <p14:tracePt t="146936" x="7140575" y="4259263"/>
          <p14:tracePt t="146976" x="7140575" y="4251325"/>
          <p14:tracePt t="147000" x="7132638" y="4251325"/>
          <p14:tracePt t="147008" x="7124700" y="4251325"/>
          <p14:tracePt t="147024" x="7116763" y="4251325"/>
          <p14:tracePt t="147096" x="7108825" y="4251325"/>
          <p14:tracePt t="147104" x="7086600" y="4251325"/>
          <p14:tracePt t="147112" x="7064375" y="4267200"/>
          <p14:tracePt t="147120" x="7040563" y="4283075"/>
          <p14:tracePt t="147136" x="7002463" y="4305300"/>
          <p14:tracePt t="147153" x="6972300" y="4335463"/>
          <p14:tracePt t="147169" x="6964363" y="4335463"/>
          <p14:tracePt t="147872" x="6956425" y="4335463"/>
          <p14:tracePt t="147880" x="6942138" y="4351338"/>
          <p14:tracePt t="147888" x="6880225" y="4403725"/>
          <p14:tracePt t="147903" x="6727825" y="4602163"/>
          <p14:tracePt t="147920" x="6569075" y="4770438"/>
          <p14:tracePt t="147936" x="6240463" y="5045075"/>
          <p14:tracePt t="147953" x="5837238" y="5303838"/>
          <p14:tracePt t="147970" x="5464175" y="5470525"/>
          <p14:tracePt t="147986" x="5181600" y="5578475"/>
          <p14:tracePt t="148003" x="4991100" y="5622925"/>
          <p14:tracePt t="148020" x="4868863" y="5622925"/>
          <p14:tracePt t="148036" x="4816475" y="5622925"/>
          <p14:tracePt t="148053" x="4800600" y="5616575"/>
          <p14:tracePt t="148070" x="4784725" y="5616575"/>
          <p14:tracePt t="148103" x="4784725" y="5600700"/>
          <p14:tracePt t="148120" x="4784725" y="5562600"/>
          <p14:tracePt t="148160" x="4792663" y="5546725"/>
          <p14:tracePt t="148170" x="4800600" y="5546725"/>
          <p14:tracePt t="148186" x="4930775" y="5532438"/>
          <p14:tracePt t="148203" x="5197475" y="5532438"/>
          <p14:tracePt t="148220" x="5432425" y="5532438"/>
          <p14:tracePt t="148236" x="5508625" y="5532438"/>
          <p14:tracePt t="148270" x="5502275" y="5532438"/>
          <p14:tracePt t="148287" x="5013325" y="5508625"/>
          <p14:tracePt t="148303" x="4427538" y="5486400"/>
          <p14:tracePt t="148320" x="4030663" y="5426075"/>
          <p14:tracePt t="148336" x="3787775" y="5387975"/>
          <p14:tracePt t="148353" x="3756025" y="5380038"/>
          <p14:tracePt t="148386" x="3908425" y="5341938"/>
          <p14:tracePt t="148403" x="4579938" y="5311775"/>
          <p14:tracePt t="148420" x="5219700" y="5311775"/>
          <p14:tracePt t="148437" x="5402263" y="5311775"/>
          <p14:tracePt t="148472" x="5372100" y="5318125"/>
          <p14:tracePt t="148487" x="5029200" y="5380038"/>
          <p14:tracePt t="148503" x="4602163" y="5402263"/>
          <p14:tracePt t="148520" x="4351338" y="5402263"/>
          <p14:tracePt t="148537" x="4327525" y="5402263"/>
          <p14:tracePt t="148570" x="4403725" y="5394325"/>
          <p14:tracePt t="148587" x="4754563" y="5372100"/>
          <p14:tracePt t="148603" x="4968875" y="5372100"/>
          <p14:tracePt t="148620" x="4983163" y="5372100"/>
          <p14:tracePt t="148656" x="4960938" y="5364163"/>
          <p14:tracePt t="148670" x="4914900" y="5356225"/>
          <p14:tracePt t="148687" x="4830763" y="5356225"/>
          <p14:tracePt t="148728" x="4860925" y="5356225"/>
          <p14:tracePt t="148737" x="4930775" y="5372100"/>
          <p14:tracePt t="148753" x="5051425" y="5387975"/>
          <p14:tracePt t="148770" x="5083175" y="5387975"/>
          <p14:tracePt t="148803" x="5089525" y="5394325"/>
          <p14:tracePt t="148820" x="5045075" y="5402263"/>
          <p14:tracePt t="148837" x="4906963" y="5410200"/>
          <p14:tracePt t="148853" x="4822825" y="5410200"/>
          <p14:tracePt t="148870" x="4770438" y="5410200"/>
          <p14:tracePt t="148887" x="4746625" y="5410200"/>
          <p14:tracePt t="148928" x="4746625" y="5402263"/>
          <p14:tracePt t="148936" x="4770438" y="5394325"/>
          <p14:tracePt t="148944" x="4816475" y="5394325"/>
          <p14:tracePt t="148953" x="4846638" y="5380038"/>
          <p14:tracePt t="148970" x="4906963" y="5372100"/>
          <p14:tracePt t="148987" x="4914900" y="5364163"/>
          <p14:tracePt t="149048" x="4899025" y="5364163"/>
          <p14:tracePt t="149055" x="4860925" y="5364163"/>
          <p14:tracePt t="149064" x="4792663" y="5380038"/>
          <p14:tracePt t="149072" x="4754563" y="5387975"/>
          <p14:tracePt t="149087" x="4724400" y="5394325"/>
          <p14:tracePt t="149103" x="4541838" y="5402263"/>
          <p14:tracePt t="149120" x="4473575" y="5402263"/>
          <p14:tracePt t="149137" x="4457700" y="5402263"/>
          <p14:tracePt t="149153" x="4449763" y="5402263"/>
          <p14:tracePt t="149216" x="4441825" y="5402263"/>
          <p14:tracePt t="149232" x="4427538" y="5387975"/>
          <p14:tracePt t="149240" x="4411663" y="5380038"/>
          <p14:tracePt t="149248" x="4403725" y="5380038"/>
          <p14:tracePt t="149256" x="4397375" y="5380038"/>
          <p14:tracePt t="149271" x="4373563" y="5380038"/>
          <p14:tracePt t="149287" x="4305300" y="5364163"/>
          <p14:tracePt t="149304" x="4191000" y="5364163"/>
          <p14:tracePt t="149320" x="4084638" y="5364163"/>
          <p14:tracePt t="149336" x="3946525" y="5364163"/>
          <p14:tracePt t="149353" x="3787775" y="5364163"/>
          <p14:tracePt t="149370" x="3641725" y="5364163"/>
          <p14:tracePt t="149387" x="3535363" y="5364163"/>
          <p14:tracePt t="149404" x="3467100" y="5364163"/>
          <p14:tracePt t="149420" x="3429000" y="5364163"/>
          <p14:tracePt t="149437" x="3413125" y="5364163"/>
          <p14:tracePt t="149454" x="3390900" y="5364163"/>
          <p14:tracePt t="149471" x="3368675" y="5364163"/>
          <p14:tracePt t="149504" x="3322638" y="5356225"/>
          <p14:tracePt t="149520" x="3276600" y="5341938"/>
          <p14:tracePt t="149537" x="3184525" y="5311775"/>
          <p14:tracePt t="149554" x="3078163" y="5280025"/>
          <p14:tracePt t="149570" x="2994025" y="5273675"/>
          <p14:tracePt t="149587" x="2917825" y="5273675"/>
          <p14:tracePt t="149604" x="2865438" y="5273675"/>
          <p14:tracePt t="149620" x="2849563" y="5273675"/>
          <p14:tracePt t="149696" x="2841625" y="5273675"/>
          <p14:tracePt t="149704" x="2835275" y="5280025"/>
          <p14:tracePt t="149720" x="2827338" y="5280025"/>
          <p14:tracePt t="149728" x="2827338" y="5287963"/>
          <p14:tracePt t="149737" x="2803525" y="5303838"/>
          <p14:tracePt t="149754" x="2751138" y="5334000"/>
          <p14:tracePt t="149770" x="2697163" y="5356225"/>
          <p14:tracePt t="149787" x="2628900" y="5372100"/>
          <p14:tracePt t="149804" x="2582863" y="5372100"/>
          <p14:tracePt t="149820" x="2568575" y="5372100"/>
          <p14:tracePt t="149952" x="2560638" y="5372100"/>
          <p14:tracePt t="149960" x="2552700" y="5372100"/>
          <p14:tracePt t="149971" x="2544763" y="5380038"/>
          <p14:tracePt t="149987" x="2536825" y="5394325"/>
          <p14:tracePt t="150004" x="2530475" y="5402263"/>
          <p14:tracePt t="150112" x="2522538" y="5402263"/>
          <p14:tracePt t="150128" x="2514600" y="5402263"/>
          <p14:tracePt t="150305" x="2498725" y="5410200"/>
          <p14:tracePt t="150312" x="2498725" y="5418138"/>
          <p14:tracePt t="150496" x="2498725" y="5402263"/>
          <p14:tracePt t="150512" x="2498725" y="5394325"/>
          <p14:tracePt t="150520" x="2498725" y="5380038"/>
          <p14:tracePt t="150552" x="2498725" y="5372100"/>
          <p14:tracePt t="150560" x="2506663" y="5364163"/>
          <p14:tracePt t="150571" x="2536825" y="5349875"/>
          <p14:tracePt t="150587" x="2651125" y="5341938"/>
          <p14:tracePt t="150604" x="2873375" y="5341938"/>
          <p14:tracePt t="150621" x="3146425" y="5341938"/>
          <p14:tracePt t="150637" x="3344863" y="5341938"/>
          <p14:tracePt t="150654" x="3429000" y="5334000"/>
          <p14:tracePt t="150688" x="3436938" y="5326063"/>
          <p14:tracePt t="150704" x="3436938" y="5265738"/>
          <p14:tracePt t="150721" x="3436938" y="5235575"/>
          <p14:tracePt t="150737" x="3436938" y="5181600"/>
          <p14:tracePt t="150754" x="3421063" y="5135563"/>
          <p14:tracePt t="150872" x="3436938" y="5127625"/>
          <p14:tracePt t="150880" x="3482975" y="5127625"/>
          <p14:tracePt t="150888" x="3521075" y="5143500"/>
          <p14:tracePt t="150904" x="3641725" y="5165725"/>
          <p14:tracePt t="150921" x="3832225" y="5203825"/>
          <p14:tracePt t="150937" x="4183063" y="5203825"/>
          <p14:tracePt t="150954" x="4351338" y="5227638"/>
          <p14:tracePt t="150971" x="4541838" y="5219700"/>
          <p14:tracePt t="150987" x="4618038" y="5211763"/>
          <p14:tracePt t="151021" x="4632325" y="5189538"/>
          <p14:tracePt t="151037" x="4670425" y="5097463"/>
          <p14:tracePt t="151055" x="4732338" y="4983163"/>
          <p14:tracePt t="151071" x="4830763" y="4854575"/>
          <p14:tracePt t="151087" x="4906963" y="4770438"/>
          <p14:tracePt t="151104" x="4983163" y="4686300"/>
          <p14:tracePt t="151121" x="5029200" y="4640263"/>
          <p14:tracePt t="151138" x="5051425" y="4618038"/>
          <p14:tracePt t="151154" x="5105400" y="4579938"/>
          <p14:tracePt t="151171" x="5159375" y="4533900"/>
          <p14:tracePt t="151188" x="5197475" y="4503738"/>
          <p14:tracePt t="151204" x="5235575" y="4473575"/>
          <p14:tracePt t="151256" x="5241925" y="4465638"/>
          <p14:tracePt t="151264" x="5249863" y="4449763"/>
          <p14:tracePt t="151272" x="5249863" y="4435475"/>
          <p14:tracePt t="151288" x="5249863" y="4427538"/>
          <p14:tracePt t="151304" x="5249863" y="4411663"/>
          <p14:tracePt t="151321" x="5249863" y="4365625"/>
          <p14:tracePt t="151338" x="5211763" y="4365625"/>
          <p14:tracePt t="151354" x="5159375" y="4343400"/>
          <p14:tracePt t="151371" x="5135563" y="4343400"/>
          <p14:tracePt t="151404" x="5127625" y="4343400"/>
          <p14:tracePt t="158375" x="5165725" y="4351338"/>
          <p14:tracePt t="158383" x="5227638" y="4359275"/>
          <p14:tracePt t="158391" x="5311775" y="4381500"/>
          <p14:tracePt t="158407" x="5380038" y="4381500"/>
          <p14:tracePt t="158423" x="5584825" y="4259263"/>
          <p14:tracePt t="158440" x="5692775" y="4160838"/>
          <p14:tracePt t="158457" x="5783263" y="4022725"/>
          <p14:tracePt t="158474" x="5851525" y="3886200"/>
          <p14:tracePt t="158490" x="5875338" y="3711575"/>
          <p14:tracePt t="158507" x="5905500" y="3527425"/>
          <p14:tracePt t="158524" x="5913438" y="3336925"/>
          <p14:tracePt t="158540" x="5943600" y="3124200"/>
          <p14:tracePt t="158557" x="5973763" y="2895600"/>
          <p14:tracePt t="158574" x="6003925" y="2667000"/>
          <p14:tracePt t="158591" x="6111875" y="2362200"/>
          <p14:tracePt t="158607" x="6156325" y="2247900"/>
          <p14:tracePt t="158624" x="6264275" y="2049463"/>
          <p14:tracePt t="158640" x="6316663" y="1989138"/>
          <p14:tracePt t="158657" x="6324600" y="1981200"/>
          <p14:tracePt t="158760" x="6332538" y="1981200"/>
          <p14:tracePt t="158768" x="6354763" y="1981200"/>
          <p14:tracePt t="158776" x="6400800" y="1981200"/>
          <p14:tracePt t="158791" x="6484938" y="1989138"/>
          <p14:tracePt t="158807" x="6530975" y="1989138"/>
          <p14:tracePt t="158810" x="6537325" y="1989138"/>
          <p14:tracePt t="158824" x="6659563" y="1989138"/>
          <p14:tracePt t="158840" x="6735763" y="2011363"/>
          <p14:tracePt t="158896" x="6735763" y="2019300"/>
          <p14:tracePt t="158904" x="6735763" y="2027238"/>
          <p14:tracePt t="158912" x="6721475" y="2087563"/>
          <p14:tracePt t="158924" x="6721475" y="2255838"/>
          <p14:tracePt t="158940" x="6721475" y="2438400"/>
          <p14:tracePt t="158957" x="6721475" y="2560638"/>
          <p14:tracePt t="158974" x="6721475" y="2582863"/>
          <p14:tracePt t="159640" x="6713538" y="2582863"/>
          <p14:tracePt t="159656" x="6697663" y="2574925"/>
          <p14:tracePt t="159664" x="6675438" y="2574925"/>
          <p14:tracePt t="159674" x="6659563" y="2568575"/>
          <p14:tracePt t="159691" x="6645275" y="2560638"/>
          <p14:tracePt t="159707" x="6637338" y="2552700"/>
          <p14:tracePt t="159724" x="6621463" y="2530475"/>
          <p14:tracePt t="159741" x="6621463" y="2506663"/>
          <p14:tracePt t="159757" x="6621463" y="2484438"/>
          <p14:tracePt t="159774" x="6621463" y="2476500"/>
          <p14:tracePt t="160032" x="6645275" y="2454275"/>
          <p14:tracePt t="160040" x="6713538" y="2438400"/>
          <p14:tracePt t="160048" x="6797675" y="2416175"/>
          <p14:tracePt t="160057" x="6880225" y="2408238"/>
          <p14:tracePt t="160074" x="7048500" y="2362200"/>
          <p14:tracePt t="160091" x="7208838" y="2278063"/>
          <p14:tracePt t="160108" x="7353300" y="2201863"/>
          <p14:tracePt t="160124" x="7413625" y="2133600"/>
          <p14:tracePt t="160141" x="7451725" y="2065338"/>
          <p14:tracePt t="160158" x="7459663" y="2027238"/>
          <p14:tracePt t="160174" x="7459663" y="1989138"/>
          <p14:tracePt t="160191" x="7467600" y="1951038"/>
          <p14:tracePt t="160224" x="7483475" y="1927225"/>
          <p14:tracePt t="160241" x="7483475" y="1920875"/>
          <p14:tracePt t="160504" x="7483475" y="1927225"/>
          <p14:tracePt t="160511" x="7483475" y="1958975"/>
          <p14:tracePt t="160520" x="7483475" y="2057400"/>
          <p14:tracePt t="160527" x="7483475" y="2171700"/>
          <p14:tracePt t="160541" x="7483475" y="2247900"/>
          <p14:tracePt t="160558" x="7483475" y="2392363"/>
          <p14:tracePt t="160574" x="7483475" y="2454275"/>
          <p14:tracePt t="160591" x="7483475" y="2460625"/>
          <p14:tracePt t="160800" x="7489825" y="2454275"/>
          <p14:tracePt t="160808" x="7505700" y="2438400"/>
          <p14:tracePt t="160816" x="7521575" y="2408238"/>
          <p14:tracePt t="160824" x="7527925" y="2400300"/>
          <p14:tracePt t="160841" x="7642225" y="2332038"/>
          <p14:tracePt t="160858" x="7864475" y="2270125"/>
          <p14:tracePt t="160874" x="8061325" y="2209800"/>
          <p14:tracePt t="160891" x="8221663" y="2155825"/>
          <p14:tracePt t="160908" x="8321675" y="2125663"/>
          <p14:tracePt t="161144" x="8328025" y="2125663"/>
          <p14:tracePt t="161160" x="8305800" y="2163763"/>
          <p14:tracePt t="161168" x="8275638" y="2239963"/>
          <p14:tracePt t="161176" x="8259763" y="2263775"/>
          <p14:tracePt t="161191" x="8207375" y="2332038"/>
          <p14:tracePt t="161208" x="8175625" y="2354263"/>
          <p14:tracePt t="161225" x="8161338" y="2354263"/>
          <p14:tracePt t="161241" x="8153400" y="2354263"/>
          <p14:tracePt t="162048" x="8115300" y="2430463"/>
          <p14:tracePt t="162056" x="8107363" y="2552700"/>
          <p14:tracePt t="162064" x="8085138" y="2674938"/>
          <p14:tracePt t="162075" x="8069263" y="2811463"/>
          <p14:tracePt t="162092" x="8016875" y="3032125"/>
          <p14:tracePt t="162108" x="7978775" y="3192463"/>
          <p14:tracePt t="162125" x="7924800" y="3352800"/>
          <p14:tracePt t="162142" x="7894638" y="3527425"/>
          <p14:tracePt t="162159" x="7878763" y="3802063"/>
          <p14:tracePt t="162175" x="7878763" y="3886200"/>
          <p14:tracePt t="162192" x="7878763" y="4030663"/>
          <p14:tracePt t="162208" x="7878763" y="4060825"/>
          <p14:tracePt t="162264" x="7864475" y="4076700"/>
          <p14:tracePt t="162272" x="7840663" y="4106863"/>
          <p14:tracePt t="162279" x="7802563" y="4122738"/>
          <p14:tracePt t="162292" x="7742238" y="4137025"/>
          <p14:tracePt t="162308" x="7597775" y="4175125"/>
          <p14:tracePt t="162325" x="7391400" y="4229100"/>
          <p14:tracePt t="162328" x="7299325" y="4251325"/>
          <p14:tracePt t="162342" x="7208838" y="4289425"/>
          <p14:tracePt t="162359" x="6994525" y="4313238"/>
          <p14:tracePt t="162375" x="6926263" y="4313238"/>
          <p14:tracePt t="162440" x="6918325" y="4313238"/>
          <p14:tracePt t="162448" x="6911975" y="4313238"/>
          <p14:tracePt t="162458" x="6911975" y="4305300"/>
          <p14:tracePt t="162475" x="6911975" y="4297363"/>
          <p14:tracePt t="162492" x="6896100" y="4275138"/>
          <p14:tracePt t="162552" x="6896100" y="4267200"/>
          <p14:tracePt t="162560" x="6888163" y="4267200"/>
          <p14:tracePt t="162568" x="6865938" y="4267200"/>
          <p14:tracePt t="162576" x="6858000" y="4283075"/>
          <p14:tracePt t="162592" x="6804025" y="4321175"/>
          <p14:tracePt t="162608" x="6759575" y="4365625"/>
          <p14:tracePt t="162625" x="6713538" y="4397375"/>
          <p14:tracePt t="162728" x="6705600" y="4397375"/>
          <p14:tracePt t="162744" x="6683375" y="4397375"/>
          <p14:tracePt t="162752" x="6651625" y="4397375"/>
          <p14:tracePt t="162760" x="6599238" y="4397375"/>
          <p14:tracePt t="162775" x="6340475" y="4365625"/>
          <p14:tracePt t="162792" x="5837238" y="4289425"/>
          <p14:tracePt t="162808" x="5105400" y="4130675"/>
          <p14:tracePt t="162825" x="4419600" y="3916363"/>
          <p14:tracePt t="162842" x="3870325" y="3711575"/>
          <p14:tracePt t="162858" x="3581400" y="3521075"/>
          <p14:tracePt t="162875" x="3459163" y="3344863"/>
          <p14:tracePt t="162892" x="3382963" y="3170238"/>
          <p14:tracePt t="162909" x="3298825" y="2979738"/>
          <p14:tracePt t="162925" x="3208338" y="2819400"/>
          <p14:tracePt t="162942" x="3078163" y="2674938"/>
          <p14:tracePt t="162959" x="2903538" y="2544763"/>
          <p14:tracePt t="162975" x="2759075" y="2492375"/>
          <p14:tracePt t="162992" x="2582863" y="2438400"/>
          <p14:tracePt t="163009" x="2301875" y="2370138"/>
          <p14:tracePt t="163025" x="1981200" y="2354263"/>
          <p14:tracePt t="163042" x="1546225" y="2354263"/>
          <p14:tracePt t="163059" x="1173163" y="2354263"/>
          <p14:tracePt t="163075" x="936625" y="2354263"/>
          <p14:tracePt t="163092" x="854075" y="2354263"/>
          <p14:tracePt t="163360" x="868363" y="2362200"/>
          <p14:tracePt t="163368" x="898525" y="2370138"/>
          <p14:tracePt t="163376" x="952500" y="2370138"/>
          <p14:tracePt t="163392" x="1044575" y="2370138"/>
          <p14:tracePt t="163409" x="1135063" y="2370138"/>
          <p14:tracePt t="163425" x="1227138" y="2370138"/>
          <p14:tracePt t="163442" x="1241425" y="2378075"/>
          <p14:tracePt t="163744" x="1249363" y="2378075"/>
          <p14:tracePt t="163752" x="1257300" y="2384425"/>
          <p14:tracePt t="163760" x="1273175" y="2392363"/>
          <p14:tracePt t="163775" x="1355725" y="2560638"/>
          <p14:tracePt t="163792" x="1608138" y="2895600"/>
          <p14:tracePt t="163809" x="2019300" y="3238500"/>
          <p14:tracePt t="163826" x="2544763" y="3543300"/>
          <p14:tracePt t="163842" x="3246438" y="3733800"/>
          <p14:tracePt t="163859" x="3878263" y="3802063"/>
          <p14:tracePt t="163876" x="4419600" y="3802063"/>
          <p14:tracePt t="163892" x="4716463" y="3802063"/>
          <p14:tracePt t="163909" x="4860925" y="3802063"/>
          <p14:tracePt t="163926" x="4884738" y="3802063"/>
          <p14:tracePt t="163968" x="4892675" y="3802063"/>
          <p14:tracePt t="164032" x="4906963" y="3787775"/>
          <p14:tracePt t="164040" x="4914900" y="3771900"/>
          <p14:tracePt t="164048" x="4937125" y="3763963"/>
          <p14:tracePt t="164059" x="4975225" y="3756025"/>
          <p14:tracePt t="164076" x="5083175" y="3733800"/>
          <p14:tracePt t="164092" x="5203825" y="3687763"/>
          <p14:tracePt t="164109" x="5341938" y="3649663"/>
          <p14:tracePt t="164126" x="5456238" y="3611563"/>
          <p14:tracePt t="164143" x="5546725" y="3603625"/>
          <p14:tracePt t="164375" x="5562600" y="3603625"/>
          <p14:tracePt t="164391" x="5570538" y="3603625"/>
          <p14:tracePt t="164407" x="5600700" y="3581400"/>
          <p14:tracePt t="164415" x="5654675" y="3581400"/>
          <p14:tracePt t="164425" x="5692775" y="3573463"/>
          <p14:tracePt t="164442" x="5799138" y="3565525"/>
          <p14:tracePt t="164459" x="5883275" y="3551238"/>
          <p14:tracePt t="164475" x="5927725" y="3551238"/>
          <p14:tracePt t="164492" x="5935663" y="3551238"/>
          <p14:tracePt t="165176" x="5921375" y="3551238"/>
          <p14:tracePt t="165184" x="5905500" y="3551238"/>
          <p14:tracePt t="165193" x="5883275" y="3543300"/>
          <p14:tracePt t="165209" x="5813425" y="3521075"/>
          <p14:tracePt t="165226" x="5715000" y="3521075"/>
          <p14:tracePt t="165243" x="5578475" y="3521075"/>
          <p14:tracePt t="165259" x="5410200" y="3565525"/>
          <p14:tracePt t="165276" x="5165725" y="3603625"/>
          <p14:tracePt t="165293" x="4846638" y="3657600"/>
          <p14:tracePt t="165309" x="4503738" y="3687763"/>
          <p14:tracePt t="165327" x="4175125" y="3741738"/>
          <p14:tracePt t="165343" x="4030663" y="3763963"/>
          <p14:tracePt t="165359" x="3916363" y="3779838"/>
          <p14:tracePt t="165376" x="3870325" y="3802063"/>
          <p14:tracePt t="165392" x="3848100" y="3817938"/>
          <p14:tracePt t="165409" x="3787775" y="3856038"/>
          <p14:tracePt t="165426" x="3733800" y="3894138"/>
          <p14:tracePt t="165442" x="3679825" y="3940175"/>
          <p14:tracePt t="165459" x="3619500" y="3962400"/>
          <p14:tracePt t="165476" x="3551238" y="3992563"/>
          <p14:tracePt t="165492" x="3497263" y="4000500"/>
          <p14:tracePt t="165509" x="3459163" y="4016375"/>
          <p14:tracePt t="165526" x="3398838" y="4016375"/>
          <p14:tracePt t="165542" x="3284538" y="4016375"/>
          <p14:tracePt t="165559" x="3108325" y="4016375"/>
          <p14:tracePt t="165576" x="2994025" y="4000500"/>
          <p14:tracePt t="165593" x="2879725" y="3970338"/>
          <p14:tracePt t="165609" x="2803525" y="3962400"/>
          <p14:tracePt t="165664" x="2789238" y="3962400"/>
          <p14:tracePt t="165672" x="2773363" y="3962400"/>
          <p14:tracePt t="165679" x="2743200" y="3992563"/>
          <p14:tracePt t="165693" x="2705100" y="4030663"/>
          <p14:tracePt t="165709" x="2606675" y="4114800"/>
          <p14:tracePt t="165727" x="2446338" y="4213225"/>
          <p14:tracePt t="165743" x="2400300" y="4251325"/>
          <p14:tracePt t="165760" x="2316163" y="4283075"/>
          <p14:tracePt t="165776" x="2308225" y="4283075"/>
          <p14:tracePt t="165840" x="2293938" y="4283075"/>
          <p14:tracePt t="165848" x="2270125" y="4267200"/>
          <p14:tracePt t="165860" x="2239963" y="4251325"/>
          <p14:tracePt t="165876" x="2193925" y="4237038"/>
          <p14:tracePt t="165893" x="2065338" y="4229100"/>
          <p14:tracePt t="165910" x="1958975" y="4229100"/>
          <p14:tracePt t="165927" x="1858963" y="4229100"/>
          <p14:tracePt t="165943" x="1836738" y="4229100"/>
          <p14:tracePt t="167704" x="1912938" y="4229100"/>
          <p14:tracePt t="167712" x="2171700" y="4229100"/>
          <p14:tracePt t="167719" x="2422525" y="4229100"/>
          <p14:tracePt t="167728" x="2628900" y="4229100"/>
          <p14:tracePt t="167744" x="3208338" y="4229100"/>
          <p14:tracePt t="167760" x="3886200" y="4229100"/>
          <p14:tracePt t="167777" x="4365625" y="4229100"/>
          <p14:tracePt t="167794" x="4610100" y="4229100"/>
          <p14:tracePt t="167810" x="4746625" y="4229100"/>
          <p14:tracePt t="167827" x="4784725" y="4213225"/>
          <p14:tracePt t="167844" x="4792663" y="4213225"/>
          <p14:tracePt t="167847" x="4808538" y="4206875"/>
          <p14:tracePt t="167860" x="4816475" y="4198938"/>
          <p14:tracePt t="167877" x="4914900" y="4175125"/>
          <p14:tracePt t="167894" x="5059363" y="4160838"/>
          <p14:tracePt t="167911" x="5470525" y="4130675"/>
          <p14:tracePt t="167927" x="5845175" y="4130675"/>
          <p14:tracePt t="167944" x="6142038" y="4130675"/>
          <p14:tracePt t="167960" x="6354763" y="4130675"/>
          <p14:tracePt t="167977" x="6469063" y="4130675"/>
          <p14:tracePt t="167994" x="6530975" y="4130675"/>
          <p14:tracePt t="168010" x="6553200" y="4130675"/>
          <p14:tracePt t="168044" x="6575425" y="4130675"/>
          <p14:tracePt t="168060" x="6651625" y="4130675"/>
          <p14:tracePt t="168077" x="6743700" y="4122738"/>
          <p14:tracePt t="168094" x="6873875" y="4098925"/>
          <p14:tracePt t="168111" x="7026275" y="4084638"/>
          <p14:tracePt t="168127" x="7070725" y="4068763"/>
          <p14:tracePt t="168208" x="7078663" y="4068763"/>
          <p14:tracePt t="168216" x="7086600" y="4060825"/>
          <p14:tracePt t="168227" x="7102475" y="4054475"/>
          <p14:tracePt t="168244" x="7116763" y="4038600"/>
          <p14:tracePt t="168260" x="7124700" y="4030663"/>
          <p14:tracePt t="168277" x="7140575" y="4008438"/>
          <p14:tracePt t="168294" x="7154863" y="3992563"/>
          <p14:tracePt t="168311" x="7200900" y="3940175"/>
          <p14:tracePt t="168327" x="7223125" y="3916363"/>
          <p14:tracePt t="168344" x="7246938" y="3902075"/>
          <p14:tracePt t="168360" x="7261225" y="3894138"/>
          <p14:tracePt t="168377" x="7269163" y="3886200"/>
          <p14:tracePt t="169104" x="7277100" y="3886200"/>
          <p14:tracePt t="169112" x="7292975" y="3886200"/>
          <p14:tracePt t="169120" x="7323138" y="3886200"/>
          <p14:tracePt t="169128" x="7369175" y="3863975"/>
          <p14:tracePt t="169144" x="7429500" y="3825875"/>
          <p14:tracePt t="169161" x="7513638" y="3771900"/>
          <p14:tracePt t="169177" x="7551738" y="3756025"/>
          <p14:tracePt t="169194" x="7597775" y="3725863"/>
          <p14:tracePt t="169211" x="7620000" y="3703638"/>
          <p14:tracePt t="169227" x="7650163" y="3673475"/>
          <p14:tracePt t="169244" x="7673975" y="3649663"/>
          <p14:tracePt t="169261" x="7673975" y="3641725"/>
          <p14:tracePt t="169278" x="7680325" y="3635375"/>
          <p14:tracePt t="169304" x="7680325" y="3627438"/>
          <p14:tracePt t="169312" x="7696200" y="3611563"/>
          <p14:tracePt t="169328" x="7704138" y="3603625"/>
          <p14:tracePt t="169344" x="7712075" y="3597275"/>
          <p14:tracePt t="169424" x="7718425" y="3597275"/>
          <p14:tracePt t="169432" x="7718425" y="3619500"/>
          <p14:tracePt t="169440" x="7718425" y="3679825"/>
          <p14:tracePt t="169447" x="7696200" y="3756025"/>
          <p14:tracePt t="169461" x="7680325" y="3787775"/>
          <p14:tracePt t="169478" x="7620000" y="3902075"/>
          <p14:tracePt t="169495" x="7581900" y="3962400"/>
          <p14:tracePt t="169528" x="7581900" y="3970338"/>
          <p14:tracePt t="169552" x="7581900" y="3992563"/>
          <p14:tracePt t="169561" x="7581900" y="4022725"/>
          <p14:tracePt t="169578" x="7612063" y="4054475"/>
          <p14:tracePt t="169594" x="7650163" y="4060825"/>
          <p14:tracePt t="169611" x="7688263" y="4068763"/>
          <p14:tracePt t="169628" x="7788275" y="4098925"/>
          <p14:tracePt t="169644" x="7840663" y="4106863"/>
          <p14:tracePt t="169744" x="7848600" y="4114800"/>
          <p14:tracePt t="169752" x="7856538" y="4122738"/>
          <p14:tracePt t="169768" x="7886700" y="4122738"/>
          <p14:tracePt t="169778" x="7902575" y="4130675"/>
          <p14:tracePt t="169794" x="8031163" y="4152900"/>
          <p14:tracePt t="169811" x="8137525" y="4152900"/>
          <p14:tracePt t="169828" x="8251825" y="4152900"/>
          <p14:tracePt t="169844" x="8389938" y="4144963"/>
          <p14:tracePt t="169847" x="8420100" y="4144963"/>
          <p14:tracePt t="169861" x="8442325" y="4144963"/>
          <p14:tracePt t="169878" x="8458200" y="4137025"/>
          <p14:tracePt t="169992" x="8458200" y="4144963"/>
          <p14:tracePt t="170000" x="8458200" y="4183063"/>
          <p14:tracePt t="170011" x="8458200" y="4206875"/>
          <p14:tracePt t="170028" x="8474075" y="4244975"/>
          <p14:tracePt t="170044" x="8474075" y="4251325"/>
          <p14:tracePt t="170061" x="8488363" y="4259263"/>
          <p14:tracePt t="170078" x="8518525" y="4267200"/>
          <p14:tracePt t="170095" x="8618538" y="4275138"/>
          <p14:tracePt t="170111" x="8778875" y="4275138"/>
          <p14:tracePt t="170128" x="8907463" y="4244975"/>
          <p14:tracePt t="170145" x="9021763" y="4198938"/>
          <p14:tracePt t="170161" x="9090025" y="4168775"/>
          <p14:tracePt t="170178" x="9121775" y="4152900"/>
          <p14:tracePt t="170312" x="9128125" y="4152900"/>
          <p14:tracePt t="170336" x="9136063" y="4152900"/>
          <p14:tracePt t="170416" x="9144000" y="4152900"/>
          <p14:tracePt t="170424" x="9166225" y="4122738"/>
          <p14:tracePt t="170432" x="9174163" y="4084638"/>
          <p14:tracePt t="170445" x="9174163" y="4076700"/>
          <p14:tracePt t="170461" x="9182100" y="4022725"/>
          <p14:tracePt t="170478" x="9182100" y="3992563"/>
          <p14:tracePt t="170495" x="9190038" y="3970338"/>
          <p14:tracePt t="170511" x="9190038" y="3962400"/>
          <p14:tracePt t="170552" x="9197975" y="3962400"/>
          <p14:tracePt t="170561" x="9212263" y="3962400"/>
          <p14:tracePt t="170578" x="9258300" y="3984625"/>
          <p14:tracePt t="170595" x="9350375" y="4130675"/>
          <p14:tracePt t="170611" x="9448800" y="4275138"/>
          <p14:tracePt t="170628" x="9464675" y="4313238"/>
          <p14:tracePt t="170688" x="9464675" y="4297363"/>
          <p14:tracePt t="170696" x="9456738" y="4259263"/>
          <p14:tracePt t="170704" x="9432925" y="4183063"/>
          <p14:tracePt t="170712" x="9388475" y="4106863"/>
          <p14:tracePt t="170728" x="9326563" y="3978275"/>
          <p14:tracePt t="170745" x="9296400" y="3902075"/>
          <p14:tracePt t="170761" x="9296400" y="3878263"/>
          <p14:tracePt t="170778" x="9296400" y="3856038"/>
          <p14:tracePt t="170795" x="9304338" y="3848100"/>
          <p14:tracePt t="170811" x="9326563" y="3832225"/>
          <p14:tracePt t="170828" x="9364663" y="3817938"/>
          <p14:tracePt t="170845" x="9394825" y="3817938"/>
          <p14:tracePt t="170861" x="9418638" y="3802063"/>
          <p14:tracePt t="170878" x="9426575" y="3802063"/>
          <p14:tracePt t="170936" x="9410700" y="3794125"/>
          <p14:tracePt t="170944" x="9380538" y="3794125"/>
          <p14:tracePt t="170952" x="9372600" y="3794125"/>
          <p14:tracePt t="170961" x="9356725" y="3794125"/>
          <p14:tracePt t="170978" x="9326563" y="3794125"/>
          <p14:tracePt t="170995" x="9312275" y="3794125"/>
          <p14:tracePt t="171011" x="9296400" y="3794125"/>
          <p14:tracePt t="171096" x="9304338" y="3794125"/>
          <p14:tracePt t="171104" x="9326563" y="3802063"/>
          <p14:tracePt t="171112" x="9342438" y="3802063"/>
          <p14:tracePt t="171128" x="9388475" y="3810000"/>
          <p14:tracePt t="171145" x="9418638" y="3817938"/>
          <p14:tracePt t="171192" x="9418638" y="3825875"/>
          <p14:tracePt t="171216" x="9418638" y="3856038"/>
          <p14:tracePt t="171224" x="9418638" y="3970338"/>
          <p14:tracePt t="171231" x="9418638" y="4068763"/>
          <p14:tracePt t="171245" x="9418638" y="4152900"/>
          <p14:tracePt t="171262" x="9418638" y="4305300"/>
          <p14:tracePt t="171278" x="9418638" y="4335463"/>
          <p14:tracePt t="171304" x="9426575" y="4343400"/>
          <p14:tracePt t="171320" x="9440863" y="4343400"/>
          <p14:tracePt t="171328" x="9456738" y="4343400"/>
          <p14:tracePt t="171345" x="9540875" y="4343400"/>
          <p14:tracePt t="171361" x="9655175" y="4305300"/>
          <p14:tracePt t="171378" x="9745663" y="4244975"/>
          <p14:tracePt t="171395" x="9783763" y="4213225"/>
          <p14:tracePt t="171428" x="9783763" y="4206875"/>
          <p14:tracePt t="171445" x="9783763" y="4198938"/>
          <p14:tracePt t="171462" x="9783763" y="4191000"/>
          <p14:tracePt t="171479" x="9783763" y="4183063"/>
          <p14:tracePt t="171496" x="9769475" y="4183063"/>
          <p14:tracePt t="171512" x="9731375" y="4183063"/>
          <p14:tracePt t="171528" x="9715500" y="4183063"/>
          <p14:tracePt t="171545" x="9707563" y="4183063"/>
          <p14:tracePt t="172496" x="9699625" y="4183063"/>
          <p14:tracePt t="172504" x="9693275" y="4183063"/>
          <p14:tracePt t="172512" x="9685338" y="4183063"/>
          <p14:tracePt t="172529" x="9655175" y="4183063"/>
          <p14:tracePt t="172545" x="9555163" y="4251325"/>
          <p14:tracePt t="172562" x="9471025" y="4289425"/>
          <p14:tracePt t="172579" x="9334500" y="4365625"/>
          <p14:tracePt t="172595" x="9151938" y="4441825"/>
          <p14:tracePt t="172612" x="8953500" y="4525963"/>
          <p14:tracePt t="172629" x="8664575" y="4610100"/>
          <p14:tracePt t="172646" x="8267700" y="4724400"/>
          <p14:tracePt t="172662" x="7818438" y="4854575"/>
          <p14:tracePt t="172679" x="7239000" y="5021263"/>
          <p14:tracePt t="172695" x="6332538" y="5273675"/>
          <p14:tracePt t="172712" x="5791200" y="5432425"/>
          <p14:tracePt t="172729" x="5448300" y="5516563"/>
          <p14:tracePt t="172746" x="5257800" y="5524500"/>
          <p14:tracePt t="172762" x="5097463" y="5524500"/>
          <p14:tracePt t="172779" x="4945063" y="5524500"/>
          <p14:tracePt t="172796" x="4808538" y="5524500"/>
          <p14:tracePt t="172812" x="4648200" y="5508625"/>
          <p14:tracePt t="172829" x="4365625" y="5502275"/>
          <p14:tracePt t="172846" x="3665538" y="5502275"/>
          <p14:tracePt t="172863" x="2530475" y="5486400"/>
          <p14:tracePt t="172879" x="2239963" y="5486400"/>
          <p14:tracePt t="172896" x="1836738" y="5410200"/>
          <p14:tracePt t="172912" x="1714500" y="5380038"/>
          <p14:tracePt t="172929" x="1698625" y="5372100"/>
          <p14:tracePt t="172946" x="1692275" y="5372100"/>
          <p14:tracePt t="172992" x="1684338" y="5372100"/>
          <p14:tracePt t="173000" x="1668463" y="5364163"/>
          <p14:tracePt t="173012" x="1638300" y="5334000"/>
          <p14:tracePt t="173029" x="1600200" y="5295900"/>
          <p14:tracePt t="173046" x="1554163" y="5257800"/>
          <p14:tracePt t="173063" x="1439863" y="5189538"/>
          <p14:tracePt t="173079" x="1409700" y="5165725"/>
          <p14:tracePt t="173096" x="1333500" y="5135563"/>
          <p14:tracePt t="173112" x="1295400" y="5121275"/>
          <p14:tracePt t="173129" x="1279525" y="5121275"/>
          <p14:tracePt t="173208" x="1287463" y="5121275"/>
          <p14:tracePt t="173216" x="1303338" y="5121275"/>
          <p14:tracePt t="173224" x="1311275" y="5121275"/>
          <p14:tracePt t="173232" x="1341438" y="5135563"/>
          <p14:tracePt t="173246" x="1363663" y="5135563"/>
          <p14:tracePt t="173263" x="1455738" y="5151438"/>
          <p14:tracePt t="173279" x="1501775" y="5151438"/>
          <p14:tracePt t="173296" x="1668463" y="5165725"/>
          <p14:tracePt t="173312" x="1836738" y="5165725"/>
          <p14:tracePt t="173329" x="1965325" y="5181600"/>
          <p14:tracePt t="173346" x="2163763" y="5181600"/>
          <p14:tracePt t="173362" x="2339975" y="5181600"/>
          <p14:tracePt t="173379" x="2378075" y="5189538"/>
          <p14:tracePt t="173396" x="2400300" y="5189538"/>
          <p14:tracePt t="173544" x="2422525" y="5189538"/>
          <p14:tracePt t="173552" x="2468563" y="5211763"/>
          <p14:tracePt t="173562" x="2544763" y="5265738"/>
          <p14:tracePt t="173579" x="2789238" y="5464175"/>
          <p14:tracePt t="173596" x="2933700" y="5540375"/>
          <p14:tracePt t="173612" x="3001963" y="5570538"/>
          <p14:tracePt t="173629" x="3025775" y="5578475"/>
          <p14:tracePt t="173688" x="3032125" y="5578475"/>
          <p14:tracePt t="173704" x="3032125" y="5570538"/>
          <p14:tracePt t="173720" x="3025775" y="5570538"/>
          <p14:tracePt t="173736" x="3009900" y="5570538"/>
          <p14:tracePt t="173744" x="3009900" y="5562600"/>
          <p14:tracePt t="173752" x="3001963" y="5562600"/>
          <p14:tracePt t="173763" x="2979738" y="5554663"/>
          <p14:tracePt t="173779" x="2949575" y="5546725"/>
          <p14:tracePt t="173796" x="2903538" y="5540375"/>
          <p14:tracePt t="173813" x="2857500" y="5516563"/>
          <p14:tracePt t="173829" x="2835275" y="5516563"/>
          <p14:tracePt t="173846" x="2803525" y="5508625"/>
          <p14:tracePt t="173849" x="2797175" y="5502275"/>
          <p14:tracePt t="173864" x="2789238" y="5502275"/>
          <p14:tracePt t="173879" x="2765425" y="5494338"/>
          <p14:tracePt t="173896" x="2743200" y="5486400"/>
          <p14:tracePt t="173913" x="2697163" y="5470525"/>
          <p14:tracePt t="173929" x="2689225" y="5464175"/>
          <p14:tracePt t="173946" x="2651125" y="5456238"/>
          <p14:tracePt t="173979" x="2636838" y="5440363"/>
          <p14:tracePt t="173996" x="2628900" y="5440363"/>
          <p14:tracePt t="174080" x="2620963" y="5440363"/>
          <p14:tracePt t="174096" x="2606675" y="5432425"/>
          <p14:tracePt t="174104" x="2598738" y="5432425"/>
          <p14:tracePt t="174113" x="2582863" y="5432425"/>
          <p14:tracePt t="174129" x="2536825" y="5410200"/>
          <p14:tracePt t="174146" x="2454275" y="5402263"/>
          <p14:tracePt t="174163" x="2362200" y="5402263"/>
          <p14:tracePt t="174179" x="2301875" y="5402263"/>
          <p14:tracePt t="174196" x="2286000" y="5402263"/>
          <p14:tracePt t="174213" x="2278063" y="5402263"/>
          <p14:tracePt t="174229" x="2255838" y="5402263"/>
          <p14:tracePt t="174247" x="2247900" y="5402263"/>
          <p14:tracePt t="174263" x="2255838" y="5418138"/>
          <p14:tracePt t="174279" x="2263775" y="5432425"/>
          <p14:tracePt t="174296" x="2286000" y="5432425"/>
          <p14:tracePt t="174313" x="2308225" y="5440363"/>
          <p14:tracePt t="174329" x="2339975" y="5440363"/>
          <p14:tracePt t="174346" x="2354263" y="5448300"/>
          <p14:tracePt t="174363" x="2362200" y="5448300"/>
          <p14:tracePt t="175064" x="2416175" y="5448300"/>
          <p14:tracePt t="175072" x="2514600" y="5470525"/>
          <p14:tracePt t="175080" x="2644775" y="5486400"/>
          <p14:tracePt t="175096" x="3254375" y="5486400"/>
          <p14:tracePt t="175113" x="4183063" y="5326063"/>
          <p14:tracePt t="175130" x="5089525" y="5173663"/>
          <p14:tracePt t="175146" x="5965825" y="4991100"/>
          <p14:tracePt t="175163" x="6713538" y="4770438"/>
          <p14:tracePt t="175180" x="7192963" y="4564063"/>
          <p14:tracePt t="175196" x="7369175" y="4449763"/>
          <p14:tracePt t="175213" x="7421563" y="4381500"/>
          <p14:tracePt t="175248" x="7421563" y="4373563"/>
          <p14:tracePt t="175263" x="7437438" y="4305300"/>
          <p14:tracePt t="175280" x="7451725" y="4283075"/>
          <p14:tracePt t="175352" x="7451725" y="4275138"/>
          <p14:tracePt t="175360" x="7459663" y="4275138"/>
          <p14:tracePt t="175368" x="7483475" y="4275138"/>
          <p14:tracePt t="175380" x="7521575" y="4283075"/>
          <p14:tracePt t="175396" x="7597775" y="4321175"/>
          <p14:tracePt t="175413" x="7666038" y="4419600"/>
          <p14:tracePt t="175430" x="7718425" y="4525963"/>
          <p14:tracePt t="175447" x="7718425" y="4610100"/>
          <p14:tracePt t="175463" x="7673975" y="4678363"/>
          <p14:tracePt t="175480" x="7658100" y="4702175"/>
          <p14:tracePt t="175544" x="7642225" y="4702175"/>
          <p14:tracePt t="175552" x="7627938" y="4702175"/>
          <p14:tracePt t="175563" x="7612063" y="4702175"/>
          <p14:tracePt t="175580" x="7535863" y="4664075"/>
          <p14:tracePt t="175596" x="7399338" y="4618038"/>
          <p14:tracePt t="175613" x="7223125" y="4579938"/>
          <p14:tracePt t="175630" x="7056438" y="4572000"/>
          <p14:tracePt t="175647" x="6819900" y="4572000"/>
          <p14:tracePt t="175663" x="6645275" y="4610100"/>
          <p14:tracePt t="175680" x="6454775" y="4670425"/>
          <p14:tracePt t="175696" x="6286500" y="4708525"/>
          <p14:tracePt t="175713" x="6164263" y="4746625"/>
          <p14:tracePt t="175730" x="6080125" y="4762500"/>
          <p14:tracePt t="175747" x="6019800" y="4784725"/>
          <p14:tracePt t="175763" x="5921375" y="4808538"/>
          <p14:tracePt t="175780" x="5783263" y="4846638"/>
          <p14:tracePt t="175796" x="5622925" y="4884738"/>
          <p14:tracePt t="175813" x="5426075" y="4922838"/>
          <p14:tracePt t="175830" x="5241925" y="4945063"/>
          <p14:tracePt t="175847" x="5151438" y="4953000"/>
          <p14:tracePt t="175863" x="5143500" y="4953000"/>
          <p14:tracePt t="175952" x="5143500" y="4937125"/>
          <p14:tracePt t="175960" x="5143500" y="4930775"/>
          <p14:tracePt t="175967" x="5151438" y="4914900"/>
          <p14:tracePt t="175980" x="5159375" y="4899025"/>
          <p14:tracePt t="175997" x="5165725" y="4868863"/>
          <p14:tracePt t="176013" x="5165725" y="4822825"/>
          <p14:tracePt t="176030" x="5165725" y="4792663"/>
          <p14:tracePt t="176047" x="5151438" y="4656138"/>
          <p14:tracePt t="176063" x="5067300" y="4511675"/>
          <p14:tracePt t="176080" x="4892675" y="4283075"/>
          <p14:tracePt t="176097" x="4702175" y="4098925"/>
          <p14:tracePt t="176113" x="4457700" y="3902075"/>
          <p14:tracePt t="176130" x="4191000" y="3717925"/>
          <p14:tracePt t="176147" x="3932238" y="3565525"/>
          <p14:tracePt t="176163" x="3573463" y="3406775"/>
          <p14:tracePt t="176180" x="3146425" y="3230563"/>
          <p14:tracePt t="176197" x="2949575" y="3154363"/>
          <p14:tracePt t="176213" x="2887663" y="3140075"/>
          <p14:tracePt t="176230" x="2857500" y="3140075"/>
          <p14:tracePt t="176288" x="2849563" y="3140075"/>
          <p14:tracePt t="176296" x="2841625" y="3140075"/>
          <p14:tracePt t="176304" x="2827338" y="3124200"/>
          <p14:tracePt t="176408" x="2827338" y="3140075"/>
          <p14:tracePt t="176416" x="2857500" y="3178175"/>
          <p14:tracePt t="176424" x="2925763" y="3322638"/>
          <p14:tracePt t="176432" x="2994025" y="3421063"/>
          <p14:tracePt t="176447" x="3094038" y="3535363"/>
          <p14:tracePt t="176463" x="3467100" y="3946525"/>
          <p14:tracePt t="176480" x="3703638" y="4122738"/>
          <p14:tracePt t="176497" x="3946525" y="4251325"/>
          <p14:tracePt t="176514" x="4092575" y="4289425"/>
          <p14:tracePt t="176530" x="4191000" y="4321175"/>
          <p14:tracePt t="176547" x="4237038" y="4327525"/>
          <p14:tracePt t="176616" x="4251325" y="4327525"/>
          <p14:tracePt t="176624" x="4297363" y="4327525"/>
          <p14:tracePt t="176632" x="4381500" y="4305300"/>
          <p14:tracePt t="176647" x="4525963" y="4267200"/>
          <p14:tracePt t="176664" x="4708525" y="4221163"/>
          <p14:tracePt t="176680" x="4876800" y="4191000"/>
          <p14:tracePt t="176697" x="5006975" y="4175125"/>
          <p14:tracePt t="176714" x="5021263" y="4175125"/>
          <p14:tracePt t="178136" x="5029200" y="4175125"/>
          <p14:tracePt t="178144" x="5037138" y="4160838"/>
          <p14:tracePt t="178152" x="5051425" y="4144963"/>
          <p14:tracePt t="178164" x="5051425" y="4137025"/>
          <p14:tracePt t="178181" x="5051425" y="4122738"/>
          <p14:tracePt t="178197" x="5045075" y="4106863"/>
          <p14:tracePt t="178624" x="5051425" y="4106863"/>
          <p14:tracePt t="178640" x="5059363" y="4114800"/>
          <p14:tracePt t="178656" x="5067300" y="41148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591733" y="1019069"/>
            <a:ext cx="723617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4713" t="34946" r="13678" b="25226"/>
          <a:stretch/>
        </p:blipFill>
        <p:spPr>
          <a:xfrm>
            <a:off x="1536700" y="2308083"/>
            <a:ext cx="8988723" cy="3268628"/>
          </a:xfrm>
          <a:prstGeom prst="rect">
            <a:avLst/>
          </a:prstGeom>
        </p:spPr>
      </p:pic>
    </p:spTree>
    <p:extLst>
      <p:ext uri="{BB962C8B-B14F-4D97-AF65-F5344CB8AC3E}">
        <p14:creationId xmlns:p14="http://schemas.microsoft.com/office/powerpoint/2010/main" val="3185180933"/>
      </p:ext>
    </p:extLst>
  </p:cSld>
  <p:clrMapOvr>
    <a:masterClrMapping/>
  </p:clrMapOvr>
  <mc:AlternateContent xmlns:mc="http://schemas.openxmlformats.org/markup-compatibility/2006" xmlns:p14="http://schemas.microsoft.com/office/powerpoint/2010/main">
    <mc:Choice Requires="p14">
      <p:transition p14:dur="10" advTm="131880"/>
    </mc:Choice>
    <mc:Fallback xmlns="">
      <p:transition advTm="131880"/>
    </mc:Fallback>
  </mc:AlternateContent>
  <p:timing>
    <p:tnLst>
      <p:par>
        <p:cTn id="1" dur="indefinite" restart="never" nodeType="tmRoot"/>
      </p:par>
    </p:tnLst>
  </p:timing>
  <p:extLst mod="1">
    <p:ext uri="{3A86A75C-4F4B-4683-9AE1-C65F6400EC91}">
      <p14:laserTraceLst xmlns:p14="http://schemas.microsoft.com/office/powerpoint/2010/main">
        <p14:tracePtLst>
          <p14:tracePt t="663" x="5075238" y="4114800"/>
          <p14:tracePt t="671" x="5083175" y="4114800"/>
          <p14:tracePt t="678" x="5113338" y="4114800"/>
          <p14:tracePt t="692" x="5135563" y="4114800"/>
          <p14:tracePt t="708" x="5135563" y="4106863"/>
          <p14:tracePt t="1015" x="5135563" y="4098925"/>
          <p14:tracePt t="1023" x="5113338" y="4068763"/>
          <p14:tracePt t="1031" x="5067300" y="4008438"/>
          <p14:tracePt t="1042" x="5045075" y="3992563"/>
          <p14:tracePt t="1058" x="4876800" y="3870325"/>
          <p14:tracePt t="1075" x="4594225" y="3756025"/>
          <p14:tracePt t="1092" x="4183063" y="3581400"/>
          <p14:tracePt t="1108" x="3817938" y="3436938"/>
          <p14:tracePt t="1125" x="3482975" y="3276600"/>
          <p14:tracePt t="1142" x="3192463" y="3146425"/>
          <p14:tracePt t="1158" x="3116263" y="3101975"/>
          <p14:tracePt t="1175" x="3101975" y="3094038"/>
          <p14:tracePt t="2958" x="3094038" y="3086100"/>
          <p14:tracePt t="2966" x="3063875" y="3063875"/>
          <p14:tracePt t="2975" x="3048000" y="3032125"/>
          <p14:tracePt t="2992" x="3017838" y="2987675"/>
          <p14:tracePt t="3009" x="3017838" y="2979738"/>
          <p14:tracePt t="3026" x="3009900" y="2963863"/>
          <p14:tracePt t="3042" x="3009900" y="2955925"/>
          <p14:tracePt t="3087" x="3009900" y="2949575"/>
          <p14:tracePt t="3127" x="3009900" y="2941638"/>
          <p14:tracePt t="3247" x="3001963" y="2941638"/>
          <p14:tracePt t="6615" x="3017838" y="2949575"/>
          <p14:tracePt t="6623" x="3048000" y="2955925"/>
          <p14:tracePt t="6630" x="3094038" y="2979738"/>
          <p14:tracePt t="6644" x="3170238" y="2994025"/>
          <p14:tracePt t="6660" x="3276600" y="3025775"/>
          <p14:tracePt t="6678" x="3360738" y="3055938"/>
          <p14:tracePt t="6694" x="3375025" y="3063875"/>
          <p14:tracePt t="6710" x="3436938" y="3124200"/>
          <p14:tracePt t="6727" x="3451225" y="3162300"/>
          <p14:tracePt t="6744" x="3413125" y="3200400"/>
          <p14:tracePt t="6760" x="3322638" y="3222625"/>
          <p14:tracePt t="6777" x="3216275" y="3246438"/>
          <p14:tracePt t="6794" x="3094038" y="3260725"/>
          <p14:tracePt t="6810" x="3001963" y="3298825"/>
          <p14:tracePt t="6827" x="2895600" y="3330575"/>
          <p14:tracePt t="6844" x="2781300" y="3360738"/>
          <p14:tracePt t="6860" x="2735263" y="3344863"/>
          <p14:tracePt t="6877" x="2697163" y="3344863"/>
          <p14:tracePt t="6894" x="2689225" y="3352800"/>
          <p14:tracePt t="6910" x="2651125" y="3352800"/>
          <p14:tracePt t="6927" x="2651125" y="3360738"/>
          <p14:tracePt t="6944" x="2659063" y="3360738"/>
          <p14:tracePt t="12095" x="2659063" y="3352800"/>
          <p14:tracePt t="12103" x="2759075" y="3314700"/>
          <p14:tracePt t="12112" x="2979738" y="3200400"/>
          <p14:tracePt t="12129" x="3649663" y="2979738"/>
          <p14:tracePt t="12146" x="4359275" y="2727325"/>
          <p14:tracePt t="12162" x="5037138" y="2438400"/>
          <p14:tracePt t="12179" x="5737225" y="2087563"/>
          <p14:tracePt t="12196" x="6477000" y="1760538"/>
          <p14:tracePt t="12212" x="7056438" y="1508125"/>
          <p14:tracePt t="12230" x="7285038" y="1401763"/>
          <p14:tracePt t="12295" x="7285038" y="1417638"/>
          <p14:tracePt t="12303" x="7277100" y="1531938"/>
          <p14:tracePt t="12312" x="7246938" y="1692275"/>
          <p14:tracePt t="12329" x="7231063" y="2133600"/>
          <p14:tracePt t="12346" x="7231063" y="2713038"/>
          <p14:tracePt t="12363" x="7231063" y="3146425"/>
          <p14:tracePt t="12379" x="7246938" y="3489325"/>
          <p14:tracePt t="12396" x="7277100" y="3695700"/>
          <p14:tracePt t="12413" x="7315200" y="3771900"/>
          <p14:tracePt t="12430" x="7353300" y="3763963"/>
          <p14:tracePt t="12446" x="7369175" y="3711575"/>
          <p14:tracePt t="12449" x="7383463" y="3611563"/>
          <p14:tracePt t="12463" x="7391400" y="3398838"/>
          <p14:tracePt t="12479" x="7369175" y="3200400"/>
          <p14:tracePt t="12496" x="7307263" y="3078163"/>
          <p14:tracePt t="12513" x="7292975" y="3070225"/>
          <p14:tracePt t="12529" x="7292975" y="3063875"/>
          <p14:tracePt t="12546" x="7254875" y="3108325"/>
          <p14:tracePt t="12563" x="7170738" y="3406775"/>
          <p14:tracePt t="12579" x="7070725" y="3840163"/>
          <p14:tracePt t="12596" x="6950075" y="4251325"/>
          <p14:tracePt t="12613" x="6873875" y="4427538"/>
          <p14:tracePt t="12629" x="6858000" y="4449763"/>
          <p14:tracePt t="12647" x="6858000" y="4389438"/>
          <p14:tracePt t="12663" x="6858000" y="4122738"/>
          <p14:tracePt t="12679" x="6858000" y="3886200"/>
          <p14:tracePt t="12696" x="6819900" y="3649663"/>
          <p14:tracePt t="12713" x="6811963" y="3527425"/>
          <p14:tracePt t="12729" x="6811963" y="3489325"/>
          <p14:tracePt t="12783" x="6804025" y="3589338"/>
          <p14:tracePt t="12791" x="6804025" y="3703638"/>
          <p14:tracePt t="12798" x="6804025" y="3825875"/>
          <p14:tracePt t="12813" x="6804025" y="3946525"/>
          <p14:tracePt t="12830" x="6804025" y="4168775"/>
          <p14:tracePt t="12846" x="6804025" y="4175125"/>
          <p14:tracePt t="12879" x="6804025" y="4122738"/>
          <p14:tracePt t="12896" x="6842125" y="3946525"/>
          <p14:tracePt t="12913" x="6865938" y="3763963"/>
          <p14:tracePt t="12929" x="6880225" y="3565525"/>
          <p14:tracePt t="12946" x="6880225" y="3475038"/>
          <p14:tracePt t="12963" x="6880225" y="3436938"/>
          <p14:tracePt t="13047" x="6880225" y="3459163"/>
          <p14:tracePt t="13055" x="6880225" y="3527425"/>
          <p14:tracePt t="13063" x="6880225" y="3573463"/>
          <p14:tracePt t="13079" x="6880225" y="3627438"/>
          <p14:tracePt t="13096" x="6880225" y="3649663"/>
          <p14:tracePt t="13159" x="6880225" y="3627438"/>
          <p14:tracePt t="13167" x="6880225" y="3551238"/>
          <p14:tracePt t="13175" x="6880225" y="3513138"/>
          <p14:tracePt t="13182" x="6880225" y="3475038"/>
          <p14:tracePt t="13196" x="6873875" y="3429000"/>
          <p14:tracePt t="13213" x="6873875" y="3398838"/>
          <p14:tracePt t="13327" x="6873875" y="3406775"/>
          <p14:tracePt t="13335" x="6873875" y="3444875"/>
          <p14:tracePt t="13346" x="6873875" y="3497263"/>
          <p14:tracePt t="13363" x="6873875" y="3589338"/>
          <p14:tracePt t="13380" x="6873875" y="3657600"/>
          <p14:tracePt t="13396" x="6865938" y="3711575"/>
          <p14:tracePt t="13559" x="6865938" y="3717925"/>
          <p14:tracePt t="13567" x="6865938" y="3756025"/>
          <p14:tracePt t="13575" x="6865938" y="3870325"/>
          <p14:tracePt t="13583" x="6865938" y="3992563"/>
          <p14:tracePt t="13596" x="6865938" y="4137025"/>
          <p14:tracePt t="13613" x="6865938" y="4656138"/>
          <p14:tracePt t="13630" x="6865938" y="5426075"/>
          <p14:tracePt t="13646" x="6804025" y="5799138"/>
          <p14:tracePt t="13663" x="6781800" y="5981700"/>
          <p14:tracePt t="13680" x="6765925" y="6065838"/>
          <p14:tracePt t="13696" x="6765925" y="6073775"/>
          <p14:tracePt t="13751" x="6765925" y="6080125"/>
          <p14:tracePt t="13759" x="6759575" y="6080125"/>
          <p14:tracePt t="13767" x="6743700" y="6019800"/>
          <p14:tracePt t="13780" x="6735763" y="5851525"/>
          <p14:tracePt t="13796" x="6727825" y="5508625"/>
          <p14:tracePt t="13813" x="6727825" y="5135563"/>
          <p14:tracePt t="13830" x="6727825" y="4618038"/>
          <p14:tracePt t="13846" x="6751638" y="4389438"/>
          <p14:tracePt t="13863" x="6765925" y="4229100"/>
          <p14:tracePt t="13880" x="6797675" y="4092575"/>
          <p14:tracePt t="13896" x="6797675" y="4054475"/>
          <p14:tracePt t="14031" x="6797675" y="4046538"/>
          <p14:tracePt t="14039" x="6804025" y="3978275"/>
          <p14:tracePt t="14047" x="6835775" y="3886200"/>
          <p14:tracePt t="14063" x="6865938" y="3749675"/>
          <p14:tracePt t="14080" x="6904038" y="3641725"/>
          <p14:tracePt t="14096" x="6926263" y="3551238"/>
          <p14:tracePt t="14113" x="6942138" y="3521075"/>
          <p14:tracePt t="14391" x="6942138" y="3559175"/>
          <p14:tracePt t="14399" x="6942138" y="3756025"/>
          <p14:tracePt t="14407" x="6942138" y="4060825"/>
          <p14:tracePt t="14415" x="6942138" y="4373563"/>
          <p14:tracePt t="14430" x="6942138" y="4640263"/>
          <p14:tracePt t="14447" x="6911975" y="5380038"/>
          <p14:tracePt t="14463" x="6865938" y="5715000"/>
          <p14:tracePt t="14480" x="6858000" y="5913438"/>
          <p14:tracePt t="14497" x="6842125" y="6042025"/>
          <p14:tracePt t="14513" x="6842125" y="6088063"/>
          <p14:tracePt t="14530" x="6835775" y="6088063"/>
          <p14:tracePt t="15303" x="6842125" y="6065838"/>
          <p14:tracePt t="15311" x="6980238" y="5935663"/>
          <p14:tracePt t="15319" x="7108825" y="5829300"/>
          <p14:tracePt t="15330" x="7146925" y="5783263"/>
          <p14:tracePt t="15347" x="7154863" y="5775325"/>
          <p14:tracePt t="15367" x="7170738" y="5737225"/>
          <p14:tracePt t="15380" x="7185025" y="5638800"/>
          <p14:tracePt t="15397" x="7269163" y="5356225"/>
          <p14:tracePt t="15414" x="7292975" y="5067300"/>
          <p14:tracePt t="15430" x="7315200" y="4930775"/>
          <p14:tracePt t="15447" x="7331075" y="4784725"/>
          <p14:tracePt t="15464" x="7331075" y="4664075"/>
          <p14:tracePt t="15480" x="7345363" y="4587875"/>
          <p14:tracePt t="15497" x="7361238" y="4511675"/>
          <p14:tracePt t="15514" x="7383463" y="4397375"/>
          <p14:tracePt t="15530" x="7391400" y="4313238"/>
          <p14:tracePt t="15547" x="7399338" y="4237038"/>
          <p14:tracePt t="15564" x="7421563" y="4130675"/>
          <p14:tracePt t="15580" x="7429500" y="4030663"/>
          <p14:tracePt t="15597" x="7437438" y="3978275"/>
          <p14:tracePt t="15614" x="7451725" y="3894138"/>
          <p14:tracePt t="19263" x="7451725" y="3886200"/>
          <p14:tracePt t="19295" x="7445375" y="3878263"/>
          <p14:tracePt t="19302" x="7437438" y="3878263"/>
          <p14:tracePt t="19319" x="7421563" y="3878263"/>
          <p14:tracePt t="19327" x="7413625" y="3878263"/>
          <p14:tracePt t="19335" x="7399338" y="3878263"/>
          <p14:tracePt t="19350" x="7383463" y="3886200"/>
          <p14:tracePt t="19365" x="7383463" y="3894138"/>
          <p14:tracePt t="19382" x="7361238" y="3902075"/>
          <p14:tracePt t="19463" x="7345363" y="3894138"/>
          <p14:tracePt t="19471" x="7331075" y="3886200"/>
          <p14:tracePt t="19482" x="7323138" y="3870325"/>
          <p14:tracePt t="19498" x="7292975" y="3817938"/>
          <p14:tracePt t="19515" x="7277100" y="3779838"/>
          <p14:tracePt t="19532" x="7269163" y="3717925"/>
          <p14:tracePt t="19549" x="7269163" y="3673475"/>
          <p14:tracePt t="19566" x="7261225" y="3589338"/>
          <p14:tracePt t="19582" x="7261225" y="3551238"/>
          <p14:tracePt t="19598" x="7261225" y="3467100"/>
          <p14:tracePt t="19615" x="7261225" y="3429000"/>
          <p14:tracePt t="19632" x="7269163" y="3406775"/>
          <p14:tracePt t="19649" x="7277100" y="3398838"/>
          <p14:tracePt t="19687" x="7299325" y="3398838"/>
          <p14:tracePt t="19699" x="7323138" y="3398838"/>
          <p14:tracePt t="19715" x="7383463" y="3406775"/>
          <p14:tracePt t="19732" x="7407275" y="3413125"/>
          <p14:tracePt t="19749" x="7421563" y="3421063"/>
          <p14:tracePt t="19839" x="7413625" y="3421063"/>
          <p14:tracePt t="19847" x="7407275" y="3421063"/>
          <p14:tracePt t="19855" x="7383463" y="3398838"/>
          <p14:tracePt t="19865" x="7383463" y="3382963"/>
          <p14:tracePt t="19882" x="7375525" y="3344863"/>
          <p14:tracePt t="19899" x="7361238" y="3292475"/>
          <p14:tracePt t="19915" x="7361238" y="3200400"/>
          <p14:tracePt t="19932" x="7361238" y="3101975"/>
          <p14:tracePt t="19949" x="7399338" y="2994025"/>
          <p14:tracePt t="19966" x="7489825" y="2849563"/>
          <p14:tracePt t="19982" x="7566025" y="2773363"/>
          <p14:tracePt t="19999" x="7658100" y="2713038"/>
          <p14:tracePt t="20016" x="7750175" y="2674938"/>
          <p14:tracePt t="20032" x="7818438" y="2644775"/>
          <p14:tracePt t="20049" x="7856538" y="2644775"/>
          <p14:tracePt t="20065" x="7864475" y="2644775"/>
          <p14:tracePt t="20082" x="7870825" y="2644775"/>
          <p14:tracePt t="20099" x="7894638" y="2644775"/>
          <p14:tracePt t="20115" x="7924800" y="2644775"/>
          <p14:tracePt t="20132" x="7970838" y="2667000"/>
          <p14:tracePt t="20149" x="8001000" y="2689225"/>
          <p14:tracePt t="20166" x="8069263" y="2925763"/>
          <p14:tracePt t="20182" x="8085138" y="2979738"/>
          <p14:tracePt t="20199" x="8099425" y="3200400"/>
          <p14:tracePt t="20215" x="8093075" y="3322638"/>
          <p14:tracePt t="20232" x="8023225" y="3451225"/>
          <p14:tracePt t="20249" x="7924800" y="3559175"/>
          <p14:tracePt t="20265" x="7826375" y="3603625"/>
          <p14:tracePt t="20282" x="7726363" y="3611563"/>
          <p14:tracePt t="20299" x="7589838" y="3619500"/>
          <p14:tracePt t="20316" x="7483475" y="3619500"/>
          <p14:tracePt t="20332" x="7399338" y="3597275"/>
          <p14:tracePt t="20349" x="7323138" y="3559175"/>
          <p14:tracePt t="20366" x="7261225" y="3482975"/>
          <p14:tracePt t="20382" x="7223125" y="3406775"/>
          <p14:tracePt t="20399" x="7208838" y="3322638"/>
          <p14:tracePt t="20416" x="7208838" y="3230563"/>
          <p14:tracePt t="20432" x="7208838" y="3146425"/>
          <p14:tracePt t="20449" x="7208838" y="3078163"/>
          <p14:tracePt t="20466" x="7277100" y="3001963"/>
          <p14:tracePt t="20482" x="7369175" y="2955925"/>
          <p14:tracePt t="20499" x="7451725" y="2941638"/>
          <p14:tracePt t="20516" x="7559675" y="2925763"/>
          <p14:tracePt t="20532" x="7620000" y="2925763"/>
          <p14:tracePt t="20549" x="7666038" y="2925763"/>
          <p14:tracePt t="20566" x="7718425" y="2949575"/>
          <p14:tracePt t="20582" x="7794625" y="3086100"/>
          <p14:tracePt t="20599" x="7826375" y="3192463"/>
          <p14:tracePt t="20616" x="7832725" y="3276600"/>
          <p14:tracePt t="20632" x="7832725" y="3330575"/>
          <p14:tracePt t="20649" x="7810500" y="3390900"/>
          <p14:tracePt t="20666" x="7788275" y="3390900"/>
          <p14:tracePt t="20682" x="7734300" y="3390900"/>
          <p14:tracePt t="20699" x="7680325" y="3382963"/>
          <p14:tracePt t="20716" x="7673975" y="3368675"/>
          <p14:tracePt t="20732" x="7666038" y="3330575"/>
          <p14:tracePt t="20750" x="7658100" y="3268663"/>
          <p14:tracePt t="20782" x="7658100" y="3246438"/>
          <p14:tracePt t="20799" x="7658100" y="3238500"/>
          <p14:tracePt t="21559" x="7658100" y="3246438"/>
          <p14:tracePt t="21568" x="7658100" y="3344863"/>
          <p14:tracePt t="21575" x="7658100" y="3513138"/>
          <p14:tracePt t="21583" x="7658100" y="3635375"/>
          <p14:tracePt t="21599" x="7658100" y="3802063"/>
          <p14:tracePt t="21616" x="7658100" y="3924300"/>
          <p14:tracePt t="21633" x="7658100" y="3954463"/>
          <p14:tracePt t="21711" x="7658100" y="3962400"/>
          <p14:tracePt t="21719" x="7650163" y="3962400"/>
          <p14:tracePt t="21727" x="7642225" y="3954463"/>
          <p14:tracePt t="21735" x="7642225" y="3916363"/>
          <p14:tracePt t="21750" x="7635875" y="3840163"/>
          <p14:tracePt t="21766" x="7635875" y="3779838"/>
          <p14:tracePt t="21783" x="7635875" y="3725863"/>
          <p14:tracePt t="21799" x="7635875" y="3695700"/>
          <p14:tracePt t="21816" x="7620000" y="3649663"/>
          <p14:tracePt t="21833" x="7620000" y="3619500"/>
          <p14:tracePt t="21849" x="7620000" y="3581400"/>
          <p14:tracePt t="21866" x="7620000" y="3565525"/>
          <p14:tracePt t="22031" x="7620000" y="3603625"/>
          <p14:tracePt t="22039" x="7620000" y="3665538"/>
          <p14:tracePt t="22049" x="7620000" y="3711575"/>
          <p14:tracePt t="22066" x="7620000" y="3810000"/>
          <p14:tracePt t="22083" x="7620000" y="3916363"/>
          <p14:tracePt t="22099" x="7620000" y="3978275"/>
          <p14:tracePt t="22116" x="7620000" y="4038600"/>
          <p14:tracePt t="22133" x="7620000" y="4098925"/>
          <p14:tracePt t="22150" x="7620000" y="4168775"/>
          <p14:tracePt t="22166" x="7620000" y="4267200"/>
          <p14:tracePt t="22183" x="7620000" y="4427538"/>
          <p14:tracePt t="22199" x="7620000" y="4602163"/>
          <p14:tracePt t="22216" x="7620000" y="4792663"/>
          <p14:tracePt t="22233" x="7620000" y="4945063"/>
          <p14:tracePt t="22250" x="7620000" y="5075238"/>
          <p14:tracePt t="22266" x="7627938" y="5189538"/>
          <p14:tracePt t="22283" x="7627938" y="5280025"/>
          <p14:tracePt t="22300" x="7635875" y="5380038"/>
          <p14:tracePt t="22316" x="7650163" y="5478463"/>
          <p14:tracePt t="22333" x="7666038" y="5592763"/>
          <p14:tracePt t="22350" x="7673975" y="5722938"/>
          <p14:tracePt t="22366" x="7673975" y="5745163"/>
          <p14:tracePt t="22383" x="7673975" y="5753100"/>
          <p14:tracePt t="22519" x="7680325" y="5692775"/>
          <p14:tracePt t="22527" x="7696200" y="5532438"/>
          <p14:tracePt t="22534" x="7696200" y="5326063"/>
          <p14:tracePt t="22550" x="7696200" y="4930775"/>
          <p14:tracePt t="22566" x="7696200" y="4495800"/>
          <p14:tracePt t="22583" x="7696200" y="4144963"/>
          <p14:tracePt t="22600" x="7696200" y="3932238"/>
          <p14:tracePt t="22616" x="7696200" y="3756025"/>
          <p14:tracePt t="22633" x="7704138" y="3673475"/>
          <p14:tracePt t="22650" x="7704138" y="3665538"/>
          <p14:tracePt t="22666" x="7704138" y="3657600"/>
          <p14:tracePt t="22700" x="7704138" y="3641725"/>
          <p14:tracePt t="22716" x="7704138" y="3635375"/>
          <p14:tracePt t="22734" x="7704138" y="3619500"/>
          <p14:tracePt t="22750" x="7704138" y="3589338"/>
          <p14:tracePt t="22766" x="7704138" y="3559175"/>
          <p14:tracePt t="22783" x="7704138" y="3527425"/>
          <p14:tracePt t="22800" x="7696200" y="3459163"/>
          <p14:tracePt t="22816" x="7696200" y="3421063"/>
          <p14:tracePt t="22833" x="7688263" y="3390900"/>
          <p14:tracePt t="27247" x="7688263" y="3398838"/>
          <p14:tracePt t="27255" x="7688263" y="3429000"/>
          <p14:tracePt t="27263" x="7680325" y="3436938"/>
          <p14:tracePt t="27270" x="7680325" y="3444875"/>
          <p14:tracePt t="27287" x="7680325" y="3459163"/>
          <p14:tracePt t="27301" x="7680325" y="3467100"/>
          <p14:tracePt t="27319" x="7680325" y="3482975"/>
          <p14:tracePt t="27335" x="7680325" y="3489325"/>
          <p14:tracePt t="27351" x="7666038" y="3513138"/>
          <p14:tracePt t="27368" x="7666038" y="3535363"/>
          <p14:tracePt t="27385" x="7658100" y="3551238"/>
          <p14:tracePt t="27401" x="7658100" y="3565525"/>
          <p14:tracePt t="27418" x="7650163" y="3619500"/>
          <p14:tracePt t="27435" x="7642225" y="3687763"/>
          <p14:tracePt t="27451" x="7635875" y="3787775"/>
          <p14:tracePt t="27468" x="7627938" y="3870325"/>
          <p14:tracePt t="27485" x="7620000" y="3978275"/>
          <p14:tracePt t="27502" x="7620000" y="4152900"/>
          <p14:tracePt t="27518" x="7620000" y="4275138"/>
          <p14:tracePt t="27535" x="7620000" y="4389438"/>
          <p14:tracePt t="27551" x="7620000" y="4518025"/>
          <p14:tracePt t="27568" x="7620000" y="4664075"/>
          <p14:tracePt t="27585" x="7620000" y="4792663"/>
          <p14:tracePt t="27601" x="7620000" y="4945063"/>
          <p14:tracePt t="27618" x="7620000" y="5089525"/>
          <p14:tracePt t="27635" x="7620000" y="5211763"/>
          <p14:tracePt t="27651" x="7620000" y="5311775"/>
          <p14:tracePt t="27668" x="7620000" y="5426075"/>
          <p14:tracePt t="27685" x="7620000" y="5494338"/>
          <p14:tracePt t="27702" x="7589838" y="5578475"/>
          <p14:tracePt t="27951" x="7589838" y="5584825"/>
          <p14:tracePt t="27967" x="7581900" y="5584825"/>
          <p14:tracePt t="27975" x="7573963" y="5584825"/>
          <p14:tracePt t="27985" x="7535863" y="5578475"/>
          <p14:tracePt t="28002" x="7513638" y="5554663"/>
          <p14:tracePt t="28527" x="7521575" y="5562600"/>
          <p14:tracePt t="28543" x="7535863" y="5570538"/>
          <p14:tracePt t="28551" x="7551738" y="5584825"/>
          <p14:tracePt t="28559" x="7559675" y="5592763"/>
          <p14:tracePt t="28569" x="7559675" y="5600700"/>
          <p14:tracePt t="28585" x="7566025" y="5608638"/>
          <p14:tracePt t="28602" x="7573963" y="5622925"/>
          <p14:tracePt t="28671" x="7566025" y="5622925"/>
          <p14:tracePt t="28703" x="7559675" y="5622925"/>
          <p14:tracePt t="28735" x="7551738" y="5608638"/>
          <p14:tracePt t="28743" x="7535863" y="5570538"/>
          <p14:tracePt t="28752" x="7535863" y="5540375"/>
          <p14:tracePt t="28769" x="7527925" y="5432425"/>
          <p14:tracePt t="28785" x="7489825" y="5211763"/>
          <p14:tracePt t="28802" x="7451725" y="4983163"/>
          <p14:tracePt t="28819" x="7399338" y="4740275"/>
          <p14:tracePt t="28835" x="7375525" y="4533900"/>
          <p14:tracePt t="28852" x="7361238" y="4411663"/>
          <p14:tracePt t="28869" x="7361238" y="4283075"/>
          <p14:tracePt t="28885" x="7345363" y="4175125"/>
          <p14:tracePt t="28902" x="7345363" y="4122738"/>
          <p14:tracePt t="28935" x="7345363" y="4098925"/>
          <p14:tracePt t="28952" x="7345363" y="4084638"/>
          <p14:tracePt t="29463" x="7345363" y="4068763"/>
          <p14:tracePt t="29471" x="7345363" y="3978275"/>
          <p14:tracePt t="29479" x="7345363" y="3848100"/>
          <p14:tracePt t="29487" x="7361238" y="3749675"/>
          <p14:tracePt t="29502" x="7361238" y="3673475"/>
          <p14:tracePt t="29519" x="7391400" y="3611563"/>
          <p14:tracePt t="29536" x="7429500" y="3535363"/>
          <p14:tracePt t="29552" x="7429500" y="3513138"/>
          <p14:tracePt t="29569" x="7459663" y="3467100"/>
          <p14:tracePt t="29586" x="7467600" y="3429000"/>
          <p14:tracePt t="29602" x="7489825" y="3382963"/>
          <p14:tracePt t="29619" x="7497763" y="3360738"/>
          <p14:tracePt t="29636" x="7505700" y="3314700"/>
          <p14:tracePt t="29652" x="7513638" y="3298825"/>
          <p14:tracePt t="29669" x="7521575" y="3284538"/>
          <p14:tracePt t="29686" x="7527925" y="3238500"/>
          <p14:tracePt t="29743" x="7527925" y="3230563"/>
          <p14:tracePt t="29767" x="7527925" y="3222625"/>
          <p14:tracePt t="29783" x="7513638" y="3222625"/>
          <p14:tracePt t="29791" x="7497763" y="3222625"/>
          <p14:tracePt t="29802" x="7475538" y="3222625"/>
          <p14:tracePt t="29819" x="7413625" y="3208338"/>
          <p14:tracePt t="29836" x="7285038" y="3260725"/>
          <p14:tracePt t="29852" x="7154863" y="3306763"/>
          <p14:tracePt t="29869" x="7040563" y="3336925"/>
          <p14:tracePt t="29886" x="6972300" y="3344863"/>
          <p14:tracePt t="29902" x="6942138" y="3344863"/>
          <p14:tracePt t="29959" x="6934200" y="3344863"/>
          <p14:tracePt t="29975" x="6926263" y="3344863"/>
          <p14:tracePt t="29984" x="6918325" y="3344863"/>
          <p14:tracePt t="29990" x="6904038" y="3344863"/>
          <p14:tracePt t="30002" x="6888163" y="3344863"/>
          <p14:tracePt t="30019" x="6842125" y="3330575"/>
          <p14:tracePt t="30036" x="6781800" y="3292475"/>
          <p14:tracePt t="30052" x="6773863" y="3284538"/>
          <p14:tracePt t="30087" x="6765925" y="3276600"/>
          <p14:tracePt t="30111" x="6765925" y="3268663"/>
          <p14:tracePt t="30127" x="6765925" y="3260725"/>
          <p14:tracePt t="30136" x="6765925" y="3254375"/>
          <p14:tracePt t="30159" x="6765925" y="3246438"/>
          <p14:tracePt t="30591" x="6765925" y="3222625"/>
          <p14:tracePt t="30615" x="6765925" y="3216275"/>
          <p14:tracePt t="30623" x="6765925" y="3200400"/>
          <p14:tracePt t="30639" x="6765925" y="3192463"/>
          <p14:tracePt t="30647" x="6765925" y="3184525"/>
          <p14:tracePt t="30655" x="6765925" y="3178175"/>
          <p14:tracePt t="30669" x="6765925" y="3162300"/>
          <p14:tracePt t="30686" x="6765925" y="3140075"/>
          <p14:tracePt t="30703" x="6773863" y="3132138"/>
          <p14:tracePt t="30719" x="6773863" y="3124200"/>
          <p14:tracePt t="30736" x="6773863" y="3108325"/>
          <p14:tracePt t="30775" x="6773863" y="3101975"/>
          <p14:tracePt t="30791" x="6759575" y="3101975"/>
          <p14:tracePt t="30803" x="6735763" y="3101975"/>
          <p14:tracePt t="30819" x="6705600" y="3101975"/>
          <p14:tracePt t="30836" x="6697663" y="3101975"/>
          <p14:tracePt t="30853" x="6613525" y="3101975"/>
          <p14:tracePt t="30869" x="6599238" y="3101975"/>
          <p14:tracePt t="31079" x="6591300" y="3101975"/>
          <p14:tracePt t="31103" x="6591300" y="3108325"/>
          <p14:tracePt t="31111" x="6575425" y="3132138"/>
          <p14:tracePt t="31119" x="6561138" y="3192463"/>
          <p14:tracePt t="31136" x="6530975" y="3344863"/>
          <p14:tracePt t="31153" x="6507163" y="3527425"/>
          <p14:tracePt t="31169" x="6484938" y="3711575"/>
          <p14:tracePt t="31186" x="6477000" y="3894138"/>
          <p14:tracePt t="31203" x="6477000" y="4144963"/>
          <p14:tracePt t="31219" x="6477000" y="4419600"/>
          <p14:tracePt t="31236" x="6477000" y="4708525"/>
          <p14:tracePt t="31253" x="6477000" y="4983163"/>
          <p14:tracePt t="31270" x="6477000" y="5295900"/>
          <p14:tracePt t="31286" x="6477000" y="5448300"/>
          <p14:tracePt t="31303" x="6477000" y="5578475"/>
          <p14:tracePt t="31320" x="6477000" y="5692775"/>
          <p14:tracePt t="31336" x="6477000" y="5761038"/>
          <p14:tracePt t="31353" x="6477000" y="5791200"/>
          <p14:tracePt t="31370" x="6477000" y="5807075"/>
          <p14:tracePt t="31439" x="6492875" y="5813425"/>
          <p14:tracePt t="31447" x="6537325" y="5821363"/>
          <p14:tracePt t="31454" x="6599238" y="5837238"/>
          <p14:tracePt t="31470" x="6773863" y="5851525"/>
          <p14:tracePt t="31486" x="7132638" y="5851525"/>
          <p14:tracePt t="31503" x="7451725" y="5851525"/>
          <p14:tracePt t="31520" x="7704138" y="5851525"/>
          <p14:tracePt t="31536" x="7878763" y="5821363"/>
          <p14:tracePt t="31553" x="7932738" y="5799138"/>
          <p14:tracePt t="31570" x="7932738" y="5791200"/>
          <p14:tracePt t="31586" x="7940675" y="5783263"/>
          <p14:tracePt t="31603" x="7947025" y="5753100"/>
          <p14:tracePt t="31620" x="7970838" y="5722938"/>
          <p14:tracePt t="31636" x="8008938" y="5654675"/>
          <p14:tracePt t="31653" x="8054975" y="5584825"/>
          <p14:tracePt t="31670" x="8107363" y="5448300"/>
          <p14:tracePt t="31686" x="8123238" y="5341938"/>
          <p14:tracePt t="31703" x="8145463" y="5235575"/>
          <p14:tracePt t="31720" x="8169275" y="5113338"/>
          <p14:tracePt t="31736" x="8199438" y="4968875"/>
          <p14:tracePt t="31753" x="8207375" y="4860925"/>
          <p14:tracePt t="31770" x="8207375" y="4770438"/>
          <p14:tracePt t="31786" x="8207375" y="4664075"/>
          <p14:tracePt t="31803" x="8183563" y="4549775"/>
          <p14:tracePt t="31820" x="8145463" y="4411663"/>
          <p14:tracePt t="31836" x="8107363" y="4267200"/>
          <p14:tracePt t="31853" x="8085138" y="4098925"/>
          <p14:tracePt t="31870" x="8054975" y="3886200"/>
          <p14:tracePt t="31886" x="8031163" y="3741738"/>
          <p14:tracePt t="31903" x="8023225" y="3627438"/>
          <p14:tracePt t="31919" x="8023225" y="3535363"/>
          <p14:tracePt t="31936" x="8023225" y="3429000"/>
          <p14:tracePt t="31953" x="8023225" y="3336925"/>
          <p14:tracePt t="31970" x="8023225" y="3268663"/>
          <p14:tracePt t="31986" x="8023225" y="3200400"/>
          <p14:tracePt t="32003" x="8016875" y="3162300"/>
          <p14:tracePt t="32020" x="8008938" y="3086100"/>
          <p14:tracePt t="32036" x="7993063" y="3063875"/>
          <p14:tracePt t="32053" x="7978775" y="3009900"/>
          <p14:tracePt t="32070" x="7954963" y="2955925"/>
          <p14:tracePt t="32086" x="7932738" y="2857500"/>
          <p14:tracePt t="32103" x="7924800" y="2827338"/>
          <p14:tracePt t="32120" x="7908925" y="2773363"/>
          <p14:tracePt t="32136" x="7908925" y="2735263"/>
          <p14:tracePt t="32153" x="7902575" y="2720975"/>
          <p14:tracePt t="32170" x="7894638" y="2697163"/>
          <p14:tracePt t="32186" x="7894638" y="2689225"/>
          <p14:tracePt t="32222" x="7886700" y="2682875"/>
          <p14:tracePt t="32236" x="7870825" y="2682875"/>
          <p14:tracePt t="32254" x="7788275" y="2667000"/>
          <p14:tracePt t="32270" x="7764463" y="2667000"/>
          <p14:tracePt t="32286" x="7688263" y="2659063"/>
          <p14:tracePt t="32303" x="7642225" y="2659063"/>
          <p14:tracePt t="32320" x="7597775" y="2659063"/>
          <p14:tracePt t="32337" x="7445375" y="2667000"/>
          <p14:tracePt t="32353" x="7307263" y="2674938"/>
          <p14:tracePt t="32370" x="7246938" y="2674938"/>
          <p14:tracePt t="32387" x="6950075" y="2682875"/>
          <p14:tracePt t="32403" x="6697663" y="2682875"/>
          <p14:tracePt t="32420" x="6629400" y="2682875"/>
          <p14:tracePt t="32437" x="6454775" y="2689225"/>
          <p14:tracePt t="32454" x="6362700" y="2689225"/>
          <p14:tracePt t="32470" x="6354763" y="2689225"/>
          <p14:tracePt t="32487" x="6340475" y="2689225"/>
          <p14:tracePt t="32599" x="6340475" y="2705100"/>
          <p14:tracePt t="32607" x="6340475" y="2743200"/>
          <p14:tracePt t="32615" x="6340475" y="2751138"/>
          <p14:tracePt t="32622" x="6340475" y="2759075"/>
          <p14:tracePt t="32637" x="6340475" y="2765425"/>
          <p14:tracePt t="32654" x="6340475" y="2827338"/>
          <p14:tracePt t="32670" x="6340475" y="2857500"/>
          <p14:tracePt t="32687" x="6340475" y="3001963"/>
          <p14:tracePt t="32703" x="6340475" y="3116263"/>
          <p14:tracePt t="32720" x="6340475" y="3276600"/>
          <p14:tracePt t="32737" x="6340475" y="3444875"/>
          <p14:tracePt t="32753" x="6340475" y="3603625"/>
          <p14:tracePt t="32770" x="6340475" y="3787775"/>
          <p14:tracePt t="32787" x="6340475" y="3978275"/>
          <p14:tracePt t="32803" x="6362700" y="4183063"/>
          <p14:tracePt t="32820" x="6392863" y="4359275"/>
          <p14:tracePt t="32837" x="6423025" y="4518025"/>
          <p14:tracePt t="32854" x="6461125" y="4800600"/>
          <p14:tracePt t="32870" x="6492875" y="5013325"/>
          <p14:tracePt t="32887" x="6515100" y="5227638"/>
          <p14:tracePt t="32903" x="6553200" y="5432425"/>
          <p14:tracePt t="32920" x="6569075" y="5630863"/>
          <p14:tracePt t="32936" x="6591300" y="5813425"/>
          <p14:tracePt t="32953" x="6599238" y="5927725"/>
          <p14:tracePt t="32970" x="6607175" y="5959475"/>
          <p14:tracePt t="32987" x="6607175" y="5965825"/>
          <p14:tracePt t="33003" x="6607175" y="5981700"/>
          <p14:tracePt t="33020" x="6621463" y="6011863"/>
          <p14:tracePt t="33023" x="6629400" y="6019800"/>
          <p14:tracePt t="33055" x="6629400" y="6027738"/>
          <p14:tracePt t="33071" x="6651625" y="6035675"/>
          <p14:tracePt t="33079" x="6675438" y="6042025"/>
          <p14:tracePt t="33087" x="6697663" y="6049963"/>
          <p14:tracePt t="33103" x="6773863" y="6065838"/>
          <p14:tracePt t="33120" x="6850063" y="6080125"/>
          <p14:tracePt t="33137" x="7026275" y="6103938"/>
          <p14:tracePt t="33154" x="7178675" y="6103938"/>
          <p14:tracePt t="33170" x="7292975" y="6096000"/>
          <p14:tracePt t="33187" x="7421563" y="6027738"/>
          <p14:tracePt t="33204" x="7543800" y="5943600"/>
          <p14:tracePt t="33220" x="7680325" y="5829300"/>
          <p14:tracePt t="33237" x="7788275" y="5730875"/>
          <p14:tracePt t="33254" x="7985125" y="5600700"/>
          <p14:tracePt t="33270" x="8107363" y="5516563"/>
          <p14:tracePt t="33287" x="8191500" y="5456238"/>
          <p14:tracePt t="33304" x="8245475" y="5418138"/>
          <p14:tracePt t="33320" x="8275638" y="5380038"/>
          <p14:tracePt t="33337" x="8289925" y="5341938"/>
          <p14:tracePt t="33354" x="8335963" y="5249863"/>
          <p14:tracePt t="33370" x="8382000" y="5135563"/>
          <p14:tracePt t="33387" x="8397875" y="5051425"/>
          <p14:tracePt t="33404" x="8420100" y="4937125"/>
          <p14:tracePt t="33420" x="8420100" y="4822825"/>
          <p14:tracePt t="33437" x="8420100" y="4694238"/>
          <p14:tracePt t="33454" x="8382000" y="4495800"/>
          <p14:tracePt t="33470" x="8335963" y="4297363"/>
          <p14:tracePt t="33487" x="8283575" y="4098925"/>
          <p14:tracePt t="33504" x="8213725" y="3886200"/>
          <p14:tracePt t="33520" x="8123238" y="3679825"/>
          <p14:tracePt t="33537" x="8077200" y="3535363"/>
          <p14:tracePt t="33554" x="8031163" y="3398838"/>
          <p14:tracePt t="33570" x="8001000" y="3292475"/>
          <p14:tracePt t="33587" x="7993063" y="3216275"/>
          <p14:tracePt t="33604" x="7993063" y="3124200"/>
          <p14:tracePt t="33620" x="7993063" y="3009900"/>
          <p14:tracePt t="33637" x="7993063" y="2903538"/>
          <p14:tracePt t="33654" x="7993063" y="2841625"/>
          <p14:tracePt t="33670" x="7993063" y="2827338"/>
          <p14:tracePt t="33687" x="7993063" y="2765425"/>
          <p14:tracePt t="33720" x="7993063" y="2759075"/>
          <p14:tracePt t="33737" x="7993063" y="2743200"/>
          <p14:tracePt t="33754" x="7993063" y="2735263"/>
          <p14:tracePt t="33770" x="7978775" y="2713038"/>
          <p14:tracePt t="33787" x="7962900" y="2705100"/>
          <p14:tracePt t="33804" x="7924800" y="2689225"/>
          <p14:tracePt t="33820" x="7886700" y="2682875"/>
          <p14:tracePt t="33837" x="7832725" y="2682875"/>
          <p14:tracePt t="33854" x="7764463" y="2674938"/>
          <p14:tracePt t="33870" x="7726363" y="2659063"/>
          <p14:tracePt t="33887" x="7704138" y="2659063"/>
          <p14:tracePt t="33904" x="7666038" y="2659063"/>
          <p14:tracePt t="33920" x="7658100" y="2651125"/>
          <p14:tracePt t="36319" x="7650163" y="2636838"/>
          <p14:tracePt t="36327" x="7666038" y="2628900"/>
          <p14:tracePt t="36338" x="7704138" y="2628900"/>
          <p14:tracePt t="36355" x="7764463" y="2636838"/>
          <p14:tracePt t="36371" x="7794625" y="2636838"/>
          <p14:tracePt t="36388" x="7840663" y="2651125"/>
          <p14:tracePt t="36405" x="7870825" y="2667000"/>
          <p14:tracePt t="36422" x="7970838" y="2781300"/>
          <p14:tracePt t="36438" x="7978775" y="2797175"/>
          <p14:tracePt t="36503" x="7962900" y="2819400"/>
          <p14:tracePt t="36511" x="7940675" y="2849563"/>
          <p14:tracePt t="36521" x="7902575" y="2873375"/>
          <p14:tracePt t="36538" x="7788275" y="2917825"/>
          <p14:tracePt t="36555" x="7620000" y="2941638"/>
          <p14:tracePt t="36571" x="7459663" y="2941638"/>
          <p14:tracePt t="36588" x="7292975" y="2917825"/>
          <p14:tracePt t="36605" x="7140575" y="2879725"/>
          <p14:tracePt t="36622" x="6980238" y="2849563"/>
          <p14:tracePt t="36638" x="6896100" y="2849563"/>
          <p14:tracePt t="36655" x="6811963" y="2841625"/>
          <p14:tracePt t="36671" x="6735763" y="2841625"/>
          <p14:tracePt t="36688" x="6689725" y="2841625"/>
          <p14:tracePt t="36705" x="6659563" y="2841625"/>
          <p14:tracePt t="36721" x="6651625" y="2841625"/>
          <p14:tracePt t="36738" x="6645275" y="2841625"/>
          <p14:tracePt t="36755" x="6607175" y="2865438"/>
          <p14:tracePt t="36772" x="6569075" y="2963863"/>
          <p14:tracePt t="36788" x="6523038" y="3086100"/>
          <p14:tracePt t="36806" x="6446838" y="3276600"/>
          <p14:tracePt t="36822" x="6384925" y="3413125"/>
          <p14:tracePt t="36838" x="6362700" y="3597275"/>
          <p14:tracePt t="36855" x="6324600" y="3810000"/>
          <p14:tracePt t="36871" x="6324600" y="4000500"/>
          <p14:tracePt t="36888" x="6324600" y="4198938"/>
          <p14:tracePt t="36905" x="6324600" y="4381500"/>
          <p14:tracePt t="36922" x="6324600" y="4572000"/>
          <p14:tracePt t="36938" x="6324600" y="4800600"/>
          <p14:tracePt t="36955" x="6308725" y="5006975"/>
          <p14:tracePt t="36972" x="6302375" y="5173663"/>
          <p14:tracePt t="36988" x="6302375" y="5295900"/>
          <p14:tracePt t="37005" x="6302375" y="5380038"/>
          <p14:tracePt t="37022" x="6354763" y="5478463"/>
          <p14:tracePt t="37038" x="6484938" y="5532438"/>
          <p14:tracePt t="37055" x="6675438" y="5540375"/>
          <p14:tracePt t="37072" x="6950075" y="5540375"/>
          <p14:tracePt t="37088" x="7140575" y="5524500"/>
          <p14:tracePt t="37105" x="7399338" y="5464175"/>
          <p14:tracePt t="37122" x="7627938" y="5387975"/>
          <p14:tracePt t="37138" x="7810500" y="5334000"/>
          <p14:tracePt t="37155" x="7947025" y="5273675"/>
          <p14:tracePt t="37172" x="8016875" y="5249863"/>
          <p14:tracePt t="37188" x="8039100" y="5241925"/>
          <p14:tracePt t="37231" x="8054975" y="5197475"/>
          <p14:tracePt t="37239" x="8077200" y="5105400"/>
          <p14:tracePt t="37255" x="8093075" y="4876800"/>
          <p14:tracePt t="37272" x="8115300" y="4640263"/>
          <p14:tracePt t="37288" x="8115300" y="4365625"/>
          <p14:tracePt t="37305" x="8099425" y="4122738"/>
          <p14:tracePt t="37322" x="8077200" y="3916363"/>
          <p14:tracePt t="37338" x="8069263" y="3733800"/>
          <p14:tracePt t="37355" x="8069263" y="3597275"/>
          <p14:tracePt t="37372" x="8069263" y="3489325"/>
          <p14:tracePt t="37388" x="8061325" y="3413125"/>
          <p14:tracePt t="37405" x="8061325" y="3382963"/>
          <p14:tracePt t="37422" x="8061325" y="3298825"/>
          <p14:tracePt t="37438" x="8061325" y="3276600"/>
          <p14:tracePt t="37455" x="8061325" y="3260725"/>
          <p14:tracePt t="37472" x="8061325" y="3200400"/>
          <p14:tracePt t="37488" x="8061325" y="3184525"/>
          <p14:tracePt t="37505" x="8061325" y="3101975"/>
          <p14:tracePt t="37522" x="8061325" y="3078163"/>
          <p14:tracePt t="37539" x="8061325" y="3070225"/>
          <p14:tracePt t="37542" x="8061325" y="3055938"/>
          <p14:tracePt t="37555" x="8061325" y="3040063"/>
          <p14:tracePt t="37831" x="8054975" y="3032125"/>
          <p14:tracePt t="37839" x="8008938" y="3032125"/>
          <p14:tracePt t="37847" x="7810500" y="3170238"/>
          <p14:tracePt t="37855" x="7437438" y="3421063"/>
          <p14:tracePt t="37872" x="6446838" y="3954463"/>
          <p14:tracePt t="37888" x="5113338" y="4541838"/>
          <p14:tracePt t="37905" x="3581400" y="4884738"/>
          <p14:tracePt t="37922" x="2201863" y="5083175"/>
          <p14:tracePt t="37938" x="1165225" y="5097463"/>
          <p14:tracePt t="37955" x="487363" y="5097463"/>
          <p14:tracePt t="37972" x="174625" y="5067300"/>
          <p14:tracePt t="37988" x="84138" y="5021263"/>
          <p14:tracePt t="38005" x="76200" y="5013325"/>
          <p14:tracePt t="38022" x="76200" y="4983163"/>
          <p14:tracePt t="38039" x="76200" y="4914900"/>
          <p14:tracePt t="38055" x="92075" y="4846638"/>
          <p14:tracePt t="38072" x="98425" y="4792663"/>
          <p14:tracePt t="38089" x="114300" y="4762500"/>
          <p14:tracePt t="38105" x="114300" y="4754563"/>
          <p14:tracePt t="38122" x="114300" y="4740275"/>
          <p14:tracePt t="38139" x="122238" y="4716463"/>
          <p14:tracePt t="38155" x="130175" y="4694238"/>
          <p14:tracePt t="38172" x="136525" y="4686300"/>
          <p14:tracePt t="38189" x="136525" y="4678363"/>
          <p14:tracePt t="38239" x="136525" y="4694238"/>
          <p14:tracePt t="38247" x="160338" y="4860925"/>
          <p14:tracePt t="38255" x="198438" y="5121275"/>
          <p14:tracePt t="38272" x="250825" y="5676900"/>
          <p14:tracePt t="38289" x="312738" y="6172200"/>
          <p14:tracePt t="38305" x="365125" y="6400800"/>
          <p14:tracePt t="38322" x="396875" y="6484938"/>
          <p14:tracePt t="38391" x="411163" y="6454775"/>
          <p14:tracePt t="38399" x="457200" y="6332538"/>
          <p14:tracePt t="38407" x="517525" y="6210300"/>
          <p14:tracePt t="38422" x="601663" y="6042025"/>
          <p14:tracePt t="38439" x="723900" y="5813425"/>
          <p14:tracePt t="38456" x="808038" y="5661025"/>
          <p14:tracePt t="38472" x="854075" y="5562600"/>
          <p14:tracePt t="38489" x="898525" y="5426075"/>
          <p14:tracePt t="38506" x="936625" y="5311775"/>
          <p14:tracePt t="38522" x="982663" y="5227638"/>
          <p14:tracePt t="38539" x="1036638" y="5159375"/>
          <p14:tracePt t="38556" x="1120775" y="5083175"/>
          <p14:tracePt t="38572" x="1241425" y="5029200"/>
          <p14:tracePt t="38589" x="1425575" y="4983163"/>
          <p14:tracePt t="38606" x="1820863" y="4960938"/>
          <p14:tracePt t="38622" x="2301875" y="4960938"/>
          <p14:tracePt t="38639" x="2797175" y="4960938"/>
          <p14:tracePt t="38656" x="3451225" y="5021263"/>
          <p14:tracePt t="38672" x="4092575" y="5105400"/>
          <p14:tracePt t="38689" x="4746625" y="5173663"/>
          <p14:tracePt t="38706" x="5394325" y="5203825"/>
          <p14:tracePt t="38722" x="5959475" y="5203825"/>
          <p14:tracePt t="38739" x="6469063" y="5203825"/>
          <p14:tracePt t="38756" x="6950075" y="5203825"/>
          <p14:tracePt t="38772" x="7383463" y="5203825"/>
          <p14:tracePt t="38789" x="7680325" y="5203825"/>
          <p14:tracePt t="38806" x="7932738" y="5203825"/>
          <p14:tracePt t="38822" x="7985125" y="5219700"/>
          <p14:tracePt t="38879" x="7985125" y="5227638"/>
          <p14:tracePt t="38886" x="7985125" y="5235575"/>
          <p14:tracePt t="38894" x="8031163" y="5318125"/>
          <p14:tracePt t="38906" x="8169275" y="5546725"/>
          <p14:tracePt t="38922" x="8374063" y="5875338"/>
          <p14:tracePt t="38939" x="8488363" y="6073775"/>
          <p14:tracePt t="38956" x="8542338" y="6164263"/>
          <p14:tracePt t="38972" x="8542338" y="6172200"/>
          <p14:tracePt t="39007" x="8518525" y="6172200"/>
          <p14:tracePt t="39016" x="8435975" y="6156325"/>
          <p14:tracePt t="39023" x="8321675" y="6057900"/>
          <p14:tracePt t="39039" x="7886700" y="5676900"/>
          <p14:tracePt t="39056" x="7421563" y="5311775"/>
          <p14:tracePt t="39072" x="7170738" y="5021263"/>
          <p14:tracePt t="39089" x="7078663" y="4816475"/>
          <p14:tracePt t="39106" x="7078663" y="4587875"/>
          <p14:tracePt t="39122" x="7200900" y="4221163"/>
          <p14:tracePt t="39139" x="7391400" y="3794125"/>
          <p14:tracePt t="39156" x="7521575" y="3482975"/>
          <p14:tracePt t="39172" x="7581900" y="3306763"/>
          <p14:tracePt t="39189" x="7597775" y="3200400"/>
          <p14:tracePt t="39206" x="7597775" y="3162300"/>
          <p14:tracePt t="39222" x="7597775" y="3154363"/>
          <p14:tracePt t="39239" x="7597775" y="3146425"/>
          <p14:tracePt t="39272" x="7597775" y="3140075"/>
          <p14:tracePt t="39289" x="7589838" y="3140075"/>
          <p14:tracePt t="39306" x="7566025" y="3124200"/>
          <p14:tracePt t="39322" x="7543800" y="3116263"/>
          <p14:tracePt t="39339" x="7535863" y="3116263"/>
          <p14:tracePt t="39372" x="7527925" y="3116263"/>
          <p14:tracePt t="39431" x="7543800" y="3116263"/>
          <p14:tracePt t="39439" x="7551738" y="3116263"/>
          <p14:tracePt t="39447" x="7566025" y="3116263"/>
          <p14:tracePt t="39487" x="7566025" y="3124200"/>
          <p14:tracePt t="39519" x="7566025" y="3132138"/>
          <p14:tracePt t="39527" x="7566025" y="3140075"/>
          <p14:tracePt t="39535" x="7573963" y="3146425"/>
          <p14:tracePt t="39543" x="7573963" y="3200400"/>
          <p14:tracePt t="39556" x="7573963" y="3306763"/>
          <p14:tracePt t="39573" x="7573963" y="3413125"/>
          <p14:tracePt t="39589" x="7527925" y="3521075"/>
          <p14:tracePt t="40207" x="7535863" y="3521075"/>
          <p14:tracePt t="40215" x="7589838" y="3521075"/>
          <p14:tracePt t="40223" x="7704138" y="3521075"/>
          <p14:tracePt t="40239" x="7978775" y="3497263"/>
          <p14:tracePt t="40256" x="8229600" y="3390900"/>
          <p14:tracePt t="40273" x="8480425" y="3268663"/>
          <p14:tracePt t="40289" x="8594725" y="3184525"/>
          <p14:tracePt t="40306" x="8664575" y="3116263"/>
          <p14:tracePt t="40323" x="8678863" y="3101975"/>
          <p14:tracePt t="40415" x="8694738" y="3101975"/>
          <p14:tracePt t="40423" x="8716963" y="3101975"/>
          <p14:tracePt t="40431" x="8740775" y="3101975"/>
          <p14:tracePt t="40439" x="8770938" y="3101975"/>
          <p14:tracePt t="40456" x="8816975" y="3116263"/>
          <p14:tracePt t="40473" x="8885238" y="3154363"/>
          <p14:tracePt t="40490" x="8937625" y="3184525"/>
          <p14:tracePt t="40535" x="8945563" y="3184525"/>
          <p14:tracePt t="40543" x="8945563" y="3178175"/>
          <p14:tracePt t="40556" x="8953500" y="3162300"/>
          <p14:tracePt t="40573" x="8953500" y="3154363"/>
          <p14:tracePt t="40655" x="8953500" y="3178175"/>
          <p14:tracePt t="40663" x="8953500" y="3192463"/>
          <p14:tracePt t="40743" x="8953500" y="3200400"/>
          <p14:tracePt t="40775" x="8961438" y="3200400"/>
          <p14:tracePt t="40783" x="8969375" y="3200400"/>
          <p14:tracePt t="40799" x="8975725" y="3192463"/>
          <p14:tracePt t="40871" x="8961438" y="3192463"/>
          <p14:tracePt t="40879" x="8931275" y="3192463"/>
          <p14:tracePt t="40889" x="8899525" y="3192463"/>
          <p14:tracePt t="40906" x="8801100" y="3238500"/>
          <p14:tracePt t="40923" x="8755063" y="3260725"/>
          <p14:tracePt t="40939" x="8755063" y="3268663"/>
          <p14:tracePt t="40973" x="8809038" y="3268663"/>
          <p14:tracePt t="40989" x="9128125" y="3268663"/>
          <p14:tracePt t="41006" x="9326563" y="3268663"/>
          <p14:tracePt t="41023" x="9432925" y="3268663"/>
          <p14:tracePt t="41039" x="9440863" y="3268663"/>
          <p14:tracePt t="41070" x="9380538" y="3254375"/>
          <p14:tracePt t="41078" x="9304338" y="3246438"/>
          <p14:tracePt t="41089" x="9197975" y="3222625"/>
          <p14:tracePt t="41106" x="8869363" y="3222625"/>
          <p14:tracePt t="41123" x="8412163" y="3222625"/>
          <p14:tracePt t="41139" x="8115300" y="3238500"/>
          <p14:tracePt t="41156" x="8016875" y="3292475"/>
          <p14:tracePt t="41173" x="8008938" y="3306763"/>
          <p14:tracePt t="41190" x="8175625" y="3398838"/>
          <p14:tracePt t="41206" x="8480425" y="3475038"/>
          <p14:tracePt t="41223" x="9007475" y="3513138"/>
          <p14:tracePt t="41240" x="9266238" y="3513138"/>
          <p14:tracePt t="41256" x="9312275" y="3513138"/>
          <p14:tracePt t="41273" x="9318625" y="3505200"/>
          <p14:tracePt t="41306" x="9304338" y="3489325"/>
          <p14:tracePt t="41323" x="9204325" y="3451225"/>
          <p14:tracePt t="41340" x="9128125" y="3444875"/>
          <p14:tracePt t="41357" x="9113838" y="3444875"/>
          <p14:tracePt t="41374" x="9105900" y="3451225"/>
          <p14:tracePt t="41390" x="9105900" y="3467100"/>
          <p14:tracePt t="41406" x="9136063" y="3482975"/>
          <p14:tracePt t="41423" x="9197975" y="3482975"/>
          <p14:tracePt t="41440" x="9326563" y="3459163"/>
          <p14:tracePt t="41457" x="9380538" y="3436938"/>
          <p14:tracePt t="41490" x="9394825" y="3429000"/>
          <p14:tracePt t="41507" x="9380538" y="3398838"/>
          <p14:tracePt t="41523" x="9242425" y="3360738"/>
          <p14:tracePt t="41526" x="9182100" y="3352800"/>
          <p14:tracePt t="41540" x="9097963" y="3336925"/>
          <p14:tracePt t="41557" x="8937625" y="3336925"/>
          <p14:tracePt t="41573" x="8869363" y="3352800"/>
          <p14:tracePt t="41590" x="8869363" y="3360738"/>
          <p14:tracePt t="41607" x="8953500" y="3382963"/>
          <p14:tracePt t="41623" x="9151938" y="3382963"/>
          <p14:tracePt t="41640" x="9364663" y="3306763"/>
          <p14:tracePt t="41657" x="9432925" y="3260725"/>
          <p14:tracePt t="41673" x="9448800" y="3238500"/>
          <p14:tracePt t="41690" x="9440863" y="3208338"/>
          <p14:tracePt t="41707" x="9312275" y="3178175"/>
          <p14:tracePt t="41723" x="9144000" y="3146425"/>
          <p14:tracePt t="41740" x="8831263" y="3208338"/>
          <p14:tracePt t="41757" x="8610600" y="3298825"/>
          <p14:tracePt t="41774" x="8428038" y="3451225"/>
          <p14:tracePt t="41790" x="8420100" y="3467100"/>
          <p14:tracePt t="41839" x="8458200" y="3451225"/>
          <p14:tracePt t="41847" x="8480425" y="3444875"/>
          <p14:tracePt t="41857" x="8488363" y="3436938"/>
          <p14:tracePt t="41959" x="8480425" y="3429000"/>
          <p14:tracePt t="41967" x="8420100" y="3436938"/>
          <p14:tracePt t="41975" x="8351838" y="3467100"/>
          <p14:tracePt t="41990" x="8153400" y="3521075"/>
          <p14:tracePt t="42007" x="7916863" y="3573463"/>
          <p14:tracePt t="42024" x="7712075" y="3589338"/>
          <p14:tracePt t="42040" x="7627938" y="3589338"/>
          <p14:tracePt t="42057" x="7620000" y="3589338"/>
          <p14:tracePt t="42074" x="7620000" y="3535363"/>
          <p14:tracePt t="42090" x="7688263" y="3444875"/>
          <p14:tracePt t="42107" x="7856538" y="3368675"/>
          <p14:tracePt t="42124" x="8115300" y="3276600"/>
          <p14:tracePt t="42140" x="8321675" y="3260725"/>
          <p14:tracePt t="42157" x="8480425" y="3238500"/>
          <p14:tracePt t="42174" x="8580438" y="3230563"/>
          <p14:tracePt t="42246" x="8580438" y="3254375"/>
          <p14:tracePt t="42254" x="8580438" y="3284538"/>
          <p14:tracePt t="42263" x="8580438" y="3298825"/>
          <p14:tracePt t="42273" x="8580438" y="3330575"/>
          <p14:tracePt t="42290" x="8580438" y="3398838"/>
          <p14:tracePt t="42307" x="8580438" y="3444875"/>
          <p14:tracePt t="42324" x="8580438" y="3467100"/>
          <p14:tracePt t="42375" x="8580438" y="3475038"/>
          <p14:tracePt t="42383" x="8588375" y="3475038"/>
          <p14:tracePt t="42391" x="8602663" y="3475038"/>
          <p14:tracePt t="42407" x="8632825" y="3451225"/>
          <p14:tracePt t="42424" x="8648700" y="3421063"/>
          <p14:tracePt t="42440" x="8648700" y="3382963"/>
          <p14:tracePt t="42457" x="8648700" y="3336925"/>
          <p14:tracePt t="42474" x="8648700" y="3314700"/>
          <p14:tracePt t="42490" x="8640763" y="3306763"/>
          <p14:tracePt t="42507" x="8640763" y="3292475"/>
          <p14:tracePt t="42524" x="8640763" y="3284538"/>
          <p14:tracePt t="42551" x="8640763" y="3268663"/>
          <p14:tracePt t="42558" x="8640763" y="3254375"/>
          <p14:tracePt t="42574" x="8702675" y="3216275"/>
          <p14:tracePt t="42590" x="8816975" y="3178175"/>
          <p14:tracePt t="42607" x="8991600" y="3154363"/>
          <p14:tracePt t="42624" x="9166225" y="3146425"/>
          <p14:tracePt t="42640" x="9258300" y="3146425"/>
          <p14:tracePt t="42657" x="9288463" y="3146425"/>
          <p14:tracePt t="42674" x="9312275" y="3154363"/>
          <p14:tracePt t="42707" x="9312275" y="3162300"/>
          <p14:tracePt t="42724" x="9334500" y="3230563"/>
          <p14:tracePt t="42740" x="9372600" y="3284538"/>
          <p14:tracePt t="42757" x="9402763" y="3322638"/>
          <p14:tracePt t="42774" x="9410700" y="3336925"/>
          <p14:tracePt t="42790" x="9426575" y="3336925"/>
          <p14:tracePt t="42807" x="9432925" y="3336925"/>
          <p14:tracePt t="43095" x="9432925" y="3322638"/>
          <p14:tracePt t="43111" x="9426575" y="3322638"/>
          <p14:tracePt t="43183" x="9410700" y="3322638"/>
          <p14:tracePt t="43191" x="9402763" y="3322638"/>
          <p14:tracePt t="43199" x="9380538" y="3322638"/>
          <p14:tracePt t="43207" x="9356725" y="3322638"/>
          <p14:tracePt t="43224" x="9318625" y="3322638"/>
          <p14:tracePt t="43241" x="9250363" y="3306763"/>
          <p14:tracePt t="43257" x="9136063" y="3314700"/>
          <p14:tracePt t="43274" x="8983663" y="3344863"/>
          <p14:tracePt t="43290" x="8763000" y="3368675"/>
          <p14:tracePt t="43307" x="8359775" y="3421063"/>
          <p14:tracePt t="43324" x="7886700" y="3497263"/>
          <p14:tracePt t="43341" x="7489825" y="3543300"/>
          <p14:tracePt t="43358" x="6956425" y="3679825"/>
          <p14:tracePt t="43374" x="6865938" y="3703638"/>
          <p14:tracePt t="43391" x="6683375" y="3787775"/>
          <p14:tracePt t="43407" x="6659563" y="3794125"/>
          <p14:tracePt t="43495" x="6659563" y="3771900"/>
          <p14:tracePt t="43503" x="6659563" y="3741738"/>
          <p14:tracePt t="43511" x="6659563" y="3717925"/>
          <p14:tracePt t="43524" x="6659563" y="3703638"/>
          <p14:tracePt t="43541" x="6659563" y="3687763"/>
          <p14:tracePt t="43558" x="6659563" y="3657600"/>
          <p14:tracePt t="43574" x="6659563" y="3627438"/>
          <p14:tracePt t="43591" x="6667500" y="3603625"/>
          <p14:tracePt t="43607" x="6675438" y="3565525"/>
          <p14:tracePt t="43624" x="6697663" y="3543300"/>
          <p14:tracePt t="43641" x="6697663" y="3535363"/>
          <p14:tracePt t="43657" x="6721475" y="3505200"/>
          <p14:tracePt t="43674" x="6735763" y="3489325"/>
          <p14:tracePt t="43707" x="6743700" y="3489325"/>
          <p14:tracePt t="43726" x="6751638" y="3489325"/>
          <p14:tracePt t="43741" x="6759575" y="3489325"/>
          <p14:tracePt t="43758" x="6773863" y="3573463"/>
          <p14:tracePt t="43774" x="6781800" y="3641725"/>
          <p14:tracePt t="43791" x="6781800" y="3695700"/>
          <p14:tracePt t="43831" x="6781800" y="3703638"/>
          <p14:tracePt t="43863" x="6773863" y="3703638"/>
          <p14:tracePt t="43871" x="6765925" y="3703638"/>
          <p14:tracePt t="43878" x="6751638" y="3703638"/>
          <p14:tracePt t="43891" x="6743700" y="3711575"/>
          <p14:tracePt t="44423" x="6727825" y="3711575"/>
          <p14:tracePt t="45167" x="6751638" y="3711575"/>
          <p14:tracePt t="45175" x="6765925" y="3711575"/>
          <p14:tracePt t="45183" x="6781800" y="3711575"/>
          <p14:tracePt t="45191" x="6797675" y="3711575"/>
          <p14:tracePt t="45208" x="6880225" y="3711575"/>
          <p14:tracePt t="45225" x="6972300" y="3695700"/>
          <p14:tracePt t="45241" x="7064375" y="3679825"/>
          <p14:tracePt t="45258" x="7146925" y="3673475"/>
          <p14:tracePt t="45275" x="7192963" y="3673475"/>
          <p14:tracePt t="45291" x="7216775" y="3673475"/>
          <p14:tracePt t="45335" x="7231063" y="3673475"/>
          <p14:tracePt t="45343" x="7246938" y="3673475"/>
          <p14:tracePt t="45358" x="7323138" y="3673475"/>
          <p14:tracePt t="45375" x="7445375" y="3673475"/>
          <p14:tracePt t="45391" x="7566025" y="3673475"/>
          <p14:tracePt t="45408" x="7666038" y="3673475"/>
          <p14:tracePt t="45425" x="7696200" y="3673475"/>
          <p14:tracePt t="45615" x="7696200" y="3679825"/>
          <p14:tracePt t="45631" x="7696200" y="3687763"/>
          <p14:tracePt t="45639" x="7696200" y="3703638"/>
          <p14:tracePt t="45647" x="7696200" y="3733800"/>
          <p14:tracePt t="45658" x="7696200" y="3741738"/>
          <p14:tracePt t="45675" x="7688263" y="3771900"/>
          <p14:tracePt t="45691" x="7688263" y="3779838"/>
          <p14:tracePt t="45708" x="7680325" y="3787775"/>
          <p14:tracePt t="45725" x="7673975" y="3787775"/>
          <p14:tracePt t="46495" x="7680325" y="3763963"/>
          <p14:tracePt t="46520" x="7688263" y="3756025"/>
          <p14:tracePt t="46527" x="7704138" y="3749675"/>
          <p14:tracePt t="46551" x="7704138" y="3741738"/>
          <p14:tracePt t="46576" x="7712075" y="3733800"/>
          <p14:tracePt t="46775" x="7718425" y="3733800"/>
          <p14:tracePt t="46799" x="7734300" y="3733800"/>
          <p14:tracePt t="46807" x="7764463" y="3733800"/>
          <p14:tracePt t="46815" x="7810500" y="3733800"/>
          <p14:tracePt t="46825" x="7840663" y="3733800"/>
          <p14:tracePt t="46842" x="7940675" y="3733800"/>
          <p14:tracePt t="46859" x="8016875" y="3733800"/>
          <p14:tracePt t="46875" x="8077200" y="3733800"/>
          <p14:tracePt t="46892" x="8115300" y="3733800"/>
          <p14:tracePt t="46908" x="8131175" y="3733800"/>
          <p14:tracePt t="46925" x="8169275" y="3733800"/>
          <p14:tracePt t="46942" x="8305800" y="3733800"/>
          <p14:tracePt t="46959" x="8580438" y="3733800"/>
          <p14:tracePt t="46975" x="8747125" y="3733800"/>
          <p14:tracePt t="46992" x="8869363" y="3733800"/>
          <p14:tracePt t="47009" x="8915400" y="3733800"/>
          <p14:tracePt t="47095" x="8931275" y="3733800"/>
          <p14:tracePt t="47103" x="8953500" y="3733800"/>
          <p14:tracePt t="47111" x="8983663" y="3733800"/>
          <p14:tracePt t="47126" x="9113838" y="3733800"/>
          <p14:tracePt t="47142" x="9197975" y="3733800"/>
          <p14:tracePt t="47159" x="9555163" y="3733800"/>
          <p14:tracePt t="47175" x="9761538" y="3733800"/>
          <p14:tracePt t="47192" x="9898063" y="3733800"/>
          <p14:tracePt t="47209" x="9936163" y="3733800"/>
          <p14:tracePt t="47367" x="9921875" y="3717925"/>
          <p14:tracePt t="47375" x="9898063" y="3717925"/>
          <p14:tracePt t="47383" x="9890125" y="3717925"/>
          <p14:tracePt t="47392" x="9867900" y="3717925"/>
          <p14:tracePt t="47409" x="9829800" y="3711575"/>
          <p14:tracePt t="47426" x="9783763" y="3703638"/>
          <p14:tracePt t="47442" x="9775825" y="3703638"/>
          <p14:tracePt t="47495" x="9761538" y="3703638"/>
          <p14:tracePt t="47511" x="9745663" y="3695700"/>
          <p14:tracePt t="47527" x="9737725" y="3695700"/>
          <p14:tracePt t="47535" x="9723438" y="3687763"/>
          <p14:tracePt t="47543" x="9715500" y="3687763"/>
          <p14:tracePt t="47567" x="9707563" y="3687763"/>
          <p14:tracePt t="48199" x="9661525" y="3687763"/>
          <p14:tracePt t="48207" x="9578975" y="3717925"/>
          <p14:tracePt t="48215" x="9478963" y="3756025"/>
          <p14:tracePt t="48226" x="9364663" y="3794125"/>
          <p14:tracePt t="48242" x="8915400" y="3978275"/>
          <p14:tracePt t="48259" x="8382000" y="4092575"/>
          <p14:tracePt t="48276" x="7924800" y="4152900"/>
          <p14:tracePt t="48292" x="7497763" y="4191000"/>
          <p14:tracePt t="48309" x="7208838" y="4191000"/>
          <p14:tracePt t="48326" x="6994525" y="4191000"/>
          <p14:tracePt t="48342" x="6759575" y="4191000"/>
          <p14:tracePt t="48359" x="6659563" y="4191000"/>
          <p14:tracePt t="48376" x="6629400" y="4191000"/>
          <p14:tracePt t="48393" x="6621463" y="4191000"/>
          <p14:tracePt t="48639" x="6621463" y="4183063"/>
          <p14:tracePt t="48646" x="6637338" y="4168775"/>
          <p14:tracePt t="48655" x="6659563" y="4160838"/>
          <p14:tracePt t="48663" x="6667500" y="4144963"/>
          <p14:tracePt t="48676" x="6675438" y="4144963"/>
          <p14:tracePt t="48693" x="6689725" y="4137025"/>
          <p14:tracePt t="48710" x="6697663" y="4122738"/>
          <p14:tracePt t="48743" x="6705600" y="4114800"/>
          <p14:tracePt t="48759" x="6713538" y="4114800"/>
          <p14:tracePt t="48793" x="6713538" y="4106863"/>
          <p14:tracePt t="48809" x="6721475" y="4098925"/>
          <p14:tracePt t="48826" x="6751638" y="4084638"/>
          <p14:tracePt t="48843" x="6781800" y="4068763"/>
          <p14:tracePt t="48859" x="6819900" y="4060825"/>
          <p14:tracePt t="48876" x="6827838" y="4060825"/>
          <p14:tracePt t="49519" x="6835775" y="4060825"/>
          <p14:tracePt t="49527" x="6858000" y="4060825"/>
          <p14:tracePt t="49535" x="6888163" y="4060825"/>
          <p14:tracePt t="49543" x="6956425" y="4054475"/>
          <p14:tracePt t="49560" x="7108825" y="4030663"/>
          <p14:tracePt t="49576" x="7269163" y="4008438"/>
          <p14:tracePt t="49593" x="7407275" y="4008438"/>
          <p14:tracePt t="49610" x="7459663" y="4008438"/>
          <p14:tracePt t="49626" x="7467600" y="4008438"/>
          <p14:tracePt t="49671" x="7475538" y="4008438"/>
          <p14:tracePt t="49679" x="7483475" y="4008438"/>
          <p14:tracePt t="49693" x="7489825" y="4008438"/>
          <p14:tracePt t="49710" x="7559675" y="4038600"/>
          <p14:tracePt t="49726" x="7658100" y="4084638"/>
          <p14:tracePt t="49743" x="7718425" y="4122738"/>
          <p14:tracePt t="49760" x="7734300" y="4144963"/>
          <p14:tracePt t="49776" x="7734300" y="4168775"/>
          <p14:tracePt t="49793" x="7734300" y="4183063"/>
          <p14:tracePt t="49810" x="7734300" y="4191000"/>
          <p14:tracePt t="49847" x="7726363" y="4191000"/>
          <p14:tracePt t="49862" x="7712075" y="4191000"/>
          <p14:tracePt t="49876" x="7704138" y="4191000"/>
          <p14:tracePt t="49893" x="7666038" y="4191000"/>
          <p14:tracePt t="49910" x="7620000" y="4168775"/>
          <p14:tracePt t="49926" x="7589838" y="4152900"/>
          <p14:tracePt t="49943" x="7566025" y="4137025"/>
          <p14:tracePt t="49959" x="7535863" y="4122738"/>
          <p14:tracePt t="49976" x="7513638" y="4106863"/>
          <p14:tracePt t="49993" x="7497763" y="4098925"/>
          <p14:tracePt t="50010" x="7483475" y="4092575"/>
          <p14:tracePt t="50043" x="7475538" y="4076700"/>
          <p14:tracePt t="50167" x="7475538" y="4084638"/>
          <p14:tracePt t="50175" x="7475538" y="4106863"/>
          <p14:tracePt t="50183" x="7475538" y="4122738"/>
          <p14:tracePt t="50193" x="7489825" y="4137025"/>
          <p14:tracePt t="50210" x="7489825" y="4144963"/>
          <p14:tracePt t="50247" x="7497763" y="4144963"/>
          <p14:tracePt t="50279" x="7513638" y="4144963"/>
          <p14:tracePt t="50295" x="7527925" y="4144963"/>
          <p14:tracePt t="50303" x="7551738" y="4144963"/>
          <p14:tracePt t="50311" x="7559675" y="4144963"/>
          <p14:tracePt t="50326" x="7597775" y="4122738"/>
          <p14:tracePt t="50343" x="7604125" y="4122738"/>
          <p14:tracePt t="50407" x="7612063" y="4122738"/>
          <p14:tracePt t="50415" x="7620000" y="4122738"/>
          <p14:tracePt t="50426" x="7627938" y="4122738"/>
          <p14:tracePt t="50443" x="7642225" y="4122738"/>
          <p14:tracePt t="50535" x="7650163" y="4122738"/>
          <p14:tracePt t="50543" x="7658100" y="4122738"/>
          <p14:tracePt t="50550" x="7666038" y="4122738"/>
          <p14:tracePt t="50575" x="7673975" y="4122738"/>
          <p14:tracePt t="50727" x="7680325" y="4122738"/>
          <p14:tracePt t="50735" x="7688263" y="4122738"/>
          <p14:tracePt t="50743" x="7696200" y="4122738"/>
          <p14:tracePt t="50760" x="7718425" y="4122738"/>
          <p14:tracePt t="50777" x="7772400" y="4106863"/>
          <p14:tracePt t="50793" x="7802563" y="4098925"/>
          <p14:tracePt t="50919" x="7826375" y="4098925"/>
          <p14:tracePt t="50927" x="7856538" y="4098925"/>
          <p14:tracePt t="50935" x="7908925" y="4098925"/>
          <p14:tracePt t="50943" x="7978775" y="4098925"/>
          <p14:tracePt t="50960" x="8099425" y="4098925"/>
          <p14:tracePt t="50977" x="8183563" y="4098925"/>
          <p14:tracePt t="50993" x="8207375" y="4098925"/>
          <p14:tracePt t="51055" x="8213725" y="4098925"/>
          <p14:tracePt t="51063" x="8245475" y="4098925"/>
          <p14:tracePt t="51071" x="8275638" y="4098925"/>
          <p14:tracePt t="51078" x="8351838" y="4098925"/>
          <p14:tracePt t="51094" x="8512175" y="4098925"/>
          <p14:tracePt t="51110" x="8626475" y="4098925"/>
          <p14:tracePt t="51127" x="8724900" y="4098925"/>
          <p14:tracePt t="51143" x="8732838" y="4098925"/>
          <p14:tracePt t="51207" x="8740775" y="4098925"/>
          <p14:tracePt t="51215" x="8755063" y="4098925"/>
          <p14:tracePt t="51227" x="8763000" y="4098925"/>
          <p14:tracePt t="51244" x="8793163" y="4098925"/>
          <p14:tracePt t="51260" x="8855075" y="4098925"/>
          <p14:tracePt t="51277" x="8937625" y="4114800"/>
          <p14:tracePt t="51294" x="9051925" y="4137025"/>
          <p14:tracePt t="51310" x="9121775" y="4137025"/>
          <p14:tracePt t="51327" x="9166225" y="4144963"/>
          <p14:tracePt t="51399" x="9174163" y="4144963"/>
          <p14:tracePt t="51415" x="9182100" y="4144963"/>
          <p14:tracePt t="51423" x="9212263" y="4144963"/>
          <p14:tracePt t="51431" x="9228138" y="4144963"/>
          <p14:tracePt t="51444" x="9242425" y="4144963"/>
          <p14:tracePt t="51460" x="9258300" y="4144963"/>
          <p14:tracePt t="51535" x="9266238" y="4144963"/>
          <p14:tracePt t="51543" x="9274175" y="4144963"/>
          <p14:tracePt t="51559" x="9280525" y="4144963"/>
          <p14:tracePt t="51567" x="9280525" y="4137025"/>
          <p14:tracePt t="51583" x="9288463" y="4137025"/>
          <p14:tracePt t="51615" x="9296400" y="4137025"/>
          <p14:tracePt t="51623" x="9304338" y="4130675"/>
          <p14:tracePt t="51630" x="9312275" y="4130675"/>
          <p14:tracePt t="51644" x="9318625" y="4122738"/>
          <p14:tracePt t="51660" x="9356725" y="4114800"/>
          <p14:tracePt t="51677" x="9364663" y="4106863"/>
          <p14:tracePt t="51727" x="9372600" y="4106863"/>
          <p14:tracePt t="51735" x="9388475" y="4098925"/>
          <p14:tracePt t="51744" x="9402763" y="4092575"/>
          <p14:tracePt t="51760" x="9418638" y="4084638"/>
          <p14:tracePt t="51777" x="9432925" y="4084638"/>
          <p14:tracePt t="51810" x="9440863" y="4084638"/>
          <p14:tracePt t="51827" x="9448800" y="4084638"/>
          <p14:tracePt t="51846" x="9456738" y="4084638"/>
          <p14:tracePt t="51863" x="9471025" y="4084638"/>
          <p14:tracePt t="51877" x="9478963" y="4084638"/>
          <p14:tracePt t="51894" x="9532938" y="4084638"/>
          <p14:tracePt t="51910" x="9585325" y="4084638"/>
          <p14:tracePt t="51927" x="9639300" y="4098925"/>
          <p14:tracePt t="51943" x="9715500" y="4098925"/>
          <p14:tracePt t="51960" x="9769475" y="4098925"/>
          <p14:tracePt t="51977" x="9775825" y="4098925"/>
          <p14:tracePt t="52327" x="9783763" y="4098925"/>
          <p14:tracePt t="52335" x="9791700" y="4106863"/>
          <p14:tracePt t="52344" x="9799638" y="4114800"/>
          <p14:tracePt t="52847" x="9769475" y="4114800"/>
          <p14:tracePt t="52855" x="9737725" y="4114800"/>
          <p14:tracePt t="52863" x="9685338" y="4106863"/>
          <p14:tracePt t="52878" x="9601200" y="4098925"/>
          <p14:tracePt t="52894" x="9448800" y="4098925"/>
          <p14:tracePt t="52911" x="9326563" y="4144963"/>
          <p14:tracePt t="52927" x="9220200" y="4175125"/>
          <p14:tracePt t="52944" x="9144000" y="4191000"/>
          <p14:tracePt t="52961" x="9113838" y="4198938"/>
          <p14:tracePt t="52978" x="9051925" y="4206875"/>
          <p14:tracePt t="52994" x="8991600" y="4213225"/>
          <p14:tracePt t="53011" x="8869363" y="4213225"/>
          <p14:tracePt t="53027" x="8694738" y="4229100"/>
          <p14:tracePt t="53044" x="8496300" y="4237038"/>
          <p14:tracePt t="53061" x="8267700" y="4244975"/>
          <p14:tracePt t="53078" x="7947025" y="4267200"/>
          <p14:tracePt t="53094" x="7764463" y="4267200"/>
          <p14:tracePt t="53111" x="7612063" y="4267200"/>
          <p14:tracePt t="53128" x="7497763" y="4267200"/>
          <p14:tracePt t="53144" x="7399338" y="4267200"/>
          <p14:tracePt t="53161" x="7323138" y="4267200"/>
          <p14:tracePt t="53178" x="7261225" y="4275138"/>
          <p14:tracePt t="53194" x="7200900" y="4283075"/>
          <p14:tracePt t="53211" x="7146925" y="4289425"/>
          <p14:tracePt t="53228" x="7108825" y="4297363"/>
          <p14:tracePt t="53244" x="7078663" y="4297363"/>
          <p14:tracePt t="53261" x="7064375" y="4297363"/>
          <p14:tracePt t="53319" x="7056438" y="4305300"/>
          <p14:tracePt t="53335" x="7040563" y="4305300"/>
          <p14:tracePt t="53343" x="7026275" y="4321175"/>
          <p14:tracePt t="53351" x="7002463" y="4335463"/>
          <p14:tracePt t="53361" x="6972300" y="4343400"/>
          <p14:tracePt t="53378" x="6934200" y="4381500"/>
          <p14:tracePt t="53394" x="6888163" y="4411663"/>
          <p14:tracePt t="53411" x="6850063" y="4435475"/>
          <p14:tracePt t="53428" x="6819900" y="4449763"/>
          <p14:tracePt t="53711" x="6819900" y="4465638"/>
          <p14:tracePt t="53719" x="6819900" y="4479925"/>
          <p14:tracePt t="53751" x="6819900" y="4487863"/>
          <p14:tracePt t="53759" x="6819900" y="4495800"/>
          <p14:tracePt t="53767" x="6819900" y="4503738"/>
          <p14:tracePt t="53783" x="6811963" y="4503738"/>
          <p14:tracePt t="53794" x="6811963" y="4511675"/>
          <p14:tracePt t="53811" x="6811963" y="4518025"/>
          <p14:tracePt t="54103" x="6811963" y="4525963"/>
          <p14:tracePt t="54431" x="6842125" y="4541838"/>
          <p14:tracePt t="54439" x="6865938" y="4549775"/>
          <p14:tracePt t="54447" x="6896100" y="4549775"/>
          <p14:tracePt t="54462" x="6994525" y="4549775"/>
          <p14:tracePt t="54478" x="7078663" y="4549775"/>
          <p14:tracePt t="54495" x="7254875" y="4549775"/>
          <p14:tracePt t="54511" x="7323138" y="4549775"/>
          <p14:tracePt t="54528" x="7369175" y="4541838"/>
          <p14:tracePt t="54599" x="7375525" y="4541838"/>
          <p14:tracePt t="54607" x="7383463" y="4541838"/>
          <p14:tracePt t="54614" x="7407275" y="4541838"/>
          <p14:tracePt t="54628" x="7451725" y="4541838"/>
          <p14:tracePt t="54645" x="7566025" y="4541838"/>
          <p14:tracePt t="54662" x="7712075" y="4541838"/>
          <p14:tracePt t="54678" x="7750175" y="4541838"/>
          <p14:tracePt t="54695" x="7756525" y="4541838"/>
          <p14:tracePt t="54926" x="7756525" y="4533900"/>
          <p14:tracePt t="54934" x="7742238" y="4533900"/>
          <p14:tracePt t="54944" x="7726363" y="4525963"/>
          <p14:tracePt t="54961" x="7704138" y="4525963"/>
          <p14:tracePt t="54978" x="7680325" y="4518025"/>
          <p14:tracePt t="54995" x="7666038" y="4511675"/>
          <p14:tracePt t="55047" x="7658100" y="4511675"/>
          <p14:tracePt t="55071" x="7642225" y="4511675"/>
          <p14:tracePt t="55079" x="7635875" y="4511675"/>
          <p14:tracePt t="55087" x="7627938" y="4511675"/>
          <p14:tracePt t="55095" x="7620000" y="4511675"/>
          <p14:tracePt t="55112" x="7597775" y="4511675"/>
          <p14:tracePt t="55128" x="7589838" y="4511675"/>
          <p14:tracePt t="55145" x="7573963" y="4511675"/>
          <p14:tracePt t="55162" x="7566025" y="4511675"/>
          <p14:tracePt t="55178" x="7551738" y="4518025"/>
          <p14:tracePt t="55195" x="7543800" y="4518025"/>
          <p14:tracePt t="55212" x="7543800" y="4525963"/>
          <p14:tracePt t="55359" x="7543800" y="4533900"/>
          <p14:tracePt t="55367" x="7551738" y="4556125"/>
          <p14:tracePt t="55378" x="7559675" y="4572000"/>
          <p14:tracePt t="55395" x="7581900" y="4572000"/>
          <p14:tracePt t="55412" x="7604125" y="4579938"/>
          <p14:tracePt t="55428" x="7635875" y="4587875"/>
          <p14:tracePt t="55445" x="7673975" y="4587875"/>
          <p14:tracePt t="55462" x="7704138" y="4587875"/>
          <p14:tracePt t="55478" x="7734300" y="4587875"/>
          <p14:tracePt t="55495" x="7756525" y="4564063"/>
          <p14:tracePt t="55512" x="7764463" y="4549775"/>
          <p14:tracePt t="55528" x="7764463" y="4541838"/>
          <p14:tracePt t="55545" x="7764463" y="4525963"/>
          <p14:tracePt t="55562" x="7772400" y="4511675"/>
          <p14:tracePt t="55579" x="7772400" y="4495800"/>
          <p14:tracePt t="55595" x="7772400" y="4487863"/>
          <p14:tracePt t="55612" x="7780338" y="4473575"/>
          <p14:tracePt t="55695" x="7788275" y="4465638"/>
          <p14:tracePt t="55711" x="7788275" y="4457700"/>
          <p14:tracePt t="55719" x="7794625" y="4457700"/>
          <p14:tracePt t="55728" x="7802563" y="4457700"/>
          <p14:tracePt t="55745" x="7832725" y="4457700"/>
          <p14:tracePt t="55762" x="7886700" y="4465638"/>
          <p14:tracePt t="55779" x="7954963" y="4487863"/>
          <p14:tracePt t="55795" x="7970838" y="4495800"/>
          <p14:tracePt t="55812" x="7970838" y="4503738"/>
          <p14:tracePt t="55847" x="7970838" y="4511675"/>
          <p14:tracePt t="55991" x="7978775" y="4511675"/>
          <p14:tracePt t="56007" x="8001000" y="4503738"/>
          <p14:tracePt t="56015" x="8047038" y="4495800"/>
          <p14:tracePt t="56023" x="8115300" y="4495800"/>
          <p14:tracePt t="56031" x="8175625" y="4495800"/>
          <p14:tracePt t="56046" x="8389938" y="4495800"/>
          <p14:tracePt t="56062" x="8480425" y="4495800"/>
          <p14:tracePt t="56079" x="8732838" y="4473575"/>
          <p14:tracePt t="56095" x="8770938" y="4465638"/>
          <p14:tracePt t="56143" x="8778875" y="4465638"/>
          <p14:tracePt t="56279" x="8778875" y="4473575"/>
          <p14:tracePt t="56287" x="8809038" y="4511675"/>
          <p14:tracePt t="56295" x="8847138" y="4564063"/>
          <p14:tracePt t="56312" x="8915400" y="4625975"/>
          <p14:tracePt t="56329" x="8983663" y="4656138"/>
          <p14:tracePt t="56345" x="9067800" y="4670425"/>
          <p14:tracePt t="56362" x="9144000" y="4670425"/>
          <p14:tracePt t="56379" x="9190038" y="4670425"/>
          <p14:tracePt t="56395" x="9220200" y="4670425"/>
          <p14:tracePt t="56412" x="9228138" y="4632325"/>
          <p14:tracePt t="56429" x="9242425" y="4610100"/>
          <p14:tracePt t="56446" x="9250363" y="4579938"/>
          <p14:tracePt t="56462" x="9250363" y="4572000"/>
          <p14:tracePt t="56479" x="9258300" y="4564063"/>
          <p14:tracePt t="56495" x="9266238" y="4556125"/>
          <p14:tracePt t="56512" x="9296400" y="4556125"/>
          <p14:tracePt t="56529" x="9342438" y="4556125"/>
          <p14:tracePt t="56545" x="9394825" y="4549775"/>
          <p14:tracePt t="56562" x="9448800" y="4541838"/>
          <p14:tracePt t="56579" x="9509125" y="4525963"/>
          <p14:tracePt t="56596" x="9563100" y="4518025"/>
          <p14:tracePt t="56612" x="9585325" y="4511675"/>
          <p14:tracePt t="56629" x="9623425" y="4503738"/>
          <p14:tracePt t="56646" x="9647238" y="4503738"/>
          <p14:tracePt t="56735" x="9661525" y="4503738"/>
          <p14:tracePt t="56743" x="9669463" y="4503738"/>
          <p14:tracePt t="56751" x="9677400" y="4503738"/>
          <p14:tracePt t="56767" x="9685338" y="4503738"/>
          <p14:tracePt t="56782" x="9699625" y="4503738"/>
          <p14:tracePt t="56903" x="9699625" y="4511675"/>
          <p14:tracePt t="56934" x="9693275" y="4511675"/>
          <p14:tracePt t="56959" x="9685338" y="4511675"/>
          <p14:tracePt t="56967" x="9677400" y="4511675"/>
          <p14:tracePt t="56975" x="9669463" y="4511675"/>
          <p14:tracePt t="56982" x="9661525" y="4511675"/>
          <p14:tracePt t="56996" x="9647238" y="4511675"/>
          <p14:tracePt t="57012" x="9601200" y="4511675"/>
          <p14:tracePt t="57015" x="9585325" y="4511675"/>
          <p14:tracePt t="57029" x="9563100" y="4511675"/>
          <p14:tracePt t="57046" x="9517063" y="4511675"/>
          <p14:tracePt t="57263" x="9509125" y="4511675"/>
          <p14:tracePt t="58943" x="9486900" y="4511675"/>
          <p14:tracePt t="58951" x="9440863" y="4511675"/>
          <p14:tracePt t="58963" x="9388475" y="4479925"/>
          <p14:tracePt t="58980" x="9242425" y="4473575"/>
          <p14:tracePt t="58996" x="9021763" y="4503738"/>
          <p14:tracePt t="59013" x="8839200" y="4541838"/>
          <p14:tracePt t="59030" x="8648700" y="4594225"/>
          <p14:tracePt t="59032" x="8556625" y="4625975"/>
          <p14:tracePt t="59046" x="8420100" y="4670425"/>
          <p14:tracePt t="59063" x="8245475" y="4708525"/>
          <p14:tracePt t="59080" x="7993063" y="4800600"/>
          <p14:tracePt t="59096" x="7794625" y="4854575"/>
          <p14:tracePt t="59113" x="7620000" y="4892675"/>
          <p14:tracePt t="59130" x="7459663" y="4930775"/>
          <p14:tracePt t="59146" x="7421563" y="4937125"/>
          <p14:tracePt t="59319" x="7399338" y="4937125"/>
          <p14:tracePt t="59327" x="7383463" y="4937125"/>
          <p14:tracePt t="59335" x="7375525" y="4930775"/>
          <p14:tracePt t="59346" x="7369175" y="4922838"/>
          <p14:tracePt t="59363" x="7353300" y="4922838"/>
          <p14:tracePt t="59380" x="7337425" y="4906963"/>
          <p14:tracePt t="59397" x="7315200" y="4906963"/>
          <p14:tracePt t="59414" x="7299325" y="4906963"/>
          <p14:tracePt t="59430" x="7292975" y="4906963"/>
          <p14:tracePt t="59446" x="7208838" y="4906963"/>
          <p14:tracePt t="59463" x="7132638" y="4906963"/>
          <p14:tracePt t="59480" x="7086600" y="4906963"/>
          <p14:tracePt t="59497" x="7064375" y="4906963"/>
          <p14:tracePt t="59513" x="7056438" y="4906963"/>
          <p14:tracePt t="59583" x="7040563" y="4906963"/>
          <p14:tracePt t="59591" x="7032625" y="4899025"/>
          <p14:tracePt t="59599" x="7026275" y="4899025"/>
          <p14:tracePt t="59614" x="6994525" y="4899025"/>
          <p14:tracePt t="59630" x="6980238" y="4899025"/>
          <p14:tracePt t="59647" x="6964363" y="4899025"/>
          <p14:tracePt t="59663" x="6950075" y="4892675"/>
          <p14:tracePt t="60031" x="6956425" y="4892675"/>
          <p14:tracePt t="60039" x="6988175" y="4892675"/>
          <p14:tracePt t="60047" x="7026275" y="4884738"/>
          <p14:tracePt t="60063" x="7108825" y="4868863"/>
          <p14:tracePt t="60080" x="7200900" y="4822825"/>
          <p14:tracePt t="60097" x="7323138" y="4770438"/>
          <p14:tracePt t="60113" x="7437438" y="4708525"/>
          <p14:tracePt t="60130" x="7551738" y="4648200"/>
          <p14:tracePt t="60147" x="7612063" y="4610100"/>
          <p14:tracePt t="60163" x="7642225" y="4579938"/>
          <p14:tracePt t="60180" x="7642225" y="4572000"/>
          <p14:tracePt t="60197" x="7650163" y="4572000"/>
          <p14:tracePt t="60247" x="7650163" y="4564063"/>
          <p14:tracePt t="60255" x="7658100" y="4556125"/>
          <p14:tracePt t="60319" x="7666038" y="4556125"/>
          <p14:tracePt t="60327" x="7688263" y="4572000"/>
          <p14:tracePt t="60335" x="7712075" y="4618038"/>
          <p14:tracePt t="60347" x="7726363" y="4670425"/>
          <p14:tracePt t="60364" x="7750175" y="4746625"/>
          <p14:tracePt t="60380" x="7750175" y="4792663"/>
          <p14:tracePt t="60397" x="7750175" y="4822825"/>
          <p14:tracePt t="60414" x="7750175" y="4846638"/>
          <p14:tracePt t="60430" x="7750175" y="4854575"/>
          <p14:tracePt t="60447" x="7742238" y="4868863"/>
          <p14:tracePt t="60464" x="7734300" y="4868863"/>
          <p14:tracePt t="60480" x="7726363" y="4876800"/>
          <p14:tracePt t="60497" x="7718425" y="4892675"/>
          <p14:tracePt t="60530" x="7712075" y="4914900"/>
          <p14:tracePt t="60551" x="7712075" y="4930775"/>
          <p14:tracePt t="60567" x="7712075" y="4937125"/>
          <p14:tracePt t="60615" x="7712075" y="4945063"/>
          <p14:tracePt t="60623" x="7712075" y="4953000"/>
          <p14:tracePt t="60639" x="7712075" y="4968875"/>
          <p14:tracePt t="60695" x="7718425" y="4968875"/>
          <p14:tracePt t="60926" x="7734300" y="4968875"/>
          <p14:tracePt t="60934" x="7794625" y="4968875"/>
          <p14:tracePt t="60942" x="7878763" y="4968875"/>
          <p14:tracePt t="60950" x="7978775" y="4953000"/>
          <p14:tracePt t="60964" x="8069263" y="4945063"/>
          <p14:tracePt t="60980" x="8251825" y="4914900"/>
          <p14:tracePt t="60997" x="8428038" y="4899025"/>
          <p14:tracePt t="61014" x="8542338" y="4884738"/>
          <p14:tracePt t="61030" x="8572500" y="4876800"/>
          <p14:tracePt t="61103" x="8588375" y="4868863"/>
          <p14:tracePt t="61111" x="8640763" y="4860925"/>
          <p14:tracePt t="61119" x="8732838" y="4846638"/>
          <p14:tracePt t="61130" x="8816975" y="4846638"/>
          <p14:tracePt t="61147" x="9037638" y="4822825"/>
          <p14:tracePt t="61164" x="9296400" y="4800600"/>
          <p14:tracePt t="61180" x="9509125" y="4800600"/>
          <p14:tracePt t="61197" x="9578975" y="4800600"/>
          <p14:tracePt t="61327" x="9585325" y="4800600"/>
          <p14:tracePt t="61351" x="9617075" y="4800600"/>
          <p14:tracePt t="61359" x="9647238" y="4808538"/>
          <p14:tracePt t="61367" x="9699625" y="4830763"/>
          <p14:tracePt t="61381" x="9731375" y="4830763"/>
          <p14:tracePt t="61398" x="9944100" y="4884738"/>
          <p14:tracePt t="61414" x="9952038" y="4892675"/>
          <p14:tracePt t="61463" x="9959975" y="4899025"/>
          <p14:tracePt t="61495" x="9944100" y="4906963"/>
          <p14:tracePt t="61519" x="9936163" y="4914900"/>
          <p14:tracePt t="61575" x="9928225" y="4922838"/>
          <p14:tracePt t="61679" x="9928225" y="4914900"/>
          <p14:tracePt t="61687" x="9936163" y="4914900"/>
          <p14:tracePt t="61711" x="9936163" y="4906963"/>
          <p14:tracePt t="61719" x="9936163" y="4899025"/>
          <p14:tracePt t="61731" x="9952038" y="4892675"/>
          <p14:tracePt t="61747" x="9952038" y="4884738"/>
          <p14:tracePt t="61764" x="9959975" y="4860925"/>
          <p14:tracePt t="61781" x="9959975" y="4846638"/>
          <p14:tracePt t="61798" x="9959975" y="4822825"/>
          <p14:tracePt t="61814" x="9959975" y="4816475"/>
          <p14:tracePt t="61831" x="9952038" y="4816475"/>
          <p14:tracePt t="62743" x="9921875" y="4816475"/>
          <p14:tracePt t="62750" x="9859963" y="4816475"/>
          <p14:tracePt t="62759" x="9799638" y="4808538"/>
          <p14:tracePt t="62767" x="9745663" y="4800600"/>
          <p14:tracePt t="62781" x="9677400" y="4784725"/>
          <p14:tracePt t="62798" x="9220200" y="4892675"/>
          <p14:tracePt t="62814" x="8512175" y="5113338"/>
          <p14:tracePt t="62831" x="7848600" y="5334000"/>
          <p14:tracePt t="62848" x="7315200" y="5478463"/>
          <p14:tracePt t="62864" x="6934200" y="5540375"/>
          <p14:tracePt t="62881" x="6667500" y="5578475"/>
          <p14:tracePt t="62898" x="6515100" y="5584825"/>
          <p14:tracePt t="62914" x="6454775" y="5584825"/>
          <p14:tracePt t="62931" x="6438900" y="5584825"/>
          <p14:tracePt t="62948" x="6430963" y="5584825"/>
          <p14:tracePt t="62964" x="6400800" y="5578475"/>
          <p14:tracePt t="62981" x="6346825" y="5562600"/>
          <p14:tracePt t="62998" x="6202363" y="5502275"/>
          <p14:tracePt t="63015" x="6111875" y="5464175"/>
          <p14:tracePt t="63031" x="6057900" y="5448300"/>
          <p14:tracePt t="63048" x="6042025" y="5448300"/>
          <p14:tracePt t="63095" x="6042025" y="5440363"/>
          <p14:tracePt t="63103" x="6042025" y="5432425"/>
          <p14:tracePt t="63114" x="6042025" y="5426075"/>
          <p14:tracePt t="63131" x="6073775" y="5410200"/>
          <p14:tracePt t="63148" x="6126163" y="5394325"/>
          <p14:tracePt t="63165" x="6210300" y="5380038"/>
          <p14:tracePt t="63182" x="6346825" y="5364163"/>
          <p14:tracePt t="63198" x="6400800" y="5364163"/>
          <p14:tracePt t="63215" x="6530975" y="5326063"/>
          <p14:tracePt t="63231" x="6569075" y="5311775"/>
          <p14:tracePt t="63248" x="6583363" y="5295900"/>
          <p14:tracePt t="63265" x="6599238" y="5273675"/>
          <p14:tracePt t="63281" x="6607175" y="5257800"/>
          <p14:tracePt t="63298" x="6613525" y="5235575"/>
          <p14:tracePt t="63315" x="6621463" y="5211763"/>
          <p14:tracePt t="63331" x="6637338" y="5203825"/>
          <p14:tracePt t="63348" x="6651625" y="5189538"/>
          <p14:tracePt t="63365" x="6659563" y="5173663"/>
          <p14:tracePt t="63381" x="6675438" y="5173663"/>
          <p14:tracePt t="63398" x="6683375" y="5173663"/>
          <p14:tracePt t="63415" x="6705600" y="5173663"/>
          <p14:tracePt t="63431" x="6713538" y="5173663"/>
          <p14:tracePt t="63448" x="6735763" y="5173663"/>
          <p14:tracePt t="63465" x="6751638" y="5189538"/>
          <p14:tracePt t="63498" x="6759575" y="5197475"/>
          <p14:tracePt t="63515" x="6765925" y="5219700"/>
          <p14:tracePt t="63535" x="6765925" y="5235575"/>
          <p14:tracePt t="64151" x="6789738" y="5241925"/>
          <p14:tracePt t="64159" x="6842125" y="5241925"/>
          <p14:tracePt t="64167" x="6934200" y="5241925"/>
          <p14:tracePt t="64182" x="7116763" y="5241925"/>
          <p14:tracePt t="64198" x="7269163" y="5235575"/>
          <p14:tracePt t="64215" x="7391400" y="5219700"/>
          <p14:tracePt t="64232" x="7429500" y="5203825"/>
          <p14:tracePt t="64391" x="7451725" y="5203825"/>
          <p14:tracePt t="64399" x="7475538" y="5203825"/>
          <p14:tracePt t="64407" x="7513638" y="5211763"/>
          <p14:tracePt t="64415" x="7535863" y="5219700"/>
          <p14:tracePt t="64432" x="7688263" y="5295900"/>
          <p14:tracePt t="64448" x="7756525" y="5318125"/>
          <p14:tracePt t="64465" x="7832725" y="5364163"/>
          <p14:tracePt t="64482" x="7878763" y="5372100"/>
          <p14:tracePt t="64567" x="7886700" y="5364163"/>
          <p14:tracePt t="64575" x="7878763" y="5349875"/>
          <p14:tracePt t="64583" x="7870825" y="5326063"/>
          <p14:tracePt t="64598" x="7848600" y="5311775"/>
          <p14:tracePt t="64679" x="7826375" y="5303838"/>
          <p14:tracePt t="64687" x="7802563" y="5303838"/>
          <p14:tracePt t="64699" x="7772400" y="5295900"/>
          <p14:tracePt t="64715" x="7734300" y="5280025"/>
          <p14:tracePt t="64732" x="7718425" y="5280025"/>
          <p14:tracePt t="65535" x="7734300" y="5280025"/>
          <p14:tracePt t="65543" x="7788275" y="5287963"/>
          <p14:tracePt t="65551" x="7894638" y="5311775"/>
          <p14:tracePt t="65566" x="8039100" y="5334000"/>
          <p14:tracePt t="65582" x="9007475" y="5334000"/>
          <p14:tracePt t="65599" x="9563100" y="5334000"/>
          <p14:tracePt t="65616" x="10004425" y="5334000"/>
          <p14:tracePt t="65632" x="10210800" y="5334000"/>
          <p14:tracePt t="65649" x="10240963" y="5334000"/>
          <p14:tracePt t="65911" x="10218738" y="5334000"/>
          <p14:tracePt t="65919" x="10172700" y="5326063"/>
          <p14:tracePt t="65927" x="10134600" y="5311775"/>
          <p14:tracePt t="65935" x="10088563" y="5303838"/>
          <p14:tracePt t="65949" x="10058400" y="5295900"/>
          <p14:tracePt t="65966" x="10012363" y="5287963"/>
          <p14:tracePt t="65982" x="10004425" y="5287963"/>
          <p14:tracePt t="66039" x="9998075" y="5287963"/>
          <p14:tracePt t="66047" x="9974263" y="5280025"/>
          <p14:tracePt t="66063" x="9952038" y="5273675"/>
          <p14:tracePt t="66071" x="9944100" y="5273675"/>
          <p14:tracePt t="66082" x="9921875" y="5273675"/>
          <p14:tracePt t="66099" x="9813925" y="5273675"/>
          <p14:tracePt t="66116" x="9791700" y="5273675"/>
          <p14:tracePt t="67647" x="9783763" y="5265738"/>
          <p14:tracePt t="67655" x="9783763" y="5219700"/>
          <p14:tracePt t="67666" x="9783763" y="5159375"/>
          <p14:tracePt t="67683" x="9799638" y="5075238"/>
          <p14:tracePt t="67700" x="9807575" y="4960938"/>
          <p14:tracePt t="67716" x="9829800" y="4860925"/>
          <p14:tracePt t="67733" x="9829800" y="4770438"/>
          <p14:tracePt t="67750" x="9829800" y="4594225"/>
          <p14:tracePt t="67766" x="9829800" y="4525963"/>
          <p14:tracePt t="67783" x="9829800" y="4449763"/>
          <p14:tracePt t="67800" x="9821863" y="4351338"/>
          <p14:tracePt t="67816" x="9813925" y="4259263"/>
          <p14:tracePt t="67833" x="9791700" y="4168775"/>
          <p14:tracePt t="67850" x="9783763" y="4060825"/>
          <p14:tracePt t="67866" x="9769475" y="3962400"/>
          <p14:tracePt t="67883" x="9753600" y="3894138"/>
          <p14:tracePt t="67900" x="9745663" y="3802063"/>
          <p14:tracePt t="67916" x="9737725" y="3741738"/>
          <p14:tracePt t="67933" x="9731375" y="3679825"/>
          <p14:tracePt t="67950" x="9715500" y="3611563"/>
          <p14:tracePt t="67966" x="9707563" y="3573463"/>
          <p14:tracePt t="67983" x="9699625" y="3551238"/>
          <p14:tracePt t="68000" x="9699625" y="3543300"/>
          <p14:tracePt t="68016" x="9693275" y="3521075"/>
          <p14:tracePt t="68055" x="9693275" y="3513138"/>
          <p14:tracePt t="68066" x="9693275" y="3497263"/>
          <p14:tracePt t="68087" x="9693275" y="3489325"/>
          <p14:tracePt t="68100" x="9693275" y="3475038"/>
          <p14:tracePt t="68127" x="9693275" y="3467100"/>
          <p14:tracePt t="68143" x="9693275" y="3451225"/>
          <p14:tracePt t="68207" x="9685338" y="3451225"/>
          <p14:tracePt t="68447" x="9677400" y="3451225"/>
          <p14:tracePt t="68687" x="9677400" y="3459163"/>
          <p14:tracePt t="68751" x="9677400" y="3467100"/>
          <p14:tracePt t="68759" x="9669463" y="3467100"/>
          <p14:tracePt t="68823" x="9669463" y="3489325"/>
          <p14:tracePt t="68831" x="9669463" y="3521075"/>
          <p14:tracePt t="68839" x="9669463" y="3543300"/>
          <p14:tracePt t="68850" x="9661525" y="3551238"/>
          <p14:tracePt t="68867" x="9661525" y="3581400"/>
          <p14:tracePt t="68883" x="9655175" y="3597275"/>
          <p14:tracePt t="68900" x="9655175" y="3603625"/>
          <p14:tracePt t="68943" x="9655175" y="3611563"/>
          <p14:tracePt t="68951" x="9655175" y="3627438"/>
          <p14:tracePt t="68967" x="9647238" y="3649663"/>
          <p14:tracePt t="68983" x="9647238" y="3657600"/>
          <p14:tracePt t="69000" x="9647238" y="3665538"/>
          <p14:tracePt t="69017" x="9647238" y="3679825"/>
          <p14:tracePt t="69033" x="9639300" y="3695700"/>
          <p14:tracePt t="69050" x="9639300" y="3703638"/>
          <p14:tracePt t="69067" x="9639300" y="3725863"/>
          <p14:tracePt t="69102" x="9639300" y="3733800"/>
          <p14:tracePt t="69117" x="9639300" y="3749675"/>
          <p14:tracePt t="69134" x="9639300" y="3779838"/>
          <p14:tracePt t="69150" x="9639300" y="3810000"/>
          <p14:tracePt t="69167" x="9639300" y="3848100"/>
          <p14:tracePt t="69184" x="9639300" y="3856038"/>
          <p14:tracePt t="69200" x="9639300" y="3870325"/>
          <p14:tracePt t="69217" x="9639300" y="3886200"/>
          <p14:tracePt t="69234" x="9639300" y="3894138"/>
          <p14:tracePt t="69267" x="9639300" y="3908425"/>
          <p14:tracePt t="69284" x="9639300" y="3954463"/>
          <p14:tracePt t="69300" x="9639300" y="4046538"/>
          <p14:tracePt t="69317" x="9639300" y="4114800"/>
          <p14:tracePt t="69334" x="9639300" y="4122738"/>
          <p14:tracePt t="69350" x="9639300" y="4130675"/>
          <p14:tracePt t="69367" x="9639300" y="4183063"/>
          <p14:tracePt t="69383" x="9639300" y="4275138"/>
          <p14:tracePt t="69400" x="9639300" y="4343400"/>
          <p14:tracePt t="69417" x="9639300" y="4397375"/>
          <p14:tracePt t="69434" x="9639300" y="4457700"/>
          <p14:tracePt t="69450" x="9639300" y="4503738"/>
          <p14:tracePt t="69467" x="9639300" y="4549775"/>
          <p14:tracePt t="69484" x="9639300" y="4594225"/>
          <p14:tracePt t="69500" x="9639300" y="4625975"/>
          <p14:tracePt t="69517" x="9639300" y="4648200"/>
          <p14:tracePt t="69534" x="9639300" y="4686300"/>
          <p14:tracePt t="69550" x="9639300" y="4716463"/>
          <p14:tracePt t="69567" x="9639300" y="4732338"/>
          <p14:tracePt t="69584" x="9639300" y="4762500"/>
          <p14:tracePt t="69600" x="9639300" y="4792663"/>
          <p14:tracePt t="69617" x="9639300" y="4854575"/>
          <p14:tracePt t="69634" x="9639300" y="4906963"/>
          <p14:tracePt t="69650" x="9639300" y="4953000"/>
          <p14:tracePt t="69667" x="9639300" y="4991100"/>
          <p14:tracePt t="69684" x="9639300" y="5029200"/>
          <p14:tracePt t="69700" x="9639300" y="5067300"/>
          <p14:tracePt t="69717" x="9639300" y="5075238"/>
          <p14:tracePt t="69734" x="9639300" y="5105400"/>
          <p14:tracePt t="69750" x="9639300" y="5143500"/>
          <p14:tracePt t="69767" x="9639300" y="5189538"/>
          <p14:tracePt t="69784" x="9639300" y="5211763"/>
          <p14:tracePt t="69800" x="9639300" y="5257800"/>
          <p14:tracePt t="69817" x="9639300" y="5287963"/>
          <p14:tracePt t="69834" x="9639300" y="5318125"/>
          <p14:tracePt t="69850" x="9639300" y="5349875"/>
          <p14:tracePt t="69867" x="9639300" y="5380038"/>
          <p14:tracePt t="69884" x="9639300" y="5402263"/>
          <p14:tracePt t="69900" x="9639300" y="5432425"/>
          <p14:tracePt t="69917" x="9639300" y="5478463"/>
          <p14:tracePt t="69934" x="9639300" y="5502275"/>
          <p14:tracePt t="69950" x="9639300" y="5516563"/>
          <p14:tracePt t="69967" x="9639300" y="5524500"/>
          <p14:tracePt t="69983" x="9639300" y="5532438"/>
          <p14:tracePt t="70215" x="9639300" y="5448300"/>
          <p14:tracePt t="70223" x="9639300" y="5349875"/>
          <p14:tracePt t="70234" x="9639300" y="5235575"/>
          <p14:tracePt t="70250" x="9639300" y="4983163"/>
          <p14:tracePt t="70267" x="9639300" y="4670425"/>
          <p14:tracePt t="70284" x="9639300" y="4381500"/>
          <p14:tracePt t="70301" x="9631363" y="4152900"/>
          <p14:tracePt t="70317" x="9631363" y="3984625"/>
          <p14:tracePt t="70334" x="9631363" y="3794125"/>
          <p14:tracePt t="70350" x="9631363" y="3695700"/>
          <p14:tracePt t="70367" x="9631363" y="3635375"/>
          <p14:tracePt t="70384" x="9631363" y="3565525"/>
          <p14:tracePt t="70401" x="9631363" y="3527425"/>
          <p14:tracePt t="70417" x="9631363" y="3513138"/>
          <p14:tracePt t="70434" x="9631363" y="3505200"/>
          <p14:tracePt t="70487" x="9631363" y="3497263"/>
          <p14:tracePt t="70495" x="9631363" y="3482975"/>
          <p14:tracePt t="70503" x="9631363" y="3459163"/>
          <p14:tracePt t="70518" x="9631363" y="3429000"/>
          <p14:tracePt t="70534" x="9631363" y="3413125"/>
          <p14:tracePt t="70550" x="9631363" y="3375025"/>
          <p14:tracePt t="70671" x="9631363" y="3382963"/>
          <p14:tracePt t="70679" x="9631363" y="3451225"/>
          <p14:tracePt t="70687" x="9601200" y="3543300"/>
          <p14:tracePt t="70701" x="9585325" y="3597275"/>
          <p14:tracePt t="70718" x="9563100" y="3649663"/>
          <p14:tracePt t="70734" x="9532938" y="3733800"/>
          <p14:tracePt t="70751" x="9525000" y="3733800"/>
          <p14:tracePt t="70767" x="9525000" y="3741738"/>
          <p14:tracePt t="70815" x="9525000" y="3749675"/>
          <p14:tracePt t="70871" x="9517063" y="3749675"/>
          <p14:tracePt t="70895" x="9509125" y="3749675"/>
          <p14:tracePt t="70911" x="9502775" y="3749675"/>
          <p14:tracePt t="70927" x="9494838" y="3749675"/>
          <p14:tracePt t="70991" x="9486900" y="3749675"/>
          <p14:tracePt t="70999" x="9478963" y="3749675"/>
          <p14:tracePt t="71015" x="9471025" y="3749675"/>
          <p14:tracePt t="71023" x="9464675" y="3741738"/>
          <p14:tracePt t="71034" x="9464675" y="3733800"/>
          <p14:tracePt t="71051" x="9456738" y="3733800"/>
          <p14:tracePt t="71223" x="9464675" y="3733800"/>
          <p14:tracePt t="71239" x="9478963" y="3733800"/>
          <p14:tracePt t="71255" x="9486900" y="3733800"/>
          <p14:tracePt t="71287" x="9494838" y="3733800"/>
          <p14:tracePt t="71319" x="9502775" y="3733800"/>
          <p14:tracePt t="71343" x="9509125" y="3733800"/>
          <p14:tracePt t="71383" x="9517063" y="3733800"/>
          <p14:tracePt t="71391" x="9525000" y="3733800"/>
          <p14:tracePt t="71401" x="9532938" y="3733800"/>
          <p14:tracePt t="71418" x="9540875" y="3733800"/>
          <p14:tracePt t="71434" x="9555163" y="3733800"/>
          <p14:tracePt t="71451" x="9578975" y="3733800"/>
          <p14:tracePt t="71468" x="9617075" y="3733800"/>
          <p14:tracePt t="71484" x="9631363" y="3725863"/>
          <p14:tracePt t="71501" x="9639300" y="3725863"/>
          <p14:tracePt t="71527" x="9647238" y="3725863"/>
          <p14:tracePt t="71543" x="9655175" y="3725863"/>
          <p14:tracePt t="71551" x="9661525" y="3725863"/>
          <p14:tracePt t="71568" x="9661525" y="3717925"/>
          <p14:tracePt t="71584" x="9669463" y="3717925"/>
          <p14:tracePt t="71601" x="9693275" y="3711575"/>
          <p14:tracePt t="71618" x="9707563" y="3703638"/>
          <p14:tracePt t="71634" x="9715500" y="3703638"/>
          <p14:tracePt t="71668" x="9731375" y="3703638"/>
          <p14:tracePt t="71684" x="9737725" y="3703638"/>
          <p14:tracePt t="71701" x="9769475" y="3703638"/>
          <p14:tracePt t="71718" x="9807575" y="3703638"/>
          <p14:tracePt t="71734" x="9837738" y="3703638"/>
          <p14:tracePt t="71751" x="9859963" y="3703638"/>
          <p14:tracePt t="71768" x="9883775" y="3703638"/>
          <p14:tracePt t="71784" x="9913938" y="3703638"/>
          <p14:tracePt t="72015" x="9906000" y="3703638"/>
          <p14:tracePt t="72023" x="9875838" y="3703638"/>
          <p14:tracePt t="72034" x="9845675" y="3703638"/>
          <p14:tracePt t="72051" x="9799638" y="3725863"/>
          <p14:tracePt t="72068" x="9753600" y="3749675"/>
          <p14:tracePt t="72084" x="9731375" y="3756025"/>
          <p14:tracePt t="72102" x="9715500" y="3763963"/>
          <p14:tracePt t="72118" x="9699625" y="3779838"/>
          <p14:tracePt t="72134" x="9677400" y="3810000"/>
          <p14:tracePt t="72151" x="9655175" y="3840163"/>
          <p14:tracePt t="72168" x="9617075" y="3886200"/>
          <p14:tracePt t="72184" x="9555163" y="3962400"/>
          <p14:tracePt t="72201" x="9517063" y="3992563"/>
          <p14:tracePt t="72218" x="9464675" y="4038600"/>
          <p14:tracePt t="72235" x="9456738" y="4060825"/>
          <p14:tracePt t="72251" x="9440863" y="4084638"/>
          <p14:tracePt t="72268" x="9440863" y="4092575"/>
          <p14:tracePt t="72655" x="9440863" y="4098925"/>
          <p14:tracePt t="72663" x="9440863" y="4114800"/>
          <p14:tracePt t="72671" x="9440863" y="4122738"/>
          <p14:tracePt t="72685" x="9440863" y="4144963"/>
          <p14:tracePt t="72702" x="9456738" y="4160838"/>
          <p14:tracePt t="72718" x="9464675" y="4168775"/>
          <p14:tracePt t="73311" x="9471025" y="4168775"/>
          <p14:tracePt t="73319" x="9486900" y="4168775"/>
          <p14:tracePt t="73327" x="9509125" y="4168775"/>
          <p14:tracePt t="73335" x="9532938" y="4160838"/>
          <p14:tracePt t="73352" x="9571038" y="4152900"/>
          <p14:tracePt t="73368" x="9601200" y="4144963"/>
          <p14:tracePt t="73615" x="9609138" y="4144963"/>
          <p14:tracePt t="73639" x="9623425" y="4144963"/>
          <p14:tracePt t="73679" x="9631363" y="4144963"/>
          <p14:tracePt t="73687" x="9661525" y="4144963"/>
          <p14:tracePt t="73695" x="9699625" y="4144963"/>
          <p14:tracePt t="73703" x="9715500" y="4144963"/>
          <p14:tracePt t="73718" x="9753600" y="4144963"/>
          <p14:tracePt t="73933" x="9769475" y="4144963"/>
          <p14:tracePt t="73941" x="9791700" y="4144963"/>
          <p14:tracePt t="73951" x="9807575" y="4144963"/>
          <p14:tracePt t="73968" x="9813925" y="4144963"/>
          <p14:tracePt t="73984" x="9821863" y="4144963"/>
          <p14:tracePt t="74207" x="9821863" y="4152900"/>
          <p14:tracePt t="74223" x="9807575" y="4183063"/>
          <p14:tracePt t="74231" x="9769475" y="4221163"/>
          <p14:tracePt t="74238" x="9731375" y="4251325"/>
          <p14:tracePt t="74252" x="9661525" y="4297363"/>
          <p14:tracePt t="74269" x="9540875" y="4365625"/>
          <p14:tracePt t="74286" x="9342438" y="4449763"/>
          <p14:tracePt t="74302" x="9296400" y="4465638"/>
          <p14:tracePt t="74375" x="9288463" y="4473575"/>
          <p14:tracePt t="74415" x="9288463" y="4487863"/>
          <p14:tracePt t="74423" x="9288463" y="4495800"/>
          <p14:tracePt t="74478" x="9288463" y="4503738"/>
          <p14:tracePt t="74510" x="9288463" y="4518025"/>
          <p14:tracePt t="74518" x="9288463" y="4525963"/>
          <p14:tracePt t="74526" x="9296400" y="4533900"/>
          <p14:tracePt t="74535" x="9296400" y="4541838"/>
          <p14:tracePt t="74615" x="9304338" y="4541838"/>
          <p14:tracePt t="74623" x="9312275" y="4541838"/>
          <p14:tracePt t="74631" x="9318625" y="4541838"/>
          <p14:tracePt t="74638" x="9326563" y="4541838"/>
          <p14:tracePt t="74652" x="9342438" y="4541838"/>
          <p14:tracePt t="74669" x="9356725" y="4541838"/>
          <p14:tracePt t="74686" x="9432925" y="4533900"/>
          <p14:tracePt t="74702" x="9464675" y="4533900"/>
          <p14:tracePt t="74719" x="9486900" y="4533900"/>
          <p14:tracePt t="75143" x="9502775" y="4533900"/>
          <p14:tracePt t="75151" x="9509125" y="4533900"/>
          <p14:tracePt t="75159" x="9525000" y="4533900"/>
          <p14:tracePt t="75169" x="9532938" y="4533900"/>
          <p14:tracePt t="75186" x="9593263" y="4533900"/>
          <p14:tracePt t="75202" x="9661525" y="4533900"/>
          <p14:tracePt t="75219" x="9699625" y="4533900"/>
          <p14:tracePt t="75236" x="9731375" y="4533900"/>
          <p14:tracePt t="75303" x="9737725" y="4533900"/>
          <p14:tracePt t="75375" x="9745663" y="4533900"/>
          <p14:tracePt t="75383" x="9769475" y="4533900"/>
          <p14:tracePt t="75391" x="9807575" y="4533900"/>
          <p14:tracePt t="75402" x="9867900" y="4533900"/>
          <p14:tracePt t="75419" x="9952038" y="4533900"/>
          <p14:tracePt t="75436" x="10066338" y="4549775"/>
          <p14:tracePt t="75452" x="10112375" y="4549775"/>
          <p14:tracePt t="75807" x="10112375" y="4556125"/>
          <p14:tracePt t="75839" x="10096500" y="4556125"/>
          <p14:tracePt t="75847" x="10074275" y="4572000"/>
          <p14:tracePt t="75855" x="10050463" y="4579938"/>
          <p14:tracePt t="75870" x="9974263" y="4618038"/>
          <p14:tracePt t="75886" x="9913938" y="4632325"/>
          <p14:tracePt t="75902" x="9783763" y="4670425"/>
          <p14:tracePt t="75919" x="9699625" y="4694238"/>
          <p14:tracePt t="75936" x="9639300" y="4708525"/>
          <p14:tracePt t="75952" x="9601200" y="4732338"/>
          <p14:tracePt t="75969" x="9563100" y="4746625"/>
          <p14:tracePt t="75985" x="9555163" y="4754563"/>
          <p14:tracePt t="76002" x="9540875" y="4754563"/>
          <p14:tracePt t="76019" x="9525000" y="4770438"/>
          <p14:tracePt t="76035" x="9494838" y="4784725"/>
          <p14:tracePt t="76052" x="9471025" y="4816475"/>
          <p14:tracePt t="76069" x="9440863" y="4838700"/>
          <p14:tracePt t="76070" x="9418638" y="4860925"/>
          <p14:tracePt t="76085" x="9402763" y="4899025"/>
          <p14:tracePt t="76102" x="9388475" y="4937125"/>
          <p14:tracePt t="76119" x="9380538" y="4968875"/>
          <p14:tracePt t="76136" x="9380538" y="4999038"/>
          <p14:tracePt t="76152" x="9380538" y="5013325"/>
          <p14:tracePt t="76169" x="9380538" y="5045075"/>
          <p14:tracePt t="76534" x="9394825" y="5037138"/>
          <p14:tracePt t="76542" x="9410700" y="5021263"/>
          <p14:tracePt t="76549" x="9426575" y="5021263"/>
          <p14:tracePt t="76557" x="9432925" y="5021263"/>
          <p14:tracePt t="76569" x="9456738" y="5013325"/>
          <p14:tracePt t="76586" x="9471025" y="5006975"/>
          <p14:tracePt t="76602" x="9478963" y="5006975"/>
          <p14:tracePt t="76621" x="9486900" y="5006975"/>
          <p14:tracePt t="76636" x="9494838" y="4999038"/>
          <p14:tracePt t="76653" x="9509125" y="4999038"/>
          <p14:tracePt t="76670" x="9540875" y="4999038"/>
          <p14:tracePt t="76686" x="9578975" y="4999038"/>
          <p14:tracePt t="76703" x="9609138" y="4999038"/>
          <p14:tracePt t="76720" x="9631363" y="4999038"/>
          <p14:tracePt t="76736" x="9639300" y="4999038"/>
          <p14:tracePt t="76815" x="9655175" y="4999038"/>
          <p14:tracePt t="76823" x="9669463" y="4999038"/>
          <p14:tracePt t="76831" x="9699625" y="4999038"/>
          <p14:tracePt t="76838" x="9745663" y="4999038"/>
          <p14:tracePt t="76853" x="9791700" y="4999038"/>
          <p14:tracePt t="76870" x="9883775" y="4999038"/>
          <p14:tracePt t="76886" x="9890125" y="4999038"/>
          <p14:tracePt t="77055" x="9906000" y="4991100"/>
          <p14:tracePt t="77071" x="9913938" y="4983163"/>
          <p14:tracePt t="77079" x="9928225" y="4983163"/>
          <p14:tracePt t="77295" x="9913938" y="4983163"/>
          <p14:tracePt t="77303" x="9890125" y="4983163"/>
          <p14:tracePt t="77311" x="9852025" y="5006975"/>
          <p14:tracePt t="77320" x="9813925" y="5013325"/>
          <p14:tracePt t="77336" x="9723438" y="5045075"/>
          <p14:tracePt t="77353" x="9639300" y="5059363"/>
          <p14:tracePt t="77370" x="9571038" y="5083175"/>
          <p14:tracePt t="77386" x="9532938" y="5097463"/>
          <p14:tracePt t="77403" x="9494838" y="5121275"/>
          <p14:tracePt t="77420" x="9440863" y="5143500"/>
          <p14:tracePt t="77436" x="9418638" y="5173663"/>
          <p14:tracePt t="77453" x="9402763" y="5189538"/>
          <p14:tracePt t="77470" x="9380538" y="5219700"/>
          <p14:tracePt t="77486" x="9372600" y="5241925"/>
          <p14:tracePt t="77503" x="9372600" y="5280025"/>
          <p14:tracePt t="77520" x="9372600" y="5334000"/>
          <p14:tracePt t="77536" x="9372600" y="5372100"/>
          <p14:tracePt t="77553" x="9372600" y="5402263"/>
          <p14:tracePt t="77570" x="9372600" y="5410200"/>
          <p14:tracePt t="77607" x="9372600" y="5418138"/>
          <p14:tracePt t="77863" x="9394825" y="5418138"/>
          <p14:tracePt t="77871" x="9448800" y="5418138"/>
          <p14:tracePt t="77879" x="9517063" y="5418138"/>
          <p14:tracePt t="77887" x="9593263" y="5418138"/>
          <p14:tracePt t="77903" x="9745663" y="5418138"/>
          <p14:tracePt t="77920" x="9875838" y="5418138"/>
          <p14:tracePt t="77936" x="9921875" y="5418138"/>
          <p14:tracePt t="78303" x="9913938" y="5418138"/>
          <p14:tracePt t="78311" x="9852025" y="5418138"/>
          <p14:tracePt t="78320" x="9769475" y="5432425"/>
          <p14:tracePt t="78337" x="9502775" y="5478463"/>
          <p14:tracePt t="78353" x="9136063" y="5516563"/>
          <p14:tracePt t="78370" x="8740775" y="5516563"/>
          <p14:tracePt t="78387" x="8404225" y="5516563"/>
          <p14:tracePt t="78404" x="8169275" y="5516563"/>
          <p14:tracePt t="78420" x="7940675" y="5554663"/>
          <p14:tracePt t="78437" x="7726363" y="5578475"/>
          <p14:tracePt t="78454" x="7331075" y="5578475"/>
          <p14:tracePt t="78470" x="6988175" y="5600700"/>
          <p14:tracePt t="78487" x="6621463" y="5570538"/>
          <p14:tracePt t="78504" x="6308725" y="5532438"/>
          <p14:tracePt t="78520" x="5989638" y="5516563"/>
          <p14:tracePt t="78537" x="5829300" y="5494338"/>
          <p14:tracePt t="78554" x="5692775" y="5464175"/>
          <p14:tracePt t="78570" x="5554663" y="5426075"/>
          <p14:tracePt t="78587" x="5478463" y="5394325"/>
          <p14:tracePt t="78604" x="5387975" y="5356225"/>
          <p14:tracePt t="78620" x="5287963" y="5311775"/>
          <p14:tracePt t="78637" x="5211763" y="5287963"/>
          <p14:tracePt t="78654" x="5075238" y="5249863"/>
          <p14:tracePt t="78670" x="4868863" y="5219700"/>
          <p14:tracePt t="78687" x="4740275" y="5197475"/>
          <p14:tracePt t="78704" x="4656138" y="5189538"/>
          <p14:tracePt t="78720" x="4572000" y="5173663"/>
          <p14:tracePt t="78737" x="4479925" y="5173663"/>
          <p14:tracePt t="78754" x="4365625" y="5173663"/>
          <p14:tracePt t="78770" x="4259263" y="5173663"/>
          <p14:tracePt t="78787" x="4152900" y="5173663"/>
          <p14:tracePt t="78804" x="4060825" y="5173663"/>
          <p14:tracePt t="78820" x="4016375" y="5173663"/>
          <p14:tracePt t="78837" x="3962400" y="5173663"/>
          <p14:tracePt t="78854" x="3902075" y="5159375"/>
          <p14:tracePt t="78870" x="3856038" y="5151438"/>
          <p14:tracePt t="78934" x="3848100" y="5151438"/>
          <p14:tracePt t="78942" x="3832225" y="5121275"/>
          <p14:tracePt t="78950" x="3787775" y="5089525"/>
          <p14:tracePt t="78958" x="3741738" y="5083175"/>
          <p14:tracePt t="78970" x="3673475" y="5075238"/>
          <p14:tracePt t="78987" x="3535363" y="5051425"/>
          <p14:tracePt t="79004" x="3413125" y="5037138"/>
          <p14:tracePt t="79020" x="3322638" y="5006975"/>
          <p14:tracePt t="79037" x="3284538" y="4991100"/>
          <p14:tracePt t="79070" x="3284538" y="4953000"/>
          <p14:tracePt t="79087" x="3284538" y="4930775"/>
          <p14:tracePt t="79104" x="3292475" y="4899025"/>
          <p14:tracePt t="79120" x="3306763" y="4868863"/>
          <p14:tracePt t="79137" x="3330575" y="4838700"/>
          <p14:tracePt t="79154" x="3360738" y="4792663"/>
          <p14:tracePt t="79170" x="3398838" y="4762500"/>
          <p14:tracePt t="79187" x="3482975" y="4740275"/>
          <p14:tracePt t="79204" x="3581400" y="4708525"/>
          <p14:tracePt t="79220" x="3679825" y="4686300"/>
          <p14:tracePt t="79237" x="3741738" y="4686300"/>
          <p14:tracePt t="79254" x="3802063" y="4686300"/>
          <p14:tracePt t="79270" x="3810000" y="4686300"/>
          <p14:tracePt t="79311" x="3825875" y="4694238"/>
          <p14:tracePt t="79320" x="3856038" y="4716463"/>
          <p14:tracePt t="79337" x="3916363" y="4754563"/>
          <p14:tracePt t="79354" x="3992563" y="4808538"/>
          <p14:tracePt t="79370" x="4060825" y="4846638"/>
          <p14:tracePt t="79387" x="4076700" y="4860925"/>
          <p14:tracePt t="79463" x="4084638" y="4860925"/>
          <p14:tracePt t="79479" x="4098925" y="4884738"/>
          <p14:tracePt t="79487" x="4114800" y="4922838"/>
          <p14:tracePt t="79495" x="4122738" y="4945063"/>
          <p14:tracePt t="79504" x="4122738" y="4960938"/>
          <p14:tracePt t="79520" x="4144963" y="5006975"/>
          <p14:tracePt t="79537" x="4152900" y="5051425"/>
          <p14:tracePt t="79554" x="4160838" y="5075238"/>
          <p14:tracePt t="79570" x="4168775" y="5089525"/>
          <p14:tracePt t="79587" x="4168775" y="5121275"/>
          <p14:tracePt t="79604" x="4168775" y="5165725"/>
          <p14:tracePt t="79621" x="4168775" y="5203825"/>
          <p14:tracePt t="79638" x="4130675" y="5241925"/>
          <p14:tracePt t="79654" x="4084638" y="5265738"/>
          <p14:tracePt t="79671" x="4022725" y="5280025"/>
          <p14:tracePt t="79687" x="3954463" y="5287963"/>
          <p14:tracePt t="79704" x="3894138" y="5287963"/>
          <p14:tracePt t="79721" x="3832225" y="5287963"/>
          <p14:tracePt t="79737" x="3779838" y="5287963"/>
          <p14:tracePt t="79754" x="3756025" y="5287963"/>
          <p14:tracePt t="79823" x="3733800" y="5287963"/>
          <p14:tracePt t="79831" x="3717925" y="5280025"/>
          <p14:tracePt t="79839" x="3679825" y="5249863"/>
          <p14:tracePt t="79854" x="3665538" y="5241925"/>
          <p14:tracePt t="79871" x="3619500" y="5197475"/>
          <p14:tracePt t="79887" x="3619500" y="5189538"/>
          <p14:tracePt t="79904" x="3619500" y="5151438"/>
          <p14:tracePt t="79920" x="3619500" y="5089525"/>
          <p14:tracePt t="79937" x="3619500" y="5029200"/>
          <p14:tracePt t="79954" x="3619500" y="4975225"/>
          <p14:tracePt t="79970" x="3657600" y="4899025"/>
          <p14:tracePt t="79987" x="3711575" y="4846638"/>
          <p14:tracePt t="80004" x="3779838" y="4800600"/>
          <p14:tracePt t="80021" x="3840163" y="4754563"/>
          <p14:tracePt t="80038" x="3894138" y="4732338"/>
          <p14:tracePt t="80054" x="3916363" y="4724400"/>
          <p14:tracePt t="80071" x="3984625" y="4694238"/>
          <p14:tracePt t="80087" x="4030663" y="4678363"/>
          <p14:tracePt t="80104" x="4114800" y="4670425"/>
          <p14:tracePt t="80121" x="4198938" y="4664075"/>
          <p14:tracePt t="80137" x="4267200" y="4664075"/>
          <p14:tracePt t="80154" x="4305300" y="4664075"/>
          <p14:tracePt t="80215" x="4313238" y="4664075"/>
          <p14:tracePt t="80223" x="4335463" y="4670425"/>
          <p14:tracePt t="80231" x="4359275" y="4686300"/>
          <p14:tracePt t="80239" x="4389438" y="4724400"/>
          <p14:tracePt t="80254" x="4427538" y="4778375"/>
          <p14:tracePt t="80271" x="4457700" y="4838700"/>
          <p14:tracePt t="80288" x="4473575" y="4876800"/>
          <p14:tracePt t="80304" x="4479925" y="4937125"/>
          <p14:tracePt t="80321" x="4479925" y="4968875"/>
          <p14:tracePt t="80338" x="4479925" y="5021263"/>
          <p14:tracePt t="80354" x="4479925" y="5067300"/>
          <p14:tracePt t="80371" x="4473575" y="5097463"/>
          <p14:tracePt t="80388" x="4457700" y="5143500"/>
          <p14:tracePt t="80404" x="4419600" y="5181600"/>
          <p14:tracePt t="80422" x="4373563" y="5227638"/>
          <p14:tracePt t="80438" x="4335463" y="5257800"/>
          <p14:tracePt t="80454" x="4305300" y="5280025"/>
          <p14:tracePt t="80471" x="4251325" y="5311775"/>
          <p14:tracePt t="80488" x="4213225" y="5318125"/>
          <p14:tracePt t="80504" x="4175125" y="5326063"/>
          <p14:tracePt t="80521" x="4130675" y="5341938"/>
          <p14:tracePt t="80538" x="4084638" y="5349875"/>
          <p14:tracePt t="80554" x="4030663" y="5356225"/>
          <p14:tracePt t="80571" x="3970338" y="5356225"/>
          <p14:tracePt t="80574" x="3908425" y="5356225"/>
          <p14:tracePt t="80588" x="3856038" y="5356225"/>
          <p14:tracePt t="80604" x="3802063" y="5356225"/>
          <p14:tracePt t="80621" x="3763963" y="5356225"/>
          <p14:tracePt t="80679" x="3749675" y="5356225"/>
          <p14:tracePt t="80687" x="3741738" y="5356225"/>
          <p14:tracePt t="80695" x="3711575" y="5295900"/>
          <p14:tracePt t="80704" x="3679825" y="5249863"/>
          <p14:tracePt t="80721" x="3657600" y="5211763"/>
          <p14:tracePt t="80738" x="3627438" y="5151438"/>
          <p14:tracePt t="80754" x="3603625" y="5097463"/>
          <p14:tracePt t="80771" x="3597275" y="5089525"/>
          <p14:tracePt t="80788" x="3597275" y="4991100"/>
          <p14:tracePt t="80804" x="3597275" y="4945063"/>
          <p14:tracePt t="80821" x="3597275" y="4876800"/>
          <p14:tracePt t="80838" x="3597275" y="4808538"/>
          <p14:tracePt t="80854" x="3627438" y="4708525"/>
          <p14:tracePt t="80871" x="3657600" y="4640263"/>
          <p14:tracePt t="80888" x="3695700" y="4594225"/>
          <p14:tracePt t="80904" x="3733800" y="4541838"/>
          <p14:tracePt t="80921" x="3771900" y="4518025"/>
          <p14:tracePt t="80938" x="3802063" y="4503738"/>
          <p14:tracePt t="80954" x="3825875" y="4495800"/>
          <p14:tracePt t="80971" x="3878263" y="4487863"/>
          <p14:tracePt t="80988" x="3932238" y="4479925"/>
          <p14:tracePt t="81004" x="3978275" y="4479925"/>
          <p14:tracePt t="81021" x="4030663" y="4479925"/>
          <p14:tracePt t="81038" x="4068763" y="4479925"/>
          <p14:tracePt t="81054" x="4068763" y="4487863"/>
          <p14:tracePt t="81087" x="4076700" y="4487863"/>
          <p14:tracePt t="81103" x="4092575" y="4503738"/>
          <p14:tracePt t="81111" x="4114800" y="4525963"/>
          <p14:tracePt t="81121" x="4130675" y="4549775"/>
          <p14:tracePt t="81138" x="4175125" y="4625975"/>
          <p14:tracePt t="81155" x="4191000" y="4664075"/>
          <p14:tracePt t="81171" x="4213225" y="4702175"/>
          <p14:tracePt t="81188" x="4213225" y="4740275"/>
          <p14:tracePt t="81204" x="4221163" y="4792663"/>
          <p14:tracePt t="81222" x="4237038" y="4838700"/>
          <p14:tracePt t="81238" x="4237038" y="4860925"/>
          <p14:tracePt t="81254" x="4244975" y="4906963"/>
          <p14:tracePt t="81271" x="4244975" y="4937125"/>
          <p14:tracePt t="81287" x="4244975" y="4975225"/>
          <p14:tracePt t="81304" x="4244975" y="5013325"/>
          <p14:tracePt t="81321" x="4237038" y="5045075"/>
          <p14:tracePt t="81337" x="4221163" y="5097463"/>
          <p14:tracePt t="81354" x="4206875" y="5113338"/>
          <p14:tracePt t="81371" x="4191000" y="5135563"/>
          <p14:tracePt t="81388" x="4160838" y="5165725"/>
          <p14:tracePt t="81405" x="4130675" y="5197475"/>
          <p14:tracePt t="81422" x="4068763" y="5235575"/>
          <p14:tracePt t="81438" x="4060825" y="5241925"/>
          <p14:tracePt t="81455" x="4046538" y="5241925"/>
          <p14:tracePt t="81511" x="4016375" y="5241925"/>
          <p14:tracePt t="81519" x="3970338" y="5241925"/>
          <p14:tracePt t="81527" x="3902075" y="5241925"/>
          <p14:tracePt t="81538" x="3817938" y="5241925"/>
          <p14:tracePt t="81555" x="3717925" y="5241925"/>
          <p14:tracePt t="81571" x="3603625" y="5241925"/>
          <p14:tracePt t="81576" x="3565525" y="5241925"/>
          <p14:tracePt t="81588" x="3565525" y="5235575"/>
          <p14:tracePt t="81655" x="3559175" y="5235575"/>
          <p14:tracePt t="81663" x="3551238" y="5203825"/>
          <p14:tracePt t="81671" x="3535363" y="5127625"/>
          <p14:tracePt t="81688" x="3521075" y="5075238"/>
          <p14:tracePt t="81705" x="3513138" y="4991100"/>
          <p14:tracePt t="81721" x="3505200" y="4937125"/>
          <p14:tracePt t="81738" x="3497263" y="4914900"/>
          <p14:tracePt t="81755" x="3505200" y="4830763"/>
          <p14:tracePt t="81771" x="3513138" y="4808538"/>
          <p14:tracePt t="81788" x="3527425" y="4754563"/>
          <p14:tracePt t="81805" x="3543300" y="4724400"/>
          <p14:tracePt t="81822" x="3603625" y="4656138"/>
          <p14:tracePt t="81838" x="3657600" y="4618038"/>
          <p14:tracePt t="81855" x="3725863" y="4587875"/>
          <p14:tracePt t="81871" x="3802063" y="4572000"/>
          <p14:tracePt t="81888" x="3878263" y="4556125"/>
          <p14:tracePt t="81905" x="3954463" y="4549775"/>
          <p14:tracePt t="81921" x="3992563" y="4549775"/>
          <p14:tracePt t="81938" x="4030663" y="4549775"/>
          <p14:tracePt t="81954" x="4060825" y="4549775"/>
          <p14:tracePt t="81971" x="4068763" y="4549775"/>
          <p14:tracePt t="81988" x="4098925" y="4556125"/>
          <p14:tracePt t="82022" x="4122738" y="4579938"/>
          <p14:tracePt t="82038" x="4137025" y="4602163"/>
          <p14:tracePt t="82055" x="4152900" y="4632325"/>
          <p14:tracePt t="82071" x="4175125" y="4678363"/>
          <p14:tracePt t="82088" x="4191000" y="4716463"/>
          <p14:tracePt t="82105" x="4213225" y="4740275"/>
          <p14:tracePt t="82122" x="4237038" y="4778375"/>
          <p14:tracePt t="82138" x="4244975" y="4822825"/>
          <p14:tracePt t="82155" x="4251325" y="4854575"/>
          <p14:tracePt t="82172" x="4259263" y="4892675"/>
          <p14:tracePt t="82188" x="4267200" y="4945063"/>
          <p14:tracePt t="82205" x="4267200" y="4975225"/>
          <p14:tracePt t="82222" x="4267200" y="5059363"/>
          <p14:tracePt t="82238" x="4267200" y="5097463"/>
          <p14:tracePt t="82255" x="4267200" y="5143500"/>
          <p14:tracePt t="82272" x="4267200" y="5203825"/>
          <p14:tracePt t="82288" x="4259263" y="5249863"/>
          <p14:tracePt t="82305" x="4251325" y="5303838"/>
          <p14:tracePt t="82322" x="4221163" y="5334000"/>
          <p14:tracePt t="82338" x="4198938" y="5356225"/>
          <p14:tracePt t="82355" x="4168775" y="5372100"/>
          <p14:tracePt t="82372" x="4114800" y="5387975"/>
          <p14:tracePt t="82388" x="4060825" y="5387975"/>
          <p14:tracePt t="82405" x="4022725" y="5387975"/>
          <p14:tracePt t="82422" x="3946525" y="5387975"/>
          <p14:tracePt t="82438" x="3908425" y="5387975"/>
          <p14:tracePt t="82455" x="3870325" y="5380038"/>
          <p14:tracePt t="82472" x="3856038" y="5380038"/>
          <p14:tracePt t="82505" x="3856038" y="5372100"/>
          <p14:tracePt t="82522" x="3832225" y="5349875"/>
          <p14:tracePt t="82538" x="3802063" y="5280025"/>
          <p14:tracePt t="82555" x="3787775" y="5265738"/>
          <p14:tracePt t="82571" x="3779838" y="5197475"/>
          <p14:tracePt t="82588" x="3763963" y="5173663"/>
          <p14:tracePt t="82621" x="3763963" y="5143500"/>
          <p14:tracePt t="82638" x="3763963" y="5113338"/>
          <p14:tracePt t="82655" x="3763963" y="5037138"/>
          <p14:tracePt t="82688" x="3763963" y="5013325"/>
          <p14:tracePt t="82705" x="3763963" y="4991100"/>
          <p14:tracePt t="82722" x="3763963" y="4983163"/>
          <p14:tracePt t="82738" x="3763963" y="4945063"/>
          <p14:tracePt t="82755" x="3763963" y="4930775"/>
          <p14:tracePt t="82772" x="3771900" y="4892675"/>
          <p14:tracePt t="82788" x="3779838" y="4876800"/>
          <p14:tracePt t="82805" x="3810000" y="4822825"/>
          <p14:tracePt t="82822" x="3825875" y="4800600"/>
          <p14:tracePt t="82838" x="3856038" y="4770438"/>
          <p14:tracePt t="82855" x="3894138" y="4746625"/>
          <p14:tracePt t="82872" x="3946525" y="4740275"/>
          <p14:tracePt t="82888" x="4022725" y="4732338"/>
          <p14:tracePt t="82905" x="4098925" y="4724400"/>
          <p14:tracePt t="82922" x="4152900" y="4724400"/>
          <p14:tracePt t="82938" x="4183063" y="4724400"/>
          <p14:tracePt t="82955" x="4191000" y="4724400"/>
          <p14:tracePt t="82989" x="4198938" y="4724400"/>
          <p14:tracePt t="83005" x="4206875" y="4732338"/>
          <p14:tracePt t="83022" x="4229100" y="4778375"/>
          <p14:tracePt t="83038" x="4289425" y="4892675"/>
          <p14:tracePt t="83055" x="4313238" y="4945063"/>
          <p14:tracePt t="83072" x="4335463" y="4991100"/>
          <p14:tracePt t="83088" x="4343400" y="5045075"/>
          <p14:tracePt t="83105" x="4343400" y="5083175"/>
          <p14:tracePt t="83122" x="4343400" y="5127625"/>
          <p14:tracePt t="83138" x="4343400" y="5165725"/>
          <p14:tracePt t="83155" x="4327525" y="5203825"/>
          <p14:tracePt t="83172" x="4297363" y="5241925"/>
          <p14:tracePt t="83189" x="4275138" y="5265738"/>
          <p14:tracePt t="83206" x="4213225" y="5311775"/>
          <p14:tracePt t="83222" x="4183063" y="5318125"/>
          <p14:tracePt t="83239" x="4168775" y="5326063"/>
          <p14:tracePt t="83255" x="4137025" y="5334000"/>
          <p14:tracePt t="83272" x="4098925" y="5334000"/>
          <p14:tracePt t="83289" x="4038600" y="5334000"/>
          <p14:tracePt t="83305" x="3946525" y="5334000"/>
          <p14:tracePt t="83322" x="3870325" y="5318125"/>
          <p14:tracePt t="83339" x="3802063" y="5295900"/>
          <p14:tracePt t="83355" x="3771900" y="5280025"/>
          <p14:tracePt t="83389" x="3756025" y="5265738"/>
          <p14:tracePt t="83406" x="3695700" y="5189538"/>
          <p14:tracePt t="83422" x="3679825" y="5189538"/>
          <p14:tracePt t="83439" x="3649663" y="5127625"/>
          <p14:tracePt t="83455" x="3641725" y="5121275"/>
          <p14:tracePt t="83472" x="3627438" y="5097463"/>
          <p14:tracePt t="83489" x="3611563" y="5045075"/>
          <p14:tracePt t="83522" x="3611563" y="4983163"/>
          <p14:tracePt t="83539" x="3611563" y="4953000"/>
          <p14:tracePt t="83555" x="3611563" y="4892675"/>
          <p14:tracePt t="83572" x="3611563" y="4854575"/>
          <p14:tracePt t="83575" x="3641725" y="4830763"/>
          <p14:tracePt t="83589" x="3657600" y="4816475"/>
          <p14:tracePt t="83606" x="3749675" y="4724400"/>
          <p14:tracePt t="83622" x="3817938" y="4694238"/>
          <p14:tracePt t="83639" x="3886200" y="4664075"/>
          <p14:tracePt t="83655" x="3970338" y="4648200"/>
          <p14:tracePt t="83672" x="4068763" y="4648200"/>
          <p14:tracePt t="83689" x="4160838" y="4648200"/>
          <p14:tracePt t="83706" x="4244975" y="4648200"/>
          <p14:tracePt t="83722" x="4305300" y="4648200"/>
          <p14:tracePt t="83738" x="4365625" y="4648200"/>
          <p14:tracePt t="83755" x="4397375" y="4648200"/>
          <p14:tracePt t="83772" x="4435475" y="4656138"/>
          <p14:tracePt t="83788" x="4441825" y="4664075"/>
          <p14:tracePt t="83822" x="4457700" y="4694238"/>
          <p14:tracePt t="83838" x="4465638" y="4740275"/>
          <p14:tracePt t="83855" x="4495800" y="4816475"/>
          <p14:tracePt t="83872" x="4503738" y="4884738"/>
          <p14:tracePt t="83888" x="4518025" y="4945063"/>
          <p14:tracePt t="83905" x="4525963" y="5021263"/>
          <p14:tracePt t="83922" x="4525963" y="5105400"/>
          <p14:tracePt t="83938" x="4511675" y="5181600"/>
          <p14:tracePt t="83955" x="4479925" y="5241925"/>
          <p14:tracePt t="83972" x="4449763" y="5295900"/>
          <p14:tracePt t="83988" x="4411663" y="5341938"/>
          <p14:tracePt t="84005" x="4327525" y="5402263"/>
          <p14:tracePt t="84022" x="4244975" y="5426075"/>
          <p14:tracePt t="84039" x="4152900" y="5448300"/>
          <p14:tracePt t="84055" x="4084638" y="5448300"/>
          <p14:tracePt t="84072" x="4016375" y="5448300"/>
          <p14:tracePt t="84089" x="3970338" y="5440363"/>
          <p14:tracePt t="84105" x="3946525" y="5426075"/>
          <p14:tracePt t="84122" x="3916363" y="5402263"/>
          <p14:tracePt t="84139" x="3886200" y="5356225"/>
          <p14:tracePt t="84155" x="3870325" y="5311775"/>
          <p14:tracePt t="84172" x="3856038" y="5241925"/>
          <p14:tracePt t="84189" x="3825875" y="5173663"/>
          <p14:tracePt t="84206" x="3817938" y="5067300"/>
          <p14:tracePt t="84222" x="3794125" y="5006975"/>
          <p14:tracePt t="84239" x="3787775" y="4968875"/>
          <p14:tracePt t="84256" x="3787775" y="4922838"/>
          <p14:tracePt t="84272" x="3787775" y="4892675"/>
          <p14:tracePt t="84289" x="3802063" y="4860925"/>
          <p14:tracePt t="84306" x="3840163" y="4808538"/>
          <p14:tracePt t="84322" x="3894138" y="4770438"/>
          <p14:tracePt t="84339" x="3932238" y="4754563"/>
          <p14:tracePt t="84356" x="3984625" y="4732338"/>
          <p14:tracePt t="84599" x="3992563" y="4732338"/>
          <p14:tracePt t="84623" x="4000500" y="4740275"/>
          <p14:tracePt t="84631" x="4000500" y="4754563"/>
          <p14:tracePt t="84639" x="4000500" y="4784725"/>
          <p14:tracePt t="84656" x="3984625" y="4876800"/>
          <p14:tracePt t="84672" x="3970338" y="4945063"/>
          <p14:tracePt t="84689" x="3932238" y="5006975"/>
          <p14:tracePt t="84706" x="3894138" y="5051425"/>
          <p14:tracePt t="84722" x="3840163" y="5105400"/>
          <p14:tracePt t="84739" x="3756025" y="5151438"/>
          <p14:tracePt t="84756" x="3649663" y="5189538"/>
          <p14:tracePt t="84772" x="3482975" y="5227638"/>
          <p14:tracePt t="84790" x="3330575" y="5249863"/>
          <p14:tracePt t="84806" x="3070225" y="5280025"/>
          <p14:tracePt t="84822" x="2811463" y="5280025"/>
          <p14:tracePt t="84839" x="2659063" y="5280025"/>
          <p14:tracePt t="84856" x="2582863" y="5280025"/>
          <p14:tracePt t="84873" x="2514600" y="5257800"/>
          <p14:tracePt t="84889" x="2438400" y="5235575"/>
          <p14:tracePt t="84906" x="2378075" y="5203825"/>
          <p14:tracePt t="84923" x="2346325" y="5181600"/>
          <p14:tracePt t="84939" x="2308225" y="5151438"/>
          <p14:tracePt t="84956" x="2286000" y="5127625"/>
          <p14:tracePt t="84973" x="2263775" y="5105400"/>
          <p14:tracePt t="84990" x="2239963" y="5083175"/>
          <p14:tracePt t="85005" x="2217738" y="5075238"/>
          <p14:tracePt t="85022" x="2179638" y="5075238"/>
          <p14:tracePt t="85039" x="2117725" y="5059363"/>
          <p14:tracePt t="85056" x="2087563" y="5059363"/>
          <p14:tracePt t="85072" x="2079625" y="5059363"/>
          <p14:tracePt t="85095" x="2073275" y="5059363"/>
          <p14:tracePt t="85111" x="2073275" y="5075238"/>
          <p14:tracePt t="85123" x="2073275" y="5083175"/>
          <p14:tracePt t="85139" x="2065338" y="5113338"/>
          <p14:tracePt t="85156" x="2065338" y="5143500"/>
          <p14:tracePt t="85173" x="2065338" y="5159375"/>
          <p14:tracePt t="85189" x="2065338" y="5165725"/>
          <p14:tracePt t="85631" x="2065338" y="5173663"/>
          <p14:tracePt t="107687" x="2117725" y="5143500"/>
          <p14:tracePt t="107695" x="2232025" y="5121275"/>
          <p14:tracePt t="107702" x="2384425" y="5121275"/>
          <p14:tracePt t="107714" x="2476500" y="5121275"/>
          <p14:tracePt t="107731" x="2674938" y="5165725"/>
          <p14:tracePt t="107748" x="2873375" y="5197475"/>
          <p14:tracePt t="107764" x="3184525" y="5211763"/>
          <p14:tracePt t="107781" x="3535363" y="5181600"/>
          <p14:tracePt t="107798" x="4022725" y="4968875"/>
          <p14:tracePt t="107815" x="4198938" y="4876800"/>
          <p14:tracePt t="107831" x="4213225" y="4868863"/>
          <p14:tracePt t="107887" x="4206875" y="4868863"/>
          <p14:tracePt t="107895" x="4152900" y="4860925"/>
          <p14:tracePt t="107903" x="4122738" y="4854575"/>
          <p14:tracePt t="107914" x="4106863" y="4846638"/>
          <p14:tracePt t="108031" x="4183063" y="4846638"/>
          <p14:tracePt t="108038" x="4351338" y="4854575"/>
          <p14:tracePt t="108048" x="4754563" y="4892675"/>
          <p14:tracePt t="108064" x="5478463" y="4784725"/>
          <p14:tracePt t="108081" x="5889625" y="4518025"/>
          <p14:tracePt t="108098" x="6073775" y="4244975"/>
          <p14:tracePt t="108114" x="6256338" y="3940175"/>
          <p14:tracePt t="108131" x="6408738" y="3665538"/>
          <p14:tracePt t="108148" x="6569075" y="3429000"/>
          <p14:tracePt t="108164" x="6637338" y="3330575"/>
          <p14:tracePt t="108367" x="6651625" y="3322638"/>
          <p14:tracePt t="108375" x="6689725" y="3322638"/>
          <p14:tracePt t="108383" x="6721475" y="3336925"/>
          <p14:tracePt t="108398" x="6765925" y="3360738"/>
          <p14:tracePt t="108414" x="6827838" y="3382963"/>
          <p14:tracePt t="108431" x="6842125" y="3398838"/>
          <p14:tracePt t="108647" x="6842125" y="3406775"/>
          <p14:tracePt t="108655" x="6850063" y="3406775"/>
          <p14:tracePt t="108665" x="6850063" y="3421063"/>
          <p14:tracePt t="108681" x="6850063" y="3459163"/>
          <p14:tracePt t="108698" x="6858000" y="3482975"/>
          <p14:tracePt t="108715" x="6873875" y="3513138"/>
          <p14:tracePt t="108731" x="6873875" y="3521075"/>
          <p14:tracePt t="111399" x="6858000" y="3521075"/>
          <p14:tracePt t="111423" x="6850063" y="3521075"/>
          <p14:tracePt t="111447" x="6842125" y="3521075"/>
          <p14:tracePt t="111455" x="6827838" y="3521075"/>
          <p14:tracePt t="111466" x="6819900" y="3521075"/>
          <p14:tracePt t="111482" x="6811963" y="3521075"/>
          <p14:tracePt t="111499" x="6804025" y="3543300"/>
          <p14:tracePt t="111516" x="6797675" y="3573463"/>
          <p14:tracePt t="111532" x="6789738" y="3611563"/>
          <p14:tracePt t="111549" x="6781800" y="3673475"/>
          <p14:tracePt t="111566" x="6781800" y="3711575"/>
          <p14:tracePt t="111582" x="6773863" y="3733800"/>
          <p14:tracePt t="111791" x="6781800" y="3725863"/>
          <p14:tracePt t="111807" x="6789738" y="3717925"/>
          <p14:tracePt t="111831" x="6797675" y="3711575"/>
          <p14:tracePt t="111847" x="6804025" y="3703638"/>
          <p14:tracePt t="111855" x="6811963" y="3703638"/>
          <p14:tracePt t="111866" x="6819900" y="3703638"/>
          <p14:tracePt t="111882" x="6842125" y="3703638"/>
          <p14:tracePt t="111899" x="6873875" y="3703638"/>
          <p14:tracePt t="111916" x="6904038" y="3703638"/>
          <p14:tracePt t="111932" x="6918325" y="3703638"/>
          <p14:tracePt t="111966" x="6926263" y="3703638"/>
          <p14:tracePt t="111982" x="6942138" y="3703638"/>
          <p14:tracePt t="111999" x="6964363" y="3703638"/>
          <p14:tracePt t="112016" x="6972300" y="3703638"/>
          <p14:tracePt t="113967" x="7040563" y="3695700"/>
          <p14:tracePt t="113976" x="7154863" y="3657600"/>
          <p14:tracePt t="113983" x="7246938" y="3641725"/>
          <p14:tracePt t="114000" x="7459663" y="3603625"/>
          <p14:tracePt t="114017" x="7718425" y="3559175"/>
          <p14:tracePt t="114033" x="7908925" y="3521075"/>
          <p14:tracePt t="114050" x="8023225" y="3505200"/>
          <p14:tracePt t="114066" x="8031163" y="3505200"/>
          <p14:tracePt t="116495" x="8047038" y="3505200"/>
          <p14:tracePt t="116503" x="8061325" y="3505200"/>
          <p14:tracePt t="116511" x="8085138" y="3513138"/>
          <p14:tracePt t="116519" x="8107363" y="3521075"/>
          <p14:tracePt t="116534" x="8169275" y="3527425"/>
          <p14:tracePt t="116551" x="8259763" y="3551238"/>
          <p14:tracePt t="116568" x="8404225" y="3559175"/>
          <p14:tracePt t="116584" x="8618538" y="3559175"/>
          <p14:tracePt t="116601" x="8740775" y="3559175"/>
          <p14:tracePt t="116618" x="8869363" y="3565525"/>
          <p14:tracePt t="116634" x="9007475" y="3565525"/>
          <p14:tracePt t="116651" x="9075738" y="3581400"/>
          <p14:tracePt t="116668" x="9113838" y="3581400"/>
          <p14:tracePt t="116671" x="9136063" y="3581400"/>
          <p14:tracePt t="116684" x="9151938" y="3581400"/>
          <p14:tracePt t="116701" x="9166225" y="3581400"/>
          <p14:tracePt t="116718" x="9182100" y="3589338"/>
          <p14:tracePt t="116734" x="9228138" y="3597275"/>
          <p14:tracePt t="116751" x="9266238" y="3619500"/>
          <p14:tracePt t="116768" x="9372600" y="3627438"/>
          <p14:tracePt t="116784" x="9609138" y="3665538"/>
          <p14:tracePt t="116801" x="9821863" y="3695700"/>
          <p14:tracePt t="116818" x="9959975" y="3711575"/>
          <p14:tracePt t="116834" x="10112375" y="3711575"/>
          <p14:tracePt t="116851" x="10194925" y="3711575"/>
          <p14:tracePt t="116868" x="10202863" y="3711575"/>
          <p14:tracePt t="116935" x="10210800" y="3711575"/>
          <p14:tracePt t="116943" x="10210800" y="3703638"/>
          <p14:tracePt t="116951" x="10202863" y="3695700"/>
          <p14:tracePt t="116968" x="10194925" y="3695700"/>
          <p14:tracePt t="116984" x="10180638" y="3695700"/>
          <p14:tracePt t="117001" x="10156825" y="3687763"/>
          <p14:tracePt t="117018" x="10156825" y="3679825"/>
          <p14:tracePt t="117034" x="10134600" y="3679825"/>
          <p14:tracePt t="117051" x="10104438" y="3679825"/>
          <p14:tracePt t="117068" x="10088563" y="3679825"/>
          <p14:tracePt t="117084" x="10066338" y="3679825"/>
          <p14:tracePt t="117101" x="10050463" y="3679825"/>
          <p14:tracePt t="117118" x="10004425" y="3679825"/>
          <p14:tracePt t="117134" x="9982200" y="3687763"/>
          <p14:tracePt t="117151" x="9928225" y="3703638"/>
          <p14:tracePt t="117168" x="9821863" y="3725863"/>
          <p14:tracePt t="117184" x="9753600" y="3741738"/>
          <p14:tracePt t="117201" x="9715500" y="3741738"/>
          <p14:tracePt t="117218" x="9693275" y="3741738"/>
          <p14:tracePt t="117234" x="9669463" y="3733800"/>
          <p14:tracePt t="117251" x="9647238" y="3725863"/>
          <p14:tracePt t="117268" x="9639300" y="3717925"/>
          <p14:tracePt t="117284" x="9617075" y="3695700"/>
          <p14:tracePt t="117318" x="9617075" y="3673475"/>
          <p14:tracePt t="117335" x="9617075" y="3657600"/>
          <p14:tracePt t="117351" x="9617075" y="3649663"/>
          <p14:tracePt t="117368" x="9617075" y="3641725"/>
          <p14:tracePt t="117384" x="9617075" y="3635375"/>
          <p14:tracePt t="117695" x="9617075" y="3649663"/>
          <p14:tracePt t="117703" x="9617075" y="3695700"/>
          <p14:tracePt t="117711" x="9617075" y="3749675"/>
          <p14:tracePt t="117719" x="9617075" y="3787775"/>
          <p14:tracePt t="117735" x="9617075" y="3817938"/>
          <p14:tracePt t="117751" x="9617075" y="3825875"/>
          <p14:tracePt t="117768" x="9617075" y="3902075"/>
          <p14:tracePt t="117785" x="9617075" y="3978275"/>
          <p14:tracePt t="117801" x="9617075" y="4030663"/>
          <p14:tracePt t="117818" x="9617075" y="4068763"/>
          <p14:tracePt t="117835" x="9617075" y="4084638"/>
          <p14:tracePt t="117851" x="9617075" y="4168775"/>
          <p14:tracePt t="117868" x="9617075" y="4283075"/>
          <p14:tracePt t="117885" x="9631363" y="4389438"/>
          <p14:tracePt t="117902" x="9661525" y="4518025"/>
          <p14:tracePt t="117918" x="9669463" y="4594225"/>
          <p14:tracePt t="117935" x="9685338" y="4656138"/>
          <p14:tracePt t="117951" x="9699625" y="4732338"/>
          <p14:tracePt t="117968" x="9707563" y="4838700"/>
          <p14:tracePt t="117985" x="9723438" y="4922838"/>
          <p14:tracePt t="118001" x="9737725" y="5006975"/>
          <p14:tracePt t="118018" x="9745663" y="5083175"/>
          <p14:tracePt t="118035" x="9745663" y="5151438"/>
          <p14:tracePt t="118052" x="9761538" y="5227638"/>
          <p14:tracePt t="118068" x="9761538" y="5273675"/>
          <p14:tracePt t="118085" x="9761538" y="5334000"/>
          <p14:tracePt t="118102" x="9761538" y="5440363"/>
          <p14:tracePt t="118118" x="9761538" y="5508625"/>
          <p14:tracePt t="118134" x="9761538" y="5570538"/>
          <p14:tracePt t="118151" x="9761538" y="5622925"/>
          <p14:tracePt t="118168" x="9761538" y="5699125"/>
          <p14:tracePt t="118185" x="9761538" y="5799138"/>
          <p14:tracePt t="118201" x="9761538" y="5883275"/>
          <p14:tracePt t="118218" x="9753600" y="5981700"/>
          <p14:tracePt t="118235" x="9745663" y="6057900"/>
          <p14:tracePt t="118252" x="9745663" y="6118225"/>
          <p14:tracePt t="118268" x="9745663" y="6202363"/>
          <p14:tracePt t="118285" x="9745663" y="6240463"/>
          <p14:tracePt t="118302" x="9745663" y="6256338"/>
          <p14:tracePt t="124959" x="9745663" y="6194425"/>
          <p14:tracePt t="124967" x="9745663" y="5951538"/>
          <p14:tracePt t="124975" x="9699625" y="5761038"/>
          <p14:tracePt t="124987" x="9661525" y="5638800"/>
          <p14:tracePt t="125004" x="9617075" y="5470525"/>
          <p14:tracePt t="125021" x="9555163" y="5280025"/>
          <p14:tracePt t="125038" x="9432925" y="5045075"/>
          <p14:tracePt t="125054" x="9388475" y="4975225"/>
          <p14:tracePt t="125071" x="9280525" y="4784725"/>
          <p14:tracePt t="125087" x="9242425" y="4686300"/>
          <p14:tracePt t="125104" x="9204325" y="4587875"/>
          <p14:tracePt t="125120" x="9197975" y="4541838"/>
          <p14:tracePt t="125137" x="9197975" y="4533900"/>
          <p14:tracePt t="125170" x="9182100" y="4473575"/>
          <p14:tracePt t="125187" x="9166225" y="4397375"/>
          <p14:tracePt t="125206" x="9159875" y="4381500"/>
          <p14:tracePt t="125220" x="9159875" y="4343400"/>
          <p14:tracePt t="125237" x="9121775" y="4168775"/>
          <p14:tracePt t="125254" x="9059863" y="3984625"/>
          <p14:tracePt t="125270" x="9045575" y="3886200"/>
          <p14:tracePt t="125287" x="9007475" y="3763963"/>
          <p14:tracePt t="125304" x="8999538" y="3673475"/>
          <p14:tracePt t="125975" x="8983663" y="3657600"/>
          <p14:tracePt t="125983" x="8953500" y="3649663"/>
          <p14:tracePt t="125999" x="8945563" y="3649663"/>
          <p14:tracePt t="126007" x="8937625" y="3649663"/>
          <p14:tracePt t="126021" x="8931275" y="3649663"/>
          <p14:tracePt t="126038" x="8869363" y="3649663"/>
          <p14:tracePt t="126054" x="8716963" y="3771900"/>
          <p14:tracePt t="126071" x="8588375" y="3878263"/>
          <p14:tracePt t="126088" x="8450263" y="4022725"/>
          <p14:tracePt t="126104" x="8289925" y="4160838"/>
          <p14:tracePt t="126121" x="8069263" y="4335463"/>
          <p14:tracePt t="126138" x="7772400" y="4549775"/>
          <p14:tracePt t="126154" x="7299325" y="4876800"/>
          <p14:tracePt t="126171" x="6735763" y="5189538"/>
          <p14:tracePt t="126188" x="6134100" y="5464175"/>
          <p14:tracePt t="126190" x="5837238" y="5584825"/>
          <p14:tracePt t="126204" x="5546725" y="5668963"/>
          <p14:tracePt t="126221" x="4937125" y="5807075"/>
          <p14:tracePt t="126238" x="4076700" y="5927725"/>
          <p14:tracePt t="126254" x="3619500" y="5927725"/>
          <p14:tracePt t="126271" x="3184525" y="5927725"/>
          <p14:tracePt t="126288" x="2949575" y="5897563"/>
          <p14:tracePt t="126305" x="2781300" y="5875338"/>
          <p14:tracePt t="126321" x="2674938" y="5859463"/>
          <p14:tracePt t="126338" x="2628900" y="5845175"/>
          <p14:tracePt t="126383" x="2620963" y="5845175"/>
          <p14:tracePt t="126390" x="2598738" y="5845175"/>
          <p14:tracePt t="126405" x="2560638" y="5837238"/>
          <p14:tracePt t="126421" x="2438400" y="5821363"/>
          <p14:tracePt t="126438" x="2201863" y="5783263"/>
          <p14:tracePt t="126454" x="1973263" y="5745163"/>
          <p14:tracePt t="126471" x="1774825" y="5707063"/>
          <p14:tracePt t="126488" x="1638300" y="5661025"/>
          <p14:tracePt t="126505" x="1577975" y="5638800"/>
          <p14:tracePt t="126521" x="1577975" y="5630863"/>
          <p14:tracePt t="126538" x="1570038" y="5622925"/>
          <p14:tracePt t="126555" x="1622425" y="5494338"/>
          <p14:tracePt t="126571" x="1698625" y="5387975"/>
          <p14:tracePt t="126588" x="1752600" y="5311775"/>
          <p14:tracePt t="126605" x="1820863" y="5203825"/>
          <p14:tracePt t="126622" x="1851025" y="5135563"/>
          <p14:tracePt t="126638" x="1851025" y="5121275"/>
          <p14:tracePt t="126655" x="1858963" y="5105400"/>
          <p14:tracePt t="126799" x="1866900" y="5105400"/>
          <p14:tracePt t="126807" x="1874838" y="5097463"/>
          <p14:tracePt t="126815" x="1882775" y="5097463"/>
          <p14:tracePt t="126830" x="1882775" y="5089525"/>
          <p14:tracePt t="126863" x="1882775" y="5083175"/>
          <p14:tracePt t="127631" x="1897063" y="5083175"/>
          <p14:tracePt t="127639" x="1965325" y="5089525"/>
          <p14:tracePt t="127647" x="2027238" y="5097463"/>
          <p14:tracePt t="127655" x="2111375" y="5135563"/>
          <p14:tracePt t="127672" x="2225675" y="5165725"/>
          <p14:tracePt t="127688" x="2339975" y="5173663"/>
          <p14:tracePt t="127705" x="2392363" y="5173663"/>
          <p14:tracePt t="128663" x="2416175" y="5173663"/>
          <p14:tracePt t="128671" x="2476500" y="5197475"/>
          <p14:tracePt t="128679" x="2552700" y="5211763"/>
          <p14:tracePt t="128689" x="2644775" y="5235575"/>
          <p14:tracePt t="128705" x="2949575" y="5235575"/>
          <p14:tracePt t="128722" x="3260725" y="5235575"/>
          <p14:tracePt t="128739" x="3573463" y="5235575"/>
          <p14:tracePt t="128755" x="3870325" y="5235575"/>
          <p14:tracePt t="128772" x="4054475" y="5227638"/>
          <p14:tracePt t="128789" x="4137025" y="5197475"/>
          <p14:tracePt t="128806" x="4191000" y="5159375"/>
          <p14:tracePt t="128822" x="4206875" y="5159375"/>
          <p14:tracePt t="128839" x="4229100" y="5127625"/>
          <p14:tracePt t="128855" x="4275138" y="5067300"/>
          <p14:tracePt t="128872" x="4321175" y="5021263"/>
          <p14:tracePt t="128889" x="4389438" y="4953000"/>
          <p14:tracePt t="128905" x="4473575" y="4876800"/>
          <p14:tracePt t="128922" x="4579938" y="4830763"/>
          <p14:tracePt t="128939" x="4740275" y="4792663"/>
          <p14:tracePt t="128955" x="4860925" y="4762500"/>
          <p14:tracePt t="128972" x="4914900" y="4754563"/>
          <p14:tracePt t="129007" x="4922838" y="4746625"/>
          <p14:tracePt t="129022" x="4922838" y="4732338"/>
          <p14:tracePt t="129039" x="4830763" y="4602163"/>
          <p14:tracePt t="129055" x="4746625" y="4564063"/>
          <p14:tracePt t="129072" x="4656138" y="4525963"/>
          <p14:tracePt t="129089" x="4556125" y="4511675"/>
          <p14:tracePt t="129106" x="4441825" y="4503738"/>
          <p14:tracePt t="129122" x="4191000" y="4525963"/>
          <p14:tracePt t="129139" x="3870325" y="4632325"/>
          <p14:tracePt t="129156" x="3505200" y="4800600"/>
          <p14:tracePt t="129172" x="3108325" y="4975225"/>
          <p14:tracePt t="129189" x="2789238" y="5143500"/>
          <p14:tracePt t="129206" x="2636838" y="5287963"/>
          <p14:tracePt t="129222" x="2628900" y="5326063"/>
          <p14:tracePt t="129239" x="2644775" y="5402263"/>
          <p14:tracePt t="129256" x="2751138" y="5516563"/>
          <p14:tracePt t="129272" x="2949575" y="5584825"/>
          <p14:tracePt t="129289" x="3230563" y="5608638"/>
          <p14:tracePt t="129306" x="3513138" y="5584825"/>
          <p14:tracePt t="129322" x="3779838" y="5486400"/>
          <p14:tracePt t="129339" x="3940175" y="5380038"/>
          <p14:tracePt t="129356" x="4008438" y="5257800"/>
          <p14:tracePt t="129372" x="4038600" y="5121275"/>
          <p14:tracePt t="129389" x="4038600" y="4983163"/>
          <p14:tracePt t="129406" x="3992563" y="4868863"/>
          <p14:tracePt t="129422" x="3946525" y="4846638"/>
          <p14:tracePt t="129439" x="3902075" y="4838700"/>
          <p14:tracePt t="129456" x="3825875" y="4830763"/>
          <p14:tracePt t="129472" x="3703638" y="4830763"/>
          <p14:tracePt t="129489" x="3513138" y="4975225"/>
          <p14:tracePt t="129506" x="3330575" y="5241925"/>
          <p14:tracePt t="129522" x="3276600" y="5464175"/>
          <p14:tracePt t="129539" x="3268663" y="5616575"/>
          <p14:tracePt t="129556" x="3375025" y="5715000"/>
          <p14:tracePt t="129572" x="3711575" y="5722938"/>
          <p14:tracePt t="129589" x="4289425" y="5661025"/>
          <p14:tracePt t="129606" x="4754563" y="5478463"/>
          <p14:tracePt t="129622" x="4999038" y="5295900"/>
          <p14:tracePt t="129639" x="5021263" y="5235575"/>
          <p14:tracePt t="129656" x="5021263" y="5189538"/>
          <p14:tracePt t="129672" x="4953000" y="5113338"/>
          <p14:tracePt t="129689" x="4854575" y="5059363"/>
          <p14:tracePt t="129706" x="4808538" y="5037138"/>
          <p14:tracePt t="130007" x="4800600" y="5037138"/>
          <p14:tracePt t="130055" x="4822825" y="5037138"/>
          <p14:tracePt t="130063" x="4876800" y="5045075"/>
          <p14:tracePt t="130072" x="4937125" y="5075238"/>
          <p14:tracePt t="130089" x="5121275" y="5089525"/>
          <p14:tracePt t="130106" x="5410200" y="5083175"/>
          <p14:tracePt t="130123" x="5684838" y="5045075"/>
          <p14:tracePt t="130139" x="5875338" y="5021263"/>
          <p14:tracePt t="130156" x="6019800" y="5013325"/>
          <p14:tracePt t="130173" x="6049963" y="50133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603022" y="1019069"/>
            <a:ext cx="7894065"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Mean</a:t>
            </a:r>
            <a:r>
              <a:rPr lang="en-US" sz="2800" b="1" dirty="0">
                <a:latin typeface="Times New Roman" panose="02020603050405020304" pitchFamily="18" charset="0"/>
                <a:cs typeface="Times New Roman" panose="02020603050405020304" pitchFamily="18" charset="0"/>
              </a:rPr>
              <a:t>, Variance and standard deviation </a:t>
            </a:r>
          </a:p>
          <a:p>
            <a:r>
              <a:rPr lang="en-US" altLang="en-US" sz="2800" b="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4780" t="35195" r="14483" b="23032"/>
          <a:stretch/>
        </p:blipFill>
        <p:spPr>
          <a:xfrm>
            <a:off x="1564279" y="2144192"/>
            <a:ext cx="9037456" cy="3496242"/>
          </a:xfrm>
          <a:prstGeom prst="rect">
            <a:avLst/>
          </a:prstGeom>
        </p:spPr>
      </p:pic>
    </p:spTree>
    <p:extLst>
      <p:ext uri="{BB962C8B-B14F-4D97-AF65-F5344CB8AC3E}">
        <p14:creationId xmlns:p14="http://schemas.microsoft.com/office/powerpoint/2010/main" val="2690736226"/>
      </p:ext>
    </p:extLst>
  </p:cSld>
  <p:clrMapOvr>
    <a:masterClrMapping/>
  </p:clrMapOvr>
  <mc:AlternateContent xmlns:mc="http://schemas.openxmlformats.org/markup-compatibility/2006" xmlns:p14="http://schemas.microsoft.com/office/powerpoint/2010/main">
    <mc:Choice Requires="p14">
      <p:transition p14:dur="10" advTm="240192"/>
    </mc:Choice>
    <mc:Fallback xmlns="">
      <p:transition advTm="240192"/>
    </mc:Fallback>
  </mc:AlternateContent>
  <p:timing>
    <p:tnLst>
      <p:par>
        <p:cTn id="1" dur="indefinite" restart="never" nodeType="tmRoot"/>
      </p:par>
    </p:tnLst>
  </p:timing>
  <p:extLst mod="1">
    <p:ext uri="{3A86A75C-4F4B-4683-9AE1-C65F6400EC91}">
      <p14:laserTraceLst xmlns:p14="http://schemas.microsoft.com/office/powerpoint/2010/main">
        <p14:tracePtLst>
          <p14:tracePt t="527" x="6057900" y="4983163"/>
          <p14:tracePt t="535" x="5973763" y="4846638"/>
          <p14:tracePt t="543" x="5875338" y="4716463"/>
          <p14:tracePt t="560" x="5799138" y="4648200"/>
          <p14:tracePt t="593" x="5761038" y="4625975"/>
          <p14:tracePt t="610" x="5692775" y="4572000"/>
          <p14:tracePt t="627" x="5478463" y="4435475"/>
          <p14:tracePt t="643" x="5235575" y="4289425"/>
          <p14:tracePt t="660" x="5075238" y="4237038"/>
          <p14:tracePt t="677" x="4770438" y="4084638"/>
          <p14:tracePt t="694" x="4351338" y="3916363"/>
          <p14:tracePt t="710" x="4175125" y="3832225"/>
          <p14:tracePt t="727" x="4060825" y="3771900"/>
          <p14:tracePt t="743" x="4030663" y="3756025"/>
          <p14:tracePt t="791" x="4008438" y="3749675"/>
          <p14:tracePt t="799" x="3962400" y="3725863"/>
          <p14:tracePt t="810" x="3886200" y="3687763"/>
          <p14:tracePt t="827" x="3741738" y="3559175"/>
          <p14:tracePt t="830" x="3733800" y="3559175"/>
          <p14:tracePt t="1255" x="3725863" y="3559175"/>
          <p14:tracePt t="1263" x="3635375" y="3551238"/>
          <p14:tracePt t="1271" x="3543300" y="3551238"/>
          <p14:tracePt t="1279" x="3444875" y="3551238"/>
          <p14:tracePt t="1294" x="3360738" y="3521075"/>
          <p14:tracePt t="1310" x="3230563" y="3459163"/>
          <p14:tracePt t="1327" x="3078163" y="3413125"/>
          <p14:tracePt t="1344" x="2971800" y="3375025"/>
          <p14:tracePt t="1360" x="2963863" y="3368675"/>
          <p14:tracePt t="1377" x="2955925" y="3368675"/>
          <p14:tracePt t="1394" x="2933700" y="3352800"/>
          <p14:tracePt t="1410" x="2835275" y="3260725"/>
          <p14:tracePt t="1427" x="2735263" y="3184525"/>
          <p14:tracePt t="1444" x="2628900" y="3086100"/>
          <p14:tracePt t="1460" x="2454275" y="2955925"/>
          <p14:tracePt t="1477" x="2270125" y="2835275"/>
          <p14:tracePt t="1494" x="2011363" y="2697163"/>
          <p14:tracePt t="1510" x="1882775" y="2613025"/>
          <p14:tracePt t="1527" x="1752600" y="2530475"/>
          <p14:tracePt t="1544" x="1676400" y="2468563"/>
          <p14:tracePt t="1560" x="1654175" y="2446338"/>
          <p14:tracePt t="1607" x="1654175" y="2430463"/>
          <p14:tracePt t="1615" x="1654175" y="2384425"/>
          <p14:tracePt t="1627" x="1654175" y="2362200"/>
          <p14:tracePt t="1644" x="1654175" y="2354263"/>
          <p14:tracePt t="1767" x="1660525" y="2346325"/>
          <p14:tracePt t="1775" x="1676400" y="2408238"/>
          <p14:tracePt t="1783" x="1714500" y="2598738"/>
          <p14:tracePt t="1794" x="1722438" y="2773363"/>
          <p14:tracePt t="1810" x="1774825" y="3070225"/>
          <p14:tracePt t="1827" x="1790700" y="3200400"/>
          <p14:tracePt t="1831" x="1790700" y="3216275"/>
          <p14:tracePt t="1871" x="1798638" y="3216275"/>
          <p14:tracePt t="1887" x="1844675" y="3154363"/>
          <p14:tracePt t="1895" x="1882775" y="2987675"/>
          <p14:tracePt t="1903" x="1943100" y="2797175"/>
          <p14:tracePt t="1911" x="1973263" y="2659063"/>
          <p14:tracePt t="1927" x="2073275" y="2324100"/>
          <p14:tracePt t="1944" x="2141538" y="2141538"/>
          <p14:tracePt t="1961" x="2155825" y="2095500"/>
          <p14:tracePt t="1994" x="2163763" y="2095500"/>
          <p14:tracePt t="2031" x="2163763" y="2149475"/>
          <p14:tracePt t="2039" x="2163763" y="2270125"/>
          <p14:tracePt t="2047" x="2163763" y="2362200"/>
          <p14:tracePt t="2061" x="2163763" y="2446338"/>
          <p14:tracePt t="2078" x="2163763" y="2582863"/>
          <p14:tracePt t="2127" x="2163763" y="2574925"/>
          <p14:tracePt t="2135" x="2163763" y="2506663"/>
          <p14:tracePt t="2144" x="2179638" y="2422525"/>
          <p14:tracePt t="2161" x="2179638" y="2308225"/>
          <p14:tracePt t="2177" x="2179638" y="2270125"/>
          <p14:tracePt t="2231" x="2179638" y="2301875"/>
          <p14:tracePt t="2238" x="2163763" y="2416175"/>
          <p14:tracePt t="2246" x="2141538" y="2536825"/>
          <p14:tracePt t="2260" x="2133600" y="2628900"/>
          <p14:tracePt t="2278" x="2087563" y="2819400"/>
          <p14:tracePt t="2294" x="2073275" y="2827338"/>
          <p14:tracePt t="2311" x="2073275" y="2811463"/>
          <p14:tracePt t="2327" x="2065338" y="2713038"/>
          <p14:tracePt t="2344" x="2065338" y="2598738"/>
          <p14:tracePt t="2361" x="2065338" y="2484438"/>
          <p14:tracePt t="2377" x="2065338" y="2460625"/>
          <p14:tracePt t="2431" x="2065338" y="2522538"/>
          <p14:tracePt t="2439" x="2065338" y="2743200"/>
          <p14:tracePt t="2447" x="2065338" y="2987675"/>
          <p14:tracePt t="2461" x="2079625" y="3268663"/>
          <p14:tracePt t="2478" x="2079625" y="4175125"/>
          <p14:tracePt t="2494" x="2079625" y="4441825"/>
          <p14:tracePt t="2511" x="2079625" y="5089525"/>
          <p14:tracePt t="2527" x="2079625" y="5287963"/>
          <p14:tracePt t="2544" x="2079625" y="5410200"/>
          <p14:tracePt t="2561" x="2079625" y="5440363"/>
          <p14:tracePt t="2791" x="2171700" y="5334000"/>
          <p14:tracePt t="2799" x="2286000" y="5037138"/>
          <p14:tracePt t="2807" x="2408238" y="4762500"/>
          <p14:tracePt t="2815" x="2522538" y="4465638"/>
          <p14:tracePt t="2828" x="2620963" y="4152900"/>
          <p14:tracePt t="2844" x="2887663" y="3459163"/>
          <p14:tracePt t="2861" x="3086100" y="2949575"/>
          <p14:tracePt t="2878" x="3192463" y="2506663"/>
          <p14:tracePt t="2894" x="3200400" y="2384425"/>
          <p14:tracePt t="2911" x="3200400" y="2324100"/>
          <p14:tracePt t="2928" x="3200400" y="2308225"/>
          <p14:tracePt t="2944" x="3192463" y="2278063"/>
          <p14:tracePt t="2961" x="3178175" y="2263775"/>
          <p14:tracePt t="3015" x="3170238" y="2255838"/>
          <p14:tracePt t="3031" x="3162300" y="2255838"/>
          <p14:tracePt t="3039" x="3146425" y="2247900"/>
          <p14:tracePt t="3063" x="3124200" y="2247900"/>
          <p14:tracePt t="3071" x="3124200" y="2239963"/>
          <p14:tracePt t="3079" x="3116263" y="2239963"/>
          <p14:tracePt t="3094" x="3101975" y="2225675"/>
          <p14:tracePt t="3111" x="3094038" y="2201863"/>
          <p14:tracePt t="3128" x="3055938" y="2187575"/>
          <p14:tracePt t="3144" x="3025775" y="2179638"/>
          <p14:tracePt t="3161" x="2994025" y="2179638"/>
          <p14:tracePt t="3178" x="2987675" y="2179638"/>
          <p14:tracePt t="3194" x="2955925" y="2179638"/>
          <p14:tracePt t="3211" x="2903538" y="2247900"/>
          <p14:tracePt t="3227" x="2865438" y="2316163"/>
          <p14:tracePt t="3244" x="2849563" y="2370138"/>
          <p14:tracePt t="3261" x="2827338" y="2430463"/>
          <p14:tracePt t="3278" x="2789238" y="2560638"/>
          <p14:tracePt t="3294" x="2773363" y="2651125"/>
          <p14:tracePt t="3311" x="2765425" y="2697163"/>
          <p14:tracePt t="3391" x="2765425" y="2667000"/>
          <p14:tracePt t="3399" x="2765425" y="2590800"/>
          <p14:tracePt t="3407" x="2765425" y="2530475"/>
          <p14:tracePt t="3415" x="2765425" y="2492375"/>
          <p14:tracePt t="3428" x="2765425" y="2454275"/>
          <p14:tracePt t="3444" x="2773363" y="2400300"/>
          <p14:tracePt t="3503" x="2773363" y="2392363"/>
          <p14:tracePt t="3527" x="2773363" y="2408238"/>
          <p14:tracePt t="3535" x="2773363" y="2628900"/>
          <p14:tracePt t="3544" x="2773363" y="2933700"/>
          <p14:tracePt t="3561" x="2674938" y="3559175"/>
          <p14:tracePt t="3578" x="2522538" y="4160838"/>
          <p14:tracePt t="3594" x="2446338" y="4479925"/>
          <p14:tracePt t="3611" x="2422525" y="4525963"/>
          <p14:tracePt t="3655" x="2422525" y="4457700"/>
          <p14:tracePt t="3663" x="2446338" y="4351338"/>
          <p14:tracePt t="3678" x="2460625" y="4259263"/>
          <p14:tracePt t="3694" x="2492375" y="3894138"/>
          <p14:tracePt t="3711" x="2514600" y="3741738"/>
          <p14:tracePt t="3728" x="2522538" y="3703638"/>
          <p14:tracePt t="3767" x="2522538" y="3711575"/>
          <p14:tracePt t="3778" x="2530475" y="3817938"/>
          <p14:tracePt t="3795" x="2590800" y="4289425"/>
          <p14:tracePt t="3811" x="2590800" y="4732338"/>
          <p14:tracePt t="3828" x="2590800" y="4983163"/>
          <p14:tracePt t="3830" x="2590800" y="5029200"/>
          <p14:tracePt t="3863" x="2590800" y="4991100"/>
          <p14:tracePt t="3871" x="2636838" y="4770438"/>
          <p14:tracePt t="3879" x="2674938" y="4487863"/>
          <p14:tracePt t="3895" x="2743200" y="3954463"/>
          <p14:tracePt t="3911" x="2743200" y="3475038"/>
          <p14:tracePt t="3928" x="2743200" y="3140075"/>
          <p14:tracePt t="3945" x="2751138" y="3025775"/>
          <p14:tracePt t="3983" x="2751138" y="3032125"/>
          <p14:tracePt t="3995" x="2751138" y="3216275"/>
          <p14:tracePt t="4011" x="2835275" y="3916363"/>
          <p14:tracePt t="4028" x="2835275" y="4541838"/>
          <p14:tracePt t="4045" x="2835275" y="5013325"/>
          <p14:tracePt t="4061" x="2841625" y="5127625"/>
          <p14:tracePt t="4103" x="2841625" y="5083175"/>
          <p14:tracePt t="4111" x="2873375" y="4876800"/>
          <p14:tracePt t="4128" x="2941638" y="4518025"/>
          <p14:tracePt t="4145" x="3009900" y="4198938"/>
          <p14:tracePt t="4161" x="3086100" y="3908425"/>
          <p14:tracePt t="4178" x="3192463" y="3679825"/>
          <p14:tracePt t="4195" x="3268663" y="3505200"/>
          <p14:tracePt t="4211" x="3330575" y="3368675"/>
          <p14:tracePt t="4228" x="3398838" y="3246438"/>
          <p14:tracePt t="4245" x="3444875" y="3170238"/>
          <p14:tracePt t="4262" x="3535363" y="3001963"/>
          <p14:tracePt t="4278" x="3559175" y="2955925"/>
          <p14:tracePt t="4295" x="3627438" y="2835275"/>
          <p14:tracePt t="4311" x="3673475" y="2751138"/>
          <p14:tracePt t="4328" x="3703638" y="2689225"/>
          <p14:tracePt t="4345" x="3741738" y="2644775"/>
          <p14:tracePt t="4361" x="3779838" y="2613025"/>
          <p14:tracePt t="4378" x="3794125" y="2606675"/>
          <p14:tracePt t="4411" x="3794125" y="2598738"/>
          <p14:tracePt t="4919" x="3787775" y="2598738"/>
          <p14:tracePt t="4927" x="3756025" y="2598738"/>
          <p14:tracePt t="4935" x="3733800" y="2598738"/>
          <p14:tracePt t="4945" x="3703638" y="2590800"/>
          <p14:tracePt t="4962" x="3687763" y="2590800"/>
          <p14:tracePt t="4978" x="3611563" y="2590800"/>
          <p14:tracePt t="4995" x="3513138" y="2667000"/>
          <p14:tracePt t="5012" x="3429000" y="2743200"/>
          <p14:tracePt t="5028" x="3306763" y="2827338"/>
          <p14:tracePt t="5045" x="3216275" y="2865438"/>
          <p14:tracePt t="5062" x="3132138" y="2903538"/>
          <p14:tracePt t="5078" x="3124200" y="2917825"/>
          <p14:tracePt t="5159" x="3124200" y="2911475"/>
          <p14:tracePt t="5167" x="3101975" y="2841625"/>
          <p14:tracePt t="5178" x="3094038" y="2803525"/>
          <p14:tracePt t="5195" x="3086100" y="2705100"/>
          <p14:tracePt t="5212" x="3070225" y="2651125"/>
          <p14:tracePt t="5228" x="3063875" y="2598738"/>
          <p14:tracePt t="5245" x="3063875" y="2560638"/>
          <p14:tracePt t="5262" x="3063875" y="2506663"/>
          <p14:tracePt t="5279" x="3063875" y="2476500"/>
          <p14:tracePt t="5295" x="3048000" y="2446338"/>
          <p14:tracePt t="5312" x="3040063" y="2438400"/>
          <p14:tracePt t="5345" x="3017838" y="2430463"/>
          <p14:tracePt t="5362" x="3001963" y="2430463"/>
          <p14:tracePt t="5378" x="2987675" y="2430463"/>
          <p14:tracePt t="5463" x="2987675" y="2438400"/>
          <p14:tracePt t="6262" x="2994025" y="2438400"/>
          <p14:tracePt t="6270" x="3032125" y="2438400"/>
          <p14:tracePt t="6278" x="3108325" y="2408238"/>
          <p14:tracePt t="6295" x="3140075" y="2339975"/>
          <p14:tracePt t="6312" x="3116263" y="2179638"/>
          <p14:tracePt t="6329" x="2917825" y="1874838"/>
          <p14:tracePt t="6346" x="2827338" y="1752600"/>
          <p14:tracePt t="6362" x="2789238" y="1698625"/>
          <p14:tracePt t="6399" x="2773363" y="1676400"/>
          <p14:tracePt t="6412" x="2743200" y="1646238"/>
          <p14:tracePt t="6429" x="2689225" y="1592263"/>
          <p14:tracePt t="6446" x="2636838" y="1554163"/>
          <p14:tracePt t="6462" x="2606675" y="1531938"/>
          <p14:tracePt t="6479" x="2606675" y="1524000"/>
          <p14:tracePt t="6496" x="2606675" y="1485900"/>
          <p14:tracePt t="6512" x="2606675" y="1463675"/>
          <p14:tracePt t="6529" x="2606675" y="1431925"/>
          <p14:tracePt t="6546" x="2613025" y="1401763"/>
          <p14:tracePt t="6562" x="2651125" y="1379538"/>
          <p14:tracePt t="6579" x="2697163" y="1371600"/>
          <p14:tracePt t="6596" x="2713038" y="1363663"/>
          <p14:tracePt t="6703" x="2727325" y="1363663"/>
          <p14:tracePt t="6719" x="2735263" y="1363663"/>
          <p14:tracePt t="6727" x="2743200" y="1363663"/>
          <p14:tracePt t="6735" x="2759075" y="1363663"/>
          <p14:tracePt t="6746" x="2765425" y="1363663"/>
          <p14:tracePt t="6762" x="2789238" y="1379538"/>
          <p14:tracePt t="6779" x="2827338" y="1387475"/>
          <p14:tracePt t="6796" x="2887663" y="1425575"/>
          <p14:tracePt t="6812" x="2949575" y="1439863"/>
          <p14:tracePt t="6829" x="2994025" y="1447800"/>
          <p14:tracePt t="6832" x="3009900" y="1455738"/>
          <p14:tracePt t="6847" x="3032125" y="1463675"/>
          <p14:tracePt t="6862" x="3048000" y="1470025"/>
          <p14:tracePt t="6927" x="3055938" y="1470025"/>
          <p14:tracePt t="6935" x="3063875" y="1470025"/>
          <p14:tracePt t="6951" x="3070225" y="1470025"/>
          <p14:tracePt t="7871" x="3070225" y="1570038"/>
          <p14:tracePt t="7879" x="3132138" y="1774825"/>
          <p14:tracePt t="7887" x="3200400" y="2019300"/>
          <p14:tracePt t="7896" x="3268663" y="2308225"/>
          <p14:tracePt t="7913" x="3352800" y="2987675"/>
          <p14:tracePt t="7929" x="3436938" y="3627438"/>
          <p14:tracePt t="7946" x="3527425" y="4168775"/>
          <p14:tracePt t="7963" x="3597275" y="4549775"/>
          <p14:tracePt t="7979" x="3665538" y="4762500"/>
          <p14:tracePt t="7996" x="3733800" y="4876800"/>
          <p14:tracePt t="8013" x="3825875" y="4930775"/>
          <p14:tracePt t="8030" x="4000500" y="4975225"/>
          <p14:tracePt t="8046" x="4122738" y="4983163"/>
          <p14:tracePt t="8063" x="4267200" y="4983163"/>
          <p14:tracePt t="8079" x="4327525" y="4983163"/>
          <p14:tracePt t="8096" x="4397375" y="4960938"/>
          <p14:tracePt t="8113" x="4435475" y="4930775"/>
          <p14:tracePt t="8130" x="4441825" y="4930775"/>
          <p14:tracePt t="8146" x="4449763" y="4930775"/>
          <p14:tracePt t="8163" x="4479925" y="4930775"/>
          <p14:tracePt t="8180" x="4579938" y="4945063"/>
          <p14:tracePt t="8196" x="4830763" y="5075238"/>
          <p14:tracePt t="8213" x="4999038" y="5173663"/>
          <p14:tracePt t="8230" x="5265738" y="5273675"/>
          <p14:tracePt t="8246" x="5394325" y="5273675"/>
          <p14:tracePt t="8262" x="5418138" y="5273675"/>
          <p14:tracePt t="8280" x="5426075" y="5273675"/>
          <p14:tracePt t="8296" x="5448300" y="5235575"/>
          <p14:tracePt t="8313" x="5448300" y="5159375"/>
          <p14:tracePt t="8330" x="5456238" y="5105400"/>
          <p14:tracePt t="8346" x="5478463" y="5075238"/>
          <p14:tracePt t="8363" x="5478463" y="5059363"/>
          <p14:tracePt t="8379" x="5478463" y="5051425"/>
          <p14:tracePt t="8396" x="5486400" y="5037138"/>
          <p14:tracePt t="8413" x="5508625" y="5013325"/>
          <p14:tracePt t="8430" x="5524500" y="4999038"/>
          <p14:tracePt t="8446" x="5584825" y="4968875"/>
          <p14:tracePt t="8463" x="5608638" y="4968875"/>
          <p14:tracePt t="8543" x="5616575" y="4960938"/>
          <p14:tracePt t="8551" x="5616575" y="4945063"/>
          <p14:tracePt t="8559" x="5622925" y="4930775"/>
          <p14:tracePt t="8567" x="5638800" y="4922838"/>
          <p14:tracePt t="8580" x="5638800" y="4914900"/>
          <p14:tracePt t="8596" x="5654675" y="4899025"/>
          <p14:tracePt t="8613" x="5661025" y="4899025"/>
          <p14:tracePt t="8751" x="5654675" y="4892675"/>
          <p14:tracePt t="8759" x="5630863" y="4892675"/>
          <p14:tracePt t="8767" x="5608638" y="4892675"/>
          <p14:tracePt t="8780" x="5600700" y="4892675"/>
          <p14:tracePt t="8796" x="5578475" y="4884738"/>
          <p14:tracePt t="9087" x="5570538" y="4884738"/>
          <p14:tracePt t="9095" x="5554663" y="4884738"/>
          <p14:tracePt t="9103" x="5524500" y="4914900"/>
          <p14:tracePt t="9113" x="5508625" y="4930775"/>
          <p14:tracePt t="9130" x="5486400" y="4953000"/>
          <p14:tracePt t="9183" x="5494338" y="4960938"/>
          <p14:tracePt t="9191" x="5532438" y="4960938"/>
          <p14:tracePt t="9199" x="5592763" y="4960938"/>
          <p14:tracePt t="9214" x="5722938" y="4960938"/>
          <p14:tracePt t="9230" x="5799138" y="4953000"/>
          <p14:tracePt t="9247" x="5867400" y="4937125"/>
          <p14:tracePt t="9280" x="5851525" y="4930775"/>
          <p14:tracePt t="9297" x="5745163" y="4922838"/>
          <p14:tracePt t="9313" x="5592763" y="4914900"/>
          <p14:tracePt t="9330" x="5440363" y="4953000"/>
          <p14:tracePt t="9347" x="5372100" y="4953000"/>
          <p14:tracePt t="9398" x="5387975" y="4953000"/>
          <p14:tracePt t="9406" x="5426075" y="4953000"/>
          <p14:tracePt t="9414" x="5464175" y="4953000"/>
          <p14:tracePt t="9429" x="5494338" y="4953000"/>
          <p14:tracePt t="9631" x="5502275" y="4953000"/>
          <p14:tracePt t="9639" x="5502275" y="4945063"/>
          <p14:tracePt t="9647" x="5502275" y="4937125"/>
          <p14:tracePt t="9663" x="5502275" y="4922838"/>
          <p14:tracePt t="9680" x="5516563" y="4892675"/>
          <p14:tracePt t="9697" x="5540375" y="4854575"/>
          <p14:tracePt t="9713" x="5554663" y="4822825"/>
          <p14:tracePt t="9730" x="5562600" y="4800600"/>
          <p14:tracePt t="9959" x="5570538" y="4800600"/>
          <p14:tracePt t="9967" x="5584825" y="4800600"/>
          <p14:tracePt t="9975" x="5608638" y="4800600"/>
          <p14:tracePt t="9982" x="5661025" y="4822825"/>
          <p14:tracePt t="9997" x="5707063" y="4838700"/>
          <p14:tracePt t="10014" x="5821363" y="4892675"/>
          <p14:tracePt t="10030" x="5845175" y="4899025"/>
          <p14:tracePt t="10103" x="5859463" y="4899025"/>
          <p14:tracePt t="10111" x="5867400" y="4892675"/>
          <p14:tracePt t="10119" x="5897563" y="4868863"/>
          <p14:tracePt t="10130" x="5913438" y="4860925"/>
          <p14:tracePt t="10147" x="5935663" y="4838700"/>
          <p14:tracePt t="10164" x="6019800" y="4822825"/>
          <p14:tracePt t="10180" x="6065838" y="4816475"/>
          <p14:tracePt t="10197" x="6080125" y="4816475"/>
          <p14:tracePt t="10343" x="6080125" y="4854575"/>
          <p14:tracePt t="10351" x="6073775" y="4868863"/>
          <p14:tracePt t="10367" x="6073775" y="4884738"/>
          <p14:tracePt t="10375" x="6057900" y="4899025"/>
          <p14:tracePt t="10527" x="6057900" y="4884738"/>
          <p14:tracePt t="10551" x="6057900" y="4868863"/>
          <p14:tracePt t="10559" x="6057900" y="4854575"/>
          <p14:tracePt t="10567" x="6057900" y="4846638"/>
          <p14:tracePt t="10580" x="6065838" y="4838700"/>
          <p14:tracePt t="10597" x="6065838" y="4816475"/>
          <p14:tracePt t="10614" x="6103938" y="4754563"/>
          <p14:tracePt t="10630" x="6142038" y="4702175"/>
          <p14:tracePt t="10647" x="6172200" y="4640263"/>
          <p14:tracePt t="10664" x="6194425" y="4602163"/>
          <p14:tracePt t="10680" x="6218238" y="4556125"/>
          <p14:tracePt t="10697" x="6226175" y="4533900"/>
          <p14:tracePt t="10759" x="6226175" y="4525963"/>
          <p14:tracePt t="10767" x="6232525" y="4525963"/>
          <p14:tracePt t="10775" x="6256338" y="4525963"/>
          <p14:tracePt t="10783" x="6270625" y="4564063"/>
          <p14:tracePt t="10797" x="6278563" y="4656138"/>
          <p14:tracePt t="10814" x="6294438" y="4808538"/>
          <p14:tracePt t="10830" x="6294438" y="4838700"/>
          <p14:tracePt t="10847" x="6278563" y="4868863"/>
          <p14:tracePt t="10864" x="6270625" y="4868863"/>
          <p14:tracePt t="10880" x="6256338" y="4868863"/>
          <p14:tracePt t="10897" x="6248400" y="4868863"/>
          <p14:tracePt t="10935" x="6248400" y="4846638"/>
          <p14:tracePt t="10947" x="6264275" y="4830763"/>
          <p14:tracePt t="10964" x="6362700" y="4800600"/>
          <p14:tracePt t="10981" x="6507163" y="4762500"/>
          <p14:tracePt t="10998" x="6689725" y="4746625"/>
          <p14:tracePt t="11014" x="6735763" y="4732338"/>
          <p14:tracePt t="11031" x="6743700" y="4732338"/>
          <p14:tracePt t="11207" x="6743700" y="4740275"/>
          <p14:tracePt t="11215" x="6743700" y="4778375"/>
          <p14:tracePt t="11223" x="6743700" y="4822825"/>
          <p14:tracePt t="11231" x="6743700" y="4838700"/>
          <p14:tracePt t="11247" x="6721475" y="4892675"/>
          <p14:tracePt t="11264" x="6721475" y="4899025"/>
          <p14:tracePt t="11297" x="6705600" y="4906963"/>
          <p14:tracePt t="11314" x="6697663" y="4906963"/>
          <p14:tracePt t="11347" x="6675438" y="4906963"/>
          <p14:tracePt t="11364" x="6659563" y="4906963"/>
          <p14:tracePt t="11381" x="6645275" y="4906963"/>
          <p14:tracePt t="11398" x="6607175" y="4906963"/>
          <p14:tracePt t="11414" x="6599238" y="4906963"/>
          <p14:tracePt t="11431" x="6591300" y="4899025"/>
          <p14:tracePt t="11479" x="6583363" y="4899025"/>
          <p14:tracePt t="11511" x="6575425" y="4899025"/>
          <p14:tracePt t="11519" x="6575425" y="4892675"/>
          <p14:tracePt t="11531" x="6561138" y="4892675"/>
          <p14:tracePt t="11559" x="6553200" y="4892675"/>
          <p14:tracePt t="11999" x="6545263" y="4892675"/>
          <p14:tracePt t="12007" x="6523038" y="4892675"/>
          <p14:tracePt t="12015" x="6492875" y="4892675"/>
          <p14:tracePt t="12031" x="6416675" y="4876800"/>
          <p14:tracePt t="12048" x="6232525" y="4868863"/>
          <p14:tracePt t="12064" x="5889625" y="4854575"/>
          <p14:tracePt t="12081" x="5456238" y="4808538"/>
          <p14:tracePt t="12098" x="4960938" y="4732338"/>
          <p14:tracePt t="12114" x="4473575" y="4625975"/>
          <p14:tracePt t="12131" x="4137025" y="4511675"/>
          <p14:tracePt t="12148" x="3886200" y="4403725"/>
          <p14:tracePt t="12164" x="3756025" y="4313238"/>
          <p14:tracePt t="12182" x="3687763" y="4213225"/>
          <p14:tracePt t="12198" x="3679825" y="4183063"/>
          <p14:tracePt t="12214" x="3649663" y="3946525"/>
          <p14:tracePt t="12231" x="3635375" y="3756025"/>
          <p14:tracePt t="12248" x="3565525" y="3573463"/>
          <p14:tracePt t="12264" x="3497263" y="3436938"/>
          <p14:tracePt t="12281" x="3429000" y="3314700"/>
          <p14:tracePt t="12298" x="3382963" y="3254375"/>
          <p14:tracePt t="12314" x="3375025" y="3230563"/>
          <p14:tracePt t="12331" x="3368675" y="3216275"/>
          <p14:tracePt t="12348" x="3368675" y="3184525"/>
          <p14:tracePt t="12364" x="3360738" y="3101975"/>
          <p14:tracePt t="12382" x="3360738" y="3070225"/>
          <p14:tracePt t="12398" x="3360738" y="3017838"/>
          <p14:tracePt t="12414" x="3360738" y="2963863"/>
          <p14:tracePt t="12431" x="3360738" y="2955925"/>
          <p14:tracePt t="12448" x="3360738" y="2887663"/>
          <p14:tracePt t="12464" x="3360738" y="2819400"/>
          <p14:tracePt t="12481" x="3360738" y="2789238"/>
          <p14:tracePt t="12498" x="3344863" y="2751138"/>
          <p14:tracePt t="12514" x="3298825" y="2727325"/>
          <p14:tracePt t="12531" x="3254375" y="2713038"/>
          <p14:tracePt t="12548" x="3216275" y="2713038"/>
          <p14:tracePt t="12565" x="3162300" y="2697163"/>
          <p14:tracePt t="12582" x="3108325" y="2682875"/>
          <p14:tracePt t="12598" x="3048000" y="2659063"/>
          <p14:tracePt t="12614" x="3032125" y="2651125"/>
          <p14:tracePt t="12631" x="2941638" y="2552700"/>
          <p14:tracePt t="12648" x="2895600" y="2476500"/>
          <p14:tracePt t="12664" x="2895600" y="2370138"/>
          <p14:tracePt t="12681" x="2895600" y="2225675"/>
          <p14:tracePt t="12698" x="2895600" y="2149475"/>
          <p14:tracePt t="12715" x="2895600" y="2103438"/>
          <p14:tracePt t="12967" x="2895600" y="2111375"/>
          <p14:tracePt t="12975" x="2879725" y="2209800"/>
          <p14:tracePt t="12983" x="2849563" y="2392363"/>
          <p14:tracePt t="12998" x="2849563" y="2498725"/>
          <p14:tracePt t="13015" x="2849563" y="3017838"/>
          <p14:tracePt t="13031" x="2849563" y="3451225"/>
          <p14:tracePt t="13048" x="2849563" y="3848100"/>
          <p14:tracePt t="13065" x="2849563" y="4183063"/>
          <p14:tracePt t="13081" x="2849563" y="4435475"/>
          <p14:tracePt t="13098" x="2849563" y="4670425"/>
          <p14:tracePt t="13115" x="2849563" y="4860925"/>
          <p14:tracePt t="13131" x="2835275" y="5006975"/>
          <p14:tracePt t="13148" x="2819400" y="5051425"/>
          <p14:tracePt t="13165" x="2811463" y="5059363"/>
          <p14:tracePt t="13231" x="2811463" y="5051425"/>
          <p14:tracePt t="13239" x="2811463" y="4914900"/>
          <p14:tracePt t="13248" x="2811463" y="4708525"/>
          <p14:tracePt t="13264" x="2811463" y="4359275"/>
          <p14:tracePt t="13281" x="2887663" y="3840163"/>
          <p14:tracePt t="13298" x="2949575" y="3360738"/>
          <p14:tracePt t="13314" x="3001963" y="3025775"/>
          <p14:tracePt t="13331" x="3032125" y="2735263"/>
          <p14:tracePt t="13348" x="3055938" y="2560638"/>
          <p14:tracePt t="13364" x="3078163" y="2384425"/>
          <p14:tracePt t="13381" x="3101975" y="2217738"/>
          <p14:tracePt t="13398" x="3132138" y="2133600"/>
          <p14:tracePt t="13415" x="3162300" y="2095500"/>
          <p14:tracePt t="13448" x="3162300" y="2087563"/>
          <p14:tracePt t="13479" x="3170238" y="2087563"/>
          <p14:tracePt t="13487" x="3178175" y="2073275"/>
          <p14:tracePt t="13498" x="3230563" y="2065338"/>
          <p14:tracePt t="13515" x="3382963" y="2065338"/>
          <p14:tracePt t="13531" x="3673475" y="2065338"/>
          <p14:tracePt t="13548" x="4016375" y="2095500"/>
          <p14:tracePt t="13565" x="4359275" y="2149475"/>
          <p14:tracePt t="13582" x="4656138" y="2187575"/>
          <p14:tracePt t="13598" x="4686300" y="2187575"/>
          <p14:tracePt t="13615" x="4694238" y="2187575"/>
          <p14:tracePt t="13663" x="4702175" y="2187575"/>
          <p14:tracePt t="13679" x="4708525" y="2187575"/>
          <p14:tracePt t="13687" x="4740275" y="2187575"/>
          <p14:tracePt t="13698" x="4792663" y="2187575"/>
          <p14:tracePt t="13715" x="4884738" y="2187575"/>
          <p14:tracePt t="13732" x="4930775" y="2187575"/>
          <p14:tracePt t="13748" x="4968875" y="2187575"/>
          <p14:tracePt t="13765" x="4991100" y="2193925"/>
          <p14:tracePt t="13815" x="4991100" y="2201863"/>
          <p14:tracePt t="13839" x="4991100" y="2209800"/>
          <p14:tracePt t="13847" x="4991100" y="2239963"/>
          <p14:tracePt t="13855" x="4991100" y="2362200"/>
          <p14:tracePt t="13865" x="4991100" y="2454275"/>
          <p14:tracePt t="13882" x="4991100" y="2613025"/>
          <p14:tracePt t="13898" x="4991100" y="2765425"/>
          <p14:tracePt t="13915" x="4983163" y="2895600"/>
          <p14:tracePt t="13932" x="4968875" y="3009900"/>
          <p14:tracePt t="13948" x="4930775" y="3116263"/>
          <p14:tracePt t="13965" x="4899025" y="3230563"/>
          <p14:tracePt t="13982" x="4868863" y="3336925"/>
          <p14:tracePt t="13998" x="4846638" y="3459163"/>
          <p14:tracePt t="14015" x="4830763" y="3535363"/>
          <p14:tracePt t="14032" x="4816475" y="3619500"/>
          <p14:tracePt t="14048" x="4808538" y="3711575"/>
          <p14:tracePt t="14065" x="4792663" y="3817938"/>
          <p14:tracePt t="14082" x="4778375" y="3924300"/>
          <p14:tracePt t="14098" x="4778375" y="3984625"/>
          <p14:tracePt t="14115" x="4778375" y="4060825"/>
          <p14:tracePt t="14132" x="4778375" y="4130675"/>
          <p14:tracePt t="14148" x="4778375" y="4191000"/>
          <p14:tracePt t="14165" x="4778375" y="4275138"/>
          <p14:tracePt t="14182" x="4762500" y="4389438"/>
          <p14:tracePt t="14198" x="4754563" y="4441825"/>
          <p14:tracePt t="14215" x="4754563" y="4487863"/>
          <p14:tracePt t="14232" x="4746625" y="4525963"/>
          <p14:tracePt t="14248" x="4746625" y="4541838"/>
          <p14:tracePt t="14295" x="4732338" y="4549775"/>
          <p14:tracePt t="14303" x="4708525" y="4549775"/>
          <p14:tracePt t="14315" x="4656138" y="4549775"/>
          <p14:tracePt t="14332" x="4449763" y="4511675"/>
          <p14:tracePt t="14348" x="4191000" y="4449763"/>
          <p14:tracePt t="14365" x="3863975" y="4373563"/>
          <p14:tracePt t="14382" x="3352800" y="4313238"/>
          <p14:tracePt t="14398" x="3132138" y="4313238"/>
          <p14:tracePt t="14415" x="3009900" y="4313238"/>
          <p14:tracePt t="14432" x="2933700" y="4313238"/>
          <p14:tracePt t="14449" x="2903538" y="4313238"/>
          <p14:tracePt t="14465" x="2887663" y="4321175"/>
          <p14:tracePt t="14482" x="2857500" y="4335463"/>
          <p14:tracePt t="14499" x="2835275" y="4343400"/>
          <p14:tracePt t="14515" x="2811463" y="4343400"/>
          <p14:tracePt t="14532" x="2803525" y="4343400"/>
          <p14:tracePt t="14549" x="2797175" y="4343400"/>
          <p14:tracePt t="14567" x="2789238" y="4343400"/>
          <p14:tracePt t="14582" x="2789238" y="4244975"/>
          <p14:tracePt t="14599" x="2789238" y="4114800"/>
          <p14:tracePt t="14615" x="2811463" y="3916363"/>
          <p14:tracePt t="14632" x="2865438" y="3725863"/>
          <p14:tracePt t="14649" x="2917825" y="3551238"/>
          <p14:tracePt t="14665" x="2979738" y="3330575"/>
          <p14:tracePt t="14682" x="3025775" y="3162300"/>
          <p14:tracePt t="14699" x="3055938" y="2963863"/>
          <p14:tracePt t="14715" x="3078163" y="2797175"/>
          <p14:tracePt t="14732" x="3108325" y="2598738"/>
          <p14:tracePt t="14749" x="3132138" y="2438400"/>
          <p14:tracePt t="14765" x="3146425" y="2293938"/>
          <p14:tracePt t="14782" x="3178175" y="2111375"/>
          <p14:tracePt t="14799" x="3208338" y="2049463"/>
          <p14:tracePt t="14815" x="3222625" y="2003425"/>
          <p14:tracePt t="14832" x="3238500" y="1989138"/>
          <p14:tracePt t="14849" x="3246438" y="1973263"/>
          <p14:tracePt t="14865" x="3260725" y="1943100"/>
          <p14:tracePt t="14882" x="3268663" y="1943100"/>
          <p14:tracePt t="14899" x="3276600" y="1943100"/>
          <p14:tracePt t="14915" x="3314700" y="1943100"/>
          <p14:tracePt t="14932" x="3413125" y="1943100"/>
          <p14:tracePt t="14949" x="3597275" y="1943100"/>
          <p14:tracePt t="14966" x="3940175" y="1973263"/>
          <p14:tracePt t="14982" x="4160838" y="2003425"/>
          <p14:tracePt t="14999" x="4305300" y="2019300"/>
          <p14:tracePt t="15015" x="4327525" y="2027238"/>
          <p14:tracePt t="15063" x="4335463" y="2035175"/>
          <p14:tracePt t="15079" x="4343400" y="2049463"/>
          <p14:tracePt t="15087" x="4373563" y="2049463"/>
          <p14:tracePt t="15099" x="4411663" y="2065338"/>
          <p14:tracePt t="15115" x="4556125" y="2125663"/>
          <p14:tracePt t="15132" x="4816475" y="2232025"/>
          <p14:tracePt t="15149" x="4892675" y="2255838"/>
          <p14:tracePt t="15166" x="4914900" y="2255838"/>
          <p14:tracePt t="15207" x="4922838" y="2263775"/>
          <p14:tracePt t="15223" x="4922838" y="2270125"/>
          <p14:tracePt t="15231" x="4922838" y="2278063"/>
          <p14:tracePt t="15239" x="4922838" y="2378075"/>
          <p14:tracePt t="15249" x="4945063" y="2492375"/>
          <p14:tracePt t="15265" x="4945063" y="2689225"/>
          <p14:tracePt t="15282" x="4945063" y="2895600"/>
          <p14:tracePt t="15299" x="4945063" y="3063875"/>
          <p14:tracePt t="15315" x="4945063" y="3184525"/>
          <p14:tracePt t="15332" x="4945063" y="3298825"/>
          <p14:tracePt t="15335" x="4945063" y="3375025"/>
          <p14:tracePt t="15349" x="4937125" y="3451225"/>
          <p14:tracePt t="15366" x="4906963" y="3687763"/>
          <p14:tracePt t="15382" x="4892675" y="3802063"/>
          <p14:tracePt t="15399" x="4892675" y="3924300"/>
          <p14:tracePt t="15415" x="4876800" y="4000500"/>
          <p14:tracePt t="15432" x="4876800" y="4076700"/>
          <p14:tracePt t="15449" x="4876800" y="4130675"/>
          <p14:tracePt t="15466" x="4876800" y="4144963"/>
          <p14:tracePt t="15482" x="4868863" y="4160838"/>
          <p14:tracePt t="15527" x="4868863" y="4168775"/>
          <p14:tracePt t="15535" x="4854575" y="4168775"/>
          <p14:tracePt t="15549" x="4838700" y="4175125"/>
          <p14:tracePt t="15566" x="4702175" y="4191000"/>
          <p14:tracePt t="15582" x="4549775" y="4206875"/>
          <p14:tracePt t="15599" x="4365625" y="4221163"/>
          <p14:tracePt t="15616" x="4160838" y="4251325"/>
          <p14:tracePt t="15632" x="3970338" y="4251325"/>
          <p14:tracePt t="15649" x="3787775" y="4259263"/>
          <p14:tracePt t="15666" x="3635375" y="4259263"/>
          <p14:tracePt t="15682" x="3482975" y="4259263"/>
          <p14:tracePt t="15699" x="3352800" y="4259263"/>
          <p14:tracePt t="15716" x="3238500" y="4259263"/>
          <p14:tracePt t="15732" x="3132138" y="4259263"/>
          <p14:tracePt t="15749" x="3040063" y="4251325"/>
          <p14:tracePt t="15766" x="2887663" y="4251325"/>
          <p14:tracePt t="15782" x="2841625" y="4244975"/>
          <p14:tracePt t="15799" x="2819400" y="4237038"/>
          <p14:tracePt t="15816" x="2811463" y="4229100"/>
          <p14:tracePt t="15849" x="2811463" y="4213225"/>
          <p14:tracePt t="15866" x="2811463" y="4068763"/>
          <p14:tracePt t="15882" x="2811463" y="3924300"/>
          <p14:tracePt t="15899" x="2835275" y="3687763"/>
          <p14:tracePt t="15916" x="2879725" y="3406775"/>
          <p14:tracePt t="15932" x="2941638" y="3146425"/>
          <p14:tracePt t="15949" x="2987675" y="2917825"/>
          <p14:tracePt t="15966" x="3070225" y="2606675"/>
          <p14:tracePt t="15982" x="3124200" y="2438400"/>
          <p14:tracePt t="15999" x="3154363" y="2301875"/>
          <p14:tracePt t="16016" x="3192463" y="2163763"/>
          <p14:tracePt t="16032" x="3222625" y="2049463"/>
          <p14:tracePt t="16049" x="3238500" y="1997075"/>
          <p14:tracePt t="16066" x="3268663" y="1927225"/>
          <p14:tracePt t="16099" x="3276600" y="1905000"/>
          <p14:tracePt t="16116" x="3292475" y="1897063"/>
          <p14:tracePt t="16132" x="3306763" y="1889125"/>
          <p14:tracePt t="16149" x="3368675" y="1889125"/>
          <p14:tracePt t="16166" x="3467100" y="1897063"/>
          <p14:tracePt t="16182" x="3543300" y="1912938"/>
          <p14:tracePt t="16199" x="3687763" y="1943100"/>
          <p14:tracePt t="16216" x="3763963" y="1951038"/>
          <p14:tracePt t="16233" x="3863975" y="1951038"/>
          <p14:tracePt t="16249" x="3992563" y="1958975"/>
          <p14:tracePt t="16266" x="4016375" y="1965325"/>
          <p14:tracePt t="16283" x="4046538" y="1981200"/>
          <p14:tracePt t="16299" x="4054475" y="1981200"/>
          <p14:tracePt t="16316" x="4084638" y="1997075"/>
          <p14:tracePt t="16333" x="4130675" y="2011363"/>
          <p14:tracePt t="16336" x="4168775" y="2035175"/>
          <p14:tracePt t="16349" x="4221163" y="2041525"/>
          <p14:tracePt t="16366" x="4610100" y="2270125"/>
          <p14:tracePt t="16382" x="4846638" y="2408238"/>
          <p14:tracePt t="16399" x="4884738" y="2416175"/>
          <p14:tracePt t="16416" x="4892675" y="2430463"/>
          <p14:tracePt t="16433" x="4906963" y="2454275"/>
          <p14:tracePt t="16449" x="4922838" y="2613025"/>
          <p14:tracePt t="16466" x="4922838" y="2789238"/>
          <p14:tracePt t="16483" x="4922838" y="3001963"/>
          <p14:tracePt t="16499" x="4892675" y="3238500"/>
          <p14:tracePt t="16516" x="4854575" y="3527425"/>
          <p14:tracePt t="16533" x="4822825" y="3741738"/>
          <p14:tracePt t="16550" x="4792663" y="4000500"/>
          <p14:tracePt t="16566" x="4784725" y="4076700"/>
          <p14:tracePt t="16583" x="4770438" y="4267200"/>
          <p14:tracePt t="16599" x="4762500" y="4365625"/>
          <p14:tracePt t="16616" x="4762500" y="4449763"/>
          <p14:tracePt t="16633" x="4746625" y="4533900"/>
          <p14:tracePt t="16649" x="4746625" y="4572000"/>
          <p14:tracePt t="16666" x="4740275" y="4587875"/>
          <p14:tracePt t="16683" x="4732338" y="4587875"/>
          <p14:tracePt t="16699" x="4732338" y="4594225"/>
          <p14:tracePt t="16716" x="4708525" y="4602163"/>
          <p14:tracePt t="16733" x="4648200" y="4610100"/>
          <p14:tracePt t="16750" x="4457700" y="4625975"/>
          <p14:tracePt t="16766" x="4365625" y="4625975"/>
          <p14:tracePt t="16783" x="4030663" y="4625975"/>
          <p14:tracePt t="16799" x="3794125" y="4625975"/>
          <p14:tracePt t="16816" x="3611563" y="4618038"/>
          <p14:tracePt t="16833" x="3429000" y="4579938"/>
          <p14:tracePt t="16849" x="3284538" y="4564063"/>
          <p14:tracePt t="16866" x="3192463" y="4533900"/>
          <p14:tracePt t="16883" x="3162300" y="4518025"/>
          <p14:tracePt t="16935" x="3154363" y="4511675"/>
          <p14:tracePt t="18247" x="3154363" y="4495800"/>
          <p14:tracePt t="18255" x="3154363" y="4487863"/>
          <p14:tracePt t="18267" x="3162300" y="4449763"/>
          <p14:tracePt t="18283" x="3170238" y="4397375"/>
          <p14:tracePt t="18300" x="3170238" y="4297363"/>
          <p14:tracePt t="18317" x="3170238" y="4175125"/>
          <p14:tracePt t="18333" x="3170238" y="4060825"/>
          <p14:tracePt t="18336" x="3162300" y="3984625"/>
          <p14:tracePt t="18350" x="3154363" y="3916363"/>
          <p14:tracePt t="18367" x="3124200" y="3717925"/>
          <p14:tracePt t="18383" x="3108325" y="3619500"/>
          <p14:tracePt t="18400" x="3086100" y="3521075"/>
          <p14:tracePt t="18417" x="3055938" y="3421063"/>
          <p14:tracePt t="18433" x="3032125" y="3352800"/>
          <p14:tracePt t="18450" x="3009900" y="3292475"/>
          <p14:tracePt t="18467" x="2979738" y="3238500"/>
          <p14:tracePt t="18483" x="2955925" y="3208338"/>
          <p14:tracePt t="18500" x="2925763" y="3184525"/>
          <p14:tracePt t="18517" x="2895600" y="3162300"/>
          <p14:tracePt t="18534" x="2797175" y="3108325"/>
          <p14:tracePt t="18550" x="2759075" y="3086100"/>
          <p14:tracePt t="18567" x="2720975" y="3032125"/>
          <p14:tracePt t="18583" x="2682875" y="2955925"/>
          <p14:tracePt t="18600" x="2674938" y="2903538"/>
          <p14:tracePt t="18617" x="2667000" y="2865438"/>
          <p14:tracePt t="18633" x="2659063" y="2835275"/>
          <p14:tracePt t="18679" x="2651125" y="2819400"/>
          <p14:tracePt t="18687" x="2644775" y="2811463"/>
          <p14:tracePt t="18700" x="2606675" y="2797175"/>
          <p14:tracePt t="18717" x="2544763" y="2781300"/>
          <p14:tracePt t="18734" x="2263775" y="2727325"/>
          <p14:tracePt t="18750" x="2171700" y="2727325"/>
          <p14:tracePt t="18767" x="1965325" y="2727325"/>
          <p14:tracePt t="18783" x="1920875" y="2727325"/>
          <p14:tracePt t="18863" x="1912938" y="2727325"/>
          <p14:tracePt t="18871" x="1912938" y="2735263"/>
          <p14:tracePt t="18887" x="1912938" y="2751138"/>
          <p14:tracePt t="18895" x="1920875" y="2773363"/>
          <p14:tracePt t="18903" x="1920875" y="2781300"/>
          <p14:tracePt t="18917" x="1920875" y="2789238"/>
          <p14:tracePt t="18934" x="1935163" y="2841625"/>
          <p14:tracePt t="18991" x="1943100" y="2841625"/>
          <p14:tracePt t="19023" x="1943100" y="2835275"/>
          <p14:tracePt t="19031" x="1951038" y="2835275"/>
          <p14:tracePt t="19039" x="1951038" y="2811463"/>
          <p14:tracePt t="19050" x="1958975" y="2797175"/>
          <p14:tracePt t="19067" x="1965325" y="2789238"/>
          <p14:tracePt t="19135" x="1965325" y="2797175"/>
          <p14:tracePt t="19143" x="1965325" y="2811463"/>
          <p14:tracePt t="19278" x="1965325" y="2819400"/>
          <p14:tracePt t="19287" x="1965325" y="2827338"/>
          <p14:tracePt t="19295" x="1965325" y="2849563"/>
          <p14:tracePt t="30767" x="2035175" y="2849563"/>
          <p14:tracePt t="30774" x="2141538" y="2849563"/>
          <p14:tracePt t="30782" x="2263775" y="2879725"/>
          <p14:tracePt t="30791" x="2370138" y="2917825"/>
          <p14:tracePt t="30804" x="2460625" y="2925763"/>
          <p14:tracePt t="30821" x="2590800" y="2933700"/>
          <p14:tracePt t="30838" x="2705100" y="2933700"/>
          <p14:tracePt t="30854" x="2781300" y="2933700"/>
          <p14:tracePt t="30871" x="2803525" y="2933700"/>
          <p14:tracePt t="31303" x="2803525" y="2925763"/>
          <p14:tracePt t="31311" x="2773363" y="2925763"/>
          <p14:tracePt t="31321" x="2751138" y="2925763"/>
          <p14:tracePt t="31338" x="2651125" y="2925763"/>
          <p14:tracePt t="31355" x="2498725" y="2963863"/>
          <p14:tracePt t="31371" x="2400300" y="2971800"/>
          <p14:tracePt t="31388" x="2316163" y="2971800"/>
          <p14:tracePt t="31405" x="2225675" y="2971800"/>
          <p14:tracePt t="31422" x="2141538" y="2971800"/>
          <p14:tracePt t="31455" x="2133600" y="2971800"/>
          <p14:tracePt t="31471" x="2125663" y="2971800"/>
          <p14:tracePt t="31495" x="2117725" y="2971800"/>
          <p14:tracePt t="31505" x="2095500" y="2963863"/>
          <p14:tracePt t="31521" x="2057400" y="2963863"/>
          <p14:tracePt t="31538" x="2027238" y="2963863"/>
          <p14:tracePt t="31663" x="2011363" y="2955925"/>
          <p14:tracePt t="32199" x="2073275" y="2955925"/>
          <p14:tracePt t="32207" x="2232025" y="2925763"/>
          <p14:tracePt t="32215" x="2430463" y="2903538"/>
          <p14:tracePt t="32223" x="2606675" y="2873375"/>
          <p14:tracePt t="32238" x="2941638" y="2827338"/>
          <p14:tracePt t="32255" x="3124200" y="2811463"/>
          <p14:tracePt t="32272" x="3170238" y="2803525"/>
          <p14:tracePt t="32455" x="3200400" y="2803525"/>
          <p14:tracePt t="32463" x="3222625" y="2803525"/>
          <p14:tracePt t="32472" x="3238500" y="2803525"/>
          <p14:tracePt t="32488" x="3260725" y="2803525"/>
          <p14:tracePt t="32505" x="3276600" y="2811463"/>
          <p14:tracePt t="32522" x="3314700" y="2841625"/>
          <p14:tracePt t="32538" x="3336925" y="2865438"/>
          <p14:tracePt t="32555" x="3344863" y="2873375"/>
          <p14:tracePt t="32572" x="3360738" y="2879725"/>
          <p14:tracePt t="32589" x="3398838" y="2879725"/>
          <p14:tracePt t="32605" x="3505200" y="2911475"/>
          <p14:tracePt t="32622" x="3611563" y="2949575"/>
          <p14:tracePt t="32638" x="3627438" y="2949575"/>
          <p14:tracePt t="32655" x="3641725" y="2955925"/>
          <p14:tracePt t="33455" x="3657600" y="2955925"/>
          <p14:tracePt t="33463" x="3665538" y="2955925"/>
          <p14:tracePt t="33631" x="3679825" y="2963863"/>
          <p14:tracePt t="33639" x="3695700" y="2971800"/>
          <p14:tracePt t="33647" x="3711575" y="2971800"/>
          <p14:tracePt t="33655" x="3717925" y="2979738"/>
          <p14:tracePt t="33672" x="3741738" y="2979738"/>
          <p14:tracePt t="33743" x="3749675" y="2979738"/>
          <p14:tracePt t="33823" x="3756025" y="2979738"/>
          <p14:tracePt t="33831" x="3794125" y="2979738"/>
          <p14:tracePt t="33839" x="3825875" y="2971800"/>
          <p14:tracePt t="33856" x="3848100" y="2963863"/>
          <p14:tracePt t="33872" x="3902075" y="2955925"/>
          <p14:tracePt t="33889" x="3946525" y="2955925"/>
          <p14:tracePt t="33906" x="3978275" y="2955925"/>
          <p14:tracePt t="33922" x="4008438" y="2933700"/>
          <p14:tracePt t="33939" x="4030663" y="2933700"/>
          <p14:tracePt t="33956" x="4068763" y="2933700"/>
          <p14:tracePt t="33973" x="4098925" y="2925763"/>
          <p14:tracePt t="33989" x="4130675" y="2911475"/>
          <p14:tracePt t="34006" x="4183063" y="2911475"/>
          <p14:tracePt t="34022" x="4213225" y="2911475"/>
          <p14:tracePt t="34039" x="4237038" y="2903538"/>
          <p14:tracePt t="34056" x="4267200" y="2903538"/>
          <p14:tracePt t="34072" x="4327525" y="2903538"/>
          <p14:tracePt t="34089" x="4403725" y="2903538"/>
          <p14:tracePt t="34106" x="4503738" y="2903538"/>
          <p14:tracePt t="34122" x="4533900" y="2903538"/>
          <p14:tracePt t="34139" x="4556125" y="2903538"/>
          <p14:tracePt t="34255" x="4556125" y="2911475"/>
          <p14:tracePt t="34263" x="4556125" y="2949575"/>
          <p14:tracePt t="34272" x="4549775" y="2971800"/>
          <p14:tracePt t="34289" x="4533900" y="2987675"/>
          <p14:tracePt t="34311" x="4525963" y="2987675"/>
          <p14:tracePt t="34327" x="4511675" y="2987675"/>
          <p14:tracePt t="34339" x="4503738" y="2987675"/>
          <p14:tracePt t="34356" x="4487863" y="2987675"/>
          <p14:tracePt t="34373" x="4479925" y="2987675"/>
          <p14:tracePt t="34389" x="4449763" y="2987675"/>
          <p14:tracePt t="34406" x="4427538" y="2979738"/>
          <p14:tracePt t="34422" x="4411663" y="2979738"/>
          <p14:tracePt t="34439" x="4403725" y="2971800"/>
          <p14:tracePt t="34456" x="4389438" y="2963863"/>
          <p14:tracePt t="34489" x="4373563" y="2963863"/>
          <p14:tracePt t="34506" x="4359275" y="2963863"/>
          <p14:tracePt t="34523" x="4335463" y="2949575"/>
          <p14:tracePt t="34556" x="4327525" y="2949575"/>
          <p14:tracePt t="34573" x="4321175" y="2949575"/>
          <p14:tracePt t="34863" x="4313238" y="2949575"/>
          <p14:tracePt t="34871" x="4297363" y="2949575"/>
          <p14:tracePt t="34879" x="4283075" y="2949575"/>
          <p14:tracePt t="34889" x="4259263" y="2955925"/>
          <p14:tracePt t="34906" x="4213225" y="2979738"/>
          <p14:tracePt t="34923" x="4198938" y="2987675"/>
          <p14:tracePt t="35047" x="4206875" y="2987675"/>
          <p14:tracePt t="35055" x="4213225" y="2987675"/>
          <p14:tracePt t="35063" x="4229100" y="2987675"/>
          <p14:tracePt t="35073" x="4229100" y="2971800"/>
          <p14:tracePt t="35089" x="4251325" y="2917825"/>
          <p14:tracePt t="35106" x="4267200" y="2873375"/>
          <p14:tracePt t="35123" x="4289425" y="2827338"/>
          <p14:tracePt t="35139" x="4289425" y="2797175"/>
          <p14:tracePt t="35156" x="4289425" y="2781300"/>
          <p14:tracePt t="35173" x="4297363" y="2751138"/>
          <p14:tracePt t="35271" x="4297363" y="2773363"/>
          <p14:tracePt t="35278" x="4297363" y="2865438"/>
          <p14:tracePt t="35289" x="4297363" y="2925763"/>
          <p14:tracePt t="35306" x="4321175" y="3009900"/>
          <p14:tracePt t="35415" x="4327525" y="3001963"/>
          <p14:tracePt t="35423" x="4335463" y="2994025"/>
          <p14:tracePt t="35431" x="4335463" y="2987675"/>
          <p14:tracePt t="35440" x="4343400" y="2979738"/>
          <p14:tracePt t="35456" x="4351338" y="2955925"/>
          <p14:tracePt t="35473" x="4359275" y="2955925"/>
          <p14:tracePt t="35490" x="4359275" y="2949575"/>
          <p14:tracePt t="35506" x="4373563" y="2941638"/>
          <p14:tracePt t="35523" x="4381500" y="2941638"/>
          <p14:tracePt t="35583" x="4389438" y="2941638"/>
          <p14:tracePt t="35591" x="4403725" y="2941638"/>
          <p14:tracePt t="35599" x="4411663" y="2941638"/>
          <p14:tracePt t="35607" x="4427538" y="2941638"/>
          <p14:tracePt t="35623" x="4457700" y="2941638"/>
          <p14:tracePt t="35640" x="4473575" y="2941638"/>
          <p14:tracePt t="35695" x="4479925" y="2941638"/>
          <p14:tracePt t="35727" x="4495800" y="2933700"/>
          <p14:tracePt t="35751" x="4503738" y="2925763"/>
          <p14:tracePt t="35759" x="4525963" y="2895600"/>
          <p14:tracePt t="35767" x="4525963" y="2887663"/>
          <p14:tracePt t="35783" x="4541838" y="2873375"/>
          <p14:tracePt t="35799" x="4549775" y="2865438"/>
          <p14:tracePt t="35807" x="4556125" y="2865438"/>
          <p14:tracePt t="35823" x="4564063" y="2865438"/>
          <p14:tracePt t="35872" x="4572000" y="2865438"/>
          <p14:tracePt t="35879" x="4579938" y="2865438"/>
          <p14:tracePt t="35890" x="4587875" y="2865438"/>
          <p14:tracePt t="35906" x="4625975" y="2879725"/>
          <p14:tracePt t="35923" x="4702175" y="2955925"/>
          <p14:tracePt t="35940" x="4708525" y="2963863"/>
          <p14:tracePt t="36151" x="4678363" y="2963863"/>
          <p14:tracePt t="36159" x="4610100" y="2963863"/>
          <p14:tracePt t="36167" x="4518025" y="2971800"/>
          <p14:tracePt t="36174" x="4381500" y="3009900"/>
          <p14:tracePt t="36190" x="3908425" y="3078163"/>
          <p14:tracePt t="36206" x="3306763" y="3146425"/>
          <p14:tracePt t="36223" x="2727325" y="3222625"/>
          <p14:tracePt t="36240" x="2301875" y="3260725"/>
          <p14:tracePt t="36256" x="2087563" y="3260725"/>
          <p14:tracePt t="36273" x="2003425" y="3260725"/>
          <p14:tracePt t="36290" x="1997075" y="3260725"/>
          <p14:tracePt t="36359" x="1997075" y="3268663"/>
          <p14:tracePt t="36376" x="1981200" y="3284538"/>
          <p14:tracePt t="36383" x="1958975" y="3292475"/>
          <p14:tracePt t="36391" x="1920875" y="3292475"/>
          <p14:tracePt t="36406" x="1851025" y="3314700"/>
          <p14:tracePt t="36423" x="1798638" y="3336925"/>
          <p14:tracePt t="36440" x="1744663" y="3352800"/>
          <p14:tracePt t="36519" x="1760538" y="3352800"/>
          <p14:tracePt t="36535" x="1774825" y="3352800"/>
          <p14:tracePt t="36551" x="1790700" y="3336925"/>
          <p14:tracePt t="36567" x="1806575" y="3330575"/>
          <p14:tracePt t="36575" x="1820863" y="3322638"/>
          <p14:tracePt t="36583" x="1844675" y="3314700"/>
          <p14:tracePt t="36591" x="1858963" y="3306763"/>
          <p14:tracePt t="36606" x="1882775" y="3292475"/>
          <p14:tracePt t="36623" x="1927225" y="3268663"/>
          <p14:tracePt t="36640" x="1935163" y="3268663"/>
          <p14:tracePt t="36657" x="1951038" y="3260725"/>
          <p14:tracePt t="36673" x="1958975" y="3260725"/>
          <p14:tracePt t="37207" x="1965325" y="3246438"/>
          <p14:tracePt t="37215" x="2041525" y="3246438"/>
          <p14:tracePt t="37223" x="2187575" y="3254375"/>
          <p14:tracePt t="37240" x="2408238" y="3254375"/>
          <p14:tracePt t="37257" x="2590800" y="3254375"/>
          <p14:tracePt t="37274" x="2765425" y="3254375"/>
          <p14:tracePt t="37290" x="2827338" y="3254375"/>
          <p14:tracePt t="37383" x="2849563" y="3254375"/>
          <p14:tracePt t="37391" x="2873375" y="3254375"/>
          <p14:tracePt t="37399" x="2879725" y="3254375"/>
          <p14:tracePt t="37407" x="2911475" y="3254375"/>
          <p14:tracePt t="37424" x="2979738" y="3246438"/>
          <p14:tracePt t="37440" x="3040063" y="3246438"/>
          <p14:tracePt t="37457" x="3101975" y="3246438"/>
          <p14:tracePt t="37474" x="3140075" y="3246438"/>
          <p14:tracePt t="37490" x="3154363" y="3246438"/>
          <p14:tracePt t="37507" x="3178175" y="3246438"/>
          <p14:tracePt t="37524" x="3192463" y="3246438"/>
          <p14:tracePt t="37540" x="3222625" y="3246438"/>
          <p14:tracePt t="37557" x="3284538" y="3246438"/>
          <p14:tracePt t="37574" x="3375025" y="3246438"/>
          <p14:tracePt t="37590" x="3413125" y="3246438"/>
          <p14:tracePt t="37607" x="3451225" y="3246438"/>
          <p14:tracePt t="37735" x="3459163" y="3246438"/>
          <p14:tracePt t="37743" x="3467100" y="3246438"/>
          <p14:tracePt t="37767" x="3482975" y="3246438"/>
          <p14:tracePt t="37775" x="3489325" y="3246438"/>
          <p14:tracePt t="37783" x="3497263" y="3246438"/>
          <p14:tracePt t="37799" x="3505200" y="3254375"/>
          <p14:tracePt t="37807" x="3513138" y="3254375"/>
          <p14:tracePt t="37991" x="3535363" y="3254375"/>
          <p14:tracePt t="37999" x="3543300" y="3238500"/>
          <p14:tracePt t="38023" x="3565525" y="3222625"/>
          <p14:tracePt t="38031" x="3565525" y="3208338"/>
          <p14:tracePt t="38040" x="3573463" y="3200400"/>
          <p14:tracePt t="38057" x="3573463" y="3192463"/>
          <p14:tracePt t="38119" x="3581400" y="3192463"/>
          <p14:tracePt t="38127" x="3597275" y="3216275"/>
          <p14:tracePt t="38135" x="3641725" y="3276600"/>
          <p14:tracePt t="38142" x="3687763" y="3344863"/>
          <p14:tracePt t="38157" x="3717925" y="3390900"/>
          <p14:tracePt t="38174" x="3779838" y="3489325"/>
          <p14:tracePt t="38191" x="3787775" y="3505200"/>
          <p14:tracePt t="38263" x="3802063" y="3489325"/>
          <p14:tracePt t="38271" x="3810000" y="3459163"/>
          <p14:tracePt t="38279" x="3810000" y="3444875"/>
          <p14:tracePt t="38291" x="3810000" y="3436938"/>
          <p14:tracePt t="38307" x="3817938" y="3406775"/>
          <p14:tracePt t="38399" x="3817938" y="3398838"/>
          <p14:tracePt t="38415" x="3817938" y="3382963"/>
          <p14:tracePt t="38423" x="3817938" y="3368675"/>
          <p14:tracePt t="38535" x="3817938" y="3344863"/>
          <p14:tracePt t="38543" x="3817938" y="3322638"/>
          <p14:tracePt t="38551" x="3817938" y="3314700"/>
          <p14:tracePt t="38567" x="3832225" y="3298825"/>
          <p14:tracePt t="38575" x="3840163" y="3276600"/>
          <p14:tracePt t="38591" x="3848100" y="3260725"/>
          <p14:tracePt t="38607" x="3863975" y="3246438"/>
          <p14:tracePt t="38624" x="3886200" y="3230563"/>
          <p14:tracePt t="38641" x="3894138" y="3230563"/>
          <p14:tracePt t="38695" x="3902075" y="3230563"/>
          <p14:tracePt t="38711" x="3908425" y="3230563"/>
          <p14:tracePt t="38719" x="3932238" y="3238500"/>
          <p14:tracePt t="38726" x="3940175" y="3238500"/>
          <p14:tracePt t="38741" x="3978275" y="3268663"/>
          <p14:tracePt t="38758" x="4060825" y="3322638"/>
          <p14:tracePt t="38774" x="4068763" y="3322638"/>
          <p14:tracePt t="38983" x="4076700" y="3322638"/>
          <p14:tracePt t="38991" x="4092575" y="3322638"/>
          <p14:tracePt t="38999" x="4130675" y="3322638"/>
          <p14:tracePt t="39007" x="4144963" y="3322638"/>
          <p14:tracePt t="39024" x="4175125" y="3314700"/>
          <p14:tracePt t="39041" x="4183063" y="3306763"/>
          <p14:tracePt t="39087" x="4191000" y="3298825"/>
          <p14:tracePt t="39103" x="4191000" y="3284538"/>
          <p14:tracePt t="39159" x="4191000" y="3276600"/>
          <p14:tracePt t="39167" x="4191000" y="3268663"/>
          <p14:tracePt t="39183" x="4191000" y="3260725"/>
          <p14:tracePt t="39191" x="4183063" y="3260725"/>
          <p14:tracePt t="39208" x="4168775" y="3254375"/>
          <p14:tracePt t="39224" x="4160838" y="3254375"/>
          <p14:tracePt t="39295" x="4152900" y="3254375"/>
          <p14:tracePt t="39407" x="4160838" y="3254375"/>
          <p14:tracePt t="39415" x="4175125" y="3254375"/>
          <p14:tracePt t="39424" x="4206875" y="3254375"/>
          <p14:tracePt t="39441" x="4221163" y="3260725"/>
          <p14:tracePt t="39458" x="4229100" y="3260725"/>
          <p14:tracePt t="39799" x="4237038" y="3260725"/>
          <p14:tracePt t="39807" x="4251325" y="3260725"/>
          <p14:tracePt t="39814" x="4275138" y="3260725"/>
          <p14:tracePt t="39825" x="4283075" y="3260725"/>
          <p14:tracePt t="39841" x="4297363" y="3246438"/>
          <p14:tracePt t="39858" x="4305300" y="3230563"/>
          <p14:tracePt t="39874" x="4313238" y="3222625"/>
          <p14:tracePt t="39891" x="4313238" y="3184525"/>
          <p14:tracePt t="39925" x="4313238" y="3178175"/>
          <p14:tracePt t="40087" x="4313238" y="3222625"/>
          <p14:tracePt t="40095" x="4343400" y="3298825"/>
          <p14:tracePt t="40103" x="4359275" y="3336925"/>
          <p14:tracePt t="40111" x="4381500" y="3390900"/>
          <p14:tracePt t="40125" x="4389438" y="3406775"/>
          <p14:tracePt t="40142" x="4473575" y="3467100"/>
          <p14:tracePt t="40158" x="4533900" y="3467100"/>
          <p14:tracePt t="40175" x="4694238" y="3467100"/>
          <p14:tracePt t="40191" x="4770438" y="3436938"/>
          <p14:tracePt t="40208" x="4808538" y="3398838"/>
          <p14:tracePt t="40225" x="4816475" y="3360738"/>
          <p14:tracePt t="40241" x="4816475" y="3322638"/>
          <p14:tracePt t="40258" x="4816475" y="3306763"/>
          <p14:tracePt t="40275" x="4808538" y="3284538"/>
          <p14:tracePt t="40291" x="4784725" y="3276600"/>
          <p14:tracePt t="40308" x="4778375" y="3276600"/>
          <p14:tracePt t="40325" x="4778375" y="3268663"/>
          <p14:tracePt t="40431" x="4778375" y="3254375"/>
          <p14:tracePt t="40455" x="4778375" y="3246438"/>
          <p14:tracePt t="40471" x="4784725" y="3238500"/>
          <p14:tracePt t="40559" x="4784725" y="3222625"/>
          <p14:tracePt t="40583" x="4762500" y="3216275"/>
          <p14:tracePt t="40591" x="4754563" y="3216275"/>
          <p14:tracePt t="40599" x="4732338" y="3208338"/>
          <p14:tracePt t="40608" x="4724400" y="3208338"/>
          <p14:tracePt t="40625" x="4708525" y="3208338"/>
          <p14:tracePt t="40641" x="4702175" y="3208338"/>
          <p14:tracePt t="40815" x="4694238" y="3208338"/>
          <p14:tracePt t="40823" x="4656138" y="3222625"/>
          <p14:tracePt t="40831" x="4594225" y="3260725"/>
          <p14:tracePt t="40841" x="4564063" y="3276600"/>
          <p14:tracePt t="40858" x="4457700" y="3344863"/>
          <p14:tracePt t="40875" x="4267200" y="3475038"/>
          <p14:tracePt t="40892" x="4092575" y="3565525"/>
          <p14:tracePt t="40908" x="3924300" y="3641725"/>
          <p14:tracePt t="40911" x="3856038" y="3657600"/>
          <p14:tracePt t="40925" x="3763963" y="3687763"/>
          <p14:tracePt t="40942" x="3482975" y="3763963"/>
          <p14:tracePt t="40958" x="3254375" y="3787775"/>
          <p14:tracePt t="40975" x="2903538" y="3825875"/>
          <p14:tracePt t="40992" x="2506663" y="3825875"/>
          <p14:tracePt t="41008" x="2155825" y="3825875"/>
          <p14:tracePt t="41025" x="1935163" y="3817938"/>
          <p14:tracePt t="41042" x="1744663" y="3771900"/>
          <p14:tracePt t="41058" x="1638300" y="3717925"/>
          <p14:tracePt t="41075" x="1608138" y="3679825"/>
          <p14:tracePt t="41092" x="1608138" y="3641725"/>
          <p14:tracePt t="41108" x="1608138" y="3589338"/>
          <p14:tracePt t="41125" x="1630363" y="3535363"/>
          <p14:tracePt t="41142" x="1706563" y="3436938"/>
          <p14:tracePt t="41158" x="1752600" y="3382963"/>
          <p14:tracePt t="41175" x="1782763" y="3352800"/>
          <p14:tracePt t="41192" x="1790700" y="3330575"/>
          <p14:tracePt t="41208" x="1798638" y="3322638"/>
          <p14:tracePt t="41263" x="1806575" y="3330575"/>
          <p14:tracePt t="41271" x="1836738" y="3352800"/>
          <p14:tracePt t="41278" x="1866900" y="3398838"/>
          <p14:tracePt t="41291" x="1905000" y="3459163"/>
          <p14:tracePt t="41308" x="1981200" y="3559175"/>
          <p14:tracePt t="41325" x="2035175" y="3603625"/>
          <p14:tracePt t="41342" x="2065338" y="3635375"/>
          <p14:tracePt t="41358" x="2073275" y="3635375"/>
          <p14:tracePt t="41407" x="2065338" y="3635375"/>
          <p14:tracePt t="41415" x="2057400" y="3627438"/>
          <p14:tracePt t="41425" x="2049463" y="3627438"/>
          <p14:tracePt t="41442" x="2049463" y="3619500"/>
          <p14:tracePt t="41458" x="2035175" y="3611563"/>
          <p14:tracePt t="42087" x="2041525" y="3611563"/>
          <p14:tracePt t="42095" x="2103438" y="3611563"/>
          <p14:tracePt t="42103" x="2225675" y="3611563"/>
          <p14:tracePt t="42111" x="2354263" y="3611563"/>
          <p14:tracePt t="42125" x="2460625" y="3611563"/>
          <p14:tracePt t="42142" x="2727325" y="3611563"/>
          <p14:tracePt t="42159" x="3078163" y="3611563"/>
          <p14:tracePt t="42175" x="3178175" y="3611563"/>
          <p14:tracePt t="42192" x="3184525" y="3611563"/>
          <p14:tracePt t="42375" x="3192463" y="3611563"/>
          <p14:tracePt t="42383" x="3216275" y="3611563"/>
          <p14:tracePt t="42392" x="3268663" y="3611563"/>
          <p14:tracePt t="42409" x="3368675" y="3627438"/>
          <p14:tracePt t="42425" x="3489325" y="3641725"/>
          <p14:tracePt t="42442" x="3527425" y="3641725"/>
          <p14:tracePt t="42695" x="3535363" y="3641725"/>
          <p14:tracePt t="42703" x="3551238" y="3641725"/>
          <p14:tracePt t="42719" x="3565525" y="3641725"/>
          <p14:tracePt t="42751" x="3573463" y="3635375"/>
          <p14:tracePt t="42783" x="3589338" y="3627438"/>
          <p14:tracePt t="42791" x="3589338" y="3619500"/>
          <p14:tracePt t="42831" x="3589338" y="3603625"/>
          <p14:tracePt t="42839" x="3603625" y="3597275"/>
          <p14:tracePt t="42847" x="3611563" y="3573463"/>
          <p14:tracePt t="42859" x="3611563" y="3559175"/>
          <p14:tracePt t="42876" x="3619500" y="3543300"/>
          <p14:tracePt t="42892" x="3635375" y="3505200"/>
          <p14:tracePt t="42926" x="3641725" y="3489325"/>
          <p14:tracePt t="42975" x="3657600" y="3489325"/>
          <p14:tracePt t="42983" x="3679825" y="3489325"/>
          <p14:tracePt t="42992" x="3695700" y="3489325"/>
          <p14:tracePt t="43009" x="3794125" y="3543300"/>
          <p14:tracePt t="43026" x="3894138" y="3603625"/>
          <p14:tracePt t="43042" x="3916363" y="3611563"/>
          <p14:tracePt t="43059" x="3940175" y="3619500"/>
          <p14:tracePt t="43207" x="3946525" y="3619500"/>
          <p14:tracePt t="43215" x="3962400" y="3619500"/>
          <p14:tracePt t="43226" x="3962400" y="3611563"/>
          <p14:tracePt t="43243" x="3970338" y="3603625"/>
          <p14:tracePt t="43259" x="3984625" y="3597275"/>
          <p14:tracePt t="43335" x="3984625" y="3589338"/>
          <p14:tracePt t="43343" x="4000500" y="3589338"/>
          <p14:tracePt t="43351" x="4016375" y="3589338"/>
          <p14:tracePt t="43359" x="4038600" y="3589338"/>
          <p14:tracePt t="43376" x="4098925" y="3589338"/>
          <p14:tracePt t="43392" x="4168775" y="3597275"/>
          <p14:tracePt t="43409" x="4213225" y="3597275"/>
          <p14:tracePt t="43426" x="4221163" y="3597275"/>
          <p14:tracePt t="43535" x="4237038" y="3597275"/>
          <p14:tracePt t="43575" x="4244975" y="3597275"/>
          <p14:tracePt t="43583" x="4251325" y="3597275"/>
          <p14:tracePt t="43593" x="4267200" y="3597275"/>
          <p14:tracePt t="43615" x="4275138" y="3597275"/>
          <p14:tracePt t="43626" x="4283075" y="3597275"/>
          <p14:tracePt t="43643" x="4289425" y="3597275"/>
          <p14:tracePt t="44071" x="4297363" y="3597275"/>
          <p14:tracePt t="44111" x="4297363" y="3589338"/>
          <p14:tracePt t="44151" x="4297363" y="3573463"/>
          <p14:tracePt t="44183" x="4297363" y="3565525"/>
          <p14:tracePt t="44191" x="4297363" y="3551238"/>
          <p14:tracePt t="44223" x="4297363" y="3543300"/>
          <p14:tracePt t="44255" x="4297363" y="3527425"/>
          <p14:tracePt t="44271" x="4297363" y="3521075"/>
          <p14:tracePt t="44295" x="4297363" y="3505200"/>
          <p14:tracePt t="44439" x="4297363" y="3497263"/>
          <p14:tracePt t="44455" x="4283075" y="3497263"/>
          <p14:tracePt t="44463" x="4275138" y="3497263"/>
          <p14:tracePt t="44471" x="4267200" y="3497263"/>
          <p14:tracePt t="44479" x="4259263" y="3505200"/>
          <p14:tracePt t="44493" x="4251325" y="3543300"/>
          <p14:tracePt t="44510" x="4221163" y="3627438"/>
          <p14:tracePt t="44526" x="4213225" y="3665538"/>
          <p14:tracePt t="44543" x="4213225" y="3687763"/>
          <p14:tracePt t="44560" x="4221163" y="3717925"/>
          <p14:tracePt t="44576" x="4237038" y="3733800"/>
          <p14:tracePt t="44593" x="4267200" y="3741738"/>
          <p14:tracePt t="44610" x="4283075" y="3741738"/>
          <p14:tracePt t="44626" x="4305300" y="3741738"/>
          <p14:tracePt t="44643" x="4321175" y="3741738"/>
          <p14:tracePt t="44660" x="4343400" y="3733800"/>
          <p14:tracePt t="44676" x="4373563" y="3717925"/>
          <p14:tracePt t="44693" x="4389438" y="3703638"/>
          <p14:tracePt t="44710" x="4397375" y="3687763"/>
          <p14:tracePt t="44727" x="4397375" y="3679825"/>
          <p14:tracePt t="44743" x="4411663" y="3657600"/>
          <p14:tracePt t="44776" x="4411663" y="3649663"/>
          <p14:tracePt t="45423" x="4403725" y="3649663"/>
          <p14:tracePt t="45447" x="4397375" y="3649663"/>
          <p14:tracePt t="45455" x="4389438" y="3649663"/>
          <p14:tracePt t="45471" x="4373563" y="3649663"/>
          <p14:tracePt t="45479" x="4365625" y="3649663"/>
          <p14:tracePt t="45527" x="4359275" y="3649663"/>
          <p14:tracePt t="45535" x="4351338" y="3635375"/>
          <p14:tracePt t="45543" x="4343400" y="3627438"/>
          <p14:tracePt t="45560" x="4343400" y="3611563"/>
          <p14:tracePt t="45577" x="4335463" y="3603625"/>
          <p14:tracePt t="45593" x="4335463" y="3589338"/>
          <p14:tracePt t="45759" x="4335463" y="3603625"/>
          <p14:tracePt t="45767" x="4343400" y="3603625"/>
          <p14:tracePt t="45777" x="4343400" y="3611563"/>
          <p14:tracePt t="45793" x="4343400" y="3627438"/>
          <p14:tracePt t="46423" x="4343400" y="3635375"/>
          <p14:tracePt t="46431" x="4343400" y="3657600"/>
          <p14:tracePt t="46439" x="4343400" y="3665538"/>
          <p14:tracePt t="46447" x="4343400" y="3673475"/>
          <p14:tracePt t="46460" x="4343400" y="3679825"/>
          <p14:tracePt t="46477" x="4343400" y="3687763"/>
          <p14:tracePt t="46494" x="4343400" y="3703638"/>
          <p14:tracePt t="46607" x="4351338" y="3703638"/>
          <p14:tracePt t="46623" x="4351338" y="3687763"/>
          <p14:tracePt t="46638" x="4351338" y="3679825"/>
          <p14:tracePt t="46655" x="4351338" y="3665538"/>
          <p14:tracePt t="46663" x="4351338" y="3657600"/>
          <p14:tracePt t="46679" x="4351338" y="3635375"/>
          <p14:tracePt t="46694" x="4351338" y="3627438"/>
          <p14:tracePt t="46711" x="4351338" y="3619500"/>
          <p14:tracePt t="46727" x="4351338" y="3603625"/>
          <p14:tracePt t="46767" x="4351338" y="3597275"/>
          <p14:tracePt t="47055" x="4359275" y="3597275"/>
          <p14:tracePt t="47063" x="4365625" y="3581400"/>
          <p14:tracePt t="47071" x="4381500" y="3581400"/>
          <p14:tracePt t="47079" x="4381500" y="3573463"/>
          <p14:tracePt t="47094" x="4389438" y="3565525"/>
          <p14:tracePt t="47110" x="4397375" y="3559175"/>
          <p14:tracePt t="47199" x="4397375" y="3543300"/>
          <p14:tracePt t="47223" x="4397375" y="3535363"/>
          <p14:tracePt t="47503" x="4411663" y="3535363"/>
          <p14:tracePt t="47511" x="4427538" y="3535363"/>
          <p14:tracePt t="47519" x="4449763" y="3535363"/>
          <p14:tracePt t="47527" x="4495800" y="3535363"/>
          <p14:tracePt t="47544" x="4564063" y="3535363"/>
          <p14:tracePt t="47561" x="4594225" y="3527425"/>
          <p14:tracePt t="47577" x="4602163" y="3521075"/>
          <p14:tracePt t="48255" x="4594225" y="3521075"/>
          <p14:tracePt t="48263" x="4511675" y="3521075"/>
          <p14:tracePt t="48271" x="4427538" y="3565525"/>
          <p14:tracePt t="48279" x="4289425" y="3603625"/>
          <p14:tracePt t="48294" x="3946525" y="3687763"/>
          <p14:tracePt t="48311" x="3360738" y="3787775"/>
          <p14:tracePt t="48328" x="2903538" y="3863975"/>
          <p14:tracePt t="48344" x="2506663" y="3908425"/>
          <p14:tracePt t="48361" x="2278063" y="3932238"/>
          <p14:tracePt t="48378" x="2155825" y="3946525"/>
          <p14:tracePt t="48394" x="2073275" y="3946525"/>
          <p14:tracePt t="48411" x="2049463" y="3946525"/>
          <p14:tracePt t="48414" x="2041525" y="3954463"/>
          <p14:tracePt t="48431" x="2027238" y="3954463"/>
          <p14:tracePt t="48444" x="2019300" y="3962400"/>
          <p14:tracePt t="48461" x="1981200" y="3962400"/>
          <p14:tracePt t="48478" x="1927225" y="3962400"/>
          <p14:tracePt t="48494" x="1806575" y="3962400"/>
          <p14:tracePt t="48511" x="1744663" y="3962400"/>
          <p14:tracePt t="48528" x="1692275" y="3962400"/>
          <p14:tracePt t="48544" x="1684338" y="3962400"/>
          <p14:tracePt t="48671" x="1692275" y="3954463"/>
          <p14:tracePt t="48679" x="1706563" y="3946525"/>
          <p14:tracePt t="48695" x="1730375" y="3940175"/>
          <p14:tracePt t="48703" x="1760538" y="3916363"/>
          <p14:tracePt t="48711" x="1768475" y="3916363"/>
          <p14:tracePt t="48728" x="1790700" y="3916363"/>
          <p14:tracePt t="48744" x="1806575" y="3908425"/>
          <p14:tracePt t="48761" x="1836738" y="3902075"/>
          <p14:tracePt t="48778" x="1836738" y="3894138"/>
          <p14:tracePt t="48879" x="1844675" y="3894138"/>
          <p14:tracePt t="48887" x="1858963" y="3894138"/>
          <p14:tracePt t="48895" x="1866900" y="3902075"/>
          <p14:tracePt t="48911" x="1905000" y="3932238"/>
          <p14:tracePt t="48928" x="1951038" y="3970338"/>
          <p14:tracePt t="48944" x="1989138" y="4000500"/>
          <p14:tracePt t="48961" x="2011363" y="4000500"/>
          <p14:tracePt t="49095" x="2011363" y="3992563"/>
          <p14:tracePt t="49103" x="2011363" y="3984625"/>
          <p14:tracePt t="49135" x="2011363" y="3978275"/>
          <p14:tracePt t="49503" x="2027238" y="3962400"/>
          <p14:tracePt t="49511" x="2073275" y="3962400"/>
          <p14:tracePt t="49519" x="2163763" y="3962400"/>
          <p14:tracePt t="49528" x="2270125" y="3962400"/>
          <p14:tracePt t="49545" x="2476500" y="3962400"/>
          <p14:tracePt t="49561" x="2713038" y="3962400"/>
          <p14:tracePt t="49578" x="2903538" y="3962400"/>
          <p14:tracePt t="49595" x="3025775" y="3962400"/>
          <p14:tracePt t="49611" x="3070225" y="3954463"/>
          <p14:tracePt t="49628" x="3094038" y="3946525"/>
          <p14:tracePt t="49645" x="3116263" y="3940175"/>
          <p14:tracePt t="49662" x="3132138" y="3940175"/>
          <p14:tracePt t="49678" x="3140075" y="3940175"/>
          <p14:tracePt t="49695" x="3162300" y="3932238"/>
          <p14:tracePt t="49711" x="3184525" y="3932238"/>
          <p14:tracePt t="49728" x="3200400" y="3924300"/>
          <p14:tracePt t="49745" x="3216275" y="3924300"/>
          <p14:tracePt t="49778" x="3222625" y="3924300"/>
          <p14:tracePt t="49795" x="3238500" y="3924300"/>
          <p14:tracePt t="49811" x="3292475" y="3924300"/>
          <p14:tracePt t="49828" x="3398838" y="3924300"/>
          <p14:tracePt t="49845" x="3521075" y="3924300"/>
          <p14:tracePt t="49862" x="3619500" y="3924300"/>
          <p14:tracePt t="49878" x="3627438" y="3924300"/>
          <p14:tracePt t="50095" x="3635375" y="3924300"/>
          <p14:tracePt t="50103" x="3641725" y="3924300"/>
          <p14:tracePt t="50119" x="3665538" y="3924300"/>
          <p14:tracePt t="50128" x="3687763" y="3946525"/>
          <p14:tracePt t="50145" x="3703638" y="3954463"/>
          <p14:tracePt t="50162" x="3711575" y="3962400"/>
          <p14:tracePt t="50178" x="3717925" y="3962400"/>
          <p14:tracePt t="50375" x="3725863" y="3962400"/>
          <p14:tracePt t="50391" x="3725863" y="3954463"/>
          <p14:tracePt t="50399" x="3725863" y="3946525"/>
          <p14:tracePt t="50415" x="3725863" y="3932238"/>
          <p14:tracePt t="50439" x="3733800" y="3924300"/>
          <p14:tracePt t="50455" x="3733800" y="3916363"/>
          <p14:tracePt t="50463" x="3741738" y="3902075"/>
          <p14:tracePt t="50471" x="3749675" y="3902075"/>
          <p14:tracePt t="50479" x="3749675" y="3894138"/>
          <p14:tracePt t="50495" x="3771900" y="3878263"/>
          <p14:tracePt t="50512" x="3787775" y="3870325"/>
          <p14:tracePt t="50528" x="3794125" y="3870325"/>
          <p14:tracePt t="50545" x="3802063" y="3863975"/>
          <p14:tracePt t="50562" x="3810000" y="3863975"/>
          <p14:tracePt t="50595" x="3825875" y="3863975"/>
          <p14:tracePt t="50612" x="3863975" y="3878263"/>
          <p14:tracePt t="50629" x="3908425" y="3894138"/>
          <p14:tracePt t="50645" x="4016375" y="3940175"/>
          <p14:tracePt t="50662" x="4038600" y="3954463"/>
          <p14:tracePt t="50831" x="4054475" y="3954463"/>
          <p14:tracePt t="50839" x="4060825" y="3954463"/>
          <p14:tracePt t="50855" x="4060825" y="3946525"/>
          <p14:tracePt t="50863" x="4076700" y="3946525"/>
          <p14:tracePt t="50878" x="4092575" y="3946525"/>
          <p14:tracePt t="50895" x="4122738" y="3946525"/>
          <p14:tracePt t="50912" x="4168775" y="3946525"/>
          <p14:tracePt t="50929" x="4244975" y="3946525"/>
          <p14:tracePt t="50945" x="4313238" y="3946525"/>
          <p14:tracePt t="50962" x="4403725" y="3946525"/>
          <p14:tracePt t="50979" x="4473575" y="3946525"/>
          <p14:tracePt t="50995" x="4511675" y="3946525"/>
          <p14:tracePt t="51012" x="4525963" y="3946525"/>
          <p14:tracePt t="51045" x="4533900" y="3946525"/>
          <p14:tracePt t="51095" x="4541838" y="3946525"/>
          <p14:tracePt t="51103" x="4549775" y="3946525"/>
          <p14:tracePt t="51112" x="4556125" y="3946525"/>
          <p14:tracePt t="51129" x="4572000" y="3946525"/>
          <p14:tracePt t="51145" x="4625975" y="3954463"/>
          <p14:tracePt t="51162" x="4670425" y="3954463"/>
          <p14:tracePt t="51179" x="4732338" y="3954463"/>
          <p14:tracePt t="51195" x="4770438" y="3954463"/>
          <p14:tracePt t="51263" x="4762500" y="3954463"/>
          <p14:tracePt t="51271" x="4746625" y="3954463"/>
          <p14:tracePt t="51279" x="4724400" y="3954463"/>
          <p14:tracePt t="51295" x="4670425" y="3954463"/>
          <p14:tracePt t="51312" x="4594225" y="3954463"/>
          <p14:tracePt t="51329" x="4487863" y="3962400"/>
          <p14:tracePt t="51345" x="4427538" y="3970338"/>
          <p14:tracePt t="51362" x="4373563" y="3970338"/>
          <p14:tracePt t="51379" x="4343400" y="3970338"/>
          <p14:tracePt t="51395" x="4335463" y="3970338"/>
          <p14:tracePt t="51439" x="4327525" y="3970338"/>
          <p14:tracePt t="51447" x="4321175" y="3962400"/>
          <p14:tracePt t="51462" x="4283075" y="3924300"/>
          <p14:tracePt t="51479" x="4267200" y="3908425"/>
          <p14:tracePt t="51496" x="4251325" y="3878263"/>
          <p14:tracePt t="51512" x="4229100" y="3848100"/>
          <p14:tracePt t="51529" x="4221163" y="3825875"/>
          <p14:tracePt t="51545" x="4213225" y="3802063"/>
          <p14:tracePt t="51562" x="4206875" y="3763963"/>
          <p14:tracePt t="51579" x="4206875" y="3741738"/>
          <p14:tracePt t="51595" x="4198938" y="3717925"/>
          <p14:tracePt t="51612" x="4198938" y="3703638"/>
          <p14:tracePt t="51629" x="4191000" y="3687763"/>
          <p14:tracePt t="51645" x="4191000" y="3673475"/>
          <p14:tracePt t="51743" x="4191000" y="3695700"/>
          <p14:tracePt t="51751" x="4206875" y="3779838"/>
          <p14:tracePt t="51762" x="4206875" y="3825875"/>
          <p14:tracePt t="51779" x="4237038" y="3932238"/>
          <p14:tracePt t="51796" x="4251325" y="3970338"/>
          <p14:tracePt t="51812" x="4251325" y="3978275"/>
          <p14:tracePt t="51887" x="4259263" y="3978275"/>
          <p14:tracePt t="51895" x="4267200" y="3978275"/>
          <p14:tracePt t="51903" x="4275138" y="3978275"/>
          <p14:tracePt t="51912" x="4305300" y="3978275"/>
          <p14:tracePt t="51929" x="4373563" y="3970338"/>
          <p14:tracePt t="51946" x="4457700" y="3954463"/>
          <p14:tracePt t="51962" x="4525963" y="3946525"/>
          <p14:tracePt t="51979" x="4564063" y="3940175"/>
          <p14:tracePt t="52103" x="4572000" y="3946525"/>
          <p14:tracePt t="52111" x="4579938" y="3954463"/>
          <p14:tracePt t="52119" x="4587875" y="3970338"/>
          <p14:tracePt t="52135" x="4594225" y="3978275"/>
          <p14:tracePt t="52215" x="4594225" y="3970338"/>
          <p14:tracePt t="52223" x="4594225" y="3954463"/>
          <p14:tracePt t="52231" x="4594225" y="3946525"/>
          <p14:tracePt t="52247" x="4594225" y="3932238"/>
          <p14:tracePt t="52262" x="4594225" y="3916363"/>
          <p14:tracePt t="52295" x="4594225" y="3908425"/>
          <p14:tracePt t="52303" x="4594225" y="3902075"/>
          <p14:tracePt t="52312" x="4602163" y="3894138"/>
          <p14:tracePt t="52329" x="4618038" y="3894138"/>
          <p14:tracePt t="52346" x="4632325" y="3894138"/>
          <p14:tracePt t="52363" x="4664075" y="3894138"/>
          <p14:tracePt t="52379" x="4686300" y="3894138"/>
          <p14:tracePt t="52396" x="4716463" y="3894138"/>
          <p14:tracePt t="52412" x="4732338" y="3894138"/>
          <p14:tracePt t="52575" x="4740275" y="3894138"/>
          <p14:tracePt t="52591" x="4724400" y="3902075"/>
          <p14:tracePt t="52598" x="4678363" y="3932238"/>
          <p14:tracePt t="52607" x="4648200" y="3940175"/>
          <p14:tracePt t="52614" x="4579938" y="3954463"/>
          <p14:tracePt t="52630" x="4479925" y="3984625"/>
          <p14:tracePt t="52646" x="4198938" y="4054475"/>
          <p14:tracePt t="52663" x="3627438" y="4130675"/>
          <p14:tracePt t="52679" x="3230563" y="4191000"/>
          <p14:tracePt t="52696" x="2841625" y="4221163"/>
          <p14:tracePt t="52713" x="2552700" y="4244975"/>
          <p14:tracePt t="52729" x="2362200" y="4244975"/>
          <p14:tracePt t="52746" x="2247900" y="4244975"/>
          <p14:tracePt t="52763" x="2201863" y="4244975"/>
          <p14:tracePt t="52779" x="2193925" y="4244975"/>
          <p14:tracePt t="52813" x="2179638" y="4244975"/>
          <p14:tracePt t="52830" x="2149475" y="4229100"/>
          <p14:tracePt t="52846" x="2125663" y="4221163"/>
          <p14:tracePt t="52863" x="2049463" y="4206875"/>
          <p14:tracePt t="52879" x="2027238" y="4191000"/>
          <p14:tracePt t="52896" x="2011363" y="4191000"/>
          <p14:tracePt t="52975" x="2011363" y="4206875"/>
          <p14:tracePt t="52983" x="2011363" y="4213225"/>
          <p14:tracePt t="52991" x="2019300" y="4237038"/>
          <p14:tracePt t="52998" x="2035175" y="4251325"/>
          <p14:tracePt t="53013" x="2035175" y="4267200"/>
          <p14:tracePt t="53030" x="2041525" y="4289425"/>
          <p14:tracePt t="53143" x="2041525" y="4283075"/>
          <p14:tracePt t="53151" x="2041525" y="4267200"/>
          <p14:tracePt t="53167" x="2041525" y="4251325"/>
          <p14:tracePt t="53179" x="2041525" y="4244975"/>
          <p14:tracePt t="53196" x="2041525" y="4229100"/>
          <p14:tracePt t="53213" x="2041525" y="4221163"/>
          <p14:tracePt t="53367" x="2041525" y="4229100"/>
          <p14:tracePt t="53407" x="2041525" y="4237038"/>
          <p14:tracePt t="53711" x="2041525" y="4244975"/>
          <p14:tracePt t="53719" x="2041525" y="4251325"/>
          <p14:tracePt t="53730" x="2065338" y="4275138"/>
          <p14:tracePt t="53746" x="2232025" y="4289425"/>
          <p14:tracePt t="53763" x="2408238" y="4289425"/>
          <p14:tracePt t="53780" x="2613025" y="4289425"/>
          <p14:tracePt t="53796" x="2827338" y="4289425"/>
          <p14:tracePt t="53813" x="2979738" y="4289425"/>
          <p14:tracePt t="53830" x="3078163" y="4275138"/>
          <p14:tracePt t="53846" x="3108325" y="4267200"/>
          <p14:tracePt t="53863" x="3108325" y="4259263"/>
          <p14:tracePt t="53880" x="3116263" y="4244975"/>
          <p14:tracePt t="53896" x="3154363" y="4229100"/>
          <p14:tracePt t="53913" x="3216275" y="4213225"/>
          <p14:tracePt t="53930" x="3276600" y="4198938"/>
          <p14:tracePt t="53946" x="3322638" y="4198938"/>
          <p14:tracePt t="53963" x="3344863" y="4198938"/>
          <p14:tracePt t="54023" x="3352800" y="4198938"/>
          <p14:tracePt t="54031" x="3368675" y="4198938"/>
          <p14:tracePt t="54039" x="3382963" y="4198938"/>
          <p14:tracePt t="54047" x="3436938" y="4206875"/>
          <p14:tracePt t="54063" x="3489325" y="4237038"/>
          <p14:tracePt t="54080" x="3535363" y="4275138"/>
          <p14:tracePt t="54096" x="3597275" y="4327525"/>
          <p14:tracePt t="54113" x="3627438" y="4365625"/>
          <p14:tracePt t="54130" x="3635375" y="4373563"/>
          <p14:tracePt t="54191" x="3649663" y="4365625"/>
          <p14:tracePt t="54199" x="3649663" y="4359275"/>
          <p14:tracePt t="54207" x="3649663" y="4335463"/>
          <p14:tracePt t="54214" x="3649663" y="4327525"/>
          <p14:tracePt t="54230" x="3657600" y="4321175"/>
          <p14:tracePt t="54246" x="3665538" y="4289425"/>
          <p14:tracePt t="54280" x="3665538" y="4283075"/>
          <p14:tracePt t="54359" x="3673475" y="4283075"/>
          <p14:tracePt t="54375" x="3687763" y="4283075"/>
          <p14:tracePt t="54383" x="3703638" y="4297363"/>
          <p14:tracePt t="54391" x="3711575" y="4321175"/>
          <p14:tracePt t="54399" x="3717925" y="4335463"/>
          <p14:tracePt t="54415" x="3717925" y="4343400"/>
          <p14:tracePt t="54455" x="3717925" y="4351338"/>
          <p14:tracePt t="54479" x="3711575" y="4351338"/>
          <p14:tracePt t="54487" x="3703638" y="4351338"/>
          <p14:tracePt t="54497" x="3687763" y="4351338"/>
          <p14:tracePt t="54513" x="3649663" y="4321175"/>
          <p14:tracePt t="54530" x="3627438" y="4305300"/>
          <p14:tracePt t="54546" x="3619500" y="4289425"/>
          <p14:tracePt t="54563" x="3603625" y="4275138"/>
          <p14:tracePt t="54580" x="3603625" y="4259263"/>
          <p14:tracePt t="54597" x="3603625" y="4237038"/>
          <p14:tracePt t="54613" x="3603625" y="4206875"/>
          <p14:tracePt t="54630" x="3603625" y="4175125"/>
          <p14:tracePt t="54647" x="3603625" y="4152900"/>
          <p14:tracePt t="54663" x="3603625" y="4137025"/>
          <p14:tracePt t="54680" x="3603625" y="4130675"/>
          <p14:tracePt t="54697" x="3611563" y="4130675"/>
          <p14:tracePt t="54713" x="3619500" y="4122738"/>
          <p14:tracePt t="54730" x="3627438" y="4122738"/>
          <p14:tracePt t="54763" x="3657600" y="4152900"/>
          <p14:tracePt t="54780" x="3695700" y="4251325"/>
          <p14:tracePt t="54797" x="3703638" y="4321175"/>
          <p14:tracePt t="54814" x="3703638" y="4351338"/>
          <p14:tracePt t="54847" x="3711575" y="4359275"/>
          <p14:tracePt t="54895" x="3717925" y="4359275"/>
          <p14:tracePt t="54903" x="3741738" y="4359275"/>
          <p14:tracePt t="54913" x="3779838" y="4359275"/>
          <p14:tracePt t="54930" x="3840163" y="4351338"/>
          <p14:tracePt t="54947" x="3863975" y="4327525"/>
          <p14:tracePt t="54963" x="3886200" y="4297363"/>
          <p14:tracePt t="54966" x="3894138" y="4289425"/>
          <p14:tracePt t="54980" x="3894138" y="4283075"/>
          <p14:tracePt t="54997" x="3894138" y="4267200"/>
          <p14:tracePt t="55013" x="3894138" y="4259263"/>
          <p14:tracePt t="55047" x="3894138" y="4251325"/>
          <p14:tracePt t="55175" x="3902075" y="4251325"/>
          <p14:tracePt t="55183" x="3908425" y="4251325"/>
          <p14:tracePt t="55191" x="3916363" y="4251325"/>
          <p14:tracePt t="55207" x="3924300" y="4251325"/>
          <p14:tracePt t="55215" x="3932238" y="4251325"/>
          <p14:tracePt t="55230" x="3940175" y="4251325"/>
          <p14:tracePt t="55247" x="3962400" y="4259263"/>
          <p14:tracePt t="55263" x="4000500" y="4283075"/>
          <p14:tracePt t="55280" x="4022725" y="4289425"/>
          <p14:tracePt t="55296" x="4054475" y="4297363"/>
          <p14:tracePt t="55313" x="4084638" y="4297363"/>
          <p14:tracePt t="55330" x="4092575" y="4297363"/>
          <p14:tracePt t="55347" x="4098925" y="4297363"/>
          <p14:tracePt t="55363" x="4122738" y="4297363"/>
          <p14:tracePt t="55380" x="4160838" y="4297363"/>
          <p14:tracePt t="55397" x="4213225" y="4297363"/>
          <p14:tracePt t="55414" x="4305300" y="4297363"/>
          <p14:tracePt t="55430" x="4365625" y="4297363"/>
          <p14:tracePt t="55447" x="4479925" y="4297363"/>
          <p14:tracePt t="55464" x="4556125" y="4313238"/>
          <p14:tracePt t="55480" x="4602163" y="4321175"/>
          <p14:tracePt t="55591" x="4610100" y="4321175"/>
          <p14:tracePt t="55607" x="4610100" y="4313238"/>
          <p14:tracePt t="55615" x="4610100" y="4297363"/>
          <p14:tracePt t="55631" x="4602163" y="4297363"/>
          <p14:tracePt t="55647" x="4602163" y="4289425"/>
          <p14:tracePt t="55655" x="4602163" y="4275138"/>
          <p14:tracePt t="55671" x="4587875" y="4259263"/>
          <p14:tracePt t="55680" x="4572000" y="4244975"/>
          <p14:tracePt t="55697" x="4533900" y="4213225"/>
          <p14:tracePt t="55714" x="4473575" y="4183063"/>
          <p14:tracePt t="55730" x="4335463" y="4160838"/>
          <p14:tracePt t="55747" x="4213225" y="4137025"/>
          <p14:tracePt t="55764" x="4175125" y="4130675"/>
          <p14:tracePt t="55847" x="4168775" y="4130675"/>
          <p14:tracePt t="55855" x="4168775" y="4122738"/>
          <p14:tracePt t="55871" x="4168775" y="4114800"/>
          <p14:tracePt t="55880" x="4168775" y="4106863"/>
          <p14:tracePt t="55897" x="4175125" y="4106863"/>
          <p14:tracePt t="55914" x="4183063" y="4098925"/>
          <p14:tracePt t="55951" x="4191000" y="4098925"/>
          <p14:tracePt t="55967" x="4198938" y="4098925"/>
          <p14:tracePt t="55991" x="4206875" y="4098925"/>
          <p14:tracePt t="55999" x="4221163" y="4106863"/>
          <p14:tracePt t="56007" x="4237038" y="4160838"/>
          <p14:tracePt t="56015" x="4244975" y="4191000"/>
          <p14:tracePt t="56030" x="4259263" y="4297363"/>
          <p14:tracePt t="56047" x="4259263" y="4359275"/>
          <p14:tracePt t="56064" x="4259263" y="4381500"/>
          <p14:tracePt t="56143" x="4275138" y="4365625"/>
          <p14:tracePt t="56151" x="4283075" y="4359275"/>
          <p14:tracePt t="56159" x="4321175" y="4327525"/>
          <p14:tracePt t="56167" x="4335463" y="4321175"/>
          <p14:tracePt t="56180" x="4359275" y="4297363"/>
          <p14:tracePt t="56197" x="4381500" y="4283075"/>
          <p14:tracePt t="56214" x="4389438" y="4275138"/>
          <p14:tracePt t="56230" x="4389438" y="4267200"/>
          <p14:tracePt t="56247" x="4397375" y="4259263"/>
          <p14:tracePt t="56367" x="4403725" y="4251325"/>
          <p14:tracePt t="56407" x="4411663" y="4251325"/>
          <p14:tracePt t="56423" x="4419600" y="4251325"/>
          <p14:tracePt t="56463" x="4427538" y="4251325"/>
          <p14:tracePt t="56479" x="4435475" y="4251325"/>
          <p14:tracePt t="56527" x="4435475" y="4244975"/>
          <p14:tracePt t="56543" x="4435475" y="4237038"/>
          <p14:tracePt t="56559" x="4435475" y="4229100"/>
          <p14:tracePt t="56566" x="4435475" y="4221163"/>
          <p14:tracePt t="56575" x="4435475" y="4213225"/>
          <p14:tracePt t="56591" x="4435475" y="4206875"/>
          <p14:tracePt t="56599" x="4427538" y="4206875"/>
          <p14:tracePt t="56623" x="4419600" y="4206875"/>
          <p14:tracePt t="56639" x="4403725" y="4206875"/>
          <p14:tracePt t="56647" x="4397375" y="4206875"/>
          <p14:tracePt t="56664" x="4389438" y="4206875"/>
          <p14:tracePt t="56681" x="4381500" y="4206875"/>
          <p14:tracePt t="56697" x="4373563" y="4206875"/>
          <p14:tracePt t="56714" x="4351338" y="4213225"/>
          <p14:tracePt t="56731" x="4351338" y="4237038"/>
          <p14:tracePt t="56747" x="4351338" y="4267200"/>
          <p14:tracePt t="56764" x="4351338" y="4297363"/>
          <p14:tracePt t="56781" x="4351338" y="4327525"/>
          <p14:tracePt t="56798" x="4365625" y="4365625"/>
          <p14:tracePt t="56814" x="4373563" y="4373563"/>
          <p14:tracePt t="56831" x="4381500" y="4381500"/>
          <p14:tracePt t="56847" x="4403725" y="4381500"/>
          <p14:tracePt t="56864" x="4435475" y="4381500"/>
          <p14:tracePt t="56881" x="4479925" y="4381500"/>
          <p14:tracePt t="56897" x="4503738" y="4373563"/>
          <p14:tracePt t="56914" x="4518025" y="4365625"/>
          <p14:tracePt t="56931" x="4525963" y="4351338"/>
          <p14:tracePt t="56947" x="4533900" y="4335463"/>
          <p14:tracePt t="56964" x="4533900" y="4321175"/>
          <p14:tracePt t="56981" x="4533900" y="4305300"/>
          <p14:tracePt t="56997" x="4533900" y="4297363"/>
          <p14:tracePt t="57343" x="4533900" y="4289425"/>
          <p14:tracePt t="57350" x="4487863" y="4275138"/>
          <p14:tracePt t="57359" x="4419600" y="4259263"/>
          <p14:tracePt t="57367" x="4343400" y="4237038"/>
          <p14:tracePt t="57381" x="4275138" y="4221163"/>
          <p14:tracePt t="57398" x="4175125" y="4183063"/>
          <p14:tracePt t="57703" x="4137025" y="4183063"/>
          <p14:tracePt t="57711" x="4092575" y="4152900"/>
          <p14:tracePt t="57719" x="4046538" y="4076700"/>
          <p14:tracePt t="57731" x="3978275" y="3978275"/>
          <p14:tracePt t="57748" x="3946525" y="3902075"/>
          <p14:tracePt t="57764" x="3932238" y="3848100"/>
          <p14:tracePt t="57781" x="3894138" y="3711575"/>
          <p14:tracePt t="57798" x="3848100" y="3527425"/>
          <p14:tracePt t="57814" x="3825875" y="3413125"/>
          <p14:tracePt t="57831" x="3810000" y="3314700"/>
          <p14:tracePt t="57848" x="3794125" y="3238500"/>
          <p14:tracePt t="57864" x="3779838" y="3184525"/>
          <p14:tracePt t="57881" x="3771900" y="3140075"/>
          <p14:tracePt t="57898" x="3771900" y="3070225"/>
          <p14:tracePt t="57914" x="3771900" y="2994025"/>
          <p14:tracePt t="57931" x="3771900" y="2941638"/>
          <p14:tracePt t="57948" x="3771900" y="2887663"/>
          <p14:tracePt t="57964" x="3787775" y="2857500"/>
          <p14:tracePt t="57981" x="3787775" y="2849563"/>
          <p14:tracePt t="57998" x="3787775" y="2811463"/>
          <p14:tracePt t="58014" x="3787775" y="2803525"/>
          <p14:tracePt t="58031" x="3787775" y="2759075"/>
          <p14:tracePt t="58048" x="3787775" y="2727325"/>
          <p14:tracePt t="58065" x="3787775" y="2697163"/>
          <p14:tracePt t="58081" x="3787775" y="2674938"/>
          <p14:tracePt t="58098" x="3787775" y="2644775"/>
          <p14:tracePt t="58115" x="3787775" y="2606675"/>
          <p14:tracePt t="58131" x="3787775" y="2590800"/>
          <p14:tracePt t="58148" x="3787775" y="2568575"/>
          <p14:tracePt t="58165" x="3787775" y="2536825"/>
          <p14:tracePt t="58181" x="3787775" y="2522538"/>
          <p14:tracePt t="58198" x="3787775" y="2514600"/>
          <p14:tracePt t="58215" x="3787775" y="2506663"/>
          <p14:tracePt t="58294" x="3787775" y="2514600"/>
          <p14:tracePt t="58302" x="3787775" y="2582863"/>
          <p14:tracePt t="58311" x="3787775" y="2682875"/>
          <p14:tracePt t="58319" x="3787775" y="2789238"/>
          <p14:tracePt t="58331" x="3787775" y="2895600"/>
          <p14:tracePt t="58348" x="3787775" y="3108325"/>
          <p14:tracePt t="58365" x="3787775" y="3360738"/>
          <p14:tracePt t="58382" x="3787775" y="3717925"/>
          <p14:tracePt t="58398" x="3787775" y="3817938"/>
          <p14:tracePt t="58415" x="3787775" y="4106863"/>
          <p14:tracePt t="58431" x="3787775" y="4213225"/>
          <p14:tracePt t="58448" x="3787775" y="4237038"/>
          <p14:tracePt t="58535" x="3787775" y="4175125"/>
          <p14:tracePt t="58543" x="3787775" y="4000500"/>
          <p14:tracePt t="58551" x="3787775" y="3817938"/>
          <p14:tracePt t="58565" x="3771900" y="3619500"/>
          <p14:tracePt t="58582" x="3703638" y="2994025"/>
          <p14:tracePt t="58598" x="3673475" y="2827338"/>
          <p14:tracePt t="58615" x="3627438" y="2522538"/>
          <p14:tracePt t="58631" x="3603625" y="2346325"/>
          <p14:tracePt t="58648" x="3589338" y="2286000"/>
          <p14:tracePt t="58665" x="3589338" y="2278063"/>
          <p14:tracePt t="58735" x="3581400" y="2278063"/>
          <p14:tracePt t="58743" x="3581400" y="2384425"/>
          <p14:tracePt t="58751" x="3581400" y="2552700"/>
          <p14:tracePt t="58765" x="3581400" y="2697163"/>
          <p14:tracePt t="58782" x="3581400" y="3101975"/>
          <p14:tracePt t="58798" x="3581400" y="3192463"/>
          <p14:tracePt t="58815" x="3581400" y="3268663"/>
          <p14:tracePt t="58863" x="3581400" y="3140075"/>
          <p14:tracePt t="58871" x="3581400" y="2987675"/>
          <p14:tracePt t="58881" x="3581400" y="2819400"/>
          <p14:tracePt t="58898" x="3543300" y="2506663"/>
          <p14:tracePt t="58915" x="3513138" y="2286000"/>
          <p14:tracePt t="58931" x="3505200" y="2217738"/>
          <p14:tracePt t="58999" x="3505200" y="2232025"/>
          <p14:tracePt t="59007" x="3505200" y="2332038"/>
          <p14:tracePt t="59015" x="3505200" y="2430463"/>
          <p14:tracePt t="59032" x="3505200" y="2644775"/>
          <p14:tracePt t="59048" x="3505200" y="2713038"/>
          <p14:tracePt t="59065" x="3505200" y="2720975"/>
          <p14:tracePt t="59098" x="3513138" y="2590800"/>
          <p14:tracePt t="59115" x="3513138" y="2416175"/>
          <p14:tracePt t="59132" x="3513138" y="2225675"/>
          <p14:tracePt t="59148" x="3513138" y="2111375"/>
          <p14:tracePt t="59165" x="3513138" y="2103438"/>
          <p14:tracePt t="59239" x="3513138" y="2187575"/>
          <p14:tracePt t="59247" x="3513138" y="2263775"/>
          <p14:tracePt t="59254" x="3521075" y="2339975"/>
          <p14:tracePt t="59265" x="3535363" y="2392363"/>
          <p14:tracePt t="59281" x="3535363" y="2416175"/>
          <p14:tracePt t="59327" x="3543300" y="2384425"/>
          <p14:tracePt t="59335" x="3551238" y="2324100"/>
          <p14:tracePt t="59348" x="3551238" y="2270125"/>
          <p14:tracePt t="59365" x="3551238" y="2187575"/>
          <p14:tracePt t="59382" x="3551238" y="2163763"/>
          <p14:tracePt t="59463" x="3551238" y="2239963"/>
          <p14:tracePt t="59471" x="3551238" y="2346325"/>
          <p14:tracePt t="59482" x="3551238" y="2460625"/>
          <p14:tracePt t="59498" x="3513138" y="2781300"/>
          <p14:tracePt t="59515" x="3467100" y="3132138"/>
          <p14:tracePt t="59532" x="3459163" y="3390900"/>
          <p14:tracePt t="59548" x="3421063" y="3673475"/>
          <p14:tracePt t="59565" x="3398838" y="3902075"/>
          <p14:tracePt t="59582" x="3360738" y="4130675"/>
          <p14:tracePt t="59598" x="3344863" y="4213225"/>
          <p14:tracePt t="59679" x="3344863" y="4144963"/>
          <p14:tracePt t="59687" x="3344863" y="3908425"/>
          <p14:tracePt t="59698" x="3375025" y="3611563"/>
          <p14:tracePt t="59715" x="3436938" y="3140075"/>
          <p14:tracePt t="59732" x="3505200" y="2682875"/>
          <p14:tracePt t="59748" x="3535363" y="2378075"/>
          <p14:tracePt t="59765" x="3535363" y="2163763"/>
          <p14:tracePt t="59782" x="3535363" y="2057400"/>
          <p14:tracePt t="59879" x="3535363" y="2209800"/>
          <p14:tracePt t="59887" x="3535363" y="2422525"/>
          <p14:tracePt t="59898" x="3535363" y="2628900"/>
          <p14:tracePt t="59915" x="3535363" y="2979738"/>
          <p14:tracePt t="59932" x="3535363" y="3184525"/>
          <p14:tracePt t="59949" x="3535363" y="3238500"/>
          <p14:tracePt t="60007" x="3551238" y="3086100"/>
          <p14:tracePt t="60015" x="3597275" y="2803525"/>
          <p14:tracePt t="60023" x="3597275" y="2620963"/>
          <p14:tracePt t="60032" x="3597275" y="2430463"/>
          <p14:tracePt t="60049" x="3597275" y="2209800"/>
          <p14:tracePt t="60065" x="3597275" y="2079625"/>
          <p14:tracePt t="60082" x="3597275" y="2035175"/>
          <p14:tracePt t="60191" x="3597275" y="2049463"/>
          <p14:tracePt t="60199" x="3597275" y="2155825"/>
          <p14:tracePt t="60207" x="3597275" y="2301875"/>
          <p14:tracePt t="60215" x="3597275" y="2430463"/>
          <p14:tracePt t="60232" x="3597275" y="2644775"/>
          <p14:tracePt t="60249" x="3597275" y="2797175"/>
          <p14:tracePt t="60265" x="3597275" y="2857500"/>
          <p14:tracePt t="60399" x="3597275" y="2879725"/>
          <p14:tracePt t="60407" x="3619500" y="2971800"/>
          <p14:tracePt t="60415" x="3649663" y="3086100"/>
          <p14:tracePt t="60432" x="3679825" y="3208338"/>
          <p14:tracePt t="60449" x="3679825" y="3276600"/>
          <p14:tracePt t="60465" x="3679825" y="3292475"/>
          <p14:tracePt t="60679" x="3679825" y="3276600"/>
          <p14:tracePt t="60687" x="3679825" y="3208338"/>
          <p14:tracePt t="60699" x="3679825" y="3116263"/>
          <p14:tracePt t="60715" x="3679825" y="2949575"/>
          <p14:tracePt t="60732" x="3679825" y="2797175"/>
          <p14:tracePt t="60749" x="3679825" y="2659063"/>
          <p14:tracePt t="60766" x="3679825" y="2606675"/>
          <p14:tracePt t="60799" x="3679825" y="2568575"/>
          <p14:tracePt t="60816" x="3679825" y="2560638"/>
          <p14:tracePt t="60855" x="3679825" y="2552700"/>
          <p14:tracePt t="60887" x="3679825" y="2544763"/>
          <p14:tracePt t="60895" x="3679825" y="2522538"/>
          <p14:tracePt t="61047" x="3665538" y="2522538"/>
          <p14:tracePt t="61055" x="3657600" y="2522538"/>
          <p14:tracePt t="61066" x="3649663" y="2522538"/>
          <p14:tracePt t="61083" x="3641725" y="2522538"/>
          <p14:tracePt t="61099" x="3627438" y="2522538"/>
          <p14:tracePt t="61116" x="3603625" y="2506663"/>
          <p14:tracePt t="61132" x="3543300" y="2506663"/>
          <p14:tracePt t="61149" x="3513138" y="2506663"/>
          <p14:tracePt t="61166" x="3482975" y="2498725"/>
          <p14:tracePt t="61367" x="3459163" y="2506663"/>
          <p14:tracePt t="61375" x="3413125" y="2506663"/>
          <p14:tracePt t="61383" x="3336925" y="2506663"/>
          <p14:tracePt t="61399" x="3040063" y="2506663"/>
          <p14:tracePt t="61416" x="2743200" y="2506663"/>
          <p14:tracePt t="61433" x="2514600" y="2476500"/>
          <p14:tracePt t="61449" x="2324100" y="2454275"/>
          <p14:tracePt t="61466" x="2278063" y="2430463"/>
          <p14:tracePt t="61567" x="2263775" y="2430463"/>
          <p14:tracePt t="61575" x="2255838" y="2430463"/>
          <p14:tracePt t="61591" x="2247900" y="2446338"/>
          <p14:tracePt t="61599" x="2232025" y="2454275"/>
          <p14:tracePt t="61616" x="2179638" y="2484438"/>
          <p14:tracePt t="61633" x="2133600" y="2484438"/>
          <p14:tracePt t="61650" x="2049463" y="2484438"/>
          <p14:tracePt t="61666" x="2003425" y="2484438"/>
          <p14:tracePt t="61683" x="1981200" y="2484438"/>
          <p14:tracePt t="61735" x="1973263" y="2476500"/>
          <p14:tracePt t="61759" x="1973263" y="2460625"/>
          <p14:tracePt t="61767" x="1981200" y="2446338"/>
          <p14:tracePt t="61775" x="1981200" y="2438400"/>
          <p14:tracePt t="61783" x="1989138" y="2430463"/>
          <p14:tracePt t="61799" x="1989138" y="2422525"/>
          <p14:tracePt t="61816" x="1997075" y="2416175"/>
          <p14:tracePt t="61833" x="1997075" y="2408238"/>
          <p14:tracePt t="61849" x="1997075" y="2400300"/>
          <p14:tracePt t="61866" x="2011363" y="2384425"/>
          <p14:tracePt t="61883" x="2011363" y="2378075"/>
          <p14:tracePt t="61975" x="2011363" y="2384425"/>
          <p14:tracePt t="61983" x="2003425" y="2454275"/>
          <p14:tracePt t="61991" x="1989138" y="2536825"/>
          <p14:tracePt t="61999" x="1951038" y="2644775"/>
          <p14:tracePt t="62016" x="1897063" y="2941638"/>
          <p14:tracePt t="62033" x="1844675" y="3336925"/>
          <p14:tracePt t="62049" x="1844675" y="3733800"/>
          <p14:tracePt t="62066" x="1844675" y="4046538"/>
          <p14:tracePt t="62083" x="1844675" y="4275138"/>
          <p14:tracePt t="62099" x="1806575" y="4427538"/>
          <p14:tracePt t="62116" x="1798638" y="4495800"/>
          <p14:tracePt t="62149" x="1790700" y="4503738"/>
          <p14:tracePt t="62167" x="1782763" y="4441825"/>
          <p14:tracePt t="62183" x="1782763" y="3954463"/>
          <p14:tracePt t="62199" x="1782763" y="3398838"/>
          <p14:tracePt t="62216" x="1782763" y="2797175"/>
          <p14:tracePt t="62233" x="1782763" y="2346325"/>
          <p14:tracePt t="62249" x="1782763" y="2073275"/>
          <p14:tracePt t="62266" x="1782763" y="2011363"/>
          <p14:tracePt t="62319" x="1782763" y="2041525"/>
          <p14:tracePt t="62327" x="1806575" y="2217738"/>
          <p14:tracePt t="62335" x="1858963" y="2476500"/>
          <p14:tracePt t="62350" x="1927225" y="2933700"/>
          <p14:tracePt t="62366" x="1958975" y="3170238"/>
          <p14:tracePt t="62383" x="1981200" y="3436938"/>
          <p14:tracePt t="62423" x="2011363" y="3344863"/>
          <p14:tracePt t="62433" x="2027238" y="3162300"/>
          <p14:tracePt t="62449" x="2057400" y="2697163"/>
          <p14:tracePt t="62466" x="2041525" y="2232025"/>
          <p14:tracePt t="62483" x="1997075" y="1920875"/>
          <p14:tracePt t="62486" x="1989138" y="1858963"/>
          <p14:tracePt t="62499" x="1989138" y="1844675"/>
          <p14:tracePt t="62535" x="1989138" y="1912938"/>
          <p14:tracePt t="62550" x="2011363" y="2408238"/>
          <p14:tracePt t="62566" x="2049463" y="2979738"/>
          <p14:tracePt t="62583" x="2049463" y="3413125"/>
          <p14:tracePt t="62600" x="2049463" y="3535363"/>
          <p14:tracePt t="62639" x="2049463" y="3527425"/>
          <p14:tracePt t="62650" x="2049463" y="3368675"/>
          <p14:tracePt t="62666" x="2019300" y="2917825"/>
          <p14:tracePt t="62683" x="1897063" y="2484438"/>
          <p14:tracePt t="62700" x="1828800" y="2232025"/>
          <p14:tracePt t="62716" x="1812925" y="2179638"/>
          <p14:tracePt t="62759" x="1812925" y="2270125"/>
          <p14:tracePt t="62767" x="1812925" y="2560638"/>
          <p14:tracePt t="62783" x="1812925" y="3078163"/>
          <p14:tracePt t="62800" x="1812925" y="3475038"/>
          <p14:tracePt t="62816" x="1812925" y="3589338"/>
          <p14:tracePt t="62850" x="1820863" y="3573463"/>
          <p14:tracePt t="62866" x="1866900" y="3108325"/>
          <p14:tracePt t="62883" x="1866900" y="2613025"/>
          <p14:tracePt t="62900" x="1836738" y="2163763"/>
          <p14:tracePt t="62916" x="1798638" y="1997075"/>
          <p14:tracePt t="62950" x="1790700" y="1989138"/>
          <p14:tracePt t="62966" x="1790700" y="2239963"/>
          <p14:tracePt t="62983" x="1790700" y="2819400"/>
          <p14:tracePt t="63000" x="1768475" y="3298825"/>
          <p14:tracePt t="63016" x="1736725" y="3573463"/>
          <p14:tracePt t="63033" x="1736725" y="3597275"/>
          <p14:tracePt t="63050" x="1744663" y="3589338"/>
          <p14:tracePt t="63066" x="1806575" y="3268663"/>
          <p14:tracePt t="63083" x="1828800" y="2803525"/>
          <p14:tracePt t="63100" x="1828800" y="2408238"/>
          <p14:tracePt t="63116" x="1812925" y="2255838"/>
          <p14:tracePt t="63151" x="1790700" y="2362200"/>
          <p14:tracePt t="63166" x="1782763" y="2887663"/>
          <p14:tracePt t="63183" x="1768475" y="3505200"/>
          <p14:tracePt t="63200" x="1698625" y="3886200"/>
          <p14:tracePt t="63216" x="1698625" y="3946525"/>
          <p14:tracePt t="63250" x="1722438" y="3810000"/>
          <p14:tracePt t="63266" x="1790700" y="3292475"/>
          <p14:tracePt t="63283" x="1812925" y="2911475"/>
          <p14:tracePt t="63300" x="1812925" y="2613025"/>
          <p14:tracePt t="63316" x="1812925" y="2506663"/>
          <p14:tracePt t="63351" x="1812925" y="2536825"/>
          <p14:tracePt t="63366" x="1812925" y="3025775"/>
          <p14:tracePt t="63383" x="1812925" y="3581400"/>
          <p14:tracePt t="63400" x="1812925" y="3954463"/>
          <p14:tracePt t="63416" x="1812925" y="4076700"/>
          <p14:tracePt t="63450" x="1836738" y="3992563"/>
          <p14:tracePt t="63467" x="1897063" y="3444875"/>
          <p14:tracePt t="63483" x="1897063" y="2903538"/>
          <p14:tracePt t="63486" x="1897063" y="2651125"/>
          <p14:tracePt t="63500" x="1882775" y="2438400"/>
          <p14:tracePt t="63517" x="1851025" y="2209800"/>
          <p14:tracePt t="63533" x="1851025" y="2201863"/>
          <p14:tracePt t="63551" x="1851025" y="2255838"/>
          <p14:tracePt t="63566" x="1882775" y="2841625"/>
          <p14:tracePt t="63583" x="1989138" y="3611563"/>
          <p14:tracePt t="63600" x="1989138" y="4251325"/>
          <p14:tracePt t="63617" x="1989138" y="4473575"/>
          <p14:tracePt t="63633" x="1997075" y="4479925"/>
          <p14:tracePt t="63650" x="2003425" y="4457700"/>
          <p14:tracePt t="63667" x="2065338" y="3924300"/>
          <p14:tracePt t="63683" x="2065338" y="3298825"/>
          <p14:tracePt t="63700" x="1927225" y="2727325"/>
          <p14:tracePt t="63717" x="1828800" y="2408238"/>
          <p14:tracePt t="63733" x="1820863" y="2392363"/>
          <p14:tracePt t="63759" x="1820863" y="2498725"/>
          <p14:tracePt t="63767" x="1820863" y="2743200"/>
          <p14:tracePt t="63783" x="1866900" y="3276600"/>
          <p14:tracePt t="63800" x="1866900" y="3673475"/>
          <p14:tracePt t="63817" x="1866900" y="3802063"/>
          <p14:tracePt t="63855" x="1889125" y="3703638"/>
          <p14:tracePt t="63867" x="1889125" y="3535363"/>
          <p14:tracePt t="63883" x="1889125" y="3276600"/>
          <p14:tracePt t="63900" x="1836738" y="3055938"/>
          <p14:tracePt t="63917" x="1820863" y="2994025"/>
          <p14:tracePt t="64031" x="1812925" y="3001963"/>
          <p14:tracePt t="64415" x="1844675" y="2963863"/>
          <p14:tracePt t="64423" x="1889125" y="2903538"/>
          <p14:tracePt t="64434" x="1935163" y="2841625"/>
          <p14:tracePt t="64450" x="2035175" y="2727325"/>
          <p14:tracePt t="64467" x="2141538" y="2636838"/>
          <p14:tracePt t="64483" x="2247900" y="2560638"/>
          <p14:tracePt t="64486" x="2286000" y="2544763"/>
          <p14:tracePt t="64500" x="2332038" y="2522538"/>
          <p14:tracePt t="64517" x="2392363" y="2492375"/>
          <p14:tracePt t="64534" x="2468563" y="2454275"/>
          <p14:tracePt t="64550" x="2606675" y="2392363"/>
          <p14:tracePt t="64567" x="2727325" y="2370138"/>
          <p14:tracePt t="64584" x="2835275" y="2346325"/>
          <p14:tracePt t="64600" x="2949575" y="2316163"/>
          <p14:tracePt t="64617" x="3025775" y="2308225"/>
          <p14:tracePt t="64634" x="3078163" y="2308225"/>
          <p14:tracePt t="64650" x="3184525" y="2308225"/>
          <p14:tracePt t="64667" x="3276600" y="2308225"/>
          <p14:tracePt t="64684" x="3322638" y="2308225"/>
          <p14:tracePt t="64700" x="3368675" y="2324100"/>
          <p14:tracePt t="64717" x="3489325" y="2362200"/>
          <p14:tracePt t="64734" x="3565525" y="2384425"/>
          <p14:tracePt t="64750" x="3573463" y="2392363"/>
          <p14:tracePt t="64791" x="3581400" y="2392363"/>
          <p14:tracePt t="64800" x="3589338" y="2408238"/>
          <p14:tracePt t="64817" x="3703638" y="2560638"/>
          <p14:tracePt t="64834" x="3825875" y="2713038"/>
          <p14:tracePt t="64850" x="3924300" y="2865438"/>
          <p14:tracePt t="64867" x="4016375" y="3017838"/>
          <p14:tracePt t="64884" x="4084638" y="3108325"/>
          <p14:tracePt t="64900" x="4092575" y="3108325"/>
          <p14:tracePt t="65007" x="4114800" y="3124200"/>
          <p14:tracePt t="65015" x="4137025" y="3140075"/>
          <p14:tracePt t="65023" x="4160838" y="3140075"/>
          <p14:tracePt t="65034" x="4175125" y="3146425"/>
          <p14:tracePt t="65050" x="4213225" y="3146425"/>
          <p14:tracePt t="65067" x="4244975" y="3154363"/>
          <p14:tracePt t="65084" x="4244975" y="3162300"/>
          <p14:tracePt t="65117" x="4251325" y="3162300"/>
          <p14:tracePt t="65134" x="4335463" y="3094038"/>
          <p14:tracePt t="65150" x="4359275" y="3017838"/>
          <p14:tracePt t="65167" x="4381500" y="2917825"/>
          <p14:tracePt t="65184" x="4381500" y="2879725"/>
          <p14:tracePt t="65200" x="4381500" y="2819400"/>
          <p14:tracePt t="65217" x="4381500" y="2789238"/>
          <p14:tracePt t="65234" x="4381500" y="2781300"/>
          <p14:tracePt t="65250" x="4381500" y="2765425"/>
          <p14:tracePt t="65399" x="4381500" y="2751138"/>
          <p14:tracePt t="65719" x="4381500" y="2743200"/>
          <p14:tracePt t="65727" x="4381500" y="2727325"/>
          <p14:tracePt t="65735" x="4381500" y="2713038"/>
          <p14:tracePt t="65751" x="4373563" y="2697163"/>
          <p14:tracePt t="65775" x="4373563" y="2689225"/>
          <p14:tracePt t="65784" x="4373563" y="2682875"/>
          <p14:tracePt t="65801" x="4373563" y="2674938"/>
          <p14:tracePt t="65831" x="4373563" y="2667000"/>
          <p14:tracePt t="65839" x="4373563" y="2651125"/>
          <p14:tracePt t="68359" x="4373563" y="2644775"/>
          <p14:tracePt t="68367" x="4403725" y="2613025"/>
          <p14:tracePt t="68375" x="4473575" y="2606675"/>
          <p14:tracePt t="68385" x="4533900" y="2598738"/>
          <p14:tracePt t="68402" x="4656138" y="2552700"/>
          <p14:tracePt t="68419" x="4808538" y="2514600"/>
          <p14:tracePt t="68435" x="4930775" y="2484438"/>
          <p14:tracePt t="68452" x="5051425" y="2476500"/>
          <p14:tracePt t="68468" x="5181600" y="2460625"/>
          <p14:tracePt t="68485" x="5311775" y="2460625"/>
          <p14:tracePt t="68488" x="5364163" y="2460625"/>
          <p14:tracePt t="68502" x="5402263" y="2460625"/>
          <p14:tracePt t="68518" x="5486400" y="2460625"/>
          <p14:tracePt t="68535" x="5532438" y="2460625"/>
          <p14:tracePt t="68552" x="5562600" y="2460625"/>
          <p14:tracePt t="68568" x="5570538" y="2454275"/>
          <p14:tracePt t="68687" x="5592763" y="2446338"/>
          <p14:tracePt t="68695" x="5668963" y="2446338"/>
          <p14:tracePt t="68703" x="5761038" y="2446338"/>
          <p14:tracePt t="68718" x="5935663" y="2438400"/>
          <p14:tracePt t="68735" x="6180138" y="2392363"/>
          <p14:tracePt t="68752" x="6354763" y="2370138"/>
          <p14:tracePt t="68768" x="6454775" y="2339975"/>
          <p14:tracePt t="68839" x="6454775" y="2308225"/>
          <p14:tracePt t="68847" x="6392863" y="2263775"/>
          <p14:tracePt t="68855" x="6308725" y="2209800"/>
          <p14:tracePt t="68868" x="6210300" y="2163763"/>
          <p14:tracePt t="68886" x="5989638" y="2111375"/>
          <p14:tracePt t="68902" x="5654675" y="2095500"/>
          <p14:tracePt t="68919" x="5478463" y="2103438"/>
          <p14:tracePt t="68935" x="5349875" y="2163763"/>
          <p14:tracePt t="68952" x="5249863" y="2263775"/>
          <p14:tracePt t="68969" x="5197475" y="2384425"/>
          <p14:tracePt t="68985" x="5189538" y="2492375"/>
          <p14:tracePt t="69002" x="5181600" y="2606675"/>
          <p14:tracePt t="69019" x="5203825" y="2689225"/>
          <p14:tracePt t="69035" x="5326063" y="2773363"/>
          <p14:tracePt t="69052" x="5570538" y="2781300"/>
          <p14:tracePt t="69069" x="5935663" y="2751138"/>
          <p14:tracePt t="69086" x="6294438" y="2552700"/>
          <p14:tracePt t="69102" x="6362700" y="2430463"/>
          <p14:tracePt t="69119" x="6362700" y="2346325"/>
          <p14:tracePt t="69135" x="6294438" y="2232025"/>
          <p14:tracePt t="69152" x="6126163" y="2125663"/>
          <p14:tracePt t="69169" x="5889625" y="2065338"/>
          <p14:tracePt t="69185" x="5692775" y="2065338"/>
          <p14:tracePt t="69202" x="5516563" y="2117725"/>
          <p14:tracePt t="69219" x="5394325" y="2232025"/>
          <p14:tracePt t="69235" x="5356225" y="2316163"/>
          <p14:tracePt t="69252" x="5356225" y="2384425"/>
          <p14:tracePt t="69269" x="5372100" y="2416175"/>
          <p14:tracePt t="69286" x="5745163" y="2446338"/>
          <p14:tracePt t="69302" x="5875338" y="2438400"/>
          <p14:tracePt t="69319" x="6118225" y="2301875"/>
          <p14:tracePt t="69335" x="6142038" y="2255838"/>
          <p14:tracePt t="69352" x="6142038" y="2247900"/>
          <p14:tracePt t="69369" x="6103938" y="2201863"/>
          <p14:tracePt t="69385" x="6003925" y="2187575"/>
          <p14:tracePt t="69401" x="5905500" y="2187575"/>
          <p14:tracePt t="69418" x="5829300" y="2263775"/>
          <p14:tracePt t="69435" x="5799138" y="2378075"/>
          <p14:tracePt t="69451" x="5799138" y="2468563"/>
          <p14:tracePt t="69468" x="5851525" y="2536825"/>
          <p14:tracePt t="69486" x="6164263" y="2536825"/>
          <p14:tracePt t="69502" x="6354763" y="2484438"/>
          <p14:tracePt t="69519" x="6438900" y="2422525"/>
          <p14:tracePt t="69535" x="6438900" y="2378075"/>
          <p14:tracePt t="69552" x="6416675" y="2308225"/>
          <p14:tracePt t="69569" x="6226175" y="2225675"/>
          <p14:tracePt t="69585" x="6035675" y="2217738"/>
          <p14:tracePt t="69602" x="5837238" y="2239963"/>
          <p14:tracePt t="69619" x="5684838" y="2346325"/>
          <p14:tracePt t="69635" x="5622925" y="2460625"/>
          <p14:tracePt t="69652" x="5616575" y="2544763"/>
          <p14:tracePt t="69669" x="5715000" y="2620963"/>
          <p14:tracePt t="69686" x="6096000" y="2628900"/>
          <p14:tracePt t="69702" x="6362700" y="2568575"/>
          <p14:tracePt t="69719" x="6484938" y="2492375"/>
          <p14:tracePt t="69735" x="6484938" y="2446338"/>
          <p14:tracePt t="69752" x="6461125" y="2378075"/>
          <p14:tracePt t="69769" x="6218238" y="2301875"/>
          <p14:tracePt t="69786" x="5921375" y="2293938"/>
          <p14:tracePt t="69802" x="5684838" y="2324100"/>
          <p14:tracePt t="69819" x="5570538" y="2408238"/>
          <p14:tracePt t="69836" x="5540375" y="2498725"/>
          <p14:tracePt t="69852" x="5554663" y="2574925"/>
          <p14:tracePt t="69869" x="5715000" y="2644775"/>
          <p14:tracePt t="69886" x="6111875" y="2644775"/>
          <p14:tracePt t="69902" x="6264275" y="2598738"/>
          <p14:tracePt t="69919" x="6324600" y="2544763"/>
          <p14:tracePt t="69936" x="6324600" y="2506663"/>
          <p14:tracePt t="69952" x="6248400" y="2422525"/>
          <p14:tracePt t="69969" x="6049963" y="2370138"/>
          <p14:tracePt t="69986" x="5859463" y="2370138"/>
          <p14:tracePt t="70002" x="5722938" y="2416175"/>
          <p14:tracePt t="70019" x="5654675" y="2514600"/>
          <p14:tracePt t="70036" x="5654675" y="2606675"/>
          <p14:tracePt t="70052" x="5730875" y="2682875"/>
          <p14:tracePt t="70069" x="5935663" y="2705100"/>
          <p14:tracePt t="70086" x="6286500" y="2667000"/>
          <p14:tracePt t="70102" x="6416675" y="2598738"/>
          <p14:tracePt t="70119" x="6430963" y="2544763"/>
          <p14:tracePt t="70136" x="6430963" y="2498725"/>
          <p14:tracePt t="70152" x="6218238" y="2454275"/>
          <p14:tracePt t="70169" x="5951538" y="2422525"/>
          <p14:tracePt t="70186" x="5684838" y="2438400"/>
          <p14:tracePt t="70202" x="5508625" y="2536825"/>
          <p14:tracePt t="70219" x="5456238" y="2636838"/>
          <p14:tracePt t="70236" x="5456238" y="2720975"/>
          <p14:tracePt t="70252" x="5584825" y="2765425"/>
          <p14:tracePt t="70269" x="5821363" y="2781300"/>
          <p14:tracePt t="70286" x="6202363" y="2727325"/>
          <p14:tracePt t="70302" x="6324600" y="2651125"/>
          <p14:tracePt t="70319" x="6332538" y="2598738"/>
          <p14:tracePt t="70336" x="6286500" y="2514600"/>
          <p14:tracePt t="70352" x="6088063" y="2460625"/>
          <p14:tracePt t="70369" x="5867400" y="2438400"/>
          <p14:tracePt t="70386" x="5676900" y="2454275"/>
          <p14:tracePt t="70402" x="5562600" y="2522538"/>
          <p14:tracePt t="70419" x="5508625" y="2620963"/>
          <p14:tracePt t="70436" x="5516563" y="2674938"/>
          <p14:tracePt t="70452" x="5600700" y="2713038"/>
          <p14:tracePt t="70469" x="5813425" y="2713038"/>
          <p14:tracePt t="70486" x="6080125" y="2674938"/>
          <p14:tracePt t="70502" x="6142038" y="2628900"/>
          <p14:tracePt t="70519" x="6149975" y="2613025"/>
          <p14:tracePt t="70536" x="6111875" y="2568575"/>
          <p14:tracePt t="70552" x="5989638" y="2544763"/>
          <p14:tracePt t="70569" x="5875338" y="2530475"/>
          <p14:tracePt t="70586" x="5829300" y="2530475"/>
          <p14:tracePt t="70831" x="5821363" y="2530475"/>
          <p14:tracePt t="70839" x="5807075" y="2530475"/>
          <p14:tracePt t="71679" x="5813425" y="2530475"/>
          <p14:tracePt t="72999" x="5807075" y="2530475"/>
          <p14:tracePt t="73006" x="5775325" y="2530475"/>
          <p14:tracePt t="73015" x="5761038" y="2530475"/>
          <p14:tracePt t="73023" x="5730875" y="2530475"/>
          <p14:tracePt t="73037" x="5676900" y="2552700"/>
          <p14:tracePt t="73054" x="5502275" y="2682875"/>
          <p14:tracePt t="73070" x="5426075" y="2773363"/>
          <p14:tracePt t="73087" x="5418138" y="2873375"/>
          <p14:tracePt t="73103" x="5494338" y="2994025"/>
          <p14:tracePt t="73120" x="5775325" y="3048000"/>
          <p14:tracePt t="73137" x="6218238" y="3063875"/>
          <p14:tracePt t="73153" x="6721475" y="2955925"/>
          <p14:tracePt t="73170" x="7026275" y="2841625"/>
          <p14:tracePt t="73187" x="7140575" y="2765425"/>
          <p14:tracePt t="73203" x="7154863" y="2674938"/>
          <p14:tracePt t="73220" x="7048500" y="2568575"/>
          <p14:tracePt t="73237" x="6697663" y="2460625"/>
          <p14:tracePt t="73254" x="6049963" y="2384425"/>
          <p14:tracePt t="73270" x="5883275" y="2384425"/>
          <p14:tracePt t="73286" x="5676900" y="2438400"/>
          <p14:tracePt t="73303" x="5668963" y="2446338"/>
          <p14:tracePt t="73343" x="5684838" y="2446338"/>
          <p14:tracePt t="73353" x="5699125" y="2460625"/>
          <p14:tracePt t="73370" x="5707063" y="2460625"/>
          <p14:tracePt t="73415" x="5715000" y="2460625"/>
          <p14:tracePt t="73431" x="5715000" y="2468563"/>
          <p14:tracePt t="73439" x="5654675" y="2506663"/>
          <p14:tracePt t="73447" x="5562600" y="2560638"/>
          <p14:tracePt t="73455" x="5456238" y="2620963"/>
          <p14:tracePt t="73470" x="5097463" y="2819400"/>
          <p14:tracePt t="73487" x="4664075" y="3009900"/>
          <p14:tracePt t="73503" x="4305300" y="3124200"/>
          <p14:tracePt t="73520" x="4152900" y="3140075"/>
          <p14:tracePt t="73537" x="4122738" y="3140075"/>
          <p14:tracePt t="73570" x="4114800" y="3094038"/>
          <p14:tracePt t="73587" x="4114800" y="3032125"/>
          <p14:tracePt t="73604" x="4114800" y="2994025"/>
          <p14:tracePt t="73620" x="4114800" y="2955925"/>
          <p14:tracePt t="73637" x="4114800" y="2949575"/>
          <p14:tracePt t="73695" x="4130675" y="2941638"/>
          <p14:tracePt t="73703" x="4160838" y="2933700"/>
          <p14:tracePt t="73711" x="4206875" y="2917825"/>
          <p14:tracePt t="73720" x="4229100" y="2911475"/>
          <p14:tracePt t="73737" x="4327525" y="2903538"/>
          <p14:tracePt t="73754" x="4449763" y="2857500"/>
          <p14:tracePt t="73770" x="4618038" y="2819400"/>
          <p14:tracePt t="73787" x="4732338" y="2789238"/>
          <p14:tracePt t="73804" x="4754563" y="2781300"/>
          <p14:tracePt t="73903" x="4762500" y="2773363"/>
          <p14:tracePt t="73935" x="4762500" y="2765425"/>
          <p14:tracePt t="73943" x="4762500" y="2751138"/>
          <p14:tracePt t="73959" x="4754563" y="2751138"/>
          <p14:tracePt t="73975" x="4754563" y="2743200"/>
          <p14:tracePt t="73987" x="4746625" y="2720975"/>
          <p14:tracePt t="74004" x="4740275" y="2713038"/>
          <p14:tracePt t="74020" x="4724400" y="2697163"/>
          <p14:tracePt t="74037" x="4702175" y="2682875"/>
          <p14:tracePt t="74054" x="4678363" y="2674938"/>
          <p14:tracePt t="74070" x="4648200" y="2667000"/>
          <p14:tracePt t="74087" x="4632325" y="2667000"/>
          <p14:tracePt t="74104" x="4610100" y="2667000"/>
          <p14:tracePt t="74120" x="4579938" y="2667000"/>
          <p14:tracePt t="74137" x="4479925" y="2689225"/>
          <p14:tracePt t="74154" x="4365625" y="2727325"/>
          <p14:tracePt t="74171" x="4237038" y="2773363"/>
          <p14:tracePt t="74187" x="4130675" y="2797175"/>
          <p14:tracePt t="74204" x="4060825" y="2797175"/>
          <p14:tracePt t="74221" x="4046538" y="2797175"/>
          <p14:tracePt t="74237" x="4038600" y="2803525"/>
          <p14:tracePt t="74335" x="4038600" y="2789238"/>
          <p14:tracePt t="74351" x="4038600" y="2773363"/>
          <p14:tracePt t="74359" x="4038600" y="2765425"/>
          <p14:tracePt t="74375" x="4038600" y="2759075"/>
          <p14:tracePt t="74511" x="4060825" y="2781300"/>
          <p14:tracePt t="74519" x="4076700" y="2841625"/>
          <p14:tracePt t="74527" x="4084638" y="2895600"/>
          <p14:tracePt t="74537" x="4106863" y="2963863"/>
          <p14:tracePt t="74554" x="4160838" y="3063875"/>
          <p14:tracePt t="74571" x="4183063" y="3094038"/>
          <p14:tracePt t="74587" x="4198938" y="3101975"/>
          <p14:tracePt t="74604" x="4206875" y="3101975"/>
          <p14:tracePt t="74621" x="4237038" y="3070225"/>
          <p14:tracePt t="74638" x="4259263" y="2971800"/>
          <p14:tracePt t="74654" x="4259263" y="2941638"/>
          <p14:tracePt t="74671" x="4267200" y="2857500"/>
          <p14:tracePt t="74687" x="4267200" y="2835275"/>
          <p14:tracePt t="74807" x="4267200" y="2849563"/>
          <p14:tracePt t="74815" x="4267200" y="2873375"/>
          <p14:tracePt t="74823" x="4267200" y="2903538"/>
          <p14:tracePt t="74838" x="4289425" y="2955925"/>
          <p14:tracePt t="74854" x="4321175" y="2979738"/>
          <p14:tracePt t="74871" x="4351338" y="2987675"/>
          <p14:tracePt t="74887" x="4403725" y="2987675"/>
          <p14:tracePt t="74904" x="4435475" y="2987675"/>
          <p14:tracePt t="74921" x="4457700" y="2971800"/>
          <p14:tracePt t="74937" x="4465638" y="2949575"/>
          <p14:tracePt t="74954" x="4473575" y="2917825"/>
          <p14:tracePt t="75054" x="4479925" y="2911475"/>
          <p14:tracePt t="75126" x="4495800" y="2903538"/>
          <p14:tracePt t="75133" x="4495800" y="2895600"/>
          <p14:tracePt t="75142" x="4495800" y="2879725"/>
          <p14:tracePt t="75174" x="4495800" y="2873375"/>
          <p14:tracePt t="75239" x="4503738" y="2873375"/>
          <p14:tracePt t="75247" x="4511675" y="2873375"/>
          <p14:tracePt t="75263" x="4518025" y="2873375"/>
          <p14:tracePt t="75271" x="4525963" y="2873375"/>
          <p14:tracePt t="75287" x="4541838" y="2873375"/>
          <p14:tracePt t="75304" x="4549775" y="2873375"/>
          <p14:tracePt t="75321" x="4556125" y="2873375"/>
          <p14:tracePt t="75338" x="4564063" y="2873375"/>
          <p14:tracePt t="75583" x="4572000" y="2873375"/>
          <p14:tracePt t="75591" x="4594225" y="2873375"/>
          <p14:tracePt t="75598" x="4648200" y="2873375"/>
          <p14:tracePt t="75606" x="4724400" y="2873375"/>
          <p14:tracePt t="75620" x="4808538" y="2895600"/>
          <p14:tracePt t="75637" x="5105400" y="2925763"/>
          <p14:tracePt t="75654" x="5287963" y="2949575"/>
          <p14:tracePt t="75670" x="5432425" y="2949575"/>
          <p14:tracePt t="75687" x="5502275" y="2949575"/>
          <p14:tracePt t="75704" x="5540375" y="2949575"/>
          <p14:tracePt t="75721" x="5562600" y="2941638"/>
          <p14:tracePt t="75737" x="5570538" y="2933700"/>
          <p14:tracePt t="75754" x="5584825" y="2917825"/>
          <p14:tracePt t="75787" x="5584825" y="2911475"/>
          <p14:tracePt t="75804" x="5584825" y="2903538"/>
          <p14:tracePt t="75821" x="5584825" y="2895600"/>
          <p14:tracePt t="75838" x="5592763" y="2879725"/>
          <p14:tracePt t="75854" x="5600700" y="2857500"/>
          <p14:tracePt t="75871" x="5622925" y="2827338"/>
          <p14:tracePt t="75887" x="5646738" y="2797175"/>
          <p14:tracePt t="75904" x="5668963" y="2765425"/>
          <p14:tracePt t="75921" x="5676900" y="2743200"/>
          <p14:tracePt t="75937" x="5684838" y="2720975"/>
          <p14:tracePt t="76439" x="5715000" y="2720975"/>
          <p14:tracePt t="76447" x="5737225" y="2720975"/>
          <p14:tracePt t="76455" x="5753100" y="2720975"/>
          <p14:tracePt t="76471" x="5813425" y="2727325"/>
          <p14:tracePt t="76488" x="5973763" y="2759075"/>
          <p14:tracePt t="76505" x="6035675" y="2773363"/>
          <p14:tracePt t="76521" x="6149975" y="2789238"/>
          <p14:tracePt t="76538" x="6226175" y="2803525"/>
          <p14:tracePt t="76555" x="6240463" y="2811463"/>
          <p14:tracePt t="76590" x="6248400" y="2811463"/>
          <p14:tracePt t="76605" x="6248400" y="2819400"/>
          <p14:tracePt t="76623" x="6256338" y="2819400"/>
          <p14:tracePt t="76663" x="6256338" y="2857500"/>
          <p14:tracePt t="76671" x="6256338" y="2887663"/>
          <p14:tracePt t="76679" x="6202363" y="2917825"/>
          <p14:tracePt t="76688" x="6118225" y="2963863"/>
          <p14:tracePt t="76705" x="5875338" y="3009900"/>
          <p14:tracePt t="76721" x="5578475" y="3032125"/>
          <p14:tracePt t="76738" x="5349875" y="3032125"/>
          <p14:tracePt t="76755" x="5227638" y="3025775"/>
          <p14:tracePt t="76771" x="5203825" y="3009900"/>
          <p14:tracePt t="76788" x="5203825" y="2987675"/>
          <p14:tracePt t="76805" x="5241925" y="2941638"/>
          <p14:tracePt t="76822" x="5410200" y="2857500"/>
          <p14:tracePt t="76838" x="5486400" y="2835275"/>
          <p14:tracePt t="76855" x="5699125" y="2773363"/>
          <p14:tracePt t="76871" x="5761038" y="2751138"/>
          <p14:tracePt t="76911" x="5768975" y="2751138"/>
          <p14:tracePt t="76935" x="5768975" y="2743200"/>
          <p14:tracePt t="76951" x="5761038" y="2743200"/>
          <p14:tracePt t="76967" x="5761038" y="2735263"/>
          <p14:tracePt t="76991" x="5753100" y="2735263"/>
          <p14:tracePt t="76999" x="5745163" y="2759075"/>
          <p14:tracePt t="77007" x="5730875" y="2803525"/>
          <p14:tracePt t="77022" x="5730875" y="2819400"/>
          <p14:tracePt t="77038" x="5737225" y="2879725"/>
          <p14:tracePt t="77055" x="5791200" y="2895600"/>
          <p14:tracePt t="77071" x="5913438" y="2911475"/>
          <p14:tracePt t="77088" x="6049963" y="2911475"/>
          <p14:tracePt t="77105" x="6103938" y="2911475"/>
          <p14:tracePt t="77122" x="6103938" y="2903538"/>
          <p14:tracePt t="77138" x="6103938" y="2865438"/>
          <p14:tracePt t="77155" x="6103938" y="2849563"/>
          <p14:tracePt t="77172" x="6049963" y="2819400"/>
          <p14:tracePt t="77188" x="5989638" y="2797175"/>
          <p14:tracePt t="77205" x="5965825" y="2797175"/>
          <p14:tracePt t="77303" x="5981700" y="2797175"/>
          <p14:tracePt t="77311" x="5989638" y="2797175"/>
          <p14:tracePt t="77327" x="5997575" y="2797175"/>
          <p14:tracePt t="77338" x="6003925" y="2797175"/>
          <p14:tracePt t="77355" x="6019800" y="2789238"/>
          <p14:tracePt t="77372" x="6035675" y="2773363"/>
          <p14:tracePt t="77388" x="6035675" y="2765425"/>
          <p14:tracePt t="79783" x="6057900" y="2765425"/>
          <p14:tracePt t="79791" x="6073775" y="2765425"/>
          <p14:tracePt t="79799" x="6096000" y="2765425"/>
          <p14:tracePt t="79807" x="6111875" y="2773363"/>
          <p14:tracePt t="79822" x="6134100" y="2773363"/>
          <p14:tracePt t="79839" x="6149975" y="2773363"/>
          <p14:tracePt t="79856" x="6180138" y="2781300"/>
          <p14:tracePt t="79873" x="6202363" y="2789238"/>
          <p14:tracePt t="79889" x="6218238" y="2797175"/>
          <p14:tracePt t="79967" x="6226175" y="2803525"/>
          <p14:tracePt t="79991" x="6226175" y="2811463"/>
          <p14:tracePt t="79999" x="6226175" y="2849563"/>
          <p14:tracePt t="80008" x="6248400" y="2879725"/>
          <p14:tracePt t="80023" x="6248400" y="2895600"/>
          <p14:tracePt t="80039" x="6264275" y="2917825"/>
          <p14:tracePt t="80056" x="6278563" y="2933700"/>
          <p14:tracePt t="80073" x="6308725" y="2949575"/>
          <p14:tracePt t="80089" x="6332538" y="2949575"/>
          <p14:tracePt t="80106" x="6340475" y="2949575"/>
          <p14:tracePt t="80183" x="6324600" y="2949575"/>
          <p14:tracePt t="80199" x="6316663" y="2949575"/>
          <p14:tracePt t="80207" x="6302375" y="2949575"/>
          <p14:tracePt t="80215" x="6278563" y="2949575"/>
          <p14:tracePt t="80223" x="6264275" y="2949575"/>
          <p14:tracePt t="80239" x="6210300" y="2971800"/>
          <p14:tracePt t="80256" x="6172200" y="2987675"/>
          <p14:tracePt t="80273" x="6118225" y="3009900"/>
          <p14:tracePt t="80289" x="6096000" y="3009900"/>
          <p14:tracePt t="80306" x="6073775" y="3009900"/>
          <p14:tracePt t="80339" x="6065838" y="3009900"/>
          <p14:tracePt t="80367" x="6057900" y="3009900"/>
          <p14:tracePt t="80391" x="6049963" y="3009900"/>
          <p14:tracePt t="80439" x="6042025" y="3009900"/>
          <p14:tracePt t="80463" x="6042025" y="3001963"/>
          <p14:tracePt t="80471" x="6035675" y="2994025"/>
          <p14:tracePt t="80479" x="6027738" y="2994025"/>
          <p14:tracePt t="80489" x="6011863" y="2979738"/>
          <p14:tracePt t="80506" x="6003925" y="2971800"/>
          <p14:tracePt t="80567" x="6003925" y="2955925"/>
          <p14:tracePt t="80583" x="6003925" y="2949575"/>
          <p14:tracePt t="80591" x="6003925" y="2941638"/>
          <p14:tracePt t="80599" x="6003925" y="2933700"/>
          <p14:tracePt t="80607" x="6011863" y="2917825"/>
          <p14:tracePt t="80623" x="6035675" y="2895600"/>
          <p14:tracePt t="80640" x="6065838" y="2865438"/>
          <p14:tracePt t="80656" x="6111875" y="2835275"/>
          <p14:tracePt t="80673" x="6142038" y="2803525"/>
          <p14:tracePt t="80690" x="6156325" y="2781300"/>
          <p14:tracePt t="80706" x="6156325" y="2773363"/>
          <p14:tracePt t="80775" x="6172200" y="2781300"/>
          <p14:tracePt t="80783" x="6180138" y="2819400"/>
          <p14:tracePt t="80791" x="6188075" y="2857500"/>
          <p14:tracePt t="80806" x="6248400" y="2963863"/>
          <p14:tracePt t="80823" x="6278563" y="3032125"/>
          <p14:tracePt t="80840" x="6286500" y="3048000"/>
          <p14:tracePt t="80959" x="6278563" y="3040063"/>
          <p14:tracePt t="80967" x="6278563" y="3032125"/>
          <p14:tracePt t="80975" x="6278563" y="3025775"/>
          <p14:tracePt t="80991" x="6270625" y="3009900"/>
          <p14:tracePt t="81006" x="6270625" y="2979738"/>
          <p14:tracePt t="81023" x="6264275" y="2955925"/>
          <p14:tracePt t="81040" x="6264275" y="2925763"/>
          <p14:tracePt t="81056" x="6264275" y="2895600"/>
          <p14:tracePt t="81073" x="6264275" y="2887663"/>
          <p14:tracePt t="81090" x="6264275" y="2879725"/>
          <p14:tracePt t="81106" x="6264275" y="2865438"/>
          <p14:tracePt t="81123" x="6264275" y="2857500"/>
          <p14:tracePt t="81140" x="6264275" y="2841625"/>
          <p14:tracePt t="81156" x="6264275" y="2819400"/>
          <p14:tracePt t="81173" x="6264275" y="2803525"/>
          <p14:tracePt t="81190" x="6264275" y="2781300"/>
          <p14:tracePt t="81206" x="6264275" y="2773363"/>
          <p14:tracePt t="81223" x="6264275" y="2759075"/>
          <p14:tracePt t="81240" x="6264275" y="2751138"/>
          <p14:tracePt t="81326" x="6270625" y="2751138"/>
          <p14:tracePt t="81335" x="6278563" y="2751138"/>
          <p14:tracePt t="81343" x="6302375" y="2751138"/>
          <p14:tracePt t="81359" x="6308725" y="2751138"/>
          <p14:tracePt t="81373" x="6324600" y="2751138"/>
          <p14:tracePt t="81390" x="6332538" y="2751138"/>
          <p14:tracePt t="81407" x="6340475" y="2751138"/>
          <p14:tracePt t="81431" x="6340475" y="2759075"/>
          <p14:tracePt t="81479" x="6346825" y="2765425"/>
          <p14:tracePt t="81495" x="6362700" y="2797175"/>
          <p14:tracePt t="81503" x="6370638" y="2811463"/>
          <p14:tracePt t="81511" x="6378575" y="2819400"/>
          <p14:tracePt t="81583" x="6384925" y="2841625"/>
          <p14:tracePt t="81591" x="6408738" y="2873375"/>
          <p14:tracePt t="81615" x="6416675" y="2879725"/>
          <p14:tracePt t="81687" x="6423025" y="2887663"/>
          <p14:tracePt t="81695" x="6430963" y="2887663"/>
          <p14:tracePt t="81706" x="6438900" y="2887663"/>
          <p14:tracePt t="81723" x="6515100" y="2887663"/>
          <p14:tracePt t="81740" x="6561138" y="2879725"/>
          <p14:tracePt t="81757" x="6607175" y="2857500"/>
          <p14:tracePt t="81773" x="6645275" y="2849563"/>
          <p14:tracePt t="81790" x="6667500" y="2841625"/>
          <p14:tracePt t="81807" x="6675438" y="2841625"/>
          <p14:tracePt t="81823" x="6683375" y="2841625"/>
          <p14:tracePt t="81991" x="6659563" y="2865438"/>
          <p14:tracePt t="81999" x="6613525" y="2911475"/>
          <p14:tracePt t="82007" x="6530975" y="2955925"/>
          <p14:tracePt t="82023" x="6324600" y="3048000"/>
          <p14:tracePt t="82040" x="6073775" y="3132138"/>
          <p14:tracePt t="82057" x="5753100" y="3200400"/>
          <p14:tracePt t="82073" x="5456238" y="3216275"/>
          <p14:tracePt t="82090" x="5197475" y="3216275"/>
          <p14:tracePt t="82107" x="5013325" y="3216275"/>
          <p14:tracePt t="82123" x="4838700" y="3216275"/>
          <p14:tracePt t="82140" x="4702175" y="3216275"/>
          <p14:tracePt t="82157" x="4625975" y="3216275"/>
          <p14:tracePt t="82174" x="4587875" y="3216275"/>
          <p14:tracePt t="82255" x="4572000" y="3216275"/>
          <p14:tracePt t="82263" x="4549775" y="3216275"/>
          <p14:tracePt t="82273" x="4525963" y="3216275"/>
          <p14:tracePt t="82290" x="4465638" y="3222625"/>
          <p14:tracePt t="82307" x="4411663" y="3238500"/>
          <p14:tracePt t="82323" x="4389438" y="3254375"/>
          <p14:tracePt t="82340" x="4381500" y="3254375"/>
          <p14:tracePt t="82375" x="4373563" y="3254375"/>
          <p14:tracePt t="82390" x="4359275" y="3254375"/>
          <p14:tracePt t="82407" x="4275138" y="3268663"/>
          <p14:tracePt t="82423" x="4206875" y="3298825"/>
          <p14:tracePt t="82440" x="4152900" y="3298825"/>
          <p14:tracePt t="82457" x="4130675" y="3314700"/>
          <p14:tracePt t="82474" x="4122738" y="3314700"/>
          <p14:tracePt t="82799" x="4144963" y="3314700"/>
          <p14:tracePt t="82815" x="4160838" y="3306763"/>
          <p14:tracePt t="82823" x="4168775" y="3292475"/>
          <p14:tracePt t="82831" x="4175125" y="3268663"/>
          <p14:tracePt t="82840" x="4183063" y="3254375"/>
          <p14:tracePt t="82857" x="4198938" y="3200400"/>
          <p14:tracePt t="82874" x="4206875" y="3170238"/>
          <p14:tracePt t="82890" x="4213225" y="3108325"/>
          <p14:tracePt t="82907" x="4213225" y="3078163"/>
          <p14:tracePt t="82924" x="4213225" y="3055938"/>
          <p14:tracePt t="82940" x="4229100" y="3040063"/>
          <p14:tracePt t="83015" x="4229100" y="3032125"/>
          <p14:tracePt t="83031" x="4244975" y="3070225"/>
          <p14:tracePt t="83039" x="4259263" y="3116263"/>
          <p14:tracePt t="83047" x="4275138" y="3178175"/>
          <p14:tracePt t="83057" x="4283075" y="3230563"/>
          <p14:tracePt t="83074" x="4305300" y="3314700"/>
          <p14:tracePt t="83090" x="4313238" y="3352800"/>
          <p14:tracePt t="83159" x="4327525" y="3344863"/>
          <p14:tracePt t="83167" x="4327525" y="3330575"/>
          <p14:tracePt t="83175" x="4327525" y="3322638"/>
          <p14:tracePt t="83190" x="4327525" y="3298825"/>
          <p14:tracePt t="83279" x="4335463" y="3298825"/>
          <p14:tracePt t="83295" x="4351338" y="3298825"/>
          <p14:tracePt t="83311" x="4359275" y="3298825"/>
          <p14:tracePt t="83327" x="4365625" y="3298825"/>
          <p14:tracePt t="83335" x="4381500" y="3298825"/>
          <p14:tracePt t="83343" x="4403725" y="3298825"/>
          <p14:tracePt t="83357" x="4411663" y="3298825"/>
          <p14:tracePt t="83374" x="4441825" y="3298825"/>
          <p14:tracePt t="83391" x="4449763" y="3298825"/>
          <p14:tracePt t="83431" x="4457700" y="3292475"/>
          <p14:tracePt t="83447" x="4457700" y="3284538"/>
          <p14:tracePt t="83457" x="4465638" y="3276600"/>
          <p14:tracePt t="83474" x="4473575" y="3254375"/>
          <p14:tracePt t="83491" x="4479925" y="3222625"/>
          <p14:tracePt t="83494" x="4479925" y="3208338"/>
          <p14:tracePt t="83507" x="4479925" y="3200400"/>
          <p14:tracePt t="83524" x="4479925" y="3170238"/>
          <p14:tracePt t="83541" x="4479925" y="3162300"/>
          <p14:tracePt t="83558" x="4487863" y="3146425"/>
          <p14:tracePt t="83663" x="4503738" y="3146425"/>
          <p14:tracePt t="83671" x="4518025" y="3170238"/>
          <p14:tracePt t="83679" x="4533900" y="3192463"/>
          <p14:tracePt t="83691" x="4556125" y="3208338"/>
          <p14:tracePt t="83707" x="4618038" y="3246438"/>
          <p14:tracePt t="83724" x="4632325" y="3246438"/>
          <p14:tracePt t="83741" x="4648200" y="3246438"/>
          <p14:tracePt t="83757" x="4656138" y="3246438"/>
          <p14:tracePt t="83774" x="4664075" y="3246438"/>
          <p14:tracePt t="83791" x="4686300" y="3216275"/>
          <p14:tracePt t="83807" x="4686300" y="3200400"/>
          <p14:tracePt t="83967" x="4694238" y="3200400"/>
          <p14:tracePt t="83975" x="4708525" y="3200400"/>
          <p14:tracePt t="83984" x="4732338" y="3208338"/>
          <p14:tracePt t="83991" x="4762500" y="3222625"/>
          <p14:tracePt t="84007" x="4892675" y="3238500"/>
          <p14:tracePt t="84024" x="4975225" y="3238500"/>
          <p14:tracePt t="84041" x="5045075" y="3238500"/>
          <p14:tracePt t="84057" x="5083175" y="3230563"/>
          <p14:tracePt t="84074" x="5089525" y="3230563"/>
          <p14:tracePt t="84091" x="5097463" y="3222625"/>
          <p14:tracePt t="84107" x="5097463" y="3216275"/>
          <p14:tracePt t="84124" x="5113338" y="3208338"/>
          <p14:tracePt t="84158" x="5127625" y="3192463"/>
          <p14:tracePt t="84174" x="5143500" y="3178175"/>
          <p14:tracePt t="84191" x="5189538" y="3154363"/>
          <p14:tracePt t="84208" x="5265738" y="3140075"/>
          <p14:tracePt t="84224" x="5410200" y="3108325"/>
          <p14:tracePt t="84241" x="5524500" y="3101975"/>
          <p14:tracePt t="84258" x="5600700" y="3078163"/>
          <p14:tracePt t="84295" x="5608638" y="3070225"/>
          <p14:tracePt t="84343" x="5622925" y="3070225"/>
          <p14:tracePt t="84351" x="5646738" y="3055938"/>
          <p14:tracePt t="84359" x="5661025" y="3055938"/>
          <p14:tracePt t="84374" x="5715000" y="3048000"/>
          <p14:tracePt t="84391" x="5768975" y="3048000"/>
          <p14:tracePt t="84408" x="5791200" y="3048000"/>
          <p14:tracePt t="84519" x="5791200" y="3055938"/>
          <p14:tracePt t="84527" x="5791200" y="3108325"/>
          <p14:tracePt t="84535" x="5799138" y="3146425"/>
          <p14:tracePt t="84543" x="5799138" y="3178175"/>
          <p14:tracePt t="84558" x="5821363" y="3284538"/>
          <p14:tracePt t="84574" x="5845175" y="3344863"/>
          <p14:tracePt t="84591" x="5859463" y="3368675"/>
          <p14:tracePt t="84655" x="5867400" y="3368675"/>
          <p14:tracePt t="84663" x="5875338" y="3368675"/>
          <p14:tracePt t="84674" x="5905500" y="3368675"/>
          <p14:tracePt t="84691" x="5989638" y="3368675"/>
          <p14:tracePt t="84708" x="6103938" y="3314700"/>
          <p14:tracePt t="84724" x="6188075" y="3260725"/>
          <p14:tracePt t="84741" x="6240463" y="3222625"/>
          <p14:tracePt t="84758" x="6248400" y="3208338"/>
          <p14:tracePt t="84863" x="6248400" y="3216275"/>
          <p14:tracePt t="84871" x="6248400" y="3246438"/>
          <p14:tracePt t="84878" x="6256338" y="3260725"/>
          <p14:tracePt t="84891" x="6264275" y="3276600"/>
          <p14:tracePt t="84908" x="6270625" y="3292475"/>
          <p14:tracePt t="84983" x="6270625" y="3298825"/>
          <p14:tracePt t="84999" x="6264275" y="3298825"/>
          <p14:tracePt t="85007" x="6256338" y="3292475"/>
          <p14:tracePt t="85015" x="6240463" y="3284538"/>
          <p14:tracePt t="85024" x="6218238" y="3268663"/>
          <p14:tracePt t="85041" x="6202363" y="3260725"/>
          <p14:tracePt t="85079" x="6194425" y="3260725"/>
          <p14:tracePt t="85103" x="6188075" y="3260725"/>
          <p14:tracePt t="85119" x="6172200" y="3260725"/>
          <p14:tracePt t="85135" x="6164263" y="3260725"/>
          <p14:tracePt t="85143" x="6156325" y="3260725"/>
          <p14:tracePt t="85159" x="6149975" y="3276600"/>
          <p14:tracePt t="85199" x="6142038" y="3276600"/>
          <p14:tracePt t="85247" x="6142038" y="3284538"/>
          <p14:tracePt t="85263" x="6142038" y="3292475"/>
          <p14:tracePt t="85295" x="6142038" y="3298825"/>
          <p14:tracePt t="85311" x="6142038" y="3306763"/>
          <p14:tracePt t="85447" x="6142038" y="3298825"/>
          <p14:tracePt t="85455" x="6142038" y="3284538"/>
          <p14:tracePt t="85471" x="6149975" y="3284538"/>
          <p14:tracePt t="85479" x="6172200" y="3284538"/>
          <p14:tracePt t="85491" x="6180138" y="3284538"/>
          <p14:tracePt t="85508" x="6202363" y="3284538"/>
          <p14:tracePt t="85525" x="6226175" y="3284538"/>
          <p14:tracePt t="85631" x="6232525" y="3284538"/>
          <p14:tracePt t="85639" x="6240463" y="3284538"/>
          <p14:tracePt t="85647" x="6248400" y="3284538"/>
          <p14:tracePt t="85663" x="6256338" y="3284538"/>
          <p14:tracePt t="85675" x="6270625" y="3284538"/>
          <p14:tracePt t="85691" x="6286500" y="3268663"/>
          <p14:tracePt t="85708" x="6294438" y="3260725"/>
          <p14:tracePt t="85725" x="6302375" y="3260725"/>
          <p14:tracePt t="85741" x="6308725" y="3254375"/>
          <p14:tracePt t="85887" x="6316663" y="3246438"/>
          <p14:tracePt t="85903" x="6324600" y="3246438"/>
          <p14:tracePt t="85911" x="6340475" y="3246438"/>
          <p14:tracePt t="85919" x="6346825" y="3246438"/>
          <p14:tracePt t="85927" x="6370638" y="3246438"/>
          <p14:tracePt t="85942" x="6416675" y="3246438"/>
          <p14:tracePt t="85958" x="6446838" y="3246438"/>
          <p14:tracePt t="85975" x="6477000" y="3246438"/>
          <p14:tracePt t="86087" x="6484938" y="3246438"/>
          <p14:tracePt t="86111" x="6492875" y="3246438"/>
          <p14:tracePt t="86119" x="6507163" y="3246438"/>
          <p14:tracePt t="86127" x="6537325" y="3246438"/>
          <p14:tracePt t="86142" x="6591300" y="3238500"/>
          <p14:tracePt t="86158" x="6659563" y="3238500"/>
          <p14:tracePt t="86175" x="6721475" y="3238500"/>
          <p14:tracePt t="86192" x="6735763" y="3238500"/>
          <p14:tracePt t="86415" x="6727825" y="3238500"/>
          <p14:tracePt t="86423" x="6689725" y="3268663"/>
          <p14:tracePt t="86431" x="6645275" y="3314700"/>
          <p14:tracePt t="86442" x="6553200" y="3368675"/>
          <p14:tracePt t="86458" x="6302375" y="3467100"/>
          <p14:tracePt t="86475" x="5851525" y="3581400"/>
          <p14:tracePt t="86478" x="5616575" y="3603625"/>
          <p14:tracePt t="86492" x="5356225" y="3641725"/>
          <p14:tracePt t="86508" x="4914900" y="3649663"/>
          <p14:tracePt t="86525" x="4602163" y="3649663"/>
          <p14:tracePt t="86542" x="4389438" y="3649663"/>
          <p14:tracePt t="86558" x="4130675" y="3649663"/>
          <p14:tracePt t="86575" x="4022725" y="3649663"/>
          <p14:tracePt t="86592" x="3878263" y="3649663"/>
          <p14:tracePt t="86608" x="3763963" y="3649663"/>
          <p14:tracePt t="86625" x="3665538" y="3649663"/>
          <p14:tracePt t="86642" x="3619500" y="3649663"/>
          <p14:tracePt t="86658" x="3603625" y="3649663"/>
          <p14:tracePt t="86791" x="3611563" y="3649663"/>
          <p14:tracePt t="86799" x="3627438" y="3649663"/>
          <p14:tracePt t="86808" x="3657600" y="3649663"/>
          <p14:tracePt t="86825" x="3733800" y="3649663"/>
          <p14:tracePt t="86842" x="3832225" y="3649663"/>
          <p14:tracePt t="86858" x="3940175" y="3641725"/>
          <p14:tracePt t="86875" x="4038600" y="3627438"/>
          <p14:tracePt t="86892" x="4092575" y="3611563"/>
          <p14:tracePt t="86908" x="4114800" y="3603625"/>
          <p14:tracePt t="87031" x="4114800" y="3597275"/>
          <p14:tracePt t="87063" x="4114800" y="3581400"/>
          <p14:tracePt t="87071" x="4114800" y="3573463"/>
          <p14:tracePt t="87087" x="4114800" y="3565525"/>
          <p14:tracePt t="87095" x="4114800" y="3559175"/>
          <p14:tracePt t="87109" x="4114800" y="3551238"/>
          <p14:tracePt t="87127" x="4114800" y="3543300"/>
          <p14:tracePt t="87142" x="4114800" y="3535363"/>
          <p14:tracePt t="87167" x="4114800" y="3527425"/>
          <p14:tracePt t="87191" x="4114800" y="3521075"/>
          <p14:tracePt t="87207" x="4130675" y="3521075"/>
          <p14:tracePt t="87215" x="4137025" y="3521075"/>
          <p14:tracePt t="87225" x="4144963" y="3521075"/>
          <p14:tracePt t="87242" x="4168775" y="3527425"/>
          <p14:tracePt t="87259" x="4206875" y="3565525"/>
          <p14:tracePt t="87275" x="4221163" y="3597275"/>
          <p14:tracePt t="87292" x="4237038" y="3619500"/>
          <p14:tracePt t="87326" x="4237038" y="3635375"/>
          <p14:tracePt t="87343" x="4244975" y="3641725"/>
          <p14:tracePt t="87375" x="4251325" y="3649663"/>
          <p14:tracePt t="87423" x="4259263" y="3649663"/>
          <p14:tracePt t="87431" x="4275138" y="3649663"/>
          <p14:tracePt t="87442" x="4313238" y="3635375"/>
          <p14:tracePt t="87459" x="4335463" y="3619500"/>
          <p14:tracePt t="87475" x="4373563" y="3597275"/>
          <p14:tracePt t="87492" x="4381500" y="3589338"/>
          <p14:tracePt t="87551" x="4389438" y="3589338"/>
          <p14:tracePt t="87575" x="4403725" y="3589338"/>
          <p14:tracePt t="87583" x="4435475" y="3627438"/>
          <p14:tracePt t="87592" x="4457700" y="3649663"/>
          <p14:tracePt t="87609" x="4465638" y="3673475"/>
          <p14:tracePt t="87695" x="4479925" y="3673475"/>
          <p14:tracePt t="87703" x="4479925" y="3665538"/>
          <p14:tracePt t="87711" x="4479925" y="3657600"/>
          <p14:tracePt t="87726" x="4479925" y="3627438"/>
          <p14:tracePt t="87742" x="4495800" y="3603625"/>
          <p14:tracePt t="87759" x="4495800" y="3597275"/>
          <p14:tracePt t="87855" x="4503738" y="3589338"/>
          <p14:tracePt t="87871" x="4518025" y="3589338"/>
          <p14:tracePt t="87903" x="4525963" y="3589338"/>
          <p14:tracePt t="87911" x="4541838" y="3589338"/>
          <p14:tracePt t="87919" x="4549775" y="3589338"/>
          <p14:tracePt t="87927" x="4564063" y="3597275"/>
          <p14:tracePt t="87942" x="4648200" y="3603625"/>
          <p14:tracePt t="87959" x="4702175" y="3603625"/>
          <p14:tracePt t="87976" x="4778375" y="3603625"/>
          <p14:tracePt t="87992" x="4800600" y="3603625"/>
          <p14:tracePt t="88079" x="4808538" y="3603625"/>
          <p14:tracePt t="88087" x="4816475" y="3603625"/>
          <p14:tracePt t="88095" x="4822825" y="3603625"/>
          <p14:tracePt t="88109" x="4838700" y="3603625"/>
          <p14:tracePt t="88126" x="4922838" y="3603625"/>
          <p14:tracePt t="88142" x="4999038" y="3603625"/>
          <p14:tracePt t="88159" x="5067300" y="3603625"/>
          <p14:tracePt t="88176" x="5105400" y="3603625"/>
          <p14:tracePt t="88192" x="5135563" y="3603625"/>
          <p14:tracePt t="88209" x="5151438" y="3603625"/>
          <p14:tracePt t="88247" x="5159375" y="3603625"/>
          <p14:tracePt t="88263" x="5181600" y="3603625"/>
          <p14:tracePt t="88276" x="5203825" y="3603625"/>
          <p14:tracePt t="88292" x="5349875" y="3611563"/>
          <p14:tracePt t="88309" x="5402263" y="3611563"/>
          <p14:tracePt t="88326" x="5532438" y="3627438"/>
          <p14:tracePt t="88342" x="5532438" y="3635375"/>
          <p14:tracePt t="88359" x="5546725" y="3635375"/>
          <p14:tracePt t="88376" x="5562600" y="3627438"/>
          <p14:tracePt t="88392" x="5578475" y="3619500"/>
          <p14:tracePt t="88409" x="5600700" y="3603625"/>
          <p14:tracePt t="88426" x="5616575" y="3581400"/>
          <p14:tracePt t="88442" x="5638800" y="3551238"/>
          <p14:tracePt t="88459" x="5654675" y="3521075"/>
          <p14:tracePt t="88476" x="5684838" y="3475038"/>
          <p14:tracePt t="88493" x="5699125" y="3444875"/>
          <p14:tracePt t="88509" x="5722938" y="3406775"/>
          <p14:tracePt t="88512" x="5753100" y="3382963"/>
          <p14:tracePt t="88526" x="5753100" y="3375025"/>
          <p14:tracePt t="88542" x="5775325" y="3360738"/>
          <p14:tracePt t="88711" x="5775325" y="3375025"/>
          <p14:tracePt t="88719" x="5807075" y="3459163"/>
          <p14:tracePt t="88727" x="5821363" y="3513138"/>
          <p14:tracePt t="88742" x="5875338" y="3627438"/>
          <p14:tracePt t="88759" x="5921375" y="3673475"/>
          <p14:tracePt t="88776" x="5981700" y="3703638"/>
          <p14:tracePt t="88793" x="6049963" y="3725863"/>
          <p14:tracePt t="88809" x="6134100" y="3733800"/>
          <p14:tracePt t="88826" x="6270625" y="3733800"/>
          <p14:tracePt t="88843" x="6408738" y="3733800"/>
          <p14:tracePt t="88859" x="6561138" y="3725863"/>
          <p14:tracePt t="88876" x="6629400" y="3703638"/>
          <p14:tracePt t="88893" x="6651625" y="3687763"/>
          <p14:tracePt t="88935" x="6659563" y="3679825"/>
          <p14:tracePt t="89007" x="6645275" y="3679825"/>
          <p14:tracePt t="89015" x="6629400" y="3673475"/>
          <p14:tracePt t="89026" x="6621463" y="3665538"/>
          <p14:tracePt t="89043" x="6575425" y="3665538"/>
          <p14:tracePt t="89059" x="6507163" y="3703638"/>
          <p14:tracePt t="89076" x="6430963" y="3733800"/>
          <p14:tracePt t="89093" x="6378575" y="3741738"/>
          <p14:tracePt t="89110" x="6316663" y="3741738"/>
          <p14:tracePt t="89126" x="6294438" y="3733800"/>
          <p14:tracePt t="89143" x="6264275" y="3711575"/>
          <p14:tracePt t="89159" x="6256338" y="3703638"/>
          <p14:tracePt t="89176" x="6248400" y="3679825"/>
          <p14:tracePt t="89193" x="6248400" y="3657600"/>
          <p14:tracePt t="89209" x="6248400" y="3641725"/>
          <p14:tracePt t="89226" x="6248400" y="3635375"/>
          <p14:tracePt t="89259" x="6248400" y="3627438"/>
          <p14:tracePt t="89279" x="6248400" y="3619500"/>
          <p14:tracePt t="89303" x="6240463" y="3611563"/>
          <p14:tracePt t="89311" x="6232525" y="3611563"/>
          <p14:tracePt t="89335" x="6218238" y="3611563"/>
          <p14:tracePt t="89351" x="6188075" y="3627438"/>
          <p14:tracePt t="89359" x="6172200" y="3649663"/>
          <p14:tracePt t="89376" x="6172200" y="3673475"/>
          <p14:tracePt t="89393" x="6172200" y="3687763"/>
          <p14:tracePt t="89426" x="6172200" y="3695700"/>
          <p14:tracePt t="89455" x="6180138" y="3695700"/>
          <p14:tracePt t="89463" x="6194425" y="3695700"/>
          <p14:tracePt t="89476" x="6202363" y="3695700"/>
          <p14:tracePt t="89493" x="6218238" y="3695700"/>
          <p14:tracePt t="89496" x="6226175" y="3695700"/>
          <p14:tracePt t="89510" x="6232525" y="3679825"/>
          <p14:tracePt t="89543" x="6248400" y="3673475"/>
          <p14:tracePt t="89559" x="6256338" y="3665538"/>
          <p14:tracePt t="89576" x="6270625" y="3657600"/>
          <p14:tracePt t="89593" x="6286500" y="3649663"/>
          <p14:tracePt t="89609" x="6294438" y="3641725"/>
          <p14:tracePt t="89626" x="6308725" y="3641725"/>
          <p14:tracePt t="89643" x="6316663" y="3641725"/>
          <p14:tracePt t="89659" x="6324600" y="3641725"/>
          <p14:tracePt t="89676" x="6332538" y="3641725"/>
          <p14:tracePt t="89710" x="6340475" y="3641725"/>
          <p14:tracePt t="89975" x="6346825" y="3641725"/>
          <p14:tracePt t="90007" x="6354763" y="3641725"/>
          <p14:tracePt t="90015" x="6370638" y="3641725"/>
          <p14:tracePt t="90026" x="6400800" y="3627438"/>
          <p14:tracePt t="90043" x="6423025" y="3627438"/>
          <p14:tracePt t="90060" x="6477000" y="3619500"/>
          <p14:tracePt t="90076" x="6484938" y="3619500"/>
          <p14:tracePt t="90167" x="6492875" y="3619500"/>
          <p14:tracePt t="90183" x="6499225" y="3619500"/>
          <p14:tracePt t="90199" x="6507163" y="3619500"/>
          <p14:tracePt t="90239" x="6515100" y="3619500"/>
          <p14:tracePt t="90247" x="6523038" y="3619500"/>
          <p14:tracePt t="90263" x="6545263" y="3619500"/>
          <p14:tracePt t="90271" x="6553200" y="3619500"/>
          <p14:tracePt t="90279" x="6569075" y="3619500"/>
          <p14:tracePt t="90415" x="6561138" y="3619500"/>
          <p14:tracePt t="90423" x="6523038" y="3673475"/>
          <p14:tracePt t="90431" x="6469063" y="3711575"/>
          <p14:tracePt t="90443" x="6416675" y="3749675"/>
          <p14:tracePt t="90460" x="6164263" y="3840163"/>
          <p14:tracePt t="90476" x="5761038" y="3916363"/>
          <p14:tracePt t="90493" x="5265738" y="3984625"/>
          <p14:tracePt t="90510" x="4808538" y="4046538"/>
          <p14:tracePt t="90513" x="4625975" y="4076700"/>
          <p14:tracePt t="90526" x="4389438" y="4114800"/>
          <p14:tracePt t="90543" x="4229100" y="4160838"/>
          <p14:tracePt t="90560" x="4092575" y="4198938"/>
          <p14:tracePt t="90576" x="3946525" y="4237038"/>
          <p14:tracePt t="90593" x="3878263" y="4251325"/>
          <p14:tracePt t="90610" x="3840163" y="4251325"/>
          <p14:tracePt t="90626" x="3817938" y="4251325"/>
          <p14:tracePt t="90643" x="3779838" y="4237038"/>
          <p14:tracePt t="90660" x="3763963" y="4198938"/>
          <p14:tracePt t="90676" x="3749675" y="4152900"/>
          <p14:tracePt t="90693" x="3725863" y="4130675"/>
          <p14:tracePt t="90710" x="3703638" y="4092575"/>
          <p14:tracePt t="90727" x="3695700" y="4084638"/>
          <p14:tracePt t="90759" x="3687763" y="4084638"/>
          <p14:tracePt t="90775" x="3687763" y="4076700"/>
          <p14:tracePt t="90783" x="3687763" y="4068763"/>
          <p14:tracePt t="90793" x="3703638" y="4060825"/>
          <p14:tracePt t="90810" x="3771900" y="4038600"/>
          <p14:tracePt t="90827" x="3810000" y="4030663"/>
          <p14:tracePt t="90843" x="3856038" y="4000500"/>
          <p14:tracePt t="90860" x="3902075" y="3970338"/>
          <p14:tracePt t="90877" x="3962400" y="3932238"/>
          <p14:tracePt t="90893" x="4000500" y="3902075"/>
          <p14:tracePt t="90910" x="4030663" y="3878263"/>
          <p14:tracePt t="90927" x="4060825" y="3856038"/>
          <p14:tracePt t="90943" x="4068763" y="3856038"/>
          <p14:tracePt t="90960" x="4068763" y="3848100"/>
          <p14:tracePt t="90993" x="4068763" y="3840163"/>
          <p14:tracePt t="91010" x="4068763" y="3825875"/>
          <p14:tracePt t="91027" x="4068763" y="3810000"/>
          <p14:tracePt t="91043" x="4068763" y="3787775"/>
          <p14:tracePt t="91060" x="4068763" y="3771900"/>
          <p14:tracePt t="91077" x="4068763" y="3763963"/>
          <p14:tracePt t="91094" x="4068763" y="3733800"/>
          <p14:tracePt t="91110" x="4068763" y="3725863"/>
          <p14:tracePt t="91127" x="4068763" y="3703638"/>
          <p14:tracePt t="91143" x="4068763" y="3695700"/>
          <p14:tracePt t="91160" x="4068763" y="3687763"/>
          <p14:tracePt t="91231" x="4076700" y="3711575"/>
          <p14:tracePt t="91239" x="4084638" y="3763963"/>
          <p14:tracePt t="91247" x="4098925" y="3810000"/>
          <p14:tracePt t="91260" x="4098925" y="3848100"/>
          <p14:tracePt t="91277" x="4114800" y="3940175"/>
          <p14:tracePt t="91293" x="4122738" y="3984625"/>
          <p14:tracePt t="91326" x="4122738" y="3992563"/>
          <p14:tracePt t="91391" x="4122738" y="4000500"/>
          <p14:tracePt t="91399" x="4130675" y="4000500"/>
          <p14:tracePt t="91410" x="4152900" y="4000500"/>
          <p14:tracePt t="91427" x="4229100" y="3978275"/>
          <p14:tracePt t="91443" x="4327525" y="3962400"/>
          <p14:tracePt t="91460" x="4465638" y="3946525"/>
          <p14:tracePt t="91477" x="4564063" y="3932238"/>
          <p14:tracePt t="91493" x="4602163" y="3924300"/>
          <p14:tracePt t="91567" x="4610100" y="3924300"/>
          <p14:tracePt t="91575" x="4610100" y="3962400"/>
          <p14:tracePt t="91583" x="4618038" y="3984625"/>
          <p14:tracePt t="91593" x="4618038" y="3992563"/>
          <p14:tracePt t="91686" x="4618038" y="3984625"/>
          <p14:tracePt t="91694" x="4625975" y="3962400"/>
          <p14:tracePt t="91703" x="4625975" y="3954463"/>
          <p14:tracePt t="91711" x="4625975" y="3940175"/>
          <p14:tracePt t="91727" x="4625975" y="3902075"/>
          <p14:tracePt t="91744" x="4625975" y="3878263"/>
          <p14:tracePt t="91760" x="4625975" y="3870325"/>
          <p14:tracePt t="91777" x="4618038" y="3856038"/>
          <p14:tracePt t="91794" x="4610100" y="3848100"/>
          <p14:tracePt t="91887" x="4640263" y="3878263"/>
          <p14:tracePt t="91895" x="4670425" y="3908425"/>
          <p14:tracePt t="91903" x="4694238" y="3924300"/>
          <p14:tracePt t="91911" x="4724400" y="3940175"/>
          <p14:tracePt t="91927" x="4762500" y="3962400"/>
          <p14:tracePt t="91944" x="4830763" y="3984625"/>
          <p14:tracePt t="91960" x="4876800" y="3984625"/>
          <p14:tracePt t="91977" x="4914900" y="3984625"/>
          <p14:tracePt t="91994" x="4945063" y="3984625"/>
          <p14:tracePt t="92010" x="4999038" y="3970338"/>
          <p14:tracePt t="92027" x="5021263" y="3954463"/>
          <p14:tracePt t="92044" x="5067300" y="3924300"/>
          <p14:tracePt t="92060" x="5089525" y="3908425"/>
          <p14:tracePt t="92077" x="5127625" y="3886200"/>
          <p14:tracePt t="92094" x="5235575" y="3863975"/>
          <p14:tracePt t="92110" x="5334000" y="3832225"/>
          <p14:tracePt t="92127" x="5478463" y="3817938"/>
          <p14:tracePt t="92144" x="5600700" y="3794125"/>
          <p14:tracePt t="92160" x="5707063" y="3779838"/>
          <p14:tracePt t="92177" x="5783263" y="3779838"/>
          <p14:tracePt t="92194" x="5845175" y="3779838"/>
          <p14:tracePt t="92210" x="5935663" y="3779838"/>
          <p14:tracePt t="92227" x="5981700" y="3794125"/>
          <p14:tracePt t="92244" x="5997575" y="3794125"/>
          <p14:tracePt t="92439" x="6019800" y="3794125"/>
          <p14:tracePt t="92447" x="6027738" y="3794125"/>
          <p14:tracePt t="92455" x="6073775" y="3802063"/>
          <p14:tracePt t="92463" x="6180138" y="3840163"/>
          <p14:tracePt t="92477" x="6248400" y="3863975"/>
          <p14:tracePt t="92494" x="6340475" y="3886200"/>
          <p14:tracePt t="92510" x="6523038" y="3940175"/>
          <p14:tracePt t="92527" x="6553200" y="3946525"/>
          <p14:tracePt t="92544" x="6561138" y="3954463"/>
          <p14:tracePt t="92561" x="6569075" y="3954463"/>
          <p14:tracePt t="92577" x="6569075" y="3962400"/>
          <p14:tracePt t="92594" x="6613525" y="4000500"/>
          <p14:tracePt t="92611" x="6621463" y="4008438"/>
          <p14:tracePt t="92687" x="6613525" y="4008438"/>
          <p14:tracePt t="92695" x="6591300" y="4008438"/>
          <p14:tracePt t="92703" x="6575425" y="4008438"/>
          <p14:tracePt t="92711" x="6561138" y="4008438"/>
          <p14:tracePt t="92727" x="6492875" y="4016375"/>
          <p14:tracePt t="92744" x="6438900" y="4016375"/>
          <p14:tracePt t="92761" x="6316663" y="4038600"/>
          <p14:tracePt t="92777" x="6188075" y="4038600"/>
          <p14:tracePt t="92794" x="6049963" y="4000500"/>
          <p14:tracePt t="92811" x="5959475" y="3954463"/>
          <p14:tracePt t="92827" x="5935663" y="3940175"/>
          <p14:tracePt t="92844" x="5935663" y="3924300"/>
          <p14:tracePt t="92861" x="5935663" y="3902075"/>
          <p14:tracePt t="92878" x="5943600" y="3856038"/>
          <p14:tracePt t="92894" x="5959475" y="3848100"/>
          <p14:tracePt t="92911" x="5973763" y="3825875"/>
          <p14:tracePt t="92928" x="5989638" y="3810000"/>
          <p14:tracePt t="92961" x="5989638" y="3802063"/>
          <p14:tracePt t="92977" x="5989638" y="3794125"/>
          <p14:tracePt t="92994" x="5997575" y="3787775"/>
          <p14:tracePt t="93231" x="5997575" y="3817938"/>
          <p14:tracePt t="93239" x="5997575" y="3886200"/>
          <p14:tracePt t="93247" x="5997575" y="3962400"/>
          <p14:tracePt t="93261" x="5997575" y="4000500"/>
          <p14:tracePt t="93278" x="5997575" y="4076700"/>
          <p14:tracePt t="93367" x="6003925" y="4076700"/>
          <p14:tracePt t="93375" x="6019800" y="4076700"/>
          <p14:tracePt t="93383" x="6035675" y="4068763"/>
          <p14:tracePt t="93394" x="6073775" y="4046538"/>
          <p14:tracePt t="93411" x="6134100" y="4000500"/>
          <p14:tracePt t="93428" x="6164263" y="3992563"/>
          <p14:tracePt t="93444" x="6172200" y="3992563"/>
          <p14:tracePt t="93461" x="6188075" y="3984625"/>
          <p14:tracePt t="93615" x="6188075" y="3978275"/>
          <p14:tracePt t="93623" x="6194425" y="3962400"/>
          <p14:tracePt t="93631" x="6194425" y="3946525"/>
          <p14:tracePt t="93644" x="6194425" y="3940175"/>
          <p14:tracePt t="93661" x="6202363" y="3932238"/>
          <p14:tracePt t="93678" x="6202363" y="3924300"/>
          <p14:tracePt t="93775" x="6202363" y="3932238"/>
          <p14:tracePt t="93783" x="6202363" y="4000500"/>
          <p14:tracePt t="93794" x="6226175" y="4054475"/>
          <p14:tracePt t="93811" x="6240463" y="4130675"/>
          <p14:tracePt t="93895" x="6248400" y="4137025"/>
          <p14:tracePt t="93911" x="6270625" y="4130675"/>
          <p14:tracePt t="93919" x="6302375" y="4114800"/>
          <p14:tracePt t="93928" x="6316663" y="4092575"/>
          <p14:tracePt t="93944" x="6370638" y="4054475"/>
          <p14:tracePt t="93961" x="6408738" y="4030663"/>
          <p14:tracePt t="93978" x="6438900" y="4016375"/>
          <p14:tracePt t="93994" x="6461125" y="4000500"/>
          <p14:tracePt t="94011" x="6477000" y="4000500"/>
          <p14:tracePt t="94028" x="6484938" y="3992563"/>
          <p14:tracePt t="94044" x="6492875" y="3992563"/>
          <p14:tracePt t="94103" x="6499225" y="3984625"/>
          <p14:tracePt t="94111" x="6507163" y="3984625"/>
          <p14:tracePt t="94119" x="6515100" y="3984625"/>
          <p14:tracePt t="94135" x="6523038" y="3984625"/>
          <p14:tracePt t="94151" x="6530975" y="3984625"/>
          <p14:tracePt t="94255" x="6507163" y="3984625"/>
          <p14:tracePt t="94263" x="6454775" y="4000500"/>
          <p14:tracePt t="94271" x="6370638" y="4046538"/>
          <p14:tracePt t="94279" x="6264275" y="4084638"/>
          <p14:tracePt t="94295" x="5965825" y="4191000"/>
          <p14:tracePt t="94311" x="5554663" y="4305300"/>
          <p14:tracePt t="94328" x="5227638" y="4381500"/>
          <p14:tracePt t="94345" x="5021263" y="4411663"/>
          <p14:tracePt t="94361" x="4899025" y="4419600"/>
          <p14:tracePt t="94378" x="4860925" y="4419600"/>
          <p14:tracePt t="94395" x="4854575" y="4419600"/>
          <p14:tracePt t="94411" x="4846638" y="4419600"/>
          <p14:tracePt t="94428" x="4816475" y="4419600"/>
          <p14:tracePt t="94445" x="4702175" y="4435475"/>
          <p14:tracePt t="94461" x="4602163" y="4435475"/>
          <p14:tracePt t="94478" x="4403725" y="4435475"/>
          <p14:tracePt t="94494" x="4283075" y="4435475"/>
          <p14:tracePt t="94511" x="4183063" y="4435475"/>
          <p14:tracePt t="94528" x="4130675" y="4435475"/>
          <p14:tracePt t="94545" x="4114800" y="4435475"/>
          <p14:tracePt t="94615" x="4114800" y="4427538"/>
          <p14:tracePt t="94623" x="4114800" y="4419600"/>
          <p14:tracePt t="94631" x="4098925" y="4403725"/>
          <p14:tracePt t="94645" x="4098925" y="4397375"/>
          <p14:tracePt t="94662" x="4092575" y="4373563"/>
          <p14:tracePt t="94678" x="4084638" y="4365625"/>
          <p14:tracePt t="94695" x="4076700" y="4359275"/>
          <p14:tracePt t="94711" x="4068763" y="4343400"/>
          <p14:tracePt t="94751" x="4068763" y="4335463"/>
          <p14:tracePt t="94761" x="4068763" y="4327525"/>
          <p14:tracePt t="94778" x="4068763" y="4305300"/>
          <p14:tracePt t="94795" x="4084638" y="4289425"/>
          <p14:tracePt t="94811" x="4106863" y="4267200"/>
          <p14:tracePt t="94828" x="4122738" y="4237038"/>
          <p14:tracePt t="94845" x="4137025" y="4221163"/>
          <p14:tracePt t="94861" x="4152900" y="4206875"/>
          <p14:tracePt t="94878" x="4160838" y="4191000"/>
          <p14:tracePt t="94895" x="4160838" y="4183063"/>
          <p14:tracePt t="94911" x="4168775" y="4183063"/>
          <p14:tracePt t="94967" x="4168775" y="4175125"/>
          <p14:tracePt t="95023" x="4175125" y="4175125"/>
          <p14:tracePt t="95063" x="4183063" y="4175125"/>
          <p14:tracePt t="95071" x="4206875" y="4213225"/>
          <p14:tracePt t="95079" x="4221163" y="4244975"/>
          <p14:tracePt t="95095" x="4229100" y="4267200"/>
          <p14:tracePt t="95111" x="4237038" y="4283075"/>
          <p14:tracePt t="95128" x="4237038" y="4289425"/>
          <p14:tracePt t="95145" x="4244975" y="4297363"/>
          <p14:tracePt t="95162" x="4251325" y="4297363"/>
          <p14:tracePt t="95178" x="4259263" y="4297363"/>
          <p14:tracePt t="95212" x="4289425" y="4297363"/>
          <p14:tracePt t="95228" x="4321175" y="4297363"/>
          <p14:tracePt t="95245" x="4373563" y="4259263"/>
          <p14:tracePt t="95262" x="4435475" y="4229100"/>
          <p14:tracePt t="95278" x="4465638" y="4229100"/>
          <p14:tracePt t="95295" x="4479925" y="4229100"/>
          <p14:tracePt t="95358" x="4495800" y="4229100"/>
          <p14:tracePt t="95366" x="4511675" y="4259263"/>
          <p14:tracePt t="95375" x="4541838" y="4327525"/>
          <p14:tracePt t="95383" x="4556125" y="4351338"/>
          <p14:tracePt t="95395" x="4564063" y="4365625"/>
          <p14:tracePt t="95412" x="4587875" y="4427538"/>
          <p14:tracePt t="95487" x="4587875" y="4373563"/>
          <p14:tracePt t="95495" x="4587875" y="4343400"/>
          <p14:tracePt t="95503" x="4587875" y="4305300"/>
          <p14:tracePt t="95512" x="4587875" y="4267200"/>
          <p14:tracePt t="95528" x="4556125" y="4175125"/>
          <p14:tracePt t="95545" x="4525963" y="4122738"/>
          <p14:tracePt t="95562" x="4495800" y="4084638"/>
          <p14:tracePt t="95578" x="4479925" y="4068763"/>
          <p14:tracePt t="95595" x="4473575" y="4060825"/>
          <p14:tracePt t="95628" x="4465638" y="4060825"/>
          <p14:tracePt t="95645" x="4457700" y="4060825"/>
          <p14:tracePt t="95662" x="4397375" y="4084638"/>
          <p14:tracePt t="95678" x="4365625" y="4183063"/>
          <p14:tracePt t="95695" x="4351338" y="4321175"/>
          <p14:tracePt t="95712" x="4351338" y="4389438"/>
          <p14:tracePt t="95728" x="4351338" y="4435475"/>
          <p14:tracePt t="95745" x="4365625" y="4435475"/>
          <p14:tracePt t="95762" x="4397375" y="4435475"/>
          <p14:tracePt t="95778" x="4473575" y="4435475"/>
          <p14:tracePt t="95795" x="4556125" y="4389438"/>
          <p14:tracePt t="95812" x="4625975" y="4321175"/>
          <p14:tracePt t="95828" x="4656138" y="4259263"/>
          <p14:tracePt t="95845" x="4656138" y="4244975"/>
          <p14:tracePt t="95967" x="4664075" y="4237038"/>
          <p14:tracePt t="95999" x="4670425" y="4237038"/>
          <p14:tracePt t="96023" x="4678363" y="4237038"/>
          <p14:tracePt t="96039" x="4694238" y="4229100"/>
          <p14:tracePt t="96047" x="4694238" y="4221163"/>
          <p14:tracePt t="96055" x="4702175" y="4213225"/>
          <p14:tracePt t="96063" x="4716463" y="4198938"/>
          <p14:tracePt t="96078" x="4724400" y="4160838"/>
          <p14:tracePt t="96095" x="4740275" y="4137025"/>
          <p14:tracePt t="96112" x="4746625" y="4130675"/>
          <p14:tracePt t="96129" x="4754563" y="4114800"/>
          <p14:tracePt t="96145" x="4762500" y="4114800"/>
          <p14:tracePt t="96183" x="4770438" y="4114800"/>
          <p14:tracePt t="96195" x="4784725" y="4114800"/>
          <p14:tracePt t="96212" x="4822825" y="4168775"/>
          <p14:tracePt t="96229" x="4906963" y="4313238"/>
          <p14:tracePt t="96246" x="4922838" y="4427538"/>
          <p14:tracePt t="96287" x="4922838" y="4435475"/>
          <p14:tracePt t="96295" x="4914900" y="4435475"/>
          <p14:tracePt t="96312" x="4884738" y="4435475"/>
          <p14:tracePt t="96328" x="4792663" y="4327525"/>
          <p14:tracePt t="96345" x="4740275" y="4251325"/>
          <p14:tracePt t="96362" x="4724400" y="4221163"/>
          <p14:tracePt t="96379" x="4724400" y="4213225"/>
          <p14:tracePt t="96395" x="4724400" y="4206875"/>
          <p14:tracePt t="96455" x="4740275" y="4198938"/>
          <p14:tracePt t="96463" x="4754563" y="4198938"/>
          <p14:tracePt t="96471" x="4770438" y="4198938"/>
          <p14:tracePt t="96479" x="4784725" y="4198938"/>
          <p14:tracePt t="96495" x="4830763" y="4198938"/>
          <p14:tracePt t="96512" x="4884738" y="4198938"/>
          <p14:tracePt t="96529" x="4914900" y="4183063"/>
          <p14:tracePt t="96545" x="4922838" y="4175125"/>
          <p14:tracePt t="96671" x="4930775" y="4175125"/>
          <p14:tracePt t="96679" x="4945063" y="4175125"/>
          <p14:tracePt t="96687" x="4968875" y="4175125"/>
          <p14:tracePt t="96695" x="4983163" y="4175125"/>
          <p14:tracePt t="96712" x="5105400" y="4198938"/>
          <p14:tracePt t="96729" x="5372100" y="4237038"/>
          <p14:tracePt t="96746" x="5646738" y="4275138"/>
          <p14:tracePt t="96762" x="5889625" y="4289425"/>
          <p14:tracePt t="96779" x="5997575" y="4289425"/>
          <p14:tracePt t="96795" x="6019800" y="4289425"/>
          <p14:tracePt t="96855" x="6027738" y="4289425"/>
          <p14:tracePt t="96863" x="6035675" y="4289425"/>
          <p14:tracePt t="96871" x="6042025" y="4289425"/>
          <p14:tracePt t="96879" x="6065838" y="4289425"/>
          <p14:tracePt t="96895" x="6096000" y="4289425"/>
          <p14:tracePt t="96912" x="6103938" y="4289425"/>
          <p14:tracePt t="96929" x="6149975" y="4305300"/>
          <p14:tracePt t="96946" x="6164263" y="4313238"/>
          <p14:tracePt t="96962" x="6210300" y="4313238"/>
          <p14:tracePt t="96979" x="6248400" y="4321175"/>
          <p14:tracePt t="97055" x="6256338" y="4313238"/>
          <p14:tracePt t="97071" x="6256338" y="4305300"/>
          <p14:tracePt t="97087" x="6248400" y="4297363"/>
          <p14:tracePt t="97103" x="6240463" y="4289425"/>
          <p14:tracePt t="97135" x="6232525" y="4289425"/>
          <p14:tracePt t="97143" x="6226175" y="4289425"/>
          <p14:tracePt t="97167" x="6218238" y="4289425"/>
          <p14:tracePt t="97175" x="6210300" y="4289425"/>
          <p14:tracePt t="97199" x="6202363" y="4289425"/>
          <p14:tracePt t="97247" x="6194425" y="4289425"/>
          <p14:tracePt t="97255" x="6188075" y="4289425"/>
          <p14:tracePt t="97263" x="6180138" y="4289425"/>
          <p14:tracePt t="97279" x="6126163" y="4289425"/>
          <p14:tracePt t="97296" x="6019800" y="4289425"/>
          <p14:tracePt t="97312" x="5935663" y="4289425"/>
          <p14:tracePt t="97329" x="5905500" y="4289425"/>
          <p14:tracePt t="97663" x="5897563" y="4289425"/>
          <p14:tracePt t="97767" x="5905500" y="4289425"/>
          <p14:tracePt t="97783" x="5905500" y="4283075"/>
          <p14:tracePt t="97791" x="5913438" y="4259263"/>
          <p14:tracePt t="97798" x="5921375" y="4251325"/>
          <p14:tracePt t="97813" x="5935663" y="4237038"/>
          <p14:tracePt t="97829" x="5959475" y="4206875"/>
          <p14:tracePt t="97846" x="5965825" y="4183063"/>
          <p14:tracePt t="97863" x="5973763" y="4183063"/>
          <p14:tracePt t="97879" x="5981700" y="4175125"/>
          <p14:tracePt t="97927" x="5981700" y="4168775"/>
          <p14:tracePt t="97983" x="5989638" y="4168775"/>
          <p14:tracePt t="97991" x="5997575" y="4168775"/>
          <p14:tracePt t="97999" x="6019800" y="4191000"/>
          <p14:tracePt t="98013" x="6049963" y="4206875"/>
          <p14:tracePt t="98030" x="6156325" y="4289425"/>
          <p14:tracePt t="98046" x="6232525" y="4351338"/>
          <p14:tracePt t="98063" x="6264275" y="4381500"/>
          <p14:tracePt t="98079" x="6278563" y="4397375"/>
          <p14:tracePt t="98183" x="6294438" y="4397375"/>
          <p14:tracePt t="98191" x="6302375" y="4397375"/>
          <p14:tracePt t="98199" x="6308725" y="4381500"/>
          <p14:tracePt t="98213" x="6316663" y="4365625"/>
          <p14:tracePt t="98230" x="6346825" y="4321175"/>
          <p14:tracePt t="98246" x="6354763" y="4305300"/>
          <p14:tracePt t="98263" x="6370638" y="4289425"/>
          <p14:tracePt t="98303" x="6378575" y="4289425"/>
          <p14:tracePt t="98335" x="6384925" y="4289425"/>
          <p14:tracePt t="98359" x="6400800" y="4289425"/>
          <p14:tracePt t="98375" x="6423025" y="4289425"/>
          <p14:tracePt t="98399" x="6438900" y="4289425"/>
          <p14:tracePt t="98415" x="6446838" y="4297363"/>
          <p14:tracePt t="98471" x="6454775" y="4297363"/>
          <p14:tracePt t="98479" x="6461125" y="4297363"/>
          <p14:tracePt t="98487" x="6484938" y="4297363"/>
          <p14:tracePt t="98497" x="6499225" y="4297363"/>
          <p14:tracePt t="98513" x="6523038" y="4297363"/>
          <p14:tracePt t="98529" x="6545263" y="4297363"/>
          <p14:tracePt t="100439" x="6553200" y="4289425"/>
          <p14:tracePt t="100447" x="6537325" y="4244975"/>
          <p14:tracePt t="100455" x="6523038" y="4175125"/>
          <p14:tracePt t="100463" x="6499225" y="4144963"/>
          <p14:tracePt t="100480" x="6454775" y="4030663"/>
          <p14:tracePt t="100497" x="6408738" y="3916363"/>
          <p14:tracePt t="100513" x="6340475" y="3779838"/>
          <p14:tracePt t="100530" x="6308725" y="3627438"/>
          <p14:tracePt t="100547" x="6278563" y="3475038"/>
          <p14:tracePt t="100564" x="6256338" y="3292475"/>
          <p14:tracePt t="100580" x="6218238" y="3048000"/>
          <p14:tracePt t="100597" x="6172200" y="2803525"/>
          <p14:tracePt t="100614" x="6103938" y="2544763"/>
          <p14:tracePt t="100630" x="6073775" y="2422525"/>
          <p14:tracePt t="100647" x="6042025" y="2354263"/>
          <p14:tracePt t="100680" x="6042025" y="2339975"/>
          <p14:tracePt t="100697" x="6027738" y="2301875"/>
          <p14:tracePt t="100714" x="6019800" y="2293938"/>
          <p14:tracePt t="100730" x="6011863" y="2263775"/>
          <p14:tracePt t="100747" x="5989638" y="2193925"/>
          <p14:tracePt t="100780" x="5989638" y="2187575"/>
          <p14:tracePt t="100797" x="5981700" y="2155825"/>
          <p14:tracePt t="100814" x="5973763" y="2149475"/>
          <p14:tracePt t="100903" x="5973763" y="2141538"/>
          <p14:tracePt t="100919" x="5959475" y="2141538"/>
          <p14:tracePt t="100927" x="5935663" y="2247900"/>
          <p14:tracePt t="100935" x="5883275" y="2506663"/>
          <p14:tracePt t="100947" x="5851525" y="2713038"/>
          <p14:tracePt t="100964" x="5799138" y="3162300"/>
          <p14:tracePt t="100980" x="5707063" y="3513138"/>
          <p14:tracePt t="100997" x="5630863" y="3725863"/>
          <p14:tracePt t="100999" x="5592763" y="3810000"/>
          <p14:tracePt t="101014" x="5584825" y="3840163"/>
          <p14:tracePt t="101071" x="5584825" y="3741738"/>
          <p14:tracePt t="101078" x="5584825" y="3573463"/>
          <p14:tracePt t="101087" x="5584825" y="3382963"/>
          <p14:tracePt t="101097" x="5584825" y="3178175"/>
          <p14:tracePt t="101114" x="5532438" y="2705100"/>
          <p14:tracePt t="101130" x="5486400" y="2446338"/>
          <p14:tracePt t="101147" x="5448300" y="2308225"/>
          <p14:tracePt t="101164" x="5448300" y="2301875"/>
          <p14:tracePt t="101207" x="5448300" y="2422525"/>
          <p14:tracePt t="101215" x="5448300" y="2697163"/>
          <p14:tracePt t="101230" x="5448300" y="3336925"/>
          <p14:tracePt t="101247" x="5448300" y="3894138"/>
          <p14:tracePt t="101264" x="5448300" y="4229100"/>
          <p14:tracePt t="101280" x="5456238" y="4275138"/>
          <p14:tracePt t="101297" x="5486400" y="4221163"/>
          <p14:tracePt t="101314" x="5570538" y="3717925"/>
          <p14:tracePt t="101330" x="5584825" y="3094038"/>
          <p14:tracePt t="101347" x="5584825" y="2536825"/>
          <p14:tracePt t="101364" x="5532438" y="2193925"/>
          <p14:tracePt t="101380" x="5494338" y="2049463"/>
          <p14:tracePt t="101397" x="5494338" y="2035175"/>
          <p14:tracePt t="101439" x="5494338" y="2163763"/>
          <p14:tracePt t="101447" x="5494338" y="2392363"/>
          <p14:tracePt t="101455" x="5494338" y="2598738"/>
          <p14:tracePt t="101464" x="5494338" y="2827338"/>
          <p14:tracePt t="101480" x="5494338" y="3200400"/>
          <p14:tracePt t="101497" x="5494338" y="3375025"/>
          <p14:tracePt t="101514" x="5494338" y="3390900"/>
          <p14:tracePt t="101543" x="5494338" y="3322638"/>
          <p14:tracePt t="101551" x="5494338" y="3254375"/>
          <p14:tracePt t="101564" x="5478463" y="3208338"/>
          <p14:tracePt t="101581" x="5456238" y="3132138"/>
          <p14:tracePt t="101598" x="5432425" y="3078163"/>
          <p14:tracePt t="101614" x="5432425" y="3070225"/>
          <p14:tracePt t="101735" x="5432425" y="3094038"/>
          <p14:tracePt t="101743" x="5432425" y="3116263"/>
          <p14:tracePt t="101751" x="5432425" y="3132138"/>
          <p14:tracePt t="101764" x="5432425" y="3154363"/>
          <p14:tracePt t="101781" x="5410200" y="3230563"/>
          <p14:tracePt t="101798" x="5349875" y="3344863"/>
          <p14:tracePt t="101814" x="5318125" y="3368675"/>
          <p14:tracePt t="101831" x="5227638" y="3467100"/>
          <p14:tracePt t="101847" x="5173663" y="3505200"/>
          <p14:tracePt t="101864" x="5135563" y="3521075"/>
          <p14:tracePt t="101881" x="5127625" y="3521075"/>
          <p14:tracePt t="101919" x="5121275" y="3521075"/>
          <p14:tracePt t="103111" x="5113338" y="3521075"/>
          <p14:tracePt t="103119" x="5083175" y="3521075"/>
          <p14:tracePt t="103131" x="5037138" y="3505200"/>
          <p14:tracePt t="103148" x="5013325" y="3497263"/>
          <p14:tracePt t="103695" x="5029200" y="3475038"/>
          <p14:tracePt t="103703" x="5075238" y="3436938"/>
          <p14:tracePt t="103715" x="5097463" y="3413125"/>
          <p14:tracePt t="103731" x="5173663" y="3298825"/>
          <p14:tracePt t="103748" x="5249863" y="3178175"/>
          <p14:tracePt t="103764" x="5326063" y="3055938"/>
          <p14:tracePt t="103782" x="5448300" y="2819400"/>
          <p14:tracePt t="103798" x="5486400" y="2759075"/>
          <p14:tracePt t="103815" x="5532438" y="2659063"/>
          <p14:tracePt t="103871" x="5532438" y="2651125"/>
          <p14:tracePt t="103879" x="5540375" y="2651125"/>
          <p14:tracePt t="103887" x="5546725" y="2651125"/>
          <p14:tracePt t="103898" x="5562600" y="2651125"/>
          <p14:tracePt t="103915" x="5600700" y="2651125"/>
          <p14:tracePt t="103931" x="5622925" y="2651125"/>
          <p14:tracePt t="103948" x="5661025" y="2667000"/>
          <p14:tracePt t="103965" x="5676900" y="2674938"/>
          <p14:tracePt t="104031" x="5684838" y="2674938"/>
          <p14:tracePt t="104039" x="5692775" y="2674938"/>
          <p14:tracePt t="104048" x="5715000" y="2659063"/>
          <p14:tracePt t="104065" x="5737225" y="2568575"/>
          <p14:tracePt t="104082" x="5775325" y="2476500"/>
          <p14:tracePt t="104098" x="5791200" y="2454275"/>
          <p14:tracePt t="104887" x="5761038" y="2522538"/>
          <p14:tracePt t="104895" x="5730875" y="2682875"/>
          <p14:tracePt t="104903" x="5676900" y="2811463"/>
          <p14:tracePt t="104915" x="5638800" y="2955925"/>
          <p14:tracePt t="104932" x="5546725" y="3268663"/>
          <p14:tracePt t="104948" x="5470525" y="3482975"/>
          <p14:tracePt t="104965" x="5418138" y="3703638"/>
          <p14:tracePt t="104982" x="5341938" y="4008438"/>
          <p14:tracePt t="104998" x="5295900" y="4244975"/>
          <p14:tracePt t="105015" x="5257800" y="4465638"/>
          <p14:tracePt t="105032" x="5249863" y="4656138"/>
          <p14:tracePt t="105048" x="5219700" y="4830763"/>
          <p14:tracePt t="105065" x="5203825" y="4945063"/>
          <p14:tracePt t="105082" x="5189538" y="5006975"/>
          <p14:tracePt t="105098" x="5189538" y="5013325"/>
          <p14:tracePt t="105143" x="5181600" y="5021263"/>
          <p14:tracePt t="105151" x="5173663" y="5037138"/>
          <p14:tracePt t="105167" x="5159375" y="5045075"/>
          <p14:tracePt t="105182" x="5105400" y="5067300"/>
          <p14:tracePt t="105198" x="5029200" y="5097463"/>
          <p14:tracePt t="105215" x="4953000" y="5143500"/>
          <p14:tracePt t="105232" x="4922838" y="5165725"/>
          <p14:tracePt t="105249" x="4906963" y="5181600"/>
          <p14:tracePt t="105359" x="4914900" y="5165725"/>
          <p14:tracePt t="105367" x="4930775" y="5143500"/>
          <p14:tracePt t="105375" x="4953000" y="5105400"/>
          <p14:tracePt t="105383" x="4968875" y="5089525"/>
          <p14:tracePt t="105399" x="5013325" y="5037138"/>
          <p14:tracePt t="105415" x="5045075" y="5013325"/>
          <p14:tracePt t="105432" x="5089525" y="4983163"/>
          <p14:tracePt t="105449" x="5127625" y="4953000"/>
          <p14:tracePt t="105465" x="5151438" y="4937125"/>
          <p14:tracePt t="105482" x="5219700" y="4906963"/>
          <p14:tracePt t="105499" x="5265738" y="4884738"/>
          <p14:tracePt t="105515" x="5326063" y="4876800"/>
          <p14:tracePt t="105532" x="5394325" y="4854575"/>
          <p14:tracePt t="105549" x="5456238" y="4846638"/>
          <p14:tracePt t="105566" x="5584825" y="4838700"/>
          <p14:tracePt t="105582" x="5676900" y="4838700"/>
          <p14:tracePt t="105599" x="5707063" y="4838700"/>
          <p14:tracePt t="105615" x="5745163" y="4838700"/>
          <p14:tracePt t="105632" x="5791200" y="4854575"/>
          <p14:tracePt t="105649" x="5807075" y="4860925"/>
          <p14:tracePt t="105665" x="5821363" y="4868863"/>
          <p14:tracePt t="105682" x="5851525" y="4884738"/>
          <p14:tracePt t="105699" x="5867400" y="4884738"/>
          <p14:tracePt t="105715" x="5889625" y="4892675"/>
          <p14:tracePt t="105732" x="5897563" y="4892675"/>
          <p14:tracePt t="105871" x="5889625" y="4899025"/>
          <p14:tracePt t="105879" x="5859463" y="4922838"/>
          <p14:tracePt t="105887" x="5821363" y="4945063"/>
          <p14:tracePt t="105899" x="5791200" y="4960938"/>
          <p14:tracePt t="105915" x="5668963" y="5013325"/>
          <p14:tracePt t="105932" x="5600700" y="5037138"/>
          <p14:tracePt t="105949" x="5578475" y="5045075"/>
          <p14:tracePt t="106007" x="5570538" y="5045075"/>
          <p14:tracePt t="106015" x="5546725" y="5006975"/>
          <p14:tracePt t="106023" x="5540375" y="4991100"/>
          <p14:tracePt t="106032" x="5524500" y="4953000"/>
          <p14:tracePt t="106049" x="5502275" y="4899025"/>
          <p14:tracePt t="106066" x="5494338" y="4860925"/>
          <p14:tracePt t="106082" x="5486400" y="4854575"/>
          <p14:tracePt t="106099" x="5486400" y="4846638"/>
          <p14:tracePt t="106132" x="5478463" y="4838700"/>
          <p14:tracePt t="106149" x="5464175" y="4838700"/>
          <p14:tracePt t="106166" x="5432425" y="4884738"/>
          <p14:tracePt t="106182" x="5402263" y="4953000"/>
          <p14:tracePt t="106199" x="5394325" y="5037138"/>
          <p14:tracePt t="106216" x="5394325" y="5059363"/>
          <p14:tracePt t="106249" x="5394325" y="5067300"/>
          <p14:tracePt t="106266" x="5402263" y="5067300"/>
          <p14:tracePt t="106282" x="5432425" y="5059363"/>
          <p14:tracePt t="106299" x="5456238" y="4975225"/>
          <p14:tracePt t="106316" x="5456238" y="4884738"/>
          <p14:tracePt t="106332" x="5456238" y="4792663"/>
          <p14:tracePt t="106349" x="5456238" y="4708525"/>
          <p14:tracePt t="106366" x="5456238" y="4664075"/>
          <p14:tracePt t="106382" x="5456238" y="4656138"/>
          <p14:tracePt t="106463" x="5470525" y="4656138"/>
          <p14:tracePt t="106479" x="5478463" y="4656138"/>
          <p14:tracePt t="106487" x="5502275" y="4656138"/>
          <p14:tracePt t="106499" x="5508625" y="4670425"/>
          <p14:tracePt t="106516" x="5546725" y="4724400"/>
          <p14:tracePt t="106532" x="5562600" y="4740275"/>
          <p14:tracePt t="106549" x="5570538" y="4754563"/>
          <p14:tracePt t="106615" x="5584825" y="4740275"/>
          <p14:tracePt t="106623" x="5584825" y="4716463"/>
          <p14:tracePt t="106632" x="5592763" y="4694238"/>
          <p14:tracePt t="106649" x="5600700" y="4625975"/>
          <p14:tracePt t="106727" x="5616575" y="4640263"/>
          <p14:tracePt t="106735" x="5622925" y="4670425"/>
          <p14:tracePt t="106743" x="5646738" y="4724400"/>
          <p14:tracePt t="106751" x="5668963" y="4778375"/>
          <p14:tracePt t="106766" x="5722938" y="4860925"/>
          <p14:tracePt t="106782" x="5730875" y="4884738"/>
          <p14:tracePt t="106823" x="5745163" y="4884738"/>
          <p14:tracePt t="106839" x="5768975" y="4876800"/>
          <p14:tracePt t="106849" x="5775325" y="4860925"/>
          <p14:tracePt t="106866" x="5821363" y="4808538"/>
          <p14:tracePt t="106883" x="5851525" y="4784725"/>
          <p14:tracePt t="106899" x="5867400" y="4784725"/>
          <p14:tracePt t="106935" x="5883275" y="4784725"/>
          <p14:tracePt t="106949" x="5897563" y="4784725"/>
          <p14:tracePt t="106966" x="6035675" y="4808538"/>
          <p14:tracePt t="106983" x="6088063" y="4822825"/>
          <p14:tracePt t="106999" x="6126163" y="4822825"/>
          <p14:tracePt t="107031" x="6134100" y="4822825"/>
          <p14:tracePt t="107039" x="6142038" y="4816475"/>
          <p14:tracePt t="107049" x="6142038" y="4808538"/>
          <p14:tracePt t="107066" x="6156325" y="4778375"/>
          <p14:tracePt t="107083" x="6172200" y="4762500"/>
          <p14:tracePt t="107099" x="6172200" y="4746625"/>
          <p14:tracePt t="107191" x="6180138" y="4746625"/>
          <p14:tracePt t="107199" x="6202363" y="4746625"/>
          <p14:tracePt t="107215" x="6210300" y="4746625"/>
          <p14:tracePt t="107342" x="6218238" y="4740275"/>
          <p14:tracePt t="107751" x="6226175" y="4740275"/>
          <p14:tracePt t="107759" x="6232525" y="4792663"/>
          <p14:tracePt t="107767" x="6264275" y="4830763"/>
          <p14:tracePt t="107783" x="6308725" y="4892675"/>
          <p14:tracePt t="107799" x="6332538" y="4914900"/>
          <p14:tracePt t="107816" x="6354763" y="4937125"/>
          <p14:tracePt t="107879" x="6378575" y="4937125"/>
          <p14:tracePt t="107887" x="6408738" y="4930775"/>
          <p14:tracePt t="107895" x="6438900" y="4906963"/>
          <p14:tracePt t="107902" x="6477000" y="4868863"/>
          <p14:tracePt t="107916" x="6499225" y="4846638"/>
          <p14:tracePt t="107933" x="6561138" y="4770438"/>
          <p14:tracePt t="107950" x="6583363" y="4724400"/>
          <p14:tracePt t="107966" x="6591300" y="4708525"/>
          <p14:tracePt t="107983" x="6591300" y="4686300"/>
          <p14:tracePt t="108000" x="6591300" y="4670425"/>
          <p14:tracePt t="108016" x="6591300" y="4648200"/>
          <p14:tracePt t="108033" x="6553200" y="4640263"/>
          <p14:tracePt t="108050" x="6484938" y="4632325"/>
          <p14:tracePt t="108066" x="6384925" y="4632325"/>
          <p14:tracePt t="108083" x="6264275" y="4686300"/>
          <p14:tracePt t="108100" x="6218238" y="4770438"/>
          <p14:tracePt t="108116" x="6202363" y="4868863"/>
          <p14:tracePt t="108133" x="6202363" y="4930775"/>
          <p14:tracePt t="108150" x="6264275" y="4975225"/>
          <p14:tracePt t="108166" x="6430963" y="5006975"/>
          <p14:tracePt t="108183" x="6530975" y="5006975"/>
          <p14:tracePt t="108200" x="6583363" y="4968875"/>
          <p14:tracePt t="108216" x="6583363" y="4914900"/>
          <p14:tracePt t="108233" x="6583363" y="4838700"/>
          <p14:tracePt t="108250" x="6569075" y="4784725"/>
          <p14:tracePt t="108266" x="6537325" y="4762500"/>
          <p14:tracePt t="108283" x="6523038" y="4762500"/>
          <p14:tracePt t="108300" x="6507163" y="4762500"/>
          <p14:tracePt t="108316" x="6499225" y="4762500"/>
          <p14:tracePt t="108333" x="6492875" y="4846638"/>
          <p14:tracePt t="108350" x="6492875" y="4953000"/>
          <p14:tracePt t="108366" x="6492875" y="4960938"/>
          <p14:tracePt t="108407" x="6499225" y="4960938"/>
          <p14:tracePt t="108416" x="6499225" y="4953000"/>
          <p14:tracePt t="108433" x="6499225" y="4930775"/>
          <p14:tracePt t="108450" x="6499225" y="4906963"/>
          <p14:tracePt t="109639" x="6499225" y="4899025"/>
          <p14:tracePt t="109647" x="6492875" y="4892675"/>
          <p14:tracePt t="109655" x="6461125" y="4892675"/>
          <p14:tracePt t="109667" x="6423025" y="4876800"/>
          <p14:tracePt t="109684" x="6210300" y="4899025"/>
          <p14:tracePt t="109700" x="5867400" y="4975225"/>
          <p14:tracePt t="109717" x="5372100" y="5045075"/>
          <p14:tracePt t="109734" x="4518025" y="5151438"/>
          <p14:tracePt t="109750" x="3954463" y="5241925"/>
          <p14:tracePt t="109767" x="3551238" y="5318125"/>
          <p14:tracePt t="109784" x="3306763" y="5349875"/>
          <p14:tracePt t="109800" x="3184525" y="5364163"/>
          <p14:tracePt t="109817" x="3124200" y="5364163"/>
          <p14:tracePt t="109834" x="3101975" y="5364163"/>
          <p14:tracePt t="109850" x="3070225" y="5364163"/>
          <p14:tracePt t="109867" x="3032125" y="5341938"/>
          <p14:tracePt t="109884" x="2971800" y="5318125"/>
          <p14:tracePt t="109900" x="2895600" y="5295900"/>
          <p14:tracePt t="109917" x="2827338" y="5280025"/>
          <p14:tracePt t="109934" x="2789238" y="5280025"/>
          <p14:tracePt t="109950" x="2759075" y="5265738"/>
          <p14:tracePt t="109967" x="2727325" y="5265738"/>
          <p14:tracePt t="109984" x="2689225" y="5257800"/>
          <p14:tracePt t="110000" x="2651125" y="5257800"/>
          <p14:tracePt t="110017" x="2620963" y="5257800"/>
          <p14:tracePt t="110034" x="2613025" y="5257800"/>
          <p14:tracePt t="110071" x="2613025" y="5241925"/>
          <p14:tracePt t="110084" x="2727325" y="5249863"/>
          <p14:tracePt t="110100" x="3344863" y="5303838"/>
          <p14:tracePt t="110117" x="4229100" y="5303838"/>
          <p14:tracePt t="110134" x="5426075" y="5303838"/>
          <p14:tracePt t="110150" x="5753100" y="5303838"/>
          <p14:tracePt t="110167" x="5783263" y="5303838"/>
          <p14:tracePt t="110184" x="5775325" y="5303838"/>
          <p14:tracePt t="110200" x="5532438" y="5303838"/>
          <p14:tracePt t="110217" x="4770438" y="5303838"/>
          <p14:tracePt t="110234" x="3984625" y="5303838"/>
          <p14:tracePt t="110250" x="3551238" y="5303838"/>
          <p14:tracePt t="110267" x="3475038" y="5303838"/>
          <p14:tracePt t="110300" x="3513138" y="5303838"/>
          <p14:tracePt t="110317" x="3635375" y="5303838"/>
          <p14:tracePt t="110333" x="3679825" y="5303838"/>
          <p14:tracePt t="110431" x="3687763" y="5303838"/>
          <p14:tracePt t="110455" x="3687763" y="5287963"/>
          <p14:tracePt t="110463" x="3687763" y="5257800"/>
          <p14:tracePt t="110471" x="3687763" y="5249863"/>
          <p14:tracePt t="110484" x="3679825" y="5227638"/>
          <p14:tracePt t="110500" x="3679825" y="5197475"/>
          <p14:tracePt t="110504" x="3679825" y="5181600"/>
          <p14:tracePt t="110517" x="3679825" y="5173663"/>
          <p14:tracePt t="110631" x="3679825" y="5189538"/>
          <p14:tracePt t="110639" x="3657600" y="5235575"/>
          <p14:tracePt t="110651" x="3543300" y="5287963"/>
          <p14:tracePt t="110667" x="3444875" y="5318125"/>
          <p14:tracePt t="111103" x="3451225" y="5326063"/>
          <p14:tracePt t="111111" x="3475038" y="5326063"/>
          <p14:tracePt t="111127" x="3482975" y="5326063"/>
          <p14:tracePt t="111143" x="3482975" y="5318125"/>
          <p14:tracePt t="111223" x="3482975" y="5295900"/>
          <p14:tracePt t="111231" x="3489325" y="5273675"/>
          <p14:tracePt t="111271" x="3489325" y="5265738"/>
          <p14:tracePt t="111279" x="3497263" y="5249863"/>
          <p14:tracePt t="111287" x="3497263" y="5241925"/>
          <p14:tracePt t="112191" x="3497263" y="5227638"/>
          <p14:tracePt t="112201" x="3497263" y="5219700"/>
          <p14:tracePt t="112218" x="3413125" y="5189538"/>
          <p14:tracePt t="112234" x="3368675" y="5181600"/>
          <p14:tracePt t="112251" x="3352800" y="5181600"/>
          <p14:tracePt t="112268" x="3314700" y="5165725"/>
          <p14:tracePt t="112285" x="3306763" y="5165725"/>
          <p14:tracePt t="112567" x="3276600" y="5165725"/>
          <p14:tracePt t="112575" x="3246438" y="5165725"/>
          <p14:tracePt t="112871" x="3254375" y="5165725"/>
          <p14:tracePt t="112951" x="3298825" y="5159375"/>
          <p14:tracePt t="112959" x="3330575" y="5135563"/>
          <p14:tracePt t="112968" x="3368675" y="5105400"/>
          <p14:tracePt t="112985" x="3482975" y="5029200"/>
          <p14:tracePt t="113001" x="3603625" y="4937125"/>
          <p14:tracePt t="113018" x="3687763" y="4846638"/>
          <p14:tracePt t="113035" x="3771900" y="4732338"/>
          <p14:tracePt t="113051" x="3848100" y="4632325"/>
          <p14:tracePt t="113068" x="3940175" y="4518025"/>
          <p14:tracePt t="113085" x="4016375" y="4411663"/>
          <p14:tracePt t="113102" x="4206875" y="4267200"/>
          <p14:tracePt t="113118" x="4283075" y="4221163"/>
          <p14:tracePt t="113135" x="4457700" y="4144963"/>
          <p14:tracePt t="113151" x="4511675" y="4122738"/>
          <p14:tracePt t="113168" x="4549775" y="4122738"/>
          <p14:tracePt t="113185" x="4556125" y="4122738"/>
          <p14:tracePt t="113231" x="4556125" y="4114800"/>
          <p14:tracePt t="113263" x="4572000" y="4106863"/>
          <p14:tracePt t="113271" x="4594225" y="4084638"/>
          <p14:tracePt t="113279" x="4618038" y="4068763"/>
          <p14:tracePt t="113295" x="4625975" y="4060825"/>
          <p14:tracePt t="113303" x="4632325" y="4054475"/>
          <p14:tracePt t="113318" x="4664075" y="4008438"/>
          <p14:tracePt t="113352" x="4694238" y="3978275"/>
          <p14:tracePt t="113368" x="4732338" y="3940175"/>
          <p14:tracePt t="113385" x="4770438" y="3886200"/>
          <p14:tracePt t="113402" x="4846638" y="3810000"/>
          <p14:tracePt t="113418" x="4884738" y="3787775"/>
          <p14:tracePt t="113435" x="4930775" y="3749675"/>
          <p14:tracePt t="113452" x="5013325" y="3695700"/>
          <p14:tracePt t="113468" x="5029200" y="3687763"/>
          <p14:tracePt t="113485" x="5045075" y="3665538"/>
          <p14:tracePt t="113502" x="5083175" y="3619500"/>
          <p14:tracePt t="113527" x="5089525" y="3597275"/>
          <p14:tracePt t="113655" x="5089525" y="3589338"/>
          <p14:tracePt t="113703" x="5089525" y="3581400"/>
          <p14:tracePt t="113711" x="5089525" y="3565525"/>
          <p14:tracePt t="113719" x="5097463" y="3543300"/>
          <p14:tracePt t="113871" x="5105400" y="3543300"/>
          <p14:tracePt t="113879" x="5105400" y="3513138"/>
          <p14:tracePt t="113887" x="5105400" y="3482975"/>
          <p14:tracePt t="113902" x="5105400" y="3429000"/>
          <p14:tracePt t="113918" x="5105400" y="3368675"/>
          <p14:tracePt t="113935" x="5105400" y="3330575"/>
          <p14:tracePt t="113952" x="5105400" y="3268663"/>
          <p14:tracePt t="113968" x="5105400" y="3222625"/>
          <p14:tracePt t="113985" x="5105400" y="3216275"/>
          <p14:tracePt t="114002" x="5105400" y="3192463"/>
          <p14:tracePt t="114018" x="5135563" y="3146425"/>
          <p14:tracePt t="114035" x="5181600" y="3101975"/>
          <p14:tracePt t="114052" x="5265738" y="3032125"/>
          <p14:tracePt t="114069" x="5341938" y="2963863"/>
          <p14:tracePt t="114085" x="5410200" y="2879725"/>
          <p14:tracePt t="114102" x="5464175" y="2789238"/>
          <p14:tracePt t="114118" x="5478463" y="2713038"/>
          <p14:tracePt t="114135" x="5502275" y="2659063"/>
          <p14:tracePt t="114152" x="5532438" y="2598738"/>
          <p14:tracePt t="114168" x="5546725" y="2544763"/>
          <p14:tracePt t="114185" x="5578475" y="2492375"/>
          <p14:tracePt t="114202" x="5578475" y="2454275"/>
          <p14:tracePt t="114219" x="5592763" y="2422525"/>
          <p14:tracePt t="114235" x="5600700" y="2384425"/>
          <p14:tracePt t="114252" x="5608638" y="2370138"/>
          <p14:tracePt t="114269" x="5608638" y="2362200"/>
          <p14:tracePt t="114285" x="5616575" y="2346325"/>
          <p14:tracePt t="114302" x="5630863" y="2339975"/>
          <p14:tracePt t="114463" x="5630863" y="2378075"/>
          <p14:tracePt t="114471" x="5630863" y="2530475"/>
          <p14:tracePt t="114479" x="5676900" y="2735263"/>
          <p14:tracePt t="114487" x="5699125" y="2925763"/>
          <p14:tracePt t="114502" x="5745163" y="3132138"/>
          <p14:tracePt t="114519" x="5921375" y="3924300"/>
          <p14:tracePt t="114535" x="6003925" y="4525963"/>
          <p14:tracePt t="114552" x="6049963" y="4999038"/>
          <p14:tracePt t="114569" x="6065838" y="5318125"/>
          <p14:tracePt t="114585" x="6065838" y="5380038"/>
          <p14:tracePt t="114619" x="6065838" y="5364163"/>
          <p14:tracePt t="114635" x="6065838" y="4876800"/>
          <p14:tracePt t="114652" x="6019800" y="4198938"/>
          <p14:tracePt t="114669" x="5875338" y="3413125"/>
          <p14:tracePt t="114686" x="5608638" y="2498725"/>
          <p14:tracePt t="114702" x="5562600" y="2354263"/>
          <p14:tracePt t="114719" x="5546725" y="2263775"/>
          <p14:tracePt t="114752" x="5546725" y="2270125"/>
          <p14:tracePt t="114769" x="5584825" y="2697163"/>
          <p14:tracePt t="114785" x="5730875" y="3444875"/>
          <p14:tracePt t="114802" x="5829300" y="4144963"/>
          <p14:tracePt t="114819" x="5913438" y="4479925"/>
          <p14:tracePt t="114835" x="5943600" y="4518025"/>
          <p14:tracePt t="114852" x="5965825" y="4389438"/>
          <p14:tracePt t="114869" x="6011863" y="3863975"/>
          <p14:tracePt t="114886" x="5981700" y="2879725"/>
          <p14:tracePt t="114902" x="5927725" y="2574925"/>
          <p14:tracePt t="114919" x="5867400" y="2193925"/>
          <p14:tracePt t="114967" x="5867400" y="2263775"/>
          <p14:tracePt t="114975" x="5867400" y="2522538"/>
          <p14:tracePt t="114985" x="5867400" y="2827338"/>
          <p14:tracePt t="115002" x="5935663" y="3406775"/>
          <p14:tracePt t="115019" x="6035675" y="3703638"/>
          <p14:tracePt t="115035" x="6057900" y="3725863"/>
          <p14:tracePt t="115052" x="6111875" y="3611563"/>
          <p14:tracePt t="115069" x="6134100" y="3230563"/>
          <p14:tracePt t="115086" x="6080125" y="2713038"/>
          <p14:tracePt t="115102" x="6003925" y="2544763"/>
          <p14:tracePt t="115334" x="5973763" y="2582863"/>
          <p14:tracePt t="115342" x="5943600" y="2620963"/>
          <p14:tracePt t="115352" x="5927725" y="2628900"/>
          <p14:tracePt t="115369" x="5867400" y="2697163"/>
          <p14:tracePt t="115386" x="5829300" y="2751138"/>
          <p14:tracePt t="115402" x="5791200" y="2781300"/>
          <p14:tracePt t="115455" x="5783263" y="2781300"/>
          <p14:tracePt t="115471" x="5761038" y="2797175"/>
          <p14:tracePt t="115479" x="5715000" y="2811463"/>
          <p14:tracePt t="115487" x="5676900" y="2819400"/>
          <p14:tracePt t="115502" x="5516563" y="2857500"/>
          <p14:tracePt t="115519" x="5235575" y="2925763"/>
          <p14:tracePt t="115536" x="4860925" y="2979738"/>
          <p14:tracePt t="115552" x="4389438" y="3048000"/>
          <p14:tracePt t="115569" x="3946525" y="3108325"/>
          <p14:tracePt t="115586" x="3565525" y="3132138"/>
          <p14:tracePt t="115602" x="3352800" y="3132138"/>
          <p14:tracePt t="115619" x="3178175" y="3132138"/>
          <p14:tracePt t="115636" x="3055938" y="3132138"/>
          <p14:tracePt t="115652" x="3032125" y="3132138"/>
          <p14:tracePt t="115669" x="3025775" y="3132138"/>
          <p14:tracePt t="115686" x="3009900" y="3116263"/>
          <p14:tracePt t="115702" x="2987675" y="3070225"/>
          <p14:tracePt t="115719" x="2955925" y="3017838"/>
          <p14:tracePt t="115736" x="2933700" y="2963863"/>
          <p14:tracePt t="115752" x="2911475" y="2903538"/>
          <p14:tracePt t="115769" x="2895600" y="2865438"/>
          <p14:tracePt t="115786" x="2887663" y="2819400"/>
          <p14:tracePt t="115803" x="2879725" y="2797175"/>
          <p14:tracePt t="115819" x="2873375" y="2773363"/>
          <p14:tracePt t="115836" x="2865438" y="2759075"/>
          <p14:tracePt t="115869" x="2857500" y="2759075"/>
          <p14:tracePt t="115887" x="2857500" y="2751138"/>
          <p14:tracePt t="115902" x="2857500" y="2735263"/>
          <p14:tracePt t="115919" x="2841625" y="2713038"/>
          <p14:tracePt t="115936" x="2827338" y="2682875"/>
          <p14:tracePt t="115953" x="2811463" y="2651125"/>
          <p14:tracePt t="115969" x="2803525" y="2620963"/>
          <p14:tracePt t="115986" x="2803525" y="2613025"/>
          <p14:tracePt t="116003" x="2797175" y="2606675"/>
          <p14:tracePt t="116655" x="2789238" y="2620963"/>
          <p14:tracePt t="116663" x="2781300" y="2682875"/>
          <p14:tracePt t="116671" x="2773363" y="2827338"/>
          <p14:tracePt t="116686" x="2759075" y="3032125"/>
          <p14:tracePt t="116703" x="2674938" y="3749675"/>
          <p14:tracePt t="116719" x="2613025" y="4160838"/>
          <p14:tracePt t="116736" x="2574925" y="4533900"/>
          <p14:tracePt t="116753" x="2544763" y="4746625"/>
          <p14:tracePt t="116769" x="2522538" y="4854575"/>
          <p14:tracePt t="116823" x="2522538" y="4740275"/>
          <p14:tracePt t="116831" x="2522538" y="4487863"/>
          <p14:tracePt t="116839" x="2522538" y="4175125"/>
          <p14:tracePt t="116853" x="2522538" y="3848100"/>
          <p14:tracePt t="116870" x="2522538" y="2895600"/>
          <p14:tracePt t="116886" x="2522538" y="2460625"/>
          <p14:tracePt t="116903" x="2522538" y="2247900"/>
          <p14:tracePt t="116919" x="2530475" y="2209800"/>
          <p14:tracePt t="116975" x="2530475" y="2239963"/>
          <p14:tracePt t="116983" x="2560638" y="2400300"/>
          <p14:tracePt t="116991" x="2582863" y="2620963"/>
          <p14:tracePt t="117003" x="2620963" y="2797175"/>
          <p14:tracePt t="117019" x="2628900" y="3101975"/>
          <p14:tracePt t="117036" x="2628900" y="3238500"/>
          <p14:tracePt t="117053" x="2628900" y="3246438"/>
          <p14:tracePt t="117111" x="2628900" y="3216275"/>
          <p14:tracePt t="117119" x="2628900" y="3178175"/>
          <p14:tracePt t="117127" x="2628900" y="3146425"/>
          <p14:tracePt t="117136" x="2628900" y="3101975"/>
          <p14:tracePt t="117153" x="2628900" y="3032125"/>
          <p14:tracePt t="117170" x="2628900" y="3025775"/>
          <p14:tracePt t="117303" x="2628900" y="3032125"/>
          <p14:tracePt t="117311" x="2628900" y="3048000"/>
          <p14:tracePt t="117367" x="2628900" y="3055938"/>
          <p14:tracePt t="117391" x="2620963" y="3070225"/>
          <p14:tracePt t="117407" x="2620963" y="3078163"/>
          <p14:tracePt t="117423" x="2606675" y="3086100"/>
          <p14:tracePt t="117431" x="2606675" y="3094038"/>
          <p14:tracePt t="117455" x="2598738" y="3101975"/>
          <p14:tracePt t="117566" x="2590800" y="3101975"/>
          <p14:tracePt t="117623" x="2582863" y="3101975"/>
          <p14:tracePt t="117679" x="2574925" y="3101975"/>
          <p14:tracePt t="117743" x="2568575" y="3101975"/>
          <p14:tracePt t="117751" x="2560638" y="3101975"/>
          <p14:tracePt t="117759" x="2552700" y="3108325"/>
          <p14:tracePt t="117770" x="2544763" y="3116263"/>
          <p14:tracePt t="117791" x="2536825" y="3116263"/>
          <p14:tracePt t="117803" x="2536825" y="3124200"/>
          <p14:tracePt t="117823" x="2530475" y="3124200"/>
          <p14:tracePt t="117879" x="2522538" y="3124200"/>
          <p14:tracePt t="117927" x="2514600" y="3124200"/>
          <p14:tracePt t="118007" x="2514600" y="3116263"/>
          <p14:tracePt t="118015" x="2522538" y="3108325"/>
          <p14:tracePt t="118023" x="2522538" y="3101975"/>
          <p14:tracePt t="118037" x="2536825" y="3094038"/>
          <p14:tracePt t="118054" x="2568575" y="3070225"/>
          <p14:tracePt t="118070" x="2628900" y="3055938"/>
          <p14:tracePt t="118087" x="2879725" y="3017838"/>
          <p14:tracePt t="118103" x="3132138" y="3001963"/>
          <p14:tracePt t="118120" x="3527425" y="3001963"/>
          <p14:tracePt t="118137" x="4008438" y="3001963"/>
          <p14:tracePt t="118153" x="4541838" y="3001963"/>
          <p14:tracePt t="118170" x="5059363" y="3001963"/>
          <p14:tracePt t="118187" x="5456238" y="3001963"/>
          <p14:tracePt t="118203" x="5684838" y="3001963"/>
          <p14:tracePt t="118220" x="5761038" y="2987675"/>
          <p14:tracePt t="118237" x="5768975" y="2987675"/>
          <p14:tracePt t="118255" x="5775325" y="2979738"/>
          <p14:tracePt t="118335" x="5775325" y="2971800"/>
          <p14:tracePt t="118343" x="5791200" y="2971800"/>
          <p14:tracePt t="118353" x="5807075" y="2971800"/>
          <p14:tracePt t="118370" x="5927725" y="2971800"/>
          <p14:tracePt t="118387" x="6103938" y="2971800"/>
          <p14:tracePt t="118403" x="6302375" y="2971800"/>
          <p14:tracePt t="118420" x="6438900" y="2971800"/>
          <p14:tracePt t="118437" x="6461125" y="2971800"/>
          <p14:tracePt t="118487" x="6438900" y="2971800"/>
          <p14:tracePt t="118495" x="6416675" y="2963863"/>
          <p14:tracePt t="118503" x="6400800" y="2955925"/>
          <p14:tracePt t="118520" x="6340475" y="2949575"/>
          <p14:tracePt t="118537" x="6316663" y="2941638"/>
          <p14:tracePt t="118575" x="6308725" y="2933700"/>
          <p14:tracePt t="118599" x="6302375" y="2933700"/>
          <p14:tracePt t="118607" x="6294438" y="2933700"/>
          <p14:tracePt t="118620" x="6286500" y="2933700"/>
          <p14:tracePt t="118637" x="6264275" y="2933700"/>
          <p14:tracePt t="118653" x="6240463" y="2933700"/>
          <p14:tracePt t="118670" x="6226175" y="2933700"/>
          <p14:tracePt t="118775" x="6218238" y="2933700"/>
          <p14:tracePt t="118791" x="6202363" y="2933700"/>
          <p14:tracePt t="118959" x="6194425" y="2933700"/>
          <p14:tracePt t="118975" x="6202363" y="2925763"/>
          <p14:tracePt t="118983" x="6218238" y="2925763"/>
          <p14:tracePt t="118999" x="6226175" y="2925763"/>
          <p14:tracePt t="119007" x="6248400" y="2925763"/>
          <p14:tracePt t="119022" x="6256338" y="2925763"/>
          <p14:tracePt t="119335" x="6270625" y="2925763"/>
          <p14:tracePt t="119343" x="6278563" y="2933700"/>
          <p14:tracePt t="119354" x="6286500" y="2933700"/>
          <p14:tracePt t="119695" x="6294438" y="2933700"/>
          <p14:tracePt t="119703" x="6316663" y="2933700"/>
          <p14:tracePt t="119791" x="6340475" y="2933700"/>
          <p14:tracePt t="119799" x="6346825" y="2941638"/>
          <p14:tracePt t="119887" x="6370638" y="2941638"/>
          <p14:tracePt t="119983" x="6378575" y="2941638"/>
          <p14:tracePt t="119991" x="6392863" y="2941638"/>
          <p14:tracePt t="119999" x="6400800" y="2941638"/>
          <p14:tracePt t="120023" x="6416675" y="2941638"/>
          <p14:tracePt t="120103" x="6423025" y="2941638"/>
          <p14:tracePt t="120111" x="6430963" y="2925763"/>
          <p14:tracePt t="120121" x="6438900" y="2925763"/>
          <p14:tracePt t="120137" x="6454775" y="2917825"/>
          <p14:tracePt t="120154" x="6461125" y="2911475"/>
          <p14:tracePt t="120407" x="6454775" y="2903538"/>
          <p14:tracePt t="120415" x="6400800" y="2895600"/>
          <p14:tracePt t="120423" x="6324600" y="2879725"/>
          <p14:tracePt t="120438" x="6164263" y="2873375"/>
          <p14:tracePt t="120454" x="5897563" y="2955925"/>
          <p14:tracePt t="120471" x="5508625" y="3063875"/>
          <p14:tracePt t="120488" x="5143500" y="3094038"/>
          <p14:tracePt t="120504" x="4784725" y="3094038"/>
          <p14:tracePt t="120521" x="4435475" y="3094038"/>
          <p14:tracePt t="120537" x="4206875" y="3086100"/>
          <p14:tracePt t="120554" x="4084638" y="3048000"/>
          <p14:tracePt t="120571" x="4038600" y="3025775"/>
          <p14:tracePt t="120587" x="4030663" y="3025775"/>
          <p14:tracePt t="120604" x="4022725" y="3025775"/>
          <p14:tracePt t="120621" x="3962400" y="3009900"/>
          <p14:tracePt t="120638" x="3725863" y="2971800"/>
          <p14:tracePt t="120654" x="3375025" y="2971800"/>
          <p14:tracePt t="120671" x="3192463" y="2941638"/>
          <p14:tracePt t="120688" x="2873375" y="2941638"/>
          <p14:tracePt t="120704" x="2789238" y="2949575"/>
          <p14:tracePt t="120721" x="2751138" y="2949575"/>
          <p14:tracePt t="120807" x="2743200" y="2949575"/>
          <p14:tracePt t="120815" x="2727325" y="2949575"/>
          <p14:tracePt t="120823" x="2705100" y="2979738"/>
          <p14:tracePt t="120838" x="2644775" y="2987675"/>
          <p14:tracePt t="120854" x="2574925" y="3001963"/>
          <p14:tracePt t="120871" x="2468563" y="3017838"/>
          <p14:tracePt t="120888" x="2438400" y="3017838"/>
          <p14:tracePt t="121095" x="2460625" y="3017838"/>
          <p14:tracePt t="121103" x="2484438" y="3017838"/>
          <p14:tracePt t="121111" x="2506663" y="3017838"/>
          <p14:tracePt t="121121" x="2522538" y="3017838"/>
          <p14:tracePt t="121138" x="2574925" y="3009900"/>
          <p14:tracePt t="121154" x="2606675" y="2994025"/>
          <p14:tracePt t="121171" x="2628900" y="2994025"/>
          <p14:tracePt t="121263" x="2636838" y="2987675"/>
          <p14:tracePt t="121287" x="2636838" y="2979738"/>
          <p14:tracePt t="121295" x="2636838" y="2955925"/>
          <p14:tracePt t="121304" x="2636838" y="2949575"/>
          <p14:tracePt t="121321" x="2651125" y="2917825"/>
          <p14:tracePt t="121338" x="2667000" y="2879725"/>
          <p14:tracePt t="121371" x="2689225" y="2841625"/>
          <p14:tracePt t="121404" x="2689225" y="2811463"/>
          <p14:tracePt t="121503" x="2697163" y="2811463"/>
          <p14:tracePt t="121511" x="2697163" y="2819400"/>
          <p14:tracePt t="121521" x="2720975" y="2841625"/>
          <p14:tracePt t="121538" x="2727325" y="2849563"/>
          <p14:tracePt t="121555" x="2735263" y="2849563"/>
          <p14:tracePt t="121607" x="2743200" y="2849563"/>
          <p14:tracePt t="121615" x="2759075" y="2849563"/>
          <p14:tracePt t="121623" x="2781300" y="2849563"/>
          <p14:tracePt t="121638" x="2797175" y="2865438"/>
          <p14:tracePt t="121654" x="2879725" y="2873375"/>
          <p14:tracePt t="121671" x="2979738" y="2873375"/>
          <p14:tracePt t="121688" x="3116263" y="2879725"/>
          <p14:tracePt t="121705" x="3238500" y="2887663"/>
          <p14:tracePt t="121721" x="3352800" y="2895600"/>
          <p14:tracePt t="121738" x="3436938" y="2895600"/>
          <p14:tracePt t="121755" x="3573463" y="2903538"/>
          <p14:tracePt t="121771" x="3771900" y="2911475"/>
          <p14:tracePt t="121788" x="4267200" y="2979738"/>
          <p14:tracePt t="121805" x="4868863" y="3055938"/>
          <p14:tracePt t="121822" x="5791200" y="3124200"/>
          <p14:tracePt t="121838" x="6270625" y="3124200"/>
          <p14:tracePt t="121855" x="6561138" y="3124200"/>
          <p14:tracePt t="121871" x="6713538" y="3124200"/>
          <p14:tracePt t="121888" x="6873875" y="3108325"/>
          <p14:tracePt t="121905" x="7094538" y="3086100"/>
          <p14:tracePt t="121921" x="7337425" y="3048000"/>
          <p14:tracePt t="121938" x="7573963" y="3009900"/>
          <p14:tracePt t="121955" x="7764463" y="2979738"/>
          <p14:tracePt t="121971" x="7916863" y="2955925"/>
          <p14:tracePt t="121988" x="8016875" y="2949575"/>
          <p14:tracePt t="122005" x="8069263" y="2933700"/>
          <p14:tracePt t="122007" x="8093075" y="2933700"/>
          <p14:tracePt t="122021" x="8099425" y="2933700"/>
          <p14:tracePt t="122055" x="8107363" y="2933700"/>
          <p14:tracePt t="122063" x="8123238" y="2933700"/>
          <p14:tracePt t="122071" x="8131175" y="2933700"/>
          <p14:tracePt t="122088" x="8183563" y="2933700"/>
          <p14:tracePt t="122105" x="8213725" y="2933700"/>
          <p14:tracePt t="122183" x="8221663" y="2933700"/>
          <p14:tracePt t="122191" x="8237538" y="2933700"/>
          <p14:tracePt t="122231" x="8259763" y="2933700"/>
          <p14:tracePt t="122239" x="8305800" y="2917825"/>
          <p14:tracePt t="122247" x="8359775" y="2917825"/>
          <p14:tracePt t="122255" x="8389938" y="2917825"/>
          <p14:tracePt t="122271" x="8534400" y="2895600"/>
          <p14:tracePt t="122288" x="8678863" y="2895600"/>
          <p14:tracePt t="122305" x="8809038" y="2887663"/>
          <p14:tracePt t="122321" x="8961438" y="2887663"/>
          <p14:tracePt t="122355" x="8969375" y="2887663"/>
          <p14:tracePt t="122623" x="8953500" y="2887663"/>
          <p14:tracePt t="122631" x="8937625" y="2887663"/>
          <p14:tracePt t="122647" x="8923338" y="2887663"/>
          <p14:tracePt t="122655" x="8907463" y="2887663"/>
          <p14:tracePt t="122672" x="8855075" y="2887663"/>
          <p14:tracePt t="122688" x="8747125" y="2917825"/>
          <p14:tracePt t="122705" x="8678863" y="2941638"/>
          <p14:tracePt t="122722" x="8632825" y="2949575"/>
          <p14:tracePt t="122738" x="8610600" y="2949575"/>
          <p14:tracePt t="122895" x="8594725" y="2949575"/>
          <p14:tracePt t="122903" x="8580438" y="2949575"/>
          <p14:tracePt t="122911" x="8550275" y="2949575"/>
          <p14:tracePt t="122922" x="8534400" y="2949575"/>
          <p14:tracePt t="122939" x="8458200" y="2949575"/>
          <p14:tracePt t="122955" x="8412163" y="2955925"/>
          <p14:tracePt t="122972" x="8404225" y="2955925"/>
          <p14:tracePt t="123063" x="8397875" y="2955925"/>
          <p14:tracePt t="123087" x="8397875" y="2949575"/>
          <p14:tracePt t="123103" x="8397875" y="2917825"/>
          <p14:tracePt t="123111" x="8397875" y="2911475"/>
          <p14:tracePt t="123122" x="8397875" y="2903538"/>
          <p14:tracePt t="123138" x="8404225" y="2895600"/>
          <p14:tracePt t="123155" x="8412163" y="2865438"/>
          <p14:tracePt t="123189" x="8420100" y="2835275"/>
          <p14:tracePt t="123205" x="8428038" y="2819400"/>
          <p14:tracePt t="123222" x="8435975" y="2789238"/>
          <p14:tracePt t="123319" x="8435975" y="2781300"/>
          <p14:tracePt t="123327" x="8458200" y="2781300"/>
          <p14:tracePt t="123339" x="8466138" y="2781300"/>
          <p14:tracePt t="123355" x="8488363" y="2811463"/>
          <p14:tracePt t="123371" x="8534400" y="2933700"/>
          <p14:tracePt t="123388" x="8556625" y="2955925"/>
          <p14:tracePt t="123503" x="8564563" y="2955925"/>
          <p14:tracePt t="123527" x="8572500" y="2949575"/>
          <p14:tracePt t="123622" x="8580438" y="2949575"/>
          <p14:tracePt t="123630" x="8588375" y="2949575"/>
          <p14:tracePt t="123638" x="8594725" y="2949575"/>
          <p14:tracePt t="123670" x="8602663" y="2949575"/>
          <p14:tracePt t="123678" x="8610600" y="2949575"/>
          <p14:tracePt t="123863" x="8618538" y="2949575"/>
          <p14:tracePt t="123895" x="8626475" y="2949575"/>
          <p14:tracePt t="123903" x="8648700" y="2949575"/>
          <p14:tracePt t="123911" x="8670925" y="2949575"/>
          <p14:tracePt t="123922" x="8678863" y="2949575"/>
          <p14:tracePt t="123939" x="8709025" y="2933700"/>
          <p14:tracePt t="124103" x="8716963" y="2933700"/>
          <p14:tracePt t="124119" x="8724900" y="2933700"/>
          <p14:tracePt t="124719" x="8770938" y="2925763"/>
          <p14:tracePt t="124727" x="8861425" y="2917825"/>
          <p14:tracePt t="124735" x="8877300" y="2917825"/>
          <p14:tracePt t="124743" x="8893175" y="2917825"/>
          <p14:tracePt t="124756" x="8923338" y="2917825"/>
          <p14:tracePt t="124772" x="8937625" y="2917825"/>
          <p14:tracePt t="124887" x="8923338" y="2917825"/>
          <p14:tracePt t="124895" x="8869363" y="2917825"/>
          <p14:tracePt t="124906" x="8770938" y="2933700"/>
          <p14:tracePt t="124923" x="8374063" y="3001963"/>
          <p14:tracePt t="124939" x="7620000" y="3055938"/>
          <p14:tracePt t="124956" x="6697663" y="3055938"/>
          <p14:tracePt t="124972" x="5730875" y="3055938"/>
          <p14:tracePt t="124989" x="4876800" y="3070225"/>
          <p14:tracePt t="125006" x="3924300" y="3086100"/>
          <p14:tracePt t="125023" x="3467100" y="3162300"/>
          <p14:tracePt t="125039" x="3254375" y="3184525"/>
          <p14:tracePt t="125056" x="3184525" y="3192463"/>
          <p14:tracePt t="125073" x="3178175" y="3192463"/>
          <p14:tracePt t="125119" x="3170238" y="3192463"/>
          <p14:tracePt t="125143" x="3170238" y="3200400"/>
          <p14:tracePt t="125159" x="3162300" y="3216275"/>
          <p14:tracePt t="125167" x="3162300" y="3230563"/>
          <p14:tracePt t="125183" x="3162300" y="3238500"/>
          <p14:tracePt t="125199" x="3162300" y="3254375"/>
          <p14:tracePt t="125215" x="3162300" y="3260725"/>
          <p14:tracePt t="125223" x="3162300" y="3276600"/>
          <p14:tracePt t="125239" x="3170238" y="3298825"/>
          <p14:tracePt t="125256" x="3192463" y="3368675"/>
          <p14:tracePt t="125273" x="3254375" y="3467100"/>
          <p14:tracePt t="125289" x="3344863" y="3573463"/>
          <p14:tracePt t="125306" x="3429000" y="3635375"/>
          <p14:tracePt t="125323" x="3489325" y="3649663"/>
          <p14:tracePt t="125339" x="3573463" y="3649663"/>
          <p14:tracePt t="125356" x="3703638" y="3627438"/>
          <p14:tracePt t="125373" x="3878263" y="3559175"/>
          <p14:tracePt t="125390" x="4359275" y="3382963"/>
          <p14:tracePt t="125406" x="4525963" y="3336925"/>
          <p14:tracePt t="125423" x="4983163" y="3216275"/>
          <p14:tracePt t="125439" x="5135563" y="3192463"/>
          <p14:tracePt t="125456" x="5227638" y="3184525"/>
          <p14:tracePt t="125473" x="5287963" y="3184525"/>
          <p14:tracePt t="125489" x="5394325" y="3184525"/>
          <p14:tracePt t="125506" x="5532438" y="3192463"/>
          <p14:tracePt t="125523" x="5661025" y="3208338"/>
          <p14:tracePt t="125539" x="5722938" y="3216275"/>
          <p14:tracePt t="125542" x="5737225" y="3216275"/>
          <p14:tracePt t="125556" x="5761038" y="3222625"/>
          <p14:tracePt t="125573" x="5821363" y="3246438"/>
          <p14:tracePt t="125590" x="5883275" y="3254375"/>
          <p14:tracePt t="125606" x="6011863" y="3260725"/>
          <p14:tracePt t="125623" x="6065838" y="3260725"/>
          <p14:tracePt t="125639" x="6126163" y="3260725"/>
          <p14:tracePt t="125656" x="6149975" y="3246438"/>
          <p14:tracePt t="125673" x="6164263" y="3230563"/>
          <p14:tracePt t="125689" x="6164263" y="3222625"/>
          <p14:tracePt t="125839" x="6164263" y="3230563"/>
          <p14:tracePt t="125847" x="6164263" y="3254375"/>
          <p14:tracePt t="125856" x="6164263" y="3268663"/>
          <p14:tracePt t="125873" x="6164263" y="3298825"/>
          <p14:tracePt t="125889" x="6164263" y="3306763"/>
          <p14:tracePt t="125906" x="6164263" y="3314700"/>
          <p14:tracePt t="125923" x="6149975" y="3314700"/>
          <p14:tracePt t="125939" x="6126163" y="3314700"/>
          <p14:tracePt t="125956" x="6111875" y="3322638"/>
          <p14:tracePt t="125973" x="6096000" y="3330575"/>
          <p14:tracePt t="126087" x="6088063" y="3330575"/>
          <p14:tracePt t="126103" x="6088063" y="3322638"/>
          <p14:tracePt t="126127" x="6088063" y="3314700"/>
          <p14:tracePt t="126135" x="6088063" y="3298825"/>
          <p14:tracePt t="126167" x="6088063" y="3292475"/>
          <p14:tracePt t="126207" x="6088063" y="3276600"/>
          <p14:tracePt t="126215" x="6088063" y="3268663"/>
          <p14:tracePt t="126231" x="6096000" y="3268663"/>
          <p14:tracePt t="126240" x="6111875" y="3268663"/>
          <p14:tracePt t="126256" x="6134100" y="3268663"/>
          <p14:tracePt t="126273" x="6156325" y="3268663"/>
          <p14:tracePt t="126290" x="6194425" y="3268663"/>
          <p14:tracePt t="126306" x="6210300" y="3260725"/>
          <p14:tracePt t="126323" x="6240463" y="3260725"/>
          <p14:tracePt t="126340" x="6248400" y="3260725"/>
          <p14:tracePt t="126373" x="6264275" y="3260725"/>
          <p14:tracePt t="126503" x="6264275" y="3254375"/>
          <p14:tracePt t="126623" x="6270625" y="3254375"/>
          <p14:tracePt t="126719" x="6286500" y="3254375"/>
          <p14:tracePt t="126743" x="6294438" y="3246438"/>
          <p14:tracePt t="126783" x="6302375" y="3238500"/>
          <p14:tracePt t="126815" x="6308725" y="3238500"/>
          <p14:tracePt t="126823" x="6316663" y="3238500"/>
          <p14:tracePt t="126887" x="6324600" y="3238500"/>
          <p14:tracePt t="126895" x="6332538" y="3238500"/>
          <p14:tracePt t="126906" x="6340475" y="3238500"/>
          <p14:tracePt t="126923" x="6384925" y="3254375"/>
          <p14:tracePt t="126940" x="6461125" y="3260725"/>
          <p14:tracePt t="126956" x="6469063" y="3260725"/>
          <p14:tracePt t="127119" x="6477000" y="3260725"/>
          <p14:tracePt t="127127" x="6484938" y="3260725"/>
          <p14:tracePt t="127135" x="6499225" y="3260725"/>
          <p14:tracePt t="127143" x="6515100" y="3260725"/>
          <p14:tracePt t="127247" x="6477000" y="3260725"/>
          <p14:tracePt t="127255" x="6378575" y="3306763"/>
          <p14:tracePt t="127263" x="6264275" y="3336925"/>
          <p14:tracePt t="127273" x="6126163" y="3352800"/>
          <p14:tracePt t="127290" x="5707063" y="3413125"/>
          <p14:tracePt t="127307" x="5311775" y="3475038"/>
          <p14:tracePt t="127323" x="4960938" y="3513138"/>
          <p14:tracePt t="127340" x="4732338" y="3543300"/>
          <p14:tracePt t="127357" x="4587875" y="3543300"/>
          <p14:tracePt t="127374" x="4435475" y="3543300"/>
          <p14:tracePt t="127390" x="4403725" y="3543300"/>
          <p14:tracePt t="127407" x="4244975" y="3527425"/>
          <p14:tracePt t="127423" x="4076700" y="3489325"/>
          <p14:tracePt t="127440" x="3886200" y="3444875"/>
          <p14:tracePt t="127457" x="3717925" y="3390900"/>
          <p14:tracePt t="127473" x="3581400" y="3360738"/>
          <p14:tracePt t="127490" x="3482975" y="3330575"/>
          <p14:tracePt t="127507" x="3444875" y="3314700"/>
          <p14:tracePt t="127523" x="3352800" y="3292475"/>
          <p14:tracePt t="127540" x="3254375" y="3276600"/>
          <p14:tracePt t="127543" x="3184525" y="3268663"/>
          <p14:tracePt t="127557" x="3108325" y="3268663"/>
          <p14:tracePt t="127574" x="2841625" y="3268663"/>
          <p14:tracePt t="127590" x="2682875" y="3268663"/>
          <p14:tracePt t="127607" x="2568575" y="3268663"/>
          <p14:tracePt t="127623" x="2506663" y="3268663"/>
          <p14:tracePt t="127775" x="2492375" y="3268663"/>
          <p14:tracePt t="127799" x="2484438" y="3268663"/>
          <p14:tracePt t="127815" x="2468563" y="3268663"/>
          <p14:tracePt t="127831" x="2460625" y="3268663"/>
          <p14:tracePt t="127927" x="2460625" y="3254375"/>
          <p14:tracePt t="127951" x="2460625" y="3238500"/>
          <p14:tracePt t="127959" x="2460625" y="3222625"/>
          <p14:tracePt t="127967" x="2460625" y="3216275"/>
          <p14:tracePt t="127983" x="2468563" y="3200400"/>
          <p14:tracePt t="127991" x="2468563" y="3192463"/>
          <p14:tracePt t="128007" x="2468563" y="3178175"/>
          <p14:tracePt t="128024" x="2484438" y="3162300"/>
          <p14:tracePt t="128040" x="2492375" y="3154363"/>
          <p14:tracePt t="128087" x="2506663" y="3146425"/>
          <p14:tracePt t="128095" x="2514600" y="3146425"/>
          <p14:tracePt t="128111" x="2530475" y="3146425"/>
          <p14:tracePt t="128124" x="2544763" y="3146425"/>
          <p14:tracePt t="128140" x="2628900" y="3238500"/>
          <p14:tracePt t="128157" x="2667000" y="3292475"/>
          <p14:tracePt t="128174" x="2674938" y="3306763"/>
          <p14:tracePt t="128215" x="2682875" y="3314700"/>
          <p14:tracePt t="128247" x="2697163" y="3298825"/>
          <p14:tracePt t="128255" x="2697163" y="3292475"/>
          <p14:tracePt t="128263" x="2697163" y="3268663"/>
          <p14:tracePt t="128274" x="2705100" y="3260725"/>
          <p14:tracePt t="128290" x="2705100" y="3238500"/>
          <p14:tracePt t="128390" x="2713038" y="3230563"/>
          <p14:tracePt t="128407" x="2720975" y="3230563"/>
          <p14:tracePt t="128415" x="2727325" y="3230563"/>
          <p14:tracePt t="128431" x="2735263" y="3230563"/>
          <p14:tracePt t="128440" x="2751138" y="3230563"/>
          <p14:tracePt t="128457" x="2765425" y="3230563"/>
          <p14:tracePt t="128474" x="2773363" y="3230563"/>
          <p14:tracePt t="128815" x="2781300" y="3238500"/>
          <p14:tracePt t="128823" x="2797175" y="3238500"/>
          <p14:tracePt t="128831" x="2827338" y="3246438"/>
          <p14:tracePt t="128841" x="2949575" y="3298825"/>
          <p14:tracePt t="128857" x="3521075" y="3421063"/>
          <p14:tracePt t="128874" x="4321175" y="3527425"/>
          <p14:tracePt t="128891" x="5280025" y="3603625"/>
          <p14:tracePt t="128907" x="6324600" y="3665538"/>
          <p14:tracePt t="128924" x="7185025" y="3665538"/>
          <p14:tracePt t="128941" x="7764463" y="3665538"/>
          <p14:tracePt t="128958" x="8153400" y="3649663"/>
          <p14:tracePt t="128974" x="8297863" y="3597275"/>
          <p14:tracePt t="128991" x="8412163" y="3543300"/>
          <p14:tracePt t="129007" x="8496300" y="3513138"/>
          <p14:tracePt t="129024" x="8542338" y="3489325"/>
          <p14:tracePt t="129041" x="8556625" y="3489325"/>
          <p14:tracePt t="129103" x="8572500" y="3475038"/>
          <p14:tracePt t="129111" x="8594725" y="3475038"/>
          <p14:tracePt t="129119" x="8670925" y="3475038"/>
          <p14:tracePt t="129126" x="8770938" y="3475038"/>
          <p14:tracePt t="129141" x="8847138" y="3475038"/>
          <p14:tracePt t="129158" x="8899525" y="3475038"/>
          <p14:tracePt t="129231" x="8893175" y="3475038"/>
          <p14:tracePt t="129239" x="8855075" y="3475038"/>
          <p14:tracePt t="129247" x="8816975" y="3475038"/>
          <p14:tracePt t="129257" x="8770938" y="3459163"/>
          <p14:tracePt t="129274" x="8732838" y="3459163"/>
          <p14:tracePt t="129291" x="8588375" y="3398838"/>
          <p14:tracePt t="129307" x="8542338" y="3382963"/>
          <p14:tracePt t="129324" x="8534400" y="3382963"/>
          <p14:tracePt t="129341" x="8512175" y="3344863"/>
          <p14:tracePt t="129358" x="8496300" y="3330575"/>
          <p14:tracePt t="129374" x="8496300" y="3306763"/>
          <p14:tracePt t="129391" x="8474075" y="3292475"/>
          <p14:tracePt t="129495" x="8474075" y="3284538"/>
          <p14:tracePt t="129510" x="8466138" y="3284538"/>
          <p14:tracePt t="129527" x="8450263" y="3292475"/>
          <p14:tracePt t="129535" x="8450263" y="3306763"/>
          <p14:tracePt t="129551" x="8450263" y="3314700"/>
          <p14:tracePt t="129815" x="8450263" y="3336925"/>
          <p14:tracePt t="129823" x="8450263" y="3344863"/>
          <p14:tracePt t="129927" x="8458200" y="3344863"/>
          <p14:tracePt t="129935" x="8458200" y="3336925"/>
          <p14:tracePt t="129959" x="8474075" y="3322638"/>
          <p14:tracePt t="129975" x="8474075" y="3314700"/>
          <p14:tracePt t="129991" x="8474075" y="3306763"/>
          <p14:tracePt t="129999" x="8480425" y="3306763"/>
          <p14:tracePt t="130023" x="8488363" y="3298825"/>
          <p14:tracePt t="130031" x="8496300" y="3298825"/>
          <p14:tracePt t="130041" x="8512175" y="3298825"/>
          <p14:tracePt t="130058" x="8534400" y="3292475"/>
          <p14:tracePt t="130074" x="8550275" y="3292475"/>
          <p14:tracePt t="130091" x="8556625" y="3292475"/>
          <p14:tracePt t="130108" x="8610600" y="3306763"/>
          <p14:tracePt t="130124" x="8618538" y="3314700"/>
          <p14:tracePt t="130167" x="8632825" y="3298825"/>
          <p14:tracePt t="130175" x="8632825" y="3292475"/>
          <p14:tracePt t="130191" x="8632825" y="3230563"/>
          <p14:tracePt t="130208" x="8632825" y="3178175"/>
          <p14:tracePt t="130224" x="8632825" y="3124200"/>
          <p14:tracePt t="130241" x="8632825" y="3108325"/>
          <p14:tracePt t="130258" x="8632825" y="3094038"/>
          <p14:tracePt t="130382" x="8640763" y="3132138"/>
          <p14:tracePt t="130390" x="8656638" y="3192463"/>
          <p14:tracePt t="130398" x="8664575" y="3222625"/>
          <p14:tracePt t="130407" x="8664575" y="3254375"/>
          <p14:tracePt t="130424" x="8678863" y="3322638"/>
          <p14:tracePt t="130458" x="8686800" y="3330575"/>
          <p14:tracePt t="130567" x="8686800" y="3306763"/>
          <p14:tracePt t="130575" x="8686800" y="3298825"/>
          <p14:tracePt t="130583" x="8686800" y="3284538"/>
          <p14:tracePt t="130591" x="8694738" y="3268663"/>
          <p14:tracePt t="130608" x="8709025" y="3246438"/>
          <p14:tracePt t="130625" x="8716963" y="3230563"/>
          <p14:tracePt t="130641" x="8716963" y="3222625"/>
          <p14:tracePt t="130658" x="8732838" y="3208338"/>
          <p14:tracePt t="130675" x="8732838" y="3200400"/>
          <p14:tracePt t="130831" x="8740775" y="3200400"/>
          <p14:tracePt t="130847" x="8755063" y="3208338"/>
          <p14:tracePt t="130855" x="8763000" y="3230563"/>
          <p14:tracePt t="130863" x="8793163" y="3284538"/>
          <p14:tracePt t="130875" x="8809038" y="3298825"/>
          <p14:tracePt t="130919" x="8816975" y="3298825"/>
          <p14:tracePt t="130927" x="8823325" y="3298825"/>
          <p14:tracePt t="130983" x="8831263" y="3298825"/>
          <p14:tracePt t="130991" x="8855075" y="3298825"/>
          <p14:tracePt t="130999" x="8861425" y="3298825"/>
          <p14:tracePt t="131008" x="8869363" y="3292475"/>
          <p14:tracePt t="131025" x="8877300" y="3284538"/>
          <p14:tracePt t="131063" x="8885238" y="3276600"/>
          <p14:tracePt t="131071" x="8885238" y="3268663"/>
          <p14:tracePt t="131079" x="8893175" y="3268663"/>
          <p14:tracePt t="131091" x="8899525" y="3260725"/>
          <p14:tracePt t="131391" x="8877300" y="3292475"/>
          <p14:tracePt t="131399" x="8816975" y="3330575"/>
          <p14:tracePt t="131408" x="8763000" y="3375025"/>
          <p14:tracePt t="131425" x="8602663" y="3436938"/>
          <p14:tracePt t="131442" x="8404225" y="3489325"/>
          <p14:tracePt t="131458" x="8229600" y="3535363"/>
          <p14:tracePt t="131475" x="8054975" y="3559175"/>
          <p14:tracePt t="131492" x="7932738" y="3573463"/>
          <p14:tracePt t="131508" x="7788275" y="3581400"/>
          <p14:tracePt t="131525" x="7680325" y="3603625"/>
          <p14:tracePt t="131542" x="7573963" y="3635375"/>
          <p14:tracePt t="131558" x="7535863" y="3649663"/>
          <p14:tracePt t="131575" x="7505700" y="3673475"/>
          <p14:tracePt t="131592" x="7467600" y="3687763"/>
          <p14:tracePt t="131608" x="7451725" y="3703638"/>
          <p14:tracePt t="131625" x="7437438" y="3717925"/>
          <p14:tracePt t="131658" x="7421563" y="3725863"/>
          <p14:tracePt t="131675" x="7407275" y="3741738"/>
          <p14:tracePt t="131692" x="7399338" y="3741738"/>
          <p14:tracePt t="131708" x="7391400" y="3749675"/>
          <p14:tracePt t="131742" x="7369175" y="3749675"/>
          <p14:tracePt t="131758" x="7361238" y="3749675"/>
          <p14:tracePt t="131775" x="7345363" y="3749675"/>
          <p14:tracePt t="131792" x="7299325" y="3717925"/>
          <p14:tracePt t="131808" x="7277100" y="3687763"/>
          <p14:tracePt t="131825" x="7246938" y="3665538"/>
          <p14:tracePt t="131842" x="7223125" y="3649663"/>
          <p14:tracePt t="132247" x="7216775" y="3649663"/>
          <p14:tracePt t="132287" x="7216775" y="3657600"/>
          <p14:tracePt t="132295" x="7216775" y="3665538"/>
          <p14:tracePt t="132303" x="7216775" y="3673475"/>
          <p14:tracePt t="132367" x="7216775" y="3679825"/>
          <p14:tracePt t="132687" x="7223125" y="3679825"/>
          <p14:tracePt t="132695" x="7231063" y="3679825"/>
          <p14:tracePt t="132703" x="7246938" y="3673475"/>
          <p14:tracePt t="132711" x="7254875" y="3673475"/>
          <p14:tracePt t="132726" x="7315200" y="3657600"/>
          <p14:tracePt t="132742" x="7331075" y="3657600"/>
          <p14:tracePt t="132759" x="7361238" y="3641725"/>
          <p14:tracePt t="132775" x="7369175" y="3641725"/>
          <p14:tracePt t="133183" x="7383463" y="3641725"/>
          <p14:tracePt t="133191" x="7391400" y="3641725"/>
          <p14:tracePt t="133207" x="7407275" y="3641725"/>
          <p14:tracePt t="133215" x="7413625" y="3641725"/>
          <p14:tracePt t="133225" x="7429500" y="3641725"/>
          <p14:tracePt t="133242" x="7445375" y="3649663"/>
          <p14:tracePt t="133259" x="7535863" y="3649663"/>
          <p14:tracePt t="133275" x="7559675" y="3649663"/>
          <p14:tracePt t="133292" x="7566025" y="3649663"/>
          <p14:tracePt t="133495" x="7581900" y="3649663"/>
          <p14:tracePt t="133503" x="7589838" y="3649663"/>
          <p14:tracePt t="133887" x="7604125" y="3649663"/>
          <p14:tracePt t="133927" x="7635875" y="3649663"/>
          <p14:tracePt t="133935" x="7666038" y="3649663"/>
          <p14:tracePt t="133943" x="7704138" y="3649663"/>
          <p14:tracePt t="133959" x="7764463" y="3649663"/>
          <p14:tracePt t="133976" x="7794625" y="3649663"/>
          <p14:tracePt t="135783" x="7802563" y="3649663"/>
          <p14:tracePt t="136247" x="7818438" y="3627438"/>
          <p14:tracePt t="136255" x="7826375" y="3619500"/>
          <p14:tracePt t="136359" x="7826375" y="3611563"/>
          <p14:tracePt t="136575" x="7848600" y="3611563"/>
          <p14:tracePt t="136583" x="7894638" y="3611563"/>
          <p14:tracePt t="136593" x="7924800" y="3611563"/>
          <p14:tracePt t="136610" x="8123238" y="3627438"/>
          <p14:tracePt t="136627" x="8183563" y="3635375"/>
          <p14:tracePt t="136643" x="8191500" y="3635375"/>
          <p14:tracePt t="136903" x="8213725" y="3635375"/>
          <p14:tracePt t="136911" x="8283575" y="3635375"/>
          <p14:tracePt t="136919" x="8366125" y="3635375"/>
          <p14:tracePt t="136927" x="8435975" y="3635375"/>
          <p14:tracePt t="136944" x="8556625" y="3635375"/>
          <p14:tracePt t="136960" x="8580438" y="3635375"/>
          <p14:tracePt t="137527" x="8572500" y="3635375"/>
          <p14:tracePt t="137567" x="8564563" y="3635375"/>
          <p14:tracePt t="137807" x="8556625" y="3635375"/>
          <p14:tracePt t="137815" x="8550275" y="3635375"/>
          <p14:tracePt t="137831" x="8542338" y="3635375"/>
          <p14:tracePt t="139303" x="8534400" y="3635375"/>
          <p14:tracePt t="139311" x="8512175" y="3657600"/>
          <p14:tracePt t="139319" x="8474075" y="3695700"/>
          <p14:tracePt t="139328" x="8435975" y="3717925"/>
          <p14:tracePt t="139344" x="8267700" y="3794125"/>
          <p14:tracePt t="139361" x="8039100" y="3870325"/>
          <p14:tracePt t="139378" x="7802563" y="3932238"/>
          <p14:tracePt t="139395" x="7573963" y="4000500"/>
          <p14:tracePt t="139411" x="7399338" y="4030663"/>
          <p14:tracePt t="139428" x="7269163" y="4060825"/>
          <p14:tracePt t="139445" x="7208838" y="4060825"/>
          <p14:tracePt t="139462" x="7170738" y="4060825"/>
          <p14:tracePt t="139478" x="7124700" y="4060825"/>
          <p14:tracePt t="139494" x="7108825" y="4060825"/>
          <p14:tracePt t="139511" x="7094538" y="4060825"/>
          <p14:tracePt t="139528" x="7086600" y="4046538"/>
          <p14:tracePt t="139544" x="7086600" y="4030663"/>
          <p14:tracePt t="139561" x="7070725" y="4008438"/>
          <p14:tracePt t="139578" x="7070725" y="4000500"/>
          <p14:tracePt t="139870" x="7070725" y="3992563"/>
          <p14:tracePt t="139887" x="7070725" y="4000500"/>
          <p14:tracePt t="139959" x="7078663" y="4000500"/>
          <p14:tracePt t="139967" x="7078663" y="4008438"/>
          <p14:tracePt t="140007" x="7078663" y="4016375"/>
          <p14:tracePt t="140127" x="7078663" y="4022725"/>
          <p14:tracePt t="140135" x="7086600" y="4030663"/>
          <p14:tracePt t="140145" x="7094538" y="4038600"/>
          <p14:tracePt t="140263" x="7102475" y="4038600"/>
          <p14:tracePt t="140271" x="7102475" y="4022725"/>
          <p14:tracePt t="140287" x="7108825" y="4022725"/>
          <p14:tracePt t="140382" x="7116763" y="4016375"/>
          <p14:tracePt t="140398" x="7132638" y="4016375"/>
          <p14:tracePt t="140406" x="7140575" y="4016375"/>
          <p14:tracePt t="140414" x="7170738" y="4030663"/>
          <p14:tracePt t="140428" x="7178675" y="4030663"/>
          <p14:tracePt t="140445" x="7192963" y="4038600"/>
          <p14:tracePt t="140461" x="7200900" y="4038600"/>
          <p14:tracePt t="140495" x="7208838" y="4038600"/>
          <p14:tracePt t="140503" x="7216775" y="4038600"/>
          <p14:tracePt t="140511" x="7231063" y="4038600"/>
          <p14:tracePt t="140528" x="7246938" y="4022725"/>
          <p14:tracePt t="140545" x="7269163" y="3992563"/>
          <p14:tracePt t="140562" x="7269163" y="3984625"/>
          <p14:tracePt t="140578" x="7269163" y="3970338"/>
          <p14:tracePt t="140599" x="7269163" y="3962400"/>
          <p14:tracePt t="140647" x="7277100" y="3962400"/>
          <p14:tracePt t="140687" x="7277100" y="3954463"/>
          <p14:tracePt t="140695" x="7285038" y="3946525"/>
          <p14:tracePt t="140703" x="7285038" y="3940175"/>
          <p14:tracePt t="140712" x="7292975" y="3924300"/>
          <p14:tracePt t="140728" x="7299325" y="3916363"/>
          <p14:tracePt t="140745" x="7299325" y="3886200"/>
          <p14:tracePt t="140762" x="7299325" y="3878263"/>
          <p14:tracePt t="140778" x="7299325" y="3863975"/>
          <p14:tracePt t="140895" x="7307263" y="3863975"/>
          <p14:tracePt t="140903" x="7315200" y="3886200"/>
          <p14:tracePt t="140912" x="7331075" y="3924300"/>
          <p14:tracePt t="140928" x="7331075" y="3946525"/>
          <p14:tracePt t="140945" x="7337425" y="3970338"/>
          <p14:tracePt t="140962" x="7345363" y="3984625"/>
          <p14:tracePt t="140978" x="7345363" y="3992563"/>
          <p14:tracePt t="141087" x="7353300" y="4000500"/>
          <p14:tracePt t="141095" x="7361238" y="4000500"/>
          <p14:tracePt t="141103" x="7375525" y="3984625"/>
          <p14:tracePt t="141119" x="7383463" y="3970338"/>
          <p14:tracePt t="141128" x="7391400" y="3954463"/>
          <p14:tracePt t="141145" x="7407275" y="3940175"/>
          <p14:tracePt t="141162" x="7413625" y="3932238"/>
          <p14:tracePt t="141255" x="7421563" y="3932238"/>
          <p14:tracePt t="141263" x="7429500" y="3932238"/>
          <p14:tracePt t="141279" x="7437438" y="3932238"/>
          <p14:tracePt t="141287" x="7445375" y="3932238"/>
          <p14:tracePt t="141295" x="7451725" y="3932238"/>
          <p14:tracePt t="141312" x="7505700" y="3984625"/>
          <p14:tracePt t="141329" x="7527925" y="4000500"/>
          <p14:tracePt t="141361" x="7527925" y="4008438"/>
          <p14:tracePt t="141479" x="7535863" y="4008438"/>
          <p14:tracePt t="141495" x="7535863" y="4000500"/>
          <p14:tracePt t="141503" x="7543800" y="4000500"/>
          <p14:tracePt t="141512" x="7551738" y="3992563"/>
          <p14:tracePt t="141529" x="7581900" y="3992563"/>
          <p14:tracePt t="141545" x="7604125" y="3984625"/>
          <p14:tracePt t="141562" x="7620000" y="3984625"/>
          <p14:tracePt t="141631" x="7635875" y="3984625"/>
          <p14:tracePt t="141639" x="7658100" y="3984625"/>
          <p14:tracePt t="141647" x="7666038" y="3984625"/>
          <p14:tracePt t="141662" x="7680325" y="3984625"/>
          <p14:tracePt t="141679" x="7756525" y="3992563"/>
          <p14:tracePt t="141695" x="7772400" y="4000500"/>
          <p14:tracePt t="142327" x="7780338" y="4000500"/>
          <p14:tracePt t="142343" x="7780338" y="4008438"/>
          <p14:tracePt t="142751" x="7788275" y="4008438"/>
          <p14:tracePt t="142767" x="7794625" y="4008438"/>
          <p14:tracePt t="142775" x="7802563" y="4008438"/>
          <p14:tracePt t="142783" x="7818438" y="4008438"/>
          <p14:tracePt t="142796" x="7832725" y="4008438"/>
          <p14:tracePt t="142812" x="7886700" y="4000500"/>
          <p14:tracePt t="142830" x="7908925" y="4000500"/>
          <p14:tracePt t="142911" x="7916863" y="4000500"/>
          <p14:tracePt t="142919" x="7940675" y="4000500"/>
          <p14:tracePt t="142929" x="7962900" y="4000500"/>
          <p14:tracePt t="142946" x="8069263" y="4000500"/>
          <p14:tracePt t="142962" x="8137525" y="4000500"/>
          <p14:tracePt t="142979" x="8245475" y="4000500"/>
          <p14:tracePt t="142996" x="8251825" y="4000500"/>
          <p14:tracePt t="143111" x="8267700" y="4000500"/>
          <p14:tracePt t="143119" x="8297863" y="4000500"/>
          <p14:tracePt t="143129" x="8305800" y="4000500"/>
          <p14:tracePt t="143167" x="8328025" y="4000500"/>
          <p14:tracePt t="143175" x="8359775" y="4000500"/>
          <p14:tracePt t="143183" x="8428038" y="4008438"/>
          <p14:tracePt t="143196" x="8488363" y="4016375"/>
          <p14:tracePt t="143213" x="8572500" y="4016375"/>
          <p14:tracePt t="143229" x="8694738" y="4022725"/>
          <p14:tracePt t="143246" x="8732838" y="4030663"/>
          <p14:tracePt t="143262" x="8816975" y="4046538"/>
          <p14:tracePt t="143511" x="8823325" y="4054475"/>
          <p14:tracePt t="143535" x="8816975" y="4054475"/>
          <p14:tracePt t="143543" x="8801100" y="4054475"/>
          <p14:tracePt t="143551" x="8785225" y="4054475"/>
          <p14:tracePt t="143563" x="8740775" y="4054475"/>
          <p14:tracePt t="143579" x="8678863" y="4054475"/>
          <p14:tracePt t="143596" x="8618538" y="4054475"/>
          <p14:tracePt t="143613" x="8588375" y="4054475"/>
          <p14:tracePt t="143743" x="8580438" y="4054475"/>
          <p14:tracePt t="143751" x="8572500" y="4054475"/>
          <p14:tracePt t="143767" x="8564563" y="4054475"/>
          <p14:tracePt t="143783" x="8564563" y="4046538"/>
          <p14:tracePt t="143799" x="8556625" y="4046538"/>
          <p14:tracePt t="144719" x="8534400" y="4046538"/>
          <p14:tracePt t="144727" x="8488363" y="4046538"/>
          <p14:tracePt t="144735" x="8404225" y="4060825"/>
          <p14:tracePt t="144746" x="8305800" y="4092575"/>
          <p14:tracePt t="144763" x="8008938" y="4144963"/>
          <p14:tracePt t="144780" x="7658100" y="4175125"/>
          <p14:tracePt t="144796" x="7361238" y="4229100"/>
          <p14:tracePt t="144813" x="7192963" y="4251325"/>
          <p14:tracePt t="144830" x="7108825" y="4283075"/>
          <p14:tracePt t="144846" x="7064375" y="4297363"/>
          <p14:tracePt t="144863" x="7056438" y="4313238"/>
          <p14:tracePt t="144880" x="7032625" y="4321175"/>
          <p14:tracePt t="144896" x="7010400" y="4327525"/>
          <p14:tracePt t="144913" x="6994525" y="4335463"/>
          <p14:tracePt t="144930" x="6980238" y="4335463"/>
          <p14:tracePt t="144983" x="6964363" y="4335463"/>
          <p14:tracePt t="144991" x="6956425" y="4335463"/>
          <p14:tracePt t="144999" x="6934200" y="4335463"/>
          <p14:tracePt t="145013" x="6918325" y="4343400"/>
          <p14:tracePt t="145030" x="6850063" y="4351338"/>
          <p14:tracePt t="145047" x="6835775" y="4365625"/>
          <p14:tracePt t="145063" x="6827838" y="4365625"/>
          <p14:tracePt t="145143" x="6842125" y="4365625"/>
          <p14:tracePt t="145151" x="6873875" y="4365625"/>
          <p14:tracePt t="145163" x="6904038" y="4365625"/>
          <p14:tracePt t="145180" x="6980238" y="4365625"/>
          <p14:tracePt t="145197" x="7070725" y="4365625"/>
          <p14:tracePt t="145213" x="7146925" y="4359275"/>
          <p14:tracePt t="145230" x="7178675" y="4351338"/>
          <p14:tracePt t="145279" x="7185025" y="4343400"/>
          <p14:tracePt t="145431" x="7178675" y="4343400"/>
          <p14:tracePt t="145439" x="7178675" y="4351338"/>
          <p14:tracePt t="145447" x="7170738" y="4359275"/>
          <p14:tracePt t="145463" x="7162800" y="4359275"/>
          <p14:tracePt t="145480" x="7162800" y="4365625"/>
          <p14:tracePt t="145791" x="7154863" y="4373563"/>
          <p14:tracePt t="145799" x="7146925" y="4373563"/>
          <p14:tracePt t="145807" x="7140575" y="4381500"/>
          <p14:tracePt t="145823" x="7132638" y="4389438"/>
          <p14:tracePt t="146159" x="7140575" y="4389438"/>
          <p14:tracePt t="146166" x="7154863" y="4389438"/>
          <p14:tracePt t="146175" x="7178675" y="4389438"/>
          <p14:tracePt t="146183" x="7185025" y="4389438"/>
          <p14:tracePt t="146199" x="7200900" y="4389438"/>
          <p14:tracePt t="146215" x="7208838" y="4389438"/>
          <p14:tracePt t="146487" x="7223125" y="4373563"/>
          <p14:tracePt t="146495" x="7239000" y="4359275"/>
          <p14:tracePt t="146503" x="7246938" y="4351338"/>
          <p14:tracePt t="146514" x="7261225" y="4335463"/>
          <p14:tracePt t="146530" x="7269163" y="4321175"/>
          <p14:tracePt t="146547" x="7277100" y="4313238"/>
          <p14:tracePt t="146564" x="7277100" y="4305300"/>
          <p14:tracePt t="146566" x="7277100" y="4297363"/>
          <p14:tracePt t="146679" x="7285038" y="4297363"/>
          <p14:tracePt t="146711" x="7299325" y="4305300"/>
          <p14:tracePt t="146719" x="7307263" y="4327525"/>
          <p14:tracePt t="146730" x="7315200" y="4343400"/>
          <p14:tracePt t="146747" x="7331075" y="4373563"/>
          <p14:tracePt t="146764" x="7345363" y="4411663"/>
          <p14:tracePt t="146839" x="7353300" y="4419600"/>
          <p14:tracePt t="146871" x="7369175" y="4411663"/>
          <p14:tracePt t="146887" x="7383463" y="4389438"/>
          <p14:tracePt t="146903" x="7391400" y="4381500"/>
          <p14:tracePt t="146911" x="7391400" y="4373563"/>
          <p14:tracePt t="146919" x="7391400" y="4365625"/>
          <p14:tracePt t="146931" x="7399338" y="4359275"/>
          <p14:tracePt t="146947" x="7407275" y="4359275"/>
          <p14:tracePt t="146964" x="7407275" y="4351338"/>
          <p14:tracePt t="146981" x="7413625" y="4343400"/>
          <p14:tracePt t="147007" x="7429500" y="4343400"/>
          <p14:tracePt t="147015" x="7437438" y="4343400"/>
          <p14:tracePt t="147031" x="7467600" y="4343400"/>
          <p14:tracePt t="147047" x="7505700" y="4343400"/>
          <p14:tracePt t="147064" x="7527925" y="4343400"/>
          <p14:tracePt t="147847" x="7535863" y="4343400"/>
          <p14:tracePt t="147855" x="7551738" y="4343400"/>
          <p14:tracePt t="147887" x="7551738" y="4351338"/>
          <p14:tracePt t="147911" x="7551738" y="4365625"/>
          <p14:tracePt t="147919" x="7559675" y="4365625"/>
          <p14:tracePt t="147959" x="7559675" y="4373563"/>
          <p14:tracePt t="147967" x="7559675" y="4381500"/>
          <p14:tracePt t="147975" x="7566025" y="4381500"/>
          <p14:tracePt t="147983" x="7566025" y="4389438"/>
          <p14:tracePt t="147999" x="7581900" y="4397375"/>
          <p14:tracePt t="148014" x="7589838" y="4403725"/>
          <p14:tracePt t="148031" x="7604125" y="4419600"/>
          <p14:tracePt t="148048" x="7642225" y="4435475"/>
          <p14:tracePt t="148064" x="7666038" y="4435475"/>
          <p14:tracePt t="148081" x="7712075" y="4435475"/>
          <p14:tracePt t="148098" x="7750175" y="4435475"/>
          <p14:tracePt t="148114" x="7772400" y="4435475"/>
          <p14:tracePt t="148131" x="7788275" y="4435475"/>
          <p14:tracePt t="148148" x="7802563" y="4435475"/>
          <p14:tracePt t="148181" x="7802563" y="4419600"/>
          <p14:tracePt t="148198" x="7810500" y="4411663"/>
          <p14:tracePt t="148407" x="7810500" y="4403725"/>
          <p14:tracePt t="148415" x="7810500" y="4397375"/>
          <p14:tracePt t="148423" x="7810500" y="4389438"/>
          <p14:tracePt t="148431" x="7810500" y="4373563"/>
          <p14:tracePt t="148448" x="7810500" y="4365625"/>
          <p14:tracePt t="148471" x="7810500" y="4359275"/>
          <p14:tracePt t="148481" x="7810500" y="4351338"/>
          <p14:tracePt t="148498" x="7810500" y="4343400"/>
          <p14:tracePt t="148591" x="7810500" y="4351338"/>
          <p14:tracePt t="148599" x="7810500" y="4373563"/>
          <p14:tracePt t="148607" x="7810500" y="4397375"/>
          <p14:tracePt t="148615" x="7810500" y="4403725"/>
          <p14:tracePt t="148695" x="7810500" y="4411663"/>
          <p14:tracePt t="148711" x="7826375" y="4411663"/>
          <p14:tracePt t="148727" x="7832725" y="4403725"/>
          <p14:tracePt t="148735" x="7848600" y="4397375"/>
          <p14:tracePt t="148750" x="7856538" y="4381500"/>
          <p14:tracePt t="148767" x="7856538" y="4373563"/>
          <p14:tracePt t="148782" x="7864475" y="4373563"/>
          <p14:tracePt t="148798" x="7870825" y="4359275"/>
          <p14:tracePt t="148814" x="7878763" y="4343400"/>
          <p14:tracePt t="148831" x="7894638" y="4321175"/>
          <p14:tracePt t="148848" x="7902575" y="4297363"/>
          <p14:tracePt t="148865" x="7908925" y="4289425"/>
          <p14:tracePt t="148881" x="7916863" y="4275138"/>
          <p14:tracePt t="148898" x="7924800" y="4267200"/>
          <p14:tracePt t="148915" x="7932738" y="4251325"/>
          <p14:tracePt t="148931" x="7947025" y="4244975"/>
          <p14:tracePt t="148948" x="7954963" y="4237038"/>
          <p14:tracePt t="148982" x="7970838" y="4237038"/>
          <p14:tracePt t="148998" x="7985125" y="4237038"/>
          <p14:tracePt t="149015" x="7993063" y="4237038"/>
          <p14:tracePt t="149031" x="8047038" y="4275138"/>
          <p14:tracePt t="149048" x="8069263" y="4305300"/>
          <p14:tracePt t="149065" x="8085138" y="4313238"/>
          <p14:tracePt t="149551" x="8107363" y="4313238"/>
          <p14:tracePt t="149559" x="8229600" y="4313238"/>
          <p14:tracePt t="149566" x="8359775" y="4313238"/>
          <p14:tracePt t="149582" x="8480425" y="4313238"/>
          <p14:tracePt t="149598" x="8594725" y="4313238"/>
          <p14:tracePt t="149615" x="8610600" y="4313238"/>
          <p14:tracePt t="149783" x="8626475" y="4313238"/>
          <p14:tracePt t="149791" x="8648700" y="4313238"/>
          <p14:tracePt t="149799" x="8670925" y="4313238"/>
          <p14:tracePt t="149815" x="8747125" y="4313238"/>
          <p14:tracePt t="149832" x="8793163" y="4313238"/>
          <p14:tracePt t="150039" x="8793163" y="4335463"/>
          <p14:tracePt t="150055" x="8770938" y="4335463"/>
          <p14:tracePt t="150063" x="8740775" y="4321175"/>
          <p14:tracePt t="150071" x="8732838" y="4297363"/>
          <p14:tracePt t="150495" x="8709025" y="4297363"/>
          <p14:tracePt t="150503" x="8686800" y="4297363"/>
          <p14:tracePt t="150511" x="8648700" y="4297363"/>
          <p14:tracePt t="150519" x="8618538" y="4297363"/>
          <p14:tracePt t="150532" x="8588375" y="4297363"/>
          <p14:tracePt t="150549" x="8556625" y="4297363"/>
          <p14:tracePt t="150623" x="8550275" y="4297363"/>
          <p14:tracePt t="151327" x="8556625" y="4297363"/>
          <p14:tracePt t="151335" x="8588375" y="4297363"/>
          <p14:tracePt t="151343" x="8602663" y="4297363"/>
          <p14:tracePt t="151351" x="8618538" y="4297363"/>
          <p14:tracePt t="151366" x="8686800" y="4297363"/>
          <p14:tracePt t="151382" x="8709025" y="4297363"/>
          <p14:tracePt t="151399" x="8716963" y="4297363"/>
          <p14:tracePt t="151455" x="8747125" y="4297363"/>
          <p14:tracePt t="151463" x="8778875" y="4297363"/>
          <p14:tracePt t="151471" x="8801100" y="4297363"/>
          <p14:tracePt t="151482" x="8823325" y="4297363"/>
          <p14:tracePt t="151499" x="8855075" y="4297363"/>
          <p14:tracePt t="151515" x="8869363" y="4297363"/>
          <p14:tracePt t="151679" x="8893175" y="4289425"/>
          <p14:tracePt t="151687" x="8923338" y="4244975"/>
          <p14:tracePt t="151699" x="8953500" y="4198938"/>
          <p14:tracePt t="151716" x="9007475" y="4076700"/>
          <p14:tracePt t="151732" x="9083675" y="3946525"/>
          <p14:tracePt t="151749" x="9144000" y="3779838"/>
          <p14:tracePt t="151766" x="9204325" y="3581400"/>
          <p14:tracePt t="151782" x="9236075" y="3429000"/>
          <p14:tracePt t="151799" x="9242425" y="3306763"/>
          <p14:tracePt t="151816" x="9250363" y="3184525"/>
          <p14:tracePt t="151832" x="9250363" y="3086100"/>
          <p14:tracePt t="151849" x="9250363" y="2987675"/>
          <p14:tracePt t="151866" x="9250363" y="2925763"/>
          <p14:tracePt t="151882" x="9250363" y="2879725"/>
          <p14:tracePt t="151899" x="9250363" y="2819400"/>
          <p14:tracePt t="151916" x="9250363" y="2759075"/>
          <p14:tracePt t="151932" x="9250363" y="2720975"/>
          <p14:tracePt t="151949" x="9250363" y="2667000"/>
          <p14:tracePt t="151966" x="9228138" y="2613025"/>
          <p14:tracePt t="151982" x="9220200" y="2582863"/>
          <p14:tracePt t="151999" x="9212263" y="2560638"/>
          <p14:tracePt t="152016" x="9204325" y="2552700"/>
          <p14:tracePt t="152032" x="9204325" y="2536825"/>
          <p14:tracePt t="152049" x="9197975" y="2536825"/>
          <p14:tracePt t="152066" x="9197975" y="2530475"/>
          <p14:tracePt t="152083" x="9190038" y="2530475"/>
          <p14:tracePt t="152099" x="9182100" y="2514600"/>
          <p14:tracePt t="152116" x="9166225" y="2514600"/>
          <p14:tracePt t="152133" x="9159875" y="2514600"/>
          <p14:tracePt t="152149" x="9136063" y="2506663"/>
          <p14:tracePt t="152166" x="9121775" y="2506663"/>
          <p14:tracePt t="152182" x="9113838" y="2506663"/>
          <p14:tracePt t="152199" x="9083675" y="2492375"/>
          <p14:tracePt t="152216" x="9067800" y="2484438"/>
          <p14:tracePt t="152233" x="9029700" y="2484438"/>
          <p14:tracePt t="152249" x="9007475" y="2476500"/>
          <p14:tracePt t="152266" x="8969375" y="2460625"/>
          <p14:tracePt t="152283" x="8953500" y="2460625"/>
          <p14:tracePt t="152299" x="8937625" y="2460625"/>
          <p14:tracePt t="152316" x="8931275" y="2460625"/>
          <p14:tracePt t="152333" x="8923338" y="2460625"/>
          <p14:tracePt t="152349" x="8801100" y="2460625"/>
          <p14:tracePt t="152366" x="8763000" y="2460625"/>
          <p14:tracePt t="152383" x="8564563" y="2454275"/>
          <p14:tracePt t="152399" x="8518525" y="2454275"/>
          <p14:tracePt t="152416" x="8496300" y="2446338"/>
          <p14:tracePt t="152487" x="8488363" y="2446338"/>
          <p14:tracePt t="152527" x="8480425" y="2446338"/>
          <p14:tracePt t="152545" x="8450263" y="2476500"/>
          <p14:tracePt t="152551" x="8435975" y="2506663"/>
          <p14:tracePt t="152567" x="8412163" y="2522538"/>
          <p14:tracePt t="152575" x="8382000" y="2560638"/>
          <p14:tracePt t="152591" x="8374063" y="2568575"/>
          <p14:tracePt t="152599" x="8374063" y="2574925"/>
          <p14:tracePt t="152616" x="8359775" y="2590800"/>
          <p14:tracePt t="152639" x="8343900" y="2598738"/>
          <p14:tracePt t="152649" x="8335963" y="2620963"/>
          <p14:tracePt t="152666" x="8335963" y="2628900"/>
          <p14:tracePt t="152683" x="8328025" y="2636838"/>
          <p14:tracePt t="152703" x="8321675" y="2644775"/>
          <p14:tracePt t="152716" x="8321675" y="2659063"/>
          <p14:tracePt t="152733" x="8313738" y="2689225"/>
          <p14:tracePt t="152750" x="8289925" y="2735263"/>
          <p14:tracePt t="152766" x="8289925" y="2751138"/>
          <p14:tracePt t="152783" x="8283575" y="2765425"/>
          <p14:tracePt t="152799" x="8283575" y="2797175"/>
          <p14:tracePt t="152816" x="8275638" y="2835275"/>
          <p14:tracePt t="152833" x="8275638" y="2879725"/>
          <p14:tracePt t="152849" x="8267700" y="2903538"/>
          <p14:tracePt t="152866" x="8267700" y="2925763"/>
          <p14:tracePt t="152883" x="8267700" y="2955925"/>
          <p14:tracePt t="152899" x="8267700" y="3001963"/>
          <p14:tracePt t="152916" x="8267700" y="3070225"/>
          <p14:tracePt t="152933" x="8267700" y="3124200"/>
          <p14:tracePt t="152950" x="8267700" y="3208338"/>
          <p14:tracePt t="152966" x="8267700" y="3230563"/>
          <p14:tracePt t="152983" x="8267700" y="3254375"/>
          <p14:tracePt t="152999" x="8267700" y="3306763"/>
          <p14:tracePt t="153016" x="8267700" y="3390900"/>
          <p14:tracePt t="153033" x="8267700" y="3475038"/>
          <p14:tracePt t="153050" x="8267700" y="3565525"/>
          <p14:tracePt t="153066" x="8275638" y="3665538"/>
          <p14:tracePt t="153083" x="8275638" y="3733800"/>
          <p14:tracePt t="153099" x="8275638" y="3779838"/>
          <p14:tracePt t="153116" x="8275638" y="3817938"/>
          <p14:tracePt t="153133" x="8275638" y="3840163"/>
          <p14:tracePt t="153150" x="8275638" y="3908425"/>
          <p14:tracePt t="153166" x="8289925" y="3978275"/>
          <p14:tracePt t="153183" x="8297863" y="4022725"/>
          <p14:tracePt t="153200" x="8305800" y="4076700"/>
          <p14:tracePt t="153216" x="8305800" y="4122738"/>
          <p14:tracePt t="153233" x="8321675" y="4152900"/>
          <p14:tracePt t="153250" x="8335963" y="4206875"/>
          <p14:tracePt t="153266" x="8351838" y="4267200"/>
          <p14:tracePt t="153283" x="8366125" y="4313238"/>
          <p14:tracePt t="153300" x="8382000" y="4373563"/>
          <p14:tracePt t="153316" x="8404225" y="4411663"/>
          <p14:tracePt t="153333" x="8420100" y="4449763"/>
          <p14:tracePt t="153350" x="8450263" y="4503738"/>
          <p14:tracePt t="153366" x="8474075" y="4549775"/>
          <p14:tracePt t="153383" x="8488363" y="4587875"/>
          <p14:tracePt t="153399" x="8518525" y="4618038"/>
          <p14:tracePt t="153416" x="8550275" y="4648200"/>
          <p14:tracePt t="153433" x="8564563" y="4664075"/>
          <p14:tracePt t="153503" x="8594725" y="4664075"/>
          <p14:tracePt t="153511" x="8648700" y="4640263"/>
          <p14:tracePt t="153519" x="8702675" y="4610100"/>
          <p14:tracePt t="153533" x="8770938" y="4579938"/>
          <p14:tracePt t="153550" x="8983663" y="4397375"/>
          <p14:tracePt t="153566" x="9075738" y="4313238"/>
          <p14:tracePt t="153583" x="9090025" y="4259263"/>
          <p14:tracePt t="153600" x="9105900" y="4168775"/>
          <p14:tracePt t="153616" x="9113838" y="4054475"/>
          <p14:tracePt t="153633" x="9121775" y="3924300"/>
          <p14:tracePt t="153650" x="9121775" y="3810000"/>
          <p14:tracePt t="153666" x="9121775" y="3687763"/>
          <p14:tracePt t="153683" x="9121775" y="3573463"/>
          <p14:tracePt t="153700" x="9121775" y="3467100"/>
          <p14:tracePt t="153716" x="9113838" y="3352800"/>
          <p14:tracePt t="153733" x="9105900" y="3246438"/>
          <p14:tracePt t="153750" x="9075738" y="3108325"/>
          <p14:tracePt t="153766" x="9067800" y="3040063"/>
          <p14:tracePt t="153783" x="9059863" y="2949575"/>
          <p14:tracePt t="153800" x="9051925" y="2887663"/>
          <p14:tracePt t="153816" x="9045575" y="2835275"/>
          <p14:tracePt t="153833" x="9037638" y="2781300"/>
          <p14:tracePt t="153850" x="9029700" y="2765425"/>
          <p14:tracePt t="153866" x="9013825" y="2727325"/>
          <p14:tracePt t="153883" x="8999538" y="2689225"/>
          <p14:tracePt t="153900" x="8975725" y="2636838"/>
          <p14:tracePt t="153916" x="8969375" y="2620963"/>
          <p14:tracePt t="153933" x="8945563" y="2590800"/>
          <p14:tracePt t="153950" x="8915400" y="2560638"/>
          <p14:tracePt t="153966" x="8907463" y="2560638"/>
          <p14:tracePt t="153983" x="8899525" y="2552700"/>
          <p14:tracePt t="154000" x="8893175" y="2552700"/>
          <p14:tracePt t="154016" x="8885238" y="2552700"/>
          <p14:tracePt t="154033" x="8861425" y="2552700"/>
          <p14:tracePt t="154050" x="8847138" y="2544763"/>
          <p14:tracePt t="154067" x="8831263" y="2544763"/>
          <p14:tracePt t="154083" x="8816975" y="2544763"/>
          <p14:tracePt t="154100" x="8809038" y="2544763"/>
          <p14:tracePt t="154133" x="8801100" y="2544763"/>
          <p14:tracePt t="154150" x="8747125" y="2544763"/>
          <p14:tracePt t="154166" x="8580438" y="2568575"/>
          <p14:tracePt t="154183" x="8556625" y="2568575"/>
          <p14:tracePt t="154200" x="8526463" y="2568575"/>
          <p14:tracePt t="154217" x="8442325" y="2574925"/>
          <p14:tracePt t="154250" x="8435975" y="2582863"/>
          <p14:tracePt t="154287" x="8420100" y="2590800"/>
          <p14:tracePt t="154295" x="8397875" y="2620963"/>
          <p14:tracePt t="154303" x="8374063" y="2644775"/>
          <p14:tracePt t="154319" x="8366125" y="2674938"/>
          <p14:tracePt t="154333" x="8335963" y="2720975"/>
          <p14:tracePt t="154350" x="8305800" y="2759075"/>
          <p14:tracePt t="154367" x="8283575" y="2857500"/>
          <p14:tracePt t="154383" x="8275638" y="2963863"/>
          <p14:tracePt t="154400" x="8259763" y="3055938"/>
          <p14:tracePt t="154417" x="8245475" y="3132138"/>
          <p14:tracePt t="154433" x="8237538" y="3216275"/>
          <p14:tracePt t="154450" x="8237538" y="3322638"/>
          <p14:tracePt t="154467" x="8237538" y="3413125"/>
          <p14:tracePt t="154483" x="8237538" y="3505200"/>
          <p14:tracePt t="154500" x="8237538" y="3611563"/>
          <p14:tracePt t="154517" x="8237538" y="3717925"/>
          <p14:tracePt t="154534" x="8237538" y="3894138"/>
          <p14:tracePt t="154550" x="8237538" y="3932238"/>
          <p14:tracePt t="154553" x="8237538" y="3984625"/>
          <p14:tracePt t="154567" x="8237538" y="4038600"/>
          <p14:tracePt t="154583" x="8237538" y="4076700"/>
          <p14:tracePt t="154600" x="8245475" y="4098925"/>
          <p14:tracePt t="154617" x="8251825" y="4122738"/>
          <p14:tracePt t="154633" x="8267700" y="4144963"/>
          <p14:tracePt t="154650" x="8289925" y="4198938"/>
          <p14:tracePt t="154667" x="8328025" y="4259263"/>
          <p14:tracePt t="154683" x="8366125" y="4297363"/>
          <p14:tracePt t="154700" x="8404225" y="4351338"/>
          <p14:tracePt t="154717" x="8428038" y="4373563"/>
          <p14:tracePt t="154733" x="8428038" y="4381500"/>
          <p14:tracePt t="154871" x="8435975" y="4381500"/>
          <p14:tracePt t="154879" x="8458200" y="4381500"/>
          <p14:tracePt t="154887" x="8480425" y="4389438"/>
          <p14:tracePt t="154900" x="8518525" y="4389438"/>
          <p14:tracePt t="154917" x="8602663" y="4389438"/>
          <p14:tracePt t="154934" x="8686800" y="4381500"/>
          <p14:tracePt t="154950" x="8702675" y="4381500"/>
          <p14:tracePt t="155015" x="8716963" y="4351338"/>
          <p14:tracePt t="155023" x="8770938" y="4283075"/>
          <p14:tracePt t="155033" x="8823325" y="4213225"/>
          <p14:tracePt t="155050" x="8893175" y="4114800"/>
          <p14:tracePt t="155067" x="8969375" y="3992563"/>
          <p14:tracePt t="155084" x="9021763" y="3902075"/>
          <p14:tracePt t="155100" x="9037638" y="3810000"/>
          <p14:tracePt t="155117" x="9059863" y="3717925"/>
          <p14:tracePt t="155134" x="9067800" y="3551238"/>
          <p14:tracePt t="155150" x="9075738" y="3413125"/>
          <p14:tracePt t="155167" x="9075738" y="3276600"/>
          <p14:tracePt t="155184" x="9075738" y="3140075"/>
          <p14:tracePt t="155200" x="9075738" y="3009900"/>
          <p14:tracePt t="155217" x="9051925" y="2895600"/>
          <p14:tracePt t="155234" x="9021763" y="2819400"/>
          <p14:tracePt t="155250" x="8999538" y="2751138"/>
          <p14:tracePt t="155267" x="8991600" y="2720975"/>
          <p14:tracePt t="155284" x="8975725" y="2697163"/>
          <p14:tracePt t="155317" x="8969375" y="2682875"/>
          <p14:tracePt t="155334" x="8931275" y="2644775"/>
          <p14:tracePt t="155350" x="8899525" y="2606675"/>
          <p14:tracePt t="155367" x="8869363" y="2582863"/>
          <p14:tracePt t="155384" x="8861425" y="2582863"/>
          <p14:tracePt t="155400" x="8855075" y="2574925"/>
          <p14:tracePt t="155439" x="8831263" y="2568575"/>
          <p14:tracePt t="155455" x="8816975" y="2568575"/>
          <p14:tracePt t="155467" x="8801100" y="2560638"/>
          <p14:tracePt t="155484" x="8778875" y="2552700"/>
          <p14:tracePt t="155500" x="8755063" y="2552700"/>
          <p14:tracePt t="155517" x="8740775" y="2552700"/>
          <p14:tracePt t="155534" x="8732838" y="2552700"/>
          <p14:tracePt t="155550" x="8724900" y="2552700"/>
          <p14:tracePt t="155567" x="8670925" y="2552700"/>
          <p14:tracePt t="155584" x="8594725" y="2574925"/>
          <p14:tracePt t="155600" x="8488363" y="2613025"/>
          <p14:tracePt t="155617" x="8366125" y="2674938"/>
          <p14:tracePt t="155634" x="8297863" y="2720975"/>
          <p14:tracePt t="155651" x="8251825" y="2751138"/>
          <p14:tracePt t="155667" x="8221663" y="2781300"/>
          <p14:tracePt t="155684" x="8199438" y="2811463"/>
          <p14:tracePt t="155700" x="8169275" y="2865438"/>
          <p14:tracePt t="155717" x="8099425" y="2994025"/>
          <p14:tracePt t="155734" x="7940675" y="3268663"/>
          <p14:tracePt t="155750" x="7794625" y="3581400"/>
          <p14:tracePt t="155767" x="7666038" y="3870325"/>
          <p14:tracePt t="155784" x="7475538" y="4213225"/>
          <p14:tracePt t="155800" x="7375525" y="4381500"/>
          <p14:tracePt t="155817" x="7292975" y="4549775"/>
          <p14:tracePt t="155834" x="7231063" y="4670425"/>
          <p14:tracePt t="155851" x="7192963" y="4770438"/>
          <p14:tracePt t="155867" x="7132638" y="4860925"/>
          <p14:tracePt t="155884" x="7078663" y="4953000"/>
          <p14:tracePt t="155901" x="7032625" y="5013325"/>
          <p14:tracePt t="155917" x="6964363" y="5067300"/>
          <p14:tracePt t="155934" x="6819900" y="5097463"/>
          <p14:tracePt t="155950" x="6727825" y="5097463"/>
          <p14:tracePt t="155967" x="6613525" y="5097463"/>
          <p14:tracePt t="155984" x="6477000" y="5097463"/>
          <p14:tracePt t="156001" x="6332538" y="5097463"/>
          <p14:tracePt t="156017" x="6188075" y="5059363"/>
          <p14:tracePt t="156034" x="6019800" y="5037138"/>
          <p14:tracePt t="156051" x="5897563" y="5029200"/>
          <p14:tracePt t="156067" x="5753100" y="5021263"/>
          <p14:tracePt t="156084" x="5630863" y="5021263"/>
          <p14:tracePt t="156101" x="5502275" y="5021263"/>
          <p14:tracePt t="156118" x="5356225" y="5021263"/>
          <p14:tracePt t="156134" x="5159375" y="5021263"/>
          <p14:tracePt t="156151" x="5021263" y="5021263"/>
          <p14:tracePt t="156167" x="4899025" y="5021263"/>
          <p14:tracePt t="156184" x="4830763" y="5021263"/>
          <p14:tracePt t="156201" x="4778375" y="5021263"/>
          <p14:tracePt t="156217" x="4746625" y="5021263"/>
          <p14:tracePt t="156234" x="4740275" y="5021263"/>
          <p14:tracePt t="156251" x="4732338" y="5021263"/>
          <p14:tracePt t="156267" x="4724400" y="5021263"/>
          <p14:tracePt t="156284" x="4702175" y="5021263"/>
          <p14:tracePt t="156301" x="4625975" y="5013325"/>
          <p14:tracePt t="156318" x="4449763" y="4991100"/>
          <p14:tracePt t="156334" x="4381500" y="4983163"/>
          <p14:tracePt t="156351" x="4183063" y="4953000"/>
          <p14:tracePt t="156367" x="4068763" y="4937125"/>
          <p14:tracePt t="156384" x="4000500" y="4922838"/>
          <p14:tracePt t="156401" x="3970338" y="4922838"/>
          <p14:tracePt t="156417" x="3908425" y="4922838"/>
          <p14:tracePt t="156434" x="3840163" y="4922838"/>
          <p14:tracePt t="156451" x="3779838" y="4922838"/>
          <p14:tracePt t="156467" x="3695700" y="4922838"/>
          <p14:tracePt t="156484" x="3589338" y="4922838"/>
          <p14:tracePt t="156501" x="3482975" y="4922838"/>
          <p14:tracePt t="156518" x="3336925" y="4922838"/>
          <p14:tracePt t="156534" x="3306763" y="4922838"/>
          <p14:tracePt t="156551" x="3246438" y="4922838"/>
          <p14:tracePt t="156567" x="3230563" y="4922838"/>
          <p14:tracePt t="156791" x="3254375" y="4922838"/>
          <p14:tracePt t="156799" x="3292475" y="4922838"/>
          <p14:tracePt t="156807" x="3336925" y="4922838"/>
          <p14:tracePt t="156818" x="3398838" y="4922838"/>
          <p14:tracePt t="156834" x="3551238" y="4922838"/>
          <p14:tracePt t="156851" x="3695700" y="4922838"/>
          <p14:tracePt t="156868" x="3817938" y="4922838"/>
          <p14:tracePt t="156884" x="3870325" y="4922838"/>
          <p14:tracePt t="156901" x="3878263" y="4922838"/>
          <p14:tracePt t="157031" x="3902075" y="4922838"/>
          <p14:tracePt t="157038" x="3932238" y="4922838"/>
          <p14:tracePt t="157051" x="3962400" y="4922838"/>
          <p14:tracePt t="157068" x="4038600" y="4922838"/>
          <p14:tracePt t="157084" x="4130675" y="4922838"/>
          <p14:tracePt t="157101" x="4206875" y="4922838"/>
          <p14:tracePt t="157118" x="4267200" y="4930775"/>
          <p14:tracePt t="157134" x="4289425" y="4945063"/>
          <p14:tracePt t="157215" x="4297363" y="4945063"/>
          <p14:tracePt t="157223" x="4327525" y="4953000"/>
          <p14:tracePt t="157234" x="4403725" y="4960938"/>
          <p14:tracePt t="157251" x="4640263" y="5029200"/>
          <p14:tracePt t="157268" x="4854575" y="5045075"/>
          <p14:tracePt t="157284" x="5159375" y="5089525"/>
          <p14:tracePt t="157301" x="5402263" y="5127625"/>
          <p14:tracePt t="157318" x="5592763" y="5143500"/>
          <p14:tracePt t="157334" x="5638800" y="5143500"/>
          <p14:tracePt t="157351" x="5676900" y="5143500"/>
          <p14:tracePt t="157367" x="5715000" y="5143500"/>
          <p14:tracePt t="157384" x="5783263" y="5143500"/>
          <p14:tracePt t="157401" x="5889625" y="5143500"/>
          <p14:tracePt t="157418" x="6049963" y="5143500"/>
          <p14:tracePt t="157434" x="6210300" y="5143500"/>
          <p14:tracePt t="157451" x="6362700" y="5143500"/>
          <p14:tracePt t="157468" x="6507163" y="5143500"/>
          <p14:tracePt t="157484" x="6629400" y="5143500"/>
          <p14:tracePt t="157501" x="6727825" y="5143500"/>
          <p14:tracePt t="157518" x="6827838" y="5143500"/>
          <p14:tracePt t="157534" x="6950075" y="5143500"/>
          <p14:tracePt t="157551" x="7032625" y="5143500"/>
          <p14:tracePt t="157568" x="7070725" y="5135563"/>
          <p14:tracePt t="157584" x="7116763" y="5127625"/>
          <p14:tracePt t="157601" x="7162800" y="5121275"/>
          <p14:tracePt t="157618" x="7261225" y="5121275"/>
          <p14:tracePt t="157634" x="7369175" y="5121275"/>
          <p14:tracePt t="157651" x="7489825" y="5121275"/>
          <p14:tracePt t="157668" x="7589838" y="5121275"/>
          <p14:tracePt t="157685" x="7650163" y="5121275"/>
          <p14:tracePt t="157727" x="7658100" y="5113338"/>
          <p14:tracePt t="157759" x="7650163" y="5105400"/>
          <p14:tracePt t="157767" x="7620000" y="5097463"/>
          <p14:tracePt t="157775" x="7589838" y="5089525"/>
          <p14:tracePt t="157785" x="7551738" y="5075238"/>
          <p14:tracePt t="157801" x="7445375" y="5067300"/>
          <p14:tracePt t="157818" x="7337425" y="5067300"/>
          <p14:tracePt t="157834" x="7292975" y="5059363"/>
          <p14:tracePt t="157851" x="7285038" y="5059363"/>
          <p14:tracePt t="157895" x="7277100" y="5045075"/>
          <p14:tracePt t="157903" x="7246938" y="5045075"/>
          <p14:tracePt t="157918" x="7178675" y="5021263"/>
          <p14:tracePt t="157934" x="7056438" y="4991100"/>
          <p14:tracePt t="157951" x="7018338" y="4968875"/>
          <p14:tracePt t="157968" x="6994525" y="4945063"/>
          <p14:tracePt t="157985" x="6994525" y="4892675"/>
          <p14:tracePt t="158001" x="6994525" y="4808538"/>
          <p14:tracePt t="158018" x="6994525" y="4708525"/>
          <p14:tracePt t="158035" x="6994525" y="4602163"/>
          <p14:tracePt t="158051" x="7010400" y="4518025"/>
          <p14:tracePt t="158068" x="7018338" y="4479925"/>
          <p14:tracePt t="158085" x="7018338" y="4465638"/>
          <p14:tracePt t="158143" x="7026275" y="4457700"/>
          <p14:tracePt t="158167" x="7026275" y="4465638"/>
          <p14:tracePt t="158175" x="7026275" y="4533900"/>
          <p14:tracePt t="158185" x="7026275" y="4594225"/>
          <p14:tracePt t="158201" x="7048500" y="4740275"/>
          <p14:tracePt t="158218" x="7056438" y="4854575"/>
          <p14:tracePt t="158235" x="7064375" y="4906963"/>
          <p14:tracePt t="158251" x="7070725" y="4922838"/>
          <p14:tracePt t="158311" x="7078663" y="4922838"/>
          <p14:tracePt t="158319" x="7102475" y="4922838"/>
          <p14:tracePt t="158327" x="7124700" y="4914900"/>
          <p14:tracePt t="158336" x="7140575" y="4899025"/>
          <p14:tracePt t="158351" x="7185025" y="4876800"/>
          <p14:tracePt t="158368" x="7246938" y="4854575"/>
          <p14:tracePt t="158385" x="7261225" y="4854575"/>
          <p14:tracePt t="158423" x="7269163" y="4854575"/>
          <p14:tracePt t="158487" x="7285038" y="4854575"/>
          <p14:tracePt t="158511" x="7285038" y="4860925"/>
          <p14:tracePt t="158519" x="7285038" y="4884738"/>
          <p14:tracePt t="158535" x="7292975" y="4899025"/>
          <p14:tracePt t="158543" x="7292975" y="4906963"/>
          <p14:tracePt t="158551" x="7307263" y="4922838"/>
          <p14:tracePt t="158615" x="7307263" y="4930775"/>
          <p14:tracePt t="158638" x="7315200" y="4930775"/>
          <p14:tracePt t="158647" x="7315200" y="4914900"/>
          <p14:tracePt t="158655" x="7315200" y="4906963"/>
          <p14:tracePt t="158668" x="7315200" y="4899025"/>
          <p14:tracePt t="158685" x="7315200" y="4876800"/>
          <p14:tracePt t="158759" x="7315200" y="4860925"/>
          <p14:tracePt t="158783" x="7315200" y="4854575"/>
          <p14:tracePt t="158791" x="7315200" y="4846638"/>
          <p14:tracePt t="158802" x="7315200" y="4838700"/>
          <p14:tracePt t="158818" x="7331075" y="4822825"/>
          <p14:tracePt t="158835" x="7331075" y="4816475"/>
          <p14:tracePt t="158852" x="7331075" y="4800600"/>
          <p14:tracePt t="158868" x="7337425" y="4784725"/>
          <p14:tracePt t="158895" x="7345363" y="4784725"/>
          <p14:tracePt t="158911" x="7353300" y="4784725"/>
          <p14:tracePt t="158927" x="7369175" y="4784725"/>
          <p14:tracePt t="158935" x="7375525" y="4784725"/>
          <p14:tracePt t="158952" x="7383463" y="4784725"/>
          <p14:tracePt t="158968" x="7399338" y="4784725"/>
          <p14:tracePt t="159159" x="7407275" y="4784725"/>
          <p14:tracePt t="159167" x="7421563" y="4784725"/>
          <p14:tracePt t="159175" x="7429500" y="4784725"/>
          <p14:tracePt t="159185" x="7437438" y="4784725"/>
          <p14:tracePt t="159202" x="7451725" y="4784725"/>
          <p14:tracePt t="159218" x="7467600" y="4784725"/>
          <p14:tracePt t="159235" x="7475538" y="4792663"/>
          <p14:tracePt t="159359" x="7489825" y="4800600"/>
          <p14:tracePt t="159366" x="7497763" y="4800600"/>
          <p14:tracePt t="159374" x="7521575" y="4816475"/>
          <p14:tracePt t="159385" x="7581900" y="4846638"/>
          <p14:tracePt t="159402" x="7612063" y="4860925"/>
          <p14:tracePt t="160374" x="7581900" y="4860925"/>
          <p14:tracePt t="160382" x="7467600" y="4860925"/>
          <p14:tracePt t="160390" x="7323138" y="4816475"/>
          <p14:tracePt t="160402" x="7208838" y="4778375"/>
          <p14:tracePt t="160419" x="7070725" y="4770438"/>
          <p14:tracePt t="160435" x="6781800" y="4770438"/>
          <p14:tracePt t="160452" x="6469063" y="4732338"/>
          <p14:tracePt t="160469" x="6294438" y="4732338"/>
          <p14:tracePt t="160486" x="6270625" y="4732338"/>
          <p14:tracePt t="160943" x="6248400" y="4702175"/>
          <p14:tracePt t="160951" x="6240463" y="4678363"/>
          <p14:tracePt t="160959" x="6218238" y="4648200"/>
          <p14:tracePt t="160983" x="6218238" y="4632325"/>
          <p14:tracePt t="160991" x="6218238" y="4618038"/>
          <p14:tracePt t="161002" x="6218238" y="4594225"/>
          <p14:tracePt t="161019" x="6232525" y="4465638"/>
          <p14:tracePt t="161036" x="6248400" y="4397375"/>
          <p14:tracePt t="161052" x="6256338" y="4373563"/>
          <p14:tracePt t="161055" x="6240463" y="4313238"/>
          <p14:tracePt t="161069" x="6210300" y="4244975"/>
          <p14:tracePt t="161086" x="6049963" y="4054475"/>
          <p14:tracePt t="161102" x="5372100" y="3527425"/>
          <p14:tracePt t="161119" x="4778375" y="3260725"/>
          <p14:tracePt t="161136" x="4244975" y="3025775"/>
          <p14:tracePt t="161152" x="3763963" y="2873375"/>
          <p14:tracePt t="161169" x="3382963" y="2751138"/>
          <p14:tracePt t="161186" x="3094038" y="2667000"/>
          <p14:tracePt t="161203" x="2873375" y="2568575"/>
          <p14:tracePt t="161219" x="2705100" y="2476500"/>
          <p14:tracePt t="161236" x="2544763" y="2370138"/>
          <p14:tracePt t="161253" x="2446338" y="2301875"/>
          <p14:tracePt t="161269" x="2384425" y="2217738"/>
          <p14:tracePt t="161286" x="2339975" y="2179638"/>
          <p14:tracePt t="161303" x="2332038" y="2171700"/>
          <p14:tracePt t="161319" x="2324100" y="2171700"/>
          <p14:tracePt t="161336" x="2308225" y="2163763"/>
          <p14:tracePt t="161375" x="2301875" y="2163763"/>
          <p14:tracePt t="161391" x="2286000" y="2163763"/>
          <p14:tracePt t="161403" x="2270125" y="2163763"/>
          <p14:tracePt t="161419" x="2155825" y="2255838"/>
          <p14:tracePt t="161436" x="2035175" y="2346325"/>
          <p14:tracePt t="161453" x="1882775" y="2468563"/>
          <p14:tracePt t="161469" x="1736725" y="2574925"/>
          <p14:tracePt t="161486" x="1630363" y="2636838"/>
          <p14:tracePt t="161503" x="1592263" y="2651125"/>
          <p14:tracePt t="161551" x="1622425" y="2644775"/>
          <p14:tracePt t="161559" x="1668463" y="2620963"/>
          <p14:tracePt t="161569" x="1706563" y="2598738"/>
          <p14:tracePt t="161586" x="1752600" y="2560638"/>
          <p14:tracePt t="161603" x="1812925" y="2506663"/>
          <p14:tracePt t="161619" x="1836738" y="2484438"/>
          <p14:tracePt t="161636" x="1874838" y="2438400"/>
          <p14:tracePt t="161653" x="1889125" y="2408238"/>
          <p14:tracePt t="161670" x="1920875" y="2339975"/>
          <p14:tracePt t="161686" x="1943100" y="2301875"/>
          <p14:tracePt t="161703" x="1951038" y="2270125"/>
          <p14:tracePt t="161736" x="1958975" y="2270125"/>
          <p14:tracePt t="161791" x="1958975" y="2278063"/>
          <p14:tracePt t="161799" x="1958975" y="2346325"/>
          <p14:tracePt t="161807" x="1958975" y="2422525"/>
          <p14:tracePt t="161819" x="1958975" y="2468563"/>
          <p14:tracePt t="161836" x="1958975" y="2568575"/>
          <p14:tracePt t="161853" x="1951038" y="2628900"/>
          <p14:tracePt t="161869" x="1951038" y="2636838"/>
          <p14:tracePt t="161895" x="1958975" y="2636838"/>
          <p14:tracePt t="161903" x="1981200" y="2590800"/>
          <p14:tracePt t="161919" x="2011363" y="2514600"/>
          <p14:tracePt t="161936" x="2019300" y="2460625"/>
          <p14:tracePt t="161953" x="2019300" y="2416175"/>
          <p14:tracePt t="161969" x="2019300" y="2408238"/>
          <p14:tracePt t="161986" x="2019300" y="2392363"/>
          <p14:tracePt t="162095" x="2019300" y="2408238"/>
          <p14:tracePt t="162103" x="2019300" y="2476500"/>
          <p14:tracePt t="162111" x="2019300" y="2544763"/>
          <p14:tracePt t="162119" x="2019300" y="2606675"/>
          <p14:tracePt t="162136" x="2003425" y="2773363"/>
          <p14:tracePt t="162153" x="1997075" y="2903538"/>
          <p14:tracePt t="162169" x="1997075" y="3040063"/>
          <p14:tracePt t="162186" x="1997075" y="3146425"/>
          <p14:tracePt t="162203" x="1997075" y="3260725"/>
          <p14:tracePt t="162220" x="1997075" y="3368675"/>
          <p14:tracePt t="162236" x="1997075" y="3467100"/>
          <p14:tracePt t="162253" x="1997075" y="3581400"/>
          <p14:tracePt t="162270" x="1997075" y="3749675"/>
          <p14:tracePt t="162286" x="1981200" y="3863975"/>
          <p14:tracePt t="162303" x="1973263" y="3970338"/>
          <p14:tracePt t="162320" x="1958975" y="4038600"/>
          <p14:tracePt t="162336" x="1943100" y="4092575"/>
          <p14:tracePt t="162353" x="1943100" y="4122738"/>
          <p14:tracePt t="162369" x="1943100" y="4152900"/>
          <p14:tracePt t="162386" x="1943100" y="4251325"/>
          <p14:tracePt t="162403" x="1943100" y="4335463"/>
          <p14:tracePt t="162420" x="1943100" y="4449763"/>
          <p14:tracePt t="162436" x="1943100" y="4549775"/>
          <p14:tracePt t="162453" x="1943100" y="4640263"/>
          <p14:tracePt t="162470" x="1943100" y="4754563"/>
          <p14:tracePt t="162486" x="1943100" y="4846638"/>
          <p14:tracePt t="162503" x="1943100" y="4922838"/>
          <p14:tracePt t="162520" x="1943100" y="4945063"/>
          <p14:tracePt t="162536" x="1943100" y="4953000"/>
          <p14:tracePt t="162553" x="1943100" y="4960938"/>
          <p14:tracePt t="162695" x="1943100" y="4899025"/>
          <p14:tracePt t="162703" x="1958975" y="4754563"/>
          <p14:tracePt t="162711" x="1965325" y="4648200"/>
          <p14:tracePt t="162720" x="1981200" y="4518025"/>
          <p14:tracePt t="162736" x="1997075" y="4259263"/>
          <p14:tracePt t="162753" x="2003425" y="4016375"/>
          <p14:tracePt t="162770" x="2003425" y="3794125"/>
          <p14:tracePt t="162786" x="2003425" y="3597275"/>
          <p14:tracePt t="162803" x="2003425" y="3382963"/>
          <p14:tracePt t="162820" x="2003425" y="3222625"/>
          <p14:tracePt t="162836" x="2003425" y="3055938"/>
          <p14:tracePt t="162853" x="2003425" y="2955925"/>
          <p14:tracePt t="162870" x="2027238" y="2797175"/>
          <p14:tracePt t="162886" x="2035175" y="2743200"/>
          <p14:tracePt t="162903" x="2041525" y="2705100"/>
          <p14:tracePt t="162920" x="2041525" y="2651125"/>
          <p14:tracePt t="162936" x="2041525" y="2628900"/>
          <p14:tracePt t="162953" x="2057400" y="2582863"/>
          <p14:tracePt t="162970" x="2065338" y="2574925"/>
          <p14:tracePt t="162987" x="2065338" y="2552700"/>
          <p14:tracePt t="163003" x="2065338" y="2544763"/>
          <p14:tracePt t="163095" x="2065338" y="2536825"/>
          <p14:tracePt t="163711" x="2087563" y="2514600"/>
          <p14:tracePt t="163719" x="2133600" y="2468563"/>
          <p14:tracePt t="163727" x="2171700" y="2430463"/>
          <p14:tracePt t="163737" x="2193925" y="2430463"/>
          <p14:tracePt t="163753" x="2247900" y="2392363"/>
          <p14:tracePt t="163770" x="2286000" y="2370138"/>
          <p14:tracePt t="163847" x="2293938" y="2370138"/>
          <p14:tracePt t="163855" x="2301875" y="2370138"/>
          <p14:tracePt t="163863" x="2339975" y="2370138"/>
          <p14:tracePt t="163871" x="2378075" y="2362200"/>
          <p14:tracePt t="163887" x="2454275" y="2346325"/>
          <p14:tracePt t="163903" x="2568575" y="2332038"/>
          <p14:tracePt t="163920" x="2651125" y="2324100"/>
          <p14:tracePt t="164135" x="2651125" y="2332038"/>
          <p14:tracePt t="164143" x="2651125" y="2384425"/>
          <p14:tracePt t="164153" x="2651125" y="2430463"/>
          <p14:tracePt t="164170" x="2644775" y="2498725"/>
          <p14:tracePt t="164187" x="2628900" y="2598738"/>
          <p14:tracePt t="164204" x="2620963" y="2674938"/>
          <p14:tracePt t="164220" x="2606675" y="2735263"/>
          <p14:tracePt t="164237" x="2606675" y="2781300"/>
          <p14:tracePt t="164254" x="2590800" y="2887663"/>
          <p14:tracePt t="164270" x="2574925" y="2955925"/>
          <p14:tracePt t="164287" x="2574925" y="3017838"/>
          <p14:tracePt t="164304" x="2568575" y="3070225"/>
          <p14:tracePt t="164320" x="2568575" y="3116263"/>
          <p14:tracePt t="164337" x="2568575" y="3146425"/>
          <p14:tracePt t="164354" x="2568575" y="3200400"/>
          <p14:tracePt t="164370" x="2560638" y="3284538"/>
          <p14:tracePt t="164387" x="2560638" y="3382963"/>
          <p14:tracePt t="164403" x="2560638" y="3467100"/>
          <p14:tracePt t="164420" x="2552700" y="3551238"/>
          <p14:tracePt t="164437" x="2536825" y="3619500"/>
          <p14:tracePt t="164454" x="2530475" y="3687763"/>
          <p14:tracePt t="164470" x="2530475" y="3717925"/>
          <p14:tracePt t="164487" x="2530475" y="3733800"/>
          <p14:tracePt t="164504" x="2530475" y="3763963"/>
          <p14:tracePt t="164520" x="2530475" y="3832225"/>
          <p14:tracePt t="164537" x="2530475" y="3886200"/>
          <p14:tracePt t="164554" x="2530475" y="3940175"/>
          <p14:tracePt t="164570" x="2530475" y="3984625"/>
          <p14:tracePt t="164587" x="2530475" y="4038600"/>
          <p14:tracePt t="164604" x="2530475" y="4084638"/>
          <p14:tracePt t="164620" x="2530475" y="4122738"/>
          <p14:tracePt t="164637" x="2530475" y="4152900"/>
          <p14:tracePt t="164654" x="2530475" y="4175125"/>
          <p14:tracePt t="164703" x="2530475" y="4191000"/>
          <p14:tracePt t="164711" x="2530475" y="4198938"/>
          <p14:tracePt t="164720" x="2530475" y="4229100"/>
          <p14:tracePt t="164737" x="2530475" y="4313238"/>
          <p14:tracePt t="164754" x="2530475" y="4389438"/>
          <p14:tracePt t="164770" x="2530475" y="4441825"/>
          <p14:tracePt t="164787" x="2530475" y="4457700"/>
          <p14:tracePt t="169743" x="2514600" y="4457700"/>
          <p14:tracePt t="169751" x="2460625" y="4321175"/>
          <p14:tracePt t="169759" x="2384425" y="4122738"/>
          <p14:tracePt t="169772" x="2324100" y="3970338"/>
          <p14:tracePt t="169789" x="2141538" y="3597275"/>
          <p14:tracePt t="169806" x="1836738" y="3032125"/>
          <p14:tracePt t="169822" x="1706563" y="2797175"/>
          <p14:tracePt t="169839" x="1660525" y="2697163"/>
          <p14:tracePt t="169856" x="1638300" y="2598738"/>
          <p14:tracePt t="169872" x="1622425" y="2530475"/>
          <p14:tracePt t="169889" x="1616075" y="2514600"/>
          <p14:tracePt t="169906" x="1616075" y="2506663"/>
          <p14:tracePt t="169922" x="1616075" y="2492375"/>
          <p14:tracePt t="170039" x="1608138" y="2484438"/>
          <p14:tracePt t="170047" x="1608138" y="2468563"/>
          <p14:tracePt t="170056" x="1608138" y="2460625"/>
          <p14:tracePt t="170072" x="1630363" y="2454275"/>
          <p14:tracePt t="170089" x="1668463" y="2438400"/>
          <p14:tracePt t="170106" x="1684338" y="2438400"/>
          <p14:tracePt t="170123" x="1698625" y="2438400"/>
          <p14:tracePt t="170139" x="1706563" y="2438400"/>
          <p14:tracePt t="170156" x="1730375" y="2460625"/>
          <p14:tracePt t="170172" x="1744663" y="2484438"/>
          <p14:tracePt t="170189" x="1782763" y="2582863"/>
          <p14:tracePt t="170206" x="1806575" y="2674938"/>
          <p14:tracePt t="170222" x="1812925" y="2705100"/>
          <p14:tracePt t="170239" x="1828800" y="2720975"/>
          <p14:tracePt t="170256" x="1851025" y="2751138"/>
          <p14:tracePt t="170272" x="1882775" y="2765425"/>
          <p14:tracePt t="170289" x="1897063" y="2773363"/>
          <p14:tracePt t="170335" x="1912938" y="2765425"/>
          <p14:tracePt t="170343" x="1912938" y="2759075"/>
          <p14:tracePt t="170356" x="1912938" y="2751138"/>
          <p14:tracePt t="170373" x="1912938" y="2735263"/>
          <p14:tracePt t="170389" x="1912938" y="2713038"/>
          <p14:tracePt t="170406" x="1912938" y="2689225"/>
          <p14:tracePt t="170422" x="1912938" y="2667000"/>
          <p14:tracePt t="170439" x="1912938" y="2651125"/>
          <p14:tracePt t="170615" x="1920875" y="2651125"/>
          <p14:tracePt t="170639" x="1920875" y="2659063"/>
          <p14:tracePt t="170663" x="1927225" y="2667000"/>
          <p14:tracePt t="170991" x="1935163" y="2644775"/>
          <p14:tracePt t="170999" x="1951038" y="2644775"/>
          <p14:tracePt t="171007" x="1958975" y="2636838"/>
          <p14:tracePt t="171023" x="2003425" y="2613025"/>
          <p14:tracePt t="171039" x="2041525" y="2606675"/>
          <p14:tracePt t="171056" x="2087563" y="2598738"/>
          <p14:tracePt t="171073" x="2125663" y="2590800"/>
          <p14:tracePt t="171089" x="2141538" y="2590800"/>
          <p14:tracePt t="171106" x="2171700" y="2582863"/>
          <p14:tracePt t="171123" x="2209800" y="2574925"/>
          <p14:tracePt t="171139" x="2239963" y="2574925"/>
          <p14:tracePt t="171156" x="2278063" y="2568575"/>
          <p14:tracePt t="171173" x="2324100" y="2560638"/>
          <p14:tracePt t="171190" x="2384425" y="2560638"/>
          <p14:tracePt t="171206" x="2408238" y="2560638"/>
          <p14:tracePt t="171223" x="2492375" y="2544763"/>
          <p14:tracePt t="171239" x="2530475" y="2536825"/>
          <p14:tracePt t="171256" x="2582863" y="2536825"/>
          <p14:tracePt t="171273" x="2598738" y="2530475"/>
          <p14:tracePt t="171290" x="2606675" y="2530475"/>
          <p14:tracePt t="171306" x="2613025" y="2530475"/>
          <p14:tracePt t="171323" x="2628900" y="2530475"/>
          <p14:tracePt t="171340" x="2636838" y="2530475"/>
          <p14:tracePt t="171356" x="2644775" y="2530475"/>
          <p14:tracePt t="171389" x="2651125" y="2530475"/>
          <p14:tracePt t="171447" x="2659063" y="2530475"/>
          <p14:tracePt t="171479" x="2667000" y="2530475"/>
          <p14:tracePt t="178711" x="2674938" y="2536825"/>
          <p14:tracePt t="178719" x="2674938" y="2552700"/>
          <p14:tracePt t="178727" x="2713038" y="2574925"/>
          <p14:tracePt t="178742" x="2911475" y="2759075"/>
          <p14:tracePt t="178759" x="3208338" y="2917825"/>
          <p14:tracePt t="178776" x="3390900" y="2949575"/>
          <p14:tracePt t="178792" x="3497263" y="2955925"/>
          <p14:tracePt t="178809" x="3535363" y="2955925"/>
          <p14:tracePt t="178826" x="3559175" y="2949575"/>
          <p14:tracePt t="178859" x="3565525" y="2841625"/>
          <p14:tracePt t="178876" x="3589338" y="2759075"/>
          <p14:tracePt t="178892" x="3603625" y="2689225"/>
          <p14:tracePt t="178909" x="3635375" y="2628900"/>
          <p14:tracePt t="178926" x="3641725" y="2628900"/>
          <p14:tracePt t="178942" x="3649663" y="2598738"/>
          <p14:tracePt t="178959" x="3657600" y="2590800"/>
          <p14:tracePt t="179111" x="3665538" y="2574925"/>
          <p14:tracePt t="179119" x="3687763" y="2536825"/>
          <p14:tracePt t="179127" x="3687763" y="2530475"/>
          <p14:tracePt t="179142" x="3711575" y="2498725"/>
          <p14:tracePt t="179159" x="3717925" y="2492375"/>
          <p14:tracePt t="179366" x="3717925" y="2484438"/>
          <p14:tracePt t="179374" x="3756025" y="2484438"/>
          <p14:tracePt t="179382" x="3810000" y="2492375"/>
          <p14:tracePt t="179392" x="3886200" y="2514600"/>
          <p14:tracePt t="179409" x="4289425" y="2568575"/>
          <p14:tracePt t="179426" x="4618038" y="2606675"/>
          <p14:tracePt t="179443" x="4792663" y="2606675"/>
          <p14:tracePt t="179459" x="4816475" y="2606675"/>
          <p14:tracePt t="179511" x="4784725" y="2606675"/>
          <p14:tracePt t="179519" x="4762500" y="2606675"/>
          <p14:tracePt t="179527" x="4724400" y="2606675"/>
          <p14:tracePt t="179543" x="4594225" y="2590800"/>
          <p14:tracePt t="179559" x="4321175" y="2590800"/>
          <p14:tracePt t="179576" x="3902075" y="2590800"/>
          <p14:tracePt t="179593" x="3673475" y="2590800"/>
          <p14:tracePt t="179609" x="3565525" y="2590800"/>
          <p14:tracePt t="179626" x="3551238" y="2590800"/>
          <p14:tracePt t="179775" x="3543300" y="2606675"/>
          <p14:tracePt t="179783" x="3521075" y="2606675"/>
          <p14:tracePt t="179793" x="3475038" y="2606675"/>
          <p14:tracePt t="179809" x="3344863" y="2628900"/>
          <p14:tracePt t="179826" x="3292475" y="2651125"/>
          <p14:tracePt t="179843" x="3268663" y="2651125"/>
          <p14:tracePt t="179876" x="3260725" y="2659063"/>
          <p14:tracePt t="179893" x="3260725" y="2667000"/>
          <p14:tracePt t="179910" x="3200400" y="2759075"/>
          <p14:tracePt t="179926" x="3162300" y="2803525"/>
          <p14:tracePt t="179943" x="3048000" y="2963863"/>
          <p14:tracePt t="179959" x="2979738" y="3032125"/>
          <p14:tracePt t="179976" x="2955925" y="3070225"/>
          <p14:tracePt t="180047" x="2955925" y="3063875"/>
          <p14:tracePt t="180056" x="2941638" y="3032125"/>
          <p14:tracePt t="180063" x="2917825" y="2987675"/>
          <p14:tracePt t="180076" x="2911475" y="2971800"/>
          <p14:tracePt t="180093" x="2873375" y="2917825"/>
          <p14:tracePt t="180110" x="2819400" y="2879725"/>
          <p14:tracePt t="180126" x="2811463" y="2879725"/>
          <p14:tracePt t="180143" x="2735263" y="2879725"/>
          <p14:tracePt t="180159" x="2713038" y="2879725"/>
          <p14:tracePt t="180193" x="2705100" y="2879725"/>
          <p14:tracePt t="180247" x="2705100" y="2873375"/>
          <p14:tracePt t="180271" x="2713038" y="2873375"/>
          <p14:tracePt t="180279" x="2735263" y="2857500"/>
          <p14:tracePt t="180287" x="2751138" y="2849563"/>
          <p14:tracePt t="180303" x="2759075" y="2849563"/>
          <p14:tracePt t="180398" x="2743200" y="2841625"/>
          <p14:tracePt t="180406" x="2727325" y="2841625"/>
          <p14:tracePt t="180414" x="2705100" y="2835275"/>
          <p14:tracePt t="180426" x="2689225" y="2835275"/>
          <p14:tracePt t="180443" x="2582863" y="2835275"/>
          <p14:tracePt t="180460" x="2498725" y="2835275"/>
          <p14:tracePt t="180476" x="2430463" y="2835275"/>
          <p14:tracePt t="180493" x="2416175" y="2835275"/>
          <p14:tracePt t="180510" x="2408238" y="2835275"/>
          <p14:tracePt t="180631" x="2400300" y="2835275"/>
          <p14:tracePt t="180639" x="2392363" y="2827338"/>
          <p14:tracePt t="180655" x="2370138" y="2827338"/>
          <p14:tracePt t="180663" x="2362200" y="2827338"/>
          <p14:tracePt t="180676" x="2346325" y="2827338"/>
          <p14:tracePt t="180693" x="2339975" y="2827338"/>
          <p14:tracePt t="180710" x="2286000" y="2849563"/>
          <p14:tracePt t="180726" x="2247900" y="2895600"/>
          <p14:tracePt t="180743" x="2232025" y="2933700"/>
          <p14:tracePt t="180760" x="2225675" y="2955925"/>
          <p14:tracePt t="180807" x="2217738" y="2971800"/>
          <p14:tracePt t="180815" x="2217738" y="2979738"/>
          <p14:tracePt t="180826" x="2209800" y="2979738"/>
          <p14:tracePt t="180843" x="2201863" y="2979738"/>
          <p14:tracePt t="180860" x="2187575" y="2979738"/>
          <p14:tracePt t="180879" x="2179638" y="2979738"/>
          <p14:tracePt t="180893" x="2171700" y="2979738"/>
          <p14:tracePt t="180910" x="2155825" y="2955925"/>
          <p14:tracePt t="180926" x="2149475" y="2925763"/>
          <p14:tracePt t="180943" x="2149475" y="2917825"/>
          <p14:tracePt t="180960" x="2149475" y="2903538"/>
          <p14:tracePt t="180976" x="2133600" y="2887663"/>
          <p14:tracePt t="180993" x="2125663" y="2879725"/>
          <p14:tracePt t="181010" x="2103438" y="2857500"/>
          <p14:tracePt t="181026" x="2073275" y="2841625"/>
          <p14:tracePt t="181043" x="2035175" y="2819400"/>
          <p14:tracePt t="181060" x="2027238" y="2819400"/>
          <p14:tracePt t="181263" x="2019300" y="2865438"/>
          <p14:tracePt t="181271" x="2027238" y="2941638"/>
          <p14:tracePt t="181279" x="2035175" y="3070225"/>
          <p14:tracePt t="181293" x="2049463" y="3208338"/>
          <p14:tracePt t="181310" x="2079625" y="3565525"/>
          <p14:tracePt t="181326" x="2079625" y="3695700"/>
          <p14:tracePt t="181343" x="2079625" y="3711575"/>
          <p14:tracePt t="181407" x="2079625" y="3679825"/>
          <p14:tracePt t="181415" x="2073275" y="3573463"/>
          <p14:tracePt t="181427" x="2073275" y="3475038"/>
          <p14:tracePt t="181443" x="2065338" y="3208338"/>
          <p14:tracePt t="181460" x="2065338" y="2979738"/>
          <p14:tracePt t="181477" x="2065338" y="2803525"/>
          <p14:tracePt t="181493" x="2065338" y="2773363"/>
          <p14:tracePt t="181535" x="2065338" y="2857500"/>
          <p14:tracePt t="181543" x="2065338" y="2994025"/>
          <p14:tracePt t="181551" x="2065338" y="3162300"/>
          <p14:tracePt t="181560" x="2065338" y="3306763"/>
          <p14:tracePt t="181577" x="2019300" y="3573463"/>
          <p14:tracePt t="181593" x="1989138" y="3641725"/>
          <p14:tracePt t="181631" x="1989138" y="3635375"/>
          <p14:tracePt t="181643" x="1981200" y="3565525"/>
          <p14:tracePt t="181660" x="1958975" y="3436938"/>
          <p14:tracePt t="181677" x="1912938" y="3260725"/>
          <p14:tracePt t="181693" x="1889125" y="3178175"/>
          <p14:tracePt t="181735" x="1882775" y="3184525"/>
          <p14:tracePt t="181743" x="1874838" y="3268663"/>
          <p14:tracePt t="181760" x="1828800" y="3451225"/>
          <p14:tracePt t="181777" x="1782763" y="3619500"/>
          <p14:tracePt t="181793" x="1744663" y="3703638"/>
          <p14:tracePt t="181810" x="1744663" y="3711575"/>
          <p14:tracePt t="181843" x="1744663" y="3695700"/>
          <p14:tracePt t="181860" x="1744663" y="3619500"/>
          <p14:tracePt t="181877" x="1744663" y="3535363"/>
          <p14:tracePt t="181894" x="1752600" y="3368675"/>
          <p14:tracePt t="181910" x="1812925" y="3292475"/>
          <p14:tracePt t="181927" x="1973263" y="3222625"/>
          <p14:tracePt t="181943" x="2286000" y="3154363"/>
          <p14:tracePt t="181960" x="2765425" y="3078163"/>
          <p14:tracePt t="181977" x="3352800" y="2971800"/>
          <p14:tracePt t="181994" x="3749675" y="2903538"/>
          <p14:tracePt t="182010" x="3932238" y="2811463"/>
          <p14:tracePt t="182027" x="4000500" y="2743200"/>
          <p14:tracePt t="182044" x="4022725" y="2689225"/>
          <p14:tracePt t="182060" x="4022725" y="2606675"/>
          <p14:tracePt t="182063" x="4022725" y="2574925"/>
          <p14:tracePt t="182077" x="4022725" y="2530475"/>
          <p14:tracePt t="182094" x="4038600" y="2476500"/>
          <p14:tracePt t="182110" x="4054475" y="2468563"/>
          <p14:tracePt t="182127" x="4084638" y="2454275"/>
          <p14:tracePt t="182144" x="4092575" y="2454275"/>
          <p14:tracePt t="182279" x="4092575" y="2492375"/>
          <p14:tracePt t="182287" x="4076700" y="2568575"/>
          <p14:tracePt t="182295" x="4068763" y="2628900"/>
          <p14:tracePt t="182310" x="4054475" y="2751138"/>
          <p14:tracePt t="182327" x="4016375" y="2873375"/>
          <p14:tracePt t="182344" x="3984625" y="2955925"/>
          <p14:tracePt t="182360" x="3962400" y="3017838"/>
          <p14:tracePt t="182377" x="3954463" y="3040063"/>
          <p14:tracePt t="182394" x="3954463" y="3055938"/>
          <p14:tracePt t="182439" x="3940175" y="3055938"/>
          <p14:tracePt t="182447" x="3932238" y="3017838"/>
          <p14:tracePt t="182460" x="3924300" y="2955925"/>
          <p14:tracePt t="182477" x="3894138" y="2803525"/>
          <p14:tracePt t="182494" x="3802063" y="2552700"/>
          <p14:tracePt t="182510" x="3763963" y="2476500"/>
          <p14:tracePt t="182551" x="3756025" y="2468563"/>
          <p14:tracePt t="182560" x="3741738" y="2536825"/>
          <p14:tracePt t="182577" x="3749675" y="2994025"/>
          <p14:tracePt t="182594" x="3763963" y="3619500"/>
          <p14:tracePt t="182610" x="3763963" y="4221163"/>
          <p14:tracePt t="182627" x="3763963" y="4549775"/>
          <p14:tracePt t="182644" x="3763963" y="4732338"/>
          <p14:tracePt t="182660" x="3763963" y="4762500"/>
          <p14:tracePt t="182743" x="3763963" y="4754563"/>
          <p14:tracePt t="182751" x="3756025" y="4724400"/>
          <p14:tracePt t="182760" x="3749675" y="4716463"/>
          <p14:tracePt t="183015" x="3749675" y="4686300"/>
          <p14:tracePt t="183023" x="3756025" y="4556125"/>
          <p14:tracePt t="183031" x="3779838" y="4419600"/>
          <p14:tracePt t="183044" x="3779838" y="4313238"/>
          <p14:tracePt t="183061" x="3779838" y="3946525"/>
          <p14:tracePt t="183077" x="3779838" y="3467100"/>
          <p14:tracePt t="183080" x="3779838" y="3276600"/>
          <p14:tracePt t="183094" x="3749675" y="2987675"/>
          <p14:tracePt t="183111" x="3733800" y="2835275"/>
          <p14:tracePt t="183127" x="3717925" y="2819400"/>
          <p14:tracePt t="183399" x="3717925" y="2841625"/>
          <p14:tracePt t="183407" x="3717925" y="2903538"/>
          <p14:tracePt t="183415" x="3717925" y="2955925"/>
          <p14:tracePt t="183427" x="3717925" y="2971800"/>
          <p14:tracePt t="183444" x="3717925" y="2979738"/>
          <p14:tracePt t="184239" x="3717925" y="2925763"/>
          <p14:tracePt t="184247" x="3725863" y="2857500"/>
          <p14:tracePt t="184255" x="3741738" y="2819400"/>
          <p14:tracePt t="184263" x="3763963" y="2781300"/>
          <p14:tracePt t="184278" x="3802063" y="2697163"/>
          <p14:tracePt t="184294" x="3848100" y="2628900"/>
          <p14:tracePt t="184311" x="3886200" y="2598738"/>
          <p14:tracePt t="184328" x="3916363" y="2560638"/>
          <p14:tracePt t="184344" x="3924300" y="2544763"/>
          <p14:tracePt t="184423" x="3932238" y="2544763"/>
          <p14:tracePt t="184431" x="3940175" y="2544763"/>
          <p14:tracePt t="184439" x="3946525" y="2544763"/>
          <p14:tracePt t="184471" x="3954463" y="2544763"/>
          <p14:tracePt t="184495" x="3954463" y="2552700"/>
          <p14:tracePt t="184503" x="3940175" y="2574925"/>
          <p14:tracePt t="184511" x="3902075" y="2574925"/>
          <p14:tracePt t="184528" x="3787775" y="2582863"/>
          <p14:tracePt t="184544" x="3673475" y="2582863"/>
          <p14:tracePt t="184561" x="3551238" y="2574925"/>
          <p14:tracePt t="184578" x="3475038" y="2530475"/>
          <p14:tracePt t="184594" x="3444875" y="2484438"/>
          <p14:tracePt t="184611" x="3429000" y="2400300"/>
          <p14:tracePt t="184628" x="3429000" y="2339975"/>
          <p14:tracePt t="184644" x="3429000" y="2255838"/>
          <p14:tracePt t="184661" x="3467100" y="2193925"/>
          <p14:tracePt t="184678" x="3565525" y="2163763"/>
          <p14:tracePt t="184694" x="3687763" y="2163763"/>
          <p14:tracePt t="184711" x="3802063" y="2171700"/>
          <p14:tracePt t="184728" x="3962400" y="2255838"/>
          <p14:tracePt t="184744" x="4084638" y="2362200"/>
          <p14:tracePt t="184761" x="4106863" y="2536825"/>
          <p14:tracePt t="184778" x="4122738" y="2689225"/>
          <p14:tracePt t="184795" x="4068763" y="2803525"/>
          <p14:tracePt t="184811" x="3978275" y="2857500"/>
          <p14:tracePt t="184828" x="3902075" y="2857500"/>
          <p14:tracePt t="184844" x="3863975" y="2849563"/>
          <p14:tracePt t="184861" x="3779838" y="2743200"/>
          <p14:tracePt t="184878" x="3649663" y="2522538"/>
          <p14:tracePt t="184894" x="3619500" y="2384425"/>
          <p14:tracePt t="184911" x="3603625" y="2278063"/>
          <p14:tracePt t="184928" x="3603625" y="2255838"/>
          <p14:tracePt t="184945" x="3641725" y="2247900"/>
          <p14:tracePt t="184961" x="3703638" y="2247900"/>
          <p14:tracePt t="184978" x="3763963" y="2286000"/>
          <p14:tracePt t="184995" x="3886200" y="2484438"/>
          <p14:tracePt t="185011" x="3908425" y="2628900"/>
          <p14:tracePt t="185028" x="3908425" y="2743200"/>
          <p14:tracePt t="185045" x="3908425" y="2759075"/>
          <p14:tracePt t="185103" x="3916363" y="2759075"/>
          <p14:tracePt t="185111" x="3954463" y="2759075"/>
          <p14:tracePt t="185119" x="4030663" y="2759075"/>
          <p14:tracePt t="185128" x="4106863" y="2759075"/>
          <p14:tracePt t="185145" x="4275138" y="2773363"/>
          <p14:tracePt t="185161" x="4359275" y="2819400"/>
          <p14:tracePt t="185178" x="4397375" y="2903538"/>
          <p14:tracePt t="185195" x="4403725" y="3025775"/>
          <p14:tracePt t="185211" x="4389438" y="3162300"/>
          <p14:tracePt t="185228" x="4335463" y="3260725"/>
          <p14:tracePt t="185245" x="4297363" y="3292475"/>
          <p14:tracePt t="185261" x="4289425" y="3292475"/>
          <p14:tracePt t="185278" x="4275138" y="3284538"/>
          <p14:tracePt t="185295" x="4191000" y="3094038"/>
          <p14:tracePt t="185311" x="4168775" y="2955925"/>
          <p14:tracePt t="185328" x="4168775" y="2803525"/>
          <p14:tracePt t="185345" x="4198938" y="2697163"/>
          <p14:tracePt t="185361" x="4289425" y="2659063"/>
          <p14:tracePt t="185378" x="4449763" y="2659063"/>
          <p14:tracePt t="185395" x="4648200" y="2773363"/>
          <p14:tracePt t="185411" x="4770438" y="2963863"/>
          <p14:tracePt t="185428" x="4830763" y="3306763"/>
          <p14:tracePt t="185445" x="4860925" y="3573463"/>
          <p14:tracePt t="185462" x="4708525" y="3848100"/>
          <p14:tracePt t="185478" x="4602163" y="3878263"/>
          <p14:tracePt t="185495" x="4457700" y="3863975"/>
          <p14:tracePt t="185511" x="4289425" y="3763963"/>
          <p14:tracePt t="185528" x="4114800" y="3581400"/>
          <p14:tracePt t="185545" x="4000500" y="3398838"/>
          <p14:tracePt t="185561" x="3962400" y="3222625"/>
          <p14:tracePt t="185578" x="3962400" y="3101975"/>
          <p14:tracePt t="185595" x="4046538" y="3055938"/>
          <p14:tracePt t="185611" x="4152900" y="3055938"/>
          <p14:tracePt t="185628" x="4411663" y="3216275"/>
          <p14:tracePt t="185645" x="4732338" y="3589338"/>
          <p14:tracePt t="185662" x="4945063" y="4191000"/>
          <p14:tracePt t="185678" x="4991100" y="4854575"/>
          <p14:tracePt t="185695" x="4906963" y="5006975"/>
          <p14:tracePt t="185711" x="4860925" y="5021263"/>
          <p14:tracePt t="185728" x="4784725" y="4983163"/>
          <p14:tracePt t="185745" x="4640263" y="4762500"/>
          <p14:tracePt t="185762" x="4518025" y="4419600"/>
          <p14:tracePt t="185778" x="4503738" y="4060825"/>
          <p14:tracePt t="185795" x="4587875" y="3771900"/>
          <p14:tracePt t="185812" x="4922838" y="3497263"/>
          <p14:tracePt t="185828" x="5540375" y="3222625"/>
          <p14:tracePt t="185845" x="6264275" y="3032125"/>
          <p14:tracePt t="185862" x="7078663" y="2827338"/>
          <p14:tracePt t="185878" x="7231063" y="2789238"/>
          <p14:tracePt t="185895" x="7239000" y="2781300"/>
          <p14:tracePt t="185935" x="7231063" y="2781300"/>
          <p14:tracePt t="185945" x="7208838" y="2781300"/>
          <p14:tracePt t="186007" x="7192963" y="2781300"/>
          <p14:tracePt t="186015" x="7170738" y="2781300"/>
          <p14:tracePt t="186023" x="7154863" y="2781300"/>
          <p14:tracePt t="186031" x="7132638" y="2781300"/>
          <p14:tracePt t="186045" x="7124700" y="2781300"/>
          <p14:tracePt t="186062" x="7040563" y="2789238"/>
          <p14:tracePt t="186078" x="7002463" y="2797175"/>
          <p14:tracePt t="186095" x="6942138" y="2819400"/>
          <p14:tracePt t="186112" x="6918325" y="2819400"/>
          <p14:tracePt t="186128" x="6904038" y="2819400"/>
          <p14:tracePt t="186145" x="6873875" y="2819400"/>
          <p14:tracePt t="186162" x="6781800" y="2765425"/>
          <p14:tracePt t="186178" x="6575425" y="2659063"/>
          <p14:tracePt t="186195" x="6392863" y="2590800"/>
          <p14:tracePt t="186212" x="6324600" y="2568575"/>
          <p14:tracePt t="186228" x="6316663" y="2560638"/>
          <p14:tracePt t="186575" x="6316663" y="2574925"/>
          <p14:tracePt t="186583" x="6316663" y="2682875"/>
          <p14:tracePt t="186595" x="6294438" y="2789238"/>
          <p14:tracePt t="186612" x="6278563" y="2971800"/>
          <p14:tracePt t="186628" x="6248400" y="3086100"/>
          <p14:tracePt t="186645" x="6240463" y="3116263"/>
          <p14:tracePt t="186735" x="6240463" y="3094038"/>
          <p14:tracePt t="186751" x="6240463" y="3078163"/>
          <p14:tracePt t="186759" x="6240463" y="3063875"/>
          <p14:tracePt t="186767" x="6240463" y="3048000"/>
          <p14:tracePt t="187183" x="6232525" y="3040063"/>
          <p14:tracePt t="187191" x="6226175" y="3040063"/>
          <p14:tracePt t="187199" x="6180138" y="3040063"/>
          <p14:tracePt t="187212" x="6142038" y="3032125"/>
          <p14:tracePt t="187229" x="6057900" y="3017838"/>
          <p14:tracePt t="187246" x="5875338" y="3055938"/>
          <p14:tracePt t="187262" x="5791200" y="3070225"/>
          <p14:tracePt t="187279" x="5737225" y="3086100"/>
          <p14:tracePt t="187295" x="5699125" y="3094038"/>
          <p14:tracePt t="187312" x="5684838" y="3101975"/>
          <p14:tracePt t="187407" x="5676900" y="3101975"/>
          <p14:tracePt t="187423" x="5661025" y="3101975"/>
          <p14:tracePt t="187439" x="5646738" y="3094038"/>
          <p14:tracePt t="187447" x="5616575" y="3063875"/>
          <p14:tracePt t="187455" x="5578475" y="3032125"/>
          <p14:tracePt t="187463" x="5532438" y="3001963"/>
          <p14:tracePt t="187479" x="5448300" y="2933700"/>
          <p14:tracePt t="187496" x="5387975" y="2827338"/>
          <p14:tracePt t="187512" x="5334000" y="2689225"/>
          <p14:tracePt t="187529" x="5318125" y="2544763"/>
          <p14:tracePt t="187545" x="5334000" y="2438400"/>
          <p14:tracePt t="187562" x="5426075" y="2339975"/>
          <p14:tracePt t="187579" x="5546725" y="2263775"/>
          <p14:tracePt t="187596" x="5654675" y="2232025"/>
          <p14:tracePt t="187599" x="5692775" y="2225675"/>
          <p14:tracePt t="187612" x="5722938" y="2225675"/>
          <p14:tracePt t="187629" x="5775325" y="2225675"/>
          <p14:tracePt t="187646" x="5875338" y="2263775"/>
          <p14:tracePt t="187662" x="5997575" y="2378075"/>
          <p14:tracePt t="187679" x="6248400" y="2697163"/>
          <p14:tracePt t="187696" x="6332538" y="3009900"/>
          <p14:tracePt t="187712" x="6340475" y="3230563"/>
          <p14:tracePt t="187729" x="6324600" y="3382963"/>
          <p14:tracePt t="187746" x="6218238" y="3459163"/>
          <p14:tracePt t="187762" x="6049963" y="3482975"/>
          <p14:tracePt t="187779" x="5837238" y="3475038"/>
          <p14:tracePt t="187796" x="5584825" y="3352800"/>
          <p14:tracePt t="187812" x="5356225" y="3154363"/>
          <p14:tracePt t="187829" x="5280025" y="2994025"/>
          <p14:tracePt t="187846" x="5287963" y="2781300"/>
          <p14:tracePt t="187862" x="5387975" y="2667000"/>
          <p14:tracePt t="187879" x="5616575" y="2582863"/>
          <p14:tracePt t="187896" x="5997575" y="2574925"/>
          <p14:tracePt t="187913" x="6286500" y="2598738"/>
          <p14:tracePt t="187929" x="6408738" y="2674938"/>
          <p14:tracePt t="187946" x="6454775" y="2803525"/>
          <p14:tracePt t="187962" x="6454775" y="3017838"/>
          <p14:tracePt t="187979" x="6354763" y="3254375"/>
          <p14:tracePt t="187996" x="6142038" y="3398838"/>
          <p14:tracePt t="188013" x="5943600" y="3436938"/>
          <p14:tracePt t="188029" x="5775325" y="3436938"/>
          <p14:tracePt t="188046" x="5516563" y="3254375"/>
          <p14:tracePt t="188062" x="5470525" y="3116263"/>
          <p14:tracePt t="188079" x="5470525" y="2979738"/>
          <p14:tracePt t="188096" x="5516563" y="2849563"/>
          <p14:tracePt t="188112" x="5661025" y="2797175"/>
          <p14:tracePt t="188129" x="5859463" y="2797175"/>
          <p14:tracePt t="188146" x="6049963" y="2857500"/>
          <p14:tracePt t="188162" x="6149975" y="2994025"/>
          <p14:tracePt t="188179" x="6172200" y="3192463"/>
          <p14:tracePt t="188196" x="6156325" y="3406775"/>
          <p14:tracePt t="188212" x="6057900" y="3527425"/>
          <p14:tracePt t="188229" x="5973763" y="3551238"/>
          <p14:tracePt t="188246" x="5859463" y="3489325"/>
          <p14:tracePt t="188262" x="5722938" y="3314700"/>
          <p14:tracePt t="188279" x="5654675" y="3140075"/>
          <p14:tracePt t="188296" x="5630863" y="2987675"/>
          <p14:tracePt t="188313" x="5668963" y="2873375"/>
          <p14:tracePt t="188329" x="5745163" y="2841625"/>
          <p14:tracePt t="188346" x="5851525" y="2841625"/>
          <p14:tracePt t="188362" x="5951538" y="2917825"/>
          <p14:tracePt t="188379" x="6080125" y="3124200"/>
          <p14:tracePt t="188396" x="6088063" y="3260725"/>
          <p14:tracePt t="188412" x="6088063" y="3368675"/>
          <p14:tracePt t="188429" x="6073775" y="3406775"/>
          <p14:tracePt t="188463" x="6057900" y="3406775"/>
          <p14:tracePt t="188495" x="6049963" y="3406775"/>
          <p14:tracePt t="188503" x="6042025" y="3390900"/>
          <p14:tracePt t="188647" x="6027738" y="3390900"/>
          <p14:tracePt t="188655" x="5989638" y="3390900"/>
          <p14:tracePt t="188663" x="5921375" y="3390900"/>
          <p14:tracePt t="188679" x="5578475" y="3406775"/>
          <p14:tracePt t="188696" x="4953000" y="3497263"/>
          <p14:tracePt t="188713" x="4183063" y="3527425"/>
          <p14:tracePt t="188729" x="3565525" y="3527425"/>
          <p14:tracePt t="188746" x="3070225" y="3527425"/>
          <p14:tracePt t="188763" x="2697163" y="3527425"/>
          <p14:tracePt t="188779" x="2446338" y="3527425"/>
          <p14:tracePt t="188796" x="2316163" y="3527425"/>
          <p14:tracePt t="188813" x="2255838" y="3513138"/>
          <p14:tracePt t="188830" x="2201863" y="3459163"/>
          <p14:tracePt t="188846" x="2163763" y="3406775"/>
          <p14:tracePt t="188863" x="2149475" y="3208338"/>
          <p14:tracePt t="188879" x="2149475" y="3040063"/>
          <p14:tracePt t="188896" x="2149475" y="2879725"/>
          <p14:tracePt t="188913" x="2155825" y="2751138"/>
          <p14:tracePt t="188929" x="2179638" y="2705100"/>
          <p14:tracePt t="188946" x="2201863" y="2667000"/>
          <p14:tracePt t="188979" x="2209800" y="2659063"/>
          <p14:tracePt t="189023" x="2217738" y="2659063"/>
          <p14:tracePt t="189031" x="2232025" y="2667000"/>
          <p14:tracePt t="189039" x="2270125" y="2803525"/>
          <p14:tracePt t="189047" x="2324100" y="2933700"/>
          <p14:tracePt t="189063" x="2430463" y="3344863"/>
          <p14:tracePt t="189079" x="2460625" y="3673475"/>
          <p14:tracePt t="189096" x="2492375" y="3832225"/>
          <p14:tracePt t="189113" x="2492375" y="3840163"/>
          <p14:tracePt t="189135" x="2522538" y="3787775"/>
          <p14:tracePt t="189146" x="2530475" y="3711575"/>
          <p14:tracePt t="189163" x="2560638" y="3467100"/>
          <p14:tracePt t="189179" x="2560638" y="3200400"/>
          <p14:tracePt t="189196" x="2560638" y="2941638"/>
          <p14:tracePt t="189213" x="2560638" y="2773363"/>
          <p14:tracePt t="189229" x="2560638" y="2735263"/>
          <p14:tracePt t="189279" x="2560638" y="2743200"/>
          <p14:tracePt t="189287" x="2560638" y="2797175"/>
          <p14:tracePt t="189296" x="2560638" y="2835275"/>
          <p14:tracePt t="189313" x="2560638" y="2925763"/>
          <p14:tracePt t="189330" x="2560638" y="2955925"/>
          <p14:tracePt t="189479" x="2560638" y="2949575"/>
          <p14:tracePt t="189495" x="2560638" y="2941638"/>
          <p14:tracePt t="190639" x="2574925" y="2933700"/>
          <p14:tracePt t="190647" x="2620963" y="2933700"/>
          <p14:tracePt t="190655" x="2697163" y="2955925"/>
          <p14:tracePt t="190663" x="2773363" y="2971800"/>
          <p14:tracePt t="190680" x="3336925" y="3055938"/>
          <p14:tracePt t="190697" x="4229100" y="3101975"/>
          <p14:tracePt t="190713" x="5265738" y="3140075"/>
          <p14:tracePt t="190730" x="6477000" y="3140075"/>
          <p14:tracePt t="190747" x="7589838" y="3140075"/>
          <p14:tracePt t="190763" x="8412163" y="3140075"/>
          <p14:tracePt t="190780" x="8885238" y="3048000"/>
          <p14:tracePt t="190797" x="9136063" y="2949575"/>
          <p14:tracePt t="190814" x="9236075" y="2879725"/>
          <p14:tracePt t="190847" x="9250363" y="2797175"/>
          <p14:tracePt t="190863" x="9250363" y="2727325"/>
          <p14:tracePt t="190880" x="9250363" y="2682875"/>
          <p14:tracePt t="190897" x="9250363" y="2628900"/>
          <p14:tracePt t="190913" x="9250363" y="2606675"/>
          <p14:tracePt t="190947" x="9250363" y="2598738"/>
          <p14:tracePt t="190963" x="9250363" y="2590800"/>
          <p14:tracePt t="191087" x="9250363" y="2582863"/>
          <p14:tracePt t="191095" x="9236075" y="2582863"/>
          <p14:tracePt t="191103" x="9212263" y="2574925"/>
          <p14:tracePt t="191113" x="9197975" y="2568575"/>
          <p14:tracePt t="191130" x="9166225" y="2568575"/>
          <p14:tracePt t="191147" x="9113838" y="2552700"/>
          <p14:tracePt t="191163" x="9075738" y="2552700"/>
          <p14:tracePt t="191180" x="8961438" y="2574925"/>
          <p14:tracePt t="191197" x="8937625" y="2582863"/>
          <p14:tracePt t="191214" x="8915400" y="2582863"/>
          <p14:tracePt t="191358" x="8907463" y="2582863"/>
          <p14:tracePt t="191366" x="8885238" y="2644775"/>
          <p14:tracePt t="191374" x="8877300" y="2751138"/>
          <p14:tracePt t="191382" x="8869363" y="2873375"/>
          <p14:tracePt t="191396" x="8839200" y="3017838"/>
          <p14:tracePt t="191413" x="8778875" y="3597275"/>
          <p14:tracePt t="191430" x="8778875" y="4038600"/>
          <p14:tracePt t="191447" x="8778875" y="4389438"/>
          <p14:tracePt t="191464" x="8778875" y="4618038"/>
          <p14:tracePt t="191480" x="8778875" y="4784725"/>
          <p14:tracePt t="191497" x="8770938" y="4884738"/>
          <p14:tracePt t="191514" x="8770938" y="4899025"/>
          <p14:tracePt t="191583" x="8755063" y="4899025"/>
          <p14:tracePt t="191591" x="8724900" y="4838700"/>
          <p14:tracePt t="191599" x="8702675" y="4800600"/>
          <p14:tracePt t="191614" x="8678863" y="4770438"/>
          <p14:tracePt t="191631" x="8678863" y="4762500"/>
          <p14:tracePt t="191647" x="8656638" y="4762500"/>
          <p14:tracePt t="191664" x="8588375" y="4762500"/>
          <p14:tracePt t="191681" x="8404225" y="4762500"/>
          <p14:tracePt t="191697" x="8031163" y="4876800"/>
          <p14:tracePt t="191714" x="7399338" y="4999038"/>
          <p14:tracePt t="191730" x="6759575" y="5113338"/>
          <p14:tracePt t="191747" x="6111875" y="5135563"/>
          <p14:tracePt t="191764" x="5715000" y="5135563"/>
          <p14:tracePt t="191780" x="5478463" y="5097463"/>
          <p14:tracePt t="191797" x="5418138" y="5075238"/>
          <p14:tracePt t="191814" x="5418138" y="5067300"/>
          <p14:tracePt t="191830" x="5600700" y="5051425"/>
          <p14:tracePt t="191847" x="6286500" y="5051425"/>
          <p14:tracePt t="191864" x="7146925" y="5051425"/>
          <p14:tracePt t="191880" x="7932738" y="5051425"/>
          <p14:tracePt t="191897" x="8251825" y="5051425"/>
          <p14:tracePt t="191914" x="8289925" y="5051425"/>
          <p14:tracePt t="191947" x="7864475" y="5067300"/>
          <p14:tracePt t="191964" x="6880225" y="5067300"/>
          <p14:tracePt t="191980" x="5851525" y="5067300"/>
          <p14:tracePt t="191997" x="4884738" y="5067300"/>
          <p14:tracePt t="192014" x="3992563" y="5067300"/>
          <p14:tracePt t="192030" x="3908425" y="5067300"/>
          <p14:tracePt t="192047" x="3924300" y="5059363"/>
          <p14:tracePt t="192064" x="4152900" y="5021263"/>
          <p14:tracePt t="192081" x="4778375" y="5013325"/>
          <p14:tracePt t="192097" x="5502275" y="5013325"/>
          <p14:tracePt t="192114" x="5913438" y="5013325"/>
          <p14:tracePt t="192131" x="6019800" y="5013325"/>
          <p14:tracePt t="192164" x="5867400" y="5059363"/>
          <p14:tracePt t="192181" x="5257800" y="5089525"/>
          <p14:tracePt t="192197" x="4656138" y="5089525"/>
          <p14:tracePt t="192214" x="4244975" y="5089525"/>
          <p14:tracePt t="192231" x="3984625" y="5089525"/>
          <p14:tracePt t="192264" x="4030663" y="5089525"/>
          <p14:tracePt t="192281" x="4237038" y="5089525"/>
          <p14:tracePt t="192297" x="4449763" y="5089525"/>
          <p14:tracePt t="192314" x="4511675" y="5089525"/>
          <p14:tracePt t="192351" x="4457700" y="5089525"/>
          <p14:tracePt t="192364" x="4365625" y="5089525"/>
          <p14:tracePt t="192381" x="4144963" y="5089525"/>
          <p14:tracePt t="192398" x="3924300" y="5089525"/>
          <p14:tracePt t="192414" x="3870325" y="5089525"/>
          <p14:tracePt t="192431" x="3856038" y="5089525"/>
          <p14:tracePt t="192447" x="3856038" y="5075238"/>
          <p14:tracePt t="192464" x="3878263" y="5013325"/>
          <p14:tracePt t="192481" x="3908425" y="4945063"/>
          <p14:tracePt t="192498" x="3932238" y="4838700"/>
          <p14:tracePt t="192514" x="3946525" y="4708525"/>
          <p14:tracePt t="192531" x="3962400" y="4587875"/>
          <p14:tracePt t="192547" x="3992563" y="4511675"/>
          <p14:tracePt t="192564" x="4000500" y="4465638"/>
          <p14:tracePt t="192581" x="4008438" y="4449763"/>
          <p14:tracePt t="192598" x="4022725" y="4435475"/>
          <p14:tracePt t="192614" x="4076700" y="4427538"/>
          <p14:tracePt t="192631" x="4267200" y="4427538"/>
          <p14:tracePt t="192647" x="4678363" y="4427538"/>
          <p14:tracePt t="192664" x="5295900" y="4427538"/>
          <p14:tracePt t="192681" x="5921375" y="4427538"/>
          <p14:tracePt t="192697" x="6561138" y="4427538"/>
          <p14:tracePt t="192714" x="7056438" y="4427538"/>
          <p14:tracePt t="192731" x="7369175" y="4427538"/>
          <p14:tracePt t="192747" x="7559675" y="4427538"/>
          <p14:tracePt t="192764" x="7680325" y="4427538"/>
          <p14:tracePt t="192781" x="7742238" y="4411663"/>
          <p14:tracePt t="192798" x="7794625" y="4397375"/>
          <p14:tracePt t="192814" x="7856538" y="4397375"/>
          <p14:tracePt t="192831" x="7978775" y="4397375"/>
          <p14:tracePt t="192847" x="8107363" y="4403725"/>
          <p14:tracePt t="192864" x="8251825" y="4449763"/>
          <p14:tracePt t="192881" x="8328025" y="4473575"/>
          <p14:tracePt t="192898" x="8374063" y="4495800"/>
          <p14:tracePt t="192959" x="8374063" y="4511675"/>
          <p14:tracePt t="192966" x="8389938" y="4564063"/>
          <p14:tracePt t="192975" x="8389938" y="4572000"/>
          <p14:tracePt t="192983" x="8389938" y="4594225"/>
          <p14:tracePt t="192998" x="8389938" y="4678363"/>
          <p14:tracePt t="193014" x="8389938" y="4740275"/>
          <p14:tracePt t="193031" x="8351838" y="4899025"/>
          <p14:tracePt t="193047" x="8335963" y="4983163"/>
          <p14:tracePt t="193064" x="8305800" y="5051425"/>
          <p14:tracePt t="193081" x="8283575" y="5105400"/>
          <p14:tracePt t="193098" x="8275638" y="5113338"/>
          <p14:tracePt t="193114" x="8237538" y="5127625"/>
          <p14:tracePt t="193131" x="8145463" y="5127625"/>
          <p14:tracePt t="193148" x="7924800" y="5127625"/>
          <p14:tracePt t="193164" x="7543800" y="5075238"/>
          <p14:tracePt t="193181" x="6950075" y="4991100"/>
          <p14:tracePt t="193198" x="6316663" y="4975225"/>
          <p14:tracePt t="193214" x="5943600" y="4975225"/>
          <p14:tracePt t="193231" x="5630863" y="4975225"/>
          <p14:tracePt t="193248" x="5418138" y="4975225"/>
          <p14:tracePt t="193264" x="5227638" y="5006975"/>
          <p14:tracePt t="193281" x="5013325" y="5037138"/>
          <p14:tracePt t="193298" x="4784725" y="5045075"/>
          <p14:tracePt t="193314" x="4594225" y="5045075"/>
          <p14:tracePt t="193331" x="4435475" y="5045075"/>
          <p14:tracePt t="193347" x="4267200" y="5021263"/>
          <p14:tracePt t="193364" x="4160838" y="4991100"/>
          <p14:tracePt t="193381" x="4092575" y="4960938"/>
          <p14:tracePt t="193398" x="4060825" y="4945063"/>
          <p14:tracePt t="193431" x="4068763" y="4922838"/>
          <p14:tracePt t="193448" x="4068763" y="4876800"/>
          <p14:tracePt t="193464" x="4076700" y="4792663"/>
          <p14:tracePt t="193481" x="4098925" y="4686300"/>
          <p14:tracePt t="193498" x="4114800" y="4572000"/>
          <p14:tracePt t="193514" x="4130675" y="4479925"/>
          <p14:tracePt t="193531" x="4152900" y="4419600"/>
          <p14:tracePt t="193548" x="4168775" y="4389438"/>
          <p14:tracePt t="193564" x="4191000" y="4365625"/>
          <p14:tracePt t="193581" x="4198938" y="4359275"/>
          <p14:tracePt t="193598" x="4237038" y="4351338"/>
          <p14:tracePt t="193614" x="4321175" y="4351338"/>
          <p14:tracePt t="193631" x="4525963" y="4351338"/>
          <p14:tracePt t="193648" x="4892675" y="4373563"/>
          <p14:tracePt t="193664" x="5318125" y="4411663"/>
          <p14:tracePt t="193681" x="5753100" y="4449763"/>
          <p14:tracePt t="193698" x="6164263" y="4495800"/>
          <p14:tracePt t="193714" x="6477000" y="4495800"/>
          <p14:tracePt t="193731" x="6713538" y="4495800"/>
          <p14:tracePt t="193748" x="6880225" y="4495800"/>
          <p14:tracePt t="193765" x="7002463" y="4495800"/>
          <p14:tracePt t="193781" x="7116763" y="4495800"/>
          <p14:tracePt t="193798" x="7315200" y="4495800"/>
          <p14:tracePt t="193814" x="7513638" y="4503738"/>
          <p14:tracePt t="193831" x="7718425" y="4503738"/>
          <p14:tracePt t="193848" x="7878763" y="4511675"/>
          <p14:tracePt t="193865" x="7940675" y="4511675"/>
          <p14:tracePt t="193881" x="7954963" y="4518025"/>
          <p14:tracePt t="193935" x="7962900" y="4518025"/>
          <p14:tracePt t="193943" x="7970838" y="4518025"/>
          <p14:tracePt t="193951" x="7978775" y="4525963"/>
          <p14:tracePt t="193999" x="7993063" y="4564063"/>
          <p14:tracePt t="194007" x="8023225" y="4640263"/>
          <p14:tracePt t="194015" x="8054975" y="4686300"/>
          <p14:tracePt t="194031" x="8115300" y="4822825"/>
          <p14:tracePt t="194048" x="8161338" y="4922838"/>
          <p14:tracePt t="194065" x="8175625" y="4975225"/>
          <p14:tracePt t="194081" x="8175625" y="4983163"/>
          <p14:tracePt t="194098" x="8175625" y="4991100"/>
          <p14:tracePt t="194115" x="8175625" y="4999038"/>
          <p14:tracePt t="194131" x="8161338" y="5029200"/>
          <p14:tracePt t="194148" x="8107363" y="5037138"/>
          <p14:tracePt t="194165" x="7985125" y="5045075"/>
          <p14:tracePt t="194182" x="7704138" y="5089525"/>
          <p14:tracePt t="194198" x="7589838" y="5089525"/>
          <p14:tracePt t="194215" x="7124700" y="5127625"/>
          <p14:tracePt t="194231" x="6667500" y="5173663"/>
          <p14:tracePt t="194248" x="6232525" y="5173663"/>
          <p14:tracePt t="194265" x="5737225" y="5173663"/>
          <p14:tracePt t="194281" x="5159375" y="5173663"/>
          <p14:tracePt t="194298" x="4664075" y="5135563"/>
          <p14:tracePt t="194315" x="4267200" y="5075238"/>
          <p14:tracePt t="194331" x="4038600" y="5037138"/>
          <p14:tracePt t="194348" x="3902075" y="5013325"/>
          <p14:tracePt t="194365" x="3832225" y="4999038"/>
          <p14:tracePt t="194381" x="3817938" y="4999038"/>
          <p14:tracePt t="194551" x="3810000" y="4991100"/>
          <p14:tracePt t="194559" x="3810000" y="4960938"/>
          <p14:tracePt t="194567" x="3810000" y="4930775"/>
          <p14:tracePt t="194582" x="3825875" y="4854575"/>
          <p14:tracePt t="194598" x="3863975" y="4740275"/>
          <p14:tracePt t="194615" x="3894138" y="4648200"/>
          <p14:tracePt t="194631" x="3894138" y="4610100"/>
          <p14:tracePt t="194648" x="3902075" y="4594225"/>
          <p14:tracePt t="194665" x="3908425" y="4587875"/>
          <p14:tracePt t="194681" x="3908425" y="4579938"/>
          <p14:tracePt t="195615" x="3902075" y="4579938"/>
          <p14:tracePt t="195623" x="3886200" y="4579938"/>
          <p14:tracePt t="195632" x="3848100" y="4587875"/>
          <p14:tracePt t="195648" x="3749675" y="4610100"/>
          <p14:tracePt t="195665" x="3641725" y="4618038"/>
          <p14:tracePt t="195682" x="3513138" y="4625975"/>
          <p14:tracePt t="195699" x="3390900" y="4625975"/>
          <p14:tracePt t="195715" x="3276600" y="4648200"/>
          <p14:tracePt t="195732" x="3162300" y="4678363"/>
          <p14:tracePt t="195749" x="3040063" y="4762500"/>
          <p14:tracePt t="195765" x="2917825" y="4876800"/>
          <p14:tracePt t="195782" x="2743200" y="5159375"/>
          <p14:tracePt t="195798" x="2651125" y="5380038"/>
          <p14:tracePt t="195815" x="2636838" y="5570538"/>
          <p14:tracePt t="195832" x="2636838" y="5768975"/>
          <p14:tracePt t="195849" x="2743200" y="5943600"/>
          <p14:tracePt t="195865" x="2963863" y="5997575"/>
          <p14:tracePt t="195882" x="3421063" y="5997575"/>
          <p14:tracePt t="195899" x="3756025" y="5921375"/>
          <p14:tracePt t="195915" x="3894138" y="5851525"/>
          <p14:tracePt t="195932" x="3902075" y="5837238"/>
          <p14:tracePt t="195949" x="3902075" y="5829300"/>
          <p14:tracePt t="195966" x="3763963" y="5730875"/>
          <p14:tracePt t="195982" x="3649663" y="5699125"/>
          <p14:tracePt t="195999" x="3260725" y="5638800"/>
          <p14:tracePt t="196015" x="3048000" y="5608638"/>
          <p14:tracePt t="196032" x="2979738" y="5608638"/>
          <p14:tracePt t="196087" x="3040063" y="5630863"/>
          <p14:tracePt t="196095" x="3192463" y="5661025"/>
          <p14:tracePt t="196103" x="3421063" y="5661025"/>
          <p14:tracePt t="196115" x="3771900" y="5692775"/>
          <p14:tracePt t="196132" x="4191000" y="5692775"/>
          <p14:tracePt t="196149" x="4313238" y="5692775"/>
          <p14:tracePt t="196183" x="4237038" y="5715000"/>
          <p14:tracePt t="196199" x="3856038" y="5753100"/>
          <p14:tracePt t="196215" x="3298825" y="5753100"/>
          <p14:tracePt t="196232" x="2887663" y="5753100"/>
          <p14:tracePt t="196249" x="2590800" y="5753100"/>
          <p14:tracePt t="196265" x="2530475" y="5753100"/>
          <p14:tracePt t="196299" x="2682875" y="5715000"/>
          <p14:tracePt t="196315" x="3344863" y="5699125"/>
          <p14:tracePt t="196332" x="4068763" y="5699125"/>
          <p14:tracePt t="196349" x="4625975" y="5699125"/>
          <p14:tracePt t="196365" x="4702175" y="5699125"/>
          <p14:tracePt t="196399" x="4511675" y="5715000"/>
          <p14:tracePt t="196415" x="3932238" y="5715000"/>
          <p14:tracePt t="196432" x="3489325" y="5715000"/>
          <p14:tracePt t="196449" x="3314700" y="5715000"/>
          <p14:tracePt t="196465" x="3298825" y="5715000"/>
          <p14:tracePt t="196499" x="3482975" y="5715000"/>
          <p14:tracePt t="196515" x="3856038" y="5715000"/>
          <p14:tracePt t="196532" x="4008438" y="5715000"/>
          <p14:tracePt t="196549" x="4016375" y="5715000"/>
          <p14:tracePt t="196567" x="4000500" y="5715000"/>
          <p14:tracePt t="196582" x="3832225" y="5715000"/>
          <p14:tracePt t="196599" x="3619500" y="5715000"/>
          <p14:tracePt t="196615" x="3527425" y="5715000"/>
          <p14:tracePt t="196632" x="3513138" y="5715000"/>
          <p14:tracePt t="197255" x="3505200" y="5715000"/>
          <p14:tracePt t="197263" x="3489325" y="5715000"/>
          <p14:tracePt t="197271" x="3459163" y="5715000"/>
          <p14:tracePt t="197282" x="3429000" y="5715000"/>
          <p14:tracePt t="197299" x="3390900" y="5715000"/>
          <p14:tracePt t="197316" x="3344863" y="5715000"/>
          <p14:tracePt t="197333" x="3336925" y="5715000"/>
          <p14:tracePt t="197415" x="3322638" y="5715000"/>
          <p14:tracePt t="197423" x="3298825" y="5715000"/>
          <p14:tracePt t="197432" x="3268663" y="5715000"/>
          <p14:tracePt t="197449" x="3200400" y="5715000"/>
          <p14:tracePt t="197466" x="3140075" y="5715000"/>
          <p14:tracePt t="197483" x="3055938" y="5715000"/>
          <p14:tracePt t="197499" x="3001963" y="5715000"/>
          <p14:tracePt t="197516" x="2979738" y="5715000"/>
          <p14:tracePt t="197533" x="2971800" y="5715000"/>
          <p14:tracePt t="197615" x="2963863" y="5715000"/>
          <p14:tracePt t="198127" x="2979738" y="5715000"/>
          <p14:tracePt t="198135" x="3078163" y="5715000"/>
          <p14:tracePt t="198143" x="3178175" y="5715000"/>
          <p14:tracePt t="198151" x="3344863" y="5715000"/>
          <p14:tracePt t="198166" x="3717925" y="5715000"/>
          <p14:tracePt t="198183" x="4175125" y="5715000"/>
          <p14:tracePt t="198199" x="4435475" y="5715000"/>
          <p14:tracePt t="198216" x="4518025" y="5715000"/>
          <p14:tracePt t="198759" x="4525963" y="5699125"/>
          <p14:tracePt t="198767" x="4625975" y="5616575"/>
          <p14:tracePt t="198775" x="4754563" y="5532438"/>
          <p14:tracePt t="198783" x="4816475" y="5470525"/>
          <p14:tracePt t="198800" x="5029200" y="5311775"/>
          <p14:tracePt t="198816" x="5203825" y="5211763"/>
          <p14:tracePt t="198833" x="5341938" y="5127625"/>
          <p14:tracePt t="198850" x="5402263" y="5097463"/>
          <p14:tracePt t="198866" x="5426075" y="5083175"/>
          <p14:tracePt t="198883" x="5478463" y="5059363"/>
          <p14:tracePt t="198900" x="5608638" y="5051425"/>
          <p14:tracePt t="198916" x="5921375" y="5045075"/>
          <p14:tracePt t="198933" x="6477000" y="5045075"/>
          <p14:tracePt t="198950" x="7094538" y="5045075"/>
          <p14:tracePt t="198966" x="7985125" y="5045075"/>
          <p14:tracePt t="198983" x="8359775" y="5045075"/>
          <p14:tracePt t="199000" x="8580438" y="5045075"/>
          <p14:tracePt t="199016" x="8670925" y="5029200"/>
          <p14:tracePt t="199033" x="8678863" y="5029200"/>
          <p14:tracePt t="199050" x="8678863" y="5021263"/>
          <p14:tracePt t="199083" x="8678863" y="5006975"/>
          <p14:tracePt t="199100" x="8678863" y="4991100"/>
          <p14:tracePt t="199116" x="8678863" y="4930775"/>
          <p14:tracePt t="199133" x="8664575" y="4884738"/>
          <p14:tracePt t="199150" x="8640763" y="4838700"/>
          <p14:tracePt t="199166" x="8626475" y="4816475"/>
          <p14:tracePt t="199183" x="8610600" y="4792663"/>
          <p14:tracePt t="199200" x="8602663" y="4770438"/>
          <p14:tracePt t="199217" x="8564563" y="4740275"/>
          <p14:tracePt t="199233" x="8518525" y="4708525"/>
          <p14:tracePt t="199250" x="8420100" y="4656138"/>
          <p14:tracePt t="199266" x="8251825" y="4610100"/>
          <p14:tracePt t="199283" x="8061325" y="4549775"/>
          <p14:tracePt t="199300" x="7864475" y="4495800"/>
          <p14:tracePt t="199316" x="7620000" y="4479925"/>
          <p14:tracePt t="199333" x="7345363" y="4449763"/>
          <p14:tracePt t="199350" x="6926263" y="4449763"/>
          <p14:tracePt t="199366" x="6689725" y="4449763"/>
          <p14:tracePt t="199383" x="6523038" y="4473575"/>
          <p14:tracePt t="199400" x="6392863" y="4541838"/>
          <p14:tracePt t="199417" x="6316663" y="4602163"/>
          <p14:tracePt t="199433" x="6264275" y="4746625"/>
          <p14:tracePt t="199450" x="6232525" y="4868863"/>
          <p14:tracePt t="199467" x="6202363" y="5006975"/>
          <p14:tracePt t="199483" x="6194425" y="5105400"/>
          <p14:tracePt t="199500" x="6210300" y="5203825"/>
          <p14:tracePt t="199517" x="6340475" y="5318125"/>
          <p14:tracePt t="199533" x="6637338" y="5380038"/>
          <p14:tracePt t="199550" x="7192963" y="5380038"/>
          <p14:tracePt t="199567" x="8085138" y="5227638"/>
          <p14:tracePt t="199583" x="8480425" y="5013325"/>
          <p14:tracePt t="199600" x="8656638" y="4830763"/>
          <p14:tracePt t="199617" x="8678863" y="4724400"/>
          <p14:tracePt t="199633" x="8678863" y="4648200"/>
          <p14:tracePt t="199650" x="8588375" y="4525963"/>
          <p14:tracePt t="199667" x="8466138" y="4427538"/>
          <p14:tracePt t="199683" x="8321675" y="4365625"/>
          <p14:tracePt t="199700" x="8145463" y="4313238"/>
          <p14:tracePt t="199717" x="7848600" y="4305300"/>
          <p14:tracePt t="199734" x="7535863" y="4305300"/>
          <p14:tracePt t="199750" x="7170738" y="4359275"/>
          <p14:tracePt t="199767" x="6858000" y="4503738"/>
          <p14:tracePt t="199783" x="6797675" y="4610100"/>
          <p14:tracePt t="199800" x="6789738" y="4716463"/>
          <p14:tracePt t="199817" x="6904038" y="4876800"/>
          <p14:tracePt t="199833" x="7216775" y="5006975"/>
          <p14:tracePt t="199850" x="7688263" y="5067300"/>
          <p14:tracePt t="199867" x="8169275" y="5067300"/>
          <p14:tracePt t="199883" x="8556625" y="5045075"/>
          <p14:tracePt t="199900" x="8702675" y="4968875"/>
          <p14:tracePt t="199917" x="8724900" y="4906963"/>
          <p14:tracePt t="199934" x="8656638" y="4778375"/>
          <p14:tracePt t="199950" x="8321675" y="4632325"/>
          <p14:tracePt t="199967" x="7734300" y="4541838"/>
          <p14:tracePt t="199983" x="7307263" y="4511675"/>
          <p14:tracePt t="200000" x="6904038" y="4541838"/>
          <p14:tracePt t="200017" x="6651625" y="4648200"/>
          <p14:tracePt t="200033" x="6583363" y="4724400"/>
          <p14:tracePt t="200050" x="6583363" y="4808538"/>
          <p14:tracePt t="200067" x="6689725" y="4906963"/>
          <p14:tracePt t="200083" x="7026275" y="4999038"/>
          <p14:tracePt t="200100" x="7521575" y="5051425"/>
          <p14:tracePt t="200103" x="7750175" y="5051425"/>
          <p14:tracePt t="200117" x="7932738" y="5051425"/>
          <p14:tracePt t="200134" x="8175625" y="4975225"/>
          <p14:tracePt t="200150" x="8191500" y="4953000"/>
          <p14:tracePt t="200167" x="8115300" y="4770438"/>
          <p14:tracePt t="200183" x="7688263" y="4587875"/>
          <p14:tracePt t="200200" x="7102475" y="4465638"/>
          <p14:tracePt t="200217" x="6659563" y="4449763"/>
          <p14:tracePt t="200233" x="6332538" y="4518025"/>
          <p14:tracePt t="200250" x="6180138" y="4648200"/>
          <p14:tracePt t="200267" x="6156325" y="4816475"/>
          <p14:tracePt t="200283" x="6270625" y="4991100"/>
          <p14:tracePt t="200300" x="6675438" y="5203825"/>
          <p14:tracePt t="200317" x="7285038" y="5273675"/>
          <p14:tracePt t="200334" x="8093075" y="5227638"/>
          <p14:tracePt t="200350" x="8321675" y="5127625"/>
          <p14:tracePt t="200367" x="8397875" y="5029200"/>
          <p14:tracePt t="200383" x="8382000" y="4892675"/>
          <p14:tracePt t="200400" x="8131175" y="4724400"/>
          <p14:tracePt t="200417" x="7642225" y="4549775"/>
          <p14:tracePt t="200433" x="7108825" y="4495800"/>
          <p14:tracePt t="200450" x="6743700" y="4525963"/>
          <p14:tracePt t="200467" x="6553200" y="4618038"/>
          <p14:tracePt t="200483" x="6515100" y="4746625"/>
          <p14:tracePt t="200500" x="6515100" y="4876800"/>
          <p14:tracePt t="200517" x="6697663" y="5037138"/>
          <p14:tracePt t="200534" x="7292975" y="5189538"/>
          <p14:tracePt t="200550" x="7666038" y="5189538"/>
          <p14:tracePt t="200567" x="7954963" y="5151438"/>
          <p14:tracePt t="200583" x="8031163" y="5089525"/>
          <p14:tracePt t="200600" x="8031163" y="4999038"/>
          <p14:tracePt t="200617" x="7932738" y="4868863"/>
          <p14:tracePt t="200634" x="7666038" y="4762500"/>
          <p14:tracePt t="200650" x="7337425" y="4716463"/>
          <p14:tracePt t="200667" x="6980238" y="4716463"/>
          <p14:tracePt t="200684" x="6797675" y="4800600"/>
          <p14:tracePt t="200700" x="6721475" y="4906963"/>
          <p14:tracePt t="200718" x="6751638" y="5051425"/>
          <p14:tracePt t="200734" x="6942138" y="5127625"/>
          <p14:tracePt t="200750" x="7254875" y="5151438"/>
          <p14:tracePt t="200767" x="7589838" y="5121275"/>
          <p14:tracePt t="200784" x="7780338" y="5045075"/>
          <p14:tracePt t="200800" x="7848600" y="4953000"/>
          <p14:tracePt t="200817" x="7848600" y="4868863"/>
          <p14:tracePt t="200834" x="7726363" y="4754563"/>
          <p14:tracePt t="200850" x="7505700" y="4702175"/>
          <p14:tracePt t="200867" x="7124700" y="4686300"/>
          <p14:tracePt t="200884" x="6888163" y="4732338"/>
          <p14:tracePt t="200900" x="6765925" y="4846638"/>
          <p14:tracePt t="200917" x="6743700" y="4937125"/>
          <p14:tracePt t="200934" x="6873875" y="5083175"/>
          <p14:tracePt t="200950" x="7102475" y="5105400"/>
          <p14:tracePt t="200967" x="7353300" y="5105400"/>
          <p14:tracePt t="200984" x="7497763" y="5059363"/>
          <p14:tracePt t="201000" x="7551738" y="5021263"/>
          <p14:tracePt t="201017" x="7543800" y="4975225"/>
          <p14:tracePt t="201034" x="7489825" y="4906963"/>
          <p14:tracePt t="201050" x="7413625" y="4892675"/>
          <p14:tracePt t="201067" x="7307263" y="4884738"/>
          <p14:tracePt t="201084" x="7208838" y="4884738"/>
          <p14:tracePt t="201100" x="7124700" y="4884738"/>
          <p14:tracePt t="201103" x="7094538" y="4884738"/>
          <p14:tracePt t="201118" x="7086600" y="4884738"/>
          <p14:tracePt t="201207" x="7094538" y="4884738"/>
          <p14:tracePt t="201215" x="7140575" y="4868863"/>
          <p14:tracePt t="201223" x="7154863" y="4860925"/>
          <p14:tracePt t="201234" x="7185025" y="4846638"/>
          <p14:tracePt t="201251" x="7208838" y="4830763"/>
          <p14:tracePt t="201303" x="7208838" y="4822825"/>
          <p14:tracePt t="201311" x="7200900" y="4816475"/>
          <p14:tracePt t="201319" x="7170738" y="4816475"/>
          <p14:tracePt t="201334" x="7146925" y="4808538"/>
          <p14:tracePt t="201351" x="7026275" y="4808538"/>
          <p14:tracePt t="201367" x="6956425" y="4830763"/>
          <p14:tracePt t="201384" x="6918325" y="4846638"/>
          <p14:tracePt t="201417" x="6918325" y="4854575"/>
          <p14:tracePt t="201434" x="6918325" y="4860925"/>
          <p14:tracePt t="201451" x="6918325" y="4884738"/>
          <p14:tracePt t="201467" x="6926263" y="4892675"/>
          <p14:tracePt t="201511" x="6942138" y="4892675"/>
          <p14:tracePt t="201519" x="6942138" y="4884738"/>
          <p14:tracePt t="201534" x="6950075" y="4860925"/>
          <p14:tracePt t="201551" x="6956425" y="4778375"/>
          <p14:tracePt t="201567" x="6956425" y="4716463"/>
          <p14:tracePt t="201584" x="6956425" y="4618038"/>
          <p14:tracePt t="201601" x="6956425" y="4549775"/>
          <p14:tracePt t="201617" x="6964363" y="4518025"/>
          <p14:tracePt t="201634" x="6964363" y="4487863"/>
          <p14:tracePt t="201651" x="6980238" y="4465638"/>
          <p14:tracePt t="201727" x="6994525" y="4495800"/>
          <p14:tracePt t="201735" x="7018338" y="4564063"/>
          <p14:tracePt t="201743" x="7032625" y="4648200"/>
          <p14:tracePt t="201751" x="7064375" y="4732338"/>
          <p14:tracePt t="201767" x="7086600" y="4899025"/>
          <p14:tracePt t="201784" x="7102475" y="4983163"/>
          <p14:tracePt t="201801" x="7108825" y="5021263"/>
          <p14:tracePt t="201871" x="7124700" y="5006975"/>
          <p14:tracePt t="201879" x="7140575" y="4975225"/>
          <p14:tracePt t="201887" x="7154863" y="4945063"/>
          <p14:tracePt t="201901" x="7170738" y="4914900"/>
          <p14:tracePt t="201918" x="7208838" y="4868863"/>
          <p14:tracePt t="201991" x="7223125" y="4868863"/>
          <p14:tracePt t="201999" x="7239000" y="4868863"/>
          <p14:tracePt t="202007" x="7246938" y="4868863"/>
          <p14:tracePt t="202017" x="7254875" y="4868863"/>
          <p14:tracePt t="202034" x="7261225" y="4868863"/>
          <p14:tracePt t="202087" x="7277100" y="4854575"/>
          <p14:tracePt t="202095" x="7277100" y="4846638"/>
          <p14:tracePt t="202111" x="7277100" y="4822825"/>
          <p14:tracePt t="202119" x="7285038" y="4792663"/>
          <p14:tracePt t="202245" x="7285038" y="4784725"/>
          <p14:tracePt t="202253" x="7292975" y="4784725"/>
          <p14:tracePt t="202261" x="7299325" y="4784725"/>
          <p14:tracePt t="202269" x="7307263" y="4784725"/>
          <p14:tracePt t="202366" x="7315200" y="4784725"/>
          <p14:tracePt t="202374" x="7337425" y="4778375"/>
          <p14:tracePt t="202447" x="7345363" y="4778375"/>
          <p14:tracePt t="202455" x="7353300" y="4770438"/>
          <p14:tracePt t="202463" x="7361238" y="4770438"/>
          <p14:tracePt t="202471" x="7375525" y="4770438"/>
          <p14:tracePt t="202484" x="7383463" y="4770438"/>
          <p14:tracePt t="202501" x="7413625" y="4770438"/>
          <p14:tracePt t="202518" x="7475538" y="4778375"/>
          <p14:tracePt t="202534" x="7483475" y="4778375"/>
          <p14:tracePt t="202551" x="7497763" y="4778375"/>
          <p14:tracePt t="202568" x="7505700" y="4778375"/>
          <p14:tracePt t="202601" x="7521575" y="4778375"/>
          <p14:tracePt t="202743" x="7527925" y="4778375"/>
          <p14:tracePt t="202751" x="7543800" y="4778375"/>
          <p14:tracePt t="202959" x="7543800" y="4800600"/>
          <p14:tracePt t="202967" x="7543800" y="4822825"/>
          <p14:tracePt t="202975" x="7543800" y="4860925"/>
          <p14:tracePt t="202984" x="7535863" y="4892675"/>
          <p14:tracePt t="203001" x="7513638" y="4968875"/>
          <p14:tracePt t="203018" x="7483475" y="5105400"/>
          <p14:tracePt t="203035" x="7475538" y="5219700"/>
          <p14:tracePt t="203051" x="7459663" y="5303838"/>
          <p14:tracePt t="203068" x="7445375" y="5356225"/>
          <p14:tracePt t="203085" x="7429500" y="5402263"/>
          <p14:tracePt t="203087" x="7407275" y="5432425"/>
          <p14:tracePt t="203101" x="7383463" y="5464175"/>
          <p14:tracePt t="203118" x="7261225" y="5546725"/>
          <p14:tracePt t="203134" x="7154863" y="5584825"/>
          <p14:tracePt t="203151" x="7070725" y="5616575"/>
          <p14:tracePt t="203168" x="7002463" y="5616575"/>
          <p14:tracePt t="203185" x="6972300" y="5600700"/>
          <p14:tracePt t="203201" x="6950075" y="5540375"/>
          <p14:tracePt t="203218" x="6942138" y="5448300"/>
          <p14:tracePt t="203235" x="6942138" y="5387975"/>
          <p14:tracePt t="203251" x="6950075" y="5341938"/>
          <p14:tracePt t="203268" x="6964363" y="5303838"/>
          <p14:tracePt t="203285" x="6980238" y="5287963"/>
          <p14:tracePt t="203301" x="6988175" y="5280025"/>
          <p14:tracePt t="203318" x="7032625" y="5280025"/>
          <p14:tracePt t="203335" x="7108825" y="5295900"/>
          <p14:tracePt t="203351" x="7254875" y="5387975"/>
          <p14:tracePt t="203368" x="7437438" y="5470525"/>
          <p14:tracePt t="203385" x="7604125" y="5562600"/>
          <p14:tracePt t="203401" x="7756525" y="5600700"/>
          <p14:tracePt t="203418" x="7818438" y="5600700"/>
          <p14:tracePt t="203451" x="7826375" y="5562600"/>
          <p14:tracePt t="203468" x="7810500" y="5448300"/>
          <p14:tracePt t="203485" x="7780338" y="5318125"/>
          <p14:tracePt t="203502" x="7734300" y="5151438"/>
          <p14:tracePt t="203518" x="7712075" y="5121275"/>
          <p14:tracePt t="203535" x="7704138" y="5089525"/>
          <p14:tracePt t="203591" x="7680325" y="5089525"/>
          <p14:tracePt t="203599" x="7658100" y="5143500"/>
          <p14:tracePt t="203607" x="7635875" y="5197475"/>
          <p14:tracePt t="203618" x="7612063" y="5249863"/>
          <p14:tracePt t="203635" x="7551738" y="5394325"/>
          <p14:tracePt t="203651" x="7513638" y="5486400"/>
          <p14:tracePt t="203668" x="7489825" y="5554663"/>
          <p14:tracePt t="203719" x="7483475" y="5554663"/>
          <p14:tracePt t="203735" x="7475538" y="5516563"/>
          <p14:tracePt t="203743" x="7467600" y="5478463"/>
          <p14:tracePt t="203751" x="7467600" y="5440363"/>
          <p14:tracePt t="203768" x="7467600" y="5387975"/>
          <p14:tracePt t="203785" x="7467600" y="5356225"/>
          <p14:tracePt t="203879" x="7467600" y="5349875"/>
          <p14:tracePt t="203911" x="7467600" y="5356225"/>
          <p14:tracePt t="203927" x="7467600" y="5364163"/>
          <p14:tracePt t="203935" x="7467600" y="5380038"/>
          <p14:tracePt t="203951" x="7467600" y="5387975"/>
          <p14:tracePt t="203959" x="7467600" y="5394325"/>
          <p14:tracePt t="203968" x="7459663" y="5410200"/>
          <p14:tracePt t="203985" x="7445375" y="5426075"/>
          <p14:tracePt t="204002" x="7437438" y="5432425"/>
          <p14:tracePt t="204079" x="7475538" y="5432425"/>
          <p14:tracePt t="204088" x="7535863" y="5426075"/>
          <p14:tracePt t="204095" x="7573963" y="5426075"/>
          <p14:tracePt t="204103" x="7635875" y="5418138"/>
          <p14:tracePt t="204118" x="7734300" y="5410200"/>
          <p14:tracePt t="204135" x="7772400" y="5410200"/>
          <p14:tracePt t="204223" x="7764463" y="5410200"/>
          <p14:tracePt t="204231" x="7750175" y="5410200"/>
          <p14:tracePt t="204239" x="7726363" y="5426075"/>
          <p14:tracePt t="204252" x="7712075" y="5432425"/>
          <p14:tracePt t="204268" x="7666038" y="5440363"/>
          <p14:tracePt t="204285" x="7650163" y="5440363"/>
          <p14:tracePt t="204471" x="7642225" y="5440363"/>
          <p14:tracePt t="204479" x="7627938" y="5448300"/>
          <p14:tracePt t="204487" x="7604125" y="5456238"/>
          <p14:tracePt t="204502" x="7527925" y="5464175"/>
          <p14:tracePt t="204518" x="7483475" y="5464175"/>
          <p14:tracePt t="204535" x="7467600" y="5464175"/>
          <p14:tracePt t="204552" x="7459663" y="5448300"/>
          <p14:tracePt t="204568" x="7459663" y="5387975"/>
          <p14:tracePt t="204585" x="7483475" y="5287963"/>
          <p14:tracePt t="204602" x="7513638" y="5219700"/>
          <p14:tracePt t="204619" x="7521575" y="5151438"/>
          <p14:tracePt t="204635" x="7535863" y="5121275"/>
          <p14:tracePt t="204652" x="7535863" y="5105400"/>
          <p14:tracePt t="204668" x="7535863" y="5097463"/>
          <p14:tracePt t="204735" x="7535863" y="5113338"/>
          <p14:tracePt t="204743" x="7535863" y="5165725"/>
          <p14:tracePt t="204752" x="7535863" y="5227638"/>
          <p14:tracePt t="204768" x="7535863" y="5364163"/>
          <p14:tracePt t="204785" x="7535863" y="5524500"/>
          <p14:tracePt t="204802" x="7535863" y="5654675"/>
          <p14:tracePt t="204819" x="7543800" y="5730875"/>
          <p14:tracePt t="204895" x="7543800" y="5676900"/>
          <p14:tracePt t="204903" x="7551738" y="5646738"/>
          <p14:tracePt t="204911" x="7559675" y="5600700"/>
          <p14:tracePt t="204919" x="7559675" y="5570538"/>
          <p14:tracePt t="204935" x="7581900" y="5540375"/>
          <p14:tracePt t="204952" x="7581900" y="5524500"/>
          <p14:tracePt t="204985" x="7589838" y="5524500"/>
          <p14:tracePt t="205002" x="7620000" y="5524500"/>
          <p14:tracePt t="205019" x="7673975" y="5524500"/>
          <p14:tracePt t="205035" x="7772400" y="5554663"/>
          <p14:tracePt t="205052" x="7832725" y="5570538"/>
          <p14:tracePt t="205303" x="7840663" y="5570538"/>
          <p14:tracePt t="205310" x="7848600" y="5570538"/>
          <p14:tracePt t="205319" x="7886700" y="5546725"/>
          <p14:tracePt t="205335" x="7947025" y="5546725"/>
          <p14:tracePt t="205352" x="8001000" y="5540375"/>
          <p14:tracePt t="205369" x="8031163" y="5532438"/>
          <p14:tracePt t="220759" x="8039100" y="5502275"/>
          <p14:tracePt t="220767" x="8061325" y="5318125"/>
          <p14:tracePt t="220775" x="8099425" y="5075238"/>
          <p14:tracePt t="220791" x="8123238" y="4694238"/>
          <p14:tracePt t="220808" x="8137525" y="4587875"/>
          <p14:tracePt t="220847" x="8137525" y="4579938"/>
          <p14:tracePt t="220879" x="8137525" y="4564063"/>
          <p14:tracePt t="220887" x="8137525" y="4556125"/>
          <p14:tracePt t="220895" x="8137525" y="4549775"/>
          <p14:tracePt t="225991" x="8131175" y="4541838"/>
          <p14:tracePt t="225999" x="8016875" y="4511675"/>
          <p14:tracePt t="226010" x="7870825" y="4465638"/>
          <p14:tracePt t="226026" x="7535863" y="4365625"/>
          <p14:tracePt t="226043" x="6873875" y="4183063"/>
          <p14:tracePt t="226060" x="6134100" y="3978275"/>
          <p14:tracePt t="226076" x="5646738" y="3794125"/>
          <p14:tracePt t="226093" x="5273675" y="3619500"/>
          <p14:tracePt t="226110" x="4975225" y="3482975"/>
          <p14:tracePt t="226126" x="4860925" y="3390900"/>
          <p14:tracePt t="226143" x="4778375" y="3314700"/>
          <p14:tracePt t="226160" x="4686300" y="3230563"/>
          <p14:tracePt t="226176" x="4564063" y="3101975"/>
          <p14:tracePt t="226193" x="4457700" y="3009900"/>
          <p14:tracePt t="226210" x="4381500" y="2949575"/>
          <p14:tracePt t="226227" x="4321175" y="2887663"/>
          <p14:tracePt t="226243" x="4283075" y="2849563"/>
          <p14:tracePt t="226260" x="4221163" y="2789238"/>
          <p14:tracePt t="226276" x="4206875" y="2765425"/>
          <p14:tracePt t="226293" x="4191000" y="2759075"/>
          <p14:tracePt t="226550" x="4175125" y="2759075"/>
          <p14:tracePt t="226613" x="4175125" y="2789238"/>
          <p14:tracePt t="226621" x="4175125" y="2857500"/>
          <p14:tracePt t="226629" x="4175125" y="2917825"/>
          <p14:tracePt t="226642" x="4175125" y="2979738"/>
          <p14:tracePt t="226659" x="4191000" y="3108325"/>
          <p14:tracePt t="226676" x="4213225" y="3238500"/>
          <p14:tracePt t="226693" x="4229100" y="3360738"/>
          <p14:tracePt t="226710" x="4251325" y="3489325"/>
          <p14:tracePt t="226726" x="4297363" y="3665538"/>
          <p14:tracePt t="226743" x="4321175" y="3771900"/>
          <p14:tracePt t="226760" x="4335463" y="3878263"/>
          <p14:tracePt t="226776" x="4359275" y="3970338"/>
          <p14:tracePt t="226793" x="4365625" y="4068763"/>
          <p14:tracePt t="226810" x="4381500" y="4144963"/>
          <p14:tracePt t="226827" x="4397375" y="4221163"/>
          <p14:tracePt t="226843" x="4403725" y="4251325"/>
          <p14:tracePt t="226860" x="4403725" y="4267200"/>
          <p14:tracePt t="226877" x="4411663" y="4283075"/>
          <p14:tracePt t="226893" x="4411663" y="4289425"/>
          <p14:tracePt t="226910" x="4419600" y="4289425"/>
          <p14:tracePt t="226927" x="4479925" y="4335463"/>
          <p14:tracePt t="226943" x="4556125" y="4365625"/>
          <p14:tracePt t="226960" x="4648200" y="4397375"/>
          <p14:tracePt t="226977" x="4830763" y="4419600"/>
          <p14:tracePt t="226993" x="4999038" y="4435475"/>
          <p14:tracePt t="227010" x="5135563" y="4449763"/>
          <p14:tracePt t="227027" x="5265738" y="4449763"/>
          <p14:tracePt t="227043" x="5410200" y="4449763"/>
          <p14:tracePt t="227060" x="5584825" y="4449763"/>
          <p14:tracePt t="227077" x="5829300" y="4449763"/>
          <p14:tracePt t="227094" x="6607175" y="4359275"/>
          <p14:tracePt t="227110" x="6950075" y="4297363"/>
          <p14:tracePt t="227127" x="7734300" y="4221163"/>
          <p14:tracePt t="227143" x="8047038" y="4198938"/>
          <p14:tracePt t="227160" x="8207375" y="4198938"/>
          <p14:tracePt t="227177" x="8297863" y="4198938"/>
          <p14:tracePt t="227193" x="8328025" y="4198938"/>
          <p14:tracePt t="227210" x="8359775" y="4198938"/>
          <p14:tracePt t="227227" x="8397875" y="4221163"/>
          <p14:tracePt t="227243" x="8428038" y="4221163"/>
          <p14:tracePt t="227260" x="8442325" y="4237038"/>
          <p14:tracePt t="227277" x="8504238" y="4297363"/>
          <p14:tracePt t="227294" x="8686800" y="4518025"/>
          <p14:tracePt t="227310" x="8740775" y="4594225"/>
          <p14:tracePt t="227327" x="8839200" y="4816475"/>
          <p14:tracePt t="227343" x="8861425" y="4906963"/>
          <p14:tracePt t="227360" x="8861425" y="4975225"/>
          <p14:tracePt t="227377" x="8861425" y="5013325"/>
          <p14:tracePt t="227393" x="8816975" y="5045075"/>
          <p14:tracePt t="227410" x="8724900" y="5059363"/>
          <p14:tracePt t="227427" x="8632825" y="5059363"/>
          <p14:tracePt t="227443" x="8488363" y="5045075"/>
          <p14:tracePt t="227460" x="8313738" y="5021263"/>
          <p14:tracePt t="227477" x="8137525" y="5006975"/>
          <p14:tracePt t="227494" x="7902575" y="4983163"/>
          <p14:tracePt t="227510" x="7794625" y="4983163"/>
          <p14:tracePt t="227527" x="7718425" y="4983163"/>
          <p14:tracePt t="227544" x="7658100" y="5006975"/>
          <p14:tracePt t="227560" x="7620000" y="5045075"/>
          <p14:tracePt t="227577" x="7573963" y="5127625"/>
          <p14:tracePt t="227593" x="7513638" y="5219700"/>
          <p14:tracePt t="227610" x="7459663" y="5311775"/>
          <p14:tracePt t="227627" x="7421563" y="5372100"/>
          <p14:tracePt t="227644" x="7399338" y="5394325"/>
          <p14:tracePt t="227759" x="7413625" y="5387975"/>
          <p14:tracePt t="227767" x="7421563" y="5380038"/>
          <p14:tracePt t="227777" x="7429500" y="5372100"/>
          <p14:tracePt t="227794" x="7445375" y="5372100"/>
          <p14:tracePt t="228295" x="7475538" y="5372100"/>
          <p14:tracePt t="228303" x="7527925" y="5372100"/>
          <p14:tracePt t="228311" x="7573963" y="5372100"/>
          <p14:tracePt t="228327" x="7673975" y="5364163"/>
          <p14:tracePt t="228344" x="7742238" y="5349875"/>
          <p14:tracePt t="228360" x="7794625" y="5334000"/>
          <p14:tracePt t="228377" x="7802563" y="5334000"/>
          <p14:tracePt t="234791" x="7802563" y="5318125"/>
          <p14:tracePt t="234799" x="7802563" y="5257800"/>
          <p14:tracePt t="234807" x="7802563" y="5159375"/>
          <p14:tracePt t="234815" x="7810500" y="5067300"/>
          <p14:tracePt t="234830" x="7818438" y="4999038"/>
          <p14:tracePt t="234846" x="7848600" y="4945063"/>
          <p14:tracePt t="234863" x="7886700" y="4892675"/>
          <p14:tracePt t="234880" x="7894638" y="4846638"/>
          <p14:tracePt t="234896" x="7894638" y="4784725"/>
          <p14:tracePt t="234913" x="7878763" y="4716463"/>
          <p14:tracePt t="234930" x="7870825" y="4708525"/>
          <p14:tracePt t="235351" x="7864475" y="4708525"/>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093782" y="1041481"/>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Section 4.2 Objectives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30443" y="1727200"/>
            <a:ext cx="4160846" cy="4581212"/>
          </a:xfrm>
          <a:prstGeom prst="rect">
            <a:avLst/>
          </a:prstGeom>
          <a:solidFill>
            <a:schemeClr val="bg1"/>
          </a:solidFill>
        </p:spPr>
        <p:txBody>
          <a:bodyPr wrap="square" rtlCol="0">
            <a:spAutoFit/>
          </a:bodyPr>
          <a:lstStyle/>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if a probability experiment is a binomial experiment</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Find binomial probabilities using the binomial probability formula</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Find binomial probabilities using technology and a binomial table</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Graph a binomial distribution</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Find the mean, variance, and standard deviation of a binomial probability distribution</a:t>
            </a:r>
          </a:p>
          <a:p>
            <a:pPr>
              <a:defRPr/>
            </a:pPr>
            <a:endParaRPr lang="en-US" sz="2400" dirty="0"/>
          </a:p>
        </p:txBody>
      </p:sp>
      <p:sp>
        <p:nvSpPr>
          <p:cNvPr id="8" name="TextBox 7"/>
          <p:cNvSpPr txBox="1"/>
          <p:nvPr/>
        </p:nvSpPr>
        <p:spPr>
          <a:xfrm>
            <a:off x="6320886" y="2058427"/>
            <a:ext cx="5045614" cy="3000821"/>
          </a:xfrm>
          <a:prstGeom prst="rect">
            <a:avLst/>
          </a:prstGeom>
          <a:solidFill>
            <a:schemeClr val="bg1"/>
          </a:solidFill>
        </p:spPr>
        <p:txBody>
          <a:bodyPr wrap="square" rtlCol="0">
            <a:spAutoFit/>
          </a:bodyPr>
          <a:lstStyle/>
          <a:p>
            <a:pPr algn="r">
              <a:lnSpc>
                <a:spcPct val="150000"/>
              </a:lnSpc>
            </a:pPr>
            <a:r>
              <a:rPr lang="ar-EG" dirty="0">
                <a:latin typeface="Times New Roman" panose="02020603050405020304" pitchFamily="18" charset="0"/>
                <a:cs typeface="Times New Roman" panose="02020603050405020304" pitchFamily="18" charset="0"/>
              </a:rPr>
              <a:t>تحديد ما إذا كانت تجربة الاحتمال هي تجربة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a:t>
            </a:r>
          </a:p>
          <a:p>
            <a:pPr algn="r">
              <a:lnSpc>
                <a:spcPct val="150000"/>
              </a:lnSpc>
            </a:pPr>
            <a:r>
              <a:rPr lang="ar-EG" dirty="0" smtClean="0">
                <a:latin typeface="Times New Roman" panose="02020603050405020304" pitchFamily="18" charset="0"/>
                <a:cs typeface="Times New Roman" panose="02020603050405020304" pitchFamily="18" charset="0"/>
              </a:rPr>
              <a:t>حساب </a:t>
            </a:r>
            <a:r>
              <a:rPr lang="ar-EG" dirty="0">
                <a:latin typeface="Times New Roman" panose="02020603050405020304" pitchFamily="18" charset="0"/>
                <a:cs typeface="Times New Roman" panose="02020603050405020304" pitchFamily="18" charset="0"/>
              </a:rPr>
              <a:t>الاحتمالات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 باستخدام صيغة الاحتمال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a:t>
            </a:r>
          </a:p>
          <a:p>
            <a:pPr algn="r">
              <a:lnSpc>
                <a:spcPct val="150000"/>
              </a:lnSpc>
            </a:pPr>
            <a:r>
              <a:rPr lang="ar-EG" dirty="0">
                <a:latin typeface="Times New Roman" panose="02020603050405020304" pitchFamily="18" charset="0"/>
                <a:cs typeface="Times New Roman" panose="02020603050405020304" pitchFamily="18" charset="0"/>
              </a:rPr>
              <a:t>ابحث عن الاحتمالات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 باستخدام التكنولوجيا وجدول ذي الحدين</a:t>
            </a:r>
          </a:p>
          <a:p>
            <a:pPr algn="r">
              <a:lnSpc>
                <a:spcPct val="150000"/>
              </a:lnSpc>
            </a:pPr>
            <a:r>
              <a:rPr lang="ar-EG" dirty="0">
                <a:latin typeface="Times New Roman" panose="02020603050405020304" pitchFamily="18" charset="0"/>
                <a:cs typeface="Times New Roman" panose="02020603050405020304" pitchFamily="18" charset="0"/>
              </a:rPr>
              <a:t>رسم بياني لتوزيع ذي الحدين</a:t>
            </a:r>
          </a:p>
          <a:p>
            <a:pPr algn="r">
              <a:lnSpc>
                <a:spcPct val="150000"/>
              </a:lnSpc>
            </a:pPr>
            <a:r>
              <a:rPr lang="ar-EG" dirty="0" smtClean="0">
                <a:latin typeface="Times New Roman" panose="02020603050405020304" pitchFamily="18" charset="0"/>
                <a:cs typeface="Times New Roman" panose="02020603050405020304" pitchFamily="18" charset="0"/>
              </a:rPr>
              <a:t>حساب </a:t>
            </a:r>
            <a:r>
              <a:rPr lang="ar-EG" dirty="0">
                <a:latin typeface="Times New Roman" panose="02020603050405020304" pitchFamily="18" charset="0"/>
                <a:cs typeface="Times New Roman" panose="02020603050405020304" pitchFamily="18" charset="0"/>
              </a:rPr>
              <a:t>المتوسط ​​والتباين والانحراف المعياري للتوزيع الاحتمالي ذي الحدين</a:t>
            </a:r>
            <a:endParaRPr lang="en-US" sz="2400" dirty="0"/>
          </a:p>
        </p:txBody>
      </p:sp>
    </p:spTree>
    <p:extLst>
      <p:ext uri="{BB962C8B-B14F-4D97-AF65-F5344CB8AC3E}">
        <p14:creationId xmlns:p14="http://schemas.microsoft.com/office/powerpoint/2010/main" val="703419836"/>
      </p:ext>
    </p:extLst>
  </p:cSld>
  <p:clrMapOvr>
    <a:masterClrMapping/>
  </p:clrMapOvr>
  <mc:AlternateContent xmlns:mc="http://schemas.openxmlformats.org/markup-compatibility/2006" xmlns:p14="http://schemas.microsoft.com/office/powerpoint/2010/main">
    <mc:Choice Requires="p14">
      <p:transition p14:dur="10" advTm="39987"/>
    </mc:Choice>
    <mc:Fallback xmlns="">
      <p:transition advTm="39987"/>
    </mc:Fallback>
  </mc:AlternateContent>
  <p:timing>
    <p:tnLst>
      <p:par>
        <p:cTn id="1" dur="indefinite" restart="never" nodeType="tmRoot"/>
      </p:par>
    </p:tnLst>
  </p:timing>
  <p:extLst mod="1">
    <p:ext uri="{3A86A75C-4F4B-4683-9AE1-C65F6400EC91}">
      <p14:laserTraceLst xmlns:p14="http://schemas.microsoft.com/office/powerpoint/2010/main">
        <p14:tracePtLst>
          <p14:tracePt t="445" x="7864475" y="4716463"/>
          <p14:tracePt t="453" x="7794625" y="4702175"/>
          <p14:tracePt t="461" x="7680325" y="4670425"/>
          <p14:tracePt t="472" x="7573963" y="4640263"/>
          <p14:tracePt t="488" x="7345363" y="4511675"/>
          <p14:tracePt t="505" x="6759575" y="4229100"/>
          <p14:tracePt t="522" x="6088063" y="3954463"/>
          <p14:tracePt t="539" x="5516563" y="3725863"/>
          <p14:tracePt t="555" x="5051425" y="3551238"/>
          <p14:tracePt t="572" x="4640263" y="3375025"/>
          <p14:tracePt t="589" x="4198938" y="3086100"/>
          <p14:tracePt t="605" x="4038600" y="2963863"/>
          <p14:tracePt t="622" x="3894138" y="2827338"/>
          <p14:tracePt t="639" x="3741738" y="2682875"/>
          <p14:tracePt t="655" x="3627438" y="2568575"/>
          <p14:tracePt t="672" x="3475038" y="2416175"/>
          <p14:tracePt t="689" x="3246438" y="2232025"/>
          <p14:tracePt t="705" x="2979738" y="2011363"/>
          <p14:tracePt t="722" x="2659063" y="1774825"/>
          <p14:tracePt t="739" x="2308225" y="1546225"/>
          <p14:tracePt t="755" x="2019300" y="1355725"/>
          <p14:tracePt t="772" x="1654175" y="1135063"/>
          <p14:tracePt t="789" x="1371600" y="998538"/>
          <p14:tracePt t="805" x="1165225" y="876300"/>
          <p14:tracePt t="822" x="892175" y="739775"/>
          <p14:tracePt t="839" x="754063" y="677863"/>
          <p14:tracePt t="856" x="631825" y="625475"/>
          <p14:tracePt t="872" x="403225" y="487363"/>
          <p14:tracePt t="889" x="320675" y="441325"/>
          <p14:tracePt t="906" x="236538" y="381000"/>
          <p14:tracePt t="922" x="122238" y="258763"/>
          <p14:tracePt t="22746" x="6172200" y="3771900"/>
          <p14:tracePt t="22754" x="6202363" y="3779838"/>
          <p14:tracePt t="22764" x="6264275" y="3810000"/>
          <p14:tracePt t="22781" x="6378575" y="3924300"/>
          <p14:tracePt t="22798" x="6492875" y="4106863"/>
          <p14:tracePt t="22814" x="6575425" y="4198938"/>
          <p14:tracePt t="22831" x="6645275" y="4267200"/>
          <p14:tracePt t="22848" x="6667500" y="4297363"/>
          <p14:tracePt t="22946" x="6651625" y="4297363"/>
          <p14:tracePt t="22954" x="6637338" y="4297363"/>
          <p14:tracePt t="22964" x="6621463" y="4297363"/>
          <p14:tracePt t="22981" x="6561138" y="4343400"/>
          <p14:tracePt t="22998" x="6507163" y="4397375"/>
          <p14:tracePt t="23014" x="6446838" y="4473575"/>
          <p14:tracePt t="23031" x="6400800" y="4533900"/>
          <p14:tracePt t="23048" x="6378575" y="4556125"/>
          <p14:tracePt t="23618" x="6392863" y="4556125"/>
          <p14:tracePt t="23626" x="6507163" y="4518025"/>
          <p14:tracePt t="23634" x="6675438" y="4465638"/>
          <p14:tracePt t="23648" x="6842125" y="4419600"/>
          <p14:tracePt t="23665" x="7231063" y="4359275"/>
          <p14:tracePt t="23681" x="7399338" y="4321175"/>
          <p14:tracePt t="23698" x="7527925" y="4297363"/>
          <p14:tracePt t="23715" x="7635875" y="4283075"/>
          <p14:tracePt t="23731" x="7688263" y="4275138"/>
          <p14:tracePt t="24218" x="7718425" y="4275138"/>
          <p14:tracePt t="24226" x="7810500" y="4289425"/>
          <p14:tracePt t="24234" x="7978775" y="4297363"/>
          <p14:tracePt t="24248" x="8207375" y="4297363"/>
          <p14:tracePt t="24265" x="9051925" y="4297363"/>
          <p14:tracePt t="24282" x="9494838" y="4297363"/>
          <p14:tracePt t="24298" x="9845675" y="4297363"/>
          <p14:tracePt t="24315" x="10074275" y="4297363"/>
          <p14:tracePt t="24332" x="10156825" y="4283075"/>
          <p14:tracePt t="24514" x="10156825" y="4297363"/>
          <p14:tracePt t="24522" x="10134600" y="4373563"/>
          <p14:tracePt t="24532" x="10066338" y="4449763"/>
          <p14:tracePt t="24548" x="9813925" y="4618038"/>
          <p14:tracePt t="24565" x="9197975" y="4800600"/>
          <p14:tracePt t="24582" x="8267700" y="4906963"/>
          <p14:tracePt t="24598" x="7216775" y="4960938"/>
          <p14:tracePt t="24601" x="6659563" y="4960938"/>
          <p14:tracePt t="24615" x="6126163" y="4960938"/>
          <p14:tracePt t="24632" x="5173663" y="4960938"/>
          <p14:tracePt t="24649" x="4221163" y="4960938"/>
          <p14:tracePt t="24665" x="4060825" y="4960938"/>
          <p14:tracePt t="24682" x="3787775" y="4960938"/>
          <p14:tracePt t="24698" x="3679825" y="4960938"/>
          <p14:tracePt t="24715" x="3603625" y="4983163"/>
          <p14:tracePt t="24732" x="3513138" y="5021263"/>
          <p14:tracePt t="24748" x="3413125" y="5075238"/>
          <p14:tracePt t="24765" x="3246438" y="5143500"/>
          <p14:tracePt t="24782" x="3078163" y="5197475"/>
          <p14:tracePt t="24798" x="2873375" y="5235575"/>
          <p14:tracePt t="24815" x="2720975" y="5249863"/>
          <p14:tracePt t="24832" x="2590800" y="5273675"/>
          <p14:tracePt t="24849" x="2454275" y="5318125"/>
          <p14:tracePt t="24865" x="2446338" y="5326063"/>
          <p14:tracePt t="24922" x="2454275" y="5334000"/>
          <p14:tracePt t="24930" x="2492375" y="5334000"/>
          <p14:tracePt t="24938" x="2522538" y="5334000"/>
          <p14:tracePt t="24948" x="2574925" y="5334000"/>
          <p14:tracePt t="24965" x="2659063" y="5334000"/>
          <p14:tracePt t="24982" x="2713038" y="5326063"/>
          <p14:tracePt t="24998" x="2720975" y="53260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027727" y="581780"/>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Binomial </a:t>
            </a:r>
            <a:r>
              <a:rPr lang="en-US" sz="2800" b="1" dirty="0">
                <a:latin typeface="Times New Roman" panose="02020603050405020304" pitchFamily="18" charset="0"/>
                <a:cs typeface="Times New Roman" panose="02020603050405020304" pitchFamily="18" charset="0"/>
              </a:rPr>
              <a:t>Experiments</a:t>
            </a:r>
          </a:p>
          <a:p>
            <a:pPr algn="ctr"/>
            <a:r>
              <a:rPr lang="ar-EG" sz="2800" b="1" dirty="0" smtClean="0">
                <a:latin typeface="Times New Roman" panose="02020603050405020304" pitchFamily="18" charset="0"/>
                <a:cs typeface="Times New Roman" panose="02020603050405020304" pitchFamily="18" charset="0"/>
              </a:rPr>
              <a:t>توزيع ذي </a:t>
            </a:r>
            <a:r>
              <a:rPr lang="ar-EG" sz="2800" b="1" dirty="0">
                <a:latin typeface="Times New Roman" panose="02020603050405020304" pitchFamily="18" charset="0"/>
                <a:cs typeface="Times New Roman" panose="02020603050405020304" pitchFamily="18" charset="0"/>
              </a:rPr>
              <a:t>الحدين</a:t>
            </a:r>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897724" y="1707789"/>
            <a:ext cx="4193566" cy="3471720"/>
          </a:xfrm>
          <a:prstGeom prst="rect">
            <a:avLst/>
          </a:prstGeom>
          <a:solidFill>
            <a:schemeClr val="bg1"/>
          </a:solidFill>
        </p:spPr>
        <p:txBody>
          <a:bodyPr wrap="square">
            <a:spAutoFit/>
          </a:bodyPr>
          <a:lstStyle/>
          <a:p>
            <a:pPr marL="514350" indent="-514350">
              <a:spcBef>
                <a:spcPct val="40000"/>
              </a:spcBef>
              <a:buFont typeface="Arial" pitchFamily="34" charset="0"/>
              <a:buAutoNum type="arabicPeriod"/>
            </a:pPr>
            <a:r>
              <a:rPr lang="en-US" dirty="0">
                <a:latin typeface="Times New Roman" panose="02020603050405020304" pitchFamily="18" charset="0"/>
                <a:cs typeface="Times New Roman" panose="02020603050405020304" pitchFamily="18" charset="0"/>
              </a:rPr>
              <a:t>The experiment is repeated for a fixed number of trials, where each trial is independent of other trials.</a:t>
            </a:r>
          </a:p>
          <a:p>
            <a:pPr marL="514350" indent="-514350">
              <a:spcBef>
                <a:spcPct val="40000"/>
              </a:spcBef>
              <a:buFont typeface="Arial" pitchFamily="34" charset="0"/>
              <a:buAutoNum type="arabicPeriod"/>
            </a:pPr>
            <a:r>
              <a:rPr lang="en-US" dirty="0">
                <a:latin typeface="Times New Roman" panose="02020603050405020304" pitchFamily="18" charset="0"/>
                <a:cs typeface="Times New Roman" panose="02020603050405020304" pitchFamily="18" charset="0"/>
              </a:rPr>
              <a:t>There are only two possible outcomes of interest for each trial.  The outcomes can be classified as a success (</a:t>
            </a:r>
            <a:r>
              <a:rPr lang="en-US" i="1" dirty="0">
                <a:latin typeface="Times New Roman" panose="02020603050405020304" pitchFamily="18" charset="0"/>
                <a:cs typeface="Times New Roman" panose="02020603050405020304" pitchFamily="18" charset="0"/>
              </a:rPr>
              <a:t>S</a:t>
            </a:r>
            <a:r>
              <a:rPr lang="en-US" dirty="0">
                <a:latin typeface="Times New Roman" panose="02020603050405020304" pitchFamily="18" charset="0"/>
                <a:cs typeface="Times New Roman" panose="02020603050405020304" pitchFamily="18" charset="0"/>
              </a:rPr>
              <a:t>) or as a failure (</a:t>
            </a:r>
            <a:r>
              <a:rPr lang="en-US" i="1" dirty="0">
                <a:latin typeface="Times New Roman" panose="02020603050405020304" pitchFamily="18" charset="0"/>
                <a:cs typeface="Times New Roman" panose="02020603050405020304" pitchFamily="18" charset="0"/>
              </a:rPr>
              <a:t>F</a:t>
            </a:r>
            <a:r>
              <a:rPr lang="en-US" dirty="0">
                <a:latin typeface="Times New Roman" panose="02020603050405020304" pitchFamily="18" charset="0"/>
                <a:cs typeface="Times New Roman" panose="02020603050405020304" pitchFamily="18" charset="0"/>
              </a:rPr>
              <a:t>).</a:t>
            </a:r>
          </a:p>
          <a:p>
            <a:pPr marL="514350" indent="-514350">
              <a:spcBef>
                <a:spcPct val="40000"/>
              </a:spcBef>
              <a:buFont typeface="Arial" pitchFamily="34" charset="0"/>
              <a:buAutoNum type="arabicPeriod"/>
            </a:pPr>
            <a:r>
              <a:rPr lang="en-US" dirty="0">
                <a:latin typeface="Times New Roman" panose="02020603050405020304" pitchFamily="18" charset="0"/>
                <a:cs typeface="Times New Roman" panose="02020603050405020304" pitchFamily="18" charset="0"/>
              </a:rPr>
              <a:t>The probability of a success </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S</a:t>
            </a:r>
            <a:r>
              <a:rPr lang="en-US" dirty="0">
                <a:latin typeface="Times New Roman" panose="02020603050405020304" pitchFamily="18" charset="0"/>
                <a:cs typeface="Times New Roman" panose="02020603050405020304" pitchFamily="18" charset="0"/>
              </a:rPr>
              <a:t>) is the same for each trial.</a:t>
            </a:r>
          </a:p>
          <a:p>
            <a:pPr marL="514350" indent="-514350">
              <a:spcBef>
                <a:spcPct val="40000"/>
              </a:spcBef>
              <a:buFont typeface="Arial" pitchFamily="34" charset="0"/>
              <a:buAutoNum type="arabicPeriod"/>
            </a:pPr>
            <a:r>
              <a:rPr lang="en-US" dirty="0">
                <a:latin typeface="Times New Roman" panose="02020603050405020304" pitchFamily="18" charset="0"/>
                <a:cs typeface="Times New Roman" panose="02020603050405020304" pitchFamily="18" charset="0"/>
              </a:rPr>
              <a:t>The random variable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counts the number of successful trials.</a:t>
            </a:r>
          </a:p>
        </p:txBody>
      </p:sp>
      <p:sp>
        <p:nvSpPr>
          <p:cNvPr id="8" name="TextBox 7"/>
          <p:cNvSpPr txBox="1"/>
          <p:nvPr/>
        </p:nvSpPr>
        <p:spPr>
          <a:xfrm>
            <a:off x="6320886" y="2058427"/>
            <a:ext cx="5045614" cy="2585323"/>
          </a:xfrm>
          <a:prstGeom prst="rect">
            <a:avLst/>
          </a:prstGeom>
          <a:solidFill>
            <a:schemeClr val="bg1"/>
          </a:solidFill>
        </p:spPr>
        <p:txBody>
          <a:bodyPr wrap="square" rtlCol="0">
            <a:spAutoFit/>
          </a:bodyPr>
          <a:lstStyle/>
          <a:p>
            <a:pPr algn="r">
              <a:lnSpc>
                <a:spcPct val="150000"/>
              </a:lnSpc>
            </a:pPr>
            <a:r>
              <a:rPr lang="ar-EG" dirty="0">
                <a:latin typeface="Times New Roman" panose="02020603050405020304" pitchFamily="18" charset="0"/>
                <a:cs typeface="Times New Roman" panose="02020603050405020304" pitchFamily="18" charset="0"/>
              </a:rPr>
              <a:t>يتم تكرار التجربة لعدد محدد من التجارب، حيث تكون كل تجربة مستقلة عن التجارب الأخرى.</a:t>
            </a:r>
          </a:p>
          <a:p>
            <a:pPr algn="r">
              <a:lnSpc>
                <a:spcPct val="150000"/>
              </a:lnSpc>
            </a:pPr>
            <a:r>
              <a:rPr lang="ar-EG" dirty="0">
                <a:latin typeface="Times New Roman" panose="02020603050405020304" pitchFamily="18" charset="0"/>
                <a:cs typeface="Times New Roman" panose="02020603050405020304" pitchFamily="18" charset="0"/>
              </a:rPr>
              <a:t>لا يوجد سوى نتيجتين محتملتين مثيرتين للاهتمام لكل </a:t>
            </a:r>
            <a:r>
              <a:rPr lang="ar-EG" dirty="0" smtClean="0">
                <a:latin typeface="Times New Roman" panose="02020603050405020304" pitchFamily="18" charset="0"/>
                <a:cs typeface="Times New Roman" panose="02020603050405020304" pitchFamily="18" charset="0"/>
              </a:rPr>
              <a:t>تجربة </a:t>
            </a:r>
          </a:p>
          <a:p>
            <a:pPr algn="r">
              <a:lnSpc>
                <a:spcPct val="150000"/>
              </a:lnSpc>
            </a:pPr>
            <a:r>
              <a:rPr lang="ar-EG" dirty="0" smtClean="0">
                <a:latin typeface="Times New Roman" panose="02020603050405020304" pitchFamily="18" charset="0"/>
                <a:cs typeface="Times New Roman" panose="02020603050405020304" pitchFamily="18" charset="0"/>
              </a:rPr>
              <a:t>نجاح        وفشل </a:t>
            </a:r>
            <a:endParaRPr lang="en-US" dirty="0">
              <a:latin typeface="Times New Roman" panose="02020603050405020304" pitchFamily="18" charset="0"/>
              <a:cs typeface="Times New Roman" panose="02020603050405020304" pitchFamily="18" charset="0"/>
            </a:endParaRPr>
          </a:p>
          <a:p>
            <a:pPr algn="r">
              <a:lnSpc>
                <a:spcPct val="150000"/>
              </a:lnSpc>
            </a:pPr>
            <a:r>
              <a:rPr lang="ar-EG" dirty="0">
                <a:latin typeface="Times New Roman" panose="02020603050405020304" pitchFamily="18" charset="0"/>
                <a:cs typeface="Times New Roman" panose="02020603050405020304" pitchFamily="18" charset="0"/>
              </a:rPr>
              <a:t>احتمال </a:t>
            </a:r>
            <a:r>
              <a:rPr lang="ar-EG" dirty="0" smtClean="0">
                <a:latin typeface="Times New Roman" panose="02020603050405020304" pitchFamily="18" charset="0"/>
                <a:cs typeface="Times New Roman" panose="02020603050405020304" pitchFamily="18" charset="0"/>
              </a:rPr>
              <a:t>النجاح            هو نفسه لكل محاولة  </a:t>
            </a:r>
            <a:endParaRPr lang="en-US" dirty="0" smtClean="0">
              <a:latin typeface="Times New Roman" panose="02020603050405020304" pitchFamily="18" charset="0"/>
              <a:cs typeface="Times New Roman" panose="02020603050405020304" pitchFamily="18" charset="0"/>
            </a:endParaRPr>
          </a:p>
          <a:p>
            <a:pPr algn="r">
              <a:lnSpc>
                <a:spcPct val="150000"/>
              </a:lnSpc>
            </a:pPr>
            <a:r>
              <a:rPr lang="ar-EG" dirty="0" smtClean="0">
                <a:latin typeface="Times New Roman" panose="02020603050405020304" pitchFamily="18" charset="0"/>
                <a:cs typeface="Times New Roman" panose="02020603050405020304" pitchFamily="18" charset="0"/>
              </a:rPr>
              <a:t>المتغير العشوائي       يحسب </a:t>
            </a:r>
            <a:r>
              <a:rPr lang="ar-EG" dirty="0">
                <a:latin typeface="Times New Roman" panose="02020603050405020304" pitchFamily="18" charset="0"/>
                <a:cs typeface="Times New Roman" panose="02020603050405020304" pitchFamily="18" charset="0"/>
              </a:rPr>
              <a:t>عدد التجارب الناجحة.</a:t>
            </a:r>
            <a:endParaRPr lang="en-US" sz="2400" dirty="0"/>
          </a:p>
        </p:txBody>
      </p:sp>
      <p:graphicFrame>
        <p:nvGraphicFramePr>
          <p:cNvPr id="9" name="Object 8"/>
          <p:cNvGraphicFramePr>
            <a:graphicFrameLocks noChangeAspect="1"/>
          </p:cNvGraphicFramePr>
          <p:nvPr>
            <p:extLst>
              <p:ext uri="{D42A27DB-BD31-4B8C-83A1-F6EECF244321}">
                <p14:modId xmlns:p14="http://schemas.microsoft.com/office/powerpoint/2010/main" val="2615102365"/>
              </p:ext>
            </p:extLst>
          </p:nvPr>
        </p:nvGraphicFramePr>
        <p:xfrm>
          <a:off x="9675813" y="3361619"/>
          <a:ext cx="303212" cy="315913"/>
        </p:xfrm>
        <a:graphic>
          <a:graphicData uri="http://schemas.openxmlformats.org/presentationml/2006/ole">
            <mc:AlternateContent xmlns:mc="http://schemas.openxmlformats.org/markup-compatibility/2006">
              <mc:Choice xmlns:v="urn:schemas-microsoft-com:vml" Requires="v">
                <p:oleObj spid="_x0000_s5158" name="Equation" r:id="rId4" imgW="164880" imgH="164880" progId="Equation.DSMT4">
                  <p:embed/>
                </p:oleObj>
              </mc:Choice>
              <mc:Fallback>
                <p:oleObj name="Equation" r:id="rId4" imgW="164880" imgH="164880" progId="Equation.DSMT4">
                  <p:embed/>
                  <p:pic>
                    <p:nvPicPr>
                      <p:cNvPr id="9" name="Object 8"/>
                      <p:cNvPicPr/>
                      <p:nvPr/>
                    </p:nvPicPr>
                    <p:blipFill>
                      <a:blip r:embed="rId5"/>
                      <a:stretch>
                        <a:fillRect/>
                      </a:stretch>
                    </p:blipFill>
                    <p:spPr>
                      <a:xfrm>
                        <a:off x="9675813" y="3361619"/>
                        <a:ext cx="303212" cy="315913"/>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310739911"/>
              </p:ext>
            </p:extLst>
          </p:nvPr>
        </p:nvGraphicFramePr>
        <p:xfrm>
          <a:off x="10580688" y="3405188"/>
          <a:ext cx="282575" cy="265112"/>
        </p:xfrm>
        <a:graphic>
          <a:graphicData uri="http://schemas.openxmlformats.org/presentationml/2006/ole">
            <mc:AlternateContent xmlns:mc="http://schemas.openxmlformats.org/markup-compatibility/2006">
              <mc:Choice xmlns:v="urn:schemas-microsoft-com:vml" Requires="v">
                <p:oleObj spid="_x0000_s5159" name="Equation" r:id="rId6" imgW="152280" imgH="177480" progId="Equation.DSMT4">
                  <p:embed/>
                </p:oleObj>
              </mc:Choice>
              <mc:Fallback>
                <p:oleObj name="Equation" r:id="rId6" imgW="152280" imgH="177480" progId="Equation.DSMT4">
                  <p:embed/>
                  <p:pic>
                    <p:nvPicPr>
                      <p:cNvPr id="9" name="Object 8"/>
                      <p:cNvPicPr/>
                      <p:nvPr/>
                    </p:nvPicPr>
                    <p:blipFill>
                      <a:blip r:embed="rId7"/>
                      <a:stretch>
                        <a:fillRect/>
                      </a:stretch>
                    </p:blipFill>
                    <p:spPr>
                      <a:xfrm>
                        <a:off x="10580688" y="3405188"/>
                        <a:ext cx="282575" cy="265112"/>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161926198"/>
              </p:ext>
            </p:extLst>
          </p:nvPr>
        </p:nvGraphicFramePr>
        <p:xfrm>
          <a:off x="9678387" y="3779662"/>
          <a:ext cx="573864" cy="385939"/>
        </p:xfrm>
        <a:graphic>
          <a:graphicData uri="http://schemas.openxmlformats.org/presentationml/2006/ole">
            <mc:AlternateContent xmlns:mc="http://schemas.openxmlformats.org/markup-compatibility/2006">
              <mc:Choice xmlns:v="urn:schemas-microsoft-com:vml" Requires="v">
                <p:oleObj spid="_x0000_s5160" name="Equation" r:id="rId8" imgW="393480" imgH="253800" progId="Equation.DSMT4">
                  <p:embed/>
                </p:oleObj>
              </mc:Choice>
              <mc:Fallback>
                <p:oleObj name="Equation" r:id="rId8" imgW="393480" imgH="253800" progId="Equation.DSMT4">
                  <p:embed/>
                  <p:pic>
                    <p:nvPicPr>
                      <p:cNvPr id="9" name="Object 8"/>
                      <p:cNvPicPr/>
                      <p:nvPr/>
                    </p:nvPicPr>
                    <p:blipFill>
                      <a:blip r:embed="rId9"/>
                      <a:stretch>
                        <a:fillRect/>
                      </a:stretch>
                    </p:blipFill>
                    <p:spPr>
                      <a:xfrm>
                        <a:off x="9678387" y="3779662"/>
                        <a:ext cx="573864" cy="385939"/>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701677133"/>
              </p:ext>
            </p:extLst>
          </p:nvPr>
        </p:nvGraphicFramePr>
        <p:xfrm>
          <a:off x="9785350" y="4318000"/>
          <a:ext cx="282575" cy="188913"/>
        </p:xfrm>
        <a:graphic>
          <a:graphicData uri="http://schemas.openxmlformats.org/presentationml/2006/ole">
            <mc:AlternateContent xmlns:mc="http://schemas.openxmlformats.org/markup-compatibility/2006">
              <mc:Choice xmlns:v="urn:schemas-microsoft-com:vml" Requires="v">
                <p:oleObj spid="_x0000_s5161" name="Equation" r:id="rId10" imgW="152280" imgH="126720" progId="Equation.DSMT4">
                  <p:embed/>
                </p:oleObj>
              </mc:Choice>
              <mc:Fallback>
                <p:oleObj name="Equation" r:id="rId10" imgW="152280" imgH="126720" progId="Equation.DSMT4">
                  <p:embed/>
                  <p:pic>
                    <p:nvPicPr>
                      <p:cNvPr id="10" name="Object 9"/>
                      <p:cNvPicPr/>
                      <p:nvPr/>
                    </p:nvPicPr>
                    <p:blipFill>
                      <a:blip r:embed="rId11"/>
                      <a:stretch>
                        <a:fillRect/>
                      </a:stretch>
                    </p:blipFill>
                    <p:spPr>
                      <a:xfrm>
                        <a:off x="9785350" y="4318000"/>
                        <a:ext cx="282575" cy="188913"/>
                      </a:xfrm>
                      <a:prstGeom prst="rect">
                        <a:avLst/>
                      </a:prstGeom>
                    </p:spPr>
                  </p:pic>
                </p:oleObj>
              </mc:Fallback>
            </mc:AlternateContent>
          </a:graphicData>
        </a:graphic>
      </p:graphicFrame>
    </p:spTree>
    <p:extLst>
      <p:ext uri="{BB962C8B-B14F-4D97-AF65-F5344CB8AC3E}">
        <p14:creationId xmlns:p14="http://schemas.microsoft.com/office/powerpoint/2010/main" val="1413564002"/>
      </p:ext>
    </p:extLst>
  </p:cSld>
  <p:clrMapOvr>
    <a:masterClrMapping/>
  </p:clrMapOvr>
  <mc:AlternateContent xmlns:mc="http://schemas.openxmlformats.org/markup-compatibility/2006" xmlns:p14="http://schemas.microsoft.com/office/powerpoint/2010/main">
    <mc:Choice Requires="p14">
      <p:transition p14:dur="10" advTm="58942"/>
    </mc:Choice>
    <mc:Fallback xmlns="">
      <p:transition advTm="58942"/>
    </mc:Fallback>
  </mc:AlternateContent>
  <p:timing>
    <p:tnLst>
      <p:par>
        <p:cTn id="1" dur="indefinite" restart="never" nodeType="tmRoot"/>
      </p:par>
    </p:tnLst>
  </p:timing>
  <p:extLst mod="1">
    <p:ext uri="{3A86A75C-4F4B-4683-9AE1-C65F6400EC91}">
      <p14:laserTraceLst xmlns:p14="http://schemas.microsoft.com/office/powerpoint/2010/main">
        <p14:tracePtLst>
          <p14:tracePt t="55007" x="2720975" y="5318125"/>
          <p14:tracePt t="55055" x="3932238" y="4784725"/>
          <p14:tracePt t="55069" x="4351338" y="4556125"/>
          <p14:tracePt t="55086" x="4746625" y="4275138"/>
          <p14:tracePt t="55102" x="5013325" y="4054475"/>
          <p14:tracePt t="55119" x="5075238" y="3978275"/>
          <p14:tracePt t="55136" x="5075238" y="3962400"/>
          <p14:tracePt t="55182" x="5075238" y="3940175"/>
          <p14:tracePt t="55190" x="5075238" y="3902075"/>
          <p14:tracePt t="55203" x="5051425" y="3870325"/>
          <p14:tracePt t="55220" x="5037138" y="3856038"/>
          <p14:tracePt t="55237" x="5029200" y="3856038"/>
          <p14:tracePt t="55253" x="4975225" y="3856038"/>
          <p14:tracePt t="55270" x="4953000" y="3856038"/>
          <p14:tracePt t="55286" x="4930775" y="3856038"/>
          <p14:tracePt t="55303" x="4914900" y="3870325"/>
          <p14:tracePt t="55366" x="4914900" y="3878263"/>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Notation </a:t>
            </a:r>
            <a:r>
              <a:rPr lang="en-US" sz="2800" b="1" dirty="0">
                <a:latin typeface="Times New Roman" panose="02020603050405020304" pitchFamily="18" charset="0"/>
                <a:cs typeface="Times New Roman" panose="02020603050405020304" pitchFamily="18" charset="0"/>
              </a:rPr>
              <a:t>for Binomial Experiments</a:t>
            </a:r>
          </a:p>
          <a:p>
            <a:pPr algn="ctr"/>
            <a:r>
              <a:rPr lang="ar-EG" sz="2800" b="1" dirty="0">
                <a:latin typeface="Times New Roman" panose="02020603050405020304" pitchFamily="18" charset="0"/>
                <a:cs typeface="Times New Roman" panose="02020603050405020304" pitchFamily="18" charset="0"/>
              </a:rPr>
              <a:t>توزيع ذي </a:t>
            </a:r>
            <a:r>
              <a:rPr lang="ar-EG" sz="2800" b="1" dirty="0" smtClean="0">
                <a:latin typeface="Times New Roman" panose="02020603050405020304" pitchFamily="18" charset="0"/>
                <a:cs typeface="Times New Roman" panose="02020603050405020304" pitchFamily="18" charset="0"/>
              </a:rPr>
              <a:t>الحدين</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4"/>
          <a:srcRect l="31606" t="33713" r="17467" b="25504"/>
          <a:stretch/>
        </p:blipFill>
        <p:spPr>
          <a:xfrm>
            <a:off x="764022" y="2176377"/>
            <a:ext cx="5944818" cy="2677846"/>
          </a:xfrm>
          <a:prstGeom prst="rect">
            <a:avLst/>
          </a:prstGeom>
        </p:spPr>
      </p:pic>
      <p:sp>
        <p:nvSpPr>
          <p:cNvPr id="8" name="TextBox 7"/>
          <p:cNvSpPr txBox="1"/>
          <p:nvPr/>
        </p:nvSpPr>
        <p:spPr>
          <a:xfrm>
            <a:off x="7918489" y="2058427"/>
            <a:ext cx="3520722" cy="3554819"/>
          </a:xfrm>
          <a:prstGeom prst="rect">
            <a:avLst/>
          </a:prstGeom>
          <a:solidFill>
            <a:schemeClr val="bg1"/>
          </a:solidFill>
        </p:spPr>
        <p:txBody>
          <a:bodyPr wrap="square" rtlCol="0">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         عدد مرات تكرار التجربة</a:t>
            </a:r>
          </a:p>
          <a:p>
            <a:pPr algn="r">
              <a:lnSpc>
                <a:spcPct val="150000"/>
              </a:lnSpc>
            </a:pPr>
            <a:r>
              <a:rPr lang="ar-EG" dirty="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a:t>
            </a:r>
          </a:p>
          <a:p>
            <a:pPr algn="r">
              <a:lnSpc>
                <a:spcPct val="150000"/>
              </a:lnSpc>
            </a:pPr>
            <a:r>
              <a:rPr lang="ar-EG" dirty="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احتمال النجاح</a:t>
            </a:r>
          </a:p>
          <a:p>
            <a:pPr algn="r">
              <a:lnSpc>
                <a:spcPct val="150000"/>
              </a:lnSpc>
            </a:pPr>
            <a:r>
              <a:rPr lang="ar-EG" dirty="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a:t>
            </a:r>
          </a:p>
          <a:p>
            <a:pPr algn="r">
              <a:lnSpc>
                <a:spcPct val="150000"/>
              </a:lnSpc>
            </a:pPr>
            <a:r>
              <a:rPr lang="ar-EG" dirty="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احتمال الفشل</a:t>
            </a:r>
          </a:p>
          <a:p>
            <a:pPr algn="r">
              <a:lnSpc>
                <a:spcPct val="150000"/>
              </a:lnSpc>
            </a:pPr>
            <a:endParaRPr lang="ar-EG" dirty="0">
              <a:latin typeface="Times New Roman" panose="02020603050405020304" pitchFamily="18" charset="0"/>
              <a:cs typeface="Times New Roman" panose="02020603050405020304" pitchFamily="18" charset="0"/>
            </a:endParaRPr>
          </a:p>
          <a:p>
            <a:pPr algn="r">
              <a:lnSpc>
                <a:spcPct val="150000"/>
              </a:lnSpc>
            </a:pP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en-US" sz="2400" dirty="0"/>
          </a:p>
        </p:txBody>
      </p:sp>
      <p:graphicFrame>
        <p:nvGraphicFramePr>
          <p:cNvPr id="9" name="Object 8"/>
          <p:cNvGraphicFramePr>
            <a:graphicFrameLocks noChangeAspect="1"/>
          </p:cNvGraphicFramePr>
          <p:nvPr>
            <p:extLst>
              <p:ext uri="{D42A27DB-BD31-4B8C-83A1-F6EECF244321}">
                <p14:modId xmlns:p14="http://schemas.microsoft.com/office/powerpoint/2010/main" val="3237377085"/>
              </p:ext>
            </p:extLst>
          </p:nvPr>
        </p:nvGraphicFramePr>
        <p:xfrm>
          <a:off x="10926449" y="2168525"/>
          <a:ext cx="257175" cy="242888"/>
        </p:xfrm>
        <a:graphic>
          <a:graphicData uri="http://schemas.openxmlformats.org/presentationml/2006/ole">
            <mc:AlternateContent xmlns:mc="http://schemas.openxmlformats.org/markup-compatibility/2006">
              <mc:Choice xmlns:v="urn:schemas-microsoft-com:vml" Requires="v">
                <p:oleObj spid="_x0000_s6170" name="Equation" r:id="rId5" imgW="139680" imgH="126720" progId="Equation.DSMT4">
                  <p:embed/>
                </p:oleObj>
              </mc:Choice>
              <mc:Fallback>
                <p:oleObj name="Equation" r:id="rId5" imgW="139680" imgH="126720" progId="Equation.DSMT4">
                  <p:embed/>
                  <p:pic>
                    <p:nvPicPr>
                      <p:cNvPr id="9" name="Object 8"/>
                      <p:cNvPicPr/>
                      <p:nvPr/>
                    </p:nvPicPr>
                    <p:blipFill>
                      <a:blip r:embed="rId6"/>
                      <a:stretch>
                        <a:fillRect/>
                      </a:stretch>
                    </p:blipFill>
                    <p:spPr>
                      <a:xfrm>
                        <a:off x="10926449" y="2168525"/>
                        <a:ext cx="257175" cy="242888"/>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4218532584"/>
              </p:ext>
            </p:extLst>
          </p:nvPr>
        </p:nvGraphicFramePr>
        <p:xfrm>
          <a:off x="10402887" y="3000296"/>
          <a:ext cx="963613" cy="385762"/>
        </p:xfrm>
        <a:graphic>
          <a:graphicData uri="http://schemas.openxmlformats.org/presentationml/2006/ole">
            <mc:AlternateContent xmlns:mc="http://schemas.openxmlformats.org/markup-compatibility/2006">
              <mc:Choice xmlns:v="urn:schemas-microsoft-com:vml" Requires="v">
                <p:oleObj spid="_x0000_s6171" name="Equation" r:id="rId7" imgW="660240" imgH="253800" progId="Equation.DSMT4">
                  <p:embed/>
                </p:oleObj>
              </mc:Choice>
              <mc:Fallback>
                <p:oleObj name="Equation" r:id="rId7" imgW="660240" imgH="253800" progId="Equation.DSMT4">
                  <p:embed/>
                  <p:pic>
                    <p:nvPicPr>
                      <p:cNvPr id="11" name="Object 10"/>
                      <p:cNvPicPr/>
                      <p:nvPr/>
                    </p:nvPicPr>
                    <p:blipFill>
                      <a:blip r:embed="rId8"/>
                      <a:stretch>
                        <a:fillRect/>
                      </a:stretch>
                    </p:blipFill>
                    <p:spPr>
                      <a:xfrm>
                        <a:off x="10402887" y="3000296"/>
                        <a:ext cx="963613" cy="385762"/>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604818632"/>
              </p:ext>
            </p:extLst>
          </p:nvPr>
        </p:nvGraphicFramePr>
        <p:xfrm>
          <a:off x="10425113" y="3789363"/>
          <a:ext cx="944562" cy="385762"/>
        </p:xfrm>
        <a:graphic>
          <a:graphicData uri="http://schemas.openxmlformats.org/presentationml/2006/ole">
            <mc:AlternateContent xmlns:mc="http://schemas.openxmlformats.org/markup-compatibility/2006">
              <mc:Choice xmlns:v="urn:schemas-microsoft-com:vml" Requires="v">
                <p:oleObj spid="_x0000_s6172" name="Equation" r:id="rId9" imgW="647640" imgH="253800" progId="Equation.DSMT4">
                  <p:embed/>
                </p:oleObj>
              </mc:Choice>
              <mc:Fallback>
                <p:oleObj name="Equation" r:id="rId9" imgW="647640" imgH="253800" progId="Equation.DSMT4">
                  <p:embed/>
                  <p:pic>
                    <p:nvPicPr>
                      <p:cNvPr id="12" name="Object 11"/>
                      <p:cNvPicPr/>
                      <p:nvPr/>
                    </p:nvPicPr>
                    <p:blipFill>
                      <a:blip r:embed="rId10"/>
                      <a:stretch>
                        <a:fillRect/>
                      </a:stretch>
                    </p:blipFill>
                    <p:spPr>
                      <a:xfrm>
                        <a:off x="10425113" y="3789363"/>
                        <a:ext cx="944562" cy="385762"/>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1603854967"/>
              </p:ext>
            </p:extLst>
          </p:nvPr>
        </p:nvGraphicFramePr>
        <p:xfrm>
          <a:off x="9566275" y="4525963"/>
          <a:ext cx="1000125" cy="384175"/>
        </p:xfrm>
        <a:graphic>
          <a:graphicData uri="http://schemas.openxmlformats.org/presentationml/2006/ole">
            <mc:AlternateContent xmlns:mc="http://schemas.openxmlformats.org/markup-compatibility/2006">
              <mc:Choice xmlns:v="urn:schemas-microsoft-com:vml" Requires="v">
                <p:oleObj spid="_x0000_s6173" name="Equation" r:id="rId11" imgW="685800" imgH="253800" progId="Equation.DSMT4">
                  <p:embed/>
                </p:oleObj>
              </mc:Choice>
              <mc:Fallback>
                <p:oleObj name="Equation" r:id="rId11" imgW="685800" imgH="253800" progId="Equation.DSMT4">
                  <p:embed/>
                  <p:pic>
                    <p:nvPicPr>
                      <p:cNvPr id="13" name="Object 12"/>
                      <p:cNvPicPr/>
                      <p:nvPr/>
                    </p:nvPicPr>
                    <p:blipFill>
                      <a:blip r:embed="rId12"/>
                      <a:stretch>
                        <a:fillRect/>
                      </a:stretch>
                    </p:blipFill>
                    <p:spPr>
                      <a:xfrm>
                        <a:off x="9566275" y="4525963"/>
                        <a:ext cx="1000125" cy="384175"/>
                      </a:xfrm>
                      <a:prstGeom prst="rect">
                        <a:avLst/>
                      </a:prstGeom>
                    </p:spPr>
                  </p:pic>
                </p:oleObj>
              </mc:Fallback>
            </mc:AlternateContent>
          </a:graphicData>
        </a:graphic>
      </p:graphicFrame>
    </p:spTree>
    <p:extLst>
      <p:ext uri="{BB962C8B-B14F-4D97-AF65-F5344CB8AC3E}">
        <p14:creationId xmlns:p14="http://schemas.microsoft.com/office/powerpoint/2010/main" val="3897430854"/>
      </p:ext>
    </p:extLst>
  </p:cSld>
  <p:clrMapOvr>
    <a:masterClrMapping/>
  </p:clrMapOvr>
  <mc:AlternateContent xmlns:mc="http://schemas.openxmlformats.org/markup-compatibility/2006" xmlns:p14="http://schemas.microsoft.com/office/powerpoint/2010/main">
    <mc:Choice Requires="p14">
      <p:transition p14:dur="10" advTm="115025"/>
    </mc:Choice>
    <mc:Fallback xmlns="">
      <p:transition advTm="115025"/>
    </mc:Fallback>
  </mc:AlternateContent>
  <p:timing>
    <p:tnLst>
      <p:par>
        <p:cTn id="1" dur="indefinite" restart="never" nodeType="tmRoot"/>
      </p:par>
    </p:tnLst>
  </p:timing>
  <p:extLst mod="1">
    <p:ext uri="{3A86A75C-4F4B-4683-9AE1-C65F6400EC91}">
      <p14:laserTraceLst xmlns:p14="http://schemas.microsoft.com/office/powerpoint/2010/main">
        <p14:tracePtLst>
          <p14:tracePt t="1760" x="4808538" y="3886200"/>
          <p14:tracePt t="1768" x="4457700" y="3810000"/>
          <p14:tracePt t="1780" x="3992563" y="3733800"/>
          <p14:tracePt t="1796" x="2865438" y="3589338"/>
          <p14:tracePt t="1799" x="2316163" y="3505200"/>
          <p14:tracePt t="1813" x="1752600" y="3421063"/>
          <p14:tracePt t="1830" x="808038" y="3298825"/>
          <p14:tracePt t="1847" x="53975" y="3086100"/>
          <p14:tracePt t="1863" x="0" y="3032125"/>
          <p14:tracePt t="1880" x="0" y="2925763"/>
          <p14:tracePt t="1896" x="76200" y="2781300"/>
          <p14:tracePt t="1913" x="228600" y="2598738"/>
          <p14:tracePt t="1930" x="350838" y="2484438"/>
          <p14:tracePt t="1946" x="427038" y="2416175"/>
          <p14:tracePt t="1963" x="449263" y="2392363"/>
          <p14:tracePt t="2024" x="465138" y="2392363"/>
          <p14:tracePt t="2032" x="517525" y="2416175"/>
          <p14:tracePt t="2040" x="571500" y="2422525"/>
          <p14:tracePt t="2048" x="625475" y="2446338"/>
          <p14:tracePt t="2063" x="677863" y="2460625"/>
          <p14:tracePt t="2080" x="1066800" y="2773363"/>
          <p14:tracePt t="2097" x="1447800" y="3086100"/>
          <p14:tracePt t="2113" x="1714500" y="3314700"/>
          <p14:tracePt t="2130" x="1912938" y="3451225"/>
          <p14:tracePt t="2147" x="2003425" y="3489325"/>
          <p14:tracePt t="2163" x="2049463" y="3489325"/>
          <p14:tracePt t="2180" x="2057400" y="3489325"/>
          <p14:tracePt t="28952" x="2057400" y="3482975"/>
          <p14:tracePt t="28960" x="2057400" y="3132138"/>
          <p14:tracePt t="28973" x="2057400" y="2552700"/>
          <p14:tracePt t="28990" x="2049463" y="1273175"/>
          <p14:tracePt t="29007" x="1889125" y="266700"/>
          <p14:tracePt t="29023" x="1882775" y="236538"/>
          <p14:tracePt t="29248" x="1882775" y="266700"/>
          <p14:tracePt t="29256" x="1858963" y="517525"/>
          <p14:tracePt t="29264" x="1806575" y="838200"/>
          <p14:tracePt t="29273" x="1790700" y="1150938"/>
          <p14:tracePt t="29290" x="1790700" y="1752600"/>
          <p14:tracePt t="29306" x="1790700" y="2247900"/>
          <p14:tracePt t="29323" x="1790700" y="2667000"/>
          <p14:tracePt t="29340" x="1882775" y="2949575"/>
          <p14:tracePt t="29356" x="1973263" y="3116263"/>
          <p14:tracePt t="29373" x="2041525" y="3184525"/>
          <p14:tracePt t="29390" x="2065338" y="3184525"/>
          <p14:tracePt t="29488" x="2079625" y="3184525"/>
          <p14:tracePt t="29496" x="2087563" y="3208338"/>
          <p14:tracePt t="29506" x="2103438" y="3260725"/>
          <p14:tracePt t="29523" x="2171700" y="3489325"/>
          <p14:tracePt t="29540" x="2217738" y="3703638"/>
          <p14:tracePt t="29556" x="2255838" y="3878263"/>
          <p14:tracePt t="29573" x="2286000" y="3970338"/>
          <p14:tracePt t="29590" x="2286000" y="3978275"/>
          <p14:tracePt t="29672" x="2301875" y="3970338"/>
          <p14:tracePt t="29680" x="2301875" y="3954463"/>
          <p14:tracePt t="29690" x="2316163" y="3940175"/>
          <p14:tracePt t="29707" x="2339975" y="3902075"/>
          <p14:tracePt t="29723" x="2370138" y="3863975"/>
          <p14:tracePt t="29740" x="2384425" y="3848100"/>
          <p14:tracePt t="30176" x="2392363" y="3848100"/>
          <p14:tracePt t="30272" x="2400300" y="3848100"/>
          <p14:tracePt t="30280" x="2422525" y="3848100"/>
          <p14:tracePt t="30290" x="2446338" y="3832225"/>
          <p14:tracePt t="30307" x="2506663" y="3810000"/>
          <p14:tracePt t="30324" x="2536825" y="3794125"/>
          <p14:tracePt t="30340" x="2590800" y="3771900"/>
          <p14:tracePt t="30357" x="2598738" y="3771900"/>
          <p14:tracePt t="32240" x="2613025" y="3756025"/>
          <p14:tracePt t="32248" x="2667000" y="3695700"/>
          <p14:tracePt t="32258" x="2735263" y="3627438"/>
          <p14:tracePt t="32274" x="2803525" y="3581400"/>
          <p14:tracePt t="32291" x="2903538" y="3535363"/>
          <p14:tracePt t="32308" x="2994025" y="3489325"/>
          <p14:tracePt t="32324" x="3001963" y="3482975"/>
          <p14:tracePt t="32448" x="2971800" y="3527425"/>
          <p14:tracePt t="32456" x="2949575" y="3551238"/>
          <p14:tracePt t="32464" x="2925763" y="3589338"/>
          <p14:tracePt t="32474" x="2903538" y="3619500"/>
          <p14:tracePt t="32491" x="2857500" y="3649663"/>
          <p14:tracePt t="32508" x="2827338" y="3657600"/>
          <p14:tracePt t="32524" x="2803525" y="3657600"/>
          <p14:tracePt t="32541" x="2797175" y="3657600"/>
          <p14:tracePt t="32574" x="2781300" y="3657600"/>
          <p14:tracePt t="32591" x="2751138" y="3649663"/>
          <p14:tracePt t="32607" x="2735263" y="3627438"/>
          <p14:tracePt t="32624" x="2705100" y="3611563"/>
          <p14:tracePt t="32641" x="2667000" y="3603625"/>
          <p14:tracePt t="32657" x="2620963" y="3603625"/>
          <p14:tracePt t="32674" x="2536825" y="3603625"/>
          <p14:tracePt t="32691" x="2454275" y="3603625"/>
          <p14:tracePt t="32707" x="2416175" y="3603625"/>
          <p14:tracePt t="32724" x="2378075" y="3603625"/>
          <p14:tracePt t="32741" x="2370138" y="3603625"/>
          <p14:tracePt t="32792" x="2378075" y="3589338"/>
          <p14:tracePt t="32800" x="2378075" y="3581400"/>
          <p14:tracePt t="32808" x="2378075" y="3573463"/>
          <p14:tracePt t="32824" x="2378075" y="3565525"/>
          <p14:tracePt t="32928" x="2378075" y="3597275"/>
          <p14:tracePt t="32936" x="2378075" y="3673475"/>
          <p14:tracePt t="32944" x="2378075" y="3711575"/>
          <p14:tracePt t="32958" x="2378075" y="3741738"/>
          <p14:tracePt t="32974" x="2378075" y="3787775"/>
          <p14:tracePt t="33072" x="2378075" y="3771900"/>
          <p14:tracePt t="37048" x="2400300" y="3771900"/>
          <p14:tracePt t="37056" x="2446338" y="3848100"/>
          <p14:tracePt t="37064" x="2484438" y="3894138"/>
          <p14:tracePt t="37076" x="2522538" y="3940175"/>
          <p14:tracePt t="37093" x="2574925" y="4000500"/>
          <p14:tracePt t="37109" x="2682875" y="4054475"/>
          <p14:tracePt t="37126" x="2743200" y="4092575"/>
          <p14:tracePt t="37143" x="2773363" y="4106863"/>
          <p14:tracePt t="37159" x="2781300" y="4106863"/>
          <p14:tracePt t="37176" x="2797175" y="4114800"/>
          <p14:tracePt t="37193" x="2841625" y="4137025"/>
          <p14:tracePt t="37209" x="2917825" y="4152900"/>
          <p14:tracePt t="37226" x="3055938" y="4183063"/>
          <p14:tracePt t="37243" x="3200400" y="4206875"/>
          <p14:tracePt t="37259" x="3344863" y="4221163"/>
          <p14:tracePt t="37276" x="3429000" y="4229100"/>
          <p14:tracePt t="37293" x="3467100" y="4229100"/>
          <p14:tracePt t="37309" x="3475038" y="4229100"/>
          <p14:tracePt t="37360" x="3459163" y="4229100"/>
          <p14:tracePt t="37368" x="3444875" y="4229100"/>
          <p14:tracePt t="37376" x="3421063" y="4229100"/>
          <p14:tracePt t="37393" x="3352800" y="4229100"/>
          <p14:tracePt t="37410" x="3276600" y="4229100"/>
          <p14:tracePt t="37426" x="3238500" y="4229100"/>
          <p14:tracePt t="37443" x="3200400" y="4244975"/>
          <p14:tracePt t="37576" x="3192463" y="4244975"/>
          <p14:tracePt t="37584" x="3200400" y="4237038"/>
          <p14:tracePt t="37593" x="3222625" y="4221163"/>
          <p14:tracePt t="37610" x="3246438" y="4198938"/>
          <p14:tracePt t="37626" x="3268663" y="4175125"/>
          <p14:tracePt t="37643" x="3284538" y="4168775"/>
          <p14:tracePt t="37816" x="3268663" y="4168775"/>
          <p14:tracePt t="37824" x="3260725" y="4175125"/>
          <p14:tracePt t="37832" x="3246438" y="4183063"/>
          <p14:tracePt t="37848" x="3238500" y="4183063"/>
          <p14:tracePt t="38418" x="3216275" y="4183063"/>
          <p14:tracePt t="38424" x="3170238" y="4183063"/>
          <p14:tracePt t="38432" x="3108325" y="4183063"/>
          <p14:tracePt t="38443" x="3063875" y="4168775"/>
          <p14:tracePt t="38460" x="2971800" y="4168775"/>
          <p14:tracePt t="38476" x="2879725" y="4183063"/>
          <p14:tracePt t="38493" x="2781300" y="4191000"/>
          <p14:tracePt t="38510" x="2759075" y="4198938"/>
          <p14:tracePt t="38527" x="2751138" y="4198938"/>
          <p14:tracePt t="38568" x="2735263" y="4198938"/>
          <p14:tracePt t="38575" x="2720975" y="4198938"/>
          <p14:tracePt t="38583" x="2705100" y="4198938"/>
          <p14:tracePt t="38593" x="2697163" y="4191000"/>
          <p14:tracePt t="38610" x="2644775" y="4191000"/>
          <p14:tracePt t="38627" x="2598738" y="4191000"/>
          <p14:tracePt t="38643" x="2560638" y="4206875"/>
          <p14:tracePt t="38660" x="2552700" y="4213225"/>
          <p14:tracePt t="39096" x="2544763" y="4221163"/>
          <p14:tracePt t="39104" x="2530475" y="4244975"/>
          <p14:tracePt t="39112" x="2522538" y="4267200"/>
          <p14:tracePt t="39248" x="2522538" y="4206875"/>
          <p14:tracePt t="39256" x="2522538" y="4144963"/>
          <p14:tracePt t="39264" x="2522538" y="4092575"/>
          <p14:tracePt t="39277" x="2522538" y="4022725"/>
          <p14:tracePt t="39293" x="2522538" y="3848100"/>
          <p14:tracePt t="39310" x="2522538" y="3649663"/>
          <p14:tracePt t="39327" x="2522538" y="3406775"/>
          <p14:tracePt t="39343" x="2522538" y="3292475"/>
          <p14:tracePt t="39360" x="2522538" y="3260725"/>
          <p14:tracePt t="39440" x="2506663" y="3336925"/>
          <p14:tracePt t="39448" x="2484438" y="3513138"/>
          <p14:tracePt t="39456" x="2484438" y="3641725"/>
          <p14:tracePt t="39464" x="2476500" y="3794125"/>
          <p14:tracePt t="39477" x="2454275" y="3863975"/>
          <p14:tracePt t="39494" x="2454275" y="3908425"/>
          <p14:tracePt t="39536" x="2454275" y="3863975"/>
          <p14:tracePt t="39544" x="2454275" y="3741738"/>
          <p14:tracePt t="39552" x="2454275" y="3649663"/>
          <p14:tracePt t="39560" x="2454275" y="3551238"/>
          <p14:tracePt t="39577" x="2454275" y="3390900"/>
          <p14:tracePt t="39594" x="2454275" y="3360738"/>
          <p14:tracePt t="39648" x="2454275" y="3436938"/>
          <p14:tracePt t="39656" x="2454275" y="3641725"/>
          <p14:tracePt t="39664" x="2454275" y="3787775"/>
          <p14:tracePt t="39677" x="2454275" y="3878263"/>
          <p14:tracePt t="39694" x="2454275" y="3978275"/>
          <p14:tracePt t="39710" x="2454275" y="3992563"/>
          <p14:tracePt t="39736" x="2476500" y="3954463"/>
          <p14:tracePt t="39745" x="2484438" y="3863975"/>
          <p14:tracePt t="39760" x="2498725" y="3703638"/>
          <p14:tracePt t="39777" x="2498725" y="3627438"/>
          <p14:tracePt t="39794" x="2498725" y="3619500"/>
          <p14:tracePt t="39840" x="2498725" y="3687763"/>
          <p14:tracePt t="39848" x="2498725" y="3848100"/>
          <p14:tracePt t="39860" x="2498725" y="3970338"/>
          <p14:tracePt t="39877" x="2498725" y="4130675"/>
          <p14:tracePt t="39894" x="2498725" y="4152900"/>
          <p14:tracePt t="39928" x="2514600" y="4106863"/>
          <p14:tracePt t="39936" x="2522538" y="4022725"/>
          <p14:tracePt t="39944" x="2522538" y="3978275"/>
          <p14:tracePt t="39960" x="2522538" y="3863975"/>
          <p14:tracePt t="39977" x="2522538" y="3832225"/>
          <p14:tracePt t="40032" x="2522538" y="3902075"/>
          <p14:tracePt t="40040" x="2522538" y="4022725"/>
          <p14:tracePt t="40048" x="2522538" y="4106863"/>
          <p14:tracePt t="40061" x="2522538" y="4160838"/>
          <p14:tracePt t="40077" x="2530475" y="4221163"/>
          <p14:tracePt t="40110" x="2536825" y="4221163"/>
          <p14:tracePt t="40127" x="2544763" y="4213225"/>
          <p14:tracePt t="40144" x="2560638" y="4046538"/>
          <p14:tracePt t="40161" x="2582863" y="3962400"/>
          <p14:tracePt t="40224" x="2582863" y="3970338"/>
          <p14:tracePt t="40232" x="2582863" y="4060825"/>
          <p14:tracePt t="40244" x="2582863" y="4114800"/>
          <p14:tracePt t="40260" x="2582863" y="4198938"/>
          <p14:tracePt t="40277" x="2582863" y="4213225"/>
          <p14:tracePt t="40336" x="2582863" y="4168775"/>
          <p14:tracePt t="40344" x="2582863" y="4114800"/>
          <p14:tracePt t="40352" x="2582863" y="4106863"/>
          <p14:tracePt t="40360" x="2582863" y="4098925"/>
          <p14:tracePt t="40377" x="2582863" y="4076700"/>
          <p14:tracePt t="40440" x="2582863" y="4122738"/>
          <p14:tracePt t="40448" x="2582863" y="4206875"/>
          <p14:tracePt t="40456" x="2582863" y="4267200"/>
          <p14:tracePt t="40464" x="2582863" y="4321175"/>
          <p14:tracePt t="40477" x="2582863" y="4359275"/>
          <p14:tracePt t="40494" x="2582863" y="4373563"/>
          <p14:tracePt t="46304" x="2582863" y="4381500"/>
          <p14:tracePt t="46320" x="2560638" y="4381500"/>
          <p14:tracePt t="46328" x="2506663" y="4373563"/>
          <p14:tracePt t="46336" x="2460625" y="4373563"/>
          <p14:tracePt t="46346" x="2446338" y="4359275"/>
          <p14:tracePt t="46363" x="2430463" y="4359275"/>
          <p14:tracePt t="46408" x="2422525" y="4351338"/>
          <p14:tracePt t="46416" x="2416175" y="4343400"/>
          <p14:tracePt t="46424" x="2384425" y="4327525"/>
          <p14:tracePt t="46432" x="2370138" y="4313238"/>
          <p14:tracePt t="46446" x="2324100" y="4283075"/>
          <p14:tracePt t="46463" x="2263775" y="4221163"/>
          <p14:tracePt t="46768" x="2263775" y="4229100"/>
          <p14:tracePt t="46776" x="2270125" y="4229100"/>
          <p14:tracePt t="47808" x="2263775" y="4229100"/>
          <p14:tracePt t="47816" x="2247900" y="4229100"/>
          <p14:tracePt t="47824" x="2239963" y="4229100"/>
          <p14:tracePt t="47832" x="2232025" y="4229100"/>
          <p14:tracePt t="64512" x="2225675" y="4229100"/>
          <p14:tracePt t="64544" x="2217738" y="4229100"/>
          <p14:tracePt t="64552" x="2193925" y="4251325"/>
          <p14:tracePt t="64560" x="2179638" y="4283075"/>
          <p14:tracePt t="64569" x="2179638" y="4297363"/>
          <p14:tracePt t="64586" x="2149475" y="4351338"/>
          <p14:tracePt t="64602" x="2149475" y="4435475"/>
          <p14:tracePt t="64619" x="2149475" y="4533900"/>
          <p14:tracePt t="64636" x="2149475" y="4656138"/>
          <p14:tracePt t="64652" x="2217738" y="4784725"/>
          <p14:tracePt t="64669" x="2324100" y="4930775"/>
          <p14:tracePt t="64686" x="2468563" y="5059363"/>
          <p14:tracePt t="64703" x="2727325" y="5211763"/>
          <p14:tracePt t="64719" x="2849563" y="5265738"/>
          <p14:tracePt t="64736" x="2911475" y="5287963"/>
          <p14:tracePt t="65200" x="2949575" y="5287963"/>
          <p14:tracePt t="65208" x="3154363" y="5265738"/>
          <p14:tracePt t="65220" x="3543300" y="5159375"/>
          <p14:tracePt t="65236" x="4283075" y="4953000"/>
          <p14:tracePt t="65253" x="4808538" y="4694238"/>
          <p14:tracePt t="65270" x="5143500" y="4449763"/>
          <p14:tracePt t="65287" x="5364163" y="4297363"/>
          <p14:tracePt t="65303" x="5387975" y="4283075"/>
          <p14:tracePt t="65336" x="5387975" y="4259263"/>
          <p14:tracePt t="65353" x="5303838" y="4144963"/>
          <p14:tracePt t="65370" x="5165725" y="4060825"/>
          <p14:tracePt t="65386" x="5075238" y="4030663"/>
          <p14:tracePt t="65403" x="4945063" y="4030663"/>
          <p14:tracePt t="65420" x="4784725" y="4122738"/>
          <p14:tracePt t="65436" x="4610100" y="4221163"/>
          <p14:tracePt t="65453" x="4441825" y="4351338"/>
          <p14:tracePt t="65470" x="4283075" y="4449763"/>
          <p14:tracePt t="65487" x="4137025" y="4541838"/>
          <p14:tracePt t="65503" x="4122738" y="4541838"/>
          <p14:tracePt t="66104" x="4098925" y="4541838"/>
          <p14:tracePt t="66112" x="4054475" y="4541838"/>
          <p14:tracePt t="66120" x="3978275" y="4525963"/>
          <p14:tracePt t="66137" x="3870325" y="4457700"/>
          <p14:tracePt t="66153" x="3687763" y="4359275"/>
          <p14:tracePt t="66170" x="3444875" y="4297363"/>
          <p14:tracePt t="66187" x="3178175" y="4229100"/>
          <p14:tracePt t="66203" x="2979738" y="4198938"/>
          <p14:tracePt t="66220" x="2811463" y="4175125"/>
          <p14:tracePt t="66237" x="2651125" y="4160838"/>
          <p14:tracePt t="66253" x="2560638" y="4137025"/>
          <p14:tracePt t="66270" x="2484438" y="4137025"/>
          <p14:tracePt t="66287" x="2454275" y="4130675"/>
          <p14:tracePt t="66360" x="2454275" y="4114800"/>
          <p14:tracePt t="66368" x="2454275" y="4084638"/>
          <p14:tracePt t="66376" x="2454275" y="4054475"/>
          <p14:tracePt t="66386" x="2454275" y="4046538"/>
          <p14:tracePt t="66403" x="2454275" y="4038600"/>
          <p14:tracePt t="66511" x="2454275" y="4106863"/>
          <p14:tracePt t="66518" x="2454275" y="4183063"/>
          <p14:tracePt t="66526" x="2454275" y="4251325"/>
          <p14:tracePt t="66536" x="2468563" y="4305300"/>
          <p14:tracePt t="66553" x="2506663" y="4365625"/>
          <p14:tracePt t="66570" x="2522538" y="4373563"/>
          <p14:tracePt t="66587" x="2568575" y="4373563"/>
          <p14:tracePt t="66603" x="2759075" y="4297363"/>
          <p14:tracePt t="66620" x="2949575" y="4152900"/>
          <p14:tracePt t="66637" x="3070225" y="4030663"/>
          <p14:tracePt t="66653" x="3116263" y="3962400"/>
          <p14:tracePt t="66670" x="3116263" y="3940175"/>
          <p14:tracePt t="66687" x="3116263" y="3932238"/>
          <p14:tracePt t="66703" x="3063875" y="3908425"/>
          <p14:tracePt t="66720" x="3025775" y="3908425"/>
          <p14:tracePt t="66737" x="2933700" y="3932238"/>
          <p14:tracePt t="66754" x="2857500" y="4030663"/>
          <p14:tracePt t="66770" x="2803525" y="4152900"/>
          <p14:tracePt t="66787" x="2797175" y="4229100"/>
          <p14:tracePt t="66804" x="2797175" y="4283075"/>
          <p14:tracePt t="66820" x="2849563" y="4297363"/>
          <p14:tracePt t="66837" x="2979738" y="4321175"/>
          <p14:tracePt t="66854" x="3230563" y="4321175"/>
          <p14:tracePt t="66870" x="3406775" y="4283075"/>
          <p14:tracePt t="66887" x="3444875" y="4251325"/>
          <p14:tracePt t="66920" x="3375025" y="4198938"/>
          <p14:tracePt t="66937" x="3216275" y="4137025"/>
          <p14:tracePt t="66954" x="3032125" y="4130675"/>
          <p14:tracePt t="66970" x="2835275" y="4160838"/>
          <p14:tracePt t="66987" x="2705100" y="4221163"/>
          <p14:tracePt t="67004" x="2590800" y="4297363"/>
          <p14:tracePt t="67020" x="2560638" y="4327525"/>
          <p14:tracePt t="67037" x="2552700" y="4351338"/>
          <p14:tracePt t="67064" x="2560638" y="4381500"/>
          <p14:tracePt t="67072" x="2620963" y="4403725"/>
          <p14:tracePt t="67087" x="2674938" y="4419600"/>
          <p14:tracePt t="67104" x="2849563" y="4457700"/>
          <p14:tracePt t="67120" x="2987675" y="4457700"/>
          <p14:tracePt t="67137" x="3086100" y="4419600"/>
          <p14:tracePt t="67154" x="3094038" y="4419600"/>
          <p14:tracePt t="67200" x="3094038" y="4411663"/>
          <p14:tracePt t="67247" x="3094038" y="4403725"/>
          <p14:tracePt t="68248" x="3078163" y="4403725"/>
          <p14:tracePt t="68256" x="3048000" y="4403725"/>
          <p14:tracePt t="68264" x="3025775" y="4389438"/>
          <p14:tracePt t="68272" x="3009900" y="4359275"/>
          <p14:tracePt t="68287" x="2994025" y="4321175"/>
          <p14:tracePt t="68304" x="2955925" y="4251325"/>
          <p14:tracePt t="68321" x="2917825" y="4160838"/>
          <p14:tracePt t="68337" x="2873375" y="4046538"/>
          <p14:tracePt t="68354" x="2841625" y="3954463"/>
          <p14:tracePt t="68371" x="2819400" y="3878263"/>
          <p14:tracePt t="68387" x="2819400" y="3848100"/>
          <p14:tracePt t="68404" x="2819400" y="3802063"/>
          <p14:tracePt t="68421" x="2819400" y="3779838"/>
          <p14:tracePt t="68438" x="2811463" y="3771900"/>
          <p14:tracePt t="68592" x="2803525" y="3763963"/>
          <p14:tracePt t="68608" x="2797175" y="3763963"/>
          <p14:tracePt t="68632" x="2781300" y="3763963"/>
          <p14:tracePt t="68640" x="2773363" y="3756025"/>
          <p14:tracePt t="68648" x="2759075" y="3756025"/>
          <p14:tracePt t="68656" x="2751138" y="3756025"/>
          <p14:tracePt t="68671" x="2743200" y="3756025"/>
          <p14:tracePt t="68688" x="2720975" y="3756025"/>
          <p14:tracePt t="68704" x="2705100" y="3756025"/>
          <p14:tracePt t="68721" x="2682875" y="3763963"/>
          <p14:tracePt t="68738" x="2674938" y="3771900"/>
          <p14:tracePt t="68771" x="2667000" y="3771900"/>
          <p14:tracePt t="68787" x="2644775" y="3779838"/>
          <p14:tracePt t="68804" x="2636838" y="3779838"/>
          <p14:tracePt t="68821" x="2628900" y="3779838"/>
          <p14:tracePt t="68837" x="2606675" y="3779838"/>
          <p14:tracePt t="68854" x="2590800" y="3779838"/>
          <p14:tracePt t="68871" x="2582863" y="3779838"/>
          <p14:tracePt t="68936" x="2574925" y="3779838"/>
          <p14:tracePt t="68968" x="2568575" y="3756025"/>
          <p14:tracePt t="68976" x="2552700" y="3733800"/>
          <p14:tracePt t="68988" x="2544763" y="3725863"/>
          <p14:tracePt t="69004" x="2522538" y="3687763"/>
          <p14:tracePt t="69021" x="2498725" y="3665538"/>
          <p14:tracePt t="69064" x="2498725" y="3657600"/>
          <p14:tracePt t="69073" x="2492375" y="3657600"/>
          <p14:tracePt t="69096" x="2492375" y="3649663"/>
          <p14:tracePt t="69104" x="2484438" y="3619500"/>
          <p14:tracePt t="69121" x="2484438" y="3513138"/>
          <p14:tracePt t="69138" x="2484438" y="3451225"/>
          <p14:tracePt t="69154" x="2484438" y="3375025"/>
          <p14:tracePt t="69171" x="2484438" y="3322638"/>
          <p14:tracePt t="69188" x="2484438" y="3306763"/>
          <p14:tracePt t="69204" x="2484438" y="3298825"/>
          <p14:tracePt t="69240" x="2484438" y="3284538"/>
          <p14:tracePt t="69255" x="2484438" y="3268663"/>
          <p14:tracePt t="69271" x="2492375" y="3260725"/>
          <p14:tracePt t="69304" x="2498725" y="3254375"/>
          <p14:tracePt t="69512" x="2506663" y="3254375"/>
          <p14:tracePt t="69520" x="2544763" y="3254375"/>
          <p14:tracePt t="69528" x="2598738" y="3254375"/>
          <p14:tracePt t="69538" x="2628900" y="3260725"/>
          <p14:tracePt t="69555" x="2713038" y="3284538"/>
          <p14:tracePt t="69571" x="2751138" y="3298825"/>
          <p14:tracePt t="69588" x="2827338" y="3336925"/>
          <p14:tracePt t="69605" x="2895600" y="3382963"/>
          <p14:tracePt t="69621" x="2911475" y="3406775"/>
          <p14:tracePt t="69655" x="2911475" y="3444875"/>
          <p14:tracePt t="69671" x="2911475" y="3603625"/>
          <p14:tracePt t="69688" x="2911475" y="3711575"/>
          <p14:tracePt t="69705" x="2895600" y="3825875"/>
          <p14:tracePt t="69721" x="2849563" y="3916363"/>
          <p14:tracePt t="69738" x="2797175" y="3984625"/>
          <p14:tracePt t="69755" x="2727325" y="4022725"/>
          <p14:tracePt t="69771" x="2651125" y="4022725"/>
          <p14:tracePt t="69788" x="2582863" y="4022725"/>
          <p14:tracePt t="69805" x="2536825" y="4008438"/>
          <p14:tracePt t="69821" x="2476500" y="3962400"/>
          <p14:tracePt t="69838" x="2430463" y="3856038"/>
          <p14:tracePt t="69855" x="2346325" y="3673475"/>
          <p14:tracePt t="69871" x="2278063" y="3551238"/>
          <p14:tracePt t="69888" x="2255838" y="3482975"/>
          <p14:tracePt t="69905" x="2247900" y="3429000"/>
          <p14:tracePt t="69921" x="2232025" y="3360738"/>
          <p14:tracePt t="69938" x="2232025" y="3298825"/>
          <p14:tracePt t="69955" x="2239963" y="3254375"/>
          <p14:tracePt t="69972" x="2301875" y="3192463"/>
          <p14:tracePt t="69988" x="2400300" y="3154363"/>
          <p14:tracePt t="70005" x="2530475" y="3140075"/>
          <p14:tracePt t="70021" x="2651125" y="3140075"/>
          <p14:tracePt t="70024" x="2713038" y="3140075"/>
          <p14:tracePt t="70038" x="2751138" y="3140075"/>
          <p14:tracePt t="70055" x="2797175" y="3140075"/>
          <p14:tracePt t="70088" x="2803525" y="3154363"/>
          <p14:tracePt t="70105" x="2811463" y="3360738"/>
          <p14:tracePt t="70121" x="2811463" y="3565525"/>
          <p14:tracePt t="70138" x="2797175" y="3794125"/>
          <p14:tracePt t="70155" x="2727325" y="3970338"/>
          <p14:tracePt t="70172" x="2651125" y="4092575"/>
          <p14:tracePt t="70188" x="2544763" y="4144963"/>
          <p14:tracePt t="70205" x="2454275" y="4152900"/>
          <p14:tracePt t="70221" x="2384425" y="4144963"/>
          <p14:tracePt t="70238" x="2263775" y="4054475"/>
          <p14:tracePt t="70255" x="2079625" y="3810000"/>
          <p14:tracePt t="70271" x="1997075" y="3649663"/>
          <p14:tracePt t="70288" x="1973263" y="3535363"/>
          <p14:tracePt t="70305" x="1973263" y="3421063"/>
          <p14:tracePt t="70322" x="2057400" y="3330575"/>
          <p14:tracePt t="70338" x="2255838" y="3254375"/>
          <p14:tracePt t="70355" x="2454275" y="3216275"/>
          <p14:tracePt t="70372" x="2606675" y="3208338"/>
          <p14:tracePt t="70388" x="2705100" y="3208338"/>
          <p14:tracePt t="70405" x="2735263" y="3216275"/>
          <p14:tracePt t="70422" x="2765425" y="3284538"/>
          <p14:tracePt t="70438" x="2811463" y="3513138"/>
          <p14:tracePt t="70455" x="2811463" y="3763963"/>
          <p14:tracePt t="70472" x="2735263" y="4084638"/>
          <p14:tracePt t="70488" x="2667000" y="4152900"/>
          <p14:tracePt t="70505" x="2582863" y="4175125"/>
          <p14:tracePt t="70522" x="2514600" y="4175125"/>
          <p14:tracePt t="70538" x="2430463" y="4106863"/>
          <p14:tracePt t="70555" x="2362200" y="3962400"/>
          <p14:tracePt t="70572" x="2324100" y="3802063"/>
          <p14:tracePt t="70588" x="2324100" y="3673475"/>
          <p14:tracePt t="70605" x="2324100" y="3611563"/>
          <p14:tracePt t="70622" x="2324100" y="3603625"/>
          <p14:tracePt t="70638" x="2332038" y="3597275"/>
          <p14:tracePt t="71376" x="2346325" y="3597275"/>
          <p14:tracePt t="71384" x="2378075" y="3611563"/>
          <p14:tracePt t="71392" x="2408238" y="3673475"/>
          <p14:tracePt t="71405" x="2430463" y="3741738"/>
          <p14:tracePt t="71422" x="2506663" y="3863975"/>
          <p14:tracePt t="71439" x="2636838" y="4084638"/>
          <p14:tracePt t="71455" x="2689225" y="4183063"/>
          <p14:tracePt t="71472" x="2705100" y="4221163"/>
          <p14:tracePt t="71489" x="2705100" y="4251325"/>
          <p14:tracePt t="71505" x="2705100" y="4289425"/>
          <p14:tracePt t="71522" x="2705100" y="4327525"/>
          <p14:tracePt t="71539" x="2689225" y="4365625"/>
          <p14:tracePt t="71555" x="2674938" y="4381500"/>
          <p14:tracePt t="72544" x="2743200" y="4381500"/>
          <p14:tracePt t="72552" x="2827338" y="4419600"/>
          <p14:tracePt t="72560" x="2911475" y="4435475"/>
          <p14:tracePt t="72572" x="2994025" y="4441825"/>
          <p14:tracePt t="72589" x="3246438" y="4441825"/>
          <p14:tracePt t="72606" x="3581400" y="4441825"/>
          <p14:tracePt t="72623" x="3825875" y="4441825"/>
          <p14:tracePt t="72639" x="3878263" y="4427538"/>
          <p14:tracePt t="72656" x="3916363" y="4411663"/>
          <p14:tracePt t="72720" x="3924300" y="4389438"/>
          <p14:tracePt t="72728" x="3946525" y="4343400"/>
          <p14:tracePt t="72739" x="3962400" y="4327525"/>
          <p14:tracePt t="72756" x="4038600" y="4283075"/>
          <p14:tracePt t="72772" x="4130675" y="4259263"/>
          <p14:tracePt t="72789" x="4229100" y="4251325"/>
          <p14:tracePt t="72806" x="4305300" y="4244975"/>
          <p14:tracePt t="72823" x="4403725" y="4244975"/>
          <p14:tracePt t="72839" x="4435475" y="4244975"/>
          <p14:tracePt t="72856" x="4503738" y="4244975"/>
          <p14:tracePt t="72873" x="4533900" y="4244975"/>
          <p14:tracePt t="72889" x="4549775" y="4244975"/>
          <p14:tracePt t="72928" x="4549775" y="4251325"/>
          <p14:tracePt t="72944" x="4564063" y="4259263"/>
          <p14:tracePt t="72956" x="4587875" y="4283075"/>
          <p14:tracePt t="72973" x="4632325" y="4359275"/>
          <p14:tracePt t="72989" x="4702175" y="4435475"/>
          <p14:tracePt t="73006" x="4800600" y="4511675"/>
          <p14:tracePt t="73023" x="5013325" y="4618038"/>
          <p14:tracePt t="73039" x="5135563" y="4632325"/>
          <p14:tracePt t="73056" x="5241925" y="4640263"/>
          <p14:tracePt t="73073" x="5295900" y="4640263"/>
          <p14:tracePt t="73089" x="5311775" y="4640263"/>
          <p14:tracePt t="73106" x="5311775" y="4632325"/>
          <p14:tracePt t="73123" x="5326063" y="4572000"/>
          <p14:tracePt t="73139" x="5334000" y="4518025"/>
          <p14:tracePt t="73216" x="5356225" y="4511675"/>
          <p14:tracePt t="73224" x="5402263" y="4503738"/>
          <p14:tracePt t="73232" x="5470525" y="4503738"/>
          <p14:tracePt t="73240" x="5554663" y="4503738"/>
          <p14:tracePt t="73256" x="5745163" y="4503738"/>
          <p14:tracePt t="73273" x="5913438" y="4518025"/>
          <p14:tracePt t="73289" x="6011863" y="4525963"/>
          <p14:tracePt t="73306" x="6019800" y="4533900"/>
          <p14:tracePt t="73824" x="5981700" y="4533900"/>
          <p14:tracePt t="73832" x="5799138" y="4511675"/>
          <p14:tracePt t="73840" x="5508625" y="4511675"/>
          <p14:tracePt t="73856" x="4702175" y="4594225"/>
          <p14:tracePt t="73873" x="3894138" y="4724400"/>
          <p14:tracePt t="73890" x="3132138" y="4830763"/>
          <p14:tracePt t="73906" x="2346325" y="4945063"/>
          <p14:tracePt t="73923" x="1622425" y="4945063"/>
          <p14:tracePt t="73940" x="1028700" y="4945063"/>
          <p14:tracePt t="73956" x="625475" y="4930775"/>
          <p14:tracePt t="73973" x="350838" y="4854575"/>
          <p14:tracePt t="73990" x="206375" y="4778375"/>
          <p14:tracePt t="74006" x="144463" y="4678363"/>
          <p14:tracePt t="74023" x="130175" y="4479925"/>
          <p14:tracePt t="74039" x="160338" y="4289425"/>
          <p14:tracePt t="74056" x="220663" y="4122738"/>
          <p14:tracePt t="74073" x="288925" y="4000500"/>
          <p14:tracePt t="74090" x="327025" y="3908425"/>
          <p14:tracePt t="74106" x="342900" y="3856038"/>
          <p14:tracePt t="74123" x="373063" y="3794125"/>
          <p14:tracePt t="74140" x="419100" y="3711575"/>
          <p14:tracePt t="74156" x="473075" y="3641725"/>
          <p14:tracePt t="74173" x="563563" y="3543300"/>
          <p14:tracePt t="74190" x="708025" y="3459163"/>
          <p14:tracePt t="74206" x="868363" y="3398838"/>
          <p14:tracePt t="74223" x="1181100" y="3306763"/>
          <p14:tracePt t="74240" x="1379538" y="3260725"/>
          <p14:tracePt t="74256" x="1600200" y="3230563"/>
          <p14:tracePt t="74273" x="1782763" y="3216275"/>
          <p14:tracePt t="74290" x="1935163" y="3208338"/>
          <p14:tracePt t="74306" x="2065338" y="3208338"/>
          <p14:tracePt t="74323" x="2155825" y="3208338"/>
          <p14:tracePt t="74340" x="2187575" y="3208338"/>
          <p14:tracePt t="74356" x="2225675" y="3216275"/>
          <p14:tracePt t="74373" x="2270125" y="3222625"/>
          <p14:tracePt t="74390" x="2400300" y="3306763"/>
          <p14:tracePt t="74407" x="2674938" y="3436938"/>
          <p14:tracePt t="74423" x="2827338" y="3497263"/>
          <p14:tracePt t="74440" x="3306763" y="3641725"/>
          <p14:tracePt t="74456" x="3527425" y="3695700"/>
          <p14:tracePt t="74473" x="3703638" y="3741738"/>
          <p14:tracePt t="74490" x="3870325" y="3787775"/>
          <p14:tracePt t="74506" x="4038600" y="3810000"/>
          <p14:tracePt t="74523" x="4183063" y="3825875"/>
          <p14:tracePt t="74540" x="4313238" y="3825875"/>
          <p14:tracePt t="74556" x="4457700" y="3825875"/>
          <p14:tracePt t="74573" x="4618038" y="3825875"/>
          <p14:tracePt t="74590" x="4746625" y="3825875"/>
          <p14:tracePt t="74607" x="4983163" y="3802063"/>
          <p14:tracePt t="74623" x="5067300" y="3802063"/>
          <p14:tracePt t="74640" x="5356225" y="3802063"/>
          <p14:tracePt t="74657" x="5570538" y="3802063"/>
          <p14:tracePt t="74673" x="5761038" y="3802063"/>
          <p14:tracePt t="74690" x="5951538" y="3802063"/>
          <p14:tracePt t="74706" x="6149975" y="3802063"/>
          <p14:tracePt t="74723" x="6278563" y="3810000"/>
          <p14:tracePt t="74740" x="6362700" y="3817938"/>
          <p14:tracePt t="74756" x="6408738" y="3825875"/>
          <p14:tracePt t="74773" x="6446838" y="3832225"/>
          <p14:tracePt t="74790" x="6454775" y="3832225"/>
          <p14:tracePt t="74807" x="6484938" y="3848100"/>
          <p14:tracePt t="74823" x="6523038" y="3878263"/>
          <p14:tracePt t="74840" x="6689725" y="4084638"/>
          <p14:tracePt t="74857" x="6751638" y="4229100"/>
          <p14:tracePt t="74873" x="6827838" y="4381500"/>
          <p14:tracePt t="74890" x="6896100" y="4479925"/>
          <p14:tracePt t="74907" x="6950075" y="4572000"/>
          <p14:tracePt t="74923" x="6972300" y="4594225"/>
          <p14:tracePt t="75000" x="6972300" y="4610100"/>
          <p14:tracePt t="75008" x="6964363" y="4648200"/>
          <p14:tracePt t="75016" x="6918325" y="4694238"/>
          <p14:tracePt t="75024" x="6873875" y="4732338"/>
          <p14:tracePt t="75040" x="6721475" y="4854575"/>
          <p14:tracePt t="75057" x="6423025" y="5021263"/>
          <p14:tracePt t="75073" x="5973763" y="5203825"/>
          <p14:tracePt t="75090" x="5540375" y="5326063"/>
          <p14:tracePt t="75107" x="5097463" y="5402263"/>
          <p14:tracePt t="75123" x="4632325" y="5410200"/>
          <p14:tracePt t="75140" x="4198938" y="5410200"/>
          <p14:tracePt t="75157" x="3641725" y="5410200"/>
          <p14:tracePt t="75173" x="3208338" y="5410200"/>
          <p14:tracePt t="75190" x="2835275" y="5410200"/>
          <p14:tracePt t="75207" x="2468563" y="5410200"/>
          <p14:tracePt t="75223" x="2301875" y="5387975"/>
          <p14:tracePt t="75240" x="2201863" y="5349875"/>
          <p14:tracePt t="75257" x="2125663" y="5303838"/>
          <p14:tracePt t="75273" x="2073275" y="5249863"/>
          <p14:tracePt t="75290" x="1997075" y="5173663"/>
          <p14:tracePt t="75307" x="1927225" y="5083175"/>
          <p14:tracePt t="75323" x="1851025" y="4953000"/>
          <p14:tracePt t="75340" x="1774825" y="4792663"/>
          <p14:tracePt t="75357" x="1736725" y="4610100"/>
          <p14:tracePt t="75373" x="1730375" y="4381500"/>
          <p14:tracePt t="75390" x="1730375" y="4137025"/>
          <p14:tracePt t="75407" x="1752600" y="3825875"/>
          <p14:tracePt t="75423" x="1828800" y="3665538"/>
          <p14:tracePt t="75440" x="1889125" y="3521075"/>
          <p14:tracePt t="75457" x="1958975" y="3421063"/>
          <p14:tracePt t="75473" x="2035175" y="3344863"/>
          <p14:tracePt t="75490" x="2125663" y="3292475"/>
          <p14:tracePt t="75507" x="2247900" y="3254375"/>
          <p14:tracePt t="75523" x="2408238" y="3208338"/>
          <p14:tracePt t="75540" x="2568575" y="3192463"/>
          <p14:tracePt t="75557" x="2797175" y="3192463"/>
          <p14:tracePt t="75574" x="3001963" y="3192463"/>
          <p14:tracePt t="75590" x="3216275" y="3192463"/>
          <p14:tracePt t="75607" x="3521075" y="3230563"/>
          <p14:tracePt t="75623" x="3725863" y="3284538"/>
          <p14:tracePt t="75640" x="3916363" y="3344863"/>
          <p14:tracePt t="75657" x="4122738" y="3406775"/>
          <p14:tracePt t="75674" x="4419600" y="3559175"/>
          <p14:tracePt t="75690" x="4686300" y="3673475"/>
          <p14:tracePt t="75707" x="4983163" y="3825875"/>
          <p14:tracePt t="75724" x="5227638" y="3924300"/>
          <p14:tracePt t="75740" x="5410200" y="4000500"/>
          <p14:tracePt t="75757" x="5546725" y="4046538"/>
          <p14:tracePt t="75774" x="5646738" y="4092575"/>
          <p14:tracePt t="75790" x="5730875" y="4130675"/>
          <p14:tracePt t="75807" x="5775325" y="4144963"/>
          <p14:tracePt t="75912" x="5799138" y="4152900"/>
          <p14:tracePt t="75920" x="5821363" y="4168775"/>
          <p14:tracePt t="75928" x="5845175" y="4175125"/>
          <p14:tracePt t="75952" x="5859463" y="4183063"/>
          <p14:tracePt t="75960" x="5867400" y="4183063"/>
          <p14:tracePt t="76248" x="5875338" y="4191000"/>
          <p14:tracePt t="76288" x="5883275" y="4213225"/>
          <p14:tracePt t="76296" x="5927725" y="4267200"/>
          <p14:tracePt t="76307" x="5951538" y="4297363"/>
          <p14:tracePt t="76324" x="5965825" y="4313238"/>
          <p14:tracePt t="76536" x="5913438" y="4313238"/>
          <p14:tracePt t="76544" x="5845175" y="4305300"/>
          <p14:tracePt t="76552" x="5722938" y="4267200"/>
          <p14:tracePt t="76560" x="5584825" y="4237038"/>
          <p14:tracePt t="76574" x="5326063" y="4144963"/>
          <p14:tracePt t="76591" x="4168775" y="3749675"/>
          <p14:tracePt t="76607" x="3794125" y="3649663"/>
          <p14:tracePt t="76624" x="3246438" y="3475038"/>
          <p14:tracePt t="76641" x="3070225" y="3398838"/>
          <p14:tracePt t="76657" x="2979738" y="3360738"/>
          <p14:tracePt t="76674" x="2955925" y="3336925"/>
          <p14:tracePt t="76691" x="2949575" y="3330575"/>
          <p14:tracePt t="76707" x="2917825" y="3306763"/>
          <p14:tracePt t="76724" x="2841625" y="3254375"/>
          <p14:tracePt t="76741" x="2727325" y="3200400"/>
          <p14:tracePt t="76757" x="2613025" y="3162300"/>
          <p14:tracePt t="76774" x="2498725" y="3086100"/>
          <p14:tracePt t="76791" x="2392363" y="3040063"/>
          <p14:tracePt t="76807" x="2370138" y="3032125"/>
          <p14:tracePt t="76824" x="2346325" y="3017838"/>
          <p14:tracePt t="76841" x="2339975" y="3017838"/>
          <p14:tracePt t="76857" x="2332038" y="3017838"/>
          <p14:tracePt t="76874" x="2308225" y="3017838"/>
          <p14:tracePt t="76891" x="2255838" y="3017838"/>
          <p14:tracePt t="76907" x="2193925" y="3055938"/>
          <p14:tracePt t="76924" x="2141538" y="3086100"/>
          <p14:tracePt t="76941" x="2087563" y="3116263"/>
          <p14:tracePt t="77048" x="2079625" y="3116263"/>
          <p14:tracePt t="77064" x="2065338" y="3101975"/>
          <p14:tracePt t="77072" x="2057400" y="3055938"/>
          <p14:tracePt t="77080" x="2049463" y="3017838"/>
          <p14:tracePt t="77091" x="2035175" y="2987675"/>
          <p14:tracePt t="77107" x="2035175" y="2925763"/>
          <p14:tracePt t="77124" x="2035175" y="2865438"/>
          <p14:tracePt t="77141" x="2065338" y="2773363"/>
          <p14:tracePt t="77157" x="2111375" y="2735263"/>
          <p14:tracePt t="77174" x="2225675" y="2697163"/>
          <p14:tracePt t="77191" x="2422525" y="2659063"/>
          <p14:tracePt t="77207" x="2568575" y="2644775"/>
          <p14:tracePt t="77224" x="2651125" y="2644775"/>
          <p14:tracePt t="77241" x="2674938" y="2644775"/>
          <p14:tracePt t="77274" x="2682875" y="2644775"/>
          <p14:tracePt t="77291" x="2713038" y="2705100"/>
          <p14:tracePt t="77307" x="2773363" y="2903538"/>
          <p14:tracePt t="77324" x="2827338" y="3086100"/>
          <p14:tracePt t="77341" x="2835275" y="3238500"/>
          <p14:tracePt t="77357" x="2835275" y="3322638"/>
          <p14:tracePt t="77374" x="2819400" y="3390900"/>
          <p14:tracePt t="77391" x="2659063" y="3475038"/>
          <p14:tracePt t="77407" x="2506663" y="3489325"/>
          <p14:tracePt t="77424" x="2370138" y="3475038"/>
          <p14:tracePt t="77441" x="2187575" y="3375025"/>
          <p14:tracePt t="77458" x="1981200" y="3170238"/>
          <p14:tracePt t="77474" x="1897063" y="2994025"/>
          <p14:tracePt t="77491" x="1866900" y="2835275"/>
          <p14:tracePt t="77508" x="1866900" y="2689225"/>
          <p14:tracePt t="77524" x="1912938" y="2582863"/>
          <p14:tracePt t="77541" x="2011363" y="2492375"/>
          <p14:tracePt t="77544" x="2065338" y="2468563"/>
          <p14:tracePt t="77558" x="2133600" y="2460625"/>
          <p14:tracePt t="77574" x="2255838" y="2460625"/>
          <p14:tracePt t="77591" x="2293938" y="2468563"/>
          <p14:tracePt t="77607" x="2339975" y="2522538"/>
          <p14:tracePt t="77624" x="2400300" y="2751138"/>
          <p14:tracePt t="77641" x="2438400" y="3086100"/>
          <p14:tracePt t="77658" x="2446338" y="3276600"/>
          <p14:tracePt t="77674" x="2438400" y="3375025"/>
          <p14:tracePt t="77691" x="2400300" y="3436938"/>
          <p14:tracePt t="77708" x="2346325" y="3444875"/>
          <p14:tracePt t="77724" x="2293938" y="3444875"/>
          <p14:tracePt t="77741" x="2217738" y="3413125"/>
          <p14:tracePt t="77758" x="2095500" y="3246438"/>
          <p14:tracePt t="77774" x="2027238" y="3116263"/>
          <p14:tracePt t="77791" x="2011363" y="2971800"/>
          <p14:tracePt t="77807" x="2049463" y="2903538"/>
          <p14:tracePt t="77824" x="2193925" y="2857500"/>
          <p14:tracePt t="77841" x="2416175" y="2827338"/>
          <p14:tracePt t="77858" x="2628900" y="2827338"/>
          <p14:tracePt t="77874" x="2819400" y="2841625"/>
          <p14:tracePt t="77891" x="2949575" y="2925763"/>
          <p14:tracePt t="77908" x="3009900" y="3048000"/>
          <p14:tracePt t="77924" x="3048000" y="3230563"/>
          <p14:tracePt t="77941" x="3048000" y="3398838"/>
          <p14:tracePt t="77958" x="2994025" y="3527425"/>
          <p14:tracePt t="77975" x="2879725" y="3589338"/>
          <p14:tracePt t="77991" x="2759075" y="3589338"/>
          <p14:tracePt t="78008" x="2552700" y="3543300"/>
          <p14:tracePt t="78024" x="2316163" y="3375025"/>
          <p14:tracePt t="78041" x="2133600" y="3178175"/>
          <p14:tracePt t="78058" x="2103438" y="3086100"/>
          <p14:tracePt t="78075" x="2103438" y="2963863"/>
          <p14:tracePt t="78091" x="2149475" y="2857500"/>
          <p14:tracePt t="78108" x="2270125" y="2781300"/>
          <p14:tracePt t="78124" x="2446338" y="2735263"/>
          <p14:tracePt t="78141" x="2598738" y="2735263"/>
          <p14:tracePt t="78158" x="2735263" y="2735263"/>
          <p14:tracePt t="78175" x="2773363" y="2751138"/>
          <p14:tracePt t="78191" x="2781300" y="2811463"/>
          <p14:tracePt t="78208" x="2827338" y="3124200"/>
          <p14:tracePt t="78224" x="2803525" y="3292475"/>
          <p14:tracePt t="78241" x="2727325" y="3398838"/>
          <p14:tracePt t="78258" x="2651125" y="3406775"/>
          <p14:tracePt t="78274" x="2544763" y="3398838"/>
          <p14:tracePt t="78291" x="2460625" y="3352800"/>
          <p14:tracePt t="78308" x="2301875" y="3200400"/>
          <p14:tracePt t="78325" x="2163763" y="3032125"/>
          <p14:tracePt t="78341" x="2133600" y="2917825"/>
          <p14:tracePt t="78358" x="2133600" y="2827338"/>
          <p14:tracePt t="78375" x="2232025" y="2735263"/>
          <p14:tracePt t="78391" x="2408238" y="2713038"/>
          <p14:tracePt t="78408" x="2620963" y="2705100"/>
          <p14:tracePt t="78425" x="2835275" y="2705100"/>
          <p14:tracePt t="78441" x="2979738" y="2765425"/>
          <p14:tracePt t="78458" x="3032125" y="2835275"/>
          <p14:tracePt t="78475" x="3055938" y="2979738"/>
          <p14:tracePt t="78491" x="3055938" y="3108325"/>
          <p14:tracePt t="78508" x="3025775" y="3230563"/>
          <p14:tracePt t="78525" x="2963863" y="3292475"/>
          <p14:tracePt t="78527" x="2911475" y="3306763"/>
          <p14:tracePt t="78541" x="2873375" y="3306763"/>
          <p14:tracePt t="78558" x="2797175" y="3306763"/>
          <p14:tracePt t="78575" x="2713038" y="3306763"/>
          <p14:tracePt t="78591" x="2689225" y="3292475"/>
          <p14:tracePt t="78608" x="2659063" y="3260725"/>
          <p14:tracePt t="78625" x="2644775" y="3222625"/>
          <p14:tracePt t="78641" x="2644775" y="3184525"/>
          <p14:tracePt t="78658" x="2644775" y="3116263"/>
          <p14:tracePt t="78675" x="2705100" y="3055938"/>
          <p14:tracePt t="78691" x="2773363" y="3032125"/>
          <p14:tracePt t="78708" x="2819400" y="3032125"/>
          <p14:tracePt t="78725" x="2865438" y="3032125"/>
          <p14:tracePt t="78741" x="2895600" y="3032125"/>
          <p14:tracePt t="78758" x="2903538" y="3040063"/>
          <p14:tracePt t="78775" x="2933700" y="3132138"/>
          <p14:tracePt t="78791" x="2955925" y="3268663"/>
          <p14:tracePt t="78808" x="2963863" y="3421063"/>
          <p14:tracePt t="78825" x="2963863" y="3559175"/>
          <p14:tracePt t="78841" x="2949575" y="3619500"/>
          <p14:tracePt t="78858" x="2903538" y="3679825"/>
          <p14:tracePt t="78875" x="2857500" y="3679825"/>
          <p14:tracePt t="78891" x="2803525" y="3679825"/>
          <p14:tracePt t="78908" x="2765425" y="3665538"/>
          <p14:tracePt t="78925" x="2751138" y="3665538"/>
          <p14:tracePt t="78992" x="2751138" y="3657600"/>
          <p14:tracePt t="79048" x="2751138" y="3649663"/>
          <p14:tracePt t="79080" x="2751138" y="3641725"/>
          <p14:tracePt t="79088" x="2751138" y="3619500"/>
          <p14:tracePt t="79096" x="2751138" y="3603625"/>
          <p14:tracePt t="79832" x="2743200" y="3603625"/>
          <p14:tracePt t="79840" x="2720975" y="3597275"/>
          <p14:tracePt t="79848" x="2682875" y="3581400"/>
          <p14:tracePt t="79858" x="2667000" y="3573463"/>
          <p14:tracePt t="79875" x="2636838" y="3573463"/>
          <p14:tracePt t="79892" x="2613025" y="3573463"/>
          <p14:tracePt t="79908" x="2606675" y="3565525"/>
          <p14:tracePt t="79984" x="2598738" y="3543300"/>
          <p14:tracePt t="79992" x="2590800" y="3513138"/>
          <p14:tracePt t="80000" x="2582863" y="3497263"/>
          <p14:tracePt t="80009" x="2582863" y="3489325"/>
          <p14:tracePt t="80025" x="2582863" y="3459163"/>
          <p14:tracePt t="80042" x="2582863" y="3444875"/>
          <p14:tracePt t="80059" x="2582863" y="3429000"/>
          <p14:tracePt t="80075" x="2644775" y="3421063"/>
          <p14:tracePt t="80092" x="2705100" y="3406775"/>
          <p14:tracePt t="80108" x="2735263" y="3406775"/>
          <p14:tracePt t="80125" x="2751138" y="3406775"/>
          <p14:tracePt t="80216" x="2727325" y="3398838"/>
          <p14:tracePt t="80224" x="2682875" y="3375025"/>
          <p14:tracePt t="80232" x="2659063" y="3368675"/>
          <p14:tracePt t="80242" x="2613025" y="3360738"/>
          <p14:tracePt t="80259" x="2544763" y="3336925"/>
          <p14:tracePt t="80275" x="2498725" y="3306763"/>
          <p14:tracePt t="80292" x="2400300" y="3216275"/>
          <p14:tracePt t="80309" x="2370138" y="3154363"/>
          <p14:tracePt t="80325" x="2354263" y="3078163"/>
          <p14:tracePt t="80342" x="2332038" y="3009900"/>
          <p14:tracePt t="80359" x="2332038" y="2895600"/>
          <p14:tracePt t="80375" x="2332038" y="2849563"/>
          <p14:tracePt t="80392" x="2346325" y="2797175"/>
          <p14:tracePt t="80409" x="2384425" y="2751138"/>
          <p14:tracePt t="80425" x="2438400" y="2735263"/>
          <p14:tracePt t="80442" x="2530475" y="2735263"/>
          <p14:tracePt t="80459" x="2613025" y="2735263"/>
          <p14:tracePt t="80475" x="2682875" y="2743200"/>
          <p14:tracePt t="80492" x="2743200" y="2765425"/>
          <p14:tracePt t="80509" x="2765425" y="2781300"/>
          <p14:tracePt t="80525" x="2819400" y="2841625"/>
          <p14:tracePt t="80529" x="2841625" y="2917825"/>
          <p14:tracePt t="80542" x="2857500" y="2987675"/>
          <p14:tracePt t="80559" x="2873375" y="3170238"/>
          <p14:tracePt t="80575" x="2873375" y="3260725"/>
          <p14:tracePt t="80592" x="2811463" y="3368675"/>
          <p14:tracePt t="80609" x="2705100" y="3444875"/>
          <p14:tracePt t="80625" x="2590800" y="3489325"/>
          <p14:tracePt t="80642" x="2476500" y="3497263"/>
          <p14:tracePt t="80659" x="2438400" y="3497263"/>
          <p14:tracePt t="80675" x="2430463" y="3497263"/>
          <p14:tracePt t="80692" x="2430463" y="3489325"/>
          <p14:tracePt t="80709" x="2422525" y="3436938"/>
          <p14:tracePt t="80725" x="2416175" y="3413125"/>
          <p14:tracePt t="80742" x="2416175" y="3382963"/>
          <p14:tracePt t="80759" x="2416175" y="3368675"/>
          <p14:tracePt t="80775" x="2416175" y="3360738"/>
          <p14:tracePt t="81160" x="2422525" y="3368675"/>
          <p14:tracePt t="81168" x="2422525" y="3398838"/>
          <p14:tracePt t="81176" x="2422525" y="3459163"/>
          <p14:tracePt t="81192" x="2438400" y="3565525"/>
          <p14:tracePt t="81209" x="2438400" y="3679825"/>
          <p14:tracePt t="81226" x="2438400" y="3749675"/>
          <p14:tracePt t="81242" x="2438400" y="3794125"/>
          <p14:tracePt t="81259" x="2438400" y="3817938"/>
          <p14:tracePt t="81344" x="2438400" y="3825875"/>
          <p14:tracePt t="81360" x="2438400" y="3840163"/>
          <p14:tracePt t="81368" x="2430463" y="3840163"/>
          <p14:tracePt t="81376" x="2422525" y="3848100"/>
          <p14:tracePt t="81392" x="2392363" y="3863975"/>
          <p14:tracePt t="81409" x="2384425" y="3863975"/>
          <p14:tracePt t="81426" x="2378075" y="3863975"/>
          <p14:tracePt t="82616" x="2378075" y="3856038"/>
          <p14:tracePt t="82624" x="2378075" y="3832225"/>
          <p14:tracePt t="82632" x="2378075" y="3817938"/>
          <p14:tracePt t="82664" x="2378075" y="3810000"/>
          <p14:tracePt t="82672" x="2378075" y="3787775"/>
          <p14:tracePt t="82680" x="2378075" y="3763963"/>
          <p14:tracePt t="82693" x="2378075" y="3749675"/>
          <p14:tracePt t="82709" x="2378075" y="3717925"/>
          <p14:tracePt t="82726" x="2392363" y="3679825"/>
          <p14:tracePt t="82743" x="2400300" y="3641725"/>
          <p14:tracePt t="82760" x="2416175" y="3611563"/>
          <p14:tracePt t="82776" x="2416175" y="3597275"/>
          <p14:tracePt t="82793" x="2446338" y="3559175"/>
          <p14:tracePt t="82809" x="2468563" y="3535363"/>
          <p14:tracePt t="82826" x="2484438" y="3527425"/>
          <p14:tracePt t="82843" x="2514600" y="3505200"/>
          <p14:tracePt t="82860" x="2536825" y="3489325"/>
          <p14:tracePt t="82876" x="2574925" y="3482975"/>
          <p14:tracePt t="82893" x="2636838" y="3475038"/>
          <p14:tracePt t="82910" x="2697163" y="3451225"/>
          <p14:tracePt t="82926" x="2735263" y="3451225"/>
          <p14:tracePt t="82943" x="2743200" y="3451225"/>
          <p14:tracePt t="83056" x="2751138" y="3467100"/>
          <p14:tracePt t="83064" x="2765425" y="3527425"/>
          <p14:tracePt t="83072" x="2789238" y="3581400"/>
          <p14:tracePt t="83080" x="2797175" y="3611563"/>
          <p14:tracePt t="83093" x="2797175" y="3673475"/>
          <p14:tracePt t="83110" x="2811463" y="3749675"/>
          <p14:tracePt t="83126" x="2811463" y="3817938"/>
          <p14:tracePt t="83143" x="2811463" y="3856038"/>
          <p14:tracePt t="83160" x="2781300" y="3902075"/>
          <p14:tracePt t="83176" x="2735263" y="3908425"/>
          <p14:tracePt t="83193" x="2644775" y="3924300"/>
          <p14:tracePt t="83210" x="2568575" y="3924300"/>
          <p14:tracePt t="83226" x="2484438" y="3924300"/>
          <p14:tracePt t="83243" x="2378075" y="3894138"/>
          <p14:tracePt t="83260" x="2354263" y="3878263"/>
          <p14:tracePt t="83276" x="2346325" y="3870325"/>
          <p14:tracePt t="83293" x="2339975" y="3840163"/>
          <p14:tracePt t="83310" x="2332038" y="3810000"/>
          <p14:tracePt t="83327" x="2324100" y="3725863"/>
          <p14:tracePt t="83343" x="2324100" y="3581400"/>
          <p14:tracePt t="83360" x="2324100" y="3497263"/>
          <p14:tracePt t="83376" x="2339975" y="3429000"/>
          <p14:tracePt t="83393" x="2362200" y="3360738"/>
          <p14:tracePt t="83410" x="2378075" y="3330575"/>
          <p14:tracePt t="83426" x="2416175" y="3292475"/>
          <p14:tracePt t="83443" x="2438400" y="3284538"/>
          <p14:tracePt t="83460" x="2446338" y="3284538"/>
          <p14:tracePt t="83476" x="2468563" y="3284538"/>
          <p14:tracePt t="83493" x="2476500" y="3284538"/>
          <p14:tracePt t="83510" x="2484438" y="3284538"/>
          <p14:tracePt t="83536" x="2498725" y="3284538"/>
          <p14:tracePt t="83544" x="2506663" y="3284538"/>
          <p14:tracePt t="83560" x="2522538" y="3284538"/>
          <p14:tracePt t="83576" x="2530475" y="3284538"/>
          <p14:tracePt t="83593" x="2536825" y="3284538"/>
          <p14:tracePt t="83610" x="2544763" y="3292475"/>
          <p14:tracePt t="83643" x="2560638" y="3298825"/>
          <p14:tracePt t="83660" x="2574925" y="3298825"/>
          <p14:tracePt t="83696" x="2582863" y="3306763"/>
          <p14:tracePt t="83710" x="2613025" y="3314700"/>
          <p14:tracePt t="83727" x="2644775" y="3322638"/>
          <p14:tracePt t="83743" x="2659063" y="3330575"/>
          <p14:tracePt t="83792" x="2667000" y="3352800"/>
          <p14:tracePt t="83800" x="2674938" y="3406775"/>
          <p14:tracePt t="83810" x="2674938" y="3436938"/>
          <p14:tracePt t="83827" x="2682875" y="3489325"/>
          <p14:tracePt t="83843" x="2682875" y="3559175"/>
          <p14:tracePt t="83860" x="2682875" y="3627438"/>
          <p14:tracePt t="83877" x="2682875" y="3673475"/>
          <p14:tracePt t="83893" x="2682875" y="3679825"/>
          <p14:tracePt t="83910" x="2667000" y="3687763"/>
          <p14:tracePt t="83927" x="2644775" y="3687763"/>
          <p14:tracePt t="83943" x="2620963" y="3687763"/>
          <p14:tracePt t="83960" x="2552700" y="3687763"/>
          <p14:tracePt t="83977" x="2498725" y="3673475"/>
          <p14:tracePt t="83993" x="2454275" y="3665538"/>
          <p14:tracePt t="84010" x="2422525" y="3665538"/>
          <p14:tracePt t="84027" x="2416175" y="3665538"/>
          <p14:tracePt t="84112" x="2400300" y="3665538"/>
          <p14:tracePt t="84344" x="2392363" y="3695700"/>
          <p14:tracePt t="84352" x="2392363" y="3733800"/>
          <p14:tracePt t="84360" x="2392363" y="3779838"/>
          <p14:tracePt t="84377" x="2392363" y="3840163"/>
          <p14:tracePt t="84393" x="2392363" y="3886200"/>
          <p14:tracePt t="84410" x="2392363" y="3924300"/>
          <p14:tracePt t="84427" x="2392363" y="3946525"/>
          <p14:tracePt t="84443" x="2392363" y="3954463"/>
          <p14:tracePt t="84460" x="2392363" y="3962400"/>
          <p14:tracePt t="84477" x="2384425" y="3970338"/>
          <p14:tracePt t="84493" x="2384425" y="3984625"/>
          <p14:tracePt t="84510" x="2384425" y="4000500"/>
          <p14:tracePt t="84527" x="2384425" y="4038600"/>
          <p14:tracePt t="84543" x="2362200" y="4076700"/>
          <p14:tracePt t="84560" x="2362200" y="4098925"/>
          <p14:tracePt t="84577" x="2354263" y="4114800"/>
          <p14:tracePt t="84593" x="2346325" y="4122738"/>
          <p14:tracePt t="84610" x="2346325" y="4130675"/>
          <p14:tracePt t="84744" x="2346325" y="4068763"/>
          <p14:tracePt t="84752" x="2346325" y="4030663"/>
          <p14:tracePt t="84760" x="2346325" y="3992563"/>
          <p14:tracePt t="84777" x="2346325" y="3908425"/>
          <p14:tracePt t="84793" x="2378075" y="3825875"/>
          <p14:tracePt t="84810" x="2392363" y="3787775"/>
          <p14:tracePt t="84827" x="2416175" y="3741738"/>
          <p14:tracePt t="84844" x="2438400" y="3717925"/>
          <p14:tracePt t="84860" x="2460625" y="3711575"/>
          <p14:tracePt t="84877" x="2468563" y="3695700"/>
          <p14:tracePt t="84894" x="2484438" y="3695700"/>
          <p14:tracePt t="84911" x="2492375" y="3695700"/>
          <p14:tracePt t="84927" x="2514600" y="3703638"/>
          <p14:tracePt t="84944" x="2530475" y="3717925"/>
          <p14:tracePt t="84960" x="2552700" y="3741738"/>
          <p14:tracePt t="84977" x="2582863" y="3817938"/>
          <p14:tracePt t="84994" x="2613025" y="3886200"/>
          <p14:tracePt t="85010" x="2644775" y="3954463"/>
          <p14:tracePt t="85027" x="2667000" y="4038600"/>
          <p14:tracePt t="85044" x="2682875" y="4084638"/>
          <p14:tracePt t="85060" x="2682875" y="4098925"/>
          <p14:tracePt t="85077" x="2682875" y="4106863"/>
          <p14:tracePt t="85094" x="2682875" y="4114800"/>
          <p14:tracePt t="85110" x="2682875" y="4160838"/>
          <p14:tracePt t="85127" x="2682875" y="4244975"/>
          <p14:tracePt t="85144" x="2682875" y="4297363"/>
          <p14:tracePt t="85160" x="2667000" y="4343400"/>
          <p14:tracePt t="85177" x="2659063" y="4359275"/>
          <p14:tracePt t="85194" x="2651125" y="4381500"/>
          <p14:tracePt t="85210" x="2636838" y="4389438"/>
          <p14:tracePt t="85227" x="2613025" y="4403725"/>
          <p14:tracePt t="85244" x="2560638" y="4403725"/>
          <p14:tracePt t="85260" x="2492375" y="4403725"/>
          <p14:tracePt t="85277" x="2384425" y="4389438"/>
          <p14:tracePt t="85294" x="2293938" y="4359275"/>
          <p14:tracePt t="85311" x="2217738" y="4327525"/>
          <p14:tracePt t="85327" x="2193925" y="4313238"/>
          <p14:tracePt t="85344" x="2179638" y="4267200"/>
          <p14:tracePt t="85360" x="2179638" y="4191000"/>
          <p14:tracePt t="85377" x="2179638" y="4098925"/>
          <p14:tracePt t="85394" x="2187575" y="4030663"/>
          <p14:tracePt t="85411" x="2225675" y="3946525"/>
          <p14:tracePt t="85427" x="2270125" y="3894138"/>
          <p14:tracePt t="85444" x="2324100" y="3832225"/>
          <p14:tracePt t="85460" x="2370138" y="3794125"/>
          <p14:tracePt t="85477" x="2408238" y="3787775"/>
          <p14:tracePt t="85494" x="2438400" y="3771900"/>
          <p14:tracePt t="85511" x="2468563" y="3771900"/>
          <p14:tracePt t="85527" x="2484438" y="3771900"/>
          <p14:tracePt t="85544" x="2492375" y="3779838"/>
          <p14:tracePt t="85560" x="2506663" y="3787775"/>
          <p14:tracePt t="85577" x="2522538" y="3817938"/>
          <p14:tracePt t="85594" x="2560638" y="3932238"/>
          <p14:tracePt t="85610" x="2590800" y="4060825"/>
          <p14:tracePt t="85627" x="2620963" y="4175125"/>
          <p14:tracePt t="85644" x="2628900" y="4244975"/>
          <p14:tracePt t="85661" x="2628900" y="4289425"/>
          <p14:tracePt t="85677" x="2628900" y="4335463"/>
          <p14:tracePt t="85694" x="2613025" y="4389438"/>
          <p14:tracePt t="85712" x="2544763" y="4427538"/>
          <p14:tracePt t="85727" x="2506663" y="4435475"/>
          <p14:tracePt t="85744" x="2416175" y="4435475"/>
          <p14:tracePt t="85761" x="2370138" y="4435475"/>
          <p14:tracePt t="85777" x="2308225" y="4411663"/>
          <p14:tracePt t="85794" x="2247900" y="4365625"/>
          <p14:tracePt t="85811" x="2225675" y="4267200"/>
          <p14:tracePt t="85827" x="2187575" y="4130675"/>
          <p14:tracePt t="85844" x="2187575" y="4016375"/>
          <p14:tracePt t="85861" x="2187575" y="3932238"/>
          <p14:tracePt t="85877" x="2209800" y="3832225"/>
          <p14:tracePt t="85894" x="2263775" y="3771900"/>
          <p14:tracePt t="85911" x="2332038" y="3717925"/>
          <p14:tracePt t="85927" x="2354263" y="3717925"/>
          <p14:tracePt t="85944" x="2400300" y="3717925"/>
          <p14:tracePt t="85961" x="2438400" y="3725863"/>
          <p14:tracePt t="85977" x="2468563" y="3733800"/>
          <p14:tracePt t="85994" x="2484438" y="3749675"/>
          <p14:tracePt t="86011" x="2492375" y="3756025"/>
          <p14:tracePt t="86027" x="2506663" y="3779838"/>
          <p14:tracePt t="86044" x="2506663" y="3794125"/>
          <p14:tracePt t="86488" x="2506663" y="3832225"/>
          <p14:tracePt t="86496" x="2498725" y="3916363"/>
          <p14:tracePt t="86504" x="2492375" y="3962400"/>
          <p14:tracePt t="86512" x="2492375" y="4022725"/>
          <p14:tracePt t="86527" x="2476500" y="4130675"/>
          <p14:tracePt t="86544" x="2460625" y="4198938"/>
          <p14:tracePt t="86561" x="2454275" y="4251325"/>
          <p14:tracePt t="86578" x="2454275" y="4283075"/>
          <p14:tracePt t="86594" x="2422525" y="4327525"/>
          <p14:tracePt t="86611" x="2354263" y="4327525"/>
          <p14:tracePt t="86628" x="2255838" y="4321175"/>
          <p14:tracePt t="86644" x="2179638" y="4305300"/>
          <p14:tracePt t="86936" x="2187575" y="4283075"/>
          <p14:tracePt t="86944" x="2201863" y="4283075"/>
          <p14:tracePt t="86952" x="2217738" y="4267200"/>
          <p14:tracePt t="86961" x="2263775" y="4251325"/>
          <p14:tracePt t="86978" x="2308225" y="4237038"/>
          <p14:tracePt t="86994" x="2354263" y="4221163"/>
          <p14:tracePt t="87011" x="2422525" y="4198938"/>
          <p14:tracePt t="87028" x="2522538" y="4183063"/>
          <p14:tracePt t="87044" x="2667000" y="4183063"/>
          <p14:tracePt t="87061" x="2857500" y="4183063"/>
          <p14:tracePt t="87078" x="3086100" y="4183063"/>
          <p14:tracePt t="87095" x="3497263" y="4183063"/>
          <p14:tracePt t="87111" x="3794125" y="4183063"/>
          <p14:tracePt t="87128" x="4060825" y="4183063"/>
          <p14:tracePt t="87144" x="4321175" y="4183063"/>
          <p14:tracePt t="87161" x="4518025" y="4183063"/>
          <p14:tracePt t="87178" x="4656138" y="4183063"/>
          <p14:tracePt t="87195" x="4724400" y="4183063"/>
          <p14:tracePt t="87211" x="4732338" y="4183063"/>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926127" y="735790"/>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Binomial </a:t>
            </a:r>
            <a:r>
              <a:rPr lang="en-US" sz="2800" b="1" dirty="0">
                <a:latin typeface="Times New Roman" panose="02020603050405020304" pitchFamily="18" charset="0"/>
                <a:cs typeface="Times New Roman" panose="02020603050405020304" pitchFamily="18" charset="0"/>
              </a:rPr>
              <a:t>Probability Formula</a:t>
            </a:r>
          </a:p>
        </p:txBody>
      </p:sp>
      <p:pic>
        <p:nvPicPr>
          <p:cNvPr id="6" name="Picture 5"/>
          <p:cNvPicPr>
            <a:picLocks noChangeAspect="1"/>
          </p:cNvPicPr>
          <p:nvPr/>
        </p:nvPicPr>
        <p:blipFill rotWithShape="1">
          <a:blip r:embed="rId3"/>
          <a:srcRect l="30009" t="35347" r="23742" b="22689"/>
          <a:stretch/>
        </p:blipFill>
        <p:spPr>
          <a:xfrm>
            <a:off x="2071390" y="2037143"/>
            <a:ext cx="7778665" cy="3970118"/>
          </a:xfrm>
          <a:prstGeom prst="rect">
            <a:avLst/>
          </a:prstGeom>
        </p:spPr>
      </p:pic>
    </p:spTree>
    <p:extLst>
      <p:ext uri="{BB962C8B-B14F-4D97-AF65-F5344CB8AC3E}">
        <p14:creationId xmlns:p14="http://schemas.microsoft.com/office/powerpoint/2010/main" val="3982385783"/>
      </p:ext>
    </p:extLst>
  </p:cSld>
  <p:clrMapOvr>
    <a:masterClrMapping/>
  </p:clrMapOvr>
  <mc:AlternateContent xmlns:mc="http://schemas.openxmlformats.org/markup-compatibility/2006" xmlns:p14="http://schemas.microsoft.com/office/powerpoint/2010/main">
    <mc:Choice Requires="p14">
      <p:transition p14:dur="10" advTm="71775"/>
    </mc:Choice>
    <mc:Fallback xmlns="">
      <p:transition advTm="71775"/>
    </mc:Fallback>
  </mc:AlternateContent>
  <p:timing>
    <p:tnLst>
      <p:par>
        <p:cTn id="1" dur="indefinite" restart="never" nodeType="tmRoot"/>
      </p:par>
    </p:tnLst>
  </p:timing>
  <p:extLst mod="1">
    <p:ext uri="{3A86A75C-4F4B-4683-9AE1-C65F6400EC91}">
      <p14:laserTraceLst xmlns:p14="http://schemas.microsoft.com/office/powerpoint/2010/main">
        <p14:tracePtLst>
          <p14:tracePt t="727" x="4702175" y="4175125"/>
          <p14:tracePt t="735" x="4602163" y="4084638"/>
          <p14:tracePt t="747" x="4457700" y="3856038"/>
          <p14:tracePt t="763" x="4213225" y="3497263"/>
          <p14:tracePt t="780" x="4068763" y="3382963"/>
          <p14:tracePt t="797" x="3978275" y="3330575"/>
          <p14:tracePt t="813" x="3894138" y="3284538"/>
          <p14:tracePt t="830" x="3725863" y="3192463"/>
          <p14:tracePt t="847" x="3673475" y="3178175"/>
          <p14:tracePt t="863" x="3657600" y="3178175"/>
          <p14:tracePt t="1551" x="3635375" y="3154363"/>
          <p14:tracePt t="1559" x="3589338" y="3086100"/>
          <p14:tracePt t="1567" x="3535363" y="2994025"/>
          <p14:tracePt t="1580" x="3451225" y="2911475"/>
          <p14:tracePt t="1597" x="3375025" y="2819400"/>
          <p14:tracePt t="1614" x="3352800" y="2781300"/>
          <p14:tracePt t="1630" x="3352800" y="2743200"/>
          <p14:tracePt t="1647" x="3344863" y="2713038"/>
          <p14:tracePt t="1664" x="3344863" y="2689225"/>
          <p14:tracePt t="2343" x="3344863" y="2674938"/>
          <p14:tracePt t="2351" x="3390900" y="2606675"/>
          <p14:tracePt t="2359" x="3475038" y="2552700"/>
          <p14:tracePt t="2367" x="3565525" y="2522538"/>
          <p14:tracePt t="2381" x="3657600" y="2506663"/>
          <p14:tracePt t="2397" x="3878263" y="2460625"/>
          <p14:tracePt t="2414" x="4221163" y="2430463"/>
          <p14:tracePt t="2431" x="4427538" y="2422525"/>
          <p14:tracePt t="2447" x="4587875" y="2422525"/>
          <p14:tracePt t="2464" x="4686300" y="2422525"/>
          <p14:tracePt t="2481" x="4702175" y="2422525"/>
          <p14:tracePt t="2663" x="4724400" y="2422525"/>
          <p14:tracePt t="2671" x="4746625" y="2422525"/>
          <p14:tracePt t="2681" x="4754563" y="2422525"/>
          <p14:tracePt t="3207" x="4762500" y="2422525"/>
          <p14:tracePt t="3215" x="4860925" y="2422525"/>
          <p14:tracePt t="3223" x="4991100" y="2416175"/>
          <p14:tracePt t="3231" x="5165725" y="2392363"/>
          <p14:tracePt t="3248" x="5494338" y="2392363"/>
          <p14:tracePt t="3264" x="5927725" y="2354263"/>
          <p14:tracePt t="3281" x="6340475" y="2293938"/>
          <p14:tracePt t="3298" x="6675438" y="2239963"/>
          <p14:tracePt t="3314" x="6918325" y="2201863"/>
          <p14:tracePt t="3331" x="7040563" y="2187575"/>
          <p14:tracePt t="3348" x="7070725" y="2187575"/>
          <p14:tracePt t="3439" x="7078663" y="2187575"/>
          <p14:tracePt t="3455" x="7094538" y="2209800"/>
          <p14:tracePt t="3463" x="7102475" y="2263775"/>
          <p14:tracePt t="3471" x="7102475" y="2316163"/>
          <p14:tracePt t="3481" x="7116763" y="2370138"/>
          <p14:tracePt t="3498" x="7132638" y="2498725"/>
          <p14:tracePt t="3514" x="7140575" y="2620963"/>
          <p14:tracePt t="3531" x="7140575" y="2720975"/>
          <p14:tracePt t="3548" x="7124700" y="2811463"/>
          <p14:tracePt t="3564" x="7070725" y="2903538"/>
          <p14:tracePt t="3581" x="6972300" y="3001963"/>
          <p14:tracePt t="3598" x="6689725" y="3140075"/>
          <p14:tracePt t="3614" x="6378575" y="3216275"/>
          <p14:tracePt t="3631" x="5913438" y="3314700"/>
          <p14:tracePt t="3648" x="5418138" y="3375025"/>
          <p14:tracePt t="3664" x="4983163" y="3436938"/>
          <p14:tracePt t="3681" x="4564063" y="3497263"/>
          <p14:tracePt t="3698" x="4251325" y="3535363"/>
          <p14:tracePt t="3714" x="4022725" y="3589338"/>
          <p14:tracePt t="3731" x="3840163" y="3641725"/>
          <p14:tracePt t="3747" x="3733800" y="3673475"/>
          <p14:tracePt t="3764" x="3627438" y="3711575"/>
          <p14:tracePt t="3781" x="3559175" y="3725863"/>
          <p14:tracePt t="3798" x="3489325" y="3733800"/>
          <p14:tracePt t="3814" x="3459163" y="3733800"/>
          <p14:tracePt t="3831" x="3429000" y="3733800"/>
          <p14:tracePt t="3848" x="3413125" y="3733800"/>
          <p14:tracePt t="3864" x="3390900" y="3717925"/>
          <p14:tracePt t="3881" x="3360738" y="3679825"/>
          <p14:tracePt t="3898" x="3292475" y="3603625"/>
          <p14:tracePt t="3914" x="3200400" y="3535363"/>
          <p14:tracePt t="3931" x="3132138" y="3505200"/>
          <p14:tracePt t="3948" x="3108325" y="3497263"/>
          <p14:tracePt t="3964" x="3070225" y="3497263"/>
          <p14:tracePt t="3981" x="2994025" y="3521075"/>
          <p14:tracePt t="3998" x="2887663" y="3619500"/>
          <p14:tracePt t="4015" x="2827338" y="3687763"/>
          <p14:tracePt t="4031" x="2781300" y="3733800"/>
          <p14:tracePt t="4048" x="2751138" y="3749675"/>
          <p14:tracePt t="4119" x="2751138" y="3741738"/>
          <p14:tracePt t="4127" x="2743200" y="3695700"/>
          <p14:tracePt t="4135" x="2727325" y="3673475"/>
          <p14:tracePt t="4148" x="2727325" y="3665538"/>
          <p14:tracePt t="4175" x="2727325" y="3657600"/>
          <p14:tracePt t="4247" x="2727325" y="3665538"/>
          <p14:tracePt t="4255" x="2727325" y="3695700"/>
          <p14:tracePt t="4265" x="2727325" y="3717925"/>
          <p14:tracePt t="4281" x="2727325" y="3741738"/>
          <p14:tracePt t="4343" x="2727325" y="3711575"/>
          <p14:tracePt t="4351" x="2759075" y="3657600"/>
          <p14:tracePt t="4359" x="2773363" y="3627438"/>
          <p14:tracePt t="4367" x="2819400" y="3573463"/>
          <p14:tracePt t="4381" x="2873375" y="3543300"/>
          <p14:tracePt t="4398" x="2949575" y="3482975"/>
          <p14:tracePt t="4415" x="2955925" y="3482975"/>
          <p14:tracePt t="4495" x="2963863" y="3482975"/>
          <p14:tracePt t="4503" x="2963863" y="3489325"/>
          <p14:tracePt t="4515" x="2963863" y="3505200"/>
          <p14:tracePt t="4531" x="2955925" y="3543300"/>
          <p14:tracePt t="4548" x="2941638" y="3565525"/>
          <p14:tracePt t="4565" x="2933700" y="3573463"/>
          <p14:tracePt t="4655" x="2933700" y="3559175"/>
          <p14:tracePt t="4663" x="2933700" y="3543300"/>
          <p14:tracePt t="4671" x="2933700" y="3535363"/>
          <p14:tracePt t="4681" x="2933700" y="3513138"/>
          <p14:tracePt t="4698" x="2933700" y="3489325"/>
          <p14:tracePt t="4715" x="2933700" y="3482975"/>
          <p14:tracePt t="4823" x="2933700" y="3559175"/>
          <p14:tracePt t="4831" x="2933700" y="3657600"/>
          <p14:tracePt t="4839" x="2917825" y="3749675"/>
          <p14:tracePt t="4848" x="2911475" y="3832225"/>
          <p14:tracePt t="4865" x="2895600" y="3946525"/>
          <p14:tracePt t="4881" x="2879725" y="3978275"/>
          <p14:tracePt t="4935" x="2895600" y="3962400"/>
          <p14:tracePt t="4943" x="2933700" y="3878263"/>
          <p14:tracePt t="4951" x="2979738" y="3810000"/>
          <p14:tracePt t="4965" x="3009900" y="3749675"/>
          <p14:tracePt t="4982" x="3124200" y="3573463"/>
          <p14:tracePt t="4998" x="3146425" y="3551238"/>
          <p14:tracePt t="5015" x="3154363" y="3543300"/>
          <p14:tracePt t="5055" x="3154363" y="3551238"/>
          <p14:tracePt t="5063" x="3162300" y="3619500"/>
          <p14:tracePt t="5071" x="3178175" y="3673475"/>
          <p14:tracePt t="5082" x="3184525" y="3733800"/>
          <p14:tracePt t="5098" x="3192463" y="3840163"/>
          <p14:tracePt t="5115" x="3208338" y="3863975"/>
          <p14:tracePt t="5790" x="3208338" y="3856038"/>
          <p14:tracePt t="5799" x="3254375" y="3787775"/>
          <p14:tracePt t="5807" x="3330575" y="3717925"/>
          <p14:tracePt t="5815" x="3398838" y="3687763"/>
          <p14:tracePt t="5832" x="3459163" y="3649663"/>
          <p14:tracePt t="5848" x="3497263" y="3641725"/>
          <p14:tracePt t="5951" x="3475038" y="3641725"/>
          <p14:tracePt t="5959" x="3436938" y="3641725"/>
          <p14:tracePt t="5967" x="3382963" y="3641725"/>
          <p14:tracePt t="5982" x="3314700" y="3657600"/>
          <p14:tracePt t="5999" x="3146425" y="3657600"/>
          <p14:tracePt t="6015" x="3063875" y="3641725"/>
          <p14:tracePt t="6032" x="3063875" y="3635375"/>
          <p14:tracePt t="6065" x="3063875" y="3603625"/>
          <p14:tracePt t="6082" x="3063875" y="3597275"/>
          <p14:tracePt t="6099" x="3063875" y="3581400"/>
          <p14:tracePt t="6115" x="3070225" y="3573463"/>
          <p14:tracePt t="6132" x="3086100" y="3573463"/>
          <p14:tracePt t="6135" x="3101975" y="3573463"/>
          <p14:tracePt t="6149" x="3108325" y="3581400"/>
          <p14:tracePt t="6165" x="3140075" y="3657600"/>
          <p14:tracePt t="6182" x="3178175" y="3802063"/>
          <p14:tracePt t="6199" x="3178175" y="3832225"/>
          <p14:tracePt t="6287" x="3178175" y="3802063"/>
          <p14:tracePt t="6295" x="3178175" y="3749675"/>
          <p14:tracePt t="6303" x="3178175" y="3703638"/>
          <p14:tracePt t="6315" x="3184525" y="3657600"/>
          <p14:tracePt t="6332" x="3260725" y="3565525"/>
          <p14:tracePt t="6349" x="3322638" y="3527425"/>
          <p14:tracePt t="6365" x="3336925" y="3527425"/>
          <p14:tracePt t="6384" x="3352800" y="3535363"/>
          <p14:tracePt t="6399" x="3368675" y="3635375"/>
          <p14:tracePt t="6415" x="3375025" y="3763963"/>
          <p14:tracePt t="6432" x="3375025" y="3856038"/>
          <p14:tracePt t="6449" x="3375025" y="3894138"/>
          <p14:tracePt t="6465" x="3368675" y="3902075"/>
          <p14:tracePt t="6482" x="3344863" y="3902075"/>
          <p14:tracePt t="6499" x="3314700" y="3886200"/>
          <p14:tracePt t="6515" x="3268663" y="3817938"/>
          <p14:tracePt t="6532" x="3254375" y="3749675"/>
          <p14:tracePt t="6549" x="3254375" y="3687763"/>
          <p14:tracePt t="6566" x="3276600" y="3597275"/>
          <p14:tracePt t="6582" x="3336925" y="3581400"/>
          <p14:tracePt t="6599" x="3375025" y="3581400"/>
          <p14:tracePt t="6615" x="3398838" y="3581400"/>
          <p14:tracePt t="6632" x="3406775" y="3649663"/>
          <p14:tracePt t="6649" x="3413125" y="3725863"/>
          <p14:tracePt t="6665" x="3413125" y="3779838"/>
          <p14:tracePt t="6682" x="3413125" y="3794125"/>
          <p14:tracePt t="6699" x="3406775" y="3817938"/>
          <p14:tracePt t="6715" x="3382963" y="3817938"/>
          <p14:tracePt t="6732" x="3352800" y="3817938"/>
          <p14:tracePt t="6749" x="3344863" y="3817938"/>
          <p14:tracePt t="6766" x="3322638" y="3679825"/>
          <p14:tracePt t="6782" x="3322638" y="3635375"/>
          <p14:tracePt t="6799" x="3330575" y="3521075"/>
          <p14:tracePt t="6816" x="3352800" y="3482975"/>
          <p14:tracePt t="6832" x="3360738" y="3482975"/>
          <p14:tracePt t="6879" x="3360738" y="3535363"/>
          <p14:tracePt t="6887" x="3360738" y="3573463"/>
          <p14:tracePt t="6899" x="3360738" y="3603625"/>
          <p14:tracePt t="6916" x="3360738" y="3673475"/>
          <p14:tracePt t="6932" x="3352800" y="3703638"/>
          <p14:tracePt t="6949" x="3352800" y="3711575"/>
          <p14:tracePt t="6999" x="3336925" y="3673475"/>
          <p14:tracePt t="7007" x="3322638" y="3611563"/>
          <p14:tracePt t="7015" x="3322638" y="3581400"/>
          <p14:tracePt t="7032" x="3322638" y="3535363"/>
          <p14:tracePt t="7049" x="3322638" y="3489325"/>
          <p14:tracePt t="7127" x="3330575" y="3535363"/>
          <p14:tracePt t="7135" x="3330575" y="3551238"/>
          <p14:tracePt t="7143" x="3330575" y="3559175"/>
          <p14:tracePt t="7151" x="3330575" y="3581400"/>
          <p14:tracePt t="7166" x="3330575" y="3603625"/>
          <p14:tracePt t="7183" x="3330575" y="3611563"/>
          <p14:tracePt t="7199" x="3276600" y="3619500"/>
          <p14:tracePt t="7216" x="3230563" y="3597275"/>
          <p14:tracePt t="7232" x="3192463" y="3565525"/>
          <p14:tracePt t="7249" x="3170238" y="3559175"/>
          <p14:tracePt t="7266" x="3170238" y="3551238"/>
          <p14:tracePt t="7282" x="3170238" y="3527425"/>
          <p14:tracePt t="7299" x="3170238" y="3521075"/>
          <p14:tracePt t="7316" x="3238500" y="3513138"/>
          <p14:tracePt t="7332" x="3298825" y="3513138"/>
          <p14:tracePt t="7349" x="3330575" y="3527425"/>
          <p14:tracePt t="7366" x="3352800" y="3611563"/>
          <p14:tracePt t="7382" x="3360738" y="3687763"/>
          <p14:tracePt t="7399" x="3352800" y="3733800"/>
          <p14:tracePt t="7416" x="3322638" y="3763963"/>
          <p14:tracePt t="7432" x="3276600" y="3787775"/>
          <p14:tracePt t="7449" x="3222625" y="3787775"/>
          <p14:tracePt t="7466" x="3154363" y="3756025"/>
          <p14:tracePt t="7482" x="3124200" y="3711575"/>
          <p14:tracePt t="7499" x="3101975" y="3611563"/>
          <p14:tracePt t="7516" x="3094038" y="3551238"/>
          <p14:tracePt t="7532" x="3094038" y="3513138"/>
          <p14:tracePt t="7549" x="3101975" y="3505200"/>
          <p14:tracePt t="7583" x="3124200" y="3505200"/>
          <p14:tracePt t="7591" x="3140075" y="3535363"/>
          <p14:tracePt t="7599" x="3154363" y="3581400"/>
          <p14:tracePt t="7616" x="3170238" y="3657600"/>
          <p14:tracePt t="7633" x="3178175" y="3711575"/>
          <p14:tracePt t="7663" x="3178175" y="3717925"/>
          <p14:tracePt t="7703" x="3170238" y="3717925"/>
          <p14:tracePt t="7711" x="3162300" y="3717925"/>
          <p14:tracePt t="7719" x="3162300" y="3695700"/>
          <p14:tracePt t="7733" x="3162300" y="3657600"/>
          <p14:tracePt t="7749" x="3162300" y="3581400"/>
          <p14:tracePt t="7766" x="3170238" y="3475038"/>
          <p14:tracePt t="7782" x="3178175" y="3467100"/>
          <p14:tracePt t="7816" x="3192463" y="3467100"/>
          <p14:tracePt t="7833" x="3246438" y="3551238"/>
          <p14:tracePt t="7849" x="3284538" y="3695700"/>
          <p14:tracePt t="7866" x="3322638" y="3810000"/>
          <p14:tracePt t="7883" x="3322638" y="3856038"/>
          <p14:tracePt t="7899" x="3322638" y="3878263"/>
          <p14:tracePt t="7916" x="3322638" y="3886200"/>
          <p14:tracePt t="7933" x="3260725" y="3886200"/>
          <p14:tracePt t="7949" x="3170238" y="3817938"/>
          <p14:tracePt t="7966" x="3070225" y="3673475"/>
          <p14:tracePt t="7983" x="3063875" y="3565525"/>
          <p14:tracePt t="7999" x="3063875" y="3482975"/>
          <p14:tracePt t="8016" x="3116263" y="3413125"/>
          <p14:tracePt t="8033" x="3154363" y="3398838"/>
          <p14:tracePt t="8049" x="3192463" y="3398838"/>
          <p14:tracePt t="8066" x="3216275" y="3406775"/>
          <p14:tracePt t="8083" x="3246438" y="3527425"/>
          <p14:tracePt t="8099" x="3254375" y="3649663"/>
          <p14:tracePt t="8116" x="3254375" y="3763963"/>
          <p14:tracePt t="8133" x="3230563" y="3825875"/>
          <p14:tracePt t="8135" x="3222625" y="3840163"/>
          <p14:tracePt t="8149" x="3208338" y="3848100"/>
          <p14:tracePt t="8166" x="3178175" y="3848100"/>
          <p14:tracePt t="8183" x="3154363" y="3817938"/>
          <p14:tracePt t="8199" x="3146425" y="3763963"/>
          <p14:tracePt t="8216" x="3170238" y="3657600"/>
          <p14:tracePt t="8232" x="3238500" y="3573463"/>
          <p14:tracePt t="8249" x="3330575" y="3521075"/>
          <p14:tracePt t="8265" x="3398838" y="3513138"/>
          <p14:tracePt t="8282" x="3406775" y="3513138"/>
          <p14:tracePt t="8299" x="3406775" y="3527425"/>
          <p14:tracePt t="8316" x="3429000" y="3649663"/>
          <p14:tracePt t="8332" x="3421063" y="3733800"/>
          <p14:tracePt t="8349" x="3368675" y="3810000"/>
          <p14:tracePt t="8366" x="3344863" y="3825875"/>
          <p14:tracePt t="8382" x="3330575" y="3825875"/>
          <p14:tracePt t="8399" x="3322638" y="3825875"/>
          <p14:tracePt t="8416" x="3298825" y="3787775"/>
          <p14:tracePt t="8432" x="3292475" y="3733800"/>
          <p14:tracePt t="8449" x="3292475" y="3657600"/>
          <p14:tracePt t="8466" x="3292475" y="3573463"/>
          <p14:tracePt t="8482" x="3322638" y="3521075"/>
          <p14:tracePt t="8499" x="3336925" y="3521075"/>
          <p14:tracePt t="8567" x="3336925" y="3527425"/>
          <p14:tracePt t="9967" x="3352800" y="3527425"/>
          <p14:tracePt t="9975" x="3406775" y="3565525"/>
          <p14:tracePt t="9983" x="3451225" y="3597275"/>
          <p14:tracePt t="10000" x="3551238" y="3635375"/>
          <p14:tracePt t="10017" x="3649663" y="3641725"/>
          <p14:tracePt t="10033" x="3779838" y="3649663"/>
          <p14:tracePt t="10050" x="3908425" y="3649663"/>
          <p14:tracePt t="10067" x="4000500" y="3649663"/>
          <p14:tracePt t="10083" x="4068763" y="3619500"/>
          <p14:tracePt t="10100" x="4122738" y="3581400"/>
          <p14:tracePt t="10117" x="4130675" y="3565525"/>
          <p14:tracePt t="10133" x="4152900" y="3543300"/>
          <p14:tracePt t="10136" x="4152900" y="3535363"/>
          <p14:tracePt t="10150" x="4152900" y="3527425"/>
          <p14:tracePt t="10167" x="4168775" y="3489325"/>
          <p14:tracePt t="10375" x="4175125" y="3489325"/>
          <p14:tracePt t="10391" x="4175125" y="3497263"/>
          <p14:tracePt t="10535" x="4160838" y="3482975"/>
          <p14:tracePt t="10543" x="4130675" y="3475038"/>
          <p14:tracePt t="10552" x="4106863" y="3459163"/>
          <p14:tracePt t="10567" x="4084638" y="3459163"/>
          <p14:tracePt t="10584" x="4054475" y="3459163"/>
          <p14:tracePt t="10600" x="4016375" y="3459163"/>
          <p14:tracePt t="10617" x="3984625" y="3459163"/>
          <p14:tracePt t="10634" x="3962400" y="3459163"/>
          <p14:tracePt t="10650" x="3946525" y="3459163"/>
          <p14:tracePt t="10654" x="3946525" y="3467100"/>
          <p14:tracePt t="10667" x="3940175" y="3467100"/>
          <p14:tracePt t="10895" x="3940175" y="3475038"/>
          <p14:tracePt t="10911" x="3932238" y="3475038"/>
          <p14:tracePt t="10919" x="3924300" y="3505200"/>
          <p14:tracePt t="10927" x="3916363" y="3535363"/>
          <p14:tracePt t="10935" x="3902075" y="3573463"/>
          <p14:tracePt t="10950" x="3870325" y="3619500"/>
          <p14:tracePt t="10967" x="3863975" y="3657600"/>
          <p14:tracePt t="10984" x="3856038" y="3679825"/>
          <p14:tracePt t="11095" x="3856038" y="3657600"/>
          <p14:tracePt t="11103" x="3863975" y="3627438"/>
          <p14:tracePt t="11111" x="3886200" y="3589338"/>
          <p14:tracePt t="11119" x="3908425" y="3551238"/>
          <p14:tracePt t="11134" x="3940175" y="3497263"/>
          <p14:tracePt t="11150" x="3954463" y="3482975"/>
          <p14:tracePt t="11271" x="3954463" y="3489325"/>
          <p14:tracePt t="11279" x="3954463" y="3497263"/>
          <p14:tracePt t="11287" x="3954463" y="3505200"/>
          <p14:tracePt t="11301" x="3954463" y="3513138"/>
          <p14:tracePt t="11317" x="3954463" y="3521075"/>
          <p14:tracePt t="11334" x="3962400" y="3527425"/>
          <p14:tracePt t="11375" x="3970338" y="3535363"/>
          <p14:tracePt t="11391" x="3978275" y="3527425"/>
          <p14:tracePt t="11399" x="3992563" y="3513138"/>
          <p14:tracePt t="11407" x="4008438" y="3489325"/>
          <p14:tracePt t="11417" x="4022725" y="3475038"/>
          <p14:tracePt t="11434" x="4046538" y="3413125"/>
          <p14:tracePt t="11451" x="4068763" y="3382963"/>
          <p14:tracePt t="11467" x="4084638" y="3368675"/>
          <p14:tracePt t="12007" x="4084638" y="3360738"/>
          <p14:tracePt t="12023" x="4068763" y="3375025"/>
          <p14:tracePt t="12031" x="4046538" y="3421063"/>
          <p14:tracePt t="12039" x="4016375" y="3459163"/>
          <p14:tracePt t="12051" x="4000500" y="3489325"/>
          <p14:tracePt t="12067" x="3970338" y="3551238"/>
          <p14:tracePt t="12084" x="3954463" y="3589338"/>
          <p14:tracePt t="12101" x="3954463" y="3597275"/>
          <p14:tracePt t="12118" x="3954463" y="3635375"/>
          <p14:tracePt t="12134" x="3954463" y="3649663"/>
          <p14:tracePt t="12151" x="4046538" y="3695700"/>
          <p14:tracePt t="12167" x="4152900" y="3711575"/>
          <p14:tracePt t="12184" x="4275138" y="3711575"/>
          <p14:tracePt t="12201" x="4389438" y="3711575"/>
          <p14:tracePt t="12218" x="4473575" y="3703638"/>
          <p14:tracePt t="12234" x="4495800" y="3703638"/>
          <p14:tracePt t="12295" x="4495800" y="3725863"/>
          <p14:tracePt t="12303" x="4487863" y="3756025"/>
          <p14:tracePt t="12311" x="4473575" y="3794125"/>
          <p14:tracePt t="12319" x="4449763" y="3832225"/>
          <p14:tracePt t="12334" x="4441825" y="3848100"/>
          <p14:tracePt t="12351" x="4397375" y="3894138"/>
          <p14:tracePt t="12384" x="4381500" y="3894138"/>
          <p14:tracePt t="12401" x="4365625" y="3878263"/>
          <p14:tracePt t="12418" x="4351338" y="3825875"/>
          <p14:tracePt t="12434" x="4305300" y="3733800"/>
          <p14:tracePt t="12451" x="4259263" y="3657600"/>
          <p14:tracePt t="12468" x="4251325" y="3597275"/>
          <p14:tracePt t="12484" x="4251325" y="3551238"/>
          <p14:tracePt t="12501" x="4251325" y="3521075"/>
          <p14:tracePt t="12518" x="4251325" y="3482975"/>
          <p14:tracePt t="12599" x="4251325" y="3489325"/>
          <p14:tracePt t="12607" x="4251325" y="3521075"/>
          <p14:tracePt t="12618" x="4251325" y="3559175"/>
          <p14:tracePt t="12634" x="4251325" y="3635375"/>
          <p14:tracePt t="12651" x="4251325" y="3673475"/>
          <p14:tracePt t="12654" x="4237038" y="3687763"/>
          <p14:tracePt t="12668" x="4229100" y="3695700"/>
          <p14:tracePt t="12684" x="4229100" y="3711575"/>
          <p14:tracePt t="12701" x="4221163" y="3717925"/>
          <p14:tracePt t="12791" x="4221163" y="3711575"/>
          <p14:tracePt t="12799" x="4206875" y="3687763"/>
          <p14:tracePt t="12807" x="4191000" y="3673475"/>
          <p14:tracePt t="12818" x="4183063" y="3657600"/>
          <p14:tracePt t="12834" x="4183063" y="3649663"/>
          <p14:tracePt t="12851" x="4175125" y="3641725"/>
          <p14:tracePt t="12868" x="4175125" y="3635375"/>
          <p14:tracePt t="12884" x="4175125" y="3627438"/>
          <p14:tracePt t="12901" x="4168775" y="3603625"/>
          <p14:tracePt t="12918" x="4160838" y="3597275"/>
          <p14:tracePt t="18591" x="4152900" y="3589338"/>
          <p14:tracePt t="18599" x="4130675" y="3589338"/>
          <p14:tracePt t="18607" x="4098925" y="3589338"/>
          <p14:tracePt t="18620" x="4092575" y="3589338"/>
          <p14:tracePt t="18636" x="4076700" y="3581400"/>
          <p14:tracePt t="19463" x="4130675" y="3559175"/>
          <p14:tracePt t="19472" x="4259263" y="3482975"/>
          <p14:tracePt t="19479" x="4427538" y="3421063"/>
          <p14:tracePt t="19487" x="4640263" y="3336925"/>
          <p14:tracePt t="19504" x="4922838" y="3246438"/>
          <p14:tracePt t="19520" x="5075238" y="3192463"/>
          <p14:tracePt t="19537" x="5113338" y="3170238"/>
          <p14:tracePt t="19935" x="5105400" y="3192463"/>
          <p14:tracePt t="19943" x="5059363" y="3246438"/>
          <p14:tracePt t="19954" x="5029200" y="3314700"/>
          <p14:tracePt t="19970" x="4953000" y="3398838"/>
          <p14:tracePt t="19987" x="4846638" y="3497263"/>
          <p14:tracePt t="20004" x="4694238" y="3589338"/>
          <p14:tracePt t="20020" x="4465638" y="3657600"/>
          <p14:tracePt t="20037" x="4229100" y="3703638"/>
          <p14:tracePt t="20054" x="3886200" y="3711575"/>
          <p14:tracePt t="20070" x="3687763" y="3711575"/>
          <p14:tracePt t="20087" x="3573463" y="3687763"/>
          <p14:tracePt t="20104" x="3551238" y="3687763"/>
          <p14:tracePt t="20120" x="3543300" y="3679825"/>
          <p14:tracePt t="20137" x="3543300" y="3665538"/>
          <p14:tracePt t="20154" x="3565525" y="3619500"/>
          <p14:tracePt t="20170" x="3603625" y="3573463"/>
          <p14:tracePt t="20187" x="3627438" y="3543300"/>
          <p14:tracePt t="20204" x="3641725" y="3527425"/>
          <p14:tracePt t="20359" x="3649663" y="3521075"/>
          <p14:tracePt t="20367" x="3657600" y="3521075"/>
          <p14:tracePt t="20375" x="3695700" y="3513138"/>
          <p14:tracePt t="20387" x="3741738" y="3489325"/>
          <p14:tracePt t="20404" x="3802063" y="3482975"/>
          <p14:tracePt t="20420" x="3848100" y="3451225"/>
          <p14:tracePt t="20437" x="3932238" y="3406775"/>
          <p14:tracePt t="20454" x="3970338" y="3382963"/>
          <p14:tracePt t="20615" x="3978275" y="3382963"/>
          <p14:tracePt t="20623" x="3992563" y="3398838"/>
          <p14:tracePt t="20631" x="4008438" y="3467100"/>
          <p14:tracePt t="20639" x="4038600" y="3543300"/>
          <p14:tracePt t="20654" x="4092575" y="3711575"/>
          <p14:tracePt t="20671" x="4130675" y="3848100"/>
          <p14:tracePt t="20687" x="4160838" y="3908425"/>
          <p14:tracePt t="20799" x="4168775" y="3886200"/>
          <p14:tracePt t="20807" x="4168775" y="3825875"/>
          <p14:tracePt t="20815" x="4168775" y="3802063"/>
          <p14:tracePt t="20822" x="4168775" y="3794125"/>
          <p14:tracePt t="20846" x="4175125" y="3756025"/>
          <p14:tracePt t="20855" x="4183063" y="3703638"/>
          <p14:tracePt t="20871" x="4191000" y="3673475"/>
          <p14:tracePt t="20895" x="4198938" y="3641725"/>
          <p14:tracePt t="20904" x="4221163" y="3611563"/>
          <p14:tracePt t="20921" x="4221163" y="3597275"/>
          <p14:tracePt t="21039" x="4221163" y="3611563"/>
          <p14:tracePt t="21047" x="4221163" y="3649663"/>
          <p14:tracePt t="21055" x="4213225" y="3679825"/>
          <p14:tracePt t="21071" x="4206875" y="3711575"/>
          <p14:tracePt t="21087" x="4198938" y="3725863"/>
          <p14:tracePt t="21104" x="4198938" y="3733800"/>
          <p14:tracePt t="21223" x="4198938" y="3695700"/>
          <p14:tracePt t="21231" x="4183063" y="3641725"/>
          <p14:tracePt t="21239" x="4183063" y="3581400"/>
          <p14:tracePt t="21254" x="4183063" y="3482975"/>
          <p14:tracePt t="21271" x="4183063" y="3398838"/>
          <p14:tracePt t="21288" x="4183063" y="3375025"/>
          <p14:tracePt t="21375" x="4183063" y="3459163"/>
          <p14:tracePt t="21383" x="4183063" y="3535363"/>
          <p14:tracePt t="21391" x="4183063" y="3619500"/>
          <p14:tracePt t="21404" x="4175125" y="3703638"/>
          <p14:tracePt t="21421" x="4175125" y="3771900"/>
          <p14:tracePt t="21511" x="4183063" y="3733800"/>
          <p14:tracePt t="21519" x="4183063" y="3725863"/>
          <p14:tracePt t="21727" x="4191000" y="3717925"/>
          <p14:tracePt t="21735" x="4206875" y="3717925"/>
          <p14:tracePt t="21743" x="4229100" y="3717925"/>
          <p14:tracePt t="21754" x="4259263" y="3725863"/>
          <p14:tracePt t="21771" x="4305300" y="3741738"/>
          <p14:tracePt t="21788" x="4403725" y="3749675"/>
          <p14:tracePt t="21804" x="4435475" y="3749675"/>
          <p14:tracePt t="21821" x="4449763" y="3749675"/>
          <p14:tracePt t="21879" x="4449763" y="3733800"/>
          <p14:tracePt t="21887" x="4449763" y="3717925"/>
          <p14:tracePt t="22415" x="4449763" y="3711575"/>
          <p14:tracePt t="22439" x="4441825" y="3711575"/>
          <p14:tracePt t="22447" x="4435475" y="3711575"/>
          <p14:tracePt t="22455" x="4435475" y="3703638"/>
          <p14:tracePt t="22471" x="4411663" y="3703638"/>
          <p14:tracePt t="22488" x="4397375" y="3703638"/>
          <p14:tracePt t="22505" x="4359275" y="3703638"/>
          <p14:tracePt t="22521" x="4321175" y="3725863"/>
          <p14:tracePt t="22538" x="4313238" y="3733800"/>
          <p14:tracePt t="22854" x="4313238" y="3741738"/>
          <p14:tracePt t="22863" x="4321175" y="3749675"/>
          <p14:tracePt t="22872" x="4327525" y="3749675"/>
          <p14:tracePt t="22888" x="4343400" y="3749675"/>
          <p14:tracePt t="23151" x="4343400" y="3763963"/>
          <p14:tracePt t="23159" x="4351338" y="3787775"/>
          <p14:tracePt t="23167" x="4351338" y="3810000"/>
          <p14:tracePt t="23175" x="4359275" y="3817938"/>
          <p14:tracePt t="23188" x="4359275" y="3825875"/>
          <p14:tracePt t="23205" x="4359275" y="3840163"/>
          <p14:tracePt t="23271" x="4365625" y="3840163"/>
          <p14:tracePt t="23303" x="4373563" y="3840163"/>
          <p14:tracePt t="23311" x="4381500" y="3825875"/>
          <p14:tracePt t="23322" x="4381500" y="3817938"/>
          <p14:tracePt t="23338" x="4397375" y="3771900"/>
          <p14:tracePt t="23355" x="4403725" y="3741738"/>
          <p14:tracePt t="23388" x="4411663" y="3717925"/>
          <p14:tracePt t="23405" x="4427538" y="3695700"/>
          <p14:tracePt t="23423" x="4427538" y="3687763"/>
          <p14:tracePt t="23438" x="4435475" y="3657600"/>
          <p14:tracePt t="23472" x="4435475" y="3649663"/>
          <p14:tracePt t="23488" x="4441825" y="3635375"/>
          <p14:tracePt t="23551" x="4441825" y="3627438"/>
          <p14:tracePt t="23559" x="4441825" y="3619500"/>
          <p14:tracePt t="23567" x="4441825" y="3611563"/>
          <p14:tracePt t="23575" x="4449763" y="3603625"/>
          <p14:tracePt t="23727" x="4457700" y="3603625"/>
          <p14:tracePt t="23743" x="4457700" y="3619500"/>
          <p14:tracePt t="23751" x="4457700" y="3627438"/>
          <p14:tracePt t="23767" x="4457700" y="3635375"/>
          <p14:tracePt t="23775" x="4449763" y="3649663"/>
          <p14:tracePt t="23799" x="4449763" y="3657600"/>
          <p14:tracePt t="23807" x="4441825" y="3657600"/>
          <p14:tracePt t="23887" x="4441825" y="3665538"/>
          <p14:tracePt t="23903" x="4441825" y="3673475"/>
          <p14:tracePt t="23911" x="4435475" y="3679825"/>
          <p14:tracePt t="23922" x="4435475" y="3687763"/>
          <p14:tracePt t="24591" x="4435475" y="3665538"/>
          <p14:tracePt t="24599" x="4441825" y="3649663"/>
          <p14:tracePt t="24607" x="4457700" y="3635375"/>
          <p14:tracePt t="24622" x="4465638" y="3611563"/>
          <p14:tracePt t="24639" x="4511675" y="3543300"/>
          <p14:tracePt t="24655" x="4518025" y="3535363"/>
          <p14:tracePt t="24672" x="4525963" y="3521075"/>
          <p14:tracePt t="24689" x="4525963" y="3513138"/>
          <p14:tracePt t="24863" x="4525963" y="3497263"/>
          <p14:tracePt t="24871" x="4541838" y="3475038"/>
          <p14:tracePt t="24879" x="4549775" y="3475038"/>
          <p14:tracePt t="24895" x="4549775" y="3467100"/>
          <p14:tracePt t="24906" x="4549775" y="3451225"/>
          <p14:tracePt t="24922" x="4556125" y="3436938"/>
          <p14:tracePt t="25895" x="4556125" y="3444875"/>
          <p14:tracePt t="25903" x="4556125" y="3459163"/>
          <p14:tracePt t="25911" x="4556125" y="3521075"/>
          <p14:tracePt t="25923" x="4556125" y="3573463"/>
          <p14:tracePt t="25939" x="4610100" y="3687763"/>
          <p14:tracePt t="25956" x="4656138" y="3802063"/>
          <p14:tracePt t="25973" x="4694238" y="3870325"/>
          <p14:tracePt t="25989" x="4702175" y="3908425"/>
          <p14:tracePt t="26006" x="4716463" y="3916363"/>
          <p14:tracePt t="26159" x="4716463" y="3924300"/>
          <p14:tracePt t="26183" x="4724400" y="3924300"/>
          <p14:tracePt t="26199" x="4740275" y="3908425"/>
          <p14:tracePt t="26223" x="4740275" y="3878263"/>
          <p14:tracePt t="26231" x="4740275" y="3870325"/>
          <p14:tracePt t="26239" x="4746625" y="3863975"/>
          <p14:tracePt t="26256" x="4746625" y="3825875"/>
          <p14:tracePt t="26273" x="4754563" y="3763963"/>
          <p14:tracePt t="26289" x="4754563" y="3756025"/>
          <p14:tracePt t="26306" x="4754563" y="3733800"/>
          <p14:tracePt t="26323" x="4754563" y="3717925"/>
          <p14:tracePt t="27175" x="4754563" y="3687763"/>
          <p14:tracePt t="27183" x="4778375" y="3635375"/>
          <p14:tracePt t="27191" x="4784725" y="3619500"/>
          <p14:tracePt t="27206" x="4800600" y="3573463"/>
          <p14:tracePt t="27223" x="4838700" y="3505200"/>
          <p14:tracePt t="27463" x="4854575" y="3505200"/>
          <p14:tracePt t="27471" x="4860925" y="3505200"/>
          <p14:tracePt t="27479" x="4884738" y="3505200"/>
          <p14:tracePt t="27490" x="4906963" y="3505200"/>
          <p14:tracePt t="27506" x="4960938" y="3535363"/>
          <p14:tracePt t="27523" x="4983163" y="3535363"/>
          <p14:tracePt t="28023" x="4991100" y="3535363"/>
          <p14:tracePt t="28031" x="5006975" y="3535363"/>
          <p14:tracePt t="28040" x="5037138" y="3535363"/>
          <p14:tracePt t="28057" x="5045075" y="3535363"/>
          <p14:tracePt t="28247" x="5059363" y="3535363"/>
          <p14:tracePt t="28255" x="5067300" y="3535363"/>
          <p14:tracePt t="28367" x="5075238" y="3543300"/>
          <p14:tracePt t="28407" x="5075238" y="3559175"/>
          <p14:tracePt t="28415" x="5075238" y="3589338"/>
          <p14:tracePt t="28423" x="5067300" y="3603625"/>
          <p14:tracePt t="28440" x="5051425" y="3627438"/>
          <p14:tracePt t="28457" x="5013325" y="3649663"/>
          <p14:tracePt t="28473" x="4983163" y="3657600"/>
          <p14:tracePt t="28490" x="4937125" y="3673475"/>
          <p14:tracePt t="28507" x="4884738" y="3673475"/>
          <p14:tracePt t="28523" x="4770438" y="3687763"/>
          <p14:tracePt t="28540" x="4594225" y="3711575"/>
          <p14:tracePt t="28557" x="4441825" y="3725863"/>
          <p14:tracePt t="28574" x="4206875" y="3763963"/>
          <p14:tracePt t="28590" x="4084638" y="3771900"/>
          <p14:tracePt t="28607" x="3992563" y="3771900"/>
          <p14:tracePt t="28624" x="3916363" y="3771900"/>
          <p14:tracePt t="28640" x="3878263" y="3771900"/>
          <p14:tracePt t="28657" x="3856038" y="3763963"/>
          <p14:tracePt t="28695" x="3856038" y="3741738"/>
          <p14:tracePt t="28707" x="3848100" y="3665538"/>
          <p14:tracePt t="28724" x="3840163" y="3581400"/>
          <p14:tracePt t="28740" x="3825875" y="3482975"/>
          <p14:tracePt t="28757" x="3817938" y="3398838"/>
          <p14:tracePt t="28774" x="3817938" y="3306763"/>
          <p14:tracePt t="28790" x="3817938" y="3284538"/>
          <p14:tracePt t="28807" x="3817938" y="3254375"/>
          <p14:tracePt t="28823" x="3832225" y="3238500"/>
          <p14:tracePt t="28840" x="3856038" y="3230563"/>
          <p14:tracePt t="28857" x="3902075" y="3230563"/>
          <p14:tracePt t="28873" x="3940175" y="3230563"/>
          <p14:tracePt t="28890" x="3984625" y="3238500"/>
          <p14:tracePt t="28907" x="4008438" y="3254375"/>
          <p14:tracePt t="28924" x="4022725" y="3268663"/>
          <p14:tracePt t="28940" x="4038600" y="3314700"/>
          <p14:tracePt t="28957" x="4038600" y="3375025"/>
          <p14:tracePt t="28974" x="4030663" y="3482975"/>
          <p14:tracePt t="28990" x="3992563" y="3573463"/>
          <p14:tracePt t="29007" x="3954463" y="3641725"/>
          <p14:tracePt t="29024" x="3902075" y="3695700"/>
          <p14:tracePt t="29040" x="3886200" y="3703638"/>
          <p14:tracePt t="29057" x="3878263" y="3703638"/>
          <p14:tracePt t="29103" x="3870325" y="3695700"/>
          <p14:tracePt t="29111" x="3870325" y="3673475"/>
          <p14:tracePt t="29124" x="3870325" y="3657600"/>
          <p14:tracePt t="29140" x="3870325" y="3627438"/>
          <p14:tracePt t="29157" x="3870325" y="3581400"/>
          <p14:tracePt t="29174" x="3908425" y="3505200"/>
          <p14:tracePt t="29190" x="3940175" y="3482975"/>
          <p14:tracePt t="29207" x="3954463" y="3467100"/>
          <p14:tracePt t="29224" x="3962400" y="3451225"/>
          <p14:tracePt t="29455" x="3992563" y="3429000"/>
          <p14:tracePt t="29463" x="4030663" y="3398838"/>
          <p14:tracePt t="29474" x="4054475" y="3390900"/>
          <p14:tracePt t="29491" x="4137025" y="3352800"/>
          <p14:tracePt t="29507" x="4251325" y="3322638"/>
          <p14:tracePt t="29524" x="4359275" y="3306763"/>
          <p14:tracePt t="29541" x="4419600" y="3292475"/>
          <p14:tracePt t="29557" x="4457700" y="3292475"/>
          <p14:tracePt t="29631" x="4479925" y="3360738"/>
          <p14:tracePt t="29639" x="4487863" y="3444875"/>
          <p14:tracePt t="29647" x="4487863" y="3513138"/>
          <p14:tracePt t="29657" x="4487863" y="3597275"/>
          <p14:tracePt t="29674" x="4479925" y="3749675"/>
          <p14:tracePt t="29691" x="4435475" y="3878263"/>
          <p14:tracePt t="29707" x="4389438" y="3992563"/>
          <p14:tracePt t="29710" x="4359275" y="4038600"/>
          <p14:tracePt t="29724" x="4343400" y="4076700"/>
          <p14:tracePt t="29741" x="4283075" y="4137025"/>
          <p14:tracePt t="29757" x="4191000" y="4175125"/>
          <p14:tracePt t="29774" x="4106863" y="4191000"/>
          <p14:tracePt t="29791" x="3962400" y="4191000"/>
          <p14:tracePt t="29807" x="3894138" y="4183063"/>
          <p14:tracePt t="29824" x="3856038" y="4144963"/>
          <p14:tracePt t="29841" x="3832225" y="4068763"/>
          <p14:tracePt t="29857" x="3817938" y="3962400"/>
          <p14:tracePt t="29874" x="3817938" y="3832225"/>
          <p14:tracePt t="29891" x="3817938" y="3711575"/>
          <p14:tracePt t="29908" x="3840163" y="3589338"/>
          <p14:tracePt t="29924" x="3878263" y="3513138"/>
          <p14:tracePt t="29941" x="3908425" y="3444875"/>
          <p14:tracePt t="29957" x="3940175" y="3390900"/>
          <p14:tracePt t="29974" x="3946525" y="3360738"/>
          <p14:tracePt t="29991" x="3954463" y="3360738"/>
          <p14:tracePt t="30103" x="3954463" y="3352800"/>
          <p14:tracePt t="30111" x="3962400" y="3352800"/>
          <p14:tracePt t="30119" x="3970338" y="3352800"/>
          <p14:tracePt t="30127" x="3978275" y="3352800"/>
          <p14:tracePt t="30141" x="3984625" y="3352800"/>
          <p14:tracePt t="30167" x="3992563" y="3360738"/>
          <p14:tracePt t="30176" x="4008438" y="3368675"/>
          <p14:tracePt t="30191" x="4016375" y="3368675"/>
          <p14:tracePt t="30223" x="4022725" y="3375025"/>
          <p14:tracePt t="30231" x="4030663" y="3382963"/>
          <p14:tracePt t="30241" x="4046538" y="3390900"/>
          <p14:tracePt t="30257" x="4068763" y="3467100"/>
          <p14:tracePt t="30274" x="4084638" y="3513138"/>
          <p14:tracePt t="30291" x="4098925" y="3597275"/>
          <p14:tracePt t="30307" x="4106863" y="3679825"/>
          <p14:tracePt t="30324" x="4114800" y="3763963"/>
          <p14:tracePt t="30341" x="4114800" y="3832225"/>
          <p14:tracePt t="30358" x="4106863" y="3894138"/>
          <p14:tracePt t="30374" x="4098925" y="3908425"/>
          <p14:tracePt t="30391" x="4038600" y="3962400"/>
          <p14:tracePt t="30408" x="3978275" y="3970338"/>
          <p14:tracePt t="30424" x="3902075" y="3978275"/>
          <p14:tracePt t="30441" x="3810000" y="3978275"/>
          <p14:tracePt t="30458" x="3711575" y="3932238"/>
          <p14:tracePt t="30474" x="3627438" y="3848100"/>
          <p14:tracePt t="30491" x="3573463" y="3763963"/>
          <p14:tracePt t="30508" x="3559175" y="3665538"/>
          <p14:tracePt t="30524" x="3559175" y="3565525"/>
          <p14:tracePt t="30541" x="3559175" y="3482975"/>
          <p14:tracePt t="30558" x="3597275" y="3406775"/>
          <p14:tracePt t="30574" x="3603625" y="3390900"/>
          <p14:tracePt t="30591" x="3673475" y="3330575"/>
          <p14:tracePt t="30608" x="3703638" y="3306763"/>
          <p14:tracePt t="30624" x="3749675" y="3284538"/>
          <p14:tracePt t="30641" x="3787775" y="3276600"/>
          <p14:tracePt t="30658" x="3817938" y="3276600"/>
          <p14:tracePt t="30674" x="3840163" y="3276600"/>
          <p14:tracePt t="30691" x="3856038" y="3276600"/>
          <p14:tracePt t="30708" x="3863975" y="3276600"/>
          <p14:tracePt t="30727" x="3878263" y="3276600"/>
          <p14:tracePt t="30741" x="3886200" y="3276600"/>
          <p14:tracePt t="30758" x="3908425" y="3276600"/>
          <p14:tracePt t="30774" x="3940175" y="3284538"/>
          <p14:tracePt t="30791" x="3992563" y="3375025"/>
          <p14:tracePt t="30807" x="4038600" y="3444875"/>
          <p14:tracePt t="30824" x="4054475" y="3543300"/>
          <p14:tracePt t="30841" x="4076700" y="3627438"/>
          <p14:tracePt t="30858" x="4092575" y="3703638"/>
          <p14:tracePt t="30874" x="4092575" y="3749675"/>
          <p14:tracePt t="30891" x="4092575" y="3779838"/>
          <p14:tracePt t="30908" x="4092575" y="3817938"/>
          <p14:tracePt t="30924" x="4068763" y="3863975"/>
          <p14:tracePt t="30941" x="4022725" y="3878263"/>
          <p14:tracePt t="30958" x="3962400" y="3886200"/>
          <p14:tracePt t="30974" x="3886200" y="3886200"/>
          <p14:tracePt t="30991" x="3848100" y="3886200"/>
          <p14:tracePt t="31008" x="3832225" y="3863975"/>
          <p14:tracePt t="31024" x="3825875" y="3817938"/>
          <p14:tracePt t="31041" x="3825875" y="3733800"/>
          <p14:tracePt t="31058" x="3825875" y="3649663"/>
          <p14:tracePt t="31074" x="3825875" y="3589338"/>
          <p14:tracePt t="31091" x="3848100" y="3527425"/>
          <p14:tracePt t="31108" x="3856038" y="3497263"/>
          <p14:tracePt t="31124" x="3894138" y="3459163"/>
          <p14:tracePt t="31141" x="3946525" y="3436938"/>
          <p14:tracePt t="31158" x="3962400" y="3421063"/>
          <p14:tracePt t="31175" x="4016375" y="3406775"/>
          <p14:tracePt t="31191" x="4046538" y="3390900"/>
          <p14:tracePt t="31208" x="4060825" y="3390900"/>
          <p14:tracePt t="31271" x="4068763" y="3390900"/>
          <p14:tracePt t="31279" x="4076700" y="3398838"/>
          <p14:tracePt t="31295" x="4092575" y="3398838"/>
          <p14:tracePt t="31303" x="4098925" y="3406775"/>
          <p14:tracePt t="31311" x="4098925" y="3413125"/>
          <p14:tracePt t="31325" x="4106863" y="3421063"/>
          <p14:tracePt t="31341" x="4122738" y="3429000"/>
          <p14:tracePt t="31358" x="4137025" y="3497263"/>
          <p14:tracePt t="31374" x="4144963" y="3535363"/>
          <p14:tracePt t="31391" x="4144963" y="3559175"/>
          <p14:tracePt t="31408" x="4144963" y="3581400"/>
          <p14:tracePt t="31425" x="4144963" y="3611563"/>
          <p14:tracePt t="31441" x="4144963" y="3627438"/>
          <p14:tracePt t="31458" x="4144963" y="3635375"/>
          <p14:tracePt t="31475" x="4144963" y="3649663"/>
          <p14:tracePt t="31491" x="4144963" y="3665538"/>
          <p14:tracePt t="31508" x="4137025" y="3687763"/>
          <p14:tracePt t="31525" x="4122738" y="3711575"/>
          <p14:tracePt t="31541" x="4114800" y="3725863"/>
          <p14:tracePt t="31558" x="4098925" y="3756025"/>
          <p14:tracePt t="31575" x="4076700" y="3771900"/>
          <p14:tracePt t="31591" x="4054475" y="3787775"/>
          <p14:tracePt t="31608" x="4030663" y="3802063"/>
          <p14:tracePt t="31625" x="4022725" y="3802063"/>
          <p14:tracePt t="31641" x="4008438" y="3802063"/>
          <p14:tracePt t="31658" x="4000500" y="3802063"/>
          <p14:tracePt t="31675" x="3992563" y="3802063"/>
          <p14:tracePt t="31692" x="3984625" y="3802063"/>
          <p14:tracePt t="31708" x="3984625" y="3794125"/>
          <p14:tracePt t="31712" x="3978275" y="3771900"/>
          <p14:tracePt t="31725" x="3978275" y="3756025"/>
          <p14:tracePt t="31742" x="3978275" y="3733800"/>
          <p14:tracePt t="31758" x="3978275" y="3695700"/>
          <p14:tracePt t="31775" x="3978275" y="3649663"/>
          <p14:tracePt t="31791" x="3978275" y="3635375"/>
          <p14:tracePt t="31808" x="3978275" y="3611563"/>
          <p14:tracePt t="31824" x="3978275" y="3589338"/>
          <p14:tracePt t="31841" x="3984625" y="3573463"/>
          <p14:tracePt t="31858" x="3984625" y="3565525"/>
          <p14:tracePt t="31875" x="3992563" y="3565525"/>
          <p14:tracePt t="39240" x="4000500" y="3559175"/>
          <p14:tracePt t="39255" x="4076700" y="3559175"/>
          <p14:tracePt t="39263" x="4229100" y="3559175"/>
          <p14:tracePt t="39278" x="4525963" y="3559175"/>
          <p14:tracePt t="39294" x="4800600" y="3559175"/>
          <p14:tracePt t="39311" x="5089525" y="3559175"/>
          <p14:tracePt t="39327" x="5311775" y="3559175"/>
          <p14:tracePt t="39344" x="5440363" y="3543300"/>
          <p14:tracePt t="39361" x="5494338" y="3513138"/>
          <p14:tracePt t="39378" x="5516563" y="3513138"/>
          <p14:tracePt t="39431" x="5516563" y="3505200"/>
          <p14:tracePt t="39439" x="5516563" y="3497263"/>
          <p14:tracePt t="39447" x="5540375" y="3459163"/>
          <p14:tracePt t="39461" x="5554663" y="3429000"/>
          <p14:tracePt t="39478" x="5562600" y="3429000"/>
          <p14:tracePt t="39535" x="5570538" y="3429000"/>
          <p14:tracePt t="39543" x="5600700" y="3429000"/>
          <p14:tracePt t="39551" x="5646738" y="3429000"/>
          <p14:tracePt t="39561" x="5722938" y="3413125"/>
          <p14:tracePt t="39578" x="5867400" y="3413125"/>
          <p14:tracePt t="39594" x="5951538" y="3413125"/>
          <p14:tracePt t="39611" x="6042025" y="3413125"/>
          <p14:tracePt t="39628" x="6088063" y="3444875"/>
          <p14:tracePt t="39919" x="6057900" y="3444875"/>
          <p14:tracePt t="39927" x="5981700" y="3444875"/>
          <p14:tracePt t="39935" x="5829300" y="3444875"/>
          <p14:tracePt t="39945" x="5540375" y="3527425"/>
          <p14:tracePt t="39961" x="4953000" y="3725863"/>
          <p14:tracePt t="39978" x="4648200" y="3756025"/>
          <p14:tracePt t="39994" x="4403725" y="3756025"/>
          <p14:tracePt t="40011" x="4244975" y="3749675"/>
          <p14:tracePt t="40028" x="4183063" y="3749675"/>
          <p14:tracePt t="40044" x="4175125" y="3741738"/>
          <p14:tracePt t="40111" x="4168775" y="3741738"/>
          <p14:tracePt t="40119" x="4160838" y="3741738"/>
          <p14:tracePt t="40128" x="4144963" y="3741738"/>
          <p14:tracePt t="40144" x="4114800" y="3741738"/>
          <p14:tracePt t="40161" x="4106863" y="3741738"/>
          <p14:tracePt t="40178" x="4092575" y="3741738"/>
          <p14:tracePt t="40263" x="4092575" y="3733800"/>
          <p14:tracePt t="40271" x="4092575" y="3687763"/>
          <p14:tracePt t="40279" x="4098925" y="3657600"/>
          <p14:tracePt t="40294" x="4122738" y="3581400"/>
          <p14:tracePt t="40311" x="4152900" y="3489325"/>
          <p14:tracePt t="40328" x="4160838" y="3444875"/>
          <p14:tracePt t="40345" x="4183063" y="3382963"/>
          <p14:tracePt t="40361" x="4191000" y="3368675"/>
          <p14:tracePt t="40463" x="4191000" y="3360738"/>
          <p14:tracePt t="40487" x="4160838" y="3390900"/>
          <p14:tracePt t="40495" x="4144963" y="3436938"/>
          <p14:tracePt t="40503" x="4122738" y="3489325"/>
          <p14:tracePt t="40511" x="4084638" y="3565525"/>
          <p14:tracePt t="40528" x="4038600" y="3665538"/>
          <p14:tracePt t="40545" x="4016375" y="3711575"/>
          <p14:tracePt t="40623" x="4016375" y="3717925"/>
          <p14:tracePt t="40640" x="4016375" y="3733800"/>
          <p14:tracePt t="40647" x="4046538" y="3733800"/>
          <p14:tracePt t="40655" x="4068763" y="3749675"/>
          <p14:tracePt t="40663" x="4114800" y="3749675"/>
          <p14:tracePt t="40678" x="4237038" y="3749675"/>
          <p14:tracePt t="40695" x="4283075" y="3749675"/>
          <p14:tracePt t="40711" x="4289425" y="3749675"/>
          <p14:tracePt t="40767" x="4297363" y="3756025"/>
          <p14:tracePt t="40831" x="4305300" y="3756025"/>
          <p14:tracePt t="40839" x="4313238" y="3763963"/>
          <p14:tracePt t="40847" x="4335463" y="3763963"/>
          <p14:tracePt t="40861" x="4381500" y="3779838"/>
          <p14:tracePt t="40878" x="4572000" y="3779838"/>
          <p14:tracePt t="40894" x="4953000" y="3779838"/>
          <p14:tracePt t="40911" x="5318125" y="3725863"/>
          <p14:tracePt t="40928" x="5562600" y="3673475"/>
          <p14:tracePt t="40945" x="5722938" y="3619500"/>
          <p14:tracePt t="40961" x="5799138" y="3581400"/>
          <p14:tracePt t="40978" x="5813425" y="3565525"/>
          <p14:tracePt t="41039" x="5829300" y="3535363"/>
          <p14:tracePt t="41047" x="5845175" y="3489325"/>
          <p14:tracePt t="41055" x="5867400" y="3459163"/>
          <p14:tracePt t="41063" x="5867400" y="3451225"/>
          <p14:tracePt t="41078" x="5875338" y="3444875"/>
          <p14:tracePt t="41095" x="5905500" y="3382963"/>
          <p14:tracePt t="41111" x="5905500" y="3375025"/>
          <p14:tracePt t="41128" x="5951538" y="3330575"/>
          <p14:tracePt t="41145" x="6035675" y="3298825"/>
          <p14:tracePt t="41161" x="6088063" y="3276600"/>
          <p14:tracePt t="41178" x="6103938" y="3268663"/>
          <p14:tracePt t="41223" x="6111875" y="3276600"/>
          <p14:tracePt t="41239" x="6126163" y="3336925"/>
          <p14:tracePt t="41247" x="6134100" y="3406775"/>
          <p14:tracePt t="41262" x="6156325" y="3513138"/>
          <p14:tracePt t="41278" x="6156325" y="3559175"/>
          <p14:tracePt t="41359" x="6164263" y="3565525"/>
          <p14:tracePt t="41375" x="6180138" y="3565525"/>
          <p14:tracePt t="41383" x="6194425" y="3543300"/>
          <p14:tracePt t="41395" x="6218238" y="3521075"/>
          <p14:tracePt t="41412" x="6240463" y="3497263"/>
          <p14:tracePt t="41428" x="6264275" y="3475038"/>
          <p14:tracePt t="41445" x="6270625" y="3467100"/>
          <p14:tracePt t="41543" x="6286500" y="3467100"/>
          <p14:tracePt t="41551" x="6294438" y="3467100"/>
          <p14:tracePt t="41562" x="6316663" y="3467100"/>
          <p14:tracePt t="41578" x="6354763" y="3475038"/>
          <p14:tracePt t="41595" x="6378575" y="3475038"/>
          <p14:tracePt t="41886" x="6378575" y="3482975"/>
          <p14:tracePt t="42151" x="6370638" y="3482975"/>
          <p14:tracePt t="42159" x="6332538" y="3513138"/>
          <p14:tracePt t="42167" x="6294438" y="3565525"/>
          <p14:tracePt t="42179" x="6264275" y="3611563"/>
          <p14:tracePt t="42195" x="6180138" y="3725863"/>
          <p14:tracePt t="42212" x="6080125" y="3840163"/>
          <p14:tracePt t="42229" x="5989638" y="3924300"/>
          <p14:tracePt t="42245" x="5959475" y="3954463"/>
          <p14:tracePt t="42262" x="5935663" y="3978275"/>
          <p14:tracePt t="42295" x="5927725" y="3978275"/>
          <p14:tracePt t="42311" x="5913438" y="3978275"/>
          <p14:tracePt t="42319" x="5905500" y="3978275"/>
          <p14:tracePt t="42329" x="5889625" y="3978275"/>
          <p14:tracePt t="42345" x="5845175" y="3978275"/>
          <p14:tracePt t="42362" x="5745163" y="3978275"/>
          <p14:tracePt t="42379" x="5715000" y="3978275"/>
          <p14:tracePt t="42487" x="5715000" y="3970338"/>
          <p14:tracePt t="42495" x="5730875" y="3946525"/>
          <p14:tracePt t="42503" x="5737225" y="3932238"/>
          <p14:tracePt t="42512" x="5753100" y="3908425"/>
          <p14:tracePt t="42529" x="5783263" y="3863975"/>
          <p14:tracePt t="42545" x="5791200" y="3856038"/>
          <p14:tracePt t="42562" x="5807075" y="3840163"/>
          <p14:tracePt t="42623" x="5829300" y="3840163"/>
          <p14:tracePt t="42631" x="5845175" y="3840163"/>
          <p14:tracePt t="42639" x="5867400" y="3840163"/>
          <p14:tracePt t="42647" x="5897563" y="3848100"/>
          <p14:tracePt t="42662" x="5981700" y="3908425"/>
          <p14:tracePt t="42679" x="6027738" y="3932238"/>
          <p14:tracePt t="42695" x="6088063" y="3946525"/>
          <p14:tracePt t="42712" x="6118225" y="3946525"/>
          <p14:tracePt t="42767" x="6126163" y="3946525"/>
          <p14:tracePt t="42791" x="6149975" y="3946525"/>
          <p14:tracePt t="42799" x="6156325" y="3940175"/>
          <p14:tracePt t="42815" x="6164263" y="3924300"/>
          <p14:tracePt t="42823" x="6172200" y="3916363"/>
          <p14:tracePt t="42927" x="6180138" y="3908425"/>
          <p14:tracePt t="42935" x="6188075" y="3908425"/>
          <p14:tracePt t="42951" x="6202363" y="3932238"/>
          <p14:tracePt t="42962" x="6202363" y="3946525"/>
          <p14:tracePt t="42979" x="6210300" y="3970338"/>
          <p14:tracePt t="42995" x="6218238" y="3984625"/>
          <p14:tracePt t="43095" x="6226175" y="3984625"/>
          <p14:tracePt t="43111" x="6232525" y="3984625"/>
          <p14:tracePt t="43135" x="6240463" y="3984625"/>
          <p14:tracePt t="43175" x="6248400" y="3984625"/>
          <p14:tracePt t="43247" x="6264275" y="3984625"/>
          <p14:tracePt t="43255" x="6270625" y="3984625"/>
          <p14:tracePt t="43263" x="6286500" y="3984625"/>
          <p14:tracePt t="43279" x="6308725" y="3978275"/>
          <p14:tracePt t="43296" x="6340475" y="3970338"/>
          <p14:tracePt t="43312" x="6346825" y="3970338"/>
          <p14:tracePt t="43599" x="6362700" y="3954463"/>
          <p14:tracePt t="43607" x="6384925" y="3940175"/>
          <p14:tracePt t="43615" x="6400800" y="3932238"/>
          <p14:tracePt t="43629" x="6423025" y="3924300"/>
          <p14:tracePt t="43646" x="6438900" y="3924300"/>
          <p14:tracePt t="43753" x="6446838" y="3924300"/>
          <p14:tracePt t="43759" x="6454775" y="3924300"/>
          <p14:tracePt t="43767" x="6477000" y="3932238"/>
          <p14:tracePt t="43779" x="6492875" y="3946525"/>
          <p14:tracePt t="43796" x="6561138" y="4022725"/>
          <p14:tracePt t="43813" x="6607175" y="4046538"/>
          <p14:tracePt t="43829" x="6675438" y="4068763"/>
          <p14:tracePt t="43846" x="6713538" y="4076700"/>
          <p14:tracePt t="43927" x="6735763" y="4060825"/>
          <p14:tracePt t="43935" x="6735763" y="4054475"/>
          <p14:tracePt t="43951" x="6735763" y="4046538"/>
          <p14:tracePt t="43963" x="6735763" y="4038600"/>
          <p14:tracePt t="43979" x="6735763" y="4008438"/>
          <p14:tracePt t="43996" x="6735763" y="3992563"/>
          <p14:tracePt t="44071" x="6743700" y="3992563"/>
          <p14:tracePt t="44495" x="6743700" y="4016375"/>
          <p14:tracePt t="44527" x="6743700" y="4022725"/>
          <p14:tracePt t="45239" x="6735763" y="4000500"/>
          <p14:tracePt t="45247" x="6735763" y="3946525"/>
          <p14:tracePt t="45255" x="6735763" y="3908425"/>
          <p14:tracePt t="45263" x="6727825" y="3856038"/>
          <p14:tracePt t="45280" x="6721475" y="3711575"/>
          <p14:tracePt t="45296" x="6689725" y="3551238"/>
          <p14:tracePt t="45313" x="6659563" y="3413125"/>
          <p14:tracePt t="45330" x="6613525" y="3276600"/>
          <p14:tracePt t="45346" x="6569075" y="3170238"/>
          <p14:tracePt t="45363" x="6530975" y="3101975"/>
          <p14:tracePt t="45380" x="6461125" y="3032125"/>
          <p14:tracePt t="45396" x="6392863" y="2987675"/>
          <p14:tracePt t="45413" x="6332538" y="2963863"/>
          <p14:tracePt t="45430" x="6188075" y="2955925"/>
          <p14:tracePt t="45446" x="5965825" y="2955925"/>
          <p14:tracePt t="45463" x="5737225" y="2987675"/>
          <p14:tracePt t="45480" x="5402263" y="3132138"/>
          <p14:tracePt t="45496" x="5059363" y="3352800"/>
          <p14:tracePt t="45513" x="4816475" y="3551238"/>
          <p14:tracePt t="45530" x="4686300" y="3741738"/>
          <p14:tracePt t="45546" x="4656138" y="3902075"/>
          <p14:tracePt t="45563" x="4670425" y="4068763"/>
          <p14:tracePt t="45580" x="4830763" y="4229100"/>
          <p14:tracePt t="45596" x="5135563" y="4351338"/>
          <p14:tracePt t="45613" x="5554663" y="4397375"/>
          <p14:tracePt t="45630" x="6156325" y="4343400"/>
          <p14:tracePt t="45646" x="6446838" y="4198938"/>
          <p14:tracePt t="45663" x="6599238" y="4046538"/>
          <p14:tracePt t="45680" x="6637338" y="3870325"/>
          <p14:tracePt t="45697" x="6637338" y="3711575"/>
          <p14:tracePt t="45713" x="6553200" y="3543300"/>
          <p14:tracePt t="45730" x="6408738" y="3398838"/>
          <p14:tracePt t="45747" x="6218238" y="3306763"/>
          <p14:tracePt t="45763" x="6080125" y="3292475"/>
          <p14:tracePt t="45780" x="6011863" y="3292475"/>
          <p14:tracePt t="45783" x="5989638" y="3292475"/>
          <p14:tracePt t="45797" x="5973763" y="3292475"/>
          <p14:tracePt t="45813" x="5973763" y="3306763"/>
          <p14:tracePt t="45830" x="5959475" y="3352800"/>
          <p14:tracePt t="45846" x="5959475" y="3360738"/>
          <p14:tracePt t="46039" x="5951538" y="3368675"/>
          <p14:tracePt t="46055" x="5897563" y="3406775"/>
          <p14:tracePt t="46063" x="5845175" y="3444875"/>
          <p14:tracePt t="46071" x="5768975" y="3505200"/>
          <p14:tracePt t="46080" x="5638800" y="3581400"/>
          <p14:tracePt t="46097" x="5303838" y="3810000"/>
          <p14:tracePt t="46114" x="4854575" y="4068763"/>
          <p14:tracePt t="46130" x="4572000" y="4237038"/>
          <p14:tracePt t="46147" x="4441825" y="4297363"/>
          <p14:tracePt t="46163" x="4403725" y="4321175"/>
          <p14:tracePt t="46367" x="4397375" y="4321175"/>
          <p14:tracePt t="46375" x="4381500" y="4321175"/>
          <p14:tracePt t="46383" x="4365625" y="4321175"/>
          <p14:tracePt t="46397" x="4343400" y="4327525"/>
          <p14:tracePt t="46414" x="4237038" y="4327525"/>
          <p14:tracePt t="46430" x="4160838" y="4327525"/>
          <p14:tracePt t="46447" x="4098925" y="4297363"/>
          <p14:tracePt t="46463" x="4060825" y="4283075"/>
          <p14:tracePt t="46639" x="4068763" y="4283075"/>
          <p14:tracePt t="46647" x="4098925" y="4305300"/>
          <p14:tracePt t="46663" x="4098925" y="4313238"/>
          <p14:tracePt t="46719" x="4106863" y="4297363"/>
          <p14:tracePt t="46727" x="4106863" y="4275138"/>
          <p14:tracePt t="46735" x="4106863" y="4244975"/>
          <p14:tracePt t="46747" x="4106863" y="4221163"/>
          <p14:tracePt t="46764" x="4106863" y="4122738"/>
          <p14:tracePt t="46780" x="4092575" y="4022725"/>
          <p14:tracePt t="46783" x="4092575" y="3978275"/>
          <p14:tracePt t="46797" x="4084638" y="3940175"/>
          <p14:tracePt t="46814" x="4076700" y="3840163"/>
          <p14:tracePt t="46830" x="4076700" y="3802063"/>
          <p14:tracePt t="46847" x="4076700" y="3733800"/>
          <p14:tracePt t="46863" x="4076700" y="3703638"/>
          <p14:tracePt t="46880" x="4076700" y="3695700"/>
          <p14:tracePt t="46927" x="4076700" y="3687763"/>
          <p14:tracePt t="46975" x="4076700" y="3679825"/>
          <p14:tracePt t="46983" x="4076700" y="3649663"/>
          <p14:tracePt t="46991" x="4076700" y="3641725"/>
          <p14:tracePt t="47007" x="4076700" y="3635375"/>
          <p14:tracePt t="47015" x="4076700" y="3619500"/>
          <p14:tracePt t="47030" x="4076700" y="3589338"/>
          <p14:tracePt t="47047" x="4076700" y="3559175"/>
          <p14:tracePt t="47064" x="4076700" y="3513138"/>
          <p14:tracePt t="47080" x="4076700" y="3505200"/>
          <p14:tracePt t="47807" x="4084638" y="3527425"/>
          <p14:tracePt t="47815" x="4098925" y="3565525"/>
          <p14:tracePt t="47823" x="4114800" y="3573463"/>
          <p14:tracePt t="47831" x="4114800" y="3581400"/>
          <p14:tracePt t="47862" x="4122738" y="3581400"/>
          <p14:tracePt t="47870" x="4137025" y="3581400"/>
          <p14:tracePt t="47881" x="4152900" y="3597275"/>
          <p14:tracePt t="47897" x="4160838" y="3597275"/>
          <p14:tracePt t="47919" x="4168775" y="3597275"/>
          <p14:tracePt t="47967" x="4175125" y="3597275"/>
          <p14:tracePt t="47975" x="4183063" y="3597275"/>
          <p14:tracePt t="48007" x="4191000" y="3597275"/>
          <p14:tracePt t="48023" x="4206875" y="3597275"/>
          <p14:tracePt t="48031" x="4213225" y="3597275"/>
          <p14:tracePt t="48039" x="4237038" y="3597275"/>
          <p14:tracePt t="48047" x="4259263" y="3603625"/>
          <p14:tracePt t="48064" x="4283075" y="3603625"/>
          <p14:tracePt t="48081" x="4313238" y="3619500"/>
          <p14:tracePt t="48097" x="4365625" y="3665538"/>
          <p14:tracePt t="48114" x="4389438" y="3687763"/>
          <p14:tracePt t="48131" x="4403725" y="3717925"/>
          <p14:tracePt t="48147" x="4411663" y="3741738"/>
          <p14:tracePt t="52263" x="4403725" y="3756025"/>
          <p14:tracePt t="52271" x="4403725" y="3749675"/>
          <p14:tracePt t="52282" x="4419600" y="3741738"/>
          <p14:tracePt t="52299" x="4441825" y="3703638"/>
          <p14:tracePt t="52302" x="4457700" y="3673475"/>
          <p14:tracePt t="52316" x="4473575" y="3657600"/>
          <p14:tracePt t="52332" x="4479925" y="3635375"/>
          <p14:tracePt t="52349" x="4503738" y="3603625"/>
          <p14:tracePt t="52366" x="4511675" y="3589338"/>
          <p14:tracePt t="52382" x="4518025" y="3565525"/>
          <p14:tracePt t="52416" x="4533900" y="3543300"/>
          <p14:tracePt t="52432" x="4549775" y="3513138"/>
          <p14:tracePt t="52466" x="4564063" y="3475038"/>
          <p14:tracePt t="52482" x="4572000" y="3459163"/>
          <p14:tracePt t="52516" x="4587875" y="3436938"/>
          <p14:tracePt t="53711" x="4594225" y="3444875"/>
          <p14:tracePt t="53719" x="4625975" y="3505200"/>
          <p14:tracePt t="53727" x="4632325" y="3521075"/>
          <p14:tracePt t="53735" x="4632325" y="3527425"/>
          <p14:tracePt t="53750" x="4640263" y="3535363"/>
          <p14:tracePt t="53766" x="4648200" y="3597275"/>
          <p14:tracePt t="53783" x="4678363" y="3665538"/>
          <p14:tracePt t="53799" x="4702175" y="3717925"/>
          <p14:tracePt t="53816" x="4708525" y="3741738"/>
          <p14:tracePt t="53833" x="4724400" y="3756025"/>
          <p14:tracePt t="54007" x="4732338" y="3763963"/>
          <p14:tracePt t="54015" x="4732338" y="3771900"/>
          <p14:tracePt t="54039" x="4732338" y="3779838"/>
          <p14:tracePt t="54071" x="4732338" y="3787775"/>
          <p14:tracePt t="60575" x="4716463" y="3787775"/>
          <p14:tracePt t="60583" x="4694238" y="3787775"/>
          <p14:tracePt t="60599" x="4678363" y="3787775"/>
          <p14:tracePt t="61071" x="4678363" y="3771900"/>
          <p14:tracePt t="61079" x="4770438" y="3665538"/>
          <p14:tracePt t="61087" x="4808538" y="3573463"/>
          <p14:tracePt t="61102" x="4854575" y="3505200"/>
          <p14:tracePt t="61119" x="4922838" y="3390900"/>
          <p14:tracePt t="61136" x="4991100" y="3298825"/>
          <p14:tracePt t="61152" x="5013325" y="3268663"/>
          <p14:tracePt t="61169" x="5013325" y="3254375"/>
          <p14:tracePt t="61186" x="5029200" y="3200400"/>
          <p14:tracePt t="61202" x="5037138" y="3192463"/>
          <p14:tracePt t="61311" x="5051425" y="3192463"/>
          <p14:tracePt t="61319" x="5067300" y="3222625"/>
          <p14:tracePt t="61327" x="5089525" y="3298825"/>
          <p14:tracePt t="61335" x="5105400" y="3360738"/>
          <p14:tracePt t="61352" x="5143500" y="3482975"/>
          <p14:tracePt t="61369" x="5143500" y="3559175"/>
          <p14:tracePt t="61386" x="5143500" y="3597275"/>
          <p14:tracePt t="61402" x="5135563" y="3611563"/>
          <p14:tracePt t="61419" x="5097463" y="3611563"/>
          <p14:tracePt t="61436" x="5075238" y="3611563"/>
          <p14:tracePt t="61452" x="5045075" y="3603625"/>
          <p14:tracePt t="61469" x="5021263" y="3573463"/>
          <p14:tracePt t="61486" x="5013325" y="3565525"/>
          <p14:tracePt t="61503" x="5006975" y="3559175"/>
          <p14:tracePt t="61519" x="5006975" y="3527425"/>
          <p14:tracePt t="61536" x="5006975" y="3521075"/>
          <p14:tracePt t="61552" x="5006975" y="3513138"/>
          <p14:tracePt t="61569" x="5006975" y="3505200"/>
          <p14:tracePt t="61655" x="5006975" y="3521075"/>
          <p14:tracePt t="61663" x="5006975" y="3543300"/>
          <p14:tracePt t="61671" x="5006975" y="3551238"/>
          <p14:tracePt t="61686" x="4999038" y="3565525"/>
          <p14:tracePt t="61702" x="4983163" y="3565525"/>
          <p14:tracePt t="61719" x="4960938" y="3565525"/>
          <p14:tracePt t="61752" x="4953000" y="3565525"/>
          <p14:tracePt t="61769" x="4953000" y="3559175"/>
          <p14:tracePt t="61855" x="4953000" y="3551238"/>
          <p14:tracePt t="62351" x="4960938" y="3527425"/>
          <p14:tracePt t="62359" x="4991100" y="3527425"/>
          <p14:tracePt t="62369" x="5045075" y="3527425"/>
          <p14:tracePt t="62386" x="5203825" y="3527425"/>
          <p14:tracePt t="62403" x="5311775" y="3527425"/>
          <p14:tracePt t="62419" x="5356225" y="3527425"/>
          <p14:tracePt t="62823" x="5387975" y="3543300"/>
          <p14:tracePt t="62832" x="5440363" y="3565525"/>
          <p14:tracePt t="62839" x="5508625" y="3627438"/>
          <p14:tracePt t="62853" x="5584825" y="3687763"/>
          <p14:tracePt t="62869" x="5768975" y="3794125"/>
          <p14:tracePt t="62886" x="6088063" y="3932238"/>
          <p14:tracePt t="62902" x="6256338" y="3970338"/>
          <p14:tracePt t="62919" x="6332538" y="3978275"/>
          <p14:tracePt t="63575" x="6256338" y="3978275"/>
          <p14:tracePt t="63583" x="5935663" y="3978275"/>
          <p14:tracePt t="63591" x="5402263" y="4122738"/>
          <p14:tracePt t="63603" x="4792663" y="4237038"/>
          <p14:tracePt t="63620" x="3962400" y="4283075"/>
          <p14:tracePt t="63636" x="3406775" y="4237038"/>
          <p14:tracePt t="63653" x="3017838" y="4130675"/>
          <p14:tracePt t="63670" x="2628900" y="3946525"/>
          <p14:tracePt t="63686" x="2544763" y="3886200"/>
          <p14:tracePt t="63703" x="2536825" y="3878263"/>
          <p14:tracePt t="63736" x="2536825" y="3810000"/>
          <p14:tracePt t="63753" x="2522538" y="3756025"/>
          <p14:tracePt t="63786" x="2522538" y="3749675"/>
          <p14:tracePt t="63803" x="2522538" y="3695700"/>
          <p14:tracePt t="63820" x="2514600" y="3627438"/>
          <p14:tracePt t="63836" x="2514600" y="3597275"/>
          <p14:tracePt t="63839" x="2514600" y="3581400"/>
          <p14:tracePt t="63853" x="2492375" y="3543300"/>
          <p14:tracePt t="63870" x="2454275" y="3444875"/>
          <p14:tracePt t="63886" x="2446338" y="3406775"/>
          <p14:tracePt t="63903" x="2438400" y="3375025"/>
          <p14:tracePt t="63920" x="2438400" y="3344863"/>
          <p14:tracePt t="63936" x="2438400" y="3322638"/>
          <p14:tracePt t="63953" x="2438400" y="3306763"/>
          <p14:tracePt t="63970" x="2438400" y="3298825"/>
          <p14:tracePt t="64055" x="2438400" y="3292475"/>
          <p14:tracePt t="64063" x="2454275" y="3276600"/>
          <p14:tracePt t="64071" x="2460625" y="3254375"/>
          <p14:tracePt t="64215" x="2460625" y="3268663"/>
          <p14:tracePt t="64223" x="2460625" y="3322638"/>
          <p14:tracePt t="64231" x="2460625" y="3382963"/>
          <p14:tracePt t="64239" x="2460625" y="3436938"/>
          <p14:tracePt t="64253" x="2468563" y="3497263"/>
          <p14:tracePt t="64270" x="2484438" y="3573463"/>
          <p14:tracePt t="64287" x="2484438" y="3589338"/>
          <p14:tracePt t="64337" x="2492375" y="3597275"/>
          <p14:tracePt t="64351" x="2530475" y="3559175"/>
          <p14:tracePt t="64359" x="2568575" y="3513138"/>
          <p14:tracePt t="64370" x="2613025" y="3459163"/>
          <p14:tracePt t="64387" x="2751138" y="3360738"/>
          <p14:tracePt t="64403" x="2925763" y="3260725"/>
          <p14:tracePt t="64420" x="3108325" y="3200400"/>
          <p14:tracePt t="64437" x="3352800" y="3140075"/>
          <p14:tracePt t="64454" x="3589338" y="3101975"/>
          <p14:tracePt t="64470" x="3779838" y="3094038"/>
          <p14:tracePt t="64487" x="4259263" y="3094038"/>
          <p14:tracePt t="64503" x="4632325" y="3094038"/>
          <p14:tracePt t="64520" x="5067300" y="3094038"/>
          <p14:tracePt t="64537" x="5486400" y="3094038"/>
          <p14:tracePt t="64553" x="5913438" y="3132138"/>
          <p14:tracePt t="64570" x="6370638" y="3184525"/>
          <p14:tracePt t="64587" x="6651625" y="3200400"/>
          <p14:tracePt t="64603" x="6850063" y="3216275"/>
          <p14:tracePt t="64620" x="7002463" y="3216275"/>
          <p14:tracePt t="64637" x="7116763" y="3222625"/>
          <p14:tracePt t="64654" x="7285038" y="3238500"/>
          <p14:tracePt t="64670" x="7337425" y="3238500"/>
          <p14:tracePt t="64687" x="7513638" y="3238500"/>
          <p14:tracePt t="64703" x="7589838" y="3238500"/>
          <p14:tracePt t="64720" x="7704138" y="3238500"/>
          <p14:tracePt t="64737" x="7818438" y="3238500"/>
          <p14:tracePt t="64753" x="7932738" y="3238500"/>
          <p14:tracePt t="64770" x="8047038" y="3254375"/>
          <p14:tracePt t="64787" x="8145463" y="3268663"/>
          <p14:tracePt t="64804" x="8229600" y="3292475"/>
          <p14:tracePt t="64820" x="8251825" y="3298825"/>
          <p14:tracePt t="64863" x="8251825" y="3314700"/>
          <p14:tracePt t="64870" x="8251825" y="3330575"/>
          <p14:tracePt t="64887" x="8297863" y="3543300"/>
          <p14:tracePt t="64904" x="8313738" y="3741738"/>
          <p14:tracePt t="64920" x="8343900" y="3962400"/>
          <p14:tracePt t="64937" x="8343900" y="4092575"/>
          <p14:tracePt t="64953" x="8343900" y="4198938"/>
          <p14:tracePt t="64970" x="8343900" y="4259263"/>
          <p14:tracePt t="64987" x="8328025" y="4313238"/>
          <p14:tracePt t="65004" x="8305800" y="4327525"/>
          <p14:tracePt t="65020" x="8259763" y="4335463"/>
          <p14:tracePt t="65037" x="8161338" y="4335463"/>
          <p14:tracePt t="65054" x="7832725" y="4335463"/>
          <p14:tracePt t="65070" x="7421563" y="4335463"/>
          <p14:tracePt t="65087" x="6880225" y="4267200"/>
          <p14:tracePt t="65104" x="6264275" y="4183063"/>
          <p14:tracePt t="65120" x="5699125" y="4183063"/>
          <p14:tracePt t="65137" x="5165725" y="4183063"/>
          <p14:tracePt t="65154" x="4664075" y="4183063"/>
          <p14:tracePt t="65170" x="4213225" y="4183063"/>
          <p14:tracePt t="65187" x="3856038" y="4183063"/>
          <p14:tracePt t="65204" x="3641725" y="4183063"/>
          <p14:tracePt t="65220" x="3467100" y="4198938"/>
          <p14:tracePt t="65237" x="3344863" y="4198938"/>
          <p14:tracePt t="65254" x="3162300" y="4198938"/>
          <p14:tracePt t="65270" x="3086100" y="4198938"/>
          <p14:tracePt t="65287" x="2789238" y="4198938"/>
          <p14:tracePt t="65304" x="2552700" y="4198938"/>
          <p14:tracePt t="65320" x="2316163" y="4198938"/>
          <p14:tracePt t="65337" x="2125663" y="4175125"/>
          <p14:tracePt t="65354" x="1997075" y="4122738"/>
          <p14:tracePt t="65370" x="1958975" y="4084638"/>
          <p14:tracePt t="65387" x="1951038" y="4022725"/>
          <p14:tracePt t="65404" x="1943100" y="3940175"/>
          <p14:tracePt t="65420" x="1951038" y="3817938"/>
          <p14:tracePt t="65437" x="1981200" y="3711575"/>
          <p14:tracePt t="65455" x="2027238" y="3573463"/>
          <p14:tracePt t="65470" x="2065338" y="3475038"/>
          <p14:tracePt t="65487" x="2117725" y="3390900"/>
          <p14:tracePt t="65504" x="2155825" y="3306763"/>
          <p14:tracePt t="65520" x="2217738" y="3246438"/>
          <p14:tracePt t="65537" x="2255838" y="3208338"/>
          <p14:tracePt t="65554" x="2293938" y="3192463"/>
          <p14:tracePt t="65571" x="2332038" y="3178175"/>
          <p14:tracePt t="65587" x="2378075" y="3178175"/>
          <p14:tracePt t="65604" x="2438400" y="3178175"/>
          <p14:tracePt t="65620" x="2536825" y="3178175"/>
          <p14:tracePt t="65637" x="2713038" y="3178175"/>
          <p14:tracePt t="65654" x="3032125" y="3178175"/>
          <p14:tracePt t="65670" x="3390900" y="3178175"/>
          <p14:tracePt t="65687" x="3825875" y="3178175"/>
          <p14:tracePt t="65704" x="4283075" y="3178175"/>
          <p14:tracePt t="65721" x="4716463" y="3178175"/>
          <p14:tracePt t="65737" x="5173663" y="3178175"/>
          <p14:tracePt t="65754" x="5584825" y="3178175"/>
          <p14:tracePt t="65771" x="5859463" y="3178175"/>
          <p14:tracePt t="65788" x="6057900" y="3178175"/>
          <p14:tracePt t="65804" x="6134100" y="3178175"/>
          <p14:tracePt t="65821" x="6142038" y="317817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056887" y="1496122"/>
            <a:ext cx="5319119" cy="4185761"/>
          </a:xfrm>
          <a:prstGeom prst="rect">
            <a:avLst/>
          </a:prstGeom>
          <a:solidFill>
            <a:schemeClr val="bg1"/>
          </a:solidFill>
        </p:spPr>
        <p:txBody>
          <a:bodyPr wrap="square">
            <a:spAutoFit/>
          </a:bodyPr>
          <a:lstStyle/>
          <a:p>
            <a:pPr algn="just"/>
            <a:r>
              <a:rPr lang="en-US" sz="2000" dirty="0" smtClean="0">
                <a:latin typeface="Times New Roman" panose="02020603050405020304" pitchFamily="18" charset="0"/>
                <a:cs typeface="Times New Roman" panose="02020603050405020304" pitchFamily="18" charset="0"/>
              </a:rPr>
              <a:t>Micro fracture </a:t>
            </a:r>
            <a:r>
              <a:rPr lang="en-US" sz="2000" dirty="0">
                <a:latin typeface="Times New Roman" panose="02020603050405020304" pitchFamily="18" charset="0"/>
                <a:cs typeface="Times New Roman" panose="02020603050405020304" pitchFamily="18" charset="0"/>
              </a:rPr>
              <a:t>knee surgery has a 75% chance of success </a:t>
            </a:r>
            <a:r>
              <a:rPr lang="en-US" sz="2000" dirty="0" smtClean="0">
                <a:latin typeface="Times New Roman" panose="02020603050405020304" pitchFamily="18" charset="0"/>
                <a:cs typeface="Times New Roman" panose="02020603050405020304" pitchFamily="18" charset="0"/>
              </a:rPr>
              <a:t>on patients </a:t>
            </a:r>
            <a:r>
              <a:rPr lang="en-US" sz="2000" dirty="0">
                <a:latin typeface="Times New Roman" panose="02020603050405020304" pitchFamily="18" charset="0"/>
                <a:cs typeface="Times New Roman" panose="02020603050405020304" pitchFamily="18" charset="0"/>
              </a:rPr>
              <a:t>with degenerative knees. The surgery is performed on three patients. Find the probability of the surgery being successful on exactly two patients</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Solution:</a:t>
            </a:r>
          </a:p>
          <a:p>
            <a:endParaRPr lang="en-US" dirty="0"/>
          </a:p>
          <a:p>
            <a:endParaRPr lang="en-US" dirty="0" smtClean="0"/>
          </a:p>
          <a:p>
            <a:endParaRPr lang="en-US" dirty="0"/>
          </a:p>
          <a:p>
            <a:endParaRPr lang="en-US" dirty="0"/>
          </a:p>
          <a:p>
            <a:endParaRPr lang="en-US" dirty="0" smtClean="0"/>
          </a:p>
          <a:p>
            <a:endParaRPr lang="en-US" dirty="0"/>
          </a:p>
          <a:p>
            <a:endParaRPr lang="en-US" dirty="0"/>
          </a:p>
        </p:txBody>
      </p:sp>
      <p:pic>
        <p:nvPicPr>
          <p:cNvPr id="8" name="Picture 7" descr="C:\Documents and Settings\Lyn\Local Settings\Temporary Internet Files\Content.IE5\0HGJK3SV\MCj03657500000[1].wmf"/>
          <p:cNvPicPr>
            <a:picLocks noChangeAspect="1" noChangeArrowheads="1"/>
          </p:cNvPicPr>
          <p:nvPr/>
        </p:nvPicPr>
        <p:blipFill>
          <a:blip r:embed="rId3" cstate="print"/>
          <a:srcRect/>
          <a:stretch>
            <a:fillRect/>
          </a:stretch>
        </p:blipFill>
        <p:spPr bwMode="auto">
          <a:xfrm>
            <a:off x="6749471" y="4120876"/>
            <a:ext cx="1104900" cy="984250"/>
          </a:xfrm>
          <a:prstGeom prst="rect">
            <a:avLst/>
          </a:prstGeom>
          <a:solidFill>
            <a:schemeClr val="bg1"/>
          </a:solidFill>
          <a:ln w="9525">
            <a:noFill/>
            <a:miter lim="800000"/>
            <a:headEnd/>
            <a:tailEnd/>
          </a:ln>
        </p:spPr>
      </p:pic>
      <p:pic>
        <p:nvPicPr>
          <p:cNvPr id="9" name="Picture 8"/>
          <p:cNvPicPr>
            <a:picLocks noChangeAspect="1"/>
          </p:cNvPicPr>
          <p:nvPr/>
        </p:nvPicPr>
        <p:blipFill>
          <a:blip r:embed="rId4"/>
          <a:stretch>
            <a:fillRect/>
          </a:stretch>
        </p:blipFill>
        <p:spPr>
          <a:xfrm>
            <a:off x="1485227" y="4439207"/>
            <a:ext cx="4286250" cy="981075"/>
          </a:xfrm>
          <a:prstGeom prst="rect">
            <a:avLst/>
          </a:prstGeom>
          <a:solidFill>
            <a:schemeClr val="bg1"/>
          </a:solidFill>
        </p:spPr>
      </p:pic>
      <p:sp>
        <p:nvSpPr>
          <p:cNvPr id="10" name="Rectangle 9"/>
          <p:cNvSpPr/>
          <p:nvPr/>
        </p:nvSpPr>
        <p:spPr>
          <a:xfrm>
            <a:off x="1056887" y="3920821"/>
            <a:ext cx="5692584" cy="400110"/>
          </a:xfrm>
          <a:prstGeom prst="rect">
            <a:avLst/>
          </a:prstGeom>
        </p:spPr>
        <p:txBody>
          <a:bodyPr wrap="none">
            <a:spAutoFit/>
          </a:bodyPr>
          <a:lstStyle/>
          <a:p>
            <a:r>
              <a:rPr lang="en-US" sz="2000" dirty="0" smtClean="0">
                <a:latin typeface="Times New Roman" panose="02020603050405020304" pitchFamily="18" charset="0"/>
                <a:cs typeface="Times New Roman" panose="02020603050405020304" pitchFamily="18" charset="0"/>
              </a:rPr>
              <a:t>n=3     p=  75% = 0.75          q = 1- 0.75 = 0.25           </a:t>
            </a:r>
            <a:endParaRPr lang="en-US" sz="20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7066844" y="2058427"/>
            <a:ext cx="4299656" cy="1754326"/>
          </a:xfrm>
          <a:prstGeom prst="rect">
            <a:avLst/>
          </a:prstGeom>
          <a:solidFill>
            <a:schemeClr val="bg1"/>
          </a:solidFill>
        </p:spPr>
        <p:txBody>
          <a:bodyPr wrap="square" rtlCol="0">
            <a:spAutoFit/>
          </a:bodyPr>
          <a:lstStyle/>
          <a:p>
            <a:pPr algn="r">
              <a:lnSpc>
                <a:spcPct val="150000"/>
              </a:lnSpc>
            </a:pPr>
            <a:r>
              <a:rPr lang="ar-EG" dirty="0">
                <a:latin typeface="Times New Roman" panose="02020603050405020304" pitchFamily="18" charset="0"/>
                <a:cs typeface="Times New Roman" panose="02020603050405020304" pitchFamily="18" charset="0"/>
              </a:rPr>
              <a:t>تتمتع جراحة الركبة ذات الكسور الدقيقة بفرصة نجاح بنسبة 75٪ للمرضى الذين يعانون من تنكس الركبتين. يتم إجراء الجراحة على ثلاثة مرضى. أوجد احتمال نجاح العملية الجراحية لمريضين بالضبط.</a:t>
            </a:r>
            <a:endParaRPr lang="en-US" sz="2400" dirty="0"/>
          </a:p>
        </p:txBody>
      </p:sp>
    </p:spTree>
    <p:extLst>
      <p:ext uri="{BB962C8B-B14F-4D97-AF65-F5344CB8AC3E}">
        <p14:creationId xmlns:p14="http://schemas.microsoft.com/office/powerpoint/2010/main" val="1247939606"/>
      </p:ext>
    </p:extLst>
  </p:cSld>
  <p:clrMapOvr>
    <a:masterClrMapping/>
  </p:clrMapOvr>
  <mc:AlternateContent xmlns:mc="http://schemas.openxmlformats.org/markup-compatibility/2006" xmlns:p14="http://schemas.microsoft.com/office/powerpoint/2010/main">
    <mc:Choice Requires="p14">
      <p:transition p14:dur="10" advTm="145120"/>
    </mc:Choice>
    <mc:Fallback xmlns="">
      <p:transition advTm="145120"/>
    </mc:Fallback>
  </mc:AlternateContent>
  <p:timing>
    <p:tnLst>
      <p:par>
        <p:cTn id="1" dur="indefinite" restart="never" nodeType="tmRoot"/>
      </p:par>
    </p:tnLst>
  </p:timing>
  <p:extLst mod="1">
    <p:ext uri="{3A86A75C-4F4B-4683-9AE1-C65F6400EC91}">
      <p14:laserTraceLst xmlns:p14="http://schemas.microsoft.com/office/powerpoint/2010/main">
        <p14:tracePtLst>
          <p14:tracePt t="8151" x="6180138" y="3178175"/>
          <p14:tracePt t="8159" x="6537325" y="3025775"/>
          <p14:tracePt t="8167" x="7146925" y="2720975"/>
          <p14:tracePt t="8183" x="8382000" y="2125663"/>
          <p14:tracePt t="8200" x="9075738" y="1798638"/>
          <p14:tracePt t="8216" x="9540875" y="1562100"/>
          <p14:tracePt t="8233" x="9799638" y="1417638"/>
          <p14:tracePt t="8249" x="10104438" y="1173163"/>
          <p14:tracePt t="8266" x="10287000" y="898525"/>
          <p14:tracePt t="8283" x="10371138" y="739775"/>
          <p14:tracePt t="8300" x="10393363" y="663575"/>
          <p14:tracePt t="8316" x="10393363" y="655638"/>
          <p14:tracePt t="8415" x="10393363" y="647700"/>
          <p14:tracePt t="8447" x="10379075" y="647700"/>
          <p14:tracePt t="8455" x="10347325" y="647700"/>
          <p14:tracePt t="8467" x="10279063" y="647700"/>
          <p14:tracePt t="8483" x="9813925" y="998538"/>
          <p14:tracePt t="8500" x="9274175" y="1387475"/>
          <p14:tracePt t="8517" x="8670925" y="1698625"/>
          <p14:tracePt t="8533" x="8001000" y="1920875"/>
          <p14:tracePt t="8550" x="7132638" y="2095500"/>
          <p14:tracePt t="8567" x="6850063" y="2125663"/>
          <p14:tracePt t="8583" x="6804025" y="2125663"/>
          <p14:tracePt t="8679" x="6797675" y="2179638"/>
          <p14:tracePt t="8687" x="6797675" y="2255838"/>
          <p14:tracePt t="8700" x="6797675" y="2339975"/>
          <p14:tracePt t="8717" x="6797675" y="2454275"/>
          <p14:tracePt t="8733" x="6934200" y="2552700"/>
          <p14:tracePt t="8750" x="7421563" y="2574925"/>
          <p14:tracePt t="8767" x="7718425" y="2544763"/>
          <p14:tracePt t="8783" x="7832725" y="2468563"/>
          <p14:tracePt t="8800" x="7848600" y="2460625"/>
          <p14:tracePt t="8817" x="7848600" y="2454275"/>
          <p14:tracePt t="8833" x="7794625" y="2362200"/>
          <p14:tracePt t="8850" x="7673975" y="2293938"/>
          <p14:tracePt t="8867" x="7666038" y="2278063"/>
          <p14:tracePt t="8900" x="7794625" y="2239963"/>
          <p14:tracePt t="8917" x="8199438" y="2187575"/>
          <p14:tracePt t="8933" x="8594725" y="2171700"/>
          <p14:tracePt t="8950" x="8747125" y="2163763"/>
          <p14:tracePt t="8991" x="8694738" y="2141538"/>
          <p14:tracePt t="9000" x="8602663" y="2133600"/>
          <p14:tracePt t="9017" x="8480425" y="2087563"/>
          <p14:tracePt t="9033" x="8397875" y="2087563"/>
          <p14:tracePt t="9050" x="8374063" y="2087563"/>
          <p14:tracePt t="9067" x="8404225" y="2103438"/>
          <p14:tracePt t="9083" x="8474075" y="2111375"/>
          <p14:tracePt t="9100" x="8556625" y="2141538"/>
          <p14:tracePt t="9116" x="8594725" y="2149475"/>
          <p14:tracePt t="9175" x="8572500" y="2149475"/>
          <p14:tracePt t="9183" x="8556625" y="2149475"/>
          <p14:tracePt t="9191" x="8542338" y="2149475"/>
          <p14:tracePt t="9375" x="8534400" y="2149475"/>
          <p14:tracePt t="9383" x="8518525" y="2141538"/>
          <p14:tracePt t="9391" x="8504238" y="2133600"/>
          <p14:tracePt t="9687" x="8496300" y="2133600"/>
          <p14:tracePt t="9695" x="8474075" y="2133600"/>
          <p14:tracePt t="9703" x="8450263" y="2133600"/>
          <p14:tracePt t="9717" x="8359775" y="2163763"/>
          <p14:tracePt t="9734" x="7970838" y="2278063"/>
          <p14:tracePt t="9750" x="7620000" y="2332038"/>
          <p14:tracePt t="9767" x="7292975" y="2362200"/>
          <p14:tracePt t="9784" x="7064375" y="2392363"/>
          <p14:tracePt t="9801" x="7002463" y="2400300"/>
          <p14:tracePt t="22263" x="7002463" y="2392363"/>
          <p14:tracePt t="22271" x="7010400" y="2370138"/>
          <p14:tracePt t="22279" x="7026275" y="2354263"/>
          <p14:tracePt t="22327" x="7048500" y="2346325"/>
          <p14:tracePt t="22335" x="7056438" y="2346325"/>
          <p14:tracePt t="22343" x="7070725" y="2339975"/>
          <p14:tracePt t="22355" x="7078663" y="2339975"/>
          <p14:tracePt t="22372" x="7094538" y="2332038"/>
          <p14:tracePt t="22388" x="7102475" y="2332038"/>
          <p14:tracePt t="22423" x="7124700" y="2324100"/>
          <p14:tracePt t="22431" x="7132638" y="2316163"/>
          <p14:tracePt t="22439" x="7146925" y="2316163"/>
          <p14:tracePt t="22455" x="7216775" y="2316163"/>
          <p14:tracePt t="22472" x="7292975" y="2316163"/>
          <p14:tracePt t="22488" x="7375525" y="2316163"/>
          <p14:tracePt t="22505" x="7459663" y="2316163"/>
          <p14:tracePt t="22522" x="7513638" y="2316163"/>
          <p14:tracePt t="22538" x="7535863" y="2316163"/>
          <p14:tracePt t="22655" x="7521575" y="2316163"/>
          <p14:tracePt t="22663" x="7451725" y="2316163"/>
          <p14:tracePt t="22672" x="7345363" y="2316163"/>
          <p14:tracePt t="22688" x="7078663" y="2354263"/>
          <p14:tracePt t="22705" x="6858000" y="2362200"/>
          <p14:tracePt t="22722" x="6645275" y="2362200"/>
          <p14:tracePt t="22739" x="6484938" y="2362200"/>
          <p14:tracePt t="22755" x="6400800" y="2346325"/>
          <p14:tracePt t="22815" x="6400800" y="2332038"/>
          <p14:tracePt t="22823" x="6423025" y="2286000"/>
          <p14:tracePt t="22831" x="6499225" y="2270125"/>
          <p14:tracePt t="22839" x="6591300" y="2239963"/>
          <p14:tracePt t="22855" x="6873875" y="2179638"/>
          <p14:tracePt t="22872" x="7208838" y="2141538"/>
          <p14:tracePt t="22889" x="7459663" y="2125663"/>
          <p14:tracePt t="22905" x="7581900" y="2125663"/>
          <p14:tracePt t="22922" x="7589838" y="2125663"/>
          <p14:tracePt t="22959" x="7597775" y="2125663"/>
          <p14:tracePt t="22972" x="7566025" y="2149475"/>
          <p14:tracePt t="22989" x="7399338" y="2201863"/>
          <p14:tracePt t="23005" x="7254875" y="2232025"/>
          <p14:tracePt t="23022" x="7185025" y="2239963"/>
          <p14:tracePt t="23055" x="7185025" y="2247900"/>
          <p14:tracePt t="23072" x="7399338" y="2247900"/>
          <p14:tracePt t="23089" x="7772400" y="2247900"/>
          <p14:tracePt t="23105" x="7985125" y="2247900"/>
          <p14:tracePt t="23122" x="8031163" y="2247900"/>
          <p14:tracePt t="23155" x="8023225" y="2247900"/>
          <p14:tracePt t="23172" x="7902575" y="2247900"/>
          <p14:tracePt t="23189" x="7772400" y="2247900"/>
          <p14:tracePt t="23205" x="7756525" y="2247900"/>
          <p14:tracePt t="23231" x="7788275" y="2247900"/>
          <p14:tracePt t="23239" x="7848600" y="2255838"/>
          <p14:tracePt t="23255" x="8054975" y="2263775"/>
          <p14:tracePt t="23272" x="8245475" y="2263775"/>
          <p14:tracePt t="23289" x="8275638" y="2263775"/>
          <p14:tracePt t="23327" x="8245475" y="2263775"/>
          <p14:tracePt t="23339" x="8153400" y="2239963"/>
          <p14:tracePt t="23355" x="7970838" y="2193925"/>
          <p14:tracePt t="23372" x="7886700" y="2193925"/>
          <p14:tracePt t="23405" x="7908925" y="2193925"/>
          <p14:tracePt t="23422" x="8153400" y="2217738"/>
          <p14:tracePt t="23439" x="8366125" y="2217738"/>
          <p14:tracePt t="23455" x="8428038" y="2217738"/>
          <p14:tracePt t="23495" x="8420100" y="2217738"/>
          <p14:tracePt t="23505" x="8374063" y="2217738"/>
          <p14:tracePt t="23522" x="8297863" y="2193925"/>
          <p14:tracePt t="23555" x="8289925" y="2187575"/>
          <p14:tracePt t="23591" x="8305800" y="2187575"/>
          <p14:tracePt t="23600" x="8335963" y="2187575"/>
          <p14:tracePt t="23607" x="8366125" y="2187575"/>
          <p14:tracePt t="23622" x="8382000" y="2201863"/>
          <p14:tracePt t="23679" x="8382000" y="2209800"/>
          <p14:tracePt t="23695" x="8374063" y="2209800"/>
          <p14:tracePt t="23703" x="8359775" y="2209800"/>
          <p14:tracePt t="23711" x="8343900" y="2209800"/>
          <p14:tracePt t="23722" x="8328025" y="2209800"/>
          <p14:tracePt t="23739" x="8297863" y="2201863"/>
          <p14:tracePt t="23755" x="8289925" y="2201863"/>
          <p14:tracePt t="24103" x="8297863" y="2201863"/>
          <p14:tracePt t="24111" x="8351838" y="2193925"/>
          <p14:tracePt t="24122" x="8466138" y="2163763"/>
          <p14:tracePt t="24139" x="8847138" y="2155825"/>
          <p14:tracePt t="24156" x="9144000" y="2155825"/>
          <p14:tracePt t="24172" x="9288463" y="2155825"/>
          <p14:tracePt t="24263" x="9280525" y="2155825"/>
          <p14:tracePt t="24271" x="9250363" y="2155825"/>
          <p14:tracePt t="24279" x="9190038" y="2155825"/>
          <p14:tracePt t="24289" x="9113838" y="2155825"/>
          <p14:tracePt t="24306" x="8923338" y="2179638"/>
          <p14:tracePt t="24322" x="8724900" y="2201863"/>
          <p14:tracePt t="24339" x="8526463" y="2201863"/>
          <p14:tracePt t="24356" x="8397875" y="2201863"/>
          <p14:tracePt t="24372" x="8366125" y="2201863"/>
          <p14:tracePt t="24511" x="8374063" y="2201863"/>
          <p14:tracePt t="24519" x="8404225" y="2201863"/>
          <p14:tracePt t="24527" x="8428038" y="2201863"/>
          <p14:tracePt t="24539" x="8442325" y="2193925"/>
          <p14:tracePt t="24671" x="8435975" y="2193925"/>
          <p14:tracePt t="24687" x="8428038" y="2193925"/>
          <p14:tracePt t="24695" x="8412163" y="2193925"/>
          <p14:tracePt t="24706" x="8404225" y="2193925"/>
          <p14:tracePt t="24723" x="8382000" y="2187575"/>
          <p14:tracePt t="24756" x="8374063" y="2187575"/>
          <p14:tracePt t="25367" x="8313738" y="2187575"/>
          <p14:tracePt t="25375" x="8221663" y="2232025"/>
          <p14:tracePt t="25390" x="8099425" y="2278063"/>
          <p14:tracePt t="25406" x="7407275" y="2492375"/>
          <p14:tracePt t="25423" x="6765925" y="2574925"/>
          <p14:tracePt t="25439" x="6126163" y="2674938"/>
          <p14:tracePt t="25456" x="5584825" y="2743200"/>
          <p14:tracePt t="25473" x="5143500" y="2773363"/>
          <p14:tracePt t="25489" x="4846638" y="2773363"/>
          <p14:tracePt t="25506" x="4664075" y="2765425"/>
          <p14:tracePt t="25523" x="4564063" y="2735263"/>
          <p14:tracePt t="25539" x="4495800" y="2697163"/>
          <p14:tracePt t="25556" x="4465638" y="2667000"/>
          <p14:tracePt t="25573" x="4449763" y="2636838"/>
          <p14:tracePt t="25590" x="4435475" y="2574925"/>
          <p14:tracePt t="25606" x="4435475" y="2544763"/>
          <p14:tracePt t="25623" x="4441825" y="2476500"/>
          <p14:tracePt t="25639" x="4511675" y="2370138"/>
          <p14:tracePt t="25656" x="4618038" y="2316163"/>
          <p14:tracePt t="25673" x="4784725" y="2278063"/>
          <p14:tracePt t="25690" x="4922838" y="2278063"/>
          <p14:tracePt t="25706" x="5045075" y="2278063"/>
          <p14:tracePt t="25723" x="5075238" y="2278063"/>
          <p14:tracePt t="25756" x="5075238" y="2362200"/>
          <p14:tracePt t="25773" x="5067300" y="2536825"/>
          <p14:tracePt t="25790" x="4854575" y="2735263"/>
          <p14:tracePt t="25806" x="4670425" y="2751138"/>
          <p14:tracePt t="25823" x="4479925" y="2720975"/>
          <p14:tracePt t="25840" x="4313238" y="2598738"/>
          <p14:tracePt t="25856" x="4267200" y="2476500"/>
          <p14:tracePt t="25873" x="4289425" y="2332038"/>
          <p14:tracePt t="25890" x="4495800" y="2155825"/>
          <p14:tracePt t="25906" x="5197475" y="1951038"/>
          <p14:tracePt t="25923" x="6164263" y="1820863"/>
          <p14:tracePt t="25940" x="7239000" y="1806575"/>
          <p14:tracePt t="25956" x="8169275" y="1828800"/>
          <p14:tracePt t="25973" x="8839200" y="2049463"/>
          <p14:tracePt t="25990" x="9045575" y="2209800"/>
          <p14:tracePt t="26006" x="9045575" y="2316163"/>
          <p14:tracePt t="26023" x="8991600" y="2400300"/>
          <p14:tracePt t="26040" x="8823325" y="2446338"/>
          <p14:tracePt t="26056" x="8602663" y="2454275"/>
          <p14:tracePt t="26073" x="8389938" y="2400300"/>
          <p14:tracePt t="26090" x="8305800" y="2316163"/>
          <p14:tracePt t="26106" x="8297863" y="2247900"/>
          <p14:tracePt t="26123" x="8382000" y="2125663"/>
          <p14:tracePt t="26143" x="8893175" y="1973263"/>
          <p14:tracePt t="26156" x="9151938" y="1951038"/>
          <p14:tracePt t="26173" x="9647238" y="1951038"/>
          <p14:tracePt t="26190" x="9990138" y="1973263"/>
          <p14:tracePt t="26206" x="10004425" y="1981200"/>
          <p14:tracePt t="26223" x="9944100" y="2095500"/>
          <p14:tracePt t="26239" x="9775825" y="2201863"/>
          <p14:tracePt t="26256" x="9418638" y="2270125"/>
          <p14:tracePt t="26273" x="9090025" y="2308225"/>
          <p14:tracePt t="26289" x="8915400" y="2308225"/>
          <p14:tracePt t="26306" x="8861425" y="2308225"/>
          <p14:tracePt t="26350" x="8861425" y="2301875"/>
          <p14:tracePt t="26358" x="8861425" y="2293938"/>
          <p14:tracePt t="26431" x="8861425" y="2286000"/>
          <p14:tracePt t="26439" x="8839200" y="2286000"/>
          <p14:tracePt t="26447" x="8816975" y="2270125"/>
          <p14:tracePt t="26456" x="8778875" y="2270125"/>
          <p14:tracePt t="26473" x="8724900" y="2247900"/>
          <p14:tracePt t="26490" x="8678863" y="2239963"/>
          <p14:tracePt t="26506" x="8602663" y="2232025"/>
          <p14:tracePt t="26523" x="8588375" y="2225675"/>
          <p14:tracePt t="26540" x="8556625" y="2217738"/>
          <p14:tracePt t="26556" x="8518525" y="2217738"/>
          <p14:tracePt t="26573" x="8397875" y="2209800"/>
          <p14:tracePt t="26590" x="8069263" y="2209800"/>
          <p14:tracePt t="26607" x="7916863" y="2209800"/>
          <p14:tracePt t="26623" x="7802563" y="2209800"/>
          <p14:tracePt t="26640" x="7772400" y="2193925"/>
          <p14:tracePt t="26657" x="7772400" y="2187575"/>
          <p14:tracePt t="26673" x="7772400" y="2141538"/>
          <p14:tracePt t="26690" x="7772400" y="2027238"/>
          <p14:tracePt t="26707" x="7802563" y="1866900"/>
          <p14:tracePt t="26723" x="7870825" y="1698625"/>
          <p14:tracePt t="26740" x="7962900" y="1539875"/>
          <p14:tracePt t="26757" x="8077200" y="1409700"/>
          <p14:tracePt t="26773" x="8335963" y="1303338"/>
          <p14:tracePt t="26790" x="8632825" y="1249363"/>
          <p14:tracePt t="26807" x="8915400" y="1249363"/>
          <p14:tracePt t="26823" x="9045575" y="1311275"/>
          <p14:tracePt t="26840" x="9166225" y="1501775"/>
          <p14:tracePt t="26857" x="9242425" y="1790700"/>
          <p14:tracePt t="26873" x="9242425" y="2141538"/>
          <p14:tracePt t="26890" x="9190038" y="2536825"/>
          <p14:tracePt t="26907" x="9029700" y="2819400"/>
          <p14:tracePt t="26923" x="8831263" y="2917825"/>
          <p14:tracePt t="26940" x="8648700" y="2933700"/>
          <p14:tracePt t="26957" x="8480425" y="2903538"/>
          <p14:tracePt t="26973" x="8229600" y="2765425"/>
          <p14:tracePt t="26990" x="7870825" y="2400300"/>
          <p14:tracePt t="27007" x="7780338" y="2141538"/>
          <p14:tracePt t="27023" x="7772400" y="1951038"/>
          <p14:tracePt t="27040" x="7810500" y="1752600"/>
          <p14:tracePt t="27057" x="7954963" y="1584325"/>
          <p14:tracePt t="27073" x="8169275" y="1501775"/>
          <p14:tracePt t="27090" x="8389938" y="1485900"/>
          <p14:tracePt t="27107" x="8550275" y="1501775"/>
          <p14:tracePt t="27123" x="8632825" y="1577975"/>
          <p14:tracePt t="27140" x="8656638" y="1744663"/>
          <p14:tracePt t="27157" x="8656638" y="2035175"/>
          <p14:tracePt t="27173" x="8504238" y="2346325"/>
          <p14:tracePt t="27190" x="8283575" y="2522538"/>
          <p14:tracePt t="27206" x="7978775" y="2544763"/>
          <p14:tracePt t="27223" x="7704138" y="2422525"/>
          <p14:tracePt t="27240" x="7407275" y="2141538"/>
          <p14:tracePt t="27256" x="7216775" y="1866900"/>
          <p14:tracePt t="27273" x="7178675" y="1676400"/>
          <p14:tracePt t="27290" x="7178675" y="1539875"/>
          <p14:tracePt t="27306" x="7299325" y="1425575"/>
          <p14:tracePt t="27323" x="7521575" y="1371600"/>
          <p14:tracePt t="27340" x="7864475" y="1363663"/>
          <p14:tracePt t="27357" x="8123238" y="1371600"/>
          <p14:tracePt t="27374" x="8251825" y="1455738"/>
          <p14:tracePt t="27390" x="8313738" y="1646238"/>
          <p14:tracePt t="27407" x="8313738" y="1812925"/>
          <p14:tracePt t="27423" x="8259763" y="1965325"/>
          <p14:tracePt t="27440" x="8199438" y="2035175"/>
          <p14:tracePt t="27457" x="8153400" y="2049463"/>
          <p14:tracePt t="27474" x="8137525" y="2049463"/>
          <p14:tracePt t="27535" x="8137525" y="2041525"/>
          <p14:tracePt t="29127" x="8131175" y="2035175"/>
          <p14:tracePt t="29135" x="8107363" y="2035175"/>
          <p14:tracePt t="29143" x="8077200" y="2035175"/>
          <p14:tracePt t="29158" x="7962900" y="2041525"/>
          <p14:tracePt t="29174" x="7894638" y="2065338"/>
          <p14:tracePt t="29191" x="7742238" y="2111375"/>
          <p14:tracePt t="29208" x="7673975" y="2125663"/>
          <p14:tracePt t="29241" x="7666038" y="2125663"/>
          <p14:tracePt t="29258" x="7666038" y="2103438"/>
          <p14:tracePt t="29274" x="7680325" y="1965325"/>
          <p14:tracePt t="29291" x="7704138" y="1812925"/>
          <p14:tracePt t="29308" x="7718425" y="1668463"/>
          <p14:tracePt t="29324" x="7750175" y="1554163"/>
          <p14:tracePt t="29341" x="7780338" y="1477963"/>
          <p14:tracePt t="29358" x="7870825" y="1401763"/>
          <p14:tracePt t="29374" x="7970838" y="1379538"/>
          <p14:tracePt t="29391" x="8061325" y="1379538"/>
          <p14:tracePt t="29408" x="8137525" y="1387475"/>
          <p14:tracePt t="29424" x="8221663" y="1417638"/>
          <p14:tracePt t="29441" x="8297863" y="1477963"/>
          <p14:tracePt t="29458" x="8389938" y="1577975"/>
          <p14:tracePt t="29474" x="8435975" y="1698625"/>
          <p14:tracePt t="29491" x="8458200" y="1820863"/>
          <p14:tracePt t="29508" x="8458200" y="1951038"/>
          <p14:tracePt t="29524" x="8442325" y="2087563"/>
          <p14:tracePt t="29541" x="8328025" y="2232025"/>
          <p14:tracePt t="29558" x="8093075" y="2339975"/>
          <p14:tracePt t="29574" x="8008938" y="2354263"/>
          <p14:tracePt t="29591" x="7810500" y="2370138"/>
          <p14:tracePt t="29608" x="7718425" y="2308225"/>
          <p14:tracePt t="29624" x="7642225" y="2217738"/>
          <p14:tracePt t="29641" x="7604125" y="2087563"/>
          <p14:tracePt t="29658" x="7581900" y="1989138"/>
          <p14:tracePt t="29674" x="7581900" y="1882775"/>
          <p14:tracePt t="29691" x="7612063" y="1752600"/>
          <p14:tracePt t="29708" x="7704138" y="1646238"/>
          <p14:tracePt t="29724" x="7848600" y="1546225"/>
          <p14:tracePt t="29741" x="8031163" y="1477963"/>
          <p14:tracePt t="29758" x="8283575" y="1431925"/>
          <p14:tracePt t="29774" x="8335963" y="1431925"/>
          <p14:tracePt t="29791" x="8366125" y="1455738"/>
          <p14:tracePt t="29808" x="8435975" y="1584325"/>
          <p14:tracePt t="29824" x="8496300" y="1798638"/>
          <p14:tracePt t="29841" x="8542338" y="2057400"/>
          <p14:tracePt t="29858" x="8542338" y="2255838"/>
          <p14:tracePt t="29874" x="8526463" y="2422525"/>
          <p14:tracePt t="29891" x="8412163" y="2560638"/>
          <p14:tracePt t="29908" x="8289925" y="2598738"/>
          <p14:tracePt t="29924" x="8145463" y="2598738"/>
          <p14:tracePt t="29941" x="8016875" y="2522538"/>
          <p14:tracePt t="29958" x="7780338" y="2239963"/>
          <p14:tracePt t="29974" x="7680325" y="2027238"/>
          <p14:tracePt t="29991" x="7658100" y="1882775"/>
          <p14:tracePt t="30008" x="7658100" y="1782763"/>
          <p14:tracePt t="30024" x="7688263" y="1706563"/>
          <p14:tracePt t="30041" x="7818438" y="1660525"/>
          <p14:tracePt t="30058" x="7978775" y="1660525"/>
          <p14:tracePt t="30074" x="8131175" y="1668463"/>
          <p14:tracePt t="30091" x="8237538" y="1730375"/>
          <p14:tracePt t="30108" x="8259763" y="1798638"/>
          <p14:tracePt t="30124" x="8283575" y="1935163"/>
          <p14:tracePt t="30127" x="8283575" y="2027238"/>
          <p14:tracePt t="30141" x="8283575" y="2125663"/>
          <p14:tracePt t="30158" x="8161338" y="2293938"/>
          <p14:tracePt t="30174" x="8099425" y="2332038"/>
          <p14:tracePt t="30191" x="8047038" y="2332038"/>
          <p14:tracePt t="30208" x="8016875" y="2324100"/>
          <p14:tracePt t="30225" x="7985125" y="2293938"/>
          <p14:tracePt t="30241" x="7985125" y="2239963"/>
          <p14:tracePt t="30258" x="7985125" y="2163763"/>
          <p14:tracePt t="30275" x="8023225" y="2095500"/>
          <p14:tracePt t="30291" x="8093075" y="2027238"/>
          <p14:tracePt t="30308" x="8175625" y="2019300"/>
          <p14:tracePt t="30325" x="8237538" y="2019300"/>
          <p14:tracePt t="30341" x="8267700" y="2027238"/>
          <p14:tracePt t="30358" x="8297863" y="2149475"/>
          <p14:tracePt t="30375" x="8305800" y="2278063"/>
          <p14:tracePt t="30391" x="8251825" y="2392363"/>
          <p14:tracePt t="30408" x="8145463" y="2438400"/>
          <p14:tracePt t="30425" x="8039100" y="2454275"/>
          <p14:tracePt t="30441" x="7916863" y="2422525"/>
          <p14:tracePt t="30458" x="7780338" y="2286000"/>
          <p14:tracePt t="30475" x="7696200" y="2149475"/>
          <p14:tracePt t="30491" x="7688263" y="2049463"/>
          <p14:tracePt t="30508" x="7688263" y="1943100"/>
          <p14:tracePt t="30525" x="7734300" y="1858963"/>
          <p14:tracePt t="30541" x="7856538" y="1820863"/>
          <p14:tracePt t="30558" x="8061325" y="1820863"/>
          <p14:tracePt t="30575" x="8153400" y="1844675"/>
          <p14:tracePt t="30591" x="8237538" y="1935163"/>
          <p14:tracePt t="30608" x="8259763" y="2073275"/>
          <p14:tracePt t="30625" x="8259763" y="2193925"/>
          <p14:tracePt t="30641" x="8131175" y="2324100"/>
          <p14:tracePt t="30658" x="7940675" y="2370138"/>
          <p14:tracePt t="30675" x="7726363" y="2392363"/>
          <p14:tracePt t="30691" x="7543800" y="2346325"/>
          <p14:tracePt t="30708" x="7483475" y="2316163"/>
          <p14:tracePt t="30725" x="7483475" y="2286000"/>
          <p14:tracePt t="30742" x="7543800" y="2217738"/>
          <p14:tracePt t="30758" x="7712075" y="2163763"/>
          <p14:tracePt t="30775" x="8131175" y="2117725"/>
          <p14:tracePt t="30791" x="8335963" y="2117725"/>
          <p14:tracePt t="30808" x="8366125" y="2117725"/>
          <p14:tracePt t="30841" x="8321675" y="2201863"/>
          <p14:tracePt t="30858" x="8199438" y="2247900"/>
          <p14:tracePt t="30875" x="8008938" y="2270125"/>
          <p14:tracePt t="30891" x="7864475" y="2270125"/>
          <p14:tracePt t="30908" x="7780338" y="2232025"/>
          <p14:tracePt t="30925" x="7764463" y="2193925"/>
          <p14:tracePt t="30942" x="7780338" y="2141538"/>
          <p14:tracePt t="30958" x="7826375" y="2117725"/>
          <p14:tracePt t="30975" x="8008938" y="2095500"/>
          <p14:tracePt t="30991" x="8115300" y="2095500"/>
          <p14:tracePt t="31008" x="8145463" y="2117725"/>
          <p14:tracePt t="31025" x="8145463" y="2155825"/>
          <p14:tracePt t="31042" x="8145463" y="2209800"/>
          <p14:tracePt t="31058" x="8077200" y="2270125"/>
          <p14:tracePt t="31075" x="8016875" y="2270125"/>
          <p14:tracePt t="31092" x="7954963" y="2255838"/>
          <p14:tracePt t="31108" x="7908925" y="2193925"/>
          <p14:tracePt t="31111" x="7908925" y="2163763"/>
          <p14:tracePt t="31125" x="7908925" y="2125663"/>
          <p14:tracePt t="31142" x="7916863" y="2041525"/>
          <p14:tracePt t="31158" x="7978775" y="2019300"/>
          <p14:tracePt t="31175" x="8047038" y="2019300"/>
          <p14:tracePt t="31192" x="8161338" y="2079625"/>
          <p14:tracePt t="31208" x="8237538" y="2163763"/>
          <p14:tracePt t="31225" x="8251825" y="2255838"/>
          <p14:tracePt t="31242" x="8251825" y="2324100"/>
          <p14:tracePt t="31258" x="8229600" y="2354263"/>
          <p14:tracePt t="31275" x="8175625" y="2354263"/>
          <p14:tracePt t="31292" x="8069263" y="2316163"/>
          <p14:tracePt t="31308" x="7970838" y="2239963"/>
          <p14:tracePt t="31325" x="7970838" y="2193925"/>
          <p14:tracePt t="31342" x="7993063" y="2155825"/>
          <p14:tracePt t="31358" x="8023225" y="2155825"/>
          <p14:tracePt t="31375" x="8161338" y="2163763"/>
          <p14:tracePt t="31392" x="8289925" y="2232025"/>
          <p14:tracePt t="31408" x="8321675" y="2270125"/>
          <p14:tracePt t="31425" x="8321675" y="2278063"/>
          <p14:tracePt t="31442" x="8297863" y="2308225"/>
          <p14:tracePt t="31458" x="8213725" y="2324100"/>
          <p14:tracePt t="31475" x="8107363" y="2324100"/>
          <p14:tracePt t="31492" x="8031163" y="2308225"/>
          <p14:tracePt t="31508" x="8023225" y="2308225"/>
          <p14:tracePt t="31525" x="8016875" y="2301875"/>
          <p14:tracePt t="31542" x="8016875" y="2293938"/>
          <p14:tracePt t="31775" x="8016875" y="2247900"/>
          <p14:tracePt t="31783" x="8031163" y="2193925"/>
          <p14:tracePt t="31792" x="8039100" y="2133600"/>
          <p14:tracePt t="31808" x="8054975" y="1889125"/>
          <p14:tracePt t="31825" x="8093075" y="1562100"/>
          <p14:tracePt t="31842" x="8093075" y="1249363"/>
          <p14:tracePt t="31859" x="8093075" y="990600"/>
          <p14:tracePt t="31875" x="8069263" y="800100"/>
          <p14:tracePt t="31892" x="8061325" y="693738"/>
          <p14:tracePt t="31909" x="8047038" y="609600"/>
          <p14:tracePt t="31925" x="8039100" y="541338"/>
          <p14:tracePt t="31942" x="8039100" y="503238"/>
          <p14:tracePt t="31959" x="8031163" y="479425"/>
          <p14:tracePt t="31992" x="8023225" y="457200"/>
          <p14:tracePt t="32023" x="8016875" y="449263"/>
          <p14:tracePt t="32039" x="8016875" y="441325"/>
          <p14:tracePt t="32047" x="8008938" y="434975"/>
          <p14:tracePt t="32059" x="8001000" y="427038"/>
          <p14:tracePt t="32075" x="7985125" y="419100"/>
          <p14:tracePt t="32092" x="7954963" y="411163"/>
          <p14:tracePt t="32109" x="7924800" y="403225"/>
          <p14:tracePt t="32126" x="7908925" y="396875"/>
          <p14:tracePt t="32128" x="7894638" y="396875"/>
          <p14:tracePt t="32255" x="7908925" y="396875"/>
          <p14:tracePt t="32263" x="7924800" y="396875"/>
          <p14:tracePt t="32271" x="7947025" y="396875"/>
          <p14:tracePt t="32279" x="7970838" y="403225"/>
          <p14:tracePt t="32292" x="7993063" y="411163"/>
          <p14:tracePt t="32309" x="8031163" y="411163"/>
          <p14:tracePt t="32325" x="8077200" y="411163"/>
          <p14:tracePt t="32342" x="8093075" y="411163"/>
          <p14:tracePt t="32487" x="8099425" y="427038"/>
          <p14:tracePt t="32495" x="8099425" y="511175"/>
          <p14:tracePt t="32503" x="8099425" y="579438"/>
          <p14:tracePt t="32511" x="8099425" y="631825"/>
          <p14:tracePt t="32525" x="8099425" y="701675"/>
          <p14:tracePt t="32542" x="8099425" y="822325"/>
          <p14:tracePt t="32559" x="8099425" y="860425"/>
          <p14:tracePt t="32951" x="8077200" y="898525"/>
          <p14:tracePt t="32959" x="8047038" y="1006475"/>
          <p14:tracePt t="32967" x="8016875" y="1127125"/>
          <p14:tracePt t="32976" x="7954963" y="1311275"/>
          <p14:tracePt t="32992" x="7870825" y="1608138"/>
          <p14:tracePt t="33009" x="7788275" y="1844675"/>
          <p14:tracePt t="33026" x="7742238" y="1981200"/>
          <p14:tracePt t="33042" x="7712075" y="2041525"/>
          <p14:tracePt t="33059" x="7696200" y="2073275"/>
          <p14:tracePt t="33076" x="7696200" y="2087563"/>
          <p14:tracePt t="33109" x="7696200" y="2095500"/>
          <p14:tracePt t="33495" x="7704138" y="2095500"/>
          <p14:tracePt t="33503" x="7712075" y="2087563"/>
          <p14:tracePt t="33511" x="7734300" y="2079625"/>
          <p14:tracePt t="33526" x="7756525" y="2065338"/>
          <p14:tracePt t="33542" x="7832725" y="2041525"/>
          <p14:tracePt t="33559" x="7864475" y="2035175"/>
          <p14:tracePt t="33576" x="7878763" y="2035175"/>
          <p14:tracePt t="39911" x="7856538" y="2049463"/>
          <p14:tracePt t="39919" x="7826375" y="2270125"/>
          <p14:tracePt t="39928" x="7772400" y="2514600"/>
          <p14:tracePt t="39945" x="7666038" y="2857500"/>
          <p14:tracePt t="39961" x="7459663" y="3292475"/>
          <p14:tracePt t="39978" x="7140575" y="3787775"/>
          <p14:tracePt t="39995" x="6804025" y="4244975"/>
          <p14:tracePt t="40011" x="6400800" y="4618038"/>
          <p14:tracePt t="40028" x="5889625" y="4968875"/>
          <p14:tracePt t="40045" x="5341938" y="5273675"/>
          <p14:tracePt t="40061" x="4991100" y="5448300"/>
          <p14:tracePt t="40078" x="4830763" y="5478463"/>
          <p14:tracePt t="40095" x="4754563" y="5478463"/>
          <p14:tracePt t="40111" x="4724400" y="5478463"/>
          <p14:tracePt t="40128" x="4686300" y="5456238"/>
          <p14:tracePt t="40145" x="4610100" y="5364163"/>
          <p14:tracePt t="40162" x="4511675" y="5203825"/>
          <p14:tracePt t="40178" x="4427538" y="5083175"/>
          <p14:tracePt t="40195" x="4365625" y="4999038"/>
          <p14:tracePt t="40212" x="4321175" y="4953000"/>
          <p14:tracePt t="40228" x="4275138" y="4914900"/>
          <p14:tracePt t="40245" x="4244975" y="4906963"/>
          <p14:tracePt t="40262" x="4237038" y="4906963"/>
          <p14:tracePt t="40278" x="4221163" y="4906963"/>
          <p14:tracePt t="40295" x="4160838" y="4930775"/>
          <p14:tracePt t="40312" x="4092575" y="4999038"/>
          <p14:tracePt t="40328" x="3992563" y="5045075"/>
          <p14:tracePt t="40345" x="3908425" y="5067300"/>
          <p14:tracePt t="40362" x="3856038" y="5067300"/>
          <p14:tracePt t="40378" x="3817938" y="5067300"/>
          <p14:tracePt t="40395" x="3787775" y="5059363"/>
          <p14:tracePt t="40412" x="3679825" y="5006975"/>
          <p14:tracePt t="40428" x="3527425" y="4922838"/>
          <p14:tracePt t="40445" x="3390900" y="4838700"/>
          <p14:tracePt t="40462" x="3178175" y="4754563"/>
          <p14:tracePt t="40478" x="3146425" y="4746625"/>
          <p14:tracePt t="40495" x="3116263" y="4740275"/>
          <p14:tracePt t="40559" x="3108325" y="4716463"/>
          <p14:tracePt t="40567" x="3108325" y="4648200"/>
          <p14:tracePt t="40578" x="3108325" y="4572000"/>
          <p14:tracePt t="40595" x="3108325" y="4511675"/>
          <p14:tracePt t="40612" x="3108325" y="4435475"/>
          <p14:tracePt t="40628" x="3108325" y="4381500"/>
          <p14:tracePt t="40645" x="3101975" y="4351338"/>
          <p14:tracePt t="40662" x="3101975" y="4321175"/>
          <p14:tracePt t="40703" x="3101975" y="4313238"/>
          <p14:tracePt t="40719" x="3101975" y="4305300"/>
          <p14:tracePt t="40727" x="3101975" y="4267200"/>
          <p14:tracePt t="40735" x="3101975" y="4237038"/>
          <p14:tracePt t="40759" x="3101975" y="4221163"/>
          <p14:tracePt t="40767" x="3101975" y="4191000"/>
          <p14:tracePt t="40778" x="3101975" y="4152900"/>
          <p14:tracePt t="40795" x="3101975" y="4144963"/>
          <p14:tracePt t="40919" x="3101975" y="4206875"/>
          <p14:tracePt t="40927" x="3078163" y="4313238"/>
          <p14:tracePt t="40935" x="3070225" y="4373563"/>
          <p14:tracePt t="40945" x="3063875" y="4457700"/>
          <p14:tracePt t="40962" x="3040063" y="4564063"/>
          <p14:tracePt t="40979" x="3040063" y="4610100"/>
          <p14:tracePt t="40995" x="3040063" y="4648200"/>
          <p14:tracePt t="41012" x="3040063" y="4678363"/>
          <p14:tracePt t="41029" x="3040063" y="4702175"/>
          <p14:tracePt t="41158" x="3040063" y="4708525"/>
          <p14:tracePt t="41166" x="3040063" y="4792663"/>
          <p14:tracePt t="41174" x="3040063" y="4860925"/>
          <p14:tracePt t="41182" x="3040063" y="4899025"/>
          <p14:tracePt t="41195" x="3040063" y="4930775"/>
          <p14:tracePt t="41212" x="3040063" y="4975225"/>
          <p14:tracePt t="41263" x="3048000" y="4975225"/>
          <p14:tracePt t="41279" x="3063875" y="4922838"/>
          <p14:tracePt t="41287" x="3070225" y="4860925"/>
          <p14:tracePt t="41295" x="3078163" y="4800600"/>
          <p14:tracePt t="41312" x="3101975" y="4656138"/>
          <p14:tracePt t="41329" x="3116263" y="4564063"/>
          <p14:tracePt t="41345" x="3124200" y="4495800"/>
          <p14:tracePt t="41362" x="3140075" y="4427538"/>
          <p14:tracePt t="41379" x="3140075" y="4389438"/>
          <p14:tracePt t="41395" x="3140075" y="4343400"/>
          <p14:tracePt t="41412" x="3146425" y="4321175"/>
          <p14:tracePt t="41445" x="3146425" y="4267200"/>
          <p14:tracePt t="41535" x="3154363" y="4259263"/>
          <p14:tracePt t="41543" x="3170238" y="4259263"/>
          <p14:tracePt t="41551" x="3222625" y="4237038"/>
          <p14:tracePt t="41562" x="3284538" y="4237038"/>
          <p14:tracePt t="41579" x="3475038" y="4237038"/>
          <p14:tracePt t="41595" x="3763963" y="4237038"/>
          <p14:tracePt t="41612" x="4114800" y="4237038"/>
          <p14:tracePt t="41629" x="4449763" y="4244975"/>
          <p14:tracePt t="41646" x="4670425" y="4267200"/>
          <p14:tracePt t="41662" x="4838700" y="4289425"/>
          <p14:tracePt t="41665" x="4884738" y="4289425"/>
          <p14:tracePt t="41679" x="4983163" y="4289425"/>
          <p14:tracePt t="41695" x="5037138" y="4289425"/>
          <p14:tracePt t="41712" x="5083175" y="4289425"/>
          <p14:tracePt t="41729" x="5143500" y="4289425"/>
          <p14:tracePt t="41745" x="5227638" y="4289425"/>
          <p14:tracePt t="41762" x="5318125" y="4289425"/>
          <p14:tracePt t="41779" x="5418138" y="4289425"/>
          <p14:tracePt t="41796" x="5516563" y="4289425"/>
          <p14:tracePt t="41812" x="5554663" y="4289425"/>
          <p14:tracePt t="41829" x="5578475" y="4289425"/>
          <p14:tracePt t="41895" x="5584825" y="4297363"/>
          <p14:tracePt t="41927" x="5600700" y="4365625"/>
          <p14:tracePt t="41935" x="5622925" y="4465638"/>
          <p14:tracePt t="41945" x="5638800" y="4511675"/>
          <p14:tracePt t="41962" x="5654675" y="4610100"/>
          <p14:tracePt t="41979" x="5661025" y="4640263"/>
          <p14:tracePt t="41996" x="5661025" y="4670425"/>
          <p14:tracePt t="42012" x="5661025" y="4694238"/>
          <p14:tracePt t="42029" x="5661025" y="4708525"/>
          <p14:tracePt t="42046" x="5654675" y="4724400"/>
          <p14:tracePt t="42062" x="5646738" y="4740275"/>
          <p14:tracePt t="42079" x="5630863" y="4746625"/>
          <p14:tracePt t="42096" x="5600700" y="4746625"/>
          <p14:tracePt t="42112" x="5562600" y="4746625"/>
          <p14:tracePt t="42129" x="5524500" y="4754563"/>
          <p14:tracePt t="42146" x="5456238" y="4778375"/>
          <p14:tracePt t="42162" x="5380038" y="4778375"/>
          <p14:tracePt t="42179" x="5280025" y="4778375"/>
          <p14:tracePt t="42195" x="5127625" y="4792663"/>
          <p14:tracePt t="42212" x="4960938" y="4808538"/>
          <p14:tracePt t="42229" x="4740275" y="4822825"/>
          <p14:tracePt t="42246" x="4327525" y="4860925"/>
          <p14:tracePt t="42262" x="4144963" y="4868863"/>
          <p14:tracePt t="42279" x="3970338" y="4892675"/>
          <p14:tracePt t="42296" x="3825875" y="4914900"/>
          <p14:tracePt t="42312" x="3703638" y="4914900"/>
          <p14:tracePt t="42329" x="3559175" y="4914900"/>
          <p14:tracePt t="42346" x="3429000" y="4914900"/>
          <p14:tracePt t="42362" x="3292475" y="4914900"/>
          <p14:tracePt t="42379" x="3192463" y="4914900"/>
          <p14:tracePt t="42396" x="3132138" y="4914900"/>
          <p14:tracePt t="42412" x="3101975" y="4906963"/>
          <p14:tracePt t="42429" x="3086100" y="4899025"/>
          <p14:tracePt t="42446" x="3078163" y="4899025"/>
          <p14:tracePt t="42495" x="3070225" y="4899025"/>
          <p14:tracePt t="42519" x="3063875" y="4884738"/>
          <p14:tracePt t="42527" x="3055938" y="4884738"/>
          <p14:tracePt t="42535" x="3055938" y="4860925"/>
          <p14:tracePt t="42546" x="3048000" y="4860925"/>
          <p14:tracePt t="42562" x="3032125" y="4830763"/>
          <p14:tracePt t="42579" x="3025775" y="4808538"/>
          <p14:tracePt t="42596" x="3025775" y="4792663"/>
          <p14:tracePt t="42612" x="3025775" y="4754563"/>
          <p14:tracePt t="42629" x="3025775" y="4702175"/>
          <p14:tracePt t="42646" x="3025775" y="4594225"/>
          <p14:tracePt t="42662" x="3032125" y="4533900"/>
          <p14:tracePt t="42679" x="3048000" y="4487863"/>
          <p14:tracePt t="42696" x="3063875" y="4435475"/>
          <p14:tracePt t="42712" x="3070225" y="4403725"/>
          <p14:tracePt t="42729" x="3086100" y="4373563"/>
          <p14:tracePt t="42746" x="3094038" y="4335463"/>
          <p14:tracePt t="42762" x="3101975" y="4321175"/>
          <p14:tracePt t="42779" x="3108325" y="4289425"/>
          <p14:tracePt t="42796" x="3124200" y="4267200"/>
          <p14:tracePt t="42813" x="3140075" y="4244975"/>
          <p14:tracePt t="42829" x="3192463" y="4206875"/>
          <p14:tracePt t="42846" x="3292475" y="4198938"/>
          <p14:tracePt t="42863" x="3398838" y="4183063"/>
          <p14:tracePt t="42879" x="3527425" y="4183063"/>
          <p14:tracePt t="42896" x="3717925" y="4183063"/>
          <p14:tracePt t="42913" x="3940175" y="4213225"/>
          <p14:tracePt t="42929" x="4152900" y="4244975"/>
          <p14:tracePt t="42946" x="4373563" y="4267200"/>
          <p14:tracePt t="42963" x="4556125" y="4305300"/>
          <p14:tracePt t="42979" x="4702175" y="4305300"/>
          <p14:tracePt t="42996" x="4792663" y="4305300"/>
          <p14:tracePt t="43013" x="4860925" y="4305300"/>
          <p14:tracePt t="43029" x="4930775" y="4305300"/>
          <p14:tracePt t="43046" x="5013325" y="4305300"/>
          <p14:tracePt t="43063" x="5151438" y="4305300"/>
          <p14:tracePt t="43079" x="5249863" y="4305300"/>
          <p14:tracePt t="43096" x="5318125" y="4313238"/>
          <p14:tracePt t="43113" x="5349875" y="4313238"/>
          <p14:tracePt t="43129" x="5356225" y="4321175"/>
          <p14:tracePt t="43146" x="5380038" y="4327525"/>
          <p14:tracePt t="43163" x="5394325" y="4327525"/>
          <p14:tracePt t="43179" x="5402263" y="4335463"/>
          <p14:tracePt t="43215" x="5410200" y="4335463"/>
          <p14:tracePt t="43231" x="5418138" y="4343400"/>
          <p14:tracePt t="43247" x="5432425" y="4351338"/>
          <p14:tracePt t="43327" x="5432425" y="4373563"/>
          <p14:tracePt t="43335" x="5464175" y="4473575"/>
          <p14:tracePt t="43346" x="5470525" y="4549775"/>
          <p14:tracePt t="43363" x="5470525" y="4625975"/>
          <p14:tracePt t="43379" x="5470525" y="4716463"/>
          <p14:tracePt t="43396" x="5470525" y="4762500"/>
          <p14:tracePt t="43413" x="5456238" y="4830763"/>
          <p14:tracePt t="43430" x="5440363" y="4899025"/>
          <p14:tracePt t="43446" x="5426075" y="4922838"/>
          <p14:tracePt t="43463" x="5426075" y="4937125"/>
          <p14:tracePt t="43496" x="5402263" y="4937125"/>
          <p14:tracePt t="43513" x="5364163" y="4937125"/>
          <p14:tracePt t="43529" x="5280025" y="4945063"/>
          <p14:tracePt t="43546" x="5135563" y="4945063"/>
          <p14:tracePt t="43563" x="4968875" y="4945063"/>
          <p14:tracePt t="43579" x="4754563" y="4945063"/>
          <p14:tracePt t="43596" x="4518025" y="4945063"/>
          <p14:tracePt t="43613" x="4267200" y="4945063"/>
          <p14:tracePt t="43630" x="3962400" y="4945063"/>
          <p14:tracePt t="43646" x="3878263" y="4945063"/>
          <p14:tracePt t="43663" x="3679825" y="4945063"/>
          <p14:tracePt t="43679" x="3543300" y="4960938"/>
          <p14:tracePt t="43696" x="3451225" y="4960938"/>
          <p14:tracePt t="43713" x="3336925" y="4960938"/>
          <p14:tracePt t="43729" x="3254375" y="4960938"/>
          <p14:tracePt t="43746" x="3208338" y="4960938"/>
          <p14:tracePt t="43763" x="3184525" y="4960938"/>
          <p14:tracePt t="43780" x="3162300" y="4960938"/>
          <p14:tracePt t="43796" x="3140075" y="4960938"/>
          <p14:tracePt t="43813" x="3108325" y="4945063"/>
          <p14:tracePt t="43830" x="3032125" y="4914900"/>
          <p14:tracePt t="43846" x="3009900" y="4899025"/>
          <p14:tracePt t="43863" x="2903538" y="4838700"/>
          <p14:tracePt t="43880" x="2841625" y="4800600"/>
          <p14:tracePt t="43896" x="2827338" y="4792663"/>
          <p14:tracePt t="43930" x="2827338" y="4754563"/>
          <p14:tracePt t="43946" x="2827338" y="4678363"/>
          <p14:tracePt t="43963" x="2827338" y="4618038"/>
          <p14:tracePt t="43979" x="2873375" y="4495800"/>
          <p14:tracePt t="43996" x="2895600" y="4419600"/>
          <p14:tracePt t="44013" x="2933700" y="4343400"/>
          <p14:tracePt t="44030" x="2971800" y="4259263"/>
          <p14:tracePt t="44046" x="2994025" y="4221163"/>
          <p14:tracePt t="44063" x="3001963" y="4183063"/>
          <p14:tracePt t="44080" x="3009900" y="4183063"/>
          <p14:tracePt t="44113" x="3017838" y="4168775"/>
          <p14:tracePt t="44130" x="3048000" y="4152900"/>
          <p14:tracePt t="44146" x="3170238" y="4137025"/>
          <p14:tracePt t="44163" x="3330575" y="4106863"/>
          <p14:tracePt t="44179" x="3551238" y="4106863"/>
          <p14:tracePt t="44196" x="3802063" y="4106863"/>
          <p14:tracePt t="44213" x="4016375" y="4106863"/>
          <p14:tracePt t="44230" x="4283075" y="4106863"/>
          <p14:tracePt t="44246" x="4435475" y="4106863"/>
          <p14:tracePt t="44263" x="4549775" y="4106863"/>
          <p14:tracePt t="44280" x="4670425" y="4106863"/>
          <p14:tracePt t="44296" x="4822825" y="4106863"/>
          <p14:tracePt t="44313" x="4991100" y="4106863"/>
          <p14:tracePt t="44330" x="5197475" y="4106863"/>
          <p14:tracePt t="44346" x="5387975" y="4106863"/>
          <p14:tracePt t="44363" x="5546725" y="4106863"/>
          <p14:tracePt t="44380" x="5630863" y="4106863"/>
          <p14:tracePt t="44396" x="5661025" y="4106863"/>
          <p14:tracePt t="44463" x="5668963" y="4106863"/>
          <p14:tracePt t="44495" x="5668963" y="4137025"/>
          <p14:tracePt t="44503" x="5684838" y="4237038"/>
          <p14:tracePt t="44513" x="5692775" y="4313238"/>
          <p14:tracePt t="44530" x="5707063" y="4441825"/>
          <p14:tracePt t="44546" x="5730875" y="4541838"/>
          <p14:tracePt t="44563" x="5737225" y="4632325"/>
          <p14:tracePt t="44580" x="5737225" y="4656138"/>
          <p14:tracePt t="44615" x="5737225" y="4664075"/>
          <p14:tracePt t="44630" x="5737225" y="4702175"/>
          <p14:tracePt t="44646" x="5692775" y="4716463"/>
          <p14:tracePt t="44663" x="5608638" y="4732338"/>
          <p14:tracePt t="44680" x="5494338" y="4754563"/>
          <p14:tracePt t="44697" x="5372100" y="4784725"/>
          <p14:tracePt t="44713" x="5249863" y="4808538"/>
          <p14:tracePt t="44730" x="5089525" y="4838700"/>
          <p14:tracePt t="44746" x="4914900" y="4876800"/>
          <p14:tracePt t="44763" x="4708525" y="4892675"/>
          <p14:tracePt t="44780" x="4503738" y="4930775"/>
          <p14:tracePt t="44796" x="4297363" y="4960938"/>
          <p14:tracePt t="44813" x="4106863" y="4968875"/>
          <p14:tracePt t="44830" x="3832225" y="4968875"/>
          <p14:tracePt t="44846" x="3673475" y="4968875"/>
          <p14:tracePt t="44863" x="3535363" y="4960938"/>
          <p14:tracePt t="44880" x="3390900" y="4945063"/>
          <p14:tracePt t="44897" x="3284538" y="4922838"/>
          <p14:tracePt t="44913" x="3200400" y="4899025"/>
          <p14:tracePt t="44930" x="3146425" y="4884738"/>
          <p14:tracePt t="44947" x="3124200" y="4868863"/>
          <p14:tracePt t="44963" x="3094038" y="4854575"/>
          <p14:tracePt t="44980" x="3070225" y="4838700"/>
          <p14:tracePt t="44997" x="3055938" y="4822825"/>
          <p14:tracePt t="45014" x="3025775" y="4800600"/>
          <p14:tracePt t="45030" x="2994025" y="4778375"/>
          <p14:tracePt t="45047" x="2925763" y="4732338"/>
          <p14:tracePt t="45063" x="2895600" y="4708525"/>
          <p14:tracePt t="45097" x="2895600" y="4694238"/>
          <p14:tracePt t="45113" x="2895600" y="4656138"/>
          <p14:tracePt t="45130" x="2895600" y="4579938"/>
          <p14:tracePt t="45147" x="2949575" y="4473575"/>
          <p14:tracePt t="45163" x="3017838" y="4373563"/>
          <p14:tracePt t="45180" x="3086100" y="4297363"/>
          <p14:tracePt t="45196" x="3132138" y="4244975"/>
          <p14:tracePt t="45213" x="3178175" y="4206875"/>
          <p14:tracePt t="45230" x="3216275" y="4175125"/>
          <p14:tracePt t="45247" x="3254375" y="4144963"/>
          <p14:tracePt t="45263" x="3298825" y="4130675"/>
          <p14:tracePt t="45280" x="3344863" y="4106863"/>
          <p14:tracePt t="45297" x="3444875" y="4106863"/>
          <p14:tracePt t="45313" x="3581400" y="4106863"/>
          <p14:tracePt t="45330" x="3756025" y="4106863"/>
          <p14:tracePt t="45347" x="3908425" y="4106863"/>
          <p14:tracePt t="45363" x="4046538" y="4106863"/>
          <p14:tracePt t="45380" x="4152900" y="4106863"/>
          <p14:tracePt t="45397" x="4251325" y="4106863"/>
          <p14:tracePt t="45413" x="4359275" y="4106863"/>
          <p14:tracePt t="45430" x="4549775" y="4106863"/>
          <p14:tracePt t="45447" x="4724400" y="4106863"/>
          <p14:tracePt t="45463" x="4914900" y="4106863"/>
          <p14:tracePt t="45480" x="5067300" y="4106863"/>
          <p14:tracePt t="45497" x="5165725" y="4106863"/>
          <p14:tracePt t="45513" x="5197475" y="4106863"/>
          <p14:tracePt t="45530" x="5211763" y="4106863"/>
          <p14:tracePt t="45575" x="5227638" y="4106863"/>
          <p14:tracePt t="45583" x="5235575" y="4106863"/>
          <p14:tracePt t="45615" x="5235575" y="4114800"/>
          <p14:tracePt t="45631" x="5241925" y="4114800"/>
          <p14:tracePt t="45639" x="5265738" y="4137025"/>
          <p14:tracePt t="45647" x="5318125" y="4206875"/>
          <p14:tracePt t="45664" x="5418138" y="4343400"/>
          <p14:tracePt t="45680" x="5502275" y="4441825"/>
          <p14:tracePt t="45697" x="5562600" y="4525963"/>
          <p14:tracePt t="45714" x="5578475" y="4564063"/>
          <p14:tracePt t="45730" x="5584825" y="4564063"/>
          <p14:tracePt t="45767" x="5584825" y="4572000"/>
          <p14:tracePt t="45780" x="5584825" y="4587875"/>
          <p14:tracePt t="45797" x="5578475" y="4664075"/>
          <p14:tracePt t="45814" x="5546725" y="4754563"/>
          <p14:tracePt t="45830" x="5532438" y="4770438"/>
          <p14:tracePt t="45847" x="5502275" y="4830763"/>
          <p14:tracePt t="45864" x="5470525" y="4860925"/>
          <p14:tracePt t="45880" x="5448300" y="4876800"/>
          <p14:tracePt t="45897" x="5394325" y="4892675"/>
          <p14:tracePt t="45914" x="5326063" y="4899025"/>
          <p14:tracePt t="45930" x="5211763" y="4899025"/>
          <p14:tracePt t="45947" x="5059363" y="4899025"/>
          <p14:tracePt t="45964" x="4892675" y="4899025"/>
          <p14:tracePt t="45980" x="4686300" y="4899025"/>
          <p14:tracePt t="45997" x="4518025" y="4884738"/>
          <p14:tracePt t="46014" x="4251325" y="4846638"/>
          <p14:tracePt t="46030" x="4098925" y="4846638"/>
          <p14:tracePt t="46047" x="3962400" y="4846638"/>
          <p14:tracePt t="46064" x="3856038" y="4846638"/>
          <p14:tracePt t="46080" x="3779838" y="4846638"/>
          <p14:tracePt t="46097" x="3679825" y="4846638"/>
          <p14:tracePt t="46114" x="3611563" y="4846638"/>
          <p14:tracePt t="46130" x="3551238" y="4846638"/>
          <p14:tracePt t="46147" x="3489325" y="4846638"/>
          <p14:tracePt t="46164" x="3436938" y="4838700"/>
          <p14:tracePt t="46166" x="3406775" y="4830763"/>
          <p14:tracePt t="46180" x="3390900" y="4830763"/>
          <p14:tracePt t="46197" x="3336925" y="4808538"/>
          <p14:tracePt t="46214" x="3230563" y="4800600"/>
          <p14:tracePt t="46230" x="3140075" y="4784725"/>
          <p14:tracePt t="46247" x="3086100" y="4778375"/>
          <p14:tracePt t="46264" x="3063875" y="4770438"/>
          <p14:tracePt t="46335" x="3063875" y="4762500"/>
          <p14:tracePt t="46343" x="3063875" y="4732338"/>
          <p14:tracePt t="46351" x="3063875" y="4708525"/>
          <p14:tracePt t="46364" x="3063875" y="4694238"/>
          <p14:tracePt t="46380" x="3063875" y="4640263"/>
          <p14:tracePt t="46397" x="3063875" y="4602163"/>
          <p14:tracePt t="46414" x="3063875" y="4533900"/>
          <p14:tracePt t="46430" x="3063875" y="4511675"/>
          <p14:tracePt t="46447" x="3063875" y="4473575"/>
          <p14:tracePt t="46464" x="3078163" y="4441825"/>
          <p14:tracePt t="46480" x="3086100" y="4403725"/>
          <p14:tracePt t="46497" x="3101975" y="4373563"/>
          <p14:tracePt t="46514" x="3108325" y="4359275"/>
          <p14:tracePt t="46531" x="3132138" y="4327525"/>
          <p14:tracePt t="46547" x="3146425" y="4313238"/>
          <p14:tracePt t="46564" x="3178175" y="4289425"/>
          <p14:tracePt t="46581" x="3246438" y="4275138"/>
          <p14:tracePt t="46597" x="3382963" y="4267200"/>
          <p14:tracePt t="46614" x="3687763" y="4259263"/>
          <p14:tracePt t="46630" x="3916363" y="4259263"/>
          <p14:tracePt t="46647" x="4130675" y="4259263"/>
          <p14:tracePt t="46664" x="4343400" y="4259263"/>
          <p14:tracePt t="46681" x="4533900" y="4259263"/>
          <p14:tracePt t="46697" x="4678363" y="4259263"/>
          <p14:tracePt t="46714" x="4830763" y="4259263"/>
          <p14:tracePt t="46731" x="4983163" y="4259263"/>
          <p14:tracePt t="46747" x="5135563" y="4259263"/>
          <p14:tracePt t="46764" x="5265738" y="4259263"/>
          <p14:tracePt t="46781" x="5418138" y="4259263"/>
          <p14:tracePt t="46797" x="5540375" y="4259263"/>
          <p14:tracePt t="46814" x="5638800" y="4259263"/>
          <p14:tracePt t="46903" x="5646738" y="4259263"/>
          <p14:tracePt t="46927" x="5654675" y="4259263"/>
          <p14:tracePt t="46951" x="5654675" y="4267200"/>
          <p14:tracePt t="46959" x="5654675" y="4327525"/>
          <p14:tracePt t="46967" x="5668963" y="4403725"/>
          <p14:tracePt t="46981" x="5668963" y="4435475"/>
          <p14:tracePt t="46997" x="5692775" y="4518025"/>
          <p14:tracePt t="47014" x="5692775" y="4525963"/>
          <p14:tracePt t="49135" x="5699125" y="4533900"/>
          <p14:tracePt t="49143" x="5753100" y="4564063"/>
          <p14:tracePt t="49151" x="5813425" y="4610100"/>
          <p14:tracePt t="49165" x="5883275" y="4640263"/>
          <p14:tracePt t="49182" x="6027738" y="4708525"/>
          <p14:tracePt t="49198" x="6218238" y="4762500"/>
          <p14:tracePt t="49215" x="6324600" y="4792663"/>
          <p14:tracePt t="49232" x="6370638" y="4800600"/>
          <p14:tracePt t="49295" x="6392863" y="4800600"/>
          <p14:tracePt t="49303" x="6416675" y="4770438"/>
          <p14:tracePt t="49315" x="6438900" y="4770438"/>
          <p14:tracePt t="49332" x="6477000" y="4732338"/>
          <p14:tracePt t="49348" x="6492875" y="4724400"/>
          <p14:tracePt t="50447" x="6499225" y="4724400"/>
          <p14:tracePt t="50463" x="6515100" y="4724400"/>
          <p14:tracePt t="50479" x="6523038" y="4724400"/>
          <p14:tracePt t="50503" x="6537325" y="4724400"/>
          <p14:tracePt t="50519" x="6553200" y="4724400"/>
          <p14:tracePt t="50527" x="6583363" y="4702175"/>
          <p14:tracePt t="50535" x="6591300" y="4694238"/>
          <p14:tracePt t="50551" x="6599238" y="4678363"/>
          <p14:tracePt t="50565" x="6613525" y="4664075"/>
          <p14:tracePt t="50582" x="6629400" y="4640263"/>
          <p14:tracePt t="50599" x="6637338" y="4618038"/>
          <p14:tracePt t="50615" x="6659563" y="4579938"/>
          <p14:tracePt t="50632" x="6667500" y="4579938"/>
          <p14:tracePt t="50649" x="6689725" y="4541838"/>
          <p14:tracePt t="50665" x="6713538" y="4533900"/>
          <p14:tracePt t="50682" x="6735763" y="4525963"/>
          <p14:tracePt t="50699" x="6751638" y="4525963"/>
          <p14:tracePt t="50732" x="6759575" y="4525963"/>
          <p14:tracePt t="50750" x="6765925" y="4525963"/>
          <p14:tracePt t="50765" x="6765925" y="4518025"/>
          <p14:tracePt t="50782" x="6781800" y="4518025"/>
          <p14:tracePt t="50798" x="6797675" y="4511675"/>
          <p14:tracePt t="50815" x="6797675" y="4503738"/>
          <p14:tracePt t="50887" x="6804025" y="4503738"/>
          <p14:tracePt t="51167" x="6811963" y="4503738"/>
          <p14:tracePt t="51183" x="6827838" y="4457700"/>
          <p14:tracePt t="51191" x="6835775" y="4427538"/>
          <p14:tracePt t="51199" x="6835775" y="4419600"/>
          <p14:tracePt t="51215" x="6842125" y="4397375"/>
          <p14:tracePt t="51232" x="6858000" y="4351338"/>
          <p14:tracePt t="51249" x="6865938" y="4327525"/>
          <p14:tracePt t="51265" x="6888163" y="4283075"/>
          <p14:tracePt t="51282" x="6896100" y="4275138"/>
          <p14:tracePt t="51367" x="6896100" y="4283075"/>
          <p14:tracePt t="51375" x="6911975" y="4365625"/>
          <p14:tracePt t="51384" x="6926263" y="4457700"/>
          <p14:tracePt t="51399" x="6964363" y="4625975"/>
          <p14:tracePt t="51416" x="6988175" y="4732338"/>
          <p14:tracePt t="51432" x="7010400" y="4792663"/>
          <p14:tracePt t="51449" x="7018338" y="4800600"/>
          <p14:tracePt t="51519" x="7040563" y="4770438"/>
          <p14:tracePt t="51527" x="7064375" y="4716463"/>
          <p14:tracePt t="51535" x="7086600" y="4686300"/>
          <p14:tracePt t="51549" x="7108825" y="4664075"/>
          <p14:tracePt t="51566" x="7162800" y="4602163"/>
          <p14:tracePt t="51582" x="7170738" y="4602163"/>
          <p14:tracePt t="51599" x="7185025" y="4594225"/>
          <p14:tracePt t="51616" x="7223125" y="4594225"/>
          <p14:tracePt t="51632" x="7254875" y="4594225"/>
          <p14:tracePt t="51649" x="7315200" y="4594225"/>
          <p14:tracePt t="51666" x="7407275" y="4594225"/>
          <p14:tracePt t="51683" x="7437438" y="4602163"/>
          <p14:tracePt t="52319" x="7445375" y="4610100"/>
          <p14:tracePt t="52343" x="7445375" y="4618038"/>
          <p14:tracePt t="52415" x="7451725" y="4618038"/>
          <p14:tracePt t="52519" x="7467600" y="4656138"/>
          <p14:tracePt t="52527" x="7483475" y="4678363"/>
          <p14:tracePt t="52535" x="7483475" y="4686300"/>
          <p14:tracePt t="52703" x="7489825" y="4686300"/>
          <p14:tracePt t="52727" x="7513638" y="4656138"/>
          <p14:tracePt t="52735" x="7527925" y="4640263"/>
          <p14:tracePt t="52767" x="7543800" y="4625975"/>
          <p14:tracePt t="52775" x="7559675" y="4587875"/>
          <p14:tracePt t="52911" x="7566025" y="4579938"/>
          <p14:tracePt t="52943" x="7573963" y="4579938"/>
          <p14:tracePt t="52951" x="7589838" y="4579938"/>
          <p14:tracePt t="52959" x="7597775" y="4579938"/>
          <p14:tracePt t="52967" x="7604125" y="4579938"/>
          <p14:tracePt t="52983" x="7627938" y="4579938"/>
          <p14:tracePt t="53000" x="7734300" y="4579938"/>
          <p14:tracePt t="53016" x="7764463" y="4587875"/>
          <p14:tracePt t="53033" x="7856538" y="4587875"/>
          <p14:tracePt t="53050" x="7940675" y="4594225"/>
          <p14:tracePt t="53066" x="7993063" y="4594225"/>
          <p14:tracePt t="53083" x="8123238" y="4594225"/>
          <p14:tracePt t="53100" x="8175625" y="4594225"/>
          <p14:tracePt t="53116" x="8283575" y="4594225"/>
          <p14:tracePt t="53133" x="8313738" y="4594225"/>
          <p14:tracePt t="53150" x="8328025" y="4594225"/>
          <p14:tracePt t="53215" x="8351838" y="4594225"/>
          <p14:tracePt t="53223" x="8359775" y="4594225"/>
          <p14:tracePt t="53233" x="8374063" y="4594225"/>
          <p14:tracePt t="53250" x="8382000" y="4594225"/>
          <p14:tracePt t="53266" x="8397875" y="4594225"/>
          <p14:tracePt t="53283" x="8412163" y="4594225"/>
          <p14:tracePt t="53447" x="8420100" y="4594225"/>
          <p14:tracePt t="53455" x="8420100" y="4602163"/>
          <p14:tracePt t="53615" x="8428038" y="4602163"/>
          <p14:tracePt t="53639" x="8428038" y="4625975"/>
          <p14:tracePt t="53647" x="8474075" y="4686300"/>
          <p14:tracePt t="53655" x="8512175" y="4716463"/>
          <p14:tracePt t="53671" x="8512175" y="4724400"/>
          <p14:tracePt t="53687" x="8512175" y="4746625"/>
          <p14:tracePt t="53767" x="8512175" y="4754563"/>
          <p14:tracePt t="54663" x="8504238" y="4754563"/>
          <p14:tracePt t="55751" x="8504238" y="4746625"/>
          <p14:tracePt t="55759" x="8564563" y="4732338"/>
          <p14:tracePt t="55767" x="8610600" y="4724400"/>
          <p14:tracePt t="55784" x="8640763" y="4716463"/>
          <p14:tracePt t="56247" x="8588375" y="4708525"/>
          <p14:tracePt t="56257" x="8496300" y="4708525"/>
          <p14:tracePt t="56267" x="8351838" y="4716463"/>
          <p14:tracePt t="56284" x="7764463" y="4816475"/>
          <p14:tracePt t="56301" x="6994525" y="4854575"/>
          <p14:tracePt t="56318" x="6210300" y="4854575"/>
          <p14:tracePt t="56334" x="5059363" y="4854575"/>
          <p14:tracePt t="56351" x="4495800" y="4854575"/>
          <p14:tracePt t="56367" x="4144963" y="4854575"/>
          <p14:tracePt t="56384" x="3924300" y="4822825"/>
          <p14:tracePt t="56401" x="3771900" y="4770438"/>
          <p14:tracePt t="56417" x="3649663" y="4732338"/>
          <p14:tracePt t="56434" x="3573463" y="4694238"/>
          <p14:tracePt t="56450" x="3521075" y="4686300"/>
          <p14:tracePt t="56467" x="3497263" y="4678363"/>
          <p14:tracePt t="56484" x="3489325" y="4670425"/>
          <p14:tracePt t="56551" x="3482975" y="4670425"/>
          <p14:tracePt t="56559" x="3467100" y="4664075"/>
          <p14:tracePt t="56575" x="3459163" y="4664075"/>
          <p14:tracePt t="56584" x="3451225" y="4664075"/>
          <p14:tracePt t="56601" x="3444875" y="4656138"/>
          <p14:tracePt t="56618" x="3429000" y="4648200"/>
          <p14:tracePt t="56799" x="3444875" y="4648200"/>
          <p14:tracePt t="56807" x="3489325" y="4656138"/>
          <p14:tracePt t="56818" x="3551238" y="4670425"/>
          <p14:tracePt t="56834" x="3741738" y="4678363"/>
          <p14:tracePt t="56851" x="4098925" y="4678363"/>
          <p14:tracePt t="56868" x="4518025" y="4678363"/>
          <p14:tracePt t="56884" x="4991100" y="4678363"/>
          <p14:tracePt t="56901" x="5470525" y="4678363"/>
          <p14:tracePt t="56918" x="6111875" y="4678363"/>
          <p14:tracePt t="56934" x="6507163" y="4678363"/>
          <p14:tracePt t="56951" x="6819900" y="4678363"/>
          <p14:tracePt t="56968" x="7070725" y="4648200"/>
          <p14:tracePt t="56984" x="7254875" y="4625975"/>
          <p14:tracePt t="57001" x="7429500" y="4594225"/>
          <p14:tracePt t="57018" x="7573963" y="4572000"/>
          <p14:tracePt t="57034" x="7650163" y="4572000"/>
          <p14:tracePt t="57051" x="7718425" y="4556125"/>
          <p14:tracePt t="57068" x="7772400" y="4556125"/>
          <p14:tracePt t="57084" x="7848600" y="4556125"/>
          <p14:tracePt t="57101" x="7962900" y="4556125"/>
          <p14:tracePt t="57118" x="8115300" y="4556125"/>
          <p14:tracePt t="57134" x="8259763" y="4556125"/>
          <p14:tracePt t="57214" x="8229600" y="4556125"/>
          <p14:tracePt t="57223" x="8175625" y="4549775"/>
          <p14:tracePt t="57231" x="8085138" y="4549775"/>
          <p14:tracePt t="57239" x="7954963" y="4556125"/>
          <p14:tracePt t="57251" x="7734300" y="4579938"/>
          <p14:tracePt t="57268" x="7124700" y="4632325"/>
          <p14:tracePt t="57285" x="6378575" y="4632325"/>
          <p14:tracePt t="57301" x="5616575" y="4632325"/>
          <p14:tracePt t="57318" x="4525963" y="4632325"/>
          <p14:tracePt t="57335" x="4008438" y="4632325"/>
          <p14:tracePt t="57351" x="3695700" y="4632325"/>
          <p14:tracePt t="57368" x="3521075" y="4632325"/>
          <p14:tracePt t="57385" x="3459163" y="4632325"/>
          <p14:tracePt t="57401" x="3451225" y="4632325"/>
          <p14:tracePt t="57471" x="3475038" y="4632325"/>
          <p14:tracePt t="57479" x="3581400" y="4632325"/>
          <p14:tracePt t="57487" x="3763963" y="4632325"/>
          <p14:tracePt t="57501" x="4038600" y="4632325"/>
          <p14:tracePt t="57519" x="5295900" y="4632325"/>
          <p14:tracePt t="57535" x="6324600" y="4632325"/>
          <p14:tracePt t="57551" x="7246938" y="4632325"/>
          <p14:tracePt t="57568" x="7932738" y="4632325"/>
          <p14:tracePt t="57585" x="8283575" y="4632325"/>
          <p14:tracePt t="57601" x="8412163" y="4632325"/>
          <p14:tracePt t="57618" x="8435975" y="4632325"/>
          <p14:tracePt t="57807" x="8428038" y="4632325"/>
          <p14:tracePt t="57815" x="8374063" y="4664075"/>
          <p14:tracePt t="57823" x="8297863" y="4678363"/>
          <p14:tracePt t="57835" x="8199438" y="4694238"/>
          <p14:tracePt t="57851" x="7962900" y="4716463"/>
          <p14:tracePt t="57868" x="7543800" y="4716463"/>
          <p14:tracePt t="57885" x="7132638" y="4716463"/>
          <p14:tracePt t="57902" x="6797675" y="4716463"/>
          <p14:tracePt t="57918" x="6537325" y="4716463"/>
          <p14:tracePt t="57935" x="6278563" y="4716463"/>
          <p14:tracePt t="57951" x="6226175" y="4716463"/>
          <p14:tracePt t="57968" x="6194425" y="4716463"/>
          <p14:tracePt t="58543" x="6164263" y="4716463"/>
          <p14:tracePt t="58551" x="6111875" y="4716463"/>
          <p14:tracePt t="58559" x="6027738" y="4716463"/>
          <p14:tracePt t="58568" x="5921375" y="4746625"/>
          <p14:tracePt t="58585" x="5608638" y="4800600"/>
          <p14:tracePt t="58602" x="5189538" y="4860925"/>
          <p14:tracePt t="58618" x="4732338" y="4876800"/>
          <p14:tracePt t="58635" x="4275138" y="4876800"/>
          <p14:tracePt t="58652" x="3902075" y="4876800"/>
          <p14:tracePt t="58668" x="3679825" y="4876800"/>
          <p14:tracePt t="58672" x="3603625" y="4876800"/>
          <p14:tracePt t="58685" x="3527425" y="4876800"/>
          <p14:tracePt t="58702" x="3482975" y="4876800"/>
          <p14:tracePt t="58783" x="3475038" y="4876800"/>
          <p14:tracePt t="58799" x="3475038" y="4868863"/>
          <p14:tracePt t="58871" x="3467100" y="4868863"/>
          <p14:tracePt t="58887" x="3459163" y="4868863"/>
          <p14:tracePt t="58983" x="3459163" y="4846638"/>
          <p14:tracePt t="58991" x="3459163" y="4808538"/>
          <p14:tracePt t="59002" x="3459163" y="4784725"/>
          <p14:tracePt t="59018" x="3459163" y="4770438"/>
          <p14:tracePt t="59035" x="3436938" y="4702175"/>
          <p14:tracePt t="59052" x="3429000" y="4694238"/>
          <p14:tracePt t="59085" x="3413125" y="4670425"/>
          <p14:tracePt t="59119" x="3406775" y="4664075"/>
          <p14:tracePt t="59135" x="3390900" y="4656138"/>
          <p14:tracePt t="59152" x="3375025" y="4648200"/>
          <p14:tracePt t="59168" x="3352800" y="4632325"/>
          <p14:tracePt t="59185" x="3330575" y="4610100"/>
          <p14:tracePt t="59202" x="3306763" y="4587875"/>
          <p14:tracePt t="59219" x="3306763" y="4572000"/>
          <p14:tracePt t="59235" x="3306763" y="4556125"/>
          <p14:tracePt t="59252" x="3306763" y="4511675"/>
          <p14:tracePt t="59269" x="3306763" y="4457700"/>
          <p14:tracePt t="59285" x="3314700" y="4419600"/>
          <p14:tracePt t="59302" x="3322638" y="4397375"/>
          <p14:tracePt t="59503" x="3330575" y="4389438"/>
          <p14:tracePt t="59511" x="3344863" y="4389438"/>
          <p14:tracePt t="59519" x="3375025" y="4389438"/>
          <p14:tracePt t="59535" x="3559175" y="4389438"/>
          <p14:tracePt t="59552" x="4022725" y="4137025"/>
          <p14:tracePt t="59569" x="4724400" y="3665538"/>
          <p14:tracePt t="59585" x="5486400" y="3154363"/>
          <p14:tracePt t="59602" x="6134100" y="2689225"/>
          <p14:tracePt t="59619" x="6613525" y="2332038"/>
          <p14:tracePt t="59635" x="6926263" y="2111375"/>
          <p14:tracePt t="59652" x="7086600" y="1981200"/>
          <p14:tracePt t="59669" x="7216775" y="1889125"/>
          <p14:tracePt t="59672" x="7285038" y="1851025"/>
          <p14:tracePt t="59685" x="7361238" y="1806575"/>
          <p14:tracePt t="59702" x="7535863" y="1730375"/>
          <p14:tracePt t="59719" x="7840663" y="1684338"/>
          <p14:tracePt t="59735" x="8115300" y="1676400"/>
          <p14:tracePt t="59752" x="8389938" y="1676400"/>
          <p14:tracePt t="59769" x="8564563" y="1676400"/>
          <p14:tracePt t="59785" x="8678863" y="1684338"/>
          <p14:tracePt t="59802" x="8694738" y="1684338"/>
          <p14:tracePt t="59871" x="8702675" y="1676400"/>
          <p14:tracePt t="59983" x="8702675" y="1730375"/>
          <p14:tracePt t="59991" x="8694738" y="1782763"/>
          <p14:tracePt t="60002" x="8694738" y="1812925"/>
          <p14:tracePt t="60019" x="8618538" y="1912938"/>
          <p14:tracePt t="60036" x="8572500" y="1973263"/>
          <p14:tracePt t="60052" x="8526463" y="1997075"/>
          <p14:tracePt t="60069" x="8504238" y="2003425"/>
          <p14:tracePt t="60086" x="8474075" y="2011363"/>
          <p14:tracePt t="60102" x="8466138" y="2011363"/>
          <p14:tracePt t="60119" x="8442325" y="2019300"/>
          <p14:tracePt t="60136" x="8412163" y="2019300"/>
          <p14:tracePt t="60152" x="8382000" y="2027238"/>
          <p14:tracePt t="60169" x="8351838" y="2049463"/>
          <p14:tracePt t="60186" x="8313738" y="2073275"/>
          <p14:tracePt t="60202" x="8283575" y="2087563"/>
          <p14:tracePt t="60219" x="8275638" y="2087563"/>
          <p14:tracePt t="60391" x="8251825" y="2125663"/>
          <p14:tracePt t="60399" x="8213725" y="2263775"/>
          <p14:tracePt t="60407" x="8161338" y="2392363"/>
          <p14:tracePt t="60419" x="8131175" y="2552700"/>
          <p14:tracePt t="60436" x="7962900" y="3001963"/>
          <p14:tracePt t="60452" x="7856538" y="3413125"/>
          <p14:tracePt t="60469" x="7780338" y="3733800"/>
          <p14:tracePt t="60486" x="7756525" y="4022725"/>
          <p14:tracePt t="60502" x="7756525" y="4106863"/>
          <p14:tracePt t="60519" x="7802563" y="4283075"/>
          <p14:tracePt t="60536" x="7840663" y="4321175"/>
          <p14:tracePt t="60552" x="7878763" y="4343400"/>
          <p14:tracePt t="60569" x="7916863" y="4351338"/>
          <p14:tracePt t="60586" x="7940675" y="4359275"/>
          <p14:tracePt t="60602" x="7947025" y="4359275"/>
          <p14:tracePt t="60679" x="7947025" y="4365625"/>
          <p14:tracePt t="60695" x="7932738" y="4403725"/>
          <p14:tracePt t="60703" x="7902575" y="4449763"/>
          <p14:tracePt t="60711" x="7848600" y="4503738"/>
          <p14:tracePt t="60719" x="7810500" y="4533900"/>
          <p14:tracePt t="60736" x="7696200" y="4632325"/>
          <p14:tracePt t="60752" x="7581900" y="4702175"/>
          <p14:tracePt t="60769" x="7497763" y="4732338"/>
          <p14:tracePt t="60786" x="7429500" y="4740275"/>
          <p14:tracePt t="60802" x="7407275" y="4740275"/>
          <p14:tracePt t="60819" x="7399338" y="4740275"/>
          <p14:tracePt t="62656" x="7391400" y="4740275"/>
          <p14:tracePt t="62663" x="7375525" y="4740275"/>
          <p14:tracePt t="62671" x="7361238" y="4740275"/>
          <p14:tracePt t="62686" x="7353300" y="4732338"/>
          <p14:tracePt t="64503" x="7353300" y="4686300"/>
          <p14:tracePt t="64511" x="7445375" y="4518025"/>
          <p14:tracePt t="64520" x="7589838" y="4289425"/>
          <p14:tracePt t="64537" x="7772400" y="4060825"/>
          <p14:tracePt t="64554" x="7908925" y="3908425"/>
          <p14:tracePt t="64571" x="8039100" y="3756025"/>
          <p14:tracePt t="64587" x="8145463" y="3611563"/>
          <p14:tracePt t="64604" x="8221663" y="3451225"/>
          <p14:tracePt t="64621" x="8289925" y="3284538"/>
          <p14:tracePt t="64637" x="8343900" y="3116263"/>
          <p14:tracePt t="64654" x="8466138" y="2873375"/>
          <p14:tracePt t="64670" x="8550275" y="2735263"/>
          <p14:tracePt t="64687" x="8626475" y="2620963"/>
          <p14:tracePt t="64704" x="8678863" y="2574925"/>
          <p14:tracePt t="64721" x="8716963" y="2552700"/>
          <p14:tracePt t="64737" x="8755063" y="2530475"/>
          <p14:tracePt t="64754" x="8770938" y="2530475"/>
          <p14:tracePt t="65327" x="8755063" y="2530475"/>
          <p14:tracePt t="65335" x="8709025" y="2522538"/>
          <p14:tracePt t="65343" x="8694738" y="2506663"/>
          <p14:tracePt t="65391" x="8686800" y="2506663"/>
          <p14:tracePt t="65399" x="8648700" y="2498725"/>
          <p14:tracePt t="65407" x="8618538" y="2498725"/>
          <p14:tracePt t="65421" x="8588375" y="2492375"/>
          <p14:tracePt t="65438" x="8466138" y="2460625"/>
          <p14:tracePt t="65454" x="8382000" y="2460625"/>
          <p14:tracePt t="65471" x="8047038" y="2536825"/>
          <p14:tracePt t="65488" x="7734300" y="2574925"/>
          <p14:tracePt t="65504" x="7277100" y="2636838"/>
          <p14:tracePt t="65521" x="6781800" y="2689225"/>
          <p14:tracePt t="65538" x="6264275" y="2765425"/>
          <p14:tracePt t="65554" x="5722938" y="2841625"/>
          <p14:tracePt t="65571" x="5311775" y="2903538"/>
          <p14:tracePt t="65588" x="5051425" y="2941638"/>
          <p14:tracePt t="65604" x="4892675" y="2979738"/>
          <p14:tracePt t="65621" x="4808538" y="2994025"/>
          <p14:tracePt t="65638" x="4732338" y="3025775"/>
          <p14:tracePt t="65654" x="4708525" y="3040063"/>
          <p14:tracePt t="65671" x="4618038" y="3094038"/>
          <p14:tracePt t="65688" x="4525963" y="3146425"/>
          <p14:tracePt t="65704" x="4465638" y="3184525"/>
          <p14:tracePt t="65721" x="4397375" y="3222625"/>
          <p14:tracePt t="65738" x="4359275" y="3246438"/>
          <p14:tracePt t="65754" x="4343400" y="3254375"/>
          <p14:tracePt t="65788" x="4335463" y="3254375"/>
          <p14:tracePt t="65983" x="4343400" y="3254375"/>
          <p14:tracePt t="65991" x="4359275" y="3254375"/>
          <p14:tracePt t="66004" x="4365625" y="3254375"/>
          <p14:tracePt t="66021" x="4373563" y="3246438"/>
          <p14:tracePt t="66038" x="4373563" y="3238500"/>
          <p14:tracePt t="66359" x="4373563" y="3230563"/>
          <p14:tracePt t="66367" x="4373563" y="3222625"/>
          <p14:tracePt t="66375" x="4373563" y="3216275"/>
          <p14:tracePt t="66388" x="4359275" y="3192463"/>
          <p14:tracePt t="66404" x="4351338" y="3184525"/>
          <p14:tracePt t="66421" x="4351338" y="3178175"/>
          <p14:tracePt t="66438" x="4351338" y="3162300"/>
          <p14:tracePt t="66479" x="4359275" y="3162300"/>
          <p14:tracePt t="66511" x="4365625" y="3154363"/>
          <p14:tracePt t="66543" x="4381500" y="3154363"/>
          <p14:tracePt t="66551" x="4389438" y="3140075"/>
          <p14:tracePt t="66559" x="4427538" y="3124200"/>
          <p14:tracePt t="66571" x="4457700" y="3101975"/>
          <p14:tracePt t="66588" x="4594225" y="3048000"/>
          <p14:tracePt t="66605" x="4860925" y="2994025"/>
          <p14:tracePt t="66621" x="5464175" y="2911475"/>
          <p14:tracePt t="66638" x="6446838" y="2773363"/>
          <p14:tracePt t="66655" x="7086600" y="2674938"/>
          <p14:tracePt t="66671" x="7704138" y="2606675"/>
          <p14:tracePt t="66688" x="8123238" y="2606675"/>
          <p14:tracePt t="66704" x="8450263" y="2606675"/>
          <p14:tracePt t="66721" x="8678863" y="2606675"/>
          <p14:tracePt t="66738" x="8855075" y="2590800"/>
          <p14:tracePt t="66754" x="8991600" y="2568575"/>
          <p14:tracePt t="66771" x="9075738" y="2552700"/>
          <p14:tracePt t="66788" x="9113838" y="2530475"/>
          <p14:tracePt t="66823" x="9121775" y="2530475"/>
          <p14:tracePt t="66838" x="9204325" y="2530475"/>
          <p14:tracePt t="66855" x="9350375" y="2530475"/>
          <p14:tracePt t="66871" x="9532938" y="2530475"/>
          <p14:tracePt t="66888" x="9723438" y="2530475"/>
          <p14:tracePt t="66905" x="9890125" y="2530475"/>
          <p14:tracePt t="66921" x="9966325" y="2530475"/>
          <p14:tracePt t="67151" x="9883775" y="2560638"/>
          <p14:tracePt t="67160" x="9799638" y="2590800"/>
          <p14:tracePt t="67171" x="9601200" y="2644775"/>
          <p14:tracePt t="67188" x="9013825" y="2765425"/>
          <p14:tracePt t="67205" x="8169275" y="2887663"/>
          <p14:tracePt t="67221" x="7154863" y="2933700"/>
          <p14:tracePt t="67238" x="6248400" y="2933700"/>
          <p14:tracePt t="67255" x="5151438" y="2933700"/>
          <p14:tracePt t="67271" x="4678363" y="2933700"/>
          <p14:tracePt t="67288" x="4419600" y="2933700"/>
          <p14:tracePt t="67305" x="4259263" y="2895600"/>
          <p14:tracePt t="67322" x="4206875" y="2895600"/>
          <p14:tracePt t="67338" x="4168775" y="2873375"/>
          <p14:tracePt t="67355" x="4130675" y="2873375"/>
          <p14:tracePt t="67372" x="4084638" y="2849563"/>
          <p14:tracePt t="67388" x="4000500" y="2841625"/>
          <p14:tracePt t="67405" x="3856038" y="2841625"/>
          <p14:tracePt t="67422" x="3597275" y="2841625"/>
          <p14:tracePt t="67438" x="3382963" y="2841625"/>
          <p14:tracePt t="67455" x="3192463" y="2841625"/>
          <p14:tracePt t="67471" x="3048000" y="2841625"/>
          <p14:tracePt t="67488" x="2971800" y="2841625"/>
          <p14:tracePt t="67505" x="2963863" y="2841625"/>
          <p14:tracePt t="67559" x="2955925" y="2849563"/>
          <p14:tracePt t="67583" x="2955925" y="2879725"/>
          <p14:tracePt t="67591" x="2955925" y="2903538"/>
          <p14:tracePt t="67605" x="2955925" y="2917825"/>
          <p14:tracePt t="67622" x="2971800" y="2987675"/>
          <p14:tracePt t="67638" x="2979738" y="3001963"/>
          <p14:tracePt t="67655" x="3017838" y="3017838"/>
          <p14:tracePt t="67672" x="3048000" y="3017838"/>
          <p14:tracePt t="67688" x="3108325" y="3017838"/>
          <p14:tracePt t="67705" x="3192463" y="3001963"/>
          <p14:tracePt t="67722" x="3222625" y="2971800"/>
          <p14:tracePt t="67738" x="3238500" y="2963863"/>
          <p14:tracePt t="67755" x="3246438" y="2963863"/>
          <p14:tracePt t="67788" x="3246438" y="2955925"/>
          <p14:tracePt t="68655" x="3322638" y="2955925"/>
          <p14:tracePt t="68663" x="3475038" y="2955925"/>
          <p14:tracePt t="68672" x="3679825" y="2955925"/>
          <p14:tracePt t="68689" x="4106863" y="2925763"/>
          <p14:tracePt t="68705" x="4564063" y="2925763"/>
          <p14:tracePt t="68722" x="4960938" y="2925763"/>
          <p14:tracePt t="68739" x="5173663" y="2925763"/>
          <p14:tracePt t="68755" x="5280025" y="2925763"/>
          <p14:tracePt t="68772" x="5287963" y="2925763"/>
          <p14:tracePt t="68927" x="5303838" y="2941638"/>
          <p14:tracePt t="68935" x="5334000" y="2987675"/>
          <p14:tracePt t="68943" x="5341938" y="3001963"/>
          <p14:tracePt t="68959" x="5349875" y="3001963"/>
          <p14:tracePt t="69007" x="5341938" y="3009900"/>
          <p14:tracePt t="69015" x="5311775" y="3009900"/>
          <p14:tracePt t="69023" x="5273675" y="3001963"/>
          <p14:tracePt t="69039" x="5173663" y="2979738"/>
          <p14:tracePt t="69055" x="5075238" y="2949575"/>
          <p14:tracePt t="69072" x="4968875" y="2917825"/>
          <p14:tracePt t="69089" x="4884738" y="2887663"/>
          <p14:tracePt t="69106" x="4846638" y="2879725"/>
          <p14:tracePt t="69335" x="4846638" y="2887663"/>
          <p14:tracePt t="69343" x="4838700" y="2917825"/>
          <p14:tracePt t="69356" x="4830763" y="2941638"/>
          <p14:tracePt t="69372" x="4830763" y="2963863"/>
          <p14:tracePt t="69389" x="4816475" y="2979738"/>
          <p14:tracePt t="69455" x="4830763" y="2987675"/>
          <p14:tracePt t="69463" x="4838700" y="3001963"/>
          <p14:tracePt t="69472" x="4868863" y="3017838"/>
          <p14:tracePt t="69489" x="4899025" y="3025775"/>
          <p14:tracePt t="69506" x="4960938" y="3032125"/>
          <p14:tracePt t="69522" x="5127625" y="3048000"/>
          <p14:tracePt t="69539" x="5249863" y="3048000"/>
          <p14:tracePt t="69556" x="5349875" y="3048000"/>
          <p14:tracePt t="69572" x="5456238" y="3048000"/>
          <p14:tracePt t="69589" x="5486400" y="3040063"/>
          <p14:tracePt t="69622" x="5494338" y="3040063"/>
          <p14:tracePt t="69639" x="5516563" y="3025775"/>
          <p14:tracePt t="69656" x="5562600" y="3017838"/>
          <p14:tracePt t="69672" x="5654675" y="3009900"/>
          <p14:tracePt t="69689" x="5799138" y="2987675"/>
          <p14:tracePt t="69706" x="5951538" y="2987675"/>
          <p14:tracePt t="69722" x="6073775" y="2987675"/>
          <p14:tracePt t="69739" x="6156325" y="2994025"/>
          <p14:tracePt t="69756" x="6210300" y="3017838"/>
          <p14:tracePt t="69772" x="6218238" y="3017838"/>
          <p14:tracePt t="69789" x="6232525" y="3017838"/>
          <p14:tracePt t="69999" x="6210300" y="3017838"/>
          <p14:tracePt t="70007" x="6164263" y="3032125"/>
          <p14:tracePt t="70015" x="6111875" y="3048000"/>
          <p14:tracePt t="70023" x="6035675" y="3063875"/>
          <p14:tracePt t="70039" x="5791200" y="3101975"/>
          <p14:tracePt t="70056" x="5486400" y="3108325"/>
          <p14:tracePt t="70073" x="5273675" y="3108325"/>
          <p14:tracePt t="70089" x="5097463" y="3086100"/>
          <p14:tracePt t="70106" x="5006975" y="3048000"/>
          <p14:tracePt t="70123" x="4999038" y="3048000"/>
          <p14:tracePt t="70156" x="4991100" y="3048000"/>
          <p14:tracePt t="70351" x="4991100" y="3040063"/>
          <p14:tracePt t="70367" x="4999038" y="3025775"/>
          <p14:tracePt t="70375" x="5037138" y="3009900"/>
          <p14:tracePt t="70389" x="5075238" y="3001963"/>
          <p14:tracePt t="70406" x="5265738" y="2987675"/>
          <p14:tracePt t="70423" x="5440363" y="2987675"/>
          <p14:tracePt t="70439" x="5622925" y="2987675"/>
          <p14:tracePt t="70456" x="5783263" y="2987675"/>
          <p14:tracePt t="70473" x="5927725" y="2987675"/>
          <p14:tracePt t="70489" x="6011863" y="2987675"/>
          <p14:tracePt t="70506" x="6042025" y="2987675"/>
          <p14:tracePt t="70523" x="6057900" y="2987675"/>
          <p14:tracePt t="70567" x="6065838" y="2987675"/>
          <p14:tracePt t="70575" x="6088063" y="2987675"/>
          <p14:tracePt t="70590" x="6118225" y="2987675"/>
          <p14:tracePt t="70606" x="6332538" y="2987675"/>
          <p14:tracePt t="70623" x="6400800" y="3001963"/>
          <p14:tracePt t="70639" x="6438900" y="3001963"/>
          <p14:tracePt t="70679" x="6438900" y="3009900"/>
          <p14:tracePt t="70695" x="6430963" y="3009900"/>
          <p14:tracePt t="70706" x="6384925" y="3009900"/>
          <p14:tracePt t="70723" x="6188075" y="3001963"/>
          <p14:tracePt t="70739" x="5859463" y="3009900"/>
          <p14:tracePt t="70756" x="5341938" y="3009900"/>
          <p14:tracePt t="70773" x="4876800" y="2994025"/>
          <p14:tracePt t="70790" x="4525963" y="2949575"/>
          <p14:tracePt t="70806" x="4487863" y="2941638"/>
          <p14:tracePt t="70855" x="4518025" y="2941638"/>
          <p14:tracePt t="70863" x="4541838" y="2949575"/>
          <p14:tracePt t="70873" x="4587875" y="2955925"/>
          <p14:tracePt t="70890" x="4746625" y="2955925"/>
          <p14:tracePt t="70906" x="4922838" y="2979738"/>
          <p14:tracePt t="70923" x="4975225" y="2987675"/>
          <p14:tracePt t="70940" x="4983163" y="2987675"/>
          <p14:tracePt t="70973" x="4838700" y="3001963"/>
          <p14:tracePt t="70990" x="4449763" y="3017838"/>
          <p14:tracePt t="71006" x="4321175" y="3017838"/>
          <p14:tracePt t="71023" x="4221163" y="3017838"/>
          <p14:tracePt t="71056" x="4365625" y="3025775"/>
          <p14:tracePt t="71073" x="4746625" y="3025775"/>
          <p14:tracePt t="71090" x="5203825" y="3025775"/>
          <p14:tracePt t="71106" x="5470525" y="3025775"/>
          <p14:tracePt t="71123" x="5494338" y="3025775"/>
          <p14:tracePt t="71140" x="5486400" y="3025775"/>
          <p14:tracePt t="71156" x="5341938" y="3025775"/>
          <p14:tracePt t="71159" x="5219700" y="3032125"/>
          <p14:tracePt t="71173" x="5105400" y="3040063"/>
          <p14:tracePt t="71190" x="4945063" y="3040063"/>
          <p14:tracePt t="71239" x="4968875" y="3040063"/>
          <p14:tracePt t="71247" x="4983163" y="3040063"/>
          <p14:tracePt t="71391" x="4991100" y="3040063"/>
          <p14:tracePt t="71399" x="4999038" y="3040063"/>
          <p14:tracePt t="71455" x="4983163" y="3040063"/>
          <p14:tracePt t="71463" x="4975225" y="3040063"/>
          <p14:tracePt t="71473" x="4968875" y="3040063"/>
          <p14:tracePt t="71511" x="4975225" y="3040063"/>
          <p14:tracePt t="71519" x="5029200" y="3040063"/>
          <p14:tracePt t="71527" x="5159375" y="3040063"/>
          <p14:tracePt t="71540" x="5326063" y="3040063"/>
          <p14:tracePt t="71556" x="5646738" y="3063875"/>
          <p14:tracePt t="71573" x="5707063" y="3078163"/>
          <p14:tracePt t="71599" x="5646738" y="3078163"/>
          <p14:tracePt t="71607" x="5554663" y="3078163"/>
          <p14:tracePt t="71623" x="5227638" y="3078163"/>
          <p14:tracePt t="71640" x="4906963" y="3055938"/>
          <p14:tracePt t="71656" x="4854575" y="3048000"/>
          <p14:tracePt t="71687" x="4884738" y="3048000"/>
          <p14:tracePt t="71695" x="4953000" y="3048000"/>
          <p14:tracePt t="71706" x="5029200" y="3048000"/>
          <p14:tracePt t="71723" x="5121275" y="3048000"/>
          <p14:tracePt t="71740" x="5127625" y="3048000"/>
          <p14:tracePt t="71774" x="5037138" y="3048000"/>
          <p14:tracePt t="71790" x="4664075" y="3017838"/>
          <p14:tracePt t="71806" x="4549775" y="3001963"/>
          <p14:tracePt t="71847" x="4594225" y="3001963"/>
          <p14:tracePt t="71857" x="4670425" y="3001963"/>
          <p14:tracePt t="71873" x="4822825" y="3001963"/>
          <p14:tracePt t="71890" x="4884738" y="3001963"/>
          <p14:tracePt t="71935" x="4876800" y="3001963"/>
          <p14:tracePt t="71943" x="4860925" y="2994025"/>
          <p14:tracePt t="72015" x="4884738" y="2994025"/>
          <p14:tracePt t="72023" x="4892675" y="2994025"/>
          <p14:tracePt t="72087" x="4876800" y="2994025"/>
          <p14:tracePt t="72095" x="4860925" y="2994025"/>
          <p14:tracePt t="72107" x="4854575" y="2987675"/>
          <p14:tracePt t="72183" x="4868863" y="2987675"/>
          <p14:tracePt t="72190" x="4884738" y="2987675"/>
          <p14:tracePt t="72198" x="4892675" y="2987675"/>
          <p14:tracePt t="72399" x="4930775" y="2994025"/>
          <p14:tracePt t="72407" x="5006975" y="3017838"/>
          <p14:tracePt t="72415" x="5121275" y="3017838"/>
          <p14:tracePt t="72423" x="5227638" y="3017838"/>
          <p14:tracePt t="72440" x="5387975" y="3017838"/>
          <p14:tracePt t="72457" x="5410200" y="3017838"/>
          <p14:tracePt t="72495" x="5341938" y="3017838"/>
          <p14:tracePt t="72507" x="5257800" y="3001963"/>
          <p14:tracePt t="72523" x="5021263" y="3001963"/>
          <p14:tracePt t="72540" x="4686300" y="3001963"/>
          <p14:tracePt t="72557" x="4556125" y="3001963"/>
          <p14:tracePt t="72591" x="4579938" y="3001963"/>
          <p14:tracePt t="72607" x="4732338" y="3017838"/>
          <p14:tracePt t="72623" x="4960938" y="3017838"/>
          <p14:tracePt t="72640" x="5135563" y="3017838"/>
          <p14:tracePt t="72657" x="5159375" y="3017838"/>
          <p14:tracePt t="72690" x="5113338" y="3017838"/>
          <p14:tracePt t="72707" x="4937125" y="3017838"/>
          <p14:tracePt t="72723" x="4670425" y="3017838"/>
          <p14:tracePt t="72740" x="4449763" y="3009900"/>
          <p14:tracePt t="72757" x="4419600" y="3009900"/>
          <p14:tracePt t="72775" x="4435475" y="3009900"/>
          <p14:tracePt t="72790" x="4587875" y="3025775"/>
          <p14:tracePt t="72807" x="4945063" y="3025775"/>
          <p14:tracePt t="72824" x="5257800" y="3040063"/>
          <p14:tracePt t="72840" x="5418138" y="3070225"/>
          <p14:tracePt t="72879" x="5394325" y="3070225"/>
          <p14:tracePt t="72890" x="5341938" y="3070225"/>
          <p14:tracePt t="72907" x="5235575" y="3048000"/>
          <p14:tracePt t="72924" x="5159375" y="3025775"/>
          <p14:tracePt t="72940" x="5135563" y="3017838"/>
          <p14:tracePt t="75631" x="5127625" y="3017838"/>
          <p14:tracePt t="75639" x="5105400" y="3017838"/>
          <p14:tracePt t="75647" x="5067300" y="3017838"/>
          <p14:tracePt t="75658" x="5029200" y="3017838"/>
          <p14:tracePt t="75675" x="4945063" y="3017838"/>
          <p14:tracePt t="75691" x="4899025" y="3017838"/>
          <p14:tracePt t="75708" x="4860925" y="2994025"/>
          <p14:tracePt t="75743" x="4854575" y="2979738"/>
          <p14:tracePt t="75758" x="4854575" y="2949575"/>
          <p14:tracePt t="75775" x="4846638" y="2849563"/>
          <p14:tracePt t="75791" x="4846638" y="2759075"/>
          <p14:tracePt t="75808" x="4854575" y="2682875"/>
          <p14:tracePt t="75825" x="4899025" y="2620963"/>
          <p14:tracePt t="75841" x="4991100" y="2574925"/>
          <p14:tracePt t="75858" x="5105400" y="2574925"/>
          <p14:tracePt t="75875" x="5227638" y="2574925"/>
          <p14:tracePt t="75891" x="5303838" y="2574925"/>
          <p14:tracePt t="75908" x="5326063" y="2582863"/>
          <p14:tracePt t="75941" x="5326063" y="2590800"/>
          <p14:tracePt t="75958" x="5318125" y="2789238"/>
          <p14:tracePt t="75975" x="5227638" y="2941638"/>
          <p14:tracePt t="75991" x="5113338" y="3040063"/>
          <p14:tracePt t="76008" x="4945063" y="3116263"/>
          <p14:tracePt t="76025" x="4778375" y="3124200"/>
          <p14:tracePt t="76041" x="4648200" y="3101975"/>
          <p14:tracePt t="76058" x="4572000" y="3040063"/>
          <p14:tracePt t="76075" x="4541838" y="2963863"/>
          <p14:tracePt t="76091" x="4541838" y="2903538"/>
          <p14:tracePt t="76108" x="4572000" y="2819400"/>
          <p14:tracePt t="76125" x="4625975" y="2781300"/>
          <p14:tracePt t="76141" x="4746625" y="2773363"/>
          <p14:tracePt t="76158" x="4892675" y="2773363"/>
          <p14:tracePt t="76175" x="5083175" y="2827338"/>
          <p14:tracePt t="76191" x="5097463" y="2841625"/>
          <p14:tracePt t="76208" x="5105400" y="2849563"/>
          <p14:tracePt t="76225" x="5105400" y="2933700"/>
          <p14:tracePt t="76241" x="5105400" y="2971800"/>
          <p14:tracePt t="76258" x="5029200" y="3017838"/>
          <p14:tracePt t="76275" x="4953000" y="3032125"/>
          <p14:tracePt t="76291" x="4854575" y="3048000"/>
          <p14:tracePt t="76308" x="4694238" y="3070225"/>
          <p14:tracePt t="76325" x="4479925" y="3124200"/>
          <p14:tracePt t="76342" x="3932238" y="3451225"/>
          <p14:tracePt t="76358" x="3368675" y="3848100"/>
          <p14:tracePt t="76375" x="2705100" y="4351338"/>
          <p14:tracePt t="76392" x="2035175" y="4884738"/>
          <p14:tracePt t="76408" x="1417638" y="5426075"/>
          <p14:tracePt t="76425" x="1203325" y="5638800"/>
          <p14:tracePt t="76442" x="1165225" y="5668963"/>
          <p14:tracePt t="76503" x="1203325" y="5638800"/>
          <p14:tracePt t="76511" x="1273175" y="5570538"/>
          <p14:tracePt t="76519" x="1349375" y="5502275"/>
          <p14:tracePt t="76527" x="1431925" y="5440363"/>
          <p14:tracePt t="76542" x="1706563" y="5265738"/>
          <p14:tracePt t="76558" x="1897063" y="5189538"/>
          <p14:tracePt t="76575" x="2217738" y="5097463"/>
          <p14:tracePt t="76592" x="2263775" y="5083175"/>
          <p14:tracePt t="76743" x="2301875" y="5083175"/>
          <p14:tracePt t="76751" x="2378075" y="5083175"/>
          <p14:tracePt t="76760" x="2476500" y="5083175"/>
          <p14:tracePt t="76775" x="2644775" y="5037138"/>
          <p14:tracePt t="76792" x="2713038" y="5006975"/>
          <p14:tracePt t="76808" x="2720975" y="4991100"/>
          <p14:tracePt t="76842" x="2697163" y="4960938"/>
          <p14:tracePt t="76858" x="2620963" y="4953000"/>
          <p14:tracePt t="76875" x="2560638" y="4930775"/>
          <p14:tracePt t="76892" x="2544763" y="4922838"/>
          <p14:tracePt t="76951" x="2544763" y="4914900"/>
          <p14:tracePt t="76959" x="2544763" y="4906963"/>
          <p14:tracePt t="76967" x="2544763" y="4899025"/>
          <p14:tracePt t="77151" x="2544763" y="4892675"/>
          <p14:tracePt t="77167" x="2536825" y="4876800"/>
          <p14:tracePt t="77175" x="2530475" y="4876800"/>
          <p14:tracePt t="78487" x="2590800" y="4846638"/>
          <p14:tracePt t="78495" x="2789238" y="4770438"/>
          <p14:tracePt t="78509" x="3146425" y="4625975"/>
          <p14:tracePt t="78526" x="4297363" y="4183063"/>
          <p14:tracePt t="78542" x="5089525" y="3908425"/>
          <p14:tracePt t="78559" x="5783263" y="3597275"/>
          <p14:tracePt t="78576" x="6256338" y="3330575"/>
          <p14:tracePt t="78592" x="6477000" y="3162300"/>
          <p14:tracePt t="78609" x="6575425" y="3009900"/>
          <p14:tracePt t="78626" x="6591300" y="2955925"/>
          <p14:tracePt t="78663" x="6591300" y="2949575"/>
          <p14:tracePt t="78687" x="6599238" y="2933700"/>
          <p14:tracePt t="78695" x="6599238" y="2895600"/>
          <p14:tracePt t="78709" x="6607175" y="2857500"/>
          <p14:tracePt t="78766" x="6613525" y="2849563"/>
          <p14:tracePt t="78774" x="6621463" y="2849563"/>
          <p14:tracePt t="78782" x="6675438" y="2849563"/>
          <p14:tracePt t="78792" x="6735763" y="2857500"/>
          <p14:tracePt t="78809" x="6956425" y="2903538"/>
          <p14:tracePt t="78825" x="7353300" y="2903538"/>
          <p14:tracePt t="78842" x="7535863" y="2903538"/>
          <p14:tracePt t="78859" x="7680325" y="2917825"/>
          <p14:tracePt t="78876" x="7704138" y="2917825"/>
          <p14:tracePt t="79159" x="7680325" y="2925763"/>
          <p14:tracePt t="79167" x="7635875" y="2987675"/>
          <p14:tracePt t="79176" x="7604125" y="3032125"/>
          <p14:tracePt t="79192" x="7535863" y="3116263"/>
          <p14:tracePt t="79209" x="7445375" y="3184525"/>
          <p14:tracePt t="79226" x="7383463" y="3222625"/>
          <p14:tracePt t="79242" x="7353300" y="3222625"/>
          <p14:tracePt t="79259" x="7345363" y="3222625"/>
          <p14:tracePt t="79479" x="7337425" y="3222625"/>
          <p14:tracePt t="79495" x="7337425" y="3208338"/>
          <p14:tracePt t="79503" x="7361238" y="3162300"/>
          <p14:tracePt t="79511" x="7369175" y="3146425"/>
          <p14:tracePt t="79526" x="7383463" y="3108325"/>
          <p14:tracePt t="79543" x="7391400" y="3048000"/>
          <p14:tracePt t="79831" x="7369175" y="3048000"/>
          <p14:tracePt t="79839" x="7307263" y="3017838"/>
          <p14:tracePt t="79847" x="7246938" y="3009900"/>
          <p14:tracePt t="80551" x="7246938" y="2979738"/>
          <p14:tracePt t="80631" x="7239000" y="2971800"/>
          <p14:tracePt t="80655" x="7239000" y="2963863"/>
          <p14:tracePt t="80696" x="7239000" y="2955925"/>
          <p14:tracePt t="80759" x="7246938" y="2955925"/>
          <p14:tracePt t="80807" x="7254875" y="2949575"/>
          <p14:tracePt t="80831" x="7254875" y="2941638"/>
          <p14:tracePt t="80896" x="7254875" y="2933700"/>
          <p14:tracePt t="80903" x="7269163" y="2933700"/>
          <p14:tracePt t="80935" x="7269163" y="2925763"/>
          <p14:tracePt t="81031" x="7285038" y="2917825"/>
          <p14:tracePt t="81055" x="7292975" y="2895600"/>
          <p14:tracePt t="81063" x="7307263" y="2865438"/>
          <p14:tracePt t="81077" x="7323138" y="2841625"/>
          <p14:tracePt t="81093" x="7361238" y="2773363"/>
          <p14:tracePt t="81110" x="7475538" y="2628900"/>
          <p14:tracePt t="81127" x="7597775" y="2522538"/>
          <p14:tracePt t="81143" x="7734300" y="2416175"/>
          <p14:tracePt t="81160" x="7840663" y="2346325"/>
          <p14:tracePt t="81177" x="7916863" y="2293938"/>
          <p14:tracePt t="81193" x="7940675" y="2278063"/>
          <p14:tracePt t="81210" x="7940675" y="2270125"/>
          <p14:tracePt t="81247" x="7947025" y="2270125"/>
          <p14:tracePt t="81255" x="7954963" y="2255838"/>
          <p14:tracePt t="81263" x="7970838" y="2255838"/>
          <p14:tracePt t="81277" x="7985125" y="2247900"/>
          <p14:tracePt t="81293" x="7993063" y="2232025"/>
          <p14:tracePt t="81310" x="8008938" y="2225675"/>
          <p14:tracePt t="81327" x="8039100" y="2209800"/>
          <p14:tracePt t="81343" x="8069263" y="2193925"/>
          <p14:tracePt t="81360" x="8107363" y="2179638"/>
          <p14:tracePt t="81377" x="8123238" y="2171700"/>
          <p14:tracePt t="81393" x="8137525" y="2163763"/>
          <p14:tracePt t="81431" x="8145463" y="2155825"/>
          <p14:tracePt t="81443" x="8153400" y="2149475"/>
          <p14:tracePt t="81460" x="8161338" y="2133600"/>
          <p14:tracePt t="81477" x="8183563" y="2103438"/>
          <p14:tracePt t="81493" x="8199438" y="2079625"/>
          <p14:tracePt t="81510" x="8207375" y="2073275"/>
          <p14:tracePt t="81719" x="8199438" y="2073275"/>
          <p14:tracePt t="81735" x="8183563" y="2057400"/>
          <p14:tracePt t="81759" x="8175625" y="2057400"/>
          <p14:tracePt t="81791" x="8161338" y="2057400"/>
          <p14:tracePt t="81863" x="8153400" y="2057400"/>
          <p14:tracePt t="81879" x="8131175" y="2057400"/>
          <p14:tracePt t="81887" x="8099425" y="2065338"/>
          <p14:tracePt t="81895" x="8054975" y="2087563"/>
          <p14:tracePt t="81910" x="7924800" y="2149475"/>
          <p14:tracePt t="81927" x="7734300" y="2217738"/>
          <p14:tracePt t="81944" x="7551738" y="2270125"/>
          <p14:tracePt t="81960" x="7254875" y="2392363"/>
          <p14:tracePt t="81977" x="6880225" y="2560638"/>
          <p14:tracePt t="81994" x="6430963" y="2751138"/>
          <p14:tracePt t="82010" x="5951538" y="2917825"/>
          <p14:tracePt t="82027" x="5494338" y="3048000"/>
          <p14:tracePt t="82044" x="5127625" y="3078163"/>
          <p14:tracePt t="82060" x="4876800" y="3108325"/>
          <p14:tracePt t="82077" x="4732338" y="3108325"/>
          <p14:tracePt t="82094" x="4594225" y="3108325"/>
          <p14:tracePt t="82110" x="4587875" y="3116263"/>
          <p14:tracePt t="82127" x="4579938" y="3116263"/>
          <p14:tracePt t="82167" x="4587875" y="3116263"/>
          <p14:tracePt t="82175" x="4656138" y="3086100"/>
          <p14:tracePt t="82183" x="4732338" y="3032125"/>
          <p14:tracePt t="82194" x="4830763" y="2971800"/>
          <p14:tracePt t="82210" x="5151438" y="2797175"/>
          <p14:tracePt t="82227" x="5448300" y="2628900"/>
          <p14:tracePt t="82243" x="5753100" y="2460625"/>
          <p14:tracePt t="82260" x="5921375" y="2362200"/>
          <p14:tracePt t="82276" x="6019800" y="2301875"/>
          <p14:tracePt t="82294" x="6073775" y="2255838"/>
          <p14:tracePt t="82327" x="6088063" y="2217738"/>
          <p14:tracePt t="82343" x="6096000" y="2209800"/>
          <p14:tracePt t="82360" x="6118225" y="2193925"/>
          <p14:tracePt t="82377" x="6134100" y="2179638"/>
          <p14:tracePt t="82394" x="6142038" y="2171700"/>
          <p14:tracePt t="82463" x="6149975" y="2171700"/>
          <p14:tracePt t="82471" x="6156325" y="2171700"/>
          <p14:tracePt t="82479" x="6164263" y="2171700"/>
          <p14:tracePt t="82494" x="6180138" y="2171700"/>
          <p14:tracePt t="82510" x="6240463" y="2163763"/>
          <p14:tracePt t="82527" x="6270625" y="2163763"/>
          <p14:tracePt t="82544" x="6302375" y="2163763"/>
          <p14:tracePt t="82560" x="6346825" y="2163763"/>
          <p14:tracePt t="82577" x="6446838" y="2149475"/>
          <p14:tracePt t="82594" x="6591300" y="2133600"/>
          <p14:tracePt t="82611" x="6804025" y="2103438"/>
          <p14:tracePt t="82627" x="7094538" y="2073275"/>
          <p14:tracePt t="82644" x="7345363" y="2035175"/>
          <p14:tracePt t="82660" x="7589838" y="1997075"/>
          <p14:tracePt t="82677" x="7756525" y="1958975"/>
          <p14:tracePt t="82694" x="7894638" y="1920875"/>
          <p14:tracePt t="82711" x="7908925" y="1912938"/>
          <p14:tracePt t="82919" x="7932738" y="1912938"/>
          <p14:tracePt t="82927" x="7962900" y="1912938"/>
          <p14:tracePt t="82935" x="7993063" y="1912938"/>
          <p14:tracePt t="82944" x="8023225" y="1920875"/>
          <p14:tracePt t="82961" x="8085138" y="1927225"/>
          <p14:tracePt t="82977" x="8259763" y="1981200"/>
          <p14:tracePt t="82994" x="8335963" y="2003425"/>
          <p14:tracePt t="83011" x="8351838" y="2003425"/>
          <p14:tracePt t="83044" x="8351838" y="2011363"/>
          <p14:tracePt t="83063" x="8321675" y="2011363"/>
          <p14:tracePt t="83077" x="8275638" y="2011363"/>
          <p14:tracePt t="83094" x="8039100" y="2079625"/>
          <p14:tracePt t="83111" x="7826375" y="2133600"/>
          <p14:tracePt t="83127" x="7527925" y="2193925"/>
          <p14:tracePt t="83144" x="7146925" y="2263775"/>
          <p14:tracePt t="83161" x="6713538" y="2378075"/>
          <p14:tracePt t="83177" x="6256338" y="2498725"/>
          <p14:tracePt t="83194" x="5799138" y="2651125"/>
          <p14:tracePt t="83211" x="5432425" y="2797175"/>
          <p14:tracePt t="83227" x="5219700" y="2873375"/>
          <p14:tracePt t="83244" x="5083175" y="2925763"/>
          <p14:tracePt t="83260" x="4968875" y="2963863"/>
          <p14:tracePt t="83277" x="4922838" y="2994025"/>
          <p14:tracePt t="83294" x="4816475" y="3032125"/>
          <p14:tracePt t="83311" x="4754563" y="3063875"/>
          <p14:tracePt t="83327" x="4740275" y="3070225"/>
          <p14:tracePt t="83367" x="4732338" y="3070225"/>
          <p14:tracePt t="83378" x="4762500" y="3017838"/>
          <p14:tracePt t="83394" x="4999038" y="2903538"/>
          <p14:tracePt t="83411" x="5486400" y="2705100"/>
          <p14:tracePt t="83428" x="6118225" y="2460625"/>
          <p14:tracePt t="83444" x="6751638" y="2308225"/>
          <p14:tracePt t="83461" x="7208838" y="2171700"/>
          <p14:tracePt t="83478" x="7627938" y="2049463"/>
          <p14:tracePt t="83494" x="7673975" y="2027238"/>
          <p14:tracePt t="83511" x="7696200" y="2027238"/>
          <p14:tracePt t="83559" x="7718425" y="2027238"/>
          <p14:tracePt t="83567" x="7750175" y="2027238"/>
          <p14:tracePt t="83577" x="7780338" y="2027238"/>
          <p14:tracePt t="83594" x="7848600" y="2027238"/>
          <p14:tracePt t="83611" x="7902575" y="2041525"/>
          <p14:tracePt t="83628" x="7954963" y="2065338"/>
          <p14:tracePt t="83644" x="8107363" y="2079625"/>
          <p14:tracePt t="83661" x="8153400" y="2095500"/>
          <p14:tracePt t="83678" x="8169275" y="2103438"/>
          <p14:tracePt t="83751" x="8183563" y="2103438"/>
          <p14:tracePt t="83759" x="8245475" y="2095500"/>
          <p14:tracePt t="83767" x="8305800" y="2087563"/>
          <p14:tracePt t="83778" x="8343900" y="2087563"/>
          <p14:tracePt t="83794" x="8442325" y="2057400"/>
          <p14:tracePt t="83811" x="8550275" y="2041525"/>
          <p14:tracePt t="83828" x="8556625" y="2035175"/>
          <p14:tracePt t="86103" x="8556625" y="2049463"/>
          <p14:tracePt t="86111" x="8556625" y="2133600"/>
          <p14:tracePt t="86119" x="8556625" y="2286000"/>
          <p14:tracePt t="86128" x="8572500" y="2392363"/>
          <p14:tracePt t="86145" x="8594725" y="2536825"/>
          <p14:tracePt t="86161" x="8594725" y="2651125"/>
          <p14:tracePt t="86178" x="8602663" y="2720975"/>
          <p14:tracePt t="86195" x="8602663" y="2751138"/>
          <p14:tracePt t="86230" x="8602663" y="2759075"/>
          <p14:tracePt t="86245" x="8594725" y="2759075"/>
          <p14:tracePt t="86262" x="8504238" y="2765425"/>
          <p14:tracePt t="86278" x="8397875" y="2773363"/>
          <p14:tracePt t="86295" x="8289925" y="2803525"/>
          <p14:tracePt t="86312" x="8213725" y="2835275"/>
          <p14:tracePt t="86328" x="8161338" y="2835275"/>
          <p14:tracePt t="86345" x="8145463" y="2835275"/>
          <p14:tracePt t="86362" x="8107363" y="2835275"/>
          <p14:tracePt t="86378" x="8061325" y="2857500"/>
          <p14:tracePt t="86395" x="8001000" y="2887663"/>
          <p14:tracePt t="86412" x="7962900" y="2895600"/>
          <p14:tracePt t="86428" x="7908925" y="2903538"/>
          <p14:tracePt t="86445" x="7864475" y="2917825"/>
          <p14:tracePt t="86462" x="7802563" y="2917825"/>
          <p14:tracePt t="86478" x="7772400" y="2917825"/>
          <p14:tracePt t="86495" x="7756525" y="2917825"/>
          <p14:tracePt t="86512" x="7718425" y="2917825"/>
          <p14:tracePt t="86528" x="7696200" y="2925763"/>
          <p14:tracePt t="86545" x="7666038" y="2933700"/>
          <p14:tracePt t="86562" x="7627938" y="2933700"/>
          <p14:tracePt t="86578" x="7573963" y="2949575"/>
          <p14:tracePt t="86595" x="7566025" y="2949575"/>
          <p14:tracePt t="86612" x="7559675" y="2949575"/>
          <p14:tracePt t="86703" x="7551738" y="2949575"/>
          <p14:tracePt t="86791" x="7566025" y="2949575"/>
          <p14:tracePt t="86799" x="7573963" y="2949575"/>
          <p14:tracePt t="86812" x="7597775" y="2955925"/>
          <p14:tracePt t="86829" x="7635875" y="2955925"/>
          <p14:tracePt t="86845" x="7726363" y="2955925"/>
          <p14:tracePt t="86862" x="7878763" y="2955925"/>
          <p14:tracePt t="86879" x="8145463" y="2955925"/>
          <p14:tracePt t="86895" x="8297863" y="2949575"/>
          <p14:tracePt t="86912" x="8412163" y="2933700"/>
          <p14:tracePt t="86929" x="8496300" y="2911475"/>
          <p14:tracePt t="86945" x="8572500" y="2903538"/>
          <p14:tracePt t="86962" x="8656638" y="2887663"/>
          <p14:tracePt t="86979" x="8778875" y="2873375"/>
          <p14:tracePt t="86995" x="8945563" y="2857500"/>
          <p14:tracePt t="87012" x="9121775" y="2835275"/>
          <p14:tracePt t="87029" x="9312275" y="2835275"/>
          <p14:tracePt t="87046" x="9555163" y="2835275"/>
          <p14:tracePt t="87062" x="9655175" y="2835275"/>
          <p14:tracePt t="87079" x="9723438" y="2835275"/>
          <p14:tracePt t="87095" x="9769475" y="2841625"/>
          <p14:tracePt t="87112" x="9883775" y="2841625"/>
          <p14:tracePt t="87129" x="9966325" y="2841625"/>
          <p14:tracePt t="87145" x="10058400" y="2841625"/>
          <p14:tracePt t="87162" x="10156825" y="2841625"/>
          <p14:tracePt t="87179" x="10188575" y="2841625"/>
          <p14:tracePt t="87196" x="10210800" y="2841625"/>
          <p14:tracePt t="87254" x="10226675" y="2841625"/>
          <p14:tracePt t="87262" x="10233025" y="2841625"/>
          <p14:tracePt t="87270" x="10248900" y="2841625"/>
          <p14:tracePt t="87278" x="10264775" y="2841625"/>
          <p14:tracePt t="87295" x="10363200" y="2841625"/>
          <p14:tracePt t="87312" x="10447338" y="2873375"/>
          <p14:tracePt t="87329" x="10461625" y="2873375"/>
          <p14:tracePt t="87362" x="10469563" y="2879725"/>
          <p14:tracePt t="87379" x="10455275" y="2917825"/>
          <p14:tracePt t="87395" x="10309225" y="2994025"/>
          <p14:tracePt t="87412" x="9966325" y="3086100"/>
          <p14:tracePt t="87429" x="9326563" y="3184525"/>
          <p14:tracePt t="87445" x="8458200" y="3200400"/>
          <p14:tracePt t="87462" x="7154863" y="3200400"/>
          <p14:tracePt t="87479" x="6294438" y="3200400"/>
          <p14:tracePt t="87495" x="5554663" y="3284538"/>
          <p14:tracePt t="87512" x="4884738" y="3398838"/>
          <p14:tracePt t="87529" x="4449763" y="3459163"/>
          <p14:tracePt t="87545" x="4144963" y="3489325"/>
          <p14:tracePt t="87562" x="3940175" y="3527425"/>
          <p14:tracePt t="87579" x="3756025" y="3551238"/>
          <p14:tracePt t="87595" x="3603625" y="3551238"/>
          <p14:tracePt t="87612" x="3482975" y="3551238"/>
          <p14:tracePt t="87629" x="3398838" y="3551238"/>
          <p14:tracePt t="87646" x="3336925" y="3527425"/>
          <p14:tracePt t="87662" x="3292475" y="3513138"/>
          <p14:tracePt t="87679" x="3284538" y="3505200"/>
          <p14:tracePt t="87719" x="3284538" y="3497263"/>
          <p14:tracePt t="87735" x="3284538" y="3482975"/>
          <p14:tracePt t="87746" x="3284538" y="3467100"/>
          <p14:tracePt t="87762" x="3284538" y="3444875"/>
          <p14:tracePt t="87779" x="3276600" y="3406775"/>
          <p14:tracePt t="87796" x="3254375" y="3382963"/>
          <p14:tracePt t="87812" x="3230563" y="3360738"/>
          <p14:tracePt t="87829" x="3192463" y="3352800"/>
          <p14:tracePt t="87846" x="3140075" y="3336925"/>
          <p14:tracePt t="87862" x="3086100" y="3336925"/>
          <p14:tracePt t="87879" x="3032125" y="3336925"/>
          <p14:tracePt t="87896" x="2987675" y="3344863"/>
          <p14:tracePt t="87912" x="2955925" y="3368675"/>
          <p14:tracePt t="87929" x="2941638" y="3406775"/>
          <p14:tracePt t="87946" x="2941638" y="3429000"/>
          <p14:tracePt t="87962" x="2941638" y="3467100"/>
          <p14:tracePt t="87979" x="2963863" y="3497263"/>
          <p14:tracePt t="87996" x="2971800" y="3497263"/>
          <p14:tracePt t="88047" x="2979738" y="3497263"/>
          <p14:tracePt t="88063" x="2994025" y="3497263"/>
          <p14:tracePt t="88071" x="3009900" y="3497263"/>
          <p14:tracePt t="88079" x="3017838" y="3489325"/>
          <p14:tracePt t="88096" x="3032125" y="3482975"/>
          <p14:tracePt t="88113" x="3040063" y="3475038"/>
          <p14:tracePt t="88383" x="3048000" y="3475038"/>
          <p14:tracePt t="88399" x="3055938" y="3489325"/>
          <p14:tracePt t="88415" x="3063875" y="3489325"/>
          <p14:tracePt t="88423" x="3078163" y="3497263"/>
          <p14:tracePt t="88431" x="3101975" y="3497263"/>
          <p14:tracePt t="88447" x="3140075" y="3497263"/>
          <p14:tracePt t="88463" x="3154363" y="3497263"/>
          <p14:tracePt t="88479" x="3178175" y="3497263"/>
          <p14:tracePt t="88496" x="3184525" y="3497263"/>
          <p14:tracePt t="88513" x="3192463" y="3489325"/>
          <p14:tracePt t="88567" x="3192463" y="3482975"/>
          <p14:tracePt t="88575" x="3200400" y="3475038"/>
          <p14:tracePt t="88607" x="3200400" y="3467100"/>
          <p14:tracePt t="88721" x="3208338" y="3459163"/>
          <p14:tracePt t="88727" x="3222625" y="3459163"/>
          <p14:tracePt t="88735" x="3254375" y="3459163"/>
          <p14:tracePt t="88746" x="3292475" y="3467100"/>
          <p14:tracePt t="88763" x="3398838" y="3497263"/>
          <p14:tracePt t="88780" x="3543300" y="3505200"/>
          <p14:tracePt t="88796" x="3665538" y="3527425"/>
          <p14:tracePt t="88813" x="3771900" y="3527425"/>
          <p14:tracePt t="88830" x="3810000" y="3527425"/>
          <p14:tracePt t="88846" x="3832225" y="3527425"/>
          <p14:tracePt t="88863" x="3856038" y="3497263"/>
          <p14:tracePt t="88880" x="3886200" y="3451225"/>
          <p14:tracePt t="88896" x="3908425" y="3398838"/>
          <p14:tracePt t="88913" x="3946525" y="3344863"/>
          <p14:tracePt t="88929" x="3978275" y="3298825"/>
          <p14:tracePt t="88946" x="3984625" y="3292475"/>
          <p14:tracePt t="88963" x="3992563" y="3276600"/>
          <p14:tracePt t="88980" x="3992563" y="3268663"/>
          <p14:tracePt t="88996" x="4000500" y="3268663"/>
          <p14:tracePt t="89030" x="4054475" y="3260725"/>
          <p14:tracePt t="89046" x="4068763" y="3260725"/>
          <p14:tracePt t="89063" x="4259263" y="3314700"/>
          <p14:tracePt t="89080" x="4389438" y="3375025"/>
          <p14:tracePt t="89096" x="4511675" y="3451225"/>
          <p14:tracePt t="89113" x="4618038" y="3513138"/>
          <p14:tracePt t="89130" x="4625975" y="3521075"/>
          <p14:tracePt t="89287" x="4640263" y="3527425"/>
          <p14:tracePt t="89295" x="4656138" y="3535363"/>
          <p14:tracePt t="89303" x="4670425" y="3535363"/>
          <p14:tracePt t="89313" x="4694238" y="3543300"/>
          <p14:tracePt t="89330" x="4838700" y="3551238"/>
          <p14:tracePt t="89346" x="4930775" y="3551238"/>
          <p14:tracePt t="89363" x="4968875" y="3551238"/>
          <p14:tracePt t="89380" x="5029200" y="3521075"/>
          <p14:tracePt t="89397" x="5045075" y="3505200"/>
          <p14:tracePt t="89413" x="5067300" y="3467100"/>
          <p14:tracePt t="89430" x="5075238" y="3451225"/>
          <p14:tracePt t="89446" x="5105400" y="3406775"/>
          <p14:tracePt t="89463" x="5113338" y="3398838"/>
          <p14:tracePt t="89480" x="5127625" y="3382963"/>
          <p14:tracePt t="89496" x="5127625" y="3375025"/>
          <p14:tracePt t="89513" x="5143500" y="3368675"/>
          <p14:tracePt t="89530" x="5181600" y="3360738"/>
          <p14:tracePt t="89546" x="5227638" y="3352800"/>
          <p14:tracePt t="89563" x="5295900" y="3344863"/>
          <p14:tracePt t="89580" x="5364163" y="3344863"/>
          <p14:tracePt t="89596" x="5470525" y="3344863"/>
          <p14:tracePt t="89613" x="5540375" y="3344863"/>
          <p14:tracePt t="89630" x="5600700" y="3344863"/>
          <p14:tracePt t="89646" x="5630863" y="3352800"/>
          <p14:tracePt t="89663" x="5654675" y="3352800"/>
          <p14:tracePt t="89680" x="5707063" y="3375025"/>
          <p14:tracePt t="89696" x="5875338" y="3444875"/>
          <p14:tracePt t="89713" x="5951538" y="3475038"/>
          <p14:tracePt t="89730" x="5997575" y="3489325"/>
          <p14:tracePt t="89747" x="6118225" y="3551238"/>
          <p14:tracePt t="89763" x="6226175" y="3597275"/>
          <p14:tracePt t="89903" x="6202363" y="3581400"/>
          <p14:tracePt t="89911" x="6188075" y="3581400"/>
          <p14:tracePt t="89919" x="6188075" y="3573463"/>
          <p14:tracePt t="89930" x="6172200" y="3573463"/>
          <p14:tracePt t="89947" x="6156325" y="3573463"/>
          <p14:tracePt t="89963" x="6142038" y="3573463"/>
          <p14:tracePt t="89980" x="6111875" y="3559175"/>
          <p14:tracePt t="89997" x="6073775" y="3551238"/>
          <p14:tracePt t="90013" x="6019800" y="3551238"/>
          <p14:tracePt t="90030" x="5829300" y="3551238"/>
          <p14:tracePt t="90046" x="5768975" y="3527425"/>
          <p14:tracePt t="90063" x="5761038" y="3527425"/>
          <p14:tracePt t="90080" x="5753100" y="3521075"/>
          <p14:tracePt t="90097" x="5753100" y="3497263"/>
          <p14:tracePt t="90113" x="5753100" y="3482975"/>
          <p14:tracePt t="90130" x="5753100" y="3475038"/>
          <p14:tracePt t="90147" x="5791200" y="3475038"/>
          <p14:tracePt t="90163" x="5813425" y="3475038"/>
          <p14:tracePt t="90180" x="5845175" y="3475038"/>
          <p14:tracePt t="90197" x="5867400" y="3475038"/>
          <p14:tracePt t="90213" x="5905500" y="3489325"/>
          <p14:tracePt t="90230" x="5997575" y="3527425"/>
          <p14:tracePt t="90246" x="6065838" y="3551238"/>
          <p14:tracePt t="90263" x="6256338" y="3649663"/>
          <p14:tracePt t="90280" x="6392863" y="3687763"/>
          <p14:tracePt t="90296" x="6416675" y="3687763"/>
          <p14:tracePt t="90343" x="6423025" y="3687763"/>
          <p14:tracePt t="90351" x="6438900" y="3687763"/>
          <p14:tracePt t="90363" x="6454775" y="3649663"/>
          <p14:tracePt t="90380" x="6454775" y="3641725"/>
          <p14:tracePt t="90397" x="6454775" y="3581400"/>
          <p14:tracePt t="90413" x="6461125" y="3527425"/>
          <p14:tracePt t="90430" x="6461125" y="3421063"/>
          <p14:tracePt t="90447" x="6469063" y="3382963"/>
          <p14:tracePt t="90463" x="6469063" y="3352800"/>
          <p14:tracePt t="90480" x="6477000" y="3336925"/>
          <p14:tracePt t="90663" x="6484938" y="3336925"/>
          <p14:tracePt t="90679" x="6484938" y="3344863"/>
          <p14:tracePt t="90695" x="6515100" y="3368675"/>
          <p14:tracePt t="90703" x="6545263" y="3421063"/>
          <p14:tracePt t="90713" x="6569075" y="3459163"/>
          <p14:tracePt t="90807" x="6575425" y="3459163"/>
          <p14:tracePt t="90815" x="6591300" y="3459163"/>
          <p14:tracePt t="90823" x="6607175" y="3475038"/>
          <p14:tracePt t="90839" x="6621463" y="3475038"/>
          <p14:tracePt t="90847" x="6659563" y="3475038"/>
          <p14:tracePt t="90863" x="6773863" y="3475038"/>
          <p14:tracePt t="90880" x="6842125" y="3467100"/>
          <p14:tracePt t="90897" x="6934200" y="3429000"/>
          <p14:tracePt t="90913" x="7032625" y="3390900"/>
          <p14:tracePt t="90930" x="7070725" y="3375025"/>
          <p14:tracePt t="90947" x="7094538" y="3360738"/>
          <p14:tracePt t="90980" x="7108825" y="3352800"/>
          <p14:tracePt t="90997" x="7116763" y="3344863"/>
          <p14:tracePt t="91014" x="7154863" y="3344863"/>
          <p14:tracePt t="91030" x="7208838" y="3344863"/>
          <p14:tracePt t="91047" x="7269163" y="3344863"/>
          <p14:tracePt t="91064" x="7307263" y="3344863"/>
          <p14:tracePt t="91080" x="7331075" y="3344863"/>
          <p14:tracePt t="91097" x="7413625" y="3375025"/>
          <p14:tracePt t="91114" x="7459663" y="3390900"/>
          <p14:tracePt t="91130" x="7467600" y="3390900"/>
          <p14:tracePt t="91147" x="7505700" y="3390900"/>
          <p14:tracePt t="91164" x="7527925" y="3390900"/>
          <p14:tracePt t="91199" x="7535863" y="3390900"/>
          <p14:tracePt t="91214" x="7551738" y="3390900"/>
          <p14:tracePt t="91230" x="7581900" y="3368675"/>
          <p14:tracePt t="91247" x="7604125" y="3352800"/>
          <p14:tracePt t="91263" x="7620000" y="3344863"/>
          <p14:tracePt t="91280" x="7627938" y="3344863"/>
          <p14:tracePt t="91297" x="7635875" y="3330575"/>
          <p14:tracePt t="91314" x="7666038" y="3330575"/>
          <p14:tracePt t="91330" x="7772400" y="3330575"/>
          <p14:tracePt t="91347" x="7932738" y="3368675"/>
          <p14:tracePt t="91364" x="8131175" y="3421063"/>
          <p14:tracePt t="91380" x="8435975" y="3489325"/>
          <p14:tracePt t="91397" x="8610600" y="3527425"/>
          <p14:tracePt t="91414" x="8770938" y="3551238"/>
          <p14:tracePt t="91430" x="8778875" y="3551238"/>
          <p14:tracePt t="91511" x="8785225" y="3535363"/>
          <p14:tracePt t="91519" x="8785225" y="3527425"/>
          <p14:tracePt t="91559" x="8785225" y="3513138"/>
          <p14:tracePt t="91567" x="8785225" y="3505200"/>
          <p14:tracePt t="91575" x="8778875" y="3489325"/>
          <p14:tracePt t="91663" x="8778875" y="3475038"/>
          <p14:tracePt t="91671" x="8778875" y="3467100"/>
          <p14:tracePt t="91687" x="8793163" y="3451225"/>
          <p14:tracePt t="91697" x="8801100" y="3451225"/>
          <p14:tracePt t="91714" x="8831263" y="3451225"/>
          <p14:tracePt t="91731" x="8855075" y="3444875"/>
          <p14:tracePt t="91747" x="8869363" y="3444875"/>
          <p14:tracePt t="91750" x="8877300" y="3444875"/>
          <p14:tracePt t="91767" x="8893175" y="3444875"/>
          <p14:tracePt t="91780" x="8907463" y="3444875"/>
          <p14:tracePt t="91797" x="8931275" y="3444875"/>
          <p14:tracePt t="91814" x="8945563" y="3444875"/>
          <p14:tracePt t="91831" x="8961438" y="3444875"/>
          <p14:tracePt t="91847" x="8969375" y="3444875"/>
          <p14:tracePt t="91864" x="9045575" y="3444875"/>
          <p14:tracePt t="91881" x="9128125" y="3429000"/>
          <p14:tracePt t="91903" x="9296400" y="3421063"/>
          <p14:tracePt t="91916" x="9334500" y="3421063"/>
          <p14:tracePt t="91930" x="9364663" y="3413125"/>
          <p14:tracePt t="91947" x="9380538" y="3413125"/>
          <p14:tracePt t="92006" x="9380538" y="3406775"/>
          <p14:tracePt t="92151" x="9380538" y="3421063"/>
          <p14:tracePt t="92173" x="9342438" y="3497263"/>
          <p14:tracePt t="92187" x="9258300" y="3581400"/>
          <p14:tracePt t="92200" x="9159875" y="3611563"/>
          <p14:tracePt t="92213" x="9128125" y="3611563"/>
          <p14:tracePt t="92230" x="9029700" y="3603625"/>
          <p14:tracePt t="92247" x="8983663" y="3597275"/>
          <p14:tracePt t="92264" x="8937625" y="3589338"/>
          <p14:tracePt t="92281" x="8869363" y="3589338"/>
          <p14:tracePt t="92297" x="8861425" y="3589338"/>
          <p14:tracePt t="95535" x="8855075" y="3589338"/>
          <p14:tracePt t="95559" x="8847138" y="3589338"/>
          <p14:tracePt t="95567" x="8831263" y="3581400"/>
          <p14:tracePt t="95591" x="8809038" y="3581400"/>
          <p14:tracePt t="95607" x="8801100" y="3581400"/>
          <p14:tracePt t="95615" x="8801100" y="3573463"/>
          <p14:tracePt t="95631" x="8793163" y="3573463"/>
          <p14:tracePt t="95647" x="8785225" y="3573463"/>
          <p14:tracePt t="95663" x="8778875" y="3573463"/>
          <p14:tracePt t="95679" x="8770938" y="3573463"/>
          <p14:tracePt t="95687" x="8763000" y="3573463"/>
          <p14:tracePt t="95699" x="8755063" y="3573463"/>
          <p14:tracePt t="95715" x="8732838" y="3573463"/>
          <p14:tracePt t="95732" x="8670925" y="3573463"/>
          <p14:tracePt t="103023" x="8564563" y="3551238"/>
          <p14:tracePt t="103031" x="8283575" y="3482975"/>
          <p14:tracePt t="103039" x="7932738" y="3390900"/>
          <p14:tracePt t="103051" x="7658100" y="3382963"/>
          <p14:tracePt t="103068" x="7086600" y="3436938"/>
          <p14:tracePt t="103085" x="6705600" y="3649663"/>
          <p14:tracePt t="103101" x="6370638" y="3863975"/>
          <p14:tracePt t="103118" x="5699125" y="4373563"/>
          <p14:tracePt t="103135" x="5159375" y="4778375"/>
          <p14:tracePt t="103151" x="4670425" y="5143500"/>
          <p14:tracePt t="103168" x="4359275" y="5418138"/>
          <p14:tracePt t="103185" x="4229100" y="5578475"/>
          <p14:tracePt t="103201" x="4175125" y="5668963"/>
          <p14:tracePt t="103218" x="4168775" y="5676900"/>
          <p14:tracePt t="116719" x="4152900" y="5676900"/>
          <p14:tracePt t="116727" x="4068763" y="5668963"/>
          <p14:tracePt t="116740" x="3962400" y="5638800"/>
          <p14:tracePt t="116756" x="3741738" y="5592763"/>
          <p14:tracePt t="116773" x="3444875" y="5592763"/>
          <p14:tracePt t="116790" x="3124200" y="5570538"/>
          <p14:tracePt t="116806" x="3070225" y="5546725"/>
          <p14:tracePt t="116823" x="3055938" y="5540375"/>
          <p14:tracePt t="116856" x="3048000" y="5540375"/>
          <p14:tracePt t="116873" x="3048000" y="5502275"/>
          <p14:tracePt t="116890" x="3063875" y="5372100"/>
          <p14:tracePt t="116906" x="3094038" y="5280025"/>
          <p14:tracePt t="116923" x="3132138" y="5151438"/>
          <p14:tracePt t="116940" x="3170238" y="5059363"/>
          <p14:tracePt t="116956" x="3178175" y="5037138"/>
          <p14:tracePt t="116973" x="3208338" y="4999038"/>
          <p14:tracePt t="116990" x="3254375" y="4937125"/>
          <p14:tracePt t="117023" x="3330575" y="4899025"/>
          <p14:tracePt t="117040" x="3444875" y="4876800"/>
          <p14:tracePt t="117056" x="3635375" y="4860925"/>
          <p14:tracePt t="117073" x="3932238" y="4816475"/>
          <p14:tracePt t="117090" x="4267200" y="4816475"/>
          <p14:tracePt t="117107" x="4594225" y="4778375"/>
          <p14:tracePt t="117123" x="4899025" y="4754563"/>
          <p14:tracePt t="117140" x="5181600" y="4732338"/>
          <p14:tracePt t="117157" x="5432425" y="4732338"/>
          <p14:tracePt t="117173" x="5692775" y="4732338"/>
          <p14:tracePt t="117190" x="5883275" y="4732338"/>
          <p14:tracePt t="117206" x="6149975" y="4716463"/>
          <p14:tracePt t="117223" x="6240463" y="4708525"/>
          <p14:tracePt t="117240" x="6286500" y="4702175"/>
          <p14:tracePt t="117257" x="6302375" y="4702175"/>
          <p14:tracePt t="117295" x="6308725" y="4702175"/>
          <p14:tracePt t="117307" x="6332538" y="4702175"/>
          <p14:tracePt t="117323" x="6378575" y="4702175"/>
          <p14:tracePt t="117340" x="6430963" y="4708525"/>
          <p14:tracePt t="117343" x="6469063" y="4724400"/>
          <p14:tracePt t="117357" x="6523038" y="4740275"/>
          <p14:tracePt t="117373" x="6713538" y="4808538"/>
          <p14:tracePt t="117390" x="6819900" y="4830763"/>
          <p14:tracePt t="117407" x="6880225" y="4854575"/>
          <p14:tracePt t="117423" x="6972300" y="4892675"/>
          <p14:tracePt t="117440" x="7078663" y="4960938"/>
          <p14:tracePt t="117457" x="7102475" y="4960938"/>
          <p14:tracePt t="117490" x="7108825" y="4968875"/>
          <p14:tracePt t="117507" x="7140575" y="4991100"/>
          <p14:tracePt t="117523" x="7216775" y="5105400"/>
          <p14:tracePt t="117540" x="7246938" y="5159375"/>
          <p14:tracePt t="117557" x="7292975" y="5227638"/>
          <p14:tracePt t="117573" x="7337425" y="5295900"/>
          <p14:tracePt t="117590" x="7407275" y="5387975"/>
          <p14:tracePt t="117607" x="7437438" y="5448300"/>
          <p14:tracePt t="117623" x="7459663" y="5494338"/>
          <p14:tracePt t="117640" x="7459663" y="5502275"/>
          <p14:tracePt t="117679" x="7459663" y="5554663"/>
          <p14:tracePt t="117690" x="7459663" y="5600700"/>
          <p14:tracePt t="117707" x="7445375" y="5692775"/>
          <p14:tracePt t="117723" x="7369175" y="5791200"/>
          <p14:tracePt t="117740" x="7246938" y="5897563"/>
          <p14:tracePt t="117757" x="7078663" y="6003925"/>
          <p14:tracePt t="117773" x="6896100" y="6080125"/>
          <p14:tracePt t="117790" x="6637338" y="6142038"/>
          <p14:tracePt t="117807" x="6088063" y="6256338"/>
          <p14:tracePt t="117823" x="5654675" y="6316663"/>
          <p14:tracePt t="117840" x="5075238" y="6384925"/>
          <p14:tracePt t="117857" x="4648200" y="6423025"/>
          <p14:tracePt t="117873" x="4175125" y="6423025"/>
          <p14:tracePt t="117890" x="3733800" y="6423025"/>
          <p14:tracePt t="117907" x="3413125" y="6408738"/>
          <p14:tracePt t="117923" x="3216275" y="6362700"/>
          <p14:tracePt t="117940" x="3025775" y="6308725"/>
          <p14:tracePt t="117957" x="2895600" y="6240463"/>
          <p14:tracePt t="117974" x="2803525" y="6172200"/>
          <p14:tracePt t="117990" x="2720975" y="6096000"/>
          <p14:tracePt t="118007" x="2628900" y="5965825"/>
          <p14:tracePt t="118023" x="2606675" y="5867400"/>
          <p14:tracePt t="118040" x="2574925" y="5745163"/>
          <p14:tracePt t="118057" x="2574925" y="5622925"/>
          <p14:tracePt t="118073" x="2574925" y="5486400"/>
          <p14:tracePt t="118090" x="2582863" y="5402263"/>
          <p14:tracePt t="118107" x="2644775" y="5295900"/>
          <p14:tracePt t="118124" x="2713038" y="5211763"/>
          <p14:tracePt t="118140" x="2803525" y="5135563"/>
          <p14:tracePt t="118157" x="2949575" y="5059363"/>
          <p14:tracePt t="118174" x="3322638" y="4953000"/>
          <p14:tracePt t="118190" x="3717925" y="4892675"/>
          <p14:tracePt t="118207" x="4183063" y="4816475"/>
          <p14:tracePt t="118224" x="4587875" y="4778375"/>
          <p14:tracePt t="118240" x="4884738" y="4778375"/>
          <p14:tracePt t="118257" x="5135563" y="4778375"/>
          <p14:tracePt t="118274" x="5311775" y="4778375"/>
          <p14:tracePt t="118290" x="5516563" y="4778375"/>
          <p14:tracePt t="118307" x="5722938" y="4778375"/>
          <p14:tracePt t="118324" x="5927725" y="4778375"/>
          <p14:tracePt t="118340" x="6103938" y="4778375"/>
          <p14:tracePt t="118343" x="6188075" y="4778375"/>
          <p14:tracePt t="118357" x="6278563" y="4778375"/>
          <p14:tracePt t="118374" x="6523038" y="4800600"/>
          <p14:tracePt t="118390" x="6689725" y="4854575"/>
          <p14:tracePt t="118407" x="6865938" y="4906963"/>
          <p14:tracePt t="118424" x="6972300" y="4937125"/>
          <p14:tracePt t="118440" x="7018338" y="4945063"/>
          <p14:tracePt t="118457" x="7048500" y="4953000"/>
          <p14:tracePt t="118474" x="7078663" y="4968875"/>
          <p14:tracePt t="118490" x="7086600" y="4968875"/>
          <p14:tracePt t="118507" x="7116763" y="4983163"/>
          <p14:tracePt t="118524" x="7140575" y="4991100"/>
          <p14:tracePt t="118540" x="7239000" y="5045075"/>
          <p14:tracePt t="118557" x="7407275" y="5121275"/>
          <p14:tracePt t="118574" x="7559675" y="5173663"/>
          <p14:tracePt t="118590" x="7680325" y="5241925"/>
          <p14:tracePt t="118607" x="7870825" y="5341938"/>
          <p14:tracePt t="118624" x="7908925" y="5356225"/>
          <p14:tracePt t="118640" x="7908925" y="5364163"/>
          <p14:tracePt t="118679" x="7908925" y="5380038"/>
          <p14:tracePt t="118691" x="7908925" y="5464175"/>
          <p14:tracePt t="118707" x="7908925" y="5646738"/>
          <p14:tracePt t="118724" x="7908925" y="5799138"/>
          <p14:tracePt t="118741" x="7864475" y="5943600"/>
          <p14:tracePt t="118757" x="7818438" y="6065838"/>
          <p14:tracePt t="118774" x="7718425" y="6194425"/>
          <p14:tracePt t="118790" x="7627938" y="6240463"/>
          <p14:tracePt t="118807" x="7505700" y="6240463"/>
          <p14:tracePt t="118824" x="7299325" y="6240463"/>
          <p14:tracePt t="118840" x="6904038" y="6240463"/>
          <p14:tracePt t="118857" x="6270625" y="6194425"/>
          <p14:tracePt t="118874" x="5654675" y="6111875"/>
          <p14:tracePt t="118891" x="5197475" y="6111875"/>
          <p14:tracePt t="118907" x="4860925" y="6111875"/>
          <p14:tracePt t="118924" x="4625975" y="6111875"/>
          <p14:tracePt t="118941" x="4495800" y="6111875"/>
          <p14:tracePt t="118957" x="4427538" y="6088063"/>
          <p14:tracePt t="118974" x="4411663" y="6080125"/>
          <p14:tracePt t="119039" x="4403725" y="6080125"/>
          <p14:tracePt t="119047" x="4403725" y="6073775"/>
          <p14:tracePt t="119057" x="4397375" y="6065838"/>
          <p14:tracePt t="119074" x="4373563" y="6027738"/>
          <p14:tracePt t="119091" x="4365625" y="6003925"/>
          <p14:tracePt t="127223" x="4365625" y="5997575"/>
          <p14:tracePt t="127231" x="4359275" y="5997575"/>
          <p14:tracePt t="127243" x="4313238" y="5973763"/>
          <p14:tracePt t="127487" x="4289425" y="5973763"/>
          <p14:tracePt t="127495" x="4251325" y="5973763"/>
          <p14:tracePt t="127503" x="4221163" y="5973763"/>
          <p14:tracePt t="127511" x="4175125" y="5965825"/>
          <p14:tracePt t="127527" x="4106863" y="5943600"/>
          <p14:tracePt t="127544" x="3954463" y="5889625"/>
          <p14:tracePt t="127560" x="3741738" y="5799138"/>
          <p14:tracePt t="127577" x="3382963" y="5540375"/>
          <p14:tracePt t="127594" x="3254375" y="5440363"/>
          <p14:tracePt t="127610" x="3238500" y="5418138"/>
          <p14:tracePt t="127627" x="3238500" y="5303838"/>
          <p14:tracePt t="127644" x="3276600" y="5189538"/>
          <p14:tracePt t="127660" x="3368675" y="5127625"/>
          <p14:tracePt t="127677" x="3482975" y="5051425"/>
          <p14:tracePt t="127694" x="3573463" y="5021263"/>
          <p14:tracePt t="127710" x="3603625" y="5013325"/>
          <p14:tracePt t="127744" x="3603625" y="5006975"/>
          <p14:tracePt t="127760" x="3589338" y="4983163"/>
          <p14:tracePt t="127777" x="3581400" y="4983163"/>
          <p14:tracePt t="127855" x="3589338" y="4983163"/>
          <p14:tracePt t="127863" x="3611563" y="4999038"/>
          <p14:tracePt t="127871" x="3665538" y="5097463"/>
          <p14:tracePt t="127880" x="3749675" y="5203825"/>
          <p14:tracePt t="127894" x="3794125" y="5257800"/>
          <p14:tracePt t="127910" x="3825875" y="5311775"/>
          <p14:tracePt t="127927" x="3832225" y="5318125"/>
          <p14:tracePt t="127961" x="3840163" y="5318125"/>
          <p14:tracePt t="127977" x="3848100" y="5318125"/>
          <p14:tracePt t="127994" x="3878263" y="5227638"/>
          <p14:tracePt t="128011" x="3894138" y="5159375"/>
          <p14:tracePt t="128027" x="3924300" y="5083175"/>
          <p14:tracePt t="128044" x="3962400" y="5021263"/>
          <p14:tracePt t="128061" x="3962400" y="5013325"/>
          <p14:tracePt t="128439" x="3962400" y="5037138"/>
          <p14:tracePt t="128447" x="3962400" y="5097463"/>
          <p14:tracePt t="128461" x="3962400" y="5127625"/>
          <p14:tracePt t="128477" x="3962400" y="5151438"/>
          <p14:tracePt t="128551" x="3962400" y="5165725"/>
          <p14:tracePt t="128559" x="3962400" y="5173663"/>
          <p14:tracePt t="128703" x="3962400" y="5143500"/>
          <p14:tracePt t="128711" x="3962400" y="5121275"/>
          <p14:tracePt t="128719" x="3970338" y="5105400"/>
          <p14:tracePt t="128743" x="3970338" y="5097463"/>
          <p14:tracePt t="128751" x="3984625" y="5083175"/>
          <p14:tracePt t="128761" x="3984625" y="5059363"/>
          <p14:tracePt t="128777" x="4008438" y="5029200"/>
          <p14:tracePt t="129255" x="4008438" y="5045075"/>
          <p14:tracePt t="129263" x="4000500" y="5059363"/>
          <p14:tracePt t="129271" x="3992563" y="5075238"/>
          <p14:tracePt t="129279" x="3978275" y="5097463"/>
          <p14:tracePt t="129294" x="3962400" y="5113338"/>
          <p14:tracePt t="129311" x="3946525" y="5121275"/>
          <p14:tracePt t="129328" x="3924300" y="5135563"/>
          <p14:tracePt t="129344" x="3902075" y="5159375"/>
          <p14:tracePt t="129361" x="3886200" y="5173663"/>
          <p14:tracePt t="129378" x="3856038" y="5197475"/>
          <p14:tracePt t="129394" x="3817938" y="5219700"/>
          <p14:tracePt t="129411" x="3794125" y="5241925"/>
          <p14:tracePt t="129428" x="3749675" y="5273675"/>
          <p14:tracePt t="129444" x="3725863" y="5295900"/>
          <p14:tracePt t="129461" x="3695700" y="5318125"/>
          <p14:tracePt t="129478" x="3679825" y="5341938"/>
          <p14:tracePt t="129494" x="3673475" y="5341938"/>
          <p14:tracePt t="129511" x="3673475" y="5356225"/>
          <p14:tracePt t="129528" x="3673475" y="5372100"/>
          <p14:tracePt t="129544" x="3665538" y="5387975"/>
          <p14:tracePt t="129561" x="3665538" y="5426075"/>
          <p14:tracePt t="129578" x="3665538" y="5448300"/>
          <p14:tracePt t="129594" x="3665538" y="5456238"/>
          <p14:tracePt t="129791" x="3665538" y="5464175"/>
          <p14:tracePt t="129799" x="3679825" y="5478463"/>
          <p14:tracePt t="129811" x="3695700" y="5486400"/>
          <p14:tracePt t="129828" x="3756025" y="5516563"/>
          <p14:tracePt t="129845" x="3840163" y="5546725"/>
          <p14:tracePt t="129861" x="3886200" y="5554663"/>
          <p14:tracePt t="129878" x="3908425" y="5570538"/>
          <p14:tracePt t="129919" x="3916363" y="5570538"/>
          <p14:tracePt t="130999" x="3932238" y="5570538"/>
          <p14:tracePt t="131007" x="3984625" y="5554663"/>
          <p14:tracePt t="131015" x="4022725" y="5532438"/>
          <p14:tracePt t="131028" x="4068763" y="5516563"/>
          <p14:tracePt t="131045" x="4137025" y="5494338"/>
          <p14:tracePt t="131063" x="4206875" y="5456238"/>
          <p14:tracePt t="131078" x="4213225" y="5440363"/>
          <p14:tracePt t="131095" x="4221163" y="5410200"/>
          <p14:tracePt t="131112" x="4229100" y="5364163"/>
          <p14:tracePt t="131128" x="4229100" y="5334000"/>
          <p14:tracePt t="131145" x="4229100" y="5303838"/>
          <p14:tracePt t="131162" x="4237038" y="5280025"/>
          <p14:tracePt t="131215" x="4237038" y="5273675"/>
          <p14:tracePt t="131383" x="4237038" y="5295900"/>
          <p14:tracePt t="131392" x="4229100" y="5303838"/>
          <p14:tracePt t="131399" x="4229100" y="5318125"/>
          <p14:tracePt t="131412" x="4221163" y="5334000"/>
          <p14:tracePt t="131428" x="4206875" y="5356225"/>
          <p14:tracePt t="131445" x="4198938" y="5364163"/>
          <p14:tracePt t="131655" x="4191000" y="5364163"/>
          <p14:tracePt t="131663" x="4183063" y="5364163"/>
          <p14:tracePt t="131679" x="4175125" y="5364163"/>
          <p14:tracePt t="131703" x="4160838" y="5372100"/>
          <p14:tracePt t="131711" x="4152900" y="5372100"/>
          <p14:tracePt t="131719" x="4152900" y="5380038"/>
          <p14:tracePt t="131735" x="4144963" y="5387975"/>
          <p14:tracePt t="131745" x="4144963" y="5394325"/>
          <p14:tracePt t="131762" x="4137025" y="5402263"/>
          <p14:tracePt t="132095" x="4130675" y="5426075"/>
          <p14:tracePt t="132103" x="4130675" y="5432425"/>
          <p14:tracePt t="132112" x="4130675" y="5440363"/>
          <p14:tracePt t="132751" x="4130675" y="5432425"/>
          <p14:tracePt t="132759" x="4130675" y="5426075"/>
          <p14:tracePt t="132767" x="4137025" y="5402263"/>
          <p14:tracePt t="132779" x="4152900" y="5387975"/>
          <p14:tracePt t="132796" x="4175125" y="5364163"/>
          <p14:tracePt t="132812" x="4206875" y="5334000"/>
          <p14:tracePt t="132829" x="4221163" y="5303838"/>
          <p14:tracePt t="132846" x="4244975" y="5265738"/>
          <p14:tracePt t="132862" x="4251325" y="5249863"/>
          <p14:tracePt t="132879" x="4267200" y="5227638"/>
          <p14:tracePt t="132896" x="4275138" y="5189538"/>
          <p14:tracePt t="132912" x="4297363" y="5159375"/>
          <p14:tracePt t="132929" x="4305300" y="5127625"/>
          <p14:tracePt t="132946" x="4313238" y="5113338"/>
          <p14:tracePt t="132962" x="4321175" y="5105400"/>
          <p14:tracePt t="133031" x="4321175" y="5097463"/>
          <p14:tracePt t="133039" x="4327525" y="5097463"/>
          <p14:tracePt t="133079" x="4335463" y="5097463"/>
          <p14:tracePt t="133087" x="4343400" y="5097463"/>
          <p14:tracePt t="133127" x="4351338" y="5097463"/>
          <p14:tracePt t="133231" x="4359275" y="5097463"/>
          <p14:tracePt t="133255" x="4365625" y="5097463"/>
          <p14:tracePt t="133279" x="4365625" y="5113338"/>
          <p14:tracePt t="133287" x="4365625" y="5127625"/>
          <p14:tracePt t="133310" x="4365625" y="5135563"/>
          <p14:tracePt t="133318" x="4365625" y="5143500"/>
          <p14:tracePt t="133335" x="4365625" y="5151438"/>
          <p14:tracePt t="133367" x="4365625" y="5159375"/>
          <p14:tracePt t="133383" x="4365625" y="5165725"/>
          <p14:tracePt t="133391" x="4365625" y="5173663"/>
          <p14:tracePt t="134527" x="4359275" y="5165725"/>
          <p14:tracePt t="135695" x="4351338" y="5159375"/>
          <p14:tracePt t="135711" x="4351338" y="5181600"/>
          <p14:tracePt t="135719" x="4351338" y="5197475"/>
          <p14:tracePt t="135730" x="4359275" y="5211763"/>
          <p14:tracePt t="135747" x="4373563" y="5241925"/>
          <p14:tracePt t="135763" x="4373563" y="5257800"/>
          <p14:tracePt t="135831" x="4381500" y="5265738"/>
          <p14:tracePt t="135839" x="4381500" y="5273675"/>
          <p14:tracePt t="135855" x="4381500" y="5280025"/>
          <p14:tracePt t="135863" x="4389438" y="5295900"/>
          <p14:tracePt t="135880" x="4397375" y="5311775"/>
          <p14:tracePt t="135897" x="4411663" y="5341938"/>
          <p14:tracePt t="135913" x="4427538" y="5372100"/>
          <p14:tracePt t="135930" x="4435475" y="5394325"/>
          <p14:tracePt t="135947" x="4435475" y="5410200"/>
          <p14:tracePt t="136007" x="4441825" y="5410200"/>
          <p14:tracePt t="136031" x="4449763" y="5418138"/>
          <p14:tracePt t="136079" x="4457700" y="5426075"/>
          <p14:tracePt t="136103" x="4457700" y="5432425"/>
          <p14:tracePt t="136175" x="4465638" y="5440363"/>
          <p14:tracePt t="136199" x="4473575" y="5440363"/>
          <p14:tracePt t="136207" x="4479925" y="5440363"/>
          <p14:tracePt t="136215" x="4487863" y="5448300"/>
          <p14:tracePt t="136231" x="4487863" y="5456238"/>
          <p14:tracePt t="136247" x="4495800" y="5464175"/>
          <p14:tracePt t="136264" x="4503738" y="5478463"/>
          <p14:tracePt t="136280" x="4503738" y="5486400"/>
          <p14:tracePt t="136297" x="4511675" y="5494338"/>
          <p14:tracePt t="136314" x="4518025" y="5502275"/>
          <p14:tracePt t="136983" x="4525963" y="5502275"/>
          <p14:tracePt t="137015" x="4525963" y="5486400"/>
          <p14:tracePt t="137031" x="4525963" y="5478463"/>
          <p14:tracePt t="138111" x="4533900" y="5456238"/>
          <p14:tracePt t="138119" x="4541838" y="5448300"/>
          <p14:tracePt t="138131" x="4556125" y="5418138"/>
          <p14:tracePt t="138148" x="4572000" y="5364163"/>
          <p14:tracePt t="138164" x="4587875" y="5334000"/>
          <p14:tracePt t="138181" x="4618038" y="5295900"/>
          <p14:tracePt t="138198" x="4640263" y="5249863"/>
          <p14:tracePt t="138214" x="4656138" y="5227638"/>
          <p14:tracePt t="138231" x="4670425" y="5203825"/>
          <p14:tracePt t="138248" x="4686300" y="5181600"/>
          <p14:tracePt t="138264" x="4686300" y="5165725"/>
          <p14:tracePt t="138280" x="4702175" y="5165725"/>
          <p14:tracePt t="138297" x="4708525" y="5159375"/>
          <p14:tracePt t="138314" x="4708525" y="5151438"/>
          <p14:tracePt t="138347" x="4732338" y="5151438"/>
          <p14:tracePt t="138364" x="4746625" y="5151438"/>
          <p14:tracePt t="138381" x="4754563" y="5151438"/>
          <p14:tracePt t="138398" x="4762500" y="5151438"/>
          <p14:tracePt t="138479" x="4770438" y="5151438"/>
          <p14:tracePt t="138519" x="4770438" y="5159375"/>
          <p14:tracePt t="138559" x="4770438" y="5165725"/>
          <p14:tracePt t="138567" x="4770438" y="5173663"/>
          <p14:tracePt t="138575" x="4770438" y="5181600"/>
          <p14:tracePt t="138583" x="4770438" y="5197475"/>
          <p14:tracePt t="138598" x="4754563" y="5219700"/>
          <p14:tracePt t="138614" x="4732338" y="5227638"/>
          <p14:tracePt t="138631" x="4724400" y="5227638"/>
          <p14:tracePt t="138665" x="4716463" y="5227638"/>
          <p14:tracePt t="138847" x="4716463" y="5241925"/>
          <p14:tracePt t="138871" x="4708525" y="5249863"/>
          <p14:tracePt t="138879" x="4708525" y="5257800"/>
          <p14:tracePt t="138887" x="4702175" y="5265738"/>
          <p14:tracePt t="139783" x="4686300" y="5265738"/>
          <p14:tracePt t="139831" x="4678363" y="5265738"/>
          <p14:tracePt t="139927" x="4664075" y="5265738"/>
          <p14:tracePt t="139959" x="4656138" y="5265738"/>
          <p14:tracePt t="141143" x="4664075" y="5265738"/>
          <p14:tracePt t="141151" x="4670425" y="5265738"/>
          <p14:tracePt t="141159" x="4678363" y="5265738"/>
          <p14:tracePt t="141167" x="4686300" y="5265738"/>
          <p14:tracePt t="141182" x="4708525" y="5265738"/>
          <p14:tracePt t="141199" x="4716463" y="5257800"/>
          <p14:tracePt t="141215" x="4724400" y="5257800"/>
          <p14:tracePt t="141263" x="4732338" y="5257800"/>
          <p14:tracePt t="141287" x="4746625" y="5257800"/>
          <p14:tracePt t="141303" x="4754563" y="5257800"/>
          <p14:tracePt t="141311" x="4770438" y="5257800"/>
          <p14:tracePt t="141319" x="4784725" y="5257800"/>
          <p14:tracePt t="141332" x="4808538" y="5257800"/>
          <p14:tracePt t="141349" x="4822825" y="5257800"/>
          <p14:tracePt t="141366" x="4854575" y="5257800"/>
          <p14:tracePt t="141382" x="4860925" y="5257800"/>
          <p14:tracePt t="141831" x="4830763" y="5241925"/>
          <p14:tracePt t="141839" x="4816475" y="5241925"/>
          <p14:tracePt t="141849" x="4800600" y="5235575"/>
          <p14:tracePt t="141866" x="4746625" y="5235575"/>
          <p14:tracePt t="141882" x="4702175" y="5241925"/>
          <p14:tracePt t="141899" x="4664075" y="5241925"/>
          <p14:tracePt t="141916" x="4656138" y="5241925"/>
          <p14:tracePt t="142255" x="4656138" y="5249863"/>
          <p14:tracePt t="142263" x="4670425" y="52498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endParaRPr 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TextBox 5"/>
              <p:cNvSpPr txBox="1"/>
              <p:nvPr/>
            </p:nvSpPr>
            <p:spPr>
              <a:xfrm>
                <a:off x="930442" y="1896525"/>
                <a:ext cx="9666288" cy="2870209"/>
              </a:xfrm>
              <a:prstGeom prst="rect">
                <a:avLst/>
              </a:prstGeom>
              <a:solidFill>
                <a:schemeClr val="bg1"/>
              </a:solidFill>
            </p:spPr>
            <p:txBody>
              <a:bodyPr wrap="square" rtlCol="0">
                <a:spAutoFit/>
              </a:bodyPr>
              <a:lstStyle/>
              <a:p>
                <a:pPr>
                  <a:defRPr/>
                </a:pPr>
                <a:r>
                  <a:rPr lang="en-US" sz="2400" dirty="0" smtClean="0"/>
                  <a:t> P(x=2) = </a:t>
                </a:r>
                <a14:m>
                  <m:oMath xmlns:m="http://schemas.openxmlformats.org/officeDocument/2006/math">
                    <m:sSubSup>
                      <m:sSubSupPr>
                        <m:ctrlPr>
                          <a:rPr lang="en-US" sz="2400" i="1" smtClean="0">
                            <a:latin typeface="Cambria Math" panose="02040503050406030204" pitchFamily="18" charset="0"/>
                          </a:rPr>
                        </m:ctrlPr>
                      </m:sSubSupPr>
                      <m:e>
                        <m:r>
                          <a:rPr lang="en-US" sz="2400" b="0" i="1" smtClean="0">
                            <a:latin typeface="Cambria Math" panose="02040503050406030204" pitchFamily="18" charset="0"/>
                          </a:rPr>
                          <m:t>𝐶</m:t>
                        </m:r>
                      </m:e>
                      <m:sub>
                        <m:r>
                          <a:rPr lang="en-US" sz="2400" b="0" i="1" smtClean="0">
                            <a:latin typeface="Cambria Math" panose="02040503050406030204" pitchFamily="18" charset="0"/>
                          </a:rPr>
                          <m:t>𝑥</m:t>
                        </m:r>
                      </m:sub>
                      <m:sup>
                        <m:r>
                          <a:rPr lang="en-US" sz="2400" b="0" i="1" smtClean="0">
                            <a:latin typeface="Cambria Math" panose="02040503050406030204" pitchFamily="18" charset="0"/>
                          </a:rPr>
                          <m:t>𝑛</m:t>
                        </m:r>
                      </m:sup>
                    </m:sSubSup>
                    <m:sSup>
                      <m:sSupPr>
                        <m:ctrlPr>
                          <a:rPr lang="en-US" sz="2400" i="1" smtClean="0">
                            <a:latin typeface="Cambria Math" panose="02040503050406030204" pitchFamily="18" charset="0"/>
                          </a:rPr>
                        </m:ctrlPr>
                      </m:sSupPr>
                      <m:e>
                        <m:r>
                          <a:rPr lang="en-US" sz="2400" b="0" i="1" smtClean="0">
                            <a:latin typeface="Cambria Math" panose="02040503050406030204" pitchFamily="18" charset="0"/>
                          </a:rPr>
                          <m:t> </m:t>
                        </m:r>
                        <m:r>
                          <a:rPr lang="en-US" sz="2400" b="0" i="1" smtClean="0">
                            <a:latin typeface="Cambria Math" panose="02040503050406030204" pitchFamily="18" charset="0"/>
                          </a:rPr>
                          <m:t>𝑝</m:t>
                        </m:r>
                      </m:e>
                      <m:sup>
                        <m:r>
                          <a:rPr lang="en-US" sz="2400" b="0" i="1" smtClean="0">
                            <a:latin typeface="Cambria Math" panose="02040503050406030204" pitchFamily="18" charset="0"/>
                          </a:rPr>
                          <m:t>𝑥</m:t>
                        </m:r>
                      </m:sup>
                    </m:sSup>
                    <m:sSup>
                      <m:sSupPr>
                        <m:ctrlPr>
                          <a:rPr lang="en-US" sz="2400" i="1" smtClean="0">
                            <a:latin typeface="Cambria Math" panose="02040503050406030204" pitchFamily="18" charset="0"/>
                          </a:rPr>
                        </m:ctrlPr>
                      </m:sSupPr>
                      <m:e>
                        <m:r>
                          <a:rPr lang="en-US" sz="2400" b="0" i="1" smtClean="0">
                            <a:latin typeface="Cambria Math" panose="02040503050406030204" pitchFamily="18" charset="0"/>
                          </a:rPr>
                          <m:t>𝑞</m:t>
                        </m:r>
                      </m:e>
                      <m:sup>
                        <m:r>
                          <a:rPr lang="en-US" sz="2400" b="0" i="1" smtClean="0">
                            <a:latin typeface="Cambria Math" panose="02040503050406030204" pitchFamily="18" charset="0"/>
                          </a:rPr>
                          <m:t>𝑛</m:t>
                        </m:r>
                        <m:r>
                          <a:rPr lang="en-US" sz="2400" b="0" i="1" smtClean="0">
                            <a:latin typeface="Cambria Math" panose="02040503050406030204" pitchFamily="18" charset="0"/>
                          </a:rPr>
                          <m:t>−</m:t>
                        </m:r>
                        <m:r>
                          <a:rPr lang="en-US" sz="2400" b="0" i="1" smtClean="0">
                            <a:latin typeface="Cambria Math" panose="02040503050406030204" pitchFamily="18" charset="0"/>
                          </a:rPr>
                          <m:t>𝑥</m:t>
                        </m:r>
                      </m:sup>
                    </m:sSup>
                  </m:oMath>
                </a14:m>
                <a:endParaRPr lang="en-US" sz="2400" dirty="0" smtClean="0"/>
              </a:p>
              <a:p>
                <a:pPr>
                  <a:defRPr/>
                </a:pPr>
                <a:endParaRPr lang="en-US" sz="2400" dirty="0" smtClean="0"/>
              </a:p>
              <a:p>
                <a:pPr>
                  <a:defRPr/>
                </a:pPr>
                <a:r>
                  <a:rPr lang="en-US" sz="2400" dirty="0" smtClean="0"/>
                  <a:t>              = </a:t>
                </a:r>
                <a14:m>
                  <m:oMath xmlns:m="http://schemas.openxmlformats.org/officeDocument/2006/math">
                    <m:sSubSup>
                      <m:sSubSupPr>
                        <m:ctrlPr>
                          <a:rPr lang="en-US" sz="2400" i="1">
                            <a:latin typeface="Cambria Math" panose="02040503050406030204" pitchFamily="18" charset="0"/>
                          </a:rPr>
                        </m:ctrlPr>
                      </m:sSubSupPr>
                      <m:e>
                        <m:r>
                          <a:rPr lang="en-US" sz="2400" i="1">
                            <a:latin typeface="Cambria Math" panose="02040503050406030204" pitchFamily="18" charset="0"/>
                          </a:rPr>
                          <m:t>𝐶</m:t>
                        </m:r>
                      </m:e>
                      <m:sub>
                        <m:r>
                          <a:rPr lang="en-US" sz="2400" b="0" i="1" smtClean="0">
                            <a:latin typeface="Cambria Math" panose="02040503050406030204" pitchFamily="18" charset="0"/>
                          </a:rPr>
                          <m:t>2</m:t>
                        </m:r>
                      </m:sub>
                      <m:sup>
                        <m:r>
                          <a:rPr lang="en-US" sz="2400" b="0" i="1" smtClean="0">
                            <a:latin typeface="Cambria Math" panose="02040503050406030204" pitchFamily="18" charset="0"/>
                          </a:rPr>
                          <m:t>3</m:t>
                        </m:r>
                      </m:sup>
                    </m:sSubSup>
                    <m:sSup>
                      <m:sSupPr>
                        <m:ctrlPr>
                          <a:rPr lang="en-US" sz="2400" i="1">
                            <a:latin typeface="Cambria Math" panose="02040503050406030204" pitchFamily="18" charset="0"/>
                          </a:rPr>
                        </m:ctrlPr>
                      </m:sSupPr>
                      <m:e>
                        <m:r>
                          <a:rPr lang="en-US" sz="2400" i="1">
                            <a:latin typeface="Cambria Math" panose="02040503050406030204" pitchFamily="18" charset="0"/>
                          </a:rPr>
                          <m:t> </m:t>
                        </m:r>
                        <m:r>
                          <a:rPr lang="en-US" sz="2400" b="0" i="1" smtClean="0">
                            <a:latin typeface="Cambria Math" panose="02040503050406030204" pitchFamily="18" charset="0"/>
                          </a:rPr>
                          <m:t>(</m:t>
                        </m:r>
                        <m:r>
                          <a:rPr lang="en-US" sz="2400" b="0" i="1" smtClean="0">
                            <a:latin typeface="Cambria Math" panose="02040503050406030204" pitchFamily="18" charset="0"/>
                          </a:rPr>
                          <m:t>0</m:t>
                        </m:r>
                        <m:r>
                          <a:rPr lang="en-US" sz="2400" b="0" i="1" smtClean="0">
                            <a:latin typeface="Cambria Math" panose="02040503050406030204" pitchFamily="18" charset="0"/>
                          </a:rPr>
                          <m:t>.</m:t>
                        </m:r>
                        <m:r>
                          <a:rPr lang="en-US" sz="2400" b="0" i="1" smtClean="0">
                            <a:latin typeface="Cambria Math" panose="02040503050406030204" pitchFamily="18" charset="0"/>
                          </a:rPr>
                          <m:t>75</m:t>
                        </m:r>
                        <m:r>
                          <a:rPr lang="en-US" sz="2400" b="0" i="1" smtClean="0">
                            <a:latin typeface="Cambria Math" panose="02040503050406030204" pitchFamily="18" charset="0"/>
                          </a:rPr>
                          <m:t>)</m:t>
                        </m:r>
                      </m:e>
                      <m:sup>
                        <m:r>
                          <a:rPr lang="en-US" sz="2400" b="0" i="1" smtClean="0">
                            <a:latin typeface="Cambria Math" panose="02040503050406030204" pitchFamily="18" charset="0"/>
                          </a:rPr>
                          <m:t>2</m:t>
                        </m:r>
                      </m:sup>
                    </m:sSup>
                    <m:sSup>
                      <m:sSupPr>
                        <m:ctrlPr>
                          <a:rPr lang="en-US" sz="2400" i="1">
                            <a:latin typeface="Cambria Math" panose="02040503050406030204" pitchFamily="18" charset="0"/>
                          </a:rPr>
                        </m:ctrlPr>
                      </m:sSupPr>
                      <m:e>
                        <m:r>
                          <a:rPr lang="en-US" sz="2400" b="0" i="1" smtClean="0">
                            <a:latin typeface="Cambria Math" panose="02040503050406030204" pitchFamily="18" charset="0"/>
                          </a:rPr>
                          <m:t>(</m:t>
                        </m:r>
                        <m:r>
                          <a:rPr lang="en-US" sz="2400" b="0" i="1" smtClean="0">
                            <a:latin typeface="Cambria Math" panose="02040503050406030204" pitchFamily="18" charset="0"/>
                          </a:rPr>
                          <m:t>0</m:t>
                        </m:r>
                        <m:r>
                          <a:rPr lang="en-US" sz="2400" b="0" i="1" smtClean="0">
                            <a:latin typeface="Cambria Math" panose="02040503050406030204" pitchFamily="18" charset="0"/>
                          </a:rPr>
                          <m:t>.</m:t>
                        </m:r>
                        <m:r>
                          <a:rPr lang="en-US" sz="2400" b="0" i="1" smtClean="0">
                            <a:latin typeface="Cambria Math" panose="02040503050406030204" pitchFamily="18" charset="0"/>
                          </a:rPr>
                          <m:t>25</m:t>
                        </m:r>
                        <m:r>
                          <a:rPr lang="en-US" sz="2400" b="0" i="1" smtClean="0">
                            <a:latin typeface="Cambria Math" panose="02040503050406030204" pitchFamily="18" charset="0"/>
                          </a:rPr>
                          <m:t>)</m:t>
                        </m:r>
                      </m:e>
                      <m:sup>
                        <m:r>
                          <a:rPr lang="en-US" sz="2400" b="0" i="1" smtClean="0">
                            <a:latin typeface="Cambria Math" panose="02040503050406030204" pitchFamily="18" charset="0"/>
                          </a:rPr>
                          <m:t>3</m:t>
                        </m:r>
                        <m:r>
                          <a:rPr lang="en-US" sz="2400" i="1">
                            <a:latin typeface="Cambria Math" panose="02040503050406030204" pitchFamily="18" charset="0"/>
                          </a:rPr>
                          <m:t>−</m:t>
                        </m:r>
                        <m:r>
                          <a:rPr lang="en-US" sz="2400" b="0" i="1" smtClean="0">
                            <a:latin typeface="Cambria Math" panose="02040503050406030204" pitchFamily="18" charset="0"/>
                          </a:rPr>
                          <m:t>2</m:t>
                        </m:r>
                      </m:sup>
                    </m:sSup>
                  </m:oMath>
                </a14:m>
                <a:endParaRPr lang="en-US" sz="2400" dirty="0" smtClean="0"/>
              </a:p>
              <a:p>
                <a:pPr>
                  <a:defRPr/>
                </a:pPr>
                <a:endParaRPr lang="en-US" sz="2400" dirty="0"/>
              </a:p>
              <a:p>
                <a:pPr>
                  <a:defRPr/>
                </a:pPr>
                <a:r>
                  <a:rPr lang="en-US" sz="2400" dirty="0" smtClean="0"/>
                  <a:t>              </a:t>
                </a:r>
                <a:r>
                  <a:rPr lang="en-US" sz="2400" dirty="0"/>
                  <a:t>= </a:t>
                </a:r>
                <a14:m>
                  <m:oMath xmlns:m="http://schemas.openxmlformats.org/officeDocument/2006/math">
                    <m:f>
                      <m:fPr>
                        <m:ctrlPr>
                          <a:rPr lang="en-US" sz="2400" i="1" smtClean="0">
                            <a:latin typeface="Cambria Math" panose="02040503050406030204" pitchFamily="18" charset="0"/>
                          </a:rPr>
                        </m:ctrlPr>
                      </m:fPr>
                      <m:num>
                        <m:r>
                          <a:rPr lang="en-US" sz="2400" b="0" i="1" smtClean="0">
                            <a:latin typeface="Cambria Math" panose="02040503050406030204" pitchFamily="18" charset="0"/>
                          </a:rPr>
                          <m:t>3</m:t>
                        </m:r>
                        <m:r>
                          <a:rPr lang="en-US" sz="2400" b="0" i="1" smtClean="0">
                            <a:latin typeface="Cambria Math" panose="02040503050406030204" pitchFamily="18" charset="0"/>
                          </a:rPr>
                          <m:t>!</m:t>
                        </m:r>
                      </m:num>
                      <m:den>
                        <m:d>
                          <m:dPr>
                            <m:ctrlPr>
                              <a:rPr lang="en-US" sz="2400" b="0" i="1" smtClean="0">
                                <a:latin typeface="Cambria Math" panose="02040503050406030204" pitchFamily="18" charset="0"/>
                              </a:rPr>
                            </m:ctrlPr>
                          </m:dPr>
                          <m:e>
                            <m:r>
                              <a:rPr lang="en-US" sz="2400" b="0" i="1" smtClean="0">
                                <a:latin typeface="Cambria Math" panose="02040503050406030204" pitchFamily="18" charset="0"/>
                              </a:rPr>
                              <m:t>3</m:t>
                            </m:r>
                            <m:r>
                              <a:rPr lang="en-US" sz="2400" b="0" i="1" smtClean="0">
                                <a:latin typeface="Cambria Math" panose="02040503050406030204" pitchFamily="18" charset="0"/>
                              </a:rPr>
                              <m:t>−</m:t>
                            </m:r>
                            <m:r>
                              <a:rPr lang="en-US" sz="2400" b="0" i="1" smtClean="0">
                                <a:latin typeface="Cambria Math" panose="02040503050406030204" pitchFamily="18" charset="0"/>
                              </a:rPr>
                              <m:t>2</m:t>
                            </m:r>
                          </m:e>
                        </m:d>
                        <m:r>
                          <a:rPr lang="en-US" sz="2400" b="0" i="1" smtClean="0">
                            <a:latin typeface="Cambria Math" panose="02040503050406030204" pitchFamily="18" charset="0"/>
                          </a:rPr>
                          <m:t>!  </m:t>
                        </m:r>
                        <m:r>
                          <a:rPr lang="en-US" sz="2400" b="0" i="1" smtClean="0">
                            <a:latin typeface="Cambria Math" panose="02040503050406030204" pitchFamily="18" charset="0"/>
                          </a:rPr>
                          <m:t>2</m:t>
                        </m:r>
                        <m:r>
                          <a:rPr lang="en-US" sz="2400" b="0" i="1" smtClean="0">
                            <a:latin typeface="Cambria Math" panose="02040503050406030204" pitchFamily="18" charset="0"/>
                          </a:rPr>
                          <m:t>!</m:t>
                        </m:r>
                      </m:den>
                    </m:f>
                    <m:sSup>
                      <m:sSupPr>
                        <m:ctrlPr>
                          <a:rPr lang="en-US" sz="2400" i="1">
                            <a:latin typeface="Cambria Math" panose="02040503050406030204" pitchFamily="18" charset="0"/>
                          </a:rPr>
                        </m:ctrlPr>
                      </m:sSupPr>
                      <m:e>
                        <m:r>
                          <a:rPr lang="en-US" sz="2400" i="1">
                            <a:latin typeface="Cambria Math" panose="02040503050406030204" pitchFamily="18" charset="0"/>
                          </a:rPr>
                          <m:t> (</m:t>
                        </m:r>
                        <m:r>
                          <a:rPr lang="en-US" sz="2400" i="1">
                            <a:latin typeface="Cambria Math" panose="02040503050406030204" pitchFamily="18" charset="0"/>
                          </a:rPr>
                          <m:t>0</m:t>
                        </m:r>
                        <m:r>
                          <a:rPr lang="en-US" sz="2400" i="1">
                            <a:latin typeface="Cambria Math" panose="02040503050406030204" pitchFamily="18" charset="0"/>
                          </a:rPr>
                          <m:t>.</m:t>
                        </m:r>
                        <m:r>
                          <a:rPr lang="en-US" sz="2400" i="1">
                            <a:latin typeface="Cambria Math" panose="02040503050406030204" pitchFamily="18" charset="0"/>
                          </a:rPr>
                          <m:t>75</m:t>
                        </m:r>
                        <m:r>
                          <a:rPr lang="en-US" sz="2400" i="1">
                            <a:latin typeface="Cambria Math" panose="02040503050406030204" pitchFamily="18" charset="0"/>
                          </a:rPr>
                          <m:t>)</m:t>
                        </m:r>
                      </m:e>
                      <m:sup>
                        <m:r>
                          <a:rPr lang="en-US" sz="2400" i="1">
                            <a:latin typeface="Cambria Math" panose="02040503050406030204" pitchFamily="18" charset="0"/>
                          </a:rPr>
                          <m:t>2</m:t>
                        </m:r>
                      </m:sup>
                    </m:sSup>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0</m:t>
                        </m:r>
                        <m:r>
                          <a:rPr lang="en-US" sz="2400" i="1">
                            <a:latin typeface="Cambria Math" panose="02040503050406030204" pitchFamily="18" charset="0"/>
                          </a:rPr>
                          <m:t>.</m:t>
                        </m:r>
                        <m:r>
                          <a:rPr lang="en-US" sz="2400" i="1">
                            <a:latin typeface="Cambria Math" panose="02040503050406030204" pitchFamily="18" charset="0"/>
                          </a:rPr>
                          <m:t>25</m:t>
                        </m:r>
                        <m:r>
                          <a:rPr lang="en-US" sz="2400" i="1">
                            <a:latin typeface="Cambria Math" panose="02040503050406030204" pitchFamily="18" charset="0"/>
                          </a:rPr>
                          <m:t>)</m:t>
                        </m:r>
                      </m:e>
                      <m:sup>
                        <m:r>
                          <a:rPr lang="en-US" sz="2400" i="1">
                            <a:latin typeface="Cambria Math" panose="02040503050406030204" pitchFamily="18" charset="0"/>
                          </a:rPr>
                          <m:t>3</m:t>
                        </m:r>
                        <m:r>
                          <a:rPr lang="en-US" sz="2400" i="1">
                            <a:latin typeface="Cambria Math" panose="02040503050406030204" pitchFamily="18" charset="0"/>
                          </a:rPr>
                          <m:t>−</m:t>
                        </m:r>
                        <m:r>
                          <a:rPr lang="en-US" sz="2400" i="1">
                            <a:latin typeface="Cambria Math" panose="02040503050406030204" pitchFamily="18" charset="0"/>
                          </a:rPr>
                          <m:t>2</m:t>
                        </m:r>
                      </m:sup>
                    </m:sSup>
                  </m:oMath>
                </a14:m>
                <a:r>
                  <a:rPr lang="en-US" sz="2400" dirty="0" smtClean="0"/>
                  <a:t>= 3</a:t>
                </a:r>
                <a14:m>
                  <m:oMath xmlns:m="http://schemas.openxmlformats.org/officeDocument/2006/math">
                    <m:sSup>
                      <m:sSupPr>
                        <m:ctrlPr>
                          <a:rPr lang="en-US" sz="2400" i="1">
                            <a:latin typeface="Cambria Math" panose="02040503050406030204" pitchFamily="18" charset="0"/>
                          </a:rPr>
                        </m:ctrlPr>
                      </m:sSupPr>
                      <m:e>
                        <m:r>
                          <a:rPr lang="en-US" sz="2400" i="1">
                            <a:latin typeface="Cambria Math" panose="02040503050406030204" pitchFamily="18" charset="0"/>
                          </a:rPr>
                          <m:t> (</m:t>
                        </m:r>
                        <m:r>
                          <a:rPr lang="en-US" sz="2400" i="1">
                            <a:latin typeface="Cambria Math" panose="02040503050406030204" pitchFamily="18" charset="0"/>
                          </a:rPr>
                          <m:t>0</m:t>
                        </m:r>
                        <m:r>
                          <a:rPr lang="en-US" sz="2400" i="1">
                            <a:latin typeface="Cambria Math" panose="02040503050406030204" pitchFamily="18" charset="0"/>
                          </a:rPr>
                          <m:t>.</m:t>
                        </m:r>
                        <m:r>
                          <a:rPr lang="en-US" sz="2400" i="1">
                            <a:latin typeface="Cambria Math" panose="02040503050406030204" pitchFamily="18" charset="0"/>
                          </a:rPr>
                          <m:t>75</m:t>
                        </m:r>
                        <m:r>
                          <a:rPr lang="en-US" sz="2400" i="1">
                            <a:latin typeface="Cambria Math" panose="02040503050406030204" pitchFamily="18" charset="0"/>
                          </a:rPr>
                          <m:t>)</m:t>
                        </m:r>
                      </m:e>
                      <m:sup>
                        <m:r>
                          <a:rPr lang="en-US" sz="2400" i="1">
                            <a:latin typeface="Cambria Math" panose="02040503050406030204" pitchFamily="18" charset="0"/>
                          </a:rPr>
                          <m:t>2</m:t>
                        </m:r>
                      </m:sup>
                    </m:sSup>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0</m:t>
                        </m:r>
                        <m:r>
                          <a:rPr lang="en-US" sz="2400" i="1">
                            <a:latin typeface="Cambria Math" panose="02040503050406030204" pitchFamily="18" charset="0"/>
                          </a:rPr>
                          <m:t>.</m:t>
                        </m:r>
                        <m:r>
                          <a:rPr lang="en-US" sz="2400" i="1">
                            <a:latin typeface="Cambria Math" panose="02040503050406030204" pitchFamily="18" charset="0"/>
                          </a:rPr>
                          <m:t>25</m:t>
                        </m:r>
                        <m:r>
                          <a:rPr lang="en-US" sz="2400" i="1">
                            <a:latin typeface="Cambria Math" panose="02040503050406030204" pitchFamily="18" charset="0"/>
                          </a:rPr>
                          <m:t>)</m:t>
                        </m:r>
                      </m:e>
                      <m:sup>
                        <m:r>
                          <a:rPr lang="en-US" sz="2400" i="1">
                            <a:latin typeface="Cambria Math" panose="02040503050406030204" pitchFamily="18" charset="0"/>
                          </a:rPr>
                          <m:t>3</m:t>
                        </m:r>
                        <m:r>
                          <a:rPr lang="en-US" sz="2400" i="1">
                            <a:latin typeface="Cambria Math" panose="02040503050406030204" pitchFamily="18" charset="0"/>
                          </a:rPr>
                          <m:t>−</m:t>
                        </m:r>
                        <m:r>
                          <a:rPr lang="en-US" sz="2400" i="1">
                            <a:latin typeface="Cambria Math" panose="02040503050406030204" pitchFamily="18" charset="0"/>
                          </a:rPr>
                          <m:t>2</m:t>
                        </m:r>
                      </m:sup>
                    </m:sSup>
                  </m:oMath>
                </a14:m>
                <a:r>
                  <a:rPr lang="en-US" sz="2400" dirty="0" smtClean="0"/>
                  <a:t>= 0.422</a:t>
                </a:r>
                <a:endParaRPr lang="en-US" sz="2400" dirty="0"/>
              </a:p>
              <a:p>
                <a:pPr>
                  <a:defRPr/>
                </a:pPr>
                <a:r>
                  <a:rPr lang="en-US" sz="2400" dirty="0" smtClean="0"/>
                  <a:t> </a:t>
                </a:r>
                <a:endParaRPr lang="en-US" sz="2400" dirty="0"/>
              </a:p>
              <a:p>
                <a:pPr>
                  <a:defRPr/>
                </a:pPr>
                <a:endParaRPr lang="en-US" sz="2400" dirty="0"/>
              </a:p>
            </p:txBody>
          </p:sp>
        </mc:Choice>
        <mc:Fallback xmlns="">
          <p:sp>
            <p:nvSpPr>
              <p:cNvPr id="6" name="TextBox 5"/>
              <p:cNvSpPr txBox="1">
                <a:spLocks noRot="1" noChangeAspect="1" noMove="1" noResize="1" noEditPoints="1" noAdjustHandles="1" noChangeArrowheads="1" noChangeShapeType="1" noTextEdit="1"/>
              </p:cNvSpPr>
              <p:nvPr/>
            </p:nvSpPr>
            <p:spPr>
              <a:xfrm>
                <a:off x="930442" y="1896525"/>
                <a:ext cx="9666288" cy="2870209"/>
              </a:xfrm>
              <a:prstGeom prst="rect">
                <a:avLst/>
              </a:prstGeom>
              <a:blipFill>
                <a:blip r:embed="rId5"/>
                <a:stretch>
                  <a:fillRect l="-315" t="-1699"/>
                </a:stretch>
              </a:blipFill>
            </p:spPr>
            <p:txBody>
              <a:bodyPr/>
              <a:lstStyle/>
              <a:p>
                <a:r>
                  <a:rPr lang="en-US">
                    <a:noFill/>
                  </a:rPr>
                  <a:t> </a:t>
                </a:r>
              </a:p>
            </p:txBody>
          </p:sp>
        </mc:Fallback>
      </mc:AlternateContent>
    </p:spTree>
    <p:extLst>
      <p:ext uri="{BB962C8B-B14F-4D97-AF65-F5344CB8AC3E}">
        <p14:creationId xmlns:p14="http://schemas.microsoft.com/office/powerpoint/2010/main" val="891548042"/>
      </p:ext>
    </p:extLst>
  </p:cSld>
  <p:clrMapOvr>
    <a:masterClrMapping/>
  </p:clrMapOvr>
  <mc:AlternateContent xmlns:mc="http://schemas.openxmlformats.org/markup-compatibility/2006" xmlns:p14="http://schemas.microsoft.com/office/powerpoint/2010/main">
    <mc:Choice Requires="p14">
      <p:transition p14:dur="10" advTm="49247"/>
    </mc:Choice>
    <mc:Fallback xmlns="">
      <p:transition advTm="49247"/>
    </mc:Fallback>
  </mc:AlternateContent>
  <p:timing>
    <p:tnLst>
      <p:par>
        <p:cTn id="1" dur="indefinite" restart="never" nodeType="tmRoot"/>
      </p:par>
    </p:tnLst>
  </p:timing>
  <p:extLst mod="1">
    <p:ext uri="{3A86A75C-4F4B-4683-9AE1-C65F6400EC91}">
      <p14:laserTraceLst xmlns:p14="http://schemas.microsoft.com/office/powerpoint/2010/main">
        <p14:tracePtLst>
          <p14:tracePt t="511" x="4686300" y="5249863"/>
          <p14:tracePt t="519" x="4716463" y="5241925"/>
          <p14:tracePt t="530" x="4762500" y="5197475"/>
          <p14:tracePt t="547" x="4830763" y="5067300"/>
          <p14:tracePt t="564" x="4860925" y="4892675"/>
          <p14:tracePt t="580" x="4860925" y="4678363"/>
          <p14:tracePt t="597" x="4800600" y="4403725"/>
          <p14:tracePt t="614" x="4419600" y="3810000"/>
          <p14:tracePt t="630" x="4016375" y="3352800"/>
          <p14:tracePt t="647" x="3589338" y="3009900"/>
          <p14:tracePt t="664" x="3238500" y="2781300"/>
          <p14:tracePt t="680" x="2979738" y="2628900"/>
          <p14:tracePt t="697" x="2841625" y="2536825"/>
          <p14:tracePt t="714" x="2797175" y="2522538"/>
          <p14:tracePt t="1023" x="2759075" y="2498725"/>
          <p14:tracePt t="1031" x="2606675" y="2454275"/>
          <p14:tracePt t="1039" x="2332038" y="2438400"/>
          <p14:tracePt t="1047" x="2003425" y="2438400"/>
          <p14:tracePt t="1064" x="1401763" y="2438400"/>
          <p14:tracePt t="1081" x="1066800" y="2438400"/>
          <p14:tracePt t="1097" x="936625" y="2430463"/>
          <p14:tracePt t="1114" x="914400" y="2416175"/>
          <p14:tracePt t="1191" x="906463" y="2408238"/>
          <p14:tracePt t="1206" x="906463" y="2392363"/>
          <p14:tracePt t="1215" x="906463" y="2378075"/>
          <p14:tracePt t="1222" x="898525" y="2370138"/>
          <p14:tracePt t="1270" x="898525" y="2362200"/>
          <p14:tracePt t="1279" x="892175" y="2362200"/>
          <p14:tracePt t="1287" x="884238" y="2362200"/>
          <p14:tracePt t="1319" x="876300" y="2362200"/>
          <p14:tracePt t="1359" x="868363" y="2362200"/>
          <p14:tracePt t="1367" x="868363" y="2384425"/>
          <p14:tracePt t="1375" x="868363" y="2422525"/>
          <p14:tracePt t="1383" x="884238" y="2454275"/>
          <p14:tracePt t="1397" x="914400" y="2484438"/>
          <p14:tracePt t="1414" x="974725" y="2522538"/>
          <p14:tracePt t="1831" x="982663" y="2522538"/>
          <p14:tracePt t="1839" x="990600" y="2514600"/>
          <p14:tracePt t="1847" x="1006475" y="2430463"/>
          <p14:tracePt t="1864" x="1050925" y="2263775"/>
          <p14:tracePt t="1881" x="1066800" y="2232025"/>
          <p14:tracePt t="1897" x="1112838" y="2163763"/>
          <p14:tracePt t="1914" x="1143000" y="2111375"/>
          <p14:tracePt t="1948" x="1173163" y="2079625"/>
          <p14:tracePt t="1964" x="1173163" y="2065338"/>
          <p14:tracePt t="2015" x="1181100" y="2065338"/>
          <p14:tracePt t="2039" x="1196975" y="2065338"/>
          <p14:tracePt t="2047" x="1211263" y="2065338"/>
          <p14:tracePt t="2063" x="1219200" y="2073275"/>
          <p14:tracePt t="2071" x="1227138" y="2073275"/>
          <p14:tracePt t="2081" x="1249363" y="2111375"/>
          <p14:tracePt t="2098" x="1287463" y="2247900"/>
          <p14:tracePt t="2114" x="1303338" y="2316163"/>
          <p14:tracePt t="2131" x="1303338" y="2332038"/>
          <p14:tracePt t="2199" x="1295400" y="2332038"/>
          <p14:tracePt t="2207" x="1287463" y="2332038"/>
          <p14:tracePt t="2215" x="1279525" y="2332038"/>
          <p14:tracePt t="2231" x="1265238" y="2308225"/>
          <p14:tracePt t="2248" x="1257300" y="2278063"/>
          <p14:tracePt t="2264" x="1257300" y="2263775"/>
          <p14:tracePt t="2281" x="1257300" y="2239963"/>
          <p14:tracePt t="2314" x="1257300" y="2217738"/>
          <p14:tracePt t="2331" x="1257300" y="2209800"/>
          <p14:tracePt t="2348" x="1257300" y="2193925"/>
          <p14:tracePt t="2364" x="1257300" y="2171700"/>
          <p14:tracePt t="2495" x="1257300" y="2201863"/>
          <p14:tracePt t="2503" x="1257300" y="2255838"/>
          <p14:tracePt t="2514" x="1257300" y="2286000"/>
          <p14:tracePt t="2531" x="1257300" y="2324100"/>
          <p14:tracePt t="2548" x="1265238" y="2332038"/>
          <p14:tracePt t="2581" x="1279525" y="2332038"/>
          <p14:tracePt t="2598" x="1349375" y="2308225"/>
          <p14:tracePt t="2615" x="1393825" y="2263775"/>
          <p14:tracePt t="2631" x="1455738" y="2187575"/>
          <p14:tracePt t="2648" x="1463675" y="2179638"/>
          <p14:tracePt t="2825" x="1463675" y="2171700"/>
          <p14:tracePt t="2839" x="1455738" y="2187575"/>
          <p14:tracePt t="2847" x="1455738" y="2193925"/>
          <p14:tracePt t="2855" x="1455738" y="2201863"/>
          <p14:tracePt t="2865" x="1455738" y="2209800"/>
          <p14:tracePt t="2881" x="1455738" y="2225675"/>
          <p14:tracePt t="2898" x="1447800" y="2232025"/>
          <p14:tracePt t="2951" x="1463675" y="2217738"/>
          <p14:tracePt t="2959" x="1477963" y="2171700"/>
          <p14:tracePt t="2967" x="1477963" y="2149475"/>
          <p14:tracePt t="2981" x="1493838" y="2103438"/>
          <p14:tracePt t="2998" x="1524000" y="1951038"/>
          <p14:tracePt t="3014" x="1531938" y="1905000"/>
          <p14:tracePt t="3111" x="1531938" y="1951038"/>
          <p14:tracePt t="3119" x="1531938" y="2035175"/>
          <p14:tracePt t="3131" x="1531938" y="2103438"/>
          <p14:tracePt t="3148" x="1539875" y="2225675"/>
          <p14:tracePt t="3165" x="1546225" y="2255838"/>
          <p14:tracePt t="3181" x="1546225" y="2263775"/>
          <p14:tracePt t="3198" x="1562100" y="2263775"/>
          <p14:tracePt t="3215" x="1630363" y="2225675"/>
          <p14:tracePt t="3231" x="1668463" y="2163763"/>
          <p14:tracePt t="3248" x="1692275" y="2125663"/>
          <p14:tracePt t="3335" x="1698625" y="2125663"/>
          <p14:tracePt t="3343" x="1714500" y="2125663"/>
          <p14:tracePt t="3359" x="1730375" y="2125663"/>
          <p14:tracePt t="3367" x="1744663" y="2125663"/>
          <p14:tracePt t="3471" x="1736725" y="2125663"/>
          <p14:tracePt t="3479" x="1714500" y="2125663"/>
          <p14:tracePt t="3487" x="1692275" y="2125663"/>
          <p14:tracePt t="3498" x="1638300" y="2133600"/>
          <p14:tracePt t="3515" x="1584325" y="2155825"/>
          <p14:tracePt t="3531" x="1570038" y="2163763"/>
          <p14:tracePt t="3548" x="1562100" y="2163763"/>
          <p14:tracePt t="3599" x="1562100" y="2171700"/>
          <p14:tracePt t="3895" x="1562100" y="2187575"/>
          <p14:tracePt t="3903" x="1562100" y="2217738"/>
          <p14:tracePt t="3927" x="1562100" y="2225675"/>
          <p14:tracePt t="3959" x="1562100" y="2232025"/>
          <p14:tracePt t="4863" x="1570038" y="2239963"/>
          <p14:tracePt t="4871" x="1584325" y="2239963"/>
          <p14:tracePt t="4882" x="1608138" y="2239963"/>
          <p14:tracePt t="4899" x="1668463" y="2239963"/>
          <p14:tracePt t="4915" x="1744663" y="2239963"/>
          <p14:tracePt t="4932" x="1768475" y="2239963"/>
          <p14:tracePt t="5263" x="1760538" y="2239963"/>
          <p14:tracePt t="5271" x="1736725" y="2239963"/>
          <p14:tracePt t="5282" x="1722438" y="2239963"/>
          <p14:tracePt t="5299" x="1692275" y="2239963"/>
          <p14:tracePt t="5315" x="1684338" y="2239963"/>
          <p14:tracePt t="6607" x="1692275" y="2239963"/>
          <p14:tracePt t="6615" x="1722438" y="2239963"/>
          <p14:tracePt t="6623" x="1744663" y="2239963"/>
          <p14:tracePt t="6633" x="1782763" y="2239963"/>
          <p14:tracePt t="6649" x="1836738" y="2239963"/>
          <p14:tracePt t="6767" x="1844675" y="2232025"/>
          <p14:tracePt t="6775" x="1858963" y="2232025"/>
          <p14:tracePt t="6783" x="1866900" y="2225675"/>
          <p14:tracePt t="6799" x="1889125" y="2209800"/>
          <p14:tracePt t="6816" x="1912938" y="2201863"/>
          <p14:tracePt t="6833" x="1951038" y="2201863"/>
          <p14:tracePt t="6849" x="1989138" y="2201863"/>
          <p14:tracePt t="6935" x="1997075" y="2201863"/>
          <p14:tracePt t="6943" x="1997075" y="2217738"/>
          <p14:tracePt t="6951" x="1989138" y="2239963"/>
          <p14:tracePt t="6966" x="1920875" y="2278063"/>
          <p14:tracePt t="6983" x="1844675" y="2278063"/>
          <p14:tracePt t="6999" x="1790700" y="2278063"/>
          <p14:tracePt t="7016" x="1744663" y="2278063"/>
          <p14:tracePt t="7033" x="1730375" y="2278063"/>
          <p14:tracePt t="7087" x="1730375" y="2270125"/>
          <p14:tracePt t="7095" x="1730375" y="2263775"/>
          <p14:tracePt t="7103" x="1744663" y="2247900"/>
          <p14:tracePt t="7116" x="1752600" y="2247900"/>
          <p14:tracePt t="7133" x="1768475" y="2239963"/>
          <p14:tracePt t="7223" x="1774825" y="2239963"/>
          <p14:tracePt t="7231" x="1774825" y="2255838"/>
          <p14:tracePt t="7239" x="1774825" y="2263775"/>
          <p14:tracePt t="7249" x="1774825" y="2270125"/>
          <p14:tracePt t="7266" x="1730375" y="2278063"/>
          <p14:tracePt t="7283" x="1698625" y="2286000"/>
          <p14:tracePt t="7300" x="1668463" y="2286000"/>
          <p14:tracePt t="7316" x="1660525" y="2286000"/>
          <p14:tracePt t="7333" x="1654175" y="2286000"/>
          <p14:tracePt t="7391" x="1654175" y="2278063"/>
          <p14:tracePt t="7511" x="1630363" y="2270125"/>
          <p14:tracePt t="7519" x="1584325" y="2263775"/>
          <p14:tracePt t="7533" x="1554163" y="2247900"/>
          <p14:tracePt t="7550" x="1355725" y="2239963"/>
          <p14:tracePt t="7566" x="1273175" y="2225675"/>
          <p14:tracePt t="7583" x="1249363" y="2217738"/>
          <p14:tracePt t="7647" x="1265238" y="2217738"/>
          <p14:tracePt t="7655" x="1287463" y="2217738"/>
          <p14:tracePt t="7666" x="1311275" y="2217738"/>
          <p14:tracePt t="7683" x="1355725" y="2217738"/>
          <p14:tracePt t="7700" x="1393825" y="2217738"/>
          <p14:tracePt t="7716" x="1417638" y="2217738"/>
          <p14:tracePt t="7733" x="1425575" y="2217738"/>
          <p14:tracePt t="7767" x="1439863" y="2225675"/>
          <p14:tracePt t="7775" x="1447800" y="2225675"/>
          <p14:tracePt t="7783" x="1447800" y="2232025"/>
          <p14:tracePt t="7800" x="1455738" y="2232025"/>
          <p14:tracePt t="7999" x="1455738" y="2239963"/>
          <p14:tracePt t="8007" x="1470025" y="2239963"/>
          <p14:tracePt t="8016" x="1477963" y="2247900"/>
          <p14:tracePt t="8033" x="1508125" y="2255838"/>
          <p14:tracePt t="8050" x="1516063" y="2255838"/>
          <p14:tracePt t="8887" x="1546225" y="2263775"/>
          <p14:tracePt t="8895" x="1592263" y="2263775"/>
          <p14:tracePt t="8903" x="1684338" y="2263775"/>
          <p14:tracePt t="8917" x="1760538" y="2263775"/>
          <p14:tracePt t="8934" x="1889125" y="2255838"/>
          <p14:tracePt t="8950" x="2149475" y="2225675"/>
          <p14:tracePt t="8967" x="2263775" y="2179638"/>
          <p14:tracePt t="8983" x="2339975" y="2163763"/>
          <p14:tracePt t="9000" x="2354263" y="2149475"/>
          <p14:tracePt t="9095" x="2354263" y="2141538"/>
          <p14:tracePt t="9103" x="2370138" y="2117725"/>
          <p14:tracePt t="9159" x="2378075" y="2103438"/>
          <p14:tracePt t="9167" x="2392363" y="2079625"/>
          <p14:tracePt t="9175" x="2408238" y="2065338"/>
          <p14:tracePt t="9183" x="2422525" y="2049463"/>
          <p14:tracePt t="9200" x="2460625" y="2027238"/>
          <p14:tracePt t="9455" x="2460625" y="2035175"/>
          <p14:tracePt t="9463" x="2460625" y="2079625"/>
          <p14:tracePt t="9471" x="2454275" y="2117725"/>
          <p14:tracePt t="9484" x="2454275" y="2133600"/>
          <p14:tracePt t="9500" x="2446338" y="2193925"/>
          <p14:tracePt t="9517" x="2430463" y="2232025"/>
          <p14:tracePt t="9534" x="2422525" y="2255838"/>
          <p14:tracePt t="9550" x="2422525" y="2270125"/>
          <p14:tracePt t="9567" x="2422525" y="2293938"/>
          <p14:tracePt t="9584" x="2422525" y="2301875"/>
          <p14:tracePt t="9647" x="2416175" y="2308225"/>
          <p14:tracePt t="9687" x="2416175" y="2316163"/>
          <p14:tracePt t="9695" x="2408238" y="2324100"/>
          <p14:tracePt t="9847" x="2416175" y="2324100"/>
          <p14:tracePt t="9855" x="2446338" y="2324100"/>
          <p14:tracePt t="9867" x="2460625" y="2324100"/>
          <p14:tracePt t="9884" x="2514600" y="2293938"/>
          <p14:tracePt t="9900" x="2574925" y="2247900"/>
          <p14:tracePt t="9917" x="2613025" y="2217738"/>
          <p14:tracePt t="9934" x="2628900" y="2193925"/>
          <p14:tracePt t="9950" x="2636838" y="2193925"/>
          <p14:tracePt t="9967" x="2644775" y="2187575"/>
          <p14:tracePt t="9984" x="2651125" y="2171700"/>
          <p14:tracePt t="10000" x="2667000" y="2155825"/>
          <p14:tracePt t="10034" x="2689225" y="2149475"/>
          <p14:tracePt t="10050" x="2705100" y="2149475"/>
          <p14:tracePt t="10067" x="2713038" y="2149475"/>
          <p14:tracePt t="10135" x="2720975" y="2149475"/>
          <p14:tracePt t="10190" x="2727325" y="2155825"/>
          <p14:tracePt t="10263" x="2735263" y="2155825"/>
          <p14:tracePt t="10271" x="2743200" y="2155825"/>
          <p14:tracePt t="10284" x="2765425" y="2149475"/>
          <p14:tracePt t="10300" x="2811463" y="2103438"/>
          <p14:tracePt t="10317" x="2865438" y="2035175"/>
          <p14:tracePt t="10334" x="2903538" y="1981200"/>
          <p14:tracePt t="10350" x="2925763" y="1943100"/>
          <p14:tracePt t="10703" x="2925763" y="1958975"/>
          <p14:tracePt t="10711" x="2925763" y="1989138"/>
          <p14:tracePt t="10719" x="2925763" y="2035175"/>
          <p14:tracePt t="10734" x="2925763" y="2073275"/>
          <p14:tracePt t="10751" x="2955925" y="2187575"/>
          <p14:tracePt t="10767" x="2987675" y="2239963"/>
          <p14:tracePt t="10784" x="3009900" y="2270125"/>
          <p14:tracePt t="10801" x="3017838" y="2278063"/>
          <p14:tracePt t="10817" x="3025775" y="2293938"/>
          <p14:tracePt t="10834" x="3025775" y="2301875"/>
          <p14:tracePt t="10903" x="3032125" y="2301875"/>
          <p14:tracePt t="10919" x="3048000" y="2301875"/>
          <p14:tracePt t="10927" x="3048000" y="2293938"/>
          <p14:tracePt t="10935" x="3063875" y="2278063"/>
          <p14:tracePt t="10951" x="3070225" y="2225675"/>
          <p14:tracePt t="10967" x="3094038" y="2201863"/>
          <p14:tracePt t="11135" x="3086100" y="2201863"/>
          <p14:tracePt t="11143" x="3070225" y="2209800"/>
          <p14:tracePt t="11151" x="3070225" y="2217738"/>
          <p14:tracePt t="11167" x="3063875" y="2225675"/>
          <p14:tracePt t="11184" x="3055938" y="2247900"/>
          <p14:tracePt t="11215" x="3055938" y="2255838"/>
          <p14:tracePt t="11295" x="3063875" y="2263775"/>
          <p14:tracePt t="11303" x="3078163" y="2263775"/>
          <p14:tracePt t="11311" x="3094038" y="2255838"/>
          <p14:tracePt t="11319" x="3101975" y="2247900"/>
          <p14:tracePt t="11334" x="3108325" y="2232025"/>
          <p14:tracePt t="11351" x="3146425" y="2179638"/>
          <p14:tracePt t="11368" x="3162300" y="2155825"/>
          <p14:tracePt t="11384" x="3178175" y="2133600"/>
          <p14:tracePt t="11401" x="3184525" y="2117725"/>
          <p14:tracePt t="11418" x="3184525" y="2103438"/>
          <p14:tracePt t="11495" x="3192463" y="2095500"/>
          <p14:tracePt t="11535" x="3208338" y="2095500"/>
          <p14:tracePt t="11543" x="3230563" y="2095500"/>
          <p14:tracePt t="11551" x="3254375" y="2095500"/>
          <p14:tracePt t="11568" x="3284538" y="2095500"/>
          <p14:tracePt t="11584" x="3368675" y="2103438"/>
          <p14:tracePt t="11601" x="3451225" y="2111375"/>
          <p14:tracePt t="11618" x="3467100" y="2117725"/>
          <p14:tracePt t="12071" x="3475038" y="2125663"/>
          <p14:tracePt t="12095" x="3467100" y="2125663"/>
          <p14:tracePt t="12103" x="3451225" y="2133600"/>
          <p14:tracePt t="12111" x="3421063" y="2171700"/>
          <p14:tracePt t="12119" x="3390900" y="2187575"/>
          <p14:tracePt t="12135" x="3306763" y="2263775"/>
          <p14:tracePt t="12151" x="3192463" y="2346325"/>
          <p14:tracePt t="12168" x="3070225" y="2446338"/>
          <p14:tracePt t="12184" x="2971800" y="2568575"/>
          <p14:tracePt t="12201" x="2903538" y="2674938"/>
          <p14:tracePt t="12218" x="2835275" y="2781300"/>
          <p14:tracePt t="12235" x="2803525" y="2849563"/>
          <p14:tracePt t="12251" x="2765425" y="2925763"/>
          <p14:tracePt t="12268" x="2751138" y="2971800"/>
          <p14:tracePt t="12285" x="2727325" y="3032125"/>
          <p14:tracePt t="12301" x="2697163" y="3094038"/>
          <p14:tracePt t="12318" x="2689225" y="3108325"/>
          <p14:tracePt t="12335" x="2682875" y="3124200"/>
          <p14:tracePt t="12351" x="2674938" y="3124200"/>
          <p14:tracePt t="12368" x="2651125" y="3124200"/>
          <p14:tracePt t="12385" x="2590800" y="3116263"/>
          <p14:tracePt t="12401" x="2492375" y="3048000"/>
          <p14:tracePt t="12418" x="2346325" y="2971800"/>
          <p14:tracePt t="12435" x="2247900" y="2857500"/>
          <p14:tracePt t="12451" x="2179638" y="2727325"/>
          <p14:tracePt t="12468" x="2141538" y="2574925"/>
          <p14:tracePt t="12485" x="2133600" y="2460625"/>
          <p14:tracePt t="12501" x="2133600" y="2370138"/>
          <p14:tracePt t="12518" x="2171700" y="2263775"/>
          <p14:tracePt t="12535" x="2209800" y="2171700"/>
          <p14:tracePt t="12551" x="2217738" y="2133600"/>
          <p14:tracePt t="12568" x="2217738" y="2117725"/>
          <p14:tracePt t="12585" x="2217738" y="2111375"/>
          <p14:tracePt t="12601" x="2232025" y="2087563"/>
          <p14:tracePt t="12618" x="2247900" y="2073275"/>
          <p14:tracePt t="12635" x="2270125" y="2057400"/>
          <p14:tracePt t="12651" x="2301875" y="2049463"/>
          <p14:tracePt t="12668" x="2346325" y="2035175"/>
          <p14:tracePt t="12684" x="2384425" y="2027238"/>
          <p14:tracePt t="12701" x="2400300" y="2019300"/>
          <p14:tracePt t="12742" x="2408238" y="2011363"/>
          <p14:tracePt t="12751" x="2408238" y="2003425"/>
          <p14:tracePt t="12768" x="2416175" y="1997075"/>
          <p14:tracePt t="12785" x="2422525" y="1981200"/>
          <p14:tracePt t="12802" x="2422525" y="1965325"/>
          <p14:tracePt t="12835" x="2422525" y="1958975"/>
          <p14:tracePt t="12943" x="2422525" y="1973263"/>
          <p14:tracePt t="12951" x="2422525" y="1989138"/>
          <p14:tracePt t="12959" x="2422525" y="2003425"/>
          <p14:tracePt t="12968" x="2422525" y="2011363"/>
          <p14:tracePt t="12985" x="2422525" y="2035175"/>
          <p14:tracePt t="13002" x="2422525" y="2041525"/>
          <p14:tracePt t="13295" x="2422525" y="2065338"/>
          <p14:tracePt t="13303" x="2422525" y="2125663"/>
          <p14:tracePt t="13318" x="2422525" y="2217738"/>
          <p14:tracePt t="13335" x="2392363" y="2354263"/>
          <p14:tracePt t="13352" x="2384425" y="2438400"/>
          <p14:tracePt t="13368" x="2384425" y="2492375"/>
          <p14:tracePt t="13385" x="2384425" y="2530475"/>
          <p14:tracePt t="13402" x="2384425" y="2552700"/>
          <p14:tracePt t="13418" x="2384425" y="2560638"/>
          <p14:tracePt t="13452" x="2384425" y="2568575"/>
          <p14:tracePt t="13495" x="2384425" y="2582863"/>
          <p14:tracePt t="13503" x="2384425" y="2598738"/>
          <p14:tracePt t="13518" x="2384425" y="2628900"/>
          <p14:tracePt t="13535" x="2392363" y="2659063"/>
          <p14:tracePt t="13552" x="2392363" y="2674938"/>
          <p14:tracePt t="13831" x="2384425" y="2705100"/>
          <p14:tracePt t="13839" x="2362200" y="2727325"/>
          <p14:tracePt t="13852" x="2332038" y="2751138"/>
          <p14:tracePt t="13869" x="2255838" y="2819400"/>
          <p14:tracePt t="13885" x="2201863" y="2865438"/>
          <p14:tracePt t="13888" x="2201863" y="2873375"/>
          <p14:tracePt t="13902" x="2201863" y="2879725"/>
          <p14:tracePt t="13951" x="2201863" y="2895600"/>
          <p14:tracePt t="13959" x="2201863" y="2911475"/>
          <p14:tracePt t="13969" x="2201863" y="2941638"/>
          <p14:tracePt t="13985" x="2247900" y="3017838"/>
          <p14:tracePt t="14002" x="2324100" y="3094038"/>
          <p14:tracePt t="14019" x="2408238" y="3154363"/>
          <p14:tracePt t="14035" x="2454275" y="3170238"/>
          <p14:tracePt t="14052" x="2468563" y="3170238"/>
          <p14:tracePt t="14974" x="2476500" y="3162300"/>
          <p14:tracePt t="14982" x="2498725" y="3116263"/>
          <p14:tracePt t="14990" x="2506663" y="3063875"/>
          <p14:tracePt t="15002" x="2530475" y="3017838"/>
          <p14:tracePt t="15019" x="2582863" y="2857500"/>
          <p14:tracePt t="15035" x="2613025" y="2743200"/>
          <p14:tracePt t="15052" x="2628900" y="2628900"/>
          <p14:tracePt t="15069" x="2644775" y="2552700"/>
          <p14:tracePt t="15085" x="2644775" y="2514600"/>
          <p14:tracePt t="15102" x="2606675" y="2446338"/>
          <p14:tracePt t="15119" x="2582863" y="2416175"/>
          <p14:tracePt t="15135" x="2514600" y="2392363"/>
          <p14:tracePt t="15152" x="2416175" y="2362200"/>
          <p14:tracePt t="15169" x="2308225" y="2362200"/>
          <p14:tracePt t="15186" x="2225675" y="2362200"/>
          <p14:tracePt t="15202" x="2111375" y="2422525"/>
          <p14:tracePt t="15219" x="1997075" y="2552700"/>
          <p14:tracePt t="15236" x="1935163" y="2697163"/>
          <p14:tracePt t="15252" x="1866900" y="2849563"/>
          <p14:tracePt t="15269" x="1851025" y="2963863"/>
          <p14:tracePt t="15286" x="1858963" y="3070225"/>
          <p14:tracePt t="15302" x="1943100" y="3140075"/>
          <p14:tracePt t="15319" x="2065338" y="3178175"/>
          <p14:tracePt t="15336" x="2286000" y="3178175"/>
          <p14:tracePt t="15352" x="2492375" y="3146425"/>
          <p14:tracePt t="15369" x="2651125" y="3055938"/>
          <p14:tracePt t="15386" x="2727325" y="2949575"/>
          <p14:tracePt t="15402" x="2735263" y="2873375"/>
          <p14:tracePt t="15419" x="2713038" y="2751138"/>
          <p14:tracePt t="15437" x="2613025" y="2659063"/>
          <p14:tracePt t="15452" x="2446338" y="2568575"/>
          <p14:tracePt t="15469" x="2278063" y="2536825"/>
          <p14:tracePt t="15486" x="1997075" y="2568575"/>
          <p14:tracePt t="15502" x="1790700" y="2697163"/>
          <p14:tracePt t="15519" x="1638300" y="2879725"/>
          <p14:tracePt t="15536" x="1584325" y="3032125"/>
          <p14:tracePt t="15552" x="1577975" y="3094038"/>
          <p14:tracePt t="15569" x="1577975" y="3101975"/>
          <p14:tracePt t="15586" x="1592263" y="3101975"/>
          <p14:tracePt t="15603" x="1730375" y="3101975"/>
          <p14:tracePt t="15619" x="1935163" y="3025775"/>
          <p14:tracePt t="15636" x="2079625" y="2887663"/>
          <p14:tracePt t="15653" x="2141538" y="2759075"/>
          <p14:tracePt t="15669" x="2149475" y="2713038"/>
          <p14:tracePt t="15703" x="2149475" y="2705100"/>
          <p14:tracePt t="15719" x="2133600" y="2705100"/>
          <p14:tracePt t="15735" x="2103438" y="2727325"/>
          <p14:tracePt t="15743" x="2079625" y="2789238"/>
          <p14:tracePt t="15753" x="2065338" y="2841625"/>
          <p14:tracePt t="15769" x="2065338" y="2895600"/>
          <p14:tracePt t="15786" x="2065338" y="2925763"/>
          <p14:tracePt t="15803" x="2103438" y="2933700"/>
          <p14:tracePt t="15819" x="2179638" y="2933700"/>
          <p14:tracePt t="15836" x="2301875" y="2917825"/>
          <p14:tracePt t="15853" x="2346325" y="2879725"/>
          <p14:tracePt t="15869" x="2370138" y="2849563"/>
          <p14:tracePt t="15887" x="2370138" y="2841625"/>
          <p14:tracePt t="15903" x="2346325" y="2835275"/>
          <p14:tracePt t="15919" x="2339975" y="2835275"/>
          <p14:tracePt t="15953" x="2301875" y="2865438"/>
          <p14:tracePt t="15969" x="2293938" y="2911475"/>
          <p14:tracePt t="15986" x="2286000" y="2933700"/>
          <p14:tracePt t="16111" x="2286000" y="2955925"/>
          <p14:tracePt t="16119" x="2286000" y="3040063"/>
          <p14:tracePt t="16127" x="2286000" y="3140075"/>
          <p14:tracePt t="16136" x="2286000" y="3230563"/>
          <p14:tracePt t="16153" x="2293938" y="3436938"/>
          <p14:tracePt t="16169" x="2316163" y="3573463"/>
          <p14:tracePt t="16186" x="2354263" y="3635375"/>
          <p14:tracePt t="16203" x="2362200" y="3641725"/>
          <p14:tracePt t="16219" x="2370138" y="3641725"/>
          <p14:tracePt t="16253" x="2392363" y="3641725"/>
          <p14:tracePt t="16270" x="2454275" y="3589338"/>
          <p14:tracePt t="16286" x="2484438" y="3559175"/>
          <p14:tracePt t="16303" x="2506663" y="3551238"/>
          <p14:tracePt t="16319" x="2514600" y="3543300"/>
          <p14:tracePt t="16399" x="2544763" y="3551238"/>
          <p14:tracePt t="16407" x="2582863" y="3573463"/>
          <p14:tracePt t="16419" x="2606675" y="3581400"/>
          <p14:tracePt t="16436" x="2628900" y="3581400"/>
          <p14:tracePt t="16453" x="2644775" y="3581400"/>
          <p14:tracePt t="16679" x="2628900" y="3581400"/>
          <p14:tracePt t="16688" x="2613025" y="3581400"/>
          <p14:tracePt t="16695" x="2568575" y="3581400"/>
          <p14:tracePt t="16703" x="2530475" y="3589338"/>
          <p14:tracePt t="16720" x="2454275" y="3597275"/>
          <p14:tracePt t="16736" x="2416175" y="3597275"/>
          <p14:tracePt t="16753" x="2400300" y="3603625"/>
          <p14:tracePt t="17031" x="2416175" y="3603625"/>
          <p14:tracePt t="17047" x="2422525" y="3603625"/>
          <p14:tracePt t="17119" x="2422525" y="3619500"/>
          <p14:tracePt t="17127" x="2422525" y="3649663"/>
          <p14:tracePt t="17136" x="2422525" y="3695700"/>
          <p14:tracePt t="17153" x="2422525" y="3817938"/>
          <p14:tracePt t="17170" x="2392363" y="3932238"/>
          <p14:tracePt t="17187" x="2378075" y="4000500"/>
          <p14:tracePt t="17203" x="2370138" y="4030663"/>
          <p14:tracePt t="17247" x="2370138" y="4046538"/>
          <p14:tracePt t="17311" x="2370138" y="4054475"/>
          <p14:tracePt t="17431" x="2362200" y="4054475"/>
          <p14:tracePt t="17447" x="2354263" y="4054475"/>
          <p14:tracePt t="17471" x="2346325" y="4046538"/>
          <p14:tracePt t="17479" x="2346325" y="4030663"/>
          <p14:tracePt t="17487" x="2346325" y="4022725"/>
          <p14:tracePt t="17503" x="2346325" y="4008438"/>
          <p14:tracePt t="17527" x="2346325" y="4000500"/>
          <p14:tracePt t="17543" x="2346325" y="3984625"/>
          <p14:tracePt t="17553" x="2346325" y="3978275"/>
          <p14:tracePt t="17570" x="2354263" y="3962400"/>
          <p14:tracePt t="17587" x="2378075" y="3954463"/>
          <p14:tracePt t="17603" x="2408238" y="3946525"/>
          <p14:tracePt t="17620" x="2408238" y="3940175"/>
          <p14:tracePt t="17637" x="2422525" y="3940175"/>
          <p14:tracePt t="17663" x="2430463" y="3940175"/>
          <p14:tracePt t="17671" x="2446338" y="3940175"/>
          <p14:tracePt t="17687" x="2454275" y="3940175"/>
          <p14:tracePt t="17703" x="2498725" y="3940175"/>
          <p14:tracePt t="17720" x="2530475" y="3940175"/>
          <p14:tracePt t="17737" x="2544763" y="3946525"/>
          <p14:tracePt t="17927" x="2560638" y="3954463"/>
          <p14:tracePt t="17935" x="2574925" y="3962400"/>
          <p14:tracePt t="17959" x="2582863" y="3962400"/>
          <p14:tracePt t="17967" x="2613025" y="3978275"/>
          <p14:tracePt t="17983" x="2620963" y="3978275"/>
          <p14:tracePt t="18127" x="2613025" y="3978275"/>
          <p14:tracePt t="18134" x="2606675" y="3978275"/>
          <p14:tracePt t="18142" x="2590800" y="3978275"/>
          <p14:tracePt t="18153" x="2574925" y="3978275"/>
          <p14:tracePt t="18170" x="2536825" y="3970338"/>
          <p14:tracePt t="18187" x="2498725" y="3962400"/>
          <p14:tracePt t="18203" x="2446338" y="3962400"/>
          <p14:tracePt t="18220" x="2422525" y="3962400"/>
          <p14:tracePt t="18237" x="2400300" y="3962400"/>
          <p14:tracePt t="18253" x="2392363" y="3962400"/>
          <p14:tracePt t="18310" x="2384425" y="3962400"/>
          <p14:tracePt t="18326" x="2378075" y="3962400"/>
          <p14:tracePt t="18775" x="2370138" y="3962400"/>
          <p14:tracePt t="18783" x="2370138" y="3954463"/>
          <p14:tracePt t="18791" x="2392363" y="3954463"/>
          <p14:tracePt t="18804" x="2422525" y="3954463"/>
          <p14:tracePt t="18820" x="2476500" y="3946525"/>
          <p14:tracePt t="18837" x="2498725" y="3946525"/>
          <p14:tracePt t="18919" x="2506663" y="3946525"/>
          <p14:tracePt t="18927" x="2522538" y="3946525"/>
          <p14:tracePt t="18937" x="2530475" y="3946525"/>
          <p14:tracePt t="18954" x="2568575" y="3970338"/>
          <p14:tracePt t="18970" x="2598738" y="3992563"/>
          <p14:tracePt t="18987" x="2644775" y="4022725"/>
          <p14:tracePt t="19004" x="2674938" y="4038600"/>
          <p14:tracePt t="19383" x="2682875" y="4038600"/>
          <p14:tracePt t="19393" x="2713038" y="4038600"/>
          <p14:tracePt t="19404" x="2743200" y="4038600"/>
          <p14:tracePt t="19421" x="2781300" y="4038600"/>
          <p14:tracePt t="19495" x="2797175" y="4030663"/>
          <p14:tracePt t="19503" x="2827338" y="4008438"/>
          <p14:tracePt t="19511" x="2827338" y="4000500"/>
          <p14:tracePt t="19521" x="2841625" y="3992563"/>
          <p14:tracePt t="19537" x="2865438" y="3970338"/>
          <p14:tracePt t="19554" x="2873375" y="3954463"/>
          <p14:tracePt t="19570" x="2873375" y="3940175"/>
          <p14:tracePt t="19587" x="2887663" y="3924300"/>
          <p14:tracePt t="19604" x="2887663" y="3916363"/>
          <p14:tracePt t="19620" x="2895600" y="3908425"/>
          <p14:tracePt t="19687" x="2903538" y="3908425"/>
          <p14:tracePt t="19695" x="2933700" y="3908425"/>
          <p14:tracePt t="19704" x="2963863" y="3940175"/>
          <p14:tracePt t="19721" x="3048000" y="4008438"/>
          <p14:tracePt t="19737" x="3070225" y="4022725"/>
          <p14:tracePt t="20639" x="3078163" y="3992563"/>
          <p14:tracePt t="20647" x="3094038" y="3863975"/>
          <p14:tracePt t="20655" x="3108325" y="3763963"/>
          <p14:tracePt t="20671" x="3124200" y="3513138"/>
          <p14:tracePt t="20688" x="3162300" y="3170238"/>
          <p14:tracePt t="20704" x="3170238" y="2955925"/>
          <p14:tracePt t="20721" x="3170238" y="2759075"/>
          <p14:tracePt t="20738" x="3170238" y="2651125"/>
          <p14:tracePt t="20754" x="3170238" y="2598738"/>
          <p14:tracePt t="20771" x="3178175" y="2574925"/>
          <p14:tracePt t="20911" x="3178175" y="2606675"/>
          <p14:tracePt t="20919" x="3170238" y="2667000"/>
          <p14:tracePt t="20927" x="3170238" y="2713038"/>
          <p14:tracePt t="20938" x="3162300" y="2751138"/>
          <p14:tracePt t="20955" x="3162300" y="2865438"/>
          <p14:tracePt t="20971" x="3162300" y="2971800"/>
          <p14:tracePt t="20988" x="3162300" y="3040063"/>
          <p14:tracePt t="21005" x="3162300" y="3070225"/>
          <p14:tracePt t="21021" x="3162300" y="3078163"/>
          <p14:tracePt t="21055" x="3154363" y="3078163"/>
          <p14:tracePt t="21071" x="3146425" y="3078163"/>
          <p14:tracePt t="21079" x="3140075" y="3078163"/>
          <p14:tracePt t="21095" x="3132138" y="3078163"/>
          <p14:tracePt t="21119" x="3124200" y="3078163"/>
          <p14:tracePt t="21127" x="3116263" y="3078163"/>
          <p14:tracePt t="21143" x="3108325" y="3078163"/>
          <p14:tracePt t="21159" x="3101975" y="3070225"/>
          <p14:tracePt t="21171" x="3094038" y="3063875"/>
          <p14:tracePt t="21188" x="3078163" y="3055938"/>
          <p14:tracePt t="21204" x="3032125" y="3032125"/>
          <p14:tracePt t="21221" x="2963863" y="3001963"/>
          <p14:tracePt t="21238" x="2879725" y="2971800"/>
          <p14:tracePt t="21254" x="2865438" y="2971800"/>
          <p14:tracePt t="21271" x="2857500" y="2971800"/>
          <p14:tracePt t="21407" x="2849563" y="2971800"/>
          <p14:tracePt t="21415" x="2849563" y="2987675"/>
          <p14:tracePt t="21423" x="2849563" y="3001963"/>
          <p14:tracePt t="21438" x="2841625" y="3025775"/>
          <p14:tracePt t="21455" x="2841625" y="3048000"/>
          <p14:tracePt t="21488" x="2841625" y="3055938"/>
          <p14:tracePt t="21535" x="2857500" y="3048000"/>
          <p14:tracePt t="21543" x="2879725" y="3025775"/>
          <p14:tracePt t="21555" x="2895600" y="3009900"/>
          <p14:tracePt t="21571" x="2917825" y="2933700"/>
          <p14:tracePt t="21588" x="2925763" y="2849563"/>
          <p14:tracePt t="21605" x="2925763" y="2797175"/>
          <p14:tracePt t="21622" x="2925763" y="2781300"/>
          <p14:tracePt t="21638" x="2925763" y="2773363"/>
          <p14:tracePt t="21655" x="2917825" y="2773363"/>
          <p14:tracePt t="21695" x="2911475" y="2789238"/>
          <p14:tracePt t="21703" x="2903538" y="2835275"/>
          <p14:tracePt t="21711" x="2887663" y="2857500"/>
          <p14:tracePt t="21721" x="2887663" y="2887663"/>
          <p14:tracePt t="21738" x="2895600" y="2925763"/>
          <p14:tracePt t="21755" x="2917825" y="2949575"/>
          <p14:tracePt t="21772" x="2949575" y="2955925"/>
          <p14:tracePt t="21788" x="2971800" y="2955925"/>
          <p14:tracePt t="21805" x="2987675" y="2955925"/>
          <p14:tracePt t="21967" x="3001963" y="2955925"/>
          <p14:tracePt t="21975" x="3017838" y="2941638"/>
          <p14:tracePt t="21988" x="3025775" y="2933700"/>
          <p14:tracePt t="22005" x="3055938" y="2895600"/>
          <p14:tracePt t="22022" x="3063875" y="2865438"/>
          <p14:tracePt t="22038" x="3078163" y="2849563"/>
          <p14:tracePt t="22055" x="3078163" y="2841625"/>
          <p14:tracePt t="22127" x="3108325" y="2841625"/>
          <p14:tracePt t="22135" x="3116263" y="2849563"/>
          <p14:tracePt t="22143" x="3140075" y="2865438"/>
          <p14:tracePt t="22155" x="3170238" y="2873375"/>
          <p14:tracePt t="22171" x="3254375" y="2955925"/>
          <p14:tracePt t="22188" x="3284538" y="2979738"/>
          <p14:tracePt t="22205" x="3292475" y="2987675"/>
          <p14:tracePt t="22278" x="3298825" y="2979738"/>
          <p14:tracePt t="22288" x="3298825" y="2955925"/>
          <p14:tracePt t="22295" x="3306763" y="2941638"/>
          <p14:tracePt t="22305" x="3306763" y="2925763"/>
          <p14:tracePt t="22322" x="3314700" y="2903538"/>
          <p14:tracePt t="22338" x="3336925" y="2865438"/>
          <p14:tracePt t="22355" x="3344863" y="2849563"/>
          <p14:tracePt t="22372" x="3368675" y="2841625"/>
          <p14:tracePt t="22388" x="3382963" y="2841625"/>
          <p14:tracePt t="22405" x="3390900" y="2841625"/>
          <p14:tracePt t="22503" x="3398838" y="2841625"/>
          <p14:tracePt t="22543" x="3398838" y="2827338"/>
          <p14:tracePt t="22551" x="3413125" y="2811463"/>
          <p14:tracePt t="22583" x="3413125" y="2803525"/>
          <p14:tracePt t="22591" x="3421063" y="2803525"/>
          <p14:tracePt t="22607" x="3429000" y="2803525"/>
          <p14:tracePt t="22623" x="3436938" y="2803525"/>
          <p14:tracePt t="22663" x="3444875" y="2803525"/>
          <p14:tracePt t="22703" x="3451225" y="2811463"/>
          <p14:tracePt t="22719" x="3451225" y="2819400"/>
          <p14:tracePt t="22727" x="3451225" y="2835275"/>
          <p14:tracePt t="23351" x="3482975" y="2857500"/>
          <p14:tracePt t="23359" x="3497263" y="2865438"/>
          <p14:tracePt t="23372" x="3513138" y="2865438"/>
          <p14:tracePt t="23389" x="3565525" y="2865438"/>
          <p14:tracePt t="23406" x="3741738" y="2873375"/>
          <p14:tracePt t="23409" x="3763963" y="2873375"/>
          <p14:tracePt t="23422" x="3779838" y="2887663"/>
          <p14:tracePt t="23503" x="3794125" y="2887663"/>
          <p14:tracePt t="23511" x="3832225" y="2895600"/>
          <p14:tracePt t="23522" x="3863975" y="2903538"/>
          <p14:tracePt t="23539" x="3924300" y="2903538"/>
          <p14:tracePt t="23555" x="4122738" y="2941638"/>
          <p14:tracePt t="23572" x="4175125" y="2955925"/>
          <p14:tracePt t="23589" x="4198938" y="2955925"/>
          <p14:tracePt t="23719" x="4191000" y="2955925"/>
          <p14:tracePt t="23759" x="4183063" y="2955925"/>
          <p14:tracePt t="23767" x="4175125" y="2955925"/>
          <p14:tracePt t="23783" x="4168775" y="2955925"/>
          <p14:tracePt t="23791" x="4152900" y="2955925"/>
          <p14:tracePt t="23807" x="4137025" y="2955925"/>
          <p14:tracePt t="23822" x="4122738" y="2955925"/>
          <p14:tracePt t="23839" x="4084638" y="2955925"/>
          <p14:tracePt t="23856" x="4046538" y="2941638"/>
          <p14:tracePt t="23872" x="4000500" y="2917825"/>
          <p14:tracePt t="23889" x="3932238" y="2879725"/>
          <p14:tracePt t="23906" x="3870325" y="2827338"/>
          <p14:tracePt t="23922" x="3863975" y="2819400"/>
          <p14:tracePt t="23939" x="3840163" y="2781300"/>
          <p14:tracePt t="24055" x="3832225" y="2835275"/>
          <p14:tracePt t="24063" x="3810000" y="2879725"/>
          <p14:tracePt t="24072" x="3802063" y="2941638"/>
          <p14:tracePt t="24089" x="3779838" y="3025775"/>
          <p14:tracePt t="24143" x="3779838" y="3040063"/>
          <p14:tracePt t="24151" x="3787775" y="3048000"/>
          <p14:tracePt t="24159" x="3802063" y="3048000"/>
          <p14:tracePt t="24172" x="3832225" y="3048000"/>
          <p14:tracePt t="24189" x="3954463" y="3040063"/>
          <p14:tracePt t="24206" x="4038600" y="2994025"/>
          <p14:tracePt t="24222" x="4038600" y="2987675"/>
          <p14:tracePt t="24343" x="4046538" y="2987675"/>
          <p14:tracePt t="24351" x="4054475" y="2987675"/>
          <p14:tracePt t="24359" x="4068763" y="2987675"/>
          <p14:tracePt t="24372" x="4092575" y="2987675"/>
          <p14:tracePt t="24389" x="4130675" y="2987675"/>
          <p14:tracePt t="24406" x="4144963" y="2987675"/>
          <p14:tracePt t="24422" x="4152900" y="2987675"/>
          <p14:tracePt t="24463" x="4152900" y="2979738"/>
          <p14:tracePt t="24479" x="4152900" y="2971800"/>
          <p14:tracePt t="24503" x="4152900" y="2963863"/>
          <p14:tracePt t="24511" x="4152900" y="2941638"/>
          <p14:tracePt t="24522" x="4152900" y="2933700"/>
          <p14:tracePt t="24539" x="4152900" y="2917825"/>
          <p14:tracePt t="24556" x="4175125" y="2895600"/>
          <p14:tracePt t="24573" x="4213225" y="2873375"/>
          <p14:tracePt t="24589" x="4297363" y="2841625"/>
          <p14:tracePt t="24606" x="4419600" y="2803525"/>
          <p14:tracePt t="24622" x="4435475" y="2797175"/>
          <p14:tracePt t="24656" x="4441825" y="2797175"/>
          <p14:tracePt t="24673" x="4487863" y="2797175"/>
          <p14:tracePt t="24689" x="4525963" y="2797175"/>
          <p14:tracePt t="24706" x="4579938" y="2827338"/>
          <p14:tracePt t="24723" x="4778375" y="2949575"/>
          <p14:tracePt t="24739" x="4846638" y="2979738"/>
          <p14:tracePt t="24815" x="4846638" y="2949575"/>
          <p14:tracePt t="24823" x="4846638" y="2917825"/>
          <p14:tracePt t="24831" x="4846638" y="2887663"/>
          <p14:tracePt t="24839" x="4846638" y="2865438"/>
          <p14:tracePt t="24856" x="4838700" y="2797175"/>
          <p14:tracePt t="24873" x="4822825" y="2781300"/>
          <p14:tracePt t="24951" x="4816475" y="2781300"/>
          <p14:tracePt t="24975" x="4808538" y="2781300"/>
          <p14:tracePt t="24983" x="4800600" y="2781300"/>
          <p14:tracePt t="24999" x="4792663" y="2781300"/>
          <p14:tracePt t="25023" x="4784725" y="2781300"/>
          <p14:tracePt t="25031" x="4778375" y="2797175"/>
          <p14:tracePt t="25047" x="4770438" y="2797175"/>
          <p14:tracePt t="25056" x="4754563" y="2811463"/>
          <p14:tracePt t="25073" x="4740275" y="2827338"/>
          <p14:tracePt t="25089" x="4702175" y="2841625"/>
          <p14:tracePt t="25106" x="4678363" y="2849563"/>
          <p14:tracePt t="25139" x="4670425" y="2849563"/>
          <p14:tracePt t="25183" x="4664075" y="2849563"/>
          <p14:tracePt t="25191" x="4656138" y="2849563"/>
          <p14:tracePt t="25207" x="4640263" y="2849563"/>
          <p14:tracePt t="25223" x="4632325" y="2841625"/>
          <p14:tracePt t="25231" x="4618038" y="2841625"/>
          <p14:tracePt t="25247" x="4594225" y="2835275"/>
          <p14:tracePt t="25263" x="4587875" y="2835275"/>
          <p14:tracePt t="25311" x="4579938" y="2835275"/>
          <p14:tracePt t="25351" x="4594225" y="2835275"/>
          <p14:tracePt t="25359" x="4618038" y="2835275"/>
          <p14:tracePt t="25373" x="4625975" y="2835275"/>
          <p14:tracePt t="25390" x="4686300" y="2841625"/>
          <p14:tracePt t="25406" x="4708525" y="2849563"/>
          <p14:tracePt t="25409" x="4716463" y="2849563"/>
          <p14:tracePt t="25423" x="4732338" y="2849563"/>
          <p14:tracePt t="25479" x="4740275" y="2857500"/>
          <p14:tracePt t="25511" x="4724400" y="2857500"/>
          <p14:tracePt t="25519" x="4708525" y="2857500"/>
          <p14:tracePt t="25527" x="4686300" y="2857500"/>
          <p14:tracePt t="25540" x="4678363" y="2857500"/>
          <p14:tracePt t="25556" x="4648200" y="2857500"/>
          <p14:tracePt t="25590" x="4648200" y="2865438"/>
          <p14:tracePt t="25623" x="4648200" y="2879725"/>
          <p14:tracePt t="25631" x="4648200" y="2911475"/>
          <p14:tracePt t="25639" x="4664075" y="2963863"/>
          <p14:tracePt t="25656" x="4716463" y="3101975"/>
          <p14:tracePt t="25673" x="4784725" y="3292475"/>
          <p14:tracePt t="25690" x="4968875" y="3543300"/>
          <p14:tracePt t="25706" x="5151438" y="3741738"/>
          <p14:tracePt t="25723" x="5311775" y="3863975"/>
          <p14:tracePt t="25740" x="5440363" y="3932238"/>
          <p14:tracePt t="25756" x="5494338" y="3946525"/>
          <p14:tracePt t="25773" x="5516563" y="3954463"/>
          <p14:tracePt t="25790" x="5584825" y="3924300"/>
          <p14:tracePt t="25806" x="5616575" y="3894138"/>
          <p14:tracePt t="25823" x="5638800" y="3763963"/>
          <p14:tracePt t="25840" x="5638800" y="3725863"/>
          <p14:tracePt t="25856" x="5622925" y="3657600"/>
          <p14:tracePt t="25873" x="5584825" y="3635375"/>
          <p14:tracePt t="25890" x="5570538" y="3627438"/>
          <p14:tracePt t="25951" x="5562600" y="3627438"/>
          <p14:tracePt t="25959" x="5546725" y="3635375"/>
          <p14:tracePt t="25973" x="5524500" y="3665538"/>
          <p14:tracePt t="25990" x="5470525" y="3695700"/>
          <p14:tracePt t="26006" x="5448300" y="3695700"/>
          <p14:tracePt t="26023" x="5440363" y="3695700"/>
          <p14:tracePt t="26056" x="5432425" y="3695700"/>
          <p14:tracePt t="26073" x="5418138" y="3665538"/>
          <p14:tracePt t="26090" x="5410200" y="3641725"/>
          <p14:tracePt t="26106" x="5402263" y="3619500"/>
          <p14:tracePt t="26123" x="5402263" y="3611563"/>
          <p14:tracePt t="26167" x="5394325" y="3603625"/>
          <p14:tracePt t="26190" x="5387975" y="3603625"/>
          <p14:tracePt t="26198" x="5380038" y="3603625"/>
          <p14:tracePt t="26206" x="5372100" y="3603625"/>
          <p14:tracePt t="26223" x="5341938" y="3627438"/>
          <p14:tracePt t="26240" x="5334000" y="3635375"/>
          <p14:tracePt t="26423" x="5318125" y="3641725"/>
          <p14:tracePt t="26431" x="5311775" y="3657600"/>
          <p14:tracePt t="26440" x="5311775" y="3673475"/>
          <p14:tracePt t="26456" x="5295900" y="3703638"/>
          <p14:tracePt t="26473" x="5287963" y="3725863"/>
          <p14:tracePt t="26490" x="5287963" y="3756025"/>
          <p14:tracePt t="26506" x="5273675" y="3787775"/>
          <p14:tracePt t="26523" x="5241925" y="3848100"/>
          <p14:tracePt t="26540" x="5173663" y="3932238"/>
          <p14:tracePt t="26556" x="5067300" y="4016375"/>
          <p14:tracePt t="26573" x="4914900" y="4084638"/>
          <p14:tracePt t="26590" x="4610100" y="4168775"/>
          <p14:tracePt t="26606" x="4365625" y="4183063"/>
          <p14:tracePt t="26623" x="4098925" y="4183063"/>
          <p14:tracePt t="26640" x="3902075" y="4175125"/>
          <p14:tracePt t="26656" x="3711575" y="4114800"/>
          <p14:tracePt t="26673" x="3565525" y="4068763"/>
          <p14:tracePt t="26690" x="3436938" y="4008438"/>
          <p14:tracePt t="26706" x="3330575" y="3962400"/>
          <p14:tracePt t="26723" x="3208338" y="3924300"/>
          <p14:tracePt t="26740" x="3154363" y="3908425"/>
          <p14:tracePt t="26756" x="3078163" y="3886200"/>
          <p14:tracePt t="26773" x="3009900" y="3886200"/>
          <p14:tracePt t="26790" x="2955925" y="3878263"/>
          <p14:tracePt t="26806" x="2887663" y="3878263"/>
          <p14:tracePt t="26823" x="2797175" y="3878263"/>
          <p14:tracePt t="26840" x="2697163" y="3878263"/>
          <p14:tracePt t="26856" x="2582863" y="3863975"/>
          <p14:tracePt t="26873" x="2492375" y="3856038"/>
          <p14:tracePt t="26890" x="2408238" y="3840163"/>
          <p14:tracePt t="26906" x="2354263" y="3825875"/>
          <p14:tracePt t="26923" x="2339975" y="3825875"/>
          <p14:tracePt t="26975" x="2324100" y="3794125"/>
          <p14:tracePt t="26983" x="2316163" y="3749675"/>
          <p14:tracePt t="26992" x="2316163" y="3717925"/>
          <p14:tracePt t="27007" x="2308225" y="3703638"/>
          <p14:tracePt t="27023" x="2293938" y="3627438"/>
          <p14:tracePt t="27040" x="2286000" y="3581400"/>
          <p14:tracePt t="27057" x="2286000" y="3559175"/>
          <p14:tracePt t="27073" x="2286000" y="3489325"/>
          <p14:tracePt t="27090" x="2286000" y="3482975"/>
          <p14:tracePt t="27107" x="2301875" y="3429000"/>
          <p14:tracePt t="27123" x="2378075" y="3382963"/>
          <p14:tracePt t="27140" x="2514600" y="3344863"/>
          <p14:tracePt t="27157" x="2674938" y="3314700"/>
          <p14:tracePt t="27174" x="2865438" y="3314700"/>
          <p14:tracePt t="27190" x="3063875" y="3314700"/>
          <p14:tracePt t="27207" x="3298825" y="3314700"/>
          <p14:tracePt t="27223" x="3444875" y="3314700"/>
          <p14:tracePt t="27240" x="3619500" y="3314700"/>
          <p14:tracePt t="27257" x="3825875" y="3314700"/>
          <p14:tracePt t="27273" x="4068763" y="3314700"/>
          <p14:tracePt t="27290" x="4313238" y="3352800"/>
          <p14:tracePt t="27307" x="4503738" y="3368675"/>
          <p14:tracePt t="27324" x="4610100" y="3368675"/>
          <p14:tracePt t="27340" x="4640263" y="3375025"/>
          <p14:tracePt t="27375" x="4648200" y="3375025"/>
          <p14:tracePt t="27390" x="4664075" y="3375025"/>
          <p14:tracePt t="27407" x="4868863" y="3390900"/>
          <p14:tracePt t="27424" x="5021263" y="3390900"/>
          <p14:tracePt t="27440" x="5165725" y="3398838"/>
          <p14:tracePt t="27457" x="5265738" y="3406775"/>
          <p14:tracePt t="27474" x="5280025" y="3406775"/>
          <p14:tracePt t="27559" x="5287963" y="3421063"/>
          <p14:tracePt t="27567" x="5303838" y="3421063"/>
          <p14:tracePt t="27575" x="5311775" y="3429000"/>
          <p14:tracePt t="27590" x="5326063" y="3436938"/>
          <p14:tracePt t="27607" x="5387975" y="3497263"/>
          <p14:tracePt t="27640" x="5387975" y="3505200"/>
          <p14:tracePt t="27657" x="5394325" y="3543300"/>
          <p14:tracePt t="27674" x="5402263" y="3603625"/>
          <p14:tracePt t="27690" x="5402263" y="3635375"/>
          <p14:tracePt t="27707" x="5402263" y="3711575"/>
          <p14:tracePt t="27724" x="5402263" y="3794125"/>
          <p14:tracePt t="27740" x="5394325" y="3848100"/>
          <p14:tracePt t="27757" x="5387975" y="3916363"/>
          <p14:tracePt t="27774" x="5349875" y="4008438"/>
          <p14:tracePt t="27790" x="5349875" y="4022725"/>
          <p14:tracePt t="27807" x="5303838" y="4084638"/>
          <p14:tracePt t="27824" x="5273675" y="4122738"/>
          <p14:tracePt t="27840" x="5181600" y="4160838"/>
          <p14:tracePt t="27857" x="5045075" y="4198938"/>
          <p14:tracePt t="27874" x="4860925" y="4229100"/>
          <p14:tracePt t="27890" x="4640263" y="4244975"/>
          <p14:tracePt t="27907" x="4427538" y="4244975"/>
          <p14:tracePt t="27924" x="4191000" y="4244975"/>
          <p14:tracePt t="27940" x="4008438" y="4244975"/>
          <p14:tracePt t="27957" x="3848100" y="4251325"/>
          <p14:tracePt t="27974" x="3611563" y="4283075"/>
          <p14:tracePt t="27990" x="3467100" y="4289425"/>
          <p14:tracePt t="28007" x="3322638" y="4321175"/>
          <p14:tracePt t="28024" x="3178175" y="4327525"/>
          <p14:tracePt t="28040" x="3048000" y="4327525"/>
          <p14:tracePt t="28057" x="2933700" y="4327525"/>
          <p14:tracePt t="28074" x="2819400" y="4327525"/>
          <p14:tracePt t="28090" x="2720975" y="4327525"/>
          <p14:tracePt t="28107" x="2620963" y="4327525"/>
          <p14:tracePt t="28124" x="2536825" y="4327525"/>
          <p14:tracePt t="28141" x="2446338" y="4327525"/>
          <p14:tracePt t="28157" x="2378075" y="4327525"/>
          <p14:tracePt t="28174" x="2293938" y="4327525"/>
          <p14:tracePt t="28190" x="2263775" y="4327525"/>
          <p14:tracePt t="28207" x="2247900" y="4321175"/>
          <p14:tracePt t="28224" x="2239963" y="4313238"/>
          <p14:tracePt t="28241" x="2209800" y="4289425"/>
          <p14:tracePt t="28257" x="2163763" y="4244975"/>
          <p14:tracePt t="28274" x="2095500" y="4152900"/>
          <p14:tracePt t="28291" x="2035175" y="4060825"/>
          <p14:tracePt t="28307" x="1973263" y="3946525"/>
          <p14:tracePt t="28324" x="1958975" y="3902075"/>
          <p14:tracePt t="28341" x="1951038" y="3832225"/>
          <p14:tracePt t="28357" x="1951038" y="3763963"/>
          <p14:tracePt t="28374" x="1951038" y="3657600"/>
          <p14:tracePt t="28390" x="1973263" y="3581400"/>
          <p14:tracePt t="28407" x="2019300" y="3459163"/>
          <p14:tracePt t="28424" x="2065338" y="3390900"/>
          <p14:tracePt t="28441" x="2133600" y="3306763"/>
          <p14:tracePt t="28457" x="2209800" y="3238500"/>
          <p14:tracePt t="28474" x="2278063" y="3192463"/>
          <p14:tracePt t="28491" x="2384425" y="3162300"/>
          <p14:tracePt t="28507" x="2536825" y="3116263"/>
          <p14:tracePt t="28524" x="2697163" y="3086100"/>
          <p14:tracePt t="28541" x="2879725" y="3048000"/>
          <p14:tracePt t="28557" x="3063875" y="3032125"/>
          <p14:tracePt t="28574" x="3254375" y="3017838"/>
          <p14:tracePt t="28591" x="3505200" y="3017838"/>
          <p14:tracePt t="28607" x="3635375" y="3017838"/>
          <p14:tracePt t="28624" x="3794125" y="3017838"/>
          <p14:tracePt t="28641" x="3984625" y="3017838"/>
          <p14:tracePt t="28657" x="4168775" y="3017838"/>
          <p14:tracePt t="28674" x="4351338" y="3017838"/>
          <p14:tracePt t="28691" x="4479925" y="3017838"/>
          <p14:tracePt t="28707" x="4587875" y="3017838"/>
          <p14:tracePt t="28724" x="4640263" y="3017838"/>
          <p14:tracePt t="28741" x="4664075" y="3017838"/>
          <p14:tracePt t="28757" x="4670425" y="3017838"/>
          <p14:tracePt t="28799" x="4686300" y="3017838"/>
          <p14:tracePt t="28807" x="4702175" y="3017838"/>
          <p14:tracePt t="28815" x="4732338" y="3025775"/>
          <p14:tracePt t="28824" x="4770438" y="3040063"/>
          <p14:tracePt t="28841" x="4800600" y="3055938"/>
          <p14:tracePt t="28857" x="4937125" y="3162300"/>
          <p14:tracePt t="28874" x="5021263" y="3246438"/>
          <p14:tracePt t="28891" x="5037138" y="3292475"/>
          <p14:tracePt t="28907" x="5037138" y="3330575"/>
          <p14:tracePt t="28924" x="5037138" y="3390900"/>
          <p14:tracePt t="28941" x="5037138" y="3451225"/>
          <p14:tracePt t="28958" x="5037138" y="3527425"/>
          <p14:tracePt t="28974" x="5006975" y="3673475"/>
          <p14:tracePt t="28991" x="4960938" y="3832225"/>
          <p14:tracePt t="29007" x="4937125" y="3894138"/>
          <p14:tracePt t="29024" x="4899025" y="3946525"/>
          <p14:tracePt t="29041" x="4838700" y="4008438"/>
          <p14:tracePt t="29058" x="4778375" y="4038600"/>
          <p14:tracePt t="29074" x="4670425" y="4076700"/>
          <p14:tracePt t="29091" x="4549775" y="4098925"/>
          <p14:tracePt t="29108" x="4373563" y="4122738"/>
          <p14:tracePt t="29124" x="4160838" y="4144963"/>
          <p14:tracePt t="29141" x="3902075" y="4191000"/>
          <p14:tracePt t="29158" x="3475038" y="4244975"/>
          <p14:tracePt t="29174" x="3336925" y="4259263"/>
          <p14:tracePt t="29190" x="2955925" y="4321175"/>
          <p14:tracePt t="29208" x="2727325" y="4335463"/>
          <p14:tracePt t="29224" x="2522538" y="4335463"/>
          <p14:tracePt t="29241" x="2324100" y="4335463"/>
          <p14:tracePt t="29258" x="2163763" y="4335463"/>
          <p14:tracePt t="29274" x="2057400" y="4321175"/>
          <p14:tracePt t="29291" x="1965325" y="4289425"/>
          <p14:tracePt t="29308" x="1927225" y="4275138"/>
          <p14:tracePt t="29341" x="1943100" y="4267200"/>
          <p14:tracePt t="29358" x="2163763" y="4229100"/>
          <p14:tracePt t="29374" x="2468563" y="4229100"/>
          <p14:tracePt t="29391" x="2887663" y="4229100"/>
          <p14:tracePt t="29408" x="3421063" y="4229100"/>
          <p14:tracePt t="29424" x="4022725" y="4229100"/>
          <p14:tracePt t="29441" x="4702175" y="4229100"/>
          <p14:tracePt t="29458" x="5464175" y="4229100"/>
          <p14:tracePt t="29474" x="6103938" y="4229100"/>
          <p14:tracePt t="29491" x="6621463" y="4175125"/>
          <p14:tracePt t="29508" x="7032625" y="4114800"/>
          <p14:tracePt t="29524" x="7413625" y="4060825"/>
          <p14:tracePt t="29541" x="7772400" y="4000500"/>
          <p14:tracePt t="29558" x="8131175" y="3946525"/>
          <p14:tracePt t="29574" x="8313738" y="3894138"/>
          <p14:tracePt t="29591" x="8466138" y="3832225"/>
          <p14:tracePt t="29608" x="8594725" y="3779838"/>
          <p14:tracePt t="29624" x="8702675" y="3733800"/>
          <p14:tracePt t="29641" x="8831263" y="3673475"/>
          <p14:tracePt t="29658" x="8991600" y="3619500"/>
          <p14:tracePt t="29674" x="9136063" y="3581400"/>
          <p14:tracePt t="29691" x="9258300" y="3551238"/>
          <p14:tracePt t="29708" x="9288463" y="3535363"/>
          <p14:tracePt t="29741" x="9296400" y="3521075"/>
          <p14:tracePt t="29758" x="9318625" y="3444875"/>
          <p14:tracePt t="29774" x="9318625" y="3413125"/>
          <p14:tracePt t="29791" x="9318625" y="3368675"/>
          <p14:tracePt t="29808" x="9266238" y="3330575"/>
          <p14:tracePt t="29824" x="9144000" y="3276600"/>
          <p14:tracePt t="29841" x="8809038" y="3208338"/>
          <p14:tracePt t="29858" x="8450263" y="3154363"/>
          <p14:tracePt t="29875" x="8093075" y="3140075"/>
          <p14:tracePt t="29891" x="7780338" y="3140075"/>
          <p14:tracePt t="29908" x="7573963" y="3178175"/>
          <p14:tracePt t="29910" x="7497763" y="3222625"/>
          <p14:tracePt t="29925" x="7445375" y="3254375"/>
          <p14:tracePt t="29941" x="7375525" y="3344863"/>
          <p14:tracePt t="29958" x="7353300" y="3565525"/>
          <p14:tracePt t="29974" x="7353300" y="3771900"/>
          <p14:tracePt t="29991" x="7475538" y="4008438"/>
          <p14:tracePt t="30008" x="7734300" y="4221163"/>
          <p14:tracePt t="30025" x="8099425" y="4313238"/>
          <p14:tracePt t="30041" x="8474075" y="4343400"/>
          <p14:tracePt t="30058" x="8732838" y="4335463"/>
          <p14:tracePt t="30075" x="8945563" y="4244975"/>
          <p14:tracePt t="30091" x="9037638" y="4122738"/>
          <p14:tracePt t="30108" x="9045575" y="3954463"/>
          <p14:tracePt t="30125" x="8983663" y="3741738"/>
          <p14:tracePt t="30141" x="8839200" y="3565525"/>
          <p14:tracePt t="30158" x="8504238" y="3336925"/>
          <p14:tracePt t="30175" x="8251825" y="3260725"/>
          <p14:tracePt t="30191" x="8099425" y="3254375"/>
          <p14:tracePt t="30208" x="7962900" y="3292475"/>
          <p14:tracePt t="30225" x="7856538" y="3421063"/>
          <p14:tracePt t="30241" x="7802563" y="3603625"/>
          <p14:tracePt t="30258" x="7802563" y="3817938"/>
          <p14:tracePt t="30275" x="7870825" y="4030663"/>
          <p14:tracePt t="30291" x="8031163" y="4198938"/>
          <p14:tracePt t="30308" x="8283575" y="4297363"/>
          <p14:tracePt t="30325" x="8626475" y="4321175"/>
          <p14:tracePt t="30341" x="8969375" y="4259263"/>
          <p14:tracePt t="30358" x="9159875" y="4130675"/>
          <p14:tracePt t="30375" x="9228138" y="3940175"/>
          <p14:tracePt t="30391" x="9212263" y="3810000"/>
          <p14:tracePt t="30408" x="9113838" y="3695700"/>
          <p14:tracePt t="30425" x="8975725" y="3611563"/>
          <p14:tracePt t="30441" x="8915400" y="3589338"/>
          <p14:tracePt t="30503" x="8907463" y="3589338"/>
          <p14:tracePt t="30511" x="8861425" y="3611563"/>
          <p14:tracePt t="30519" x="8816975" y="3657600"/>
          <p14:tracePt t="30527" x="8755063" y="3657600"/>
          <p14:tracePt t="30541" x="8670925" y="3657600"/>
          <p14:tracePt t="30558" x="8518525" y="3627438"/>
          <p14:tracePt t="30575" x="8488363" y="3627438"/>
          <p14:tracePt t="31159" x="8480425" y="3611563"/>
          <p14:tracePt t="31167" x="8474075" y="3603625"/>
          <p14:tracePt t="31175" x="8466138" y="3597275"/>
          <p14:tracePt t="31279" x="8458200" y="3611563"/>
          <p14:tracePt t="31287" x="8458200" y="3641725"/>
          <p14:tracePt t="31295" x="8458200" y="3679825"/>
          <p14:tracePt t="31308" x="8458200" y="3711575"/>
          <p14:tracePt t="31324" x="8458200" y="3763963"/>
          <p14:tracePt t="31341" x="8466138" y="3810000"/>
          <p14:tracePt t="31358" x="8488363" y="3832225"/>
          <p14:tracePt t="31431" x="8496300" y="3825875"/>
          <p14:tracePt t="31439" x="8504238" y="3825875"/>
          <p14:tracePt t="31463" x="8504238" y="3810000"/>
          <p14:tracePt t="31679" x="8504238" y="3802063"/>
          <p14:tracePt t="31687" x="8512175" y="3802063"/>
          <p14:tracePt t="31695" x="8526463" y="3802063"/>
          <p14:tracePt t="31708" x="8542338" y="3802063"/>
          <p14:tracePt t="31725" x="8556625" y="3802063"/>
          <p14:tracePt t="31742" x="8678863" y="3802063"/>
          <p14:tracePt t="31758" x="8747125" y="3810000"/>
          <p14:tracePt t="31775" x="8755063" y="3810000"/>
          <p14:tracePt t="42127" x="8747125" y="3810000"/>
          <p14:tracePt t="42135" x="8709025" y="3802063"/>
          <p14:tracePt t="42146" x="8656638" y="3787775"/>
          <p14:tracePt t="42162" x="8526463" y="3771900"/>
          <p14:tracePt t="42179" x="8321675" y="4054475"/>
          <p14:tracePt t="42196" x="8199438" y="4229100"/>
          <p14:tracePt t="42212" x="8123238" y="4297363"/>
          <p14:tracePt t="42229" x="8061325" y="4343400"/>
          <p14:tracePt t="42246" x="8047038" y="4359275"/>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422401" y="1019069"/>
            <a:ext cx="7405510"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882038" y="1824162"/>
            <a:ext cx="6580944" cy="1754326"/>
          </a:xfrm>
          <a:prstGeom prst="rect">
            <a:avLst/>
          </a:prstGeom>
          <a:solidFill>
            <a:schemeClr val="bg1"/>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In a survey, </a:t>
            </a:r>
            <a:r>
              <a:rPr lang="en-US" dirty="0" smtClean="0">
                <a:latin typeface="Times New Roman" panose="02020603050405020304" pitchFamily="18" charset="0"/>
                <a:cs typeface="Times New Roman" panose="02020603050405020304" pitchFamily="18" charset="0"/>
              </a:rPr>
              <a:t>workers </a:t>
            </a:r>
            <a:r>
              <a:rPr lang="en-US" dirty="0">
                <a:latin typeface="Times New Roman" panose="02020603050405020304" pitchFamily="18" charset="0"/>
                <a:cs typeface="Times New Roman" panose="02020603050405020304" pitchFamily="18" charset="0"/>
              </a:rPr>
              <a:t>in the U.S. were asked to name their expected sources of retirement income. Seven workers who participated in the survey are randomly selected and asked whether they expect to rely on </a:t>
            </a:r>
            <a:r>
              <a:rPr lang="en-US" dirty="0" smtClean="0">
                <a:latin typeface="Times New Roman" panose="02020603050405020304" pitchFamily="18" charset="0"/>
                <a:cs typeface="Times New Roman" panose="02020603050405020304" pitchFamily="18" charset="0"/>
              </a:rPr>
              <a:t>Social </a:t>
            </a:r>
            <a:r>
              <a:rPr lang="en-US" dirty="0">
                <a:latin typeface="Times New Roman" panose="02020603050405020304" pitchFamily="18" charset="0"/>
                <a:cs typeface="Times New Roman" panose="02020603050405020304" pitchFamily="18" charset="0"/>
              </a:rPr>
              <a:t>Security for retirement </a:t>
            </a:r>
            <a:r>
              <a:rPr lang="en-US" dirty="0" smtClean="0">
                <a:latin typeface="Times New Roman" panose="02020603050405020304" pitchFamily="18" charset="0"/>
                <a:cs typeface="Times New Roman" panose="02020603050405020304" pitchFamily="18" charset="0"/>
              </a:rPr>
              <a:t>income and found it equal to 25%. </a:t>
            </a:r>
            <a:r>
              <a:rPr lang="en-US" dirty="0">
                <a:latin typeface="Times New Roman" panose="02020603050405020304" pitchFamily="18" charset="0"/>
                <a:cs typeface="Times New Roman" panose="02020603050405020304" pitchFamily="18" charset="0"/>
              </a:rPr>
              <a:t>Create a binomial probability distribution for the </a:t>
            </a:r>
            <a:r>
              <a:rPr lang="en-US" dirty="0" smtClean="0">
                <a:latin typeface="Times New Roman" panose="02020603050405020304" pitchFamily="18" charset="0"/>
                <a:cs typeface="Times New Roman" panose="02020603050405020304" pitchFamily="18" charset="0"/>
              </a:rPr>
              <a:t>all values.</a:t>
            </a:r>
            <a:endParaRPr lang="en-US" dirty="0">
              <a:latin typeface="Times New Roman" panose="02020603050405020304" pitchFamily="18" charset="0"/>
              <a:cs typeface="Times New Roman" panose="02020603050405020304" pitchFamily="18" charset="0"/>
            </a:endParaRPr>
          </a:p>
          <a:p>
            <a:endParaRPr lang="en-US" dirty="0"/>
          </a:p>
        </p:txBody>
      </p:sp>
      <p:pic>
        <p:nvPicPr>
          <p:cNvPr id="8" name="Picture 2"/>
          <p:cNvPicPr>
            <a:picLocks noChangeAspect="1" noChangeArrowheads="1"/>
          </p:cNvPicPr>
          <p:nvPr/>
        </p:nvPicPr>
        <p:blipFill>
          <a:blip r:embed="rId3" cstate="print"/>
          <a:srcRect/>
          <a:stretch>
            <a:fillRect/>
          </a:stretch>
        </p:blipFill>
        <p:spPr bwMode="auto">
          <a:xfrm>
            <a:off x="7724916" y="1767457"/>
            <a:ext cx="4085824" cy="3547319"/>
          </a:xfrm>
          <a:prstGeom prst="rect">
            <a:avLst/>
          </a:prstGeom>
          <a:solidFill>
            <a:schemeClr val="bg1"/>
          </a:solidFill>
          <a:ln w="9525" algn="ctr">
            <a:noFill/>
            <a:miter lim="800000"/>
            <a:headEnd/>
            <a:tailEnd/>
          </a:ln>
        </p:spPr>
      </p:pic>
      <p:sp>
        <p:nvSpPr>
          <p:cNvPr id="9" name="Rectangle 8"/>
          <p:cNvSpPr/>
          <p:nvPr/>
        </p:nvSpPr>
        <p:spPr>
          <a:xfrm>
            <a:off x="1013005" y="3895673"/>
            <a:ext cx="6580944" cy="1200329"/>
          </a:xfrm>
          <a:prstGeom prst="rect">
            <a:avLst/>
          </a:prstGeom>
          <a:solidFill>
            <a:schemeClr val="bg1"/>
          </a:solidFill>
        </p:spPr>
        <p:txBody>
          <a:bodyPr wrap="square">
            <a:spAutoFit/>
          </a:bodyPr>
          <a:lstStyle/>
          <a:p>
            <a:pPr algn="r"/>
            <a:r>
              <a:rPr lang="ar-EG" dirty="0">
                <a:latin typeface="Times New Roman" panose="02020603050405020304" pitchFamily="18" charset="0"/>
                <a:cs typeface="Times New Roman" panose="02020603050405020304" pitchFamily="18" charset="0"/>
              </a:rPr>
              <a:t>في أحد الاستطلاعات، طُلب من العاملين في الولايات المتحدة تسمية مصادرهم المتوقعة لدخل التقاعد. تم اختيار سبعة عمال شاركوا في الاستطلاع بشكل عشوائي وسئلوا عما إذا كانوا يتوقعون الاعتماد على الضمان الاجتماعي للحصول على دخل التقاعد ووجدوا أنه يساوي 25٪. إنشاء توزيع احتمالي ذي الحدين لجميع القيم.</a:t>
            </a:r>
            <a:endParaRPr lang="en-US" dirty="0"/>
          </a:p>
        </p:txBody>
      </p:sp>
    </p:spTree>
    <p:extLst>
      <p:ext uri="{BB962C8B-B14F-4D97-AF65-F5344CB8AC3E}">
        <p14:creationId xmlns:p14="http://schemas.microsoft.com/office/powerpoint/2010/main" val="2340468790"/>
      </p:ext>
    </p:extLst>
  </p:cSld>
  <p:clrMapOvr>
    <a:masterClrMapping/>
  </p:clrMapOvr>
  <mc:AlternateContent xmlns:mc="http://schemas.openxmlformats.org/markup-compatibility/2006" xmlns:p14="http://schemas.microsoft.com/office/powerpoint/2010/main">
    <mc:Choice Requires="p14">
      <p:transition p14:dur="10" advTm="78520"/>
    </mc:Choice>
    <mc:Fallback xmlns="">
      <p:transition advTm="78520"/>
    </mc:Fallback>
  </mc:AlternateContent>
  <p:timing>
    <p:tnLst>
      <p:par>
        <p:cTn id="1" dur="indefinite" restart="never" nodeType="tmRoot"/>
      </p:par>
    </p:tnLst>
  </p:timing>
  <p:extLst mod="1">
    <p:ext uri="{3A86A75C-4F4B-4683-9AE1-C65F6400EC91}">
      <p14:laserTraceLst xmlns:p14="http://schemas.microsoft.com/office/powerpoint/2010/main">
        <p14:tracePtLst>
          <p14:tracePt t="6559" x="8016875" y="4359275"/>
          <p14:tracePt t="6567" x="7932738" y="4343400"/>
          <p14:tracePt t="6575" x="7826375" y="4313238"/>
          <p14:tracePt t="6586" x="7764463" y="4289425"/>
          <p14:tracePt t="6603" x="7612063" y="4160838"/>
          <p14:tracePt t="6619" x="7445375" y="4016375"/>
          <p14:tracePt t="6636" x="7277100" y="3924300"/>
          <p14:tracePt t="6653" x="7154863" y="3810000"/>
          <p14:tracePt t="6670" x="7048500" y="3665538"/>
          <p14:tracePt t="6686" x="7018338" y="3559175"/>
          <p14:tracePt t="6703" x="7010400" y="3475038"/>
          <p14:tracePt t="6719" x="7010400" y="3436938"/>
          <p14:tracePt t="6736" x="7010400" y="3398838"/>
          <p14:tracePt t="6753" x="7010400" y="3382963"/>
          <p14:tracePt t="6786" x="7002463" y="3368675"/>
          <p14:tracePt t="6803" x="6972300" y="3352800"/>
          <p14:tracePt t="6819" x="6896100" y="3330575"/>
          <p14:tracePt t="6836" x="6743700" y="3268663"/>
          <p14:tracePt t="6853" x="6469063" y="3200400"/>
          <p14:tracePt t="6870" x="6049963" y="3132138"/>
          <p14:tracePt t="6886" x="5821363" y="3094038"/>
          <p14:tracePt t="6903" x="5684838" y="3078163"/>
          <p14:tracePt t="6919" x="5654675" y="3063875"/>
          <p14:tracePt t="7015" x="5646738" y="3063875"/>
          <p14:tracePt t="7023" x="5638800" y="3063875"/>
          <p14:tracePt t="7039" x="5630863" y="3063875"/>
          <p14:tracePt t="7053" x="5616575" y="3063875"/>
          <p14:tracePt t="7071" x="5608638" y="3063875"/>
          <p14:tracePt t="7086" x="5578475" y="3055938"/>
          <p14:tracePt t="7103" x="5478463" y="3048000"/>
          <p14:tracePt t="7120" x="5203825" y="3078163"/>
          <p14:tracePt t="7136" x="5021263" y="3132138"/>
          <p14:tracePt t="7153" x="4930775" y="3192463"/>
          <p14:tracePt t="7169" x="4914900" y="3200400"/>
          <p14:tracePt t="7423" x="4899025" y="3200400"/>
          <p14:tracePt t="7431" x="4876800" y="3208338"/>
          <p14:tracePt t="7439" x="4816475" y="3208338"/>
          <p14:tracePt t="7453" x="4784725" y="3208338"/>
          <p14:tracePt t="7470" x="4656138" y="3192463"/>
          <p14:tracePt t="7486" x="4602163" y="3178175"/>
          <p14:tracePt t="7503" x="4457700" y="3154363"/>
          <p14:tracePt t="7520" x="4373563" y="3132138"/>
          <p14:tracePt t="7536" x="4206875" y="3094038"/>
          <p14:tracePt t="7553" x="3916363" y="2994025"/>
          <p14:tracePt t="7570" x="3543300" y="2887663"/>
          <p14:tracePt t="7586" x="3208338" y="2773363"/>
          <p14:tracePt t="7603" x="2879725" y="2651125"/>
          <p14:tracePt t="7620" x="2628900" y="2530475"/>
          <p14:tracePt t="7636" x="2544763" y="2484438"/>
          <p14:tracePt t="7653" x="2506663" y="2468563"/>
          <p14:tracePt t="7759" x="2498725" y="2460625"/>
          <p14:tracePt t="8023" x="2484438" y="2460625"/>
          <p14:tracePt t="8031" x="2430463" y="2454275"/>
          <p14:tracePt t="8039" x="2392363" y="2430463"/>
          <p14:tracePt t="8053" x="2370138" y="2430463"/>
          <p14:tracePt t="8071" x="2354263" y="2430463"/>
          <p14:tracePt t="8086" x="2193925" y="2430463"/>
          <p14:tracePt t="8103" x="2035175" y="2484438"/>
          <p14:tracePt t="8120" x="1905000" y="2514600"/>
          <p14:tracePt t="8137" x="1744663" y="2544763"/>
          <p14:tracePt t="8153" x="1660525" y="2560638"/>
          <p14:tracePt t="8170" x="1638300" y="2560638"/>
          <p14:tracePt t="8847" x="1646238" y="2560638"/>
          <p14:tracePt t="8855" x="1668463" y="2560638"/>
          <p14:tracePt t="8870" x="1730375" y="2560638"/>
          <p14:tracePt t="8887" x="2049463" y="2552700"/>
          <p14:tracePt t="8904" x="2293938" y="2552700"/>
          <p14:tracePt t="8920" x="2522538" y="2552700"/>
          <p14:tracePt t="8937" x="2697163" y="2530475"/>
          <p14:tracePt t="8954" x="2819400" y="2506663"/>
          <p14:tracePt t="8970" x="2925763" y="2492375"/>
          <p14:tracePt t="8987" x="3040063" y="2476500"/>
          <p14:tracePt t="9004" x="3178175" y="2468563"/>
          <p14:tracePt t="9020" x="3360738" y="2468563"/>
          <p14:tracePt t="9037" x="3597275" y="2468563"/>
          <p14:tracePt t="9054" x="3856038" y="2468563"/>
          <p14:tracePt t="9070" x="3932238" y="2468563"/>
          <p14:tracePt t="9087" x="4084638" y="2468563"/>
          <p14:tracePt t="9104" x="4130675" y="2468563"/>
          <p14:tracePt t="9121" x="4168775" y="2476500"/>
          <p14:tracePt t="9137" x="4221163" y="2492375"/>
          <p14:tracePt t="9153" x="4359275" y="2492375"/>
          <p14:tracePt t="9170" x="4556125" y="2492375"/>
          <p14:tracePt t="9187" x="4770438" y="2492375"/>
          <p14:tracePt t="9203" x="4999038" y="2492375"/>
          <p14:tracePt t="9220" x="5235575" y="2492375"/>
          <p14:tracePt t="9222" x="5334000" y="2492375"/>
          <p14:tracePt t="9237" x="5426075" y="2492375"/>
          <p14:tracePt t="9254" x="5616575" y="2492375"/>
          <p14:tracePt t="9270" x="5845175" y="2492375"/>
          <p14:tracePt t="9287" x="6011863" y="2492375"/>
          <p14:tracePt t="9303" x="6188075" y="2492375"/>
          <p14:tracePt t="9320" x="6354763" y="2492375"/>
          <p14:tracePt t="9337" x="6530975" y="2492375"/>
          <p14:tracePt t="9353" x="6683375" y="2492375"/>
          <p14:tracePt t="9370" x="6804025" y="2492375"/>
          <p14:tracePt t="9387" x="6950075" y="2522538"/>
          <p14:tracePt t="9403" x="7026275" y="2544763"/>
          <p14:tracePt t="9420" x="7094538" y="2568575"/>
          <p14:tracePt t="9437" x="7140575" y="2582863"/>
          <p14:tracePt t="9454" x="7277100" y="2636838"/>
          <p14:tracePt t="9623" x="7277100" y="2644775"/>
          <p14:tracePt t="9631" x="7246938" y="2644775"/>
          <p14:tracePt t="9639" x="7200900" y="2636838"/>
          <p14:tracePt t="9654" x="7094538" y="2606675"/>
          <p14:tracePt t="9671" x="7010400" y="2582863"/>
          <p14:tracePt t="9687" x="6904038" y="2568575"/>
          <p14:tracePt t="9704" x="6727825" y="2582863"/>
          <p14:tracePt t="9721" x="6561138" y="2613025"/>
          <p14:tracePt t="9737" x="6316663" y="2651125"/>
          <p14:tracePt t="9754" x="6057900" y="2697163"/>
          <p14:tracePt t="9771" x="5821363" y="2751138"/>
          <p14:tracePt t="9787" x="5707063" y="2789238"/>
          <p14:tracePt t="9804" x="5630863" y="2797175"/>
          <p14:tracePt t="9821" x="5578475" y="2797175"/>
          <p14:tracePt t="9837" x="5546725" y="2797175"/>
          <p14:tracePt t="9854" x="5494338" y="2797175"/>
          <p14:tracePt t="9870" x="5440363" y="2789238"/>
          <p14:tracePt t="9887" x="5334000" y="2789238"/>
          <p14:tracePt t="9904" x="5189538" y="2797175"/>
          <p14:tracePt t="9921" x="5051425" y="2803525"/>
          <p14:tracePt t="9937" x="4868863" y="2835275"/>
          <p14:tracePt t="9954" x="4549775" y="2887663"/>
          <p14:tracePt t="9971" x="4237038" y="2925763"/>
          <p14:tracePt t="9987" x="3932238" y="3001963"/>
          <p14:tracePt t="10004" x="3597275" y="3055938"/>
          <p14:tracePt t="10021" x="3254375" y="3108325"/>
          <p14:tracePt t="10037" x="2987675" y="3108325"/>
          <p14:tracePt t="10054" x="2620963" y="3108325"/>
          <p14:tracePt t="10071" x="2392363" y="3108325"/>
          <p14:tracePt t="10087" x="2209800" y="3116263"/>
          <p14:tracePt t="10104" x="2065338" y="3116263"/>
          <p14:tracePt t="10121" x="1951038" y="3116263"/>
          <p14:tracePt t="10137" x="1920875" y="3116263"/>
          <p14:tracePt t="10154" x="1905000" y="3116263"/>
          <p14:tracePt t="10187" x="1897063" y="3116263"/>
          <p14:tracePt t="10207" x="1889125" y="3086100"/>
          <p14:tracePt t="10220" x="1858963" y="3055938"/>
          <p14:tracePt t="10237" x="1820863" y="3017838"/>
          <p14:tracePt t="10254" x="1790700" y="2994025"/>
          <p14:tracePt t="10271" x="1752600" y="2963863"/>
          <p14:tracePt t="10287" x="1730375" y="2955925"/>
          <p14:tracePt t="10431" x="1736725" y="2955925"/>
          <p14:tracePt t="10439" x="1768475" y="2955925"/>
          <p14:tracePt t="10447" x="1812925" y="2955925"/>
          <p14:tracePt t="10455" x="1844675" y="2963863"/>
          <p14:tracePt t="10471" x="1965325" y="2987675"/>
          <p14:tracePt t="10488" x="2141538" y="3025775"/>
          <p14:tracePt t="10504" x="2506663" y="3025775"/>
          <p14:tracePt t="10521" x="2827338" y="3025775"/>
          <p14:tracePt t="10538" x="3009900" y="3001963"/>
          <p14:tracePt t="10554" x="3178175" y="2971800"/>
          <p14:tracePt t="10571" x="3322638" y="2933700"/>
          <p14:tracePt t="10588" x="3489325" y="2879725"/>
          <p14:tracePt t="10604" x="3687763" y="2827338"/>
          <p14:tracePt t="10621" x="3940175" y="2751138"/>
          <p14:tracePt t="10638" x="4381500" y="2651125"/>
          <p14:tracePt t="10654" x="4556125" y="2613025"/>
          <p14:tracePt t="10671" x="5135563" y="2522538"/>
          <p14:tracePt t="10688" x="5486400" y="2476500"/>
          <p14:tracePt t="10704" x="5791200" y="2460625"/>
          <p14:tracePt t="10721" x="6065838" y="2416175"/>
          <p14:tracePt t="10738" x="6294438" y="2384425"/>
          <p14:tracePt t="10754" x="6446838" y="2370138"/>
          <p14:tracePt t="10771" x="6583363" y="2362200"/>
          <p14:tracePt t="10788" x="6651625" y="2362200"/>
          <p14:tracePt t="10871" x="6683375" y="2362200"/>
          <p14:tracePt t="10879" x="6713538" y="2362200"/>
          <p14:tracePt t="10887" x="6765925" y="2384425"/>
          <p14:tracePt t="10904" x="6911975" y="2530475"/>
          <p14:tracePt t="10921" x="7002463" y="2598738"/>
          <p14:tracePt t="10938" x="7070725" y="2659063"/>
          <p14:tracePt t="10954" x="7124700" y="2689225"/>
          <p14:tracePt t="11039" x="7108825" y="2674938"/>
          <p14:tracePt t="11047" x="7056438" y="2644775"/>
          <p14:tracePt t="11056" x="7010400" y="2628900"/>
          <p14:tracePt t="11071" x="6926263" y="2606675"/>
          <p14:tracePt t="11088" x="6865938" y="2582863"/>
          <p14:tracePt t="11104" x="6858000" y="2582863"/>
          <p14:tracePt t="11159" x="6880225" y="2590800"/>
          <p14:tracePt t="11167" x="6911975" y="2598738"/>
          <p14:tracePt t="11175" x="6950075" y="2613025"/>
          <p14:tracePt t="11188" x="6964363" y="2620963"/>
          <p14:tracePt t="11204" x="6994525" y="2620963"/>
          <p14:tracePt t="13671" x="7002463" y="2620963"/>
          <p14:tracePt t="13999" x="7018338" y="2620963"/>
          <p14:tracePt t="14047" x="7048500" y="2620963"/>
          <p14:tracePt t="14055" x="7102475" y="2620963"/>
          <p14:tracePt t="14063" x="7140575" y="2620963"/>
          <p14:tracePt t="14391" x="7146925" y="2620963"/>
          <p14:tracePt t="14399" x="7170738" y="2620963"/>
          <p14:tracePt t="14415" x="7178675" y="2620963"/>
          <p14:tracePt t="15975" x="7154863" y="2620963"/>
          <p14:tracePt t="15983" x="7108825" y="2620963"/>
          <p14:tracePt t="15991" x="7032625" y="2620963"/>
          <p14:tracePt t="16006" x="6659563" y="2713038"/>
          <p14:tracePt t="16023" x="6088063" y="2781300"/>
          <p14:tracePt t="16040" x="5464175" y="2797175"/>
          <p14:tracePt t="16056" x="4800600" y="2797175"/>
          <p14:tracePt t="16073" x="4183063" y="2797175"/>
          <p14:tracePt t="16090" x="3749675" y="2797175"/>
          <p14:tracePt t="16106" x="3390900" y="2797175"/>
          <p14:tracePt t="16123" x="3170238" y="2797175"/>
          <p14:tracePt t="16140" x="2987675" y="2797175"/>
          <p14:tracePt t="16156" x="2811463" y="2803525"/>
          <p14:tracePt t="16173" x="2636838" y="2811463"/>
          <p14:tracePt t="16190" x="2400300" y="2835275"/>
          <p14:tracePt t="16206" x="2332038" y="2835275"/>
          <p14:tracePt t="16209" x="2270125" y="2835275"/>
          <p14:tracePt t="16223" x="2149475" y="2841625"/>
          <p14:tracePt t="16240" x="2027238" y="2841625"/>
          <p14:tracePt t="16256" x="1935163" y="2841625"/>
          <p14:tracePt t="16273" x="1798638" y="2841625"/>
          <p14:tracePt t="16290" x="1692275" y="2841625"/>
          <p14:tracePt t="16306" x="1592263" y="2849563"/>
          <p14:tracePt t="16323" x="1501775" y="2873375"/>
          <p14:tracePt t="16340" x="1425575" y="2879725"/>
          <p14:tracePt t="16356" x="1401763" y="2887663"/>
          <p14:tracePt t="16471" x="1401763" y="2895600"/>
          <p14:tracePt t="16479" x="1393825" y="2917825"/>
          <p14:tracePt t="17871" x="1393825" y="2925763"/>
          <p14:tracePt t="17879" x="1425575" y="2941638"/>
          <p14:tracePt t="17890" x="1501775" y="2955925"/>
          <p14:tracePt t="17907" x="1836738" y="2949575"/>
          <p14:tracePt t="17924" x="2346325" y="2887663"/>
          <p14:tracePt t="17940" x="2751138" y="2873375"/>
          <p14:tracePt t="17957" x="3124200" y="2873375"/>
          <p14:tracePt t="17974" x="3497263" y="2865438"/>
          <p14:tracePt t="17990" x="3649663" y="2849563"/>
          <p14:tracePt t="18007" x="3725863" y="2849563"/>
          <p14:tracePt t="18024" x="3756025" y="2841625"/>
          <p14:tracePt t="18040" x="3810000" y="2835275"/>
          <p14:tracePt t="18057" x="3916363" y="2827338"/>
          <p14:tracePt t="18074" x="4076700" y="2827338"/>
          <p14:tracePt t="18090" x="4297363" y="2827338"/>
          <p14:tracePt t="18107" x="4518025" y="2827338"/>
          <p14:tracePt t="18124" x="4784725" y="2827338"/>
          <p14:tracePt t="18140" x="5013325" y="2827338"/>
          <p14:tracePt t="18157" x="5211763" y="2827338"/>
          <p14:tracePt t="18174" x="5418138" y="2827338"/>
          <p14:tracePt t="18190" x="5516563" y="2827338"/>
          <p14:tracePt t="18207" x="5584825" y="2827338"/>
          <p14:tracePt t="18223" x="5638800" y="2827338"/>
          <p14:tracePt t="18240" x="5745163" y="2827338"/>
          <p14:tracePt t="18257" x="5913438" y="2835275"/>
          <p14:tracePt t="18273" x="6049963" y="2857500"/>
          <p14:tracePt t="18290" x="6218238" y="2865438"/>
          <p14:tracePt t="18307" x="6392863" y="2895600"/>
          <p14:tracePt t="18323" x="6561138" y="2911475"/>
          <p14:tracePt t="18340" x="6689725" y="2917825"/>
          <p14:tracePt t="18357" x="6751638" y="2933700"/>
          <p14:tracePt t="18373" x="6773863" y="2941638"/>
          <p14:tracePt t="18447" x="6781800" y="2941638"/>
          <p14:tracePt t="18455" x="6842125" y="2941638"/>
          <p14:tracePt t="18463" x="6880225" y="2941638"/>
          <p14:tracePt t="18474" x="6918325" y="2941638"/>
          <p14:tracePt t="18490" x="6956425" y="2933700"/>
          <p14:tracePt t="18507" x="6972300" y="2933700"/>
          <p14:tracePt t="18551" x="6956425" y="2933700"/>
          <p14:tracePt t="18559" x="6911975" y="2925763"/>
          <p14:tracePt t="18574" x="6765925" y="2917825"/>
          <p14:tracePt t="18590" x="6492875" y="2949575"/>
          <p14:tracePt t="18607" x="5997575" y="3025775"/>
          <p14:tracePt t="18624" x="5402263" y="3078163"/>
          <p14:tracePt t="18640" x="4922838" y="3078163"/>
          <p14:tracePt t="18657" x="4610100" y="3078163"/>
          <p14:tracePt t="18674" x="4419600" y="3070225"/>
          <p14:tracePt t="18690" x="4335463" y="3055938"/>
          <p14:tracePt t="18707" x="4297363" y="3048000"/>
          <p14:tracePt t="18724" x="4289425" y="3048000"/>
          <p14:tracePt t="18743" x="4267200" y="3048000"/>
          <p14:tracePt t="18757" x="4251325" y="3040063"/>
          <p14:tracePt t="18774" x="4160838" y="3017838"/>
          <p14:tracePt t="18790" x="4016375" y="3009900"/>
          <p14:tracePt t="18807" x="3832225" y="3009900"/>
          <p14:tracePt t="18824" x="3703638" y="3001963"/>
          <p14:tracePt t="18841" x="3597275" y="2994025"/>
          <p14:tracePt t="18857" x="3436938" y="2994025"/>
          <p14:tracePt t="18874" x="3344863" y="2994025"/>
          <p14:tracePt t="18891" x="3322638" y="2979738"/>
          <p14:tracePt t="18907" x="3314700" y="2979738"/>
          <p14:tracePt t="19167" x="3336925" y="2979738"/>
          <p14:tracePt t="19175" x="3382963" y="2979738"/>
          <p14:tracePt t="19183" x="3451225" y="2971800"/>
          <p14:tracePt t="19191" x="3543300" y="2963863"/>
          <p14:tracePt t="19207" x="3779838" y="2925763"/>
          <p14:tracePt t="19224" x="4175125" y="2925763"/>
          <p14:tracePt t="19241" x="4610100" y="2925763"/>
          <p14:tracePt t="19257" x="5021263" y="2925763"/>
          <p14:tracePt t="19274" x="5318125" y="2925763"/>
          <p14:tracePt t="19291" x="5516563" y="2917825"/>
          <p14:tracePt t="19307" x="5638800" y="2917825"/>
          <p14:tracePt t="19324" x="5692775" y="2917825"/>
          <p14:tracePt t="19341" x="5722938" y="2917825"/>
          <p14:tracePt t="19375" x="5730875" y="2917825"/>
          <p14:tracePt t="19391" x="5807075" y="2917825"/>
          <p14:tracePt t="19407" x="5973763" y="2917825"/>
          <p14:tracePt t="19424" x="6240463" y="2917825"/>
          <p14:tracePt t="19441" x="6492875" y="2917825"/>
          <p14:tracePt t="19458" x="6727825" y="2917825"/>
          <p14:tracePt t="19474" x="6873875" y="2917825"/>
          <p14:tracePt t="19491" x="6934200" y="2917825"/>
          <p14:tracePt t="19599" x="6918325" y="2917825"/>
          <p14:tracePt t="19607" x="6880225" y="2917825"/>
          <p14:tracePt t="19615" x="6797675" y="2917825"/>
          <p14:tracePt t="19624" x="6675438" y="2933700"/>
          <p14:tracePt t="19641" x="6354763" y="2979738"/>
          <p14:tracePt t="19658" x="5927725" y="3017838"/>
          <p14:tracePt t="19674" x="5470525" y="3017838"/>
          <p14:tracePt t="19691" x="5135563" y="3017838"/>
          <p14:tracePt t="19708" x="4960938" y="3017838"/>
          <p14:tracePt t="19724" x="4922838" y="3017838"/>
          <p14:tracePt t="19831" x="4960938" y="3017838"/>
          <p14:tracePt t="19839" x="5013325" y="3040063"/>
          <p14:tracePt t="19847" x="5059363" y="3048000"/>
          <p14:tracePt t="19858" x="5135563" y="3048000"/>
          <p14:tracePt t="19874" x="5502275" y="3048000"/>
          <p14:tracePt t="19891" x="5897563" y="3048000"/>
          <p14:tracePt t="19908" x="6232525" y="3048000"/>
          <p14:tracePt t="19924" x="6461125" y="3048000"/>
          <p14:tracePt t="19941" x="6537325" y="3048000"/>
          <p14:tracePt t="20079" x="6515100" y="3048000"/>
          <p14:tracePt t="20087" x="6469063" y="3032125"/>
          <p14:tracePt t="20095" x="6392863" y="3025775"/>
          <p14:tracePt t="20108" x="6324600" y="2994025"/>
          <p14:tracePt t="20124" x="6172200" y="2949575"/>
          <p14:tracePt t="20141" x="5997575" y="2911475"/>
          <p14:tracePt t="20158" x="5768975" y="2827338"/>
          <p14:tracePt t="20174" x="5654675" y="2797175"/>
          <p14:tracePt t="20191" x="5616575" y="2789238"/>
          <p14:tracePt t="20663" x="5608638" y="2781300"/>
          <p14:tracePt t="21711" x="5570538" y="2781300"/>
          <p14:tracePt t="21719" x="5540375" y="2781300"/>
          <p14:tracePt t="21727" x="5524500" y="2765425"/>
          <p14:tracePt t="21742" x="5432425" y="2765425"/>
          <p14:tracePt t="21758" x="5356225" y="2811463"/>
          <p14:tracePt t="21775" x="5181600" y="2911475"/>
          <p14:tracePt t="21792" x="5067300" y="3001963"/>
          <p14:tracePt t="21808" x="4914900" y="3094038"/>
          <p14:tracePt t="21825" x="4770438" y="3178175"/>
          <p14:tracePt t="21842" x="4587875" y="3254375"/>
          <p14:tracePt t="21858" x="4419600" y="3298825"/>
          <p14:tracePt t="21875" x="4275138" y="3344863"/>
          <p14:tracePt t="21892" x="4122738" y="3382963"/>
          <p14:tracePt t="21908" x="3978275" y="3421063"/>
          <p14:tracePt t="21925" x="3878263" y="3429000"/>
          <p14:tracePt t="21942" x="3832225" y="3436938"/>
          <p14:tracePt t="23575" x="3825875" y="3436938"/>
          <p14:tracePt t="23583" x="3810000" y="3436938"/>
          <p14:tracePt t="23592" x="3779838" y="3436938"/>
          <p14:tracePt t="23609" x="3679825" y="3467100"/>
          <p14:tracePt t="23626" x="3565525" y="3513138"/>
          <p14:tracePt t="23642" x="3475038" y="3565525"/>
          <p14:tracePt t="23659" x="3382963" y="3627438"/>
          <p14:tracePt t="23676" x="3268663" y="3703638"/>
          <p14:tracePt t="23692" x="3140075" y="3771900"/>
          <p14:tracePt t="23709" x="3017838" y="3856038"/>
          <p14:tracePt t="23712" x="2949575" y="3894138"/>
          <p14:tracePt t="23726" x="2811463" y="3970338"/>
          <p14:tracePt t="23742" x="2697163" y="4016375"/>
          <p14:tracePt t="23759" x="2620963" y="4030663"/>
          <p14:tracePt t="23775" x="2552700" y="4046538"/>
          <p14:tracePt t="23792" x="2498725" y="4054475"/>
          <p14:tracePt t="23809" x="2468563" y="4054475"/>
          <p14:tracePt t="23825" x="2454275" y="4054475"/>
          <p14:tracePt t="23842" x="2416175" y="4054475"/>
          <p14:tracePt t="23859" x="2392363" y="4046538"/>
          <p14:tracePt t="23876" x="2362200" y="4038600"/>
          <p14:tracePt t="23892" x="2293938" y="4038600"/>
          <p14:tracePt t="23909" x="2225675" y="4038600"/>
          <p14:tracePt t="23926" x="2117725" y="4054475"/>
          <p14:tracePt t="23942" x="2057400" y="4068763"/>
          <p14:tracePt t="23959" x="2035175" y="4076700"/>
          <p14:tracePt t="24599" x="2057400" y="4076700"/>
          <p14:tracePt t="24607" x="2187575" y="4054475"/>
          <p14:tracePt t="24615" x="2354263" y="4016375"/>
          <p14:tracePt t="24626" x="2552700" y="3978275"/>
          <p14:tracePt t="24643" x="2879725" y="3946525"/>
          <p14:tracePt t="24659" x="3178175" y="3894138"/>
          <p14:tracePt t="24676" x="3382963" y="3870325"/>
          <p14:tracePt t="24693" x="3543300" y="3832225"/>
          <p14:tracePt t="24695" x="3603625" y="3825875"/>
          <p14:tracePt t="24710" x="3657600" y="3817938"/>
          <p14:tracePt t="24726" x="3802063" y="3787775"/>
          <p14:tracePt t="24743" x="3932238" y="3733800"/>
          <p14:tracePt t="24759" x="4022725" y="3703638"/>
          <p14:tracePt t="24776" x="4114800" y="3679825"/>
          <p14:tracePt t="24793" x="4237038" y="3641725"/>
          <p14:tracePt t="24809" x="4335463" y="3627438"/>
          <p14:tracePt t="24826" x="4465638" y="3611563"/>
          <p14:tracePt t="24843" x="4618038" y="3589338"/>
          <p14:tracePt t="24859" x="4792663" y="3589338"/>
          <p14:tracePt t="24876" x="4968875" y="3589338"/>
          <p14:tracePt t="24893" x="5173663" y="3589338"/>
          <p14:tracePt t="24910" x="5387975" y="3589338"/>
          <p14:tracePt t="24926" x="5684838" y="3581400"/>
          <p14:tracePt t="24943" x="5883275" y="3581400"/>
          <p14:tracePt t="24959" x="6011863" y="3565525"/>
          <p14:tracePt t="24976" x="6156325" y="3551238"/>
          <p14:tracePt t="24993" x="6194425" y="3551238"/>
          <p14:tracePt t="25055" x="6218238" y="3551238"/>
          <p14:tracePt t="25063" x="6248400" y="3551238"/>
          <p14:tracePt t="25076" x="6286500" y="3551238"/>
          <p14:tracePt t="25093" x="6384925" y="3551238"/>
          <p14:tracePt t="25110" x="6918325" y="3551238"/>
          <p14:tracePt t="25126" x="7254875" y="3551238"/>
          <p14:tracePt t="25143" x="7581900" y="3551238"/>
          <p14:tracePt t="25159" x="7856538" y="3551238"/>
          <p14:tracePt t="25176" x="7908925" y="3551238"/>
          <p14:tracePt t="25231" x="7878763" y="3551238"/>
          <p14:tracePt t="25239" x="7848600" y="3543300"/>
          <p14:tracePt t="25247" x="7802563" y="3527425"/>
          <p14:tracePt t="25260" x="7788275" y="3527425"/>
          <p14:tracePt t="25276" x="7726363" y="3527425"/>
          <p14:tracePt t="25293" x="7597775" y="3543300"/>
          <p14:tracePt t="25310" x="7375525" y="3603625"/>
          <p14:tracePt t="25326" x="7299325" y="3611563"/>
          <p14:tracePt t="25343" x="7018338" y="3649663"/>
          <p14:tracePt t="25360" x="6773863" y="3657600"/>
          <p14:tracePt t="25376" x="6523038" y="3657600"/>
          <p14:tracePt t="25393" x="6232525" y="3657600"/>
          <p14:tracePt t="25410" x="5951538" y="3657600"/>
          <p14:tracePt t="25426" x="5737225" y="3657600"/>
          <p14:tracePt t="25443" x="5562600" y="3657600"/>
          <p14:tracePt t="25460" x="5448300" y="3657600"/>
          <p14:tracePt t="25476" x="5402263" y="3657600"/>
          <p14:tracePt t="25493" x="5349875" y="3657600"/>
          <p14:tracePt t="25511" x="5257800" y="3679825"/>
          <p14:tracePt t="25527" x="5219700" y="3695700"/>
          <p14:tracePt t="25543" x="5165725" y="3717925"/>
          <p14:tracePt t="25560" x="5135563" y="3741738"/>
          <p14:tracePt t="25663" x="5127625" y="3749675"/>
          <p14:tracePt t="25679" x="5127625" y="3756025"/>
          <p14:tracePt t="25687" x="5143500" y="3771900"/>
          <p14:tracePt t="25695" x="5181600" y="3779838"/>
          <p14:tracePt t="25710" x="5280025" y="3810000"/>
          <p14:tracePt t="25726" x="5349875" y="3825875"/>
          <p14:tracePt t="25743" x="5562600" y="3886200"/>
          <p14:tracePt t="25760" x="5783263" y="3940175"/>
          <p14:tracePt t="25776" x="6149975" y="4038600"/>
          <p14:tracePt t="25793" x="6354763" y="4060825"/>
          <p14:tracePt t="25810" x="6523038" y="4106863"/>
          <p14:tracePt t="25826" x="6956425" y="4106863"/>
          <p14:tracePt t="25843" x="7437438" y="4106863"/>
          <p14:tracePt t="25860" x="7712075" y="4106863"/>
          <p14:tracePt t="25876" x="8077200" y="4076700"/>
          <p14:tracePt t="25893" x="8351838" y="4038600"/>
          <p14:tracePt t="25910" x="8512175" y="3992563"/>
          <p14:tracePt t="25926" x="8518525" y="3992563"/>
          <p14:tracePt t="26015" x="8526463" y="4060825"/>
          <p14:tracePt t="26023" x="8534400" y="4144963"/>
          <p14:tracePt t="26031" x="8534400" y="4244975"/>
          <p14:tracePt t="26043" x="8534400" y="4327525"/>
          <p14:tracePt t="26060" x="8518525" y="4457700"/>
          <p14:tracePt t="26077" x="8504238" y="4518025"/>
          <p14:tracePt t="26159" x="8504238" y="4449763"/>
          <p14:tracePt t="26167" x="8518525" y="4313238"/>
          <p14:tracePt t="26177" x="8526463" y="4160838"/>
          <p14:tracePt t="26193" x="8580438" y="3802063"/>
          <p14:tracePt t="26210" x="8602663" y="3573463"/>
          <p14:tracePt t="26227" x="8618538" y="3421063"/>
          <p14:tracePt t="26243" x="8626475" y="3344863"/>
          <p14:tracePt t="26260" x="8626475" y="3336925"/>
          <p14:tracePt t="26303" x="8626475" y="3368675"/>
          <p14:tracePt t="26311" x="8618538" y="3535363"/>
          <p14:tracePt t="26327" x="8618538" y="3932238"/>
          <p14:tracePt t="26343" x="8618538" y="4305300"/>
          <p14:tracePt t="26360" x="8610600" y="4495800"/>
          <p14:tracePt t="26377" x="8610600" y="4541838"/>
          <p14:tracePt t="26423" x="8610600" y="4473575"/>
          <p14:tracePt t="26431" x="8610600" y="4397375"/>
          <p14:tracePt t="26443" x="8610600" y="4313238"/>
          <p14:tracePt t="26460" x="8632825" y="4160838"/>
          <p14:tracePt t="26477" x="8709025" y="4046538"/>
          <p14:tracePt t="26493" x="8785225" y="4008438"/>
          <p14:tracePt t="26510" x="8839200" y="4008438"/>
          <p14:tracePt t="26527" x="9083675" y="4313238"/>
          <p14:tracePt t="26543" x="9326563" y="4740275"/>
          <p14:tracePt t="26560" x="9486900" y="5089525"/>
          <p14:tracePt t="26577" x="9623425" y="5241925"/>
          <p14:tracePt t="26593" x="9731375" y="5273675"/>
          <p14:tracePt t="26610" x="9807575" y="5257800"/>
          <p14:tracePt t="26627" x="9852025" y="5127625"/>
          <p14:tracePt t="26643" x="9859963" y="4945063"/>
          <p14:tracePt t="26660" x="9859963" y="4724400"/>
          <p14:tracePt t="26677" x="9813925" y="4533900"/>
          <p14:tracePt t="26694" x="9723438" y="4373563"/>
          <p14:tracePt t="26710" x="9593263" y="4275138"/>
          <p14:tracePt t="26712" x="9563100" y="4267200"/>
          <p14:tracePt t="26727" x="9509125" y="4259263"/>
          <p14:tracePt t="26743" x="9448800" y="4259263"/>
          <p14:tracePt t="26760" x="9326563" y="4457700"/>
          <p14:tracePt t="26777" x="9274175" y="4708525"/>
          <p14:tracePt t="26793" x="9266238" y="4983163"/>
          <p14:tracePt t="26810" x="9266238" y="5121275"/>
          <p14:tracePt t="26827" x="9274175" y="5143500"/>
          <p14:tracePt t="26843" x="9350375" y="5143500"/>
          <p14:tracePt t="26860" x="9486900" y="5006975"/>
          <p14:tracePt t="26877" x="9593263" y="4800600"/>
          <p14:tracePt t="26894" x="9617075" y="4389438"/>
          <p14:tracePt t="26910" x="9617075" y="4283075"/>
          <p14:tracePt t="26927" x="9494838" y="4054475"/>
          <p14:tracePt t="26943" x="9440863" y="4022725"/>
          <p14:tracePt t="26960" x="9394825" y="4022725"/>
          <p14:tracePt t="26977" x="9334500" y="4038600"/>
          <p14:tracePt t="26994" x="9228138" y="4221163"/>
          <p14:tracePt t="27010" x="9190038" y="4427538"/>
          <p14:tracePt t="27027" x="9190038" y="4564063"/>
          <p14:tracePt t="27044" x="9190038" y="4587875"/>
          <p14:tracePt t="27077" x="9190038" y="4541838"/>
          <p14:tracePt t="27094" x="9236075" y="4327525"/>
          <p14:tracePt t="27110" x="9236075" y="4244975"/>
          <p14:tracePt t="27127" x="9236075" y="4008438"/>
          <p14:tracePt t="27144" x="9236075" y="3962400"/>
          <p14:tracePt t="27191" x="9220200" y="3962400"/>
          <p14:tracePt t="27199" x="9204325" y="4030663"/>
          <p14:tracePt t="27210" x="9204325" y="4076700"/>
          <p14:tracePt t="27227" x="9159875" y="4198938"/>
          <p14:tracePt t="27243" x="9144000" y="4289425"/>
          <p14:tracePt t="27260" x="9136063" y="4313238"/>
          <p14:tracePt t="27294" x="9128125" y="4237038"/>
          <p14:tracePt t="27310" x="9128125" y="4076700"/>
          <p14:tracePt t="27327" x="9128125" y="3894138"/>
          <p14:tracePt t="27344" x="9128125" y="3733800"/>
          <p14:tracePt t="27360" x="9121775" y="3635375"/>
          <p14:tracePt t="27415" x="9105900" y="3641725"/>
          <p14:tracePt t="27423" x="9097963" y="3711575"/>
          <p14:tracePt t="27431" x="9097963" y="3749675"/>
          <p14:tracePt t="27444" x="9097963" y="3802063"/>
          <p14:tracePt t="27460" x="9097963" y="3848100"/>
          <p14:tracePt t="27495" x="9105900" y="3848100"/>
          <p14:tracePt t="27510" x="9136063" y="3779838"/>
          <p14:tracePt t="27527" x="9182100" y="3603625"/>
          <p14:tracePt t="27544" x="9182100" y="3459163"/>
          <p14:tracePt t="27560" x="9182100" y="3406775"/>
          <p14:tracePt t="27577" x="9182100" y="3398838"/>
          <p14:tracePt t="27623" x="9182100" y="3459163"/>
          <p14:tracePt t="27631" x="9182100" y="3565525"/>
          <p14:tracePt t="27644" x="9182100" y="3679825"/>
          <p14:tracePt t="27661" x="9182100" y="3924300"/>
          <p14:tracePt t="27677" x="9182100" y="4068763"/>
          <p14:tracePt t="27694" x="9190038" y="4098925"/>
          <p14:tracePt t="27710" x="9197975" y="4098925"/>
          <p14:tracePt t="27727" x="9242425" y="3984625"/>
          <p14:tracePt t="27744" x="9288463" y="3832225"/>
          <p14:tracePt t="27761" x="9288463" y="3641725"/>
          <p14:tracePt t="27777" x="9288463" y="3513138"/>
          <p14:tracePt t="27794" x="9288463" y="3467100"/>
          <p14:tracePt t="27831" x="9288463" y="3497263"/>
          <p14:tracePt t="27844" x="9280525" y="3603625"/>
          <p14:tracePt t="27861" x="9266238" y="3787775"/>
          <p14:tracePt t="27877" x="9266238" y="3924300"/>
          <p14:tracePt t="27894" x="9266238" y="3940175"/>
          <p14:tracePt t="27911" x="9266238" y="3932238"/>
          <p14:tracePt t="27927" x="9274175" y="3763963"/>
          <p14:tracePt t="27944" x="9288463" y="3573463"/>
          <p14:tracePt t="27961" x="9288463" y="3368675"/>
          <p14:tracePt t="27977" x="9288463" y="3254375"/>
          <p14:tracePt t="27994" x="9288463" y="3246438"/>
          <p14:tracePt t="28027" x="9288463" y="3276600"/>
          <p14:tracePt t="28044" x="9288463" y="3521075"/>
          <p14:tracePt t="28061" x="9288463" y="3717925"/>
          <p14:tracePt t="28077" x="9288463" y="3802063"/>
          <p14:tracePt t="28111" x="9312275" y="3679825"/>
          <p14:tracePt t="28127" x="9318625" y="3489325"/>
          <p14:tracePt t="28144" x="9318625" y="3254375"/>
          <p14:tracePt t="28161" x="9318625" y="3101975"/>
          <p14:tracePt t="28177" x="9318625" y="3094038"/>
          <p14:tracePt t="28210" x="9318625" y="3154363"/>
          <p14:tracePt t="28227" x="9318625" y="3459163"/>
          <p14:tracePt t="28244" x="9318625" y="3794125"/>
          <p14:tracePt t="28261" x="9356725" y="4030663"/>
          <p14:tracePt t="28277" x="9372600" y="4076700"/>
          <p14:tracePt t="28303" x="9372600" y="4038600"/>
          <p14:tracePt t="28311" x="9372600" y="3946525"/>
          <p14:tracePt t="28327" x="9372600" y="3787775"/>
          <p14:tracePt t="28344" x="9364663" y="3635375"/>
          <p14:tracePt t="28361" x="9356725" y="3589338"/>
          <p14:tracePt t="28407" x="9356725" y="3641725"/>
          <p14:tracePt t="28415" x="9356725" y="3733800"/>
          <p14:tracePt t="28427" x="9356725" y="3802063"/>
          <p14:tracePt t="28444" x="9356725" y="3954463"/>
          <p14:tracePt t="28461" x="9356725" y="3992563"/>
          <p14:tracePt t="28494" x="9350375" y="4000500"/>
          <p14:tracePt t="28511" x="9326563" y="3962400"/>
          <p14:tracePt t="28527" x="9318625" y="3878263"/>
          <p14:tracePt t="28544" x="9318625" y="3825875"/>
          <p14:tracePt t="28561" x="9304338" y="3749675"/>
          <p14:tracePt t="28577" x="9304338" y="3711575"/>
          <p14:tracePt t="28594" x="9296400" y="3703638"/>
          <p14:tracePt t="28639" x="9266238" y="3703638"/>
          <p14:tracePt t="28647" x="9197975" y="3703638"/>
          <p14:tracePt t="28661" x="9090025" y="3703638"/>
          <p14:tracePt t="28678" x="8556625" y="3810000"/>
          <p14:tracePt t="28694" x="8283575" y="3894138"/>
          <p14:tracePt t="28696" x="7940675" y="3978275"/>
          <p14:tracePt t="28711" x="7277100" y="4076700"/>
          <p14:tracePt t="28728" x="6735763" y="4144963"/>
          <p14:tracePt t="28744" x="6324600" y="4191000"/>
          <p14:tracePt t="28761" x="6080125" y="4198938"/>
          <p14:tracePt t="28777" x="5951538" y="4198938"/>
          <p14:tracePt t="28794" x="5867400" y="4198938"/>
          <p14:tracePt t="28811" x="5829300" y="4183063"/>
          <p14:tracePt t="28828" x="5753100" y="4168775"/>
          <p14:tracePt t="28844" x="5622925" y="4137025"/>
          <p14:tracePt t="28861" x="5440363" y="4114800"/>
          <p14:tracePt t="28878" x="5037138" y="4106863"/>
          <p14:tracePt t="28894" x="4830763" y="4106863"/>
          <p14:tracePt t="28911" x="4076700" y="4183063"/>
          <p14:tracePt t="28928" x="3641725" y="4244975"/>
          <p14:tracePt t="28944" x="3330575" y="4275138"/>
          <p14:tracePt t="28961" x="3170238" y="4305300"/>
          <p14:tracePt t="28978" x="3070225" y="4305300"/>
          <p14:tracePt t="28994" x="3017838" y="4275138"/>
          <p14:tracePt t="29011" x="2979738" y="4229100"/>
          <p14:tracePt t="29028" x="2963863" y="4191000"/>
          <p14:tracePt t="29044" x="2941638" y="4114800"/>
          <p14:tracePt t="29061" x="2925763" y="4060825"/>
          <p14:tracePt t="29078" x="2895600" y="4022725"/>
          <p14:tracePt t="29094" x="2865438" y="4008438"/>
          <p14:tracePt t="29111" x="2797175" y="3984625"/>
          <p14:tracePt t="29128" x="2759075" y="3984625"/>
          <p14:tracePt t="29144" x="2743200" y="3984625"/>
          <p14:tracePt t="29161" x="2735263" y="3984625"/>
          <p14:tracePt t="29178" x="2682875" y="3984625"/>
          <p14:tracePt t="29194" x="2667000" y="3984625"/>
          <p14:tracePt t="29211" x="2651125" y="3984625"/>
          <p14:tracePt t="29228" x="2644775" y="3984625"/>
          <p14:tracePt t="29255" x="2644775" y="3940175"/>
          <p14:tracePt t="29263" x="2644775" y="3856038"/>
          <p14:tracePt t="29278" x="2644775" y="3771900"/>
          <p14:tracePt t="29294" x="2644775" y="3741738"/>
          <p14:tracePt t="29311" x="2751138" y="3627438"/>
          <p14:tracePt t="29328" x="2827338" y="3581400"/>
          <p14:tracePt t="29344" x="2925763" y="3535363"/>
          <p14:tracePt t="29361" x="3025775" y="3497263"/>
          <p14:tracePt t="29378" x="3116263" y="3482975"/>
          <p14:tracePt t="29394" x="3216275" y="3467100"/>
          <p14:tracePt t="29411" x="3284538" y="3467100"/>
          <p14:tracePt t="29428" x="3314700" y="3467100"/>
          <p14:tracePt t="29444" x="3352800" y="3482975"/>
          <p14:tracePt t="29461" x="3360738" y="3482975"/>
          <p14:tracePt t="29487" x="3375025" y="3489325"/>
          <p14:tracePt t="29495" x="3390900" y="3505200"/>
          <p14:tracePt t="29511" x="3497263" y="3657600"/>
          <p14:tracePt t="29528" x="3611563" y="3817938"/>
          <p14:tracePt t="29544" x="3687763" y="3970338"/>
          <p14:tracePt t="29561" x="3756025" y="4130675"/>
          <p14:tracePt t="29578" x="3771900" y="4251325"/>
          <p14:tracePt t="29594" x="3771900" y="4335463"/>
          <p14:tracePt t="29611" x="3756025" y="4411663"/>
          <p14:tracePt t="29627" x="3695700" y="4503738"/>
          <p14:tracePt t="29644" x="3581400" y="4618038"/>
          <p14:tracePt t="29661" x="3444875" y="4694238"/>
          <p14:tracePt t="29678" x="3184525" y="4754563"/>
          <p14:tracePt t="29694" x="2987675" y="4778375"/>
          <p14:tracePt t="29711" x="2827338" y="4778375"/>
          <p14:tracePt t="29728" x="2727325" y="4778375"/>
          <p14:tracePt t="29744" x="2651125" y="4732338"/>
          <p14:tracePt t="29761" x="2636838" y="4694238"/>
          <p14:tracePt t="29778" x="2598738" y="4572000"/>
          <p14:tracePt t="29794" x="2574925" y="4457700"/>
          <p14:tracePt t="29811" x="2574925" y="4327525"/>
          <p14:tracePt t="29828" x="2574925" y="4206875"/>
          <p14:tracePt t="29844" x="2613025" y="4092575"/>
          <p14:tracePt t="29861" x="2689225" y="3992563"/>
          <p14:tracePt t="29878" x="2811463" y="3894138"/>
          <p14:tracePt t="29894" x="2917825" y="3848100"/>
          <p14:tracePt t="29911" x="3040063" y="3817938"/>
          <p14:tracePt t="29928" x="3154363" y="3810000"/>
          <p14:tracePt t="29944" x="3222625" y="3810000"/>
          <p14:tracePt t="29961" x="3276600" y="3810000"/>
          <p14:tracePt t="29978" x="3314700" y="3825875"/>
          <p14:tracePt t="33871" x="3322638" y="3848100"/>
          <p14:tracePt t="33879" x="3322638" y="3940175"/>
          <p14:tracePt t="33887" x="3322638" y="4030663"/>
          <p14:tracePt t="33896" x="3322638" y="4098925"/>
          <p14:tracePt t="33913" x="3322638" y="4168775"/>
          <p14:tracePt t="33929" x="3322638" y="4191000"/>
          <p14:tracePt t="33946" x="3314700" y="4198938"/>
          <p14:tracePt t="33963" x="3298825" y="4229100"/>
          <p14:tracePt t="33996" x="3260725" y="4229100"/>
          <p14:tracePt t="34012" x="3230563" y="4229100"/>
          <p14:tracePt t="34029" x="3178175" y="4175125"/>
          <p14:tracePt t="34046" x="3162300" y="4106863"/>
          <p14:tracePt t="34062" x="3162300" y="4016375"/>
          <p14:tracePt t="34079" x="3170238" y="3940175"/>
          <p14:tracePt t="34096" x="3216275" y="3840163"/>
          <p14:tracePt t="34113" x="3276600" y="3779838"/>
          <p14:tracePt t="34129" x="3344863" y="3749675"/>
          <p14:tracePt t="34146" x="3375025" y="3741738"/>
          <p14:tracePt t="34163" x="3382963" y="3741738"/>
          <p14:tracePt t="34179" x="3398838" y="3741738"/>
          <p14:tracePt t="34196" x="3413125" y="3756025"/>
          <p14:tracePt t="34199" x="3429000" y="3825875"/>
          <p14:tracePt t="34213" x="3451225" y="3886200"/>
          <p14:tracePt t="34229" x="3489325" y="4046538"/>
          <p14:tracePt t="34246" x="3505200" y="4229100"/>
          <p14:tracePt t="34263" x="3475038" y="4365625"/>
          <p14:tracePt t="34279" x="3451225" y="4389438"/>
          <p14:tracePt t="34296" x="3429000" y="4389438"/>
          <p14:tracePt t="34313" x="3413125" y="4389438"/>
          <p14:tracePt t="34329" x="3382963" y="4313238"/>
          <p14:tracePt t="34346" x="3375025" y="4251325"/>
          <p14:tracePt t="34363" x="3375025" y="4144963"/>
          <p14:tracePt t="34379" x="3390900" y="4046538"/>
          <p14:tracePt t="34396" x="3467100" y="3954463"/>
          <p14:tracePt t="34413" x="3597275" y="3908425"/>
          <p14:tracePt t="34430" x="3657600" y="3908425"/>
          <p14:tracePt t="34446" x="3665538" y="3908425"/>
          <p14:tracePt t="34463" x="3673475" y="3908425"/>
          <p14:tracePt t="34479" x="3679825" y="3970338"/>
          <p14:tracePt t="34496" x="3679825" y="4030663"/>
          <p14:tracePt t="34513" x="3679825" y="4098925"/>
          <p14:tracePt t="34529" x="3611563" y="4183063"/>
          <p14:tracePt t="34546" x="3497263" y="4213225"/>
          <p14:tracePt t="34563" x="3352800" y="4221163"/>
          <p14:tracePt t="34579" x="3178175" y="4191000"/>
          <p14:tracePt t="34596" x="3032125" y="4092575"/>
          <p14:tracePt t="34613" x="2979738" y="3970338"/>
          <p14:tracePt t="34630" x="2955925" y="3832225"/>
          <p14:tracePt t="34646" x="2971800" y="3749675"/>
          <p14:tracePt t="34663" x="3063875" y="3657600"/>
          <p14:tracePt t="34679" x="3192463" y="3619500"/>
          <p14:tracePt t="34696" x="3298825" y="3611563"/>
          <p14:tracePt t="34713" x="3314700" y="3611563"/>
          <p14:tracePt t="34751" x="3322638" y="3657600"/>
          <p14:tracePt t="34758" x="3322638" y="3717925"/>
          <p14:tracePt t="34767" x="3322638" y="3771900"/>
          <p14:tracePt t="34780" x="3292475" y="3840163"/>
          <p14:tracePt t="34796" x="3222625" y="3970338"/>
          <p14:tracePt t="34813" x="3140075" y="4060825"/>
          <p14:tracePt t="34830" x="3078163" y="4092575"/>
          <p14:tracePt t="34846" x="3070225" y="4092575"/>
          <p14:tracePt t="34863" x="3063875" y="3992563"/>
          <p14:tracePt t="34880" x="3070225" y="3870325"/>
          <p14:tracePt t="34896" x="3132138" y="3711575"/>
          <p14:tracePt t="34913" x="3230563" y="3603625"/>
          <p14:tracePt t="34930" x="3322638" y="3543300"/>
          <p14:tracePt t="34946" x="3382963" y="3543300"/>
          <p14:tracePt t="34963" x="3421063" y="3543300"/>
          <p14:tracePt t="34980" x="3444875" y="3603625"/>
          <p14:tracePt t="34996" x="3505200" y="3749675"/>
          <p14:tracePt t="35013" x="3559175" y="3908425"/>
          <p14:tracePt t="35030" x="3573463" y="4084638"/>
          <p14:tracePt t="35046" x="3573463" y="4106863"/>
          <p14:tracePt t="35063" x="3551238" y="4122738"/>
          <p14:tracePt t="35080" x="3505200" y="4122738"/>
          <p14:tracePt t="35096" x="3398838" y="4054475"/>
          <p14:tracePt t="35113" x="3298825" y="3932238"/>
          <p14:tracePt t="35130" x="3238500" y="3825875"/>
          <p14:tracePt t="35146" x="3238500" y="3779838"/>
          <p14:tracePt t="35163" x="3238500" y="3749675"/>
          <p14:tracePt t="35180" x="3254375" y="3733800"/>
          <p14:tracePt t="35196" x="3336925" y="3733800"/>
          <p14:tracePt t="35213" x="3444875" y="3733800"/>
          <p14:tracePt t="35215" x="3451225" y="3741738"/>
          <p14:tracePt t="35230" x="3482975" y="3763963"/>
          <p14:tracePt t="35246" x="3521075" y="3848100"/>
          <p14:tracePt t="35263" x="3521075" y="3946525"/>
          <p14:tracePt t="35280" x="3513138" y="4008438"/>
          <p14:tracePt t="35296" x="3436938" y="4046538"/>
          <p14:tracePt t="35313" x="3375025" y="4046538"/>
          <p14:tracePt t="35330" x="3306763" y="4046538"/>
          <p14:tracePt t="35346" x="3268663" y="4022725"/>
          <p14:tracePt t="35363" x="3254375" y="3984625"/>
          <p14:tracePt t="35380" x="3254375" y="3940175"/>
          <p14:tracePt t="35396" x="3254375" y="3916363"/>
          <p14:tracePt t="35413" x="3260725" y="3886200"/>
          <p14:tracePt t="35430" x="3284538" y="3878263"/>
          <p14:tracePt t="38639" x="3292475" y="3878263"/>
          <p14:tracePt t="38647" x="3298825" y="3878263"/>
          <p14:tracePt t="44911" x="3330575" y="3878263"/>
          <p14:tracePt t="44919" x="3398838" y="3894138"/>
          <p14:tracePt t="44933" x="3467100" y="3924300"/>
          <p14:tracePt t="44950" x="3649663" y="3946525"/>
          <p14:tracePt t="44967" x="3756025" y="3946525"/>
          <p14:tracePt t="44983" x="3886200" y="3932238"/>
          <p14:tracePt t="45000" x="3932238" y="3932238"/>
          <p14:tracePt t="45017" x="3940175" y="3932238"/>
          <p14:tracePt t="45095" x="3962400" y="3932238"/>
          <p14:tracePt t="45103" x="3992563" y="3932238"/>
          <p14:tracePt t="45117" x="4022725" y="3932238"/>
          <p14:tracePt t="45134" x="4076700" y="3940175"/>
          <p14:tracePt t="45150" x="4130675" y="3946525"/>
          <p14:tracePt t="45167" x="4206875" y="3970338"/>
          <p14:tracePt t="45184" x="4365625" y="4008438"/>
          <p14:tracePt t="45200" x="4518025" y="4038600"/>
          <p14:tracePt t="45217" x="4694238" y="4038600"/>
          <p14:tracePt t="45233" x="4860925" y="4038600"/>
          <p14:tracePt t="45250" x="4968875" y="4030663"/>
          <p14:tracePt t="45267" x="5006975" y="4008438"/>
          <p14:tracePt t="45283" x="5013325" y="4000500"/>
          <p14:tracePt t="45300" x="5021263" y="3992563"/>
          <p14:tracePt t="45333" x="5075238" y="3946525"/>
          <p14:tracePt t="45350" x="5135563" y="3916363"/>
          <p14:tracePt t="45367" x="5197475" y="3902075"/>
          <p14:tracePt t="45383" x="5235575" y="3894138"/>
          <p14:tracePt t="45439" x="5257800" y="3894138"/>
          <p14:tracePt t="45447" x="5273675" y="3894138"/>
          <p14:tracePt t="45455" x="5295900" y="3894138"/>
          <p14:tracePt t="45467" x="5356225" y="3894138"/>
          <p14:tracePt t="45484" x="5478463" y="3894138"/>
          <p14:tracePt t="45500" x="5524500" y="3894138"/>
          <p14:tracePt t="45517" x="5578475" y="3894138"/>
          <p14:tracePt t="45534" x="5584825" y="3894138"/>
          <p14:tracePt t="45623" x="5578475" y="3924300"/>
          <p14:tracePt t="45631" x="5554663" y="3962400"/>
          <p14:tracePt t="45639" x="5508625" y="4008438"/>
          <p14:tracePt t="45650" x="5448300" y="4038600"/>
          <p14:tracePt t="45667" x="5326063" y="4084638"/>
          <p14:tracePt t="45684" x="5189538" y="4106863"/>
          <p14:tracePt t="45700" x="5089525" y="4122738"/>
          <p14:tracePt t="45717" x="5045075" y="4122738"/>
          <p14:tracePt t="45734" x="5029200" y="4122738"/>
          <p14:tracePt t="45879" x="5013325" y="4122738"/>
          <p14:tracePt t="45887" x="4983163" y="4122738"/>
          <p14:tracePt t="45900" x="4937125" y="4098925"/>
          <p14:tracePt t="45918" x="4892675" y="4092575"/>
          <p14:tracePt t="45934" x="4678363" y="4092575"/>
          <p14:tracePt t="45951" x="4572000" y="4092575"/>
          <p14:tracePt t="45967" x="4449763" y="4092575"/>
          <p14:tracePt t="45984" x="4389438" y="4092575"/>
          <p14:tracePt t="46087" x="4381500" y="4084638"/>
          <p14:tracePt t="46191" x="4381500" y="4076700"/>
          <p14:tracePt t="46207" x="4381500" y="4060825"/>
          <p14:tracePt t="46215" x="4381500" y="4046538"/>
          <p14:tracePt t="46223" x="4403725" y="4030663"/>
          <p14:tracePt t="46234" x="4435475" y="4016375"/>
          <p14:tracePt t="46250" x="4479925" y="3992563"/>
          <p14:tracePt t="46267" x="4518025" y="3978275"/>
          <p14:tracePt t="46284" x="4587875" y="3962400"/>
          <p14:tracePt t="46301" x="4625975" y="3954463"/>
          <p14:tracePt t="46317" x="4656138" y="3954463"/>
          <p14:tracePt t="46334" x="4708525" y="3954463"/>
          <p14:tracePt t="46351" x="4754563" y="3954463"/>
          <p14:tracePt t="46367" x="4816475" y="3954463"/>
          <p14:tracePt t="46384" x="4860925" y="3954463"/>
          <p14:tracePt t="46401" x="4945063" y="3962400"/>
          <p14:tracePt t="46417" x="4999038" y="3970338"/>
          <p14:tracePt t="46434" x="5051425" y="3978275"/>
          <p14:tracePt t="46451" x="5159375" y="4000500"/>
          <p14:tracePt t="46467" x="5211763" y="4000500"/>
          <p14:tracePt t="46484" x="5265738" y="4000500"/>
          <p14:tracePt t="46501" x="5341938" y="4000500"/>
          <p14:tracePt t="46517" x="5402263" y="3984625"/>
          <p14:tracePt t="46534" x="5502275" y="3940175"/>
          <p14:tracePt t="46551" x="5562600" y="3916363"/>
          <p14:tracePt t="46567" x="5622925" y="3886200"/>
          <p14:tracePt t="46584" x="5661025" y="3886200"/>
          <p14:tracePt t="46601" x="5715000" y="3863975"/>
          <p14:tracePt t="46617" x="5783263" y="3863975"/>
          <p14:tracePt t="46634" x="5837238" y="3856038"/>
          <p14:tracePt t="46651" x="5927725" y="3856038"/>
          <p14:tracePt t="46667" x="6065838" y="3856038"/>
          <p14:tracePt t="46684" x="6156325" y="3863975"/>
          <p14:tracePt t="46701" x="6294438" y="3878263"/>
          <p14:tracePt t="46718" x="6378575" y="3886200"/>
          <p14:tracePt t="46735" x="6492875" y="3916363"/>
          <p14:tracePt t="46751" x="6523038" y="3924300"/>
          <p14:tracePt t="46767" x="6561138" y="3940175"/>
          <p14:tracePt t="46784" x="6591300" y="3946525"/>
          <p14:tracePt t="46801" x="6675438" y="3954463"/>
          <p14:tracePt t="46817" x="6689725" y="3954463"/>
          <p14:tracePt t="46863" x="6697663" y="3954463"/>
          <p14:tracePt t="46871" x="6721475" y="3954463"/>
          <p14:tracePt t="46884" x="6743700" y="3962400"/>
          <p14:tracePt t="46901" x="6904038" y="3970338"/>
          <p14:tracePt t="46918" x="7108825" y="3978275"/>
          <p14:tracePt t="46934" x="7216775" y="4000500"/>
          <p14:tracePt t="46951" x="7399338" y="4000500"/>
          <p14:tracePt t="46967" x="7445375" y="4008438"/>
          <p14:tracePt t="46984" x="7451725" y="4008438"/>
          <p14:tracePt t="47103" x="7459663" y="4008438"/>
          <p14:tracePt t="47111" x="7467600" y="4008438"/>
          <p14:tracePt t="47119" x="7475538" y="4008438"/>
          <p14:tracePt t="47134" x="7497763" y="4008438"/>
          <p14:tracePt t="47151" x="7527925" y="4008438"/>
          <p14:tracePt t="47222" x="7535863" y="4016375"/>
          <p14:tracePt t="47246" x="7513638" y="4022725"/>
          <p14:tracePt t="47254" x="7475538" y="4046538"/>
          <p14:tracePt t="47262" x="7445375" y="4054475"/>
          <p14:tracePt t="47270" x="7391400" y="4076700"/>
          <p14:tracePt t="47284" x="7337425" y="4084638"/>
          <p14:tracePt t="47301" x="7223125" y="4092575"/>
          <p14:tracePt t="47317" x="7146925" y="4092575"/>
          <p14:tracePt t="47334" x="7102475" y="4092575"/>
          <p14:tracePt t="47351" x="7094538" y="4092575"/>
          <p14:tracePt t="47367" x="7078663" y="4092575"/>
          <p14:tracePt t="47384" x="7032625" y="4092575"/>
          <p14:tracePt t="47401" x="6904038" y="4092575"/>
          <p14:tracePt t="47417" x="6759575" y="4092575"/>
          <p14:tracePt t="47434" x="6523038" y="4092575"/>
          <p14:tracePt t="47451" x="6294438" y="4092575"/>
          <p14:tracePt t="47467" x="6019800" y="4130675"/>
          <p14:tracePt t="47484" x="5684838" y="4206875"/>
          <p14:tracePt t="47501" x="5334000" y="4313238"/>
          <p14:tracePt t="47518" x="4708525" y="4441825"/>
          <p14:tracePt t="47534" x="4229100" y="4511675"/>
          <p14:tracePt t="47551" x="3665538" y="4533900"/>
          <p14:tracePt t="47568" x="3246438" y="4533900"/>
          <p14:tracePt t="47584" x="2895600" y="4533900"/>
          <p14:tracePt t="47601" x="2628900" y="4511675"/>
          <p14:tracePt t="47618" x="2422525" y="4473575"/>
          <p14:tracePt t="47634" x="2308225" y="4441825"/>
          <p14:tracePt t="47651" x="2201863" y="4411663"/>
          <p14:tracePt t="47668" x="2117725" y="4403725"/>
          <p14:tracePt t="47684" x="2049463" y="4403725"/>
          <p14:tracePt t="47701" x="1989138" y="4403725"/>
          <p14:tracePt t="47718" x="1943100" y="4403725"/>
          <p14:tracePt t="47734" x="1920875" y="4411663"/>
          <p14:tracePt t="47751" x="1889125" y="4419600"/>
          <p14:tracePt t="47768" x="1828800" y="4441825"/>
          <p14:tracePt t="47785" x="1752600" y="4465638"/>
          <p14:tracePt t="47801" x="1638300" y="4473575"/>
          <p14:tracePt t="47818" x="1524000" y="4487863"/>
          <p14:tracePt t="47835" x="1417638" y="4503738"/>
          <p14:tracePt t="47851" x="1371600" y="4503738"/>
          <p14:tracePt t="47868" x="1349375" y="4503738"/>
          <p14:tracePt t="48455" x="1355725" y="4503738"/>
          <p14:tracePt t="48463" x="1371600" y="4511675"/>
          <p14:tracePt t="48471" x="1379538" y="4511675"/>
          <p14:tracePt t="48485" x="1401763" y="4518025"/>
          <p14:tracePt t="48502" x="1447800" y="4525963"/>
          <p14:tracePt t="48518" x="1577975" y="4549775"/>
          <p14:tracePt t="48535" x="1730375" y="4556125"/>
          <p14:tracePt t="48551" x="1851025" y="4556125"/>
          <p14:tracePt t="48568" x="1973263" y="4556125"/>
          <p14:tracePt t="48585" x="2027238" y="4556125"/>
          <p14:tracePt t="48601" x="2125663" y="4556125"/>
          <p14:tracePt t="48618" x="2201863" y="4556125"/>
          <p14:tracePt t="48635" x="2308225" y="4556125"/>
          <p14:tracePt t="48651" x="2454275" y="4556125"/>
          <p14:tracePt t="48668" x="2606675" y="4556125"/>
          <p14:tracePt t="48685" x="2781300" y="4556125"/>
          <p14:tracePt t="48702" x="3048000" y="4556125"/>
          <p14:tracePt t="48718" x="3140075" y="4556125"/>
          <p14:tracePt t="48735" x="3352800" y="4556125"/>
          <p14:tracePt t="48751" x="3459163" y="4556125"/>
          <p14:tracePt t="48768" x="3573463" y="4556125"/>
          <p14:tracePt t="48785" x="3657600" y="4556125"/>
          <p14:tracePt t="48802" x="3749675" y="4556125"/>
          <p14:tracePt t="48818" x="3825875" y="4556125"/>
          <p14:tracePt t="48835" x="3894138" y="4556125"/>
          <p14:tracePt t="48852" x="3954463" y="4556125"/>
          <p14:tracePt t="48943" x="3970338" y="4556125"/>
          <p14:tracePt t="48975" x="3978275" y="4556125"/>
          <p14:tracePt t="48983" x="4000500" y="4556125"/>
          <p14:tracePt t="48991" x="4022725" y="4556125"/>
          <p14:tracePt t="49001" x="4068763" y="4556125"/>
          <p14:tracePt t="49018" x="4160838" y="4556125"/>
          <p14:tracePt t="49035" x="4229100" y="4556125"/>
          <p14:tracePt t="49052" x="4359275" y="4556125"/>
          <p14:tracePt t="49068" x="4419600" y="4572000"/>
          <p14:tracePt t="49085" x="4427538" y="4572000"/>
          <p14:tracePt t="52983" x="4427538" y="4556125"/>
          <p14:tracePt t="52991" x="4427538" y="4525963"/>
          <p14:tracePt t="53830" x="4411663" y="4511675"/>
          <p14:tracePt t="53838" x="4397375" y="4503738"/>
          <p14:tracePt t="53846" x="4373563" y="4495800"/>
          <p14:tracePt t="53854" x="4351338" y="4487863"/>
          <p14:tracePt t="53869" x="4327525" y="4479925"/>
          <p14:tracePt t="53886" x="4229100" y="4441825"/>
          <p14:tracePt t="53903" x="4191000" y="4419600"/>
          <p14:tracePt t="53920" x="4160838" y="4419600"/>
          <p14:tracePt t="53936" x="4068763" y="4389438"/>
          <p14:tracePt t="53953" x="4016375" y="4373563"/>
          <p14:tracePt t="53970" x="3962400" y="4359275"/>
          <p14:tracePt t="53986" x="3848100" y="4327525"/>
          <p14:tracePt t="54003" x="3794125" y="4313238"/>
          <p14:tracePt t="54020" x="3763963" y="4297363"/>
          <p14:tracePt t="54036" x="3749675" y="4289425"/>
          <p14:tracePt t="54053" x="3741738" y="4289425"/>
          <p14:tracePt t="54287" x="3733800" y="4283075"/>
          <p14:tracePt t="54295" x="3711575" y="4267200"/>
          <p14:tracePt t="54310" x="3695700" y="4267200"/>
          <p14:tracePt t="54320" x="3679825" y="4267200"/>
          <p14:tracePt t="54342" x="3673475" y="4267200"/>
          <p14:tracePt t="54353" x="3665538" y="4259263"/>
          <p14:tracePt t="54414" x="3657600" y="4251325"/>
          <p14:tracePt t="54422" x="3635375" y="4229100"/>
          <p14:tracePt t="54430" x="3597275" y="4198938"/>
          <p14:tracePt t="54438" x="3559175" y="4168775"/>
          <p14:tracePt t="54453" x="3527425" y="4160838"/>
          <p14:tracePt t="54470" x="3344863" y="4092575"/>
          <p14:tracePt t="54486" x="3216275" y="4060825"/>
          <p14:tracePt t="54503" x="3162300" y="4046538"/>
          <p14:tracePt t="54520" x="3132138" y="4038600"/>
          <p14:tracePt t="54537" x="3063875" y="4022725"/>
          <p14:tracePt t="54553" x="2955925" y="3992563"/>
          <p14:tracePt t="54570" x="2895600" y="3978275"/>
          <p14:tracePt t="54587" x="2789238" y="3954463"/>
          <p14:tracePt t="54603" x="2492375" y="3878263"/>
          <p14:tracePt t="54620" x="2247900" y="3825875"/>
          <p14:tracePt t="54637" x="2079625" y="3787775"/>
          <p14:tracePt t="54653" x="1927225" y="3741738"/>
          <p14:tracePt t="54670" x="1820863" y="3711575"/>
          <p14:tracePt t="54871" x="1812925" y="3711575"/>
          <p14:tracePt t="54887" x="1806575" y="3711575"/>
          <p14:tracePt t="55463" x="1820863" y="3711575"/>
          <p14:tracePt t="55471" x="1828800" y="3711575"/>
          <p14:tracePt t="55479" x="1836738" y="3711575"/>
          <p14:tracePt t="55567" x="1844675" y="3711575"/>
          <p14:tracePt t="55575" x="1851025" y="3695700"/>
          <p14:tracePt t="55587" x="1874838" y="3665538"/>
          <p14:tracePt t="55604" x="1874838" y="3657600"/>
          <p14:tracePt t="58711" x="1882775" y="3657600"/>
          <p14:tracePt t="58719" x="1905000" y="3657600"/>
          <p14:tracePt t="58727" x="1989138" y="3657600"/>
          <p14:tracePt t="58739" x="2073275" y="3641725"/>
          <p14:tracePt t="58755" x="2247900" y="3611563"/>
          <p14:tracePt t="58772" x="2454275" y="3573463"/>
          <p14:tracePt t="58789" x="2590800" y="3559175"/>
          <p14:tracePt t="58805" x="2659063" y="3543300"/>
          <p14:tracePt t="58822" x="2659063" y="3535363"/>
          <p14:tracePt t="58863" x="2667000" y="3535363"/>
          <p14:tracePt t="58871" x="2697163" y="3497263"/>
          <p14:tracePt t="58879" x="2735263" y="3436938"/>
          <p14:tracePt t="58889" x="2765425" y="3406775"/>
          <p14:tracePt t="58905" x="2765425" y="3398838"/>
          <p14:tracePt t="58922" x="2797175" y="3368675"/>
          <p14:tracePt t="58939" x="2835275" y="3322638"/>
          <p14:tracePt t="58982" x="2835275" y="3314700"/>
          <p14:tracePt t="58990" x="2835275" y="3292475"/>
          <p14:tracePt t="59005" x="2841625" y="3268663"/>
          <p14:tracePt t="59021" x="2849563" y="3254375"/>
          <p14:tracePt t="59038" x="2873375" y="3208338"/>
          <p14:tracePt t="59055" x="2873375" y="3200400"/>
          <p14:tracePt t="59198" x="2879725" y="3200400"/>
          <p14:tracePt t="59206" x="2895600" y="3284538"/>
          <p14:tracePt t="59214" x="2925763" y="3413125"/>
          <p14:tracePt t="59222" x="2941638" y="3505200"/>
          <p14:tracePt t="59238" x="2987675" y="3725863"/>
          <p14:tracePt t="59255" x="3032125" y="3886200"/>
          <p14:tracePt t="59272" x="3101975" y="4038600"/>
          <p14:tracePt t="59288" x="3154363" y="4160838"/>
          <p14:tracePt t="59305" x="3192463" y="4237038"/>
          <p14:tracePt t="59322" x="3216275" y="4267200"/>
          <p14:tracePt t="59406" x="3230563" y="4275138"/>
          <p14:tracePt t="59414" x="3276600" y="4297363"/>
          <p14:tracePt t="59422" x="3298825" y="4305300"/>
          <p14:tracePt t="59439" x="3375025" y="4313238"/>
          <p14:tracePt t="59456" x="3543300" y="4313238"/>
          <p14:tracePt t="59472" x="3779838" y="4313238"/>
          <p14:tracePt t="59489" x="3886200" y="4283075"/>
          <p14:tracePt t="59506" x="3946525" y="4244975"/>
          <p14:tracePt t="59522" x="3954463" y="4244975"/>
          <p14:tracePt t="59575" x="3954463" y="4237038"/>
          <p14:tracePt t="59663" x="4000500" y="4237038"/>
          <p14:tracePt t="59671" x="4054475" y="4267200"/>
          <p14:tracePt t="59679" x="4114800" y="4283075"/>
          <p14:tracePt t="59689" x="4191000" y="4321175"/>
          <p14:tracePt t="59706" x="4487863" y="4435475"/>
          <p14:tracePt t="59722" x="4800600" y="4518025"/>
          <p14:tracePt t="59739" x="4975225" y="4533900"/>
          <p14:tracePt t="59756" x="5135563" y="4533900"/>
          <p14:tracePt t="59772" x="5235575" y="4533900"/>
          <p14:tracePt t="59807" x="5235575" y="4518025"/>
          <p14:tracePt t="59815" x="5235575" y="4465638"/>
          <p14:tracePt t="59824" x="5241925" y="4403725"/>
          <p14:tracePt t="59839" x="5265738" y="4327525"/>
          <p14:tracePt t="59856" x="5303838" y="4213225"/>
          <p14:tracePt t="59872" x="5349875" y="4130675"/>
          <p14:tracePt t="59889" x="5402263" y="4046538"/>
          <p14:tracePt t="59906" x="5478463" y="3954463"/>
          <p14:tracePt t="59922" x="5638800" y="3856038"/>
          <p14:tracePt t="59939" x="5951538" y="3725863"/>
          <p14:tracePt t="59956" x="6286500" y="3611563"/>
          <p14:tracePt t="59972" x="6613525" y="3475038"/>
          <p14:tracePt t="59989" x="6865938" y="3368675"/>
          <p14:tracePt t="60006" x="7086600" y="3238500"/>
          <p14:tracePt t="60022" x="7146925" y="3162300"/>
          <p14:tracePt t="60039" x="7178675" y="3101975"/>
          <p14:tracePt t="60056" x="7200900" y="3055938"/>
          <p14:tracePt t="60072" x="7208838" y="3017838"/>
          <p14:tracePt t="60089" x="7208838" y="3001963"/>
          <p14:tracePt t="60106" x="7223125" y="2994025"/>
          <p14:tracePt t="60122" x="7231063" y="2963863"/>
          <p14:tracePt t="60139" x="7292975" y="2879725"/>
          <p14:tracePt t="60156" x="7345363" y="2819400"/>
          <p14:tracePt t="60172" x="7399338" y="2743200"/>
          <p14:tracePt t="60189" x="7429500" y="2713038"/>
          <p14:tracePt t="60247" x="7429500" y="2705100"/>
          <p14:tracePt t="60254" x="7399338" y="2697163"/>
          <p14:tracePt t="60262" x="7375525" y="2697163"/>
          <p14:tracePt t="60272" x="7345363" y="2689225"/>
          <p14:tracePt t="60289" x="7246938" y="2674938"/>
          <p14:tracePt t="60306" x="7154863" y="2659063"/>
          <p14:tracePt t="60322" x="6858000" y="2659063"/>
          <p14:tracePt t="60339" x="6645275" y="2667000"/>
          <p14:tracePt t="60356" x="6569075" y="2674938"/>
          <p14:tracePt t="60372" x="6561138" y="2674938"/>
          <p14:tracePt t="60406" x="6561138" y="2682875"/>
          <p14:tracePt t="60422" x="6545263" y="2803525"/>
          <p14:tracePt t="60439" x="6484938" y="2979738"/>
          <p14:tracePt t="60456" x="6408738" y="3200400"/>
          <p14:tracePt t="60472" x="6316663" y="3444875"/>
          <p14:tracePt t="60489" x="6232525" y="3649663"/>
          <p14:tracePt t="60506" x="6180138" y="3840163"/>
          <p14:tracePt t="60522" x="6142038" y="3954463"/>
          <p14:tracePt t="60539" x="6111875" y="4016375"/>
          <p14:tracePt t="60556" x="6096000" y="4030663"/>
          <p14:tracePt t="60589" x="6088063" y="4030663"/>
          <p14:tracePt t="60606" x="6011863" y="4030663"/>
          <p14:tracePt t="60623" x="5883275" y="4000500"/>
          <p14:tracePt t="60639" x="5638800" y="3954463"/>
          <p14:tracePt t="60656" x="5456238" y="3908425"/>
          <p14:tracePt t="60673" x="5418138" y="3902075"/>
          <p14:tracePt t="60735" x="5418138" y="3924300"/>
          <p14:tracePt t="60743" x="5432425" y="3984625"/>
          <p14:tracePt t="60756" x="5456238" y="4060825"/>
          <p14:tracePt t="60773" x="5464175" y="4152900"/>
          <p14:tracePt t="60775" x="5470525" y="4213225"/>
          <p14:tracePt t="60789" x="5470525" y="4244975"/>
          <p14:tracePt t="60806" x="5470525" y="4313238"/>
          <p14:tracePt t="60823" x="5440363" y="4359275"/>
          <p14:tracePt t="60839" x="5326063" y="4373563"/>
          <p14:tracePt t="60856" x="5159375" y="4373563"/>
          <p14:tracePt t="60873" x="5037138" y="4359275"/>
          <p14:tracePt t="60889" x="4975225" y="4343400"/>
          <p14:tracePt t="61262" x="4960938" y="4327525"/>
          <p14:tracePt t="61271" x="4960938" y="4335463"/>
          <p14:tracePt t="61279" x="4960938" y="4351338"/>
          <p14:tracePt t="61351" x="4968875" y="4351338"/>
          <p14:tracePt t="61479" x="4975225" y="4343400"/>
          <p14:tracePt t="61511" x="4983163" y="4343400"/>
          <p14:tracePt t="61551" x="4991100" y="4343400"/>
          <p14:tracePt t="61567" x="4999038" y="4343400"/>
          <p14:tracePt t="67815" x="4999038" y="4335463"/>
          <p14:tracePt t="67823" x="4968875" y="4327525"/>
          <p14:tracePt t="67831" x="4945063" y="4321175"/>
          <p14:tracePt t="67842" x="4922838" y="4313238"/>
          <p14:tracePt t="67859" x="4899025" y="4305300"/>
          <p14:tracePt t="67875" x="4892675" y="430530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7349" t="34510" r="7000" b="13098"/>
          <a:stretch/>
        </p:blipFill>
        <p:spPr>
          <a:xfrm>
            <a:off x="1615203" y="1998134"/>
            <a:ext cx="9073753" cy="4073187"/>
          </a:xfrm>
          <a:prstGeom prst="rect">
            <a:avLst/>
          </a:prstGeom>
        </p:spPr>
      </p:pic>
    </p:spTree>
    <p:extLst>
      <p:ext uri="{BB962C8B-B14F-4D97-AF65-F5344CB8AC3E}">
        <p14:creationId xmlns:p14="http://schemas.microsoft.com/office/powerpoint/2010/main" val="872405478"/>
      </p:ext>
    </p:extLst>
  </p:cSld>
  <p:clrMapOvr>
    <a:masterClrMapping/>
  </p:clrMapOvr>
  <mc:AlternateContent xmlns:mc="http://schemas.openxmlformats.org/markup-compatibility/2006" xmlns:p14="http://schemas.microsoft.com/office/powerpoint/2010/main">
    <mc:Choice Requires="p14">
      <p:transition p14:dur="10" advTm="87967"/>
    </mc:Choice>
    <mc:Fallback xmlns="">
      <p:transition advTm="87967"/>
    </mc:Fallback>
  </mc:AlternateContent>
  <p:timing>
    <p:tnLst>
      <p:par>
        <p:cTn id="1" dur="indefinite" restart="never" nodeType="tmRoot"/>
      </p:par>
    </p:tnLst>
  </p:timing>
  <p:extLst mod="1">
    <p:ext uri="{3A86A75C-4F4B-4683-9AE1-C65F6400EC91}">
      <p14:laserTraceLst xmlns:p14="http://schemas.microsoft.com/office/powerpoint/2010/main">
        <p14:tracePtLst>
          <p14:tracePt t="582" x="4892675" y="4289425"/>
          <p14:tracePt t="590" x="4854575" y="4244975"/>
          <p14:tracePt t="598" x="4656138" y="4060825"/>
          <p14:tracePt t="608" x="4305300" y="3832225"/>
          <p14:tracePt t="625" x="3763963" y="3565525"/>
          <p14:tracePt t="642" x="3436938" y="3413125"/>
          <p14:tracePt t="658" x="3094038" y="3276600"/>
          <p14:tracePt t="675" x="2759075" y="3132138"/>
          <p14:tracePt t="692" x="2620963" y="3055938"/>
          <p14:tracePt t="708" x="2582863" y="3032125"/>
          <p14:tracePt t="806" x="2574925" y="3032125"/>
          <p14:tracePt t="870" x="2568575" y="3032125"/>
          <p14:tracePt t="878" x="2530475" y="2979738"/>
          <p14:tracePt t="886" x="2476500" y="2925763"/>
          <p14:tracePt t="894" x="2454275" y="2903538"/>
          <p14:tracePt t="1287" x="2446338" y="2903538"/>
          <p14:tracePt t="2038" x="2446338" y="2895600"/>
          <p14:tracePt t="2046" x="2498725" y="2865438"/>
          <p14:tracePt t="2054" x="2582863" y="2835275"/>
          <p14:tracePt t="2062" x="2613025" y="2827338"/>
          <p14:tracePt t="2076" x="2636838" y="2819400"/>
          <p14:tracePt t="2092" x="2644775" y="2819400"/>
          <p14:tracePt t="2206" x="2651125" y="2819400"/>
          <p14:tracePt t="2238" x="2659063" y="2819400"/>
          <p14:tracePt t="2246" x="2682875" y="2819400"/>
          <p14:tracePt t="2270" x="2689225" y="2819400"/>
          <p14:tracePt t="2430" x="2705100" y="2819400"/>
          <p14:tracePt t="2438" x="2735263" y="2819400"/>
          <p14:tracePt t="2446" x="2759075" y="2819400"/>
          <p14:tracePt t="2459" x="2781300" y="2827338"/>
          <p14:tracePt t="2476" x="2827338" y="2835275"/>
          <p14:tracePt t="2492" x="2857500" y="2835275"/>
          <p14:tracePt t="2509" x="2941638" y="2841625"/>
          <p14:tracePt t="2526" x="3032125" y="2857500"/>
          <p14:tracePt t="2542" x="3124200" y="2857500"/>
          <p14:tracePt t="2559" x="3268663" y="2857500"/>
          <p14:tracePt t="2576" x="3413125" y="2857500"/>
          <p14:tracePt t="2592" x="3527425" y="2819400"/>
          <p14:tracePt t="2609" x="3611563" y="2765425"/>
          <p14:tracePt t="2626" x="3635375" y="2743200"/>
          <p14:tracePt t="2642" x="3641725" y="2735263"/>
          <p14:tracePt t="2659" x="3641725" y="2727325"/>
          <p14:tracePt t="2726" x="3641725" y="2735263"/>
          <p14:tracePt t="2734" x="3641725" y="2797175"/>
          <p14:tracePt t="2742" x="3619500" y="2879725"/>
          <p14:tracePt t="2759" x="3559175" y="3001963"/>
          <p14:tracePt t="2775" x="3505200" y="3101975"/>
          <p14:tracePt t="2792" x="3489325" y="3132138"/>
          <p14:tracePt t="2838" x="3489325" y="3094038"/>
          <p14:tracePt t="2846" x="3489325" y="3032125"/>
          <p14:tracePt t="2854" x="3489325" y="2955925"/>
          <p14:tracePt t="2862" x="3505200" y="2873375"/>
          <p14:tracePt t="2876" x="3521075" y="2797175"/>
          <p14:tracePt t="2893" x="3543300" y="2651125"/>
          <p14:tracePt t="2909" x="3551238" y="2628900"/>
          <p14:tracePt t="2990" x="3551238" y="2674938"/>
          <p14:tracePt t="2998" x="3551238" y="2689225"/>
          <p14:tracePt t="3009" x="3551238" y="2713038"/>
          <p14:tracePt t="3026" x="3551238" y="2743200"/>
          <p14:tracePt t="3190" x="3551238" y="2765425"/>
          <p14:tracePt t="3198" x="3551238" y="2789238"/>
          <p14:tracePt t="3209" x="3551238" y="2811463"/>
          <p14:tracePt t="3226" x="3551238" y="2827338"/>
          <p14:tracePt t="3243" x="3551238" y="2835275"/>
          <p14:tracePt t="3918" x="3573463" y="2835275"/>
          <p14:tracePt t="3927" x="3657600" y="2841625"/>
          <p14:tracePt t="3934" x="3802063" y="2865438"/>
          <p14:tracePt t="3943" x="3978275" y="2887663"/>
          <p14:tracePt t="3960" x="4168775" y="2895600"/>
          <p14:tracePt t="3976" x="4289425" y="2895600"/>
          <p14:tracePt t="3993" x="4305300" y="2895600"/>
          <p14:tracePt t="4026" x="4313238" y="2895600"/>
          <p14:tracePt t="4043" x="4313238" y="2797175"/>
          <p14:tracePt t="4060" x="4313238" y="2765425"/>
          <p14:tracePt t="4158" x="4313238" y="2781300"/>
          <p14:tracePt t="4165" x="4321175" y="2873375"/>
          <p14:tracePt t="4176" x="4327525" y="2955925"/>
          <p14:tracePt t="4193" x="4351338" y="3070225"/>
          <p14:tracePt t="4209" x="4351338" y="3094038"/>
          <p14:tracePt t="4253" x="4351338" y="3086100"/>
          <p14:tracePt t="4261" x="4351338" y="3025775"/>
          <p14:tracePt t="4276" x="4351338" y="2971800"/>
          <p14:tracePt t="4293" x="4365625" y="2835275"/>
          <p14:tracePt t="4341" x="4373563" y="2827338"/>
          <p14:tracePt t="4382" x="4381500" y="2827338"/>
          <p14:tracePt t="4390" x="4435475" y="2841625"/>
          <p14:tracePt t="4398" x="4541838" y="2925763"/>
          <p14:tracePt t="4410" x="4618038" y="2955925"/>
          <p14:tracePt t="4426" x="4732338" y="2979738"/>
          <p14:tracePt t="4443" x="4854575" y="2979738"/>
          <p14:tracePt t="4460" x="4930775" y="2971800"/>
          <p14:tracePt t="4476" x="4960938" y="2941638"/>
          <p14:tracePt t="4493" x="4960938" y="2933700"/>
          <p14:tracePt t="4510" x="4960938" y="2903538"/>
          <p14:tracePt t="4582" x="4945063" y="2903538"/>
          <p14:tracePt t="4590" x="4937125" y="2903538"/>
          <p14:tracePt t="4598" x="4914900" y="2903538"/>
          <p14:tracePt t="4610" x="4892675" y="2903538"/>
          <p14:tracePt t="4626" x="4876800" y="2911475"/>
          <p14:tracePt t="4643" x="4868863" y="2917825"/>
          <p14:tracePt t="4702" x="4854575" y="2895600"/>
          <p14:tracePt t="4710" x="4846638" y="2887663"/>
          <p14:tracePt t="4718" x="4838700" y="2873375"/>
          <p14:tracePt t="4814" x="4830763" y="2865438"/>
          <p14:tracePt t="4830" x="4800600" y="2873375"/>
          <p14:tracePt t="4838" x="4754563" y="2903538"/>
          <p14:tracePt t="4846" x="4724400" y="2911475"/>
          <p14:tracePt t="4860" x="4656138" y="2925763"/>
          <p14:tracePt t="4877" x="4541838" y="2949575"/>
          <p14:tracePt t="4893" x="4533900" y="2949575"/>
          <p14:tracePt t="4933" x="4525963" y="2949575"/>
          <p14:tracePt t="4943" x="4525963" y="2941638"/>
          <p14:tracePt t="4959" x="4525963" y="2933700"/>
          <p14:tracePt t="4977" x="4525963" y="2917825"/>
          <p14:tracePt t="4993" x="4525963" y="2911475"/>
          <p14:tracePt t="5542" x="4579938" y="2903538"/>
          <p14:tracePt t="5550" x="4678363" y="2925763"/>
          <p14:tracePt t="5560" x="4838700" y="2941638"/>
          <p14:tracePt t="5577" x="5478463" y="2941638"/>
          <p14:tracePt t="5594" x="5768975" y="2941638"/>
          <p14:tracePt t="5610" x="5951538" y="2941638"/>
          <p14:tracePt t="5627" x="6019800" y="2917825"/>
          <p14:tracePt t="5644" x="6027738" y="2917825"/>
          <p14:tracePt t="5790" x="6042025" y="2917825"/>
          <p14:tracePt t="5798" x="6088063" y="2971800"/>
          <p14:tracePt t="5810" x="6118225" y="3017838"/>
          <p14:tracePt t="5827" x="6126163" y="3025775"/>
          <p14:tracePt t="5854" x="6134100" y="3025775"/>
          <p14:tracePt t="5870" x="6142038" y="3017838"/>
          <p14:tracePt t="5878" x="6142038" y="2949575"/>
          <p14:tracePt t="5894" x="6142038" y="2865438"/>
          <p14:tracePt t="5910" x="6142038" y="2781300"/>
          <p14:tracePt t="5927" x="6142038" y="2773363"/>
          <p14:tracePt t="6022" x="6142038" y="2765425"/>
          <p14:tracePt t="6054" x="6134100" y="2765425"/>
          <p14:tracePt t="6062" x="6126163" y="2765425"/>
          <p14:tracePt t="6134" x="6118225" y="2751138"/>
          <p14:tracePt t="6142" x="6118225" y="2705100"/>
          <p14:tracePt t="6150" x="6111875" y="2651125"/>
          <p14:tracePt t="6160" x="6111875" y="2636838"/>
          <p14:tracePt t="6177" x="6111875" y="2598738"/>
          <p14:tracePt t="6194" x="6103938" y="2590800"/>
          <p14:tracePt t="6246" x="6080125" y="2590800"/>
          <p14:tracePt t="6254" x="6042025" y="2606675"/>
          <p14:tracePt t="6262" x="6003925" y="2659063"/>
          <p14:tracePt t="6277" x="5935663" y="2735263"/>
          <p14:tracePt t="6294" x="5889625" y="2789238"/>
          <p14:tracePt t="6310" x="5883275" y="2797175"/>
          <p14:tracePt t="6342" x="5883275" y="2803525"/>
          <p14:tracePt t="6358" x="5897563" y="2797175"/>
          <p14:tracePt t="6366" x="5921375" y="2781300"/>
          <p14:tracePt t="6377" x="5921375" y="2773363"/>
          <p14:tracePt t="6394" x="5927725" y="2773363"/>
          <p14:tracePt t="6411" x="5943600" y="2759075"/>
          <p14:tracePt t="6444" x="5943600" y="2751138"/>
          <p14:tracePt t="6470" x="5959475" y="2751138"/>
          <p14:tracePt t="6479" x="5965825" y="2751138"/>
          <p14:tracePt t="6518" x="5965825" y="2789238"/>
          <p14:tracePt t="6526" x="5965825" y="2803525"/>
          <p14:tracePt t="6534" x="5965825" y="2811463"/>
          <p14:tracePt t="6544" x="5965825" y="2819400"/>
          <p14:tracePt t="6561" x="5965825" y="2841625"/>
          <p14:tracePt t="6577" x="5951538" y="2865438"/>
          <p14:tracePt t="6594" x="5927725" y="2873375"/>
          <p14:tracePt t="6611" x="5913438" y="2873375"/>
          <p14:tracePt t="6644" x="5905500" y="2819400"/>
          <p14:tracePt t="6661" x="5935663" y="2689225"/>
          <p14:tracePt t="6677" x="5943600" y="2651125"/>
          <p14:tracePt t="6694" x="5959475" y="2582863"/>
          <p14:tracePt t="6711" x="5965825" y="2574925"/>
          <p14:tracePt t="6750" x="5973763" y="2574925"/>
          <p14:tracePt t="6761" x="5997575" y="2582863"/>
          <p14:tracePt t="6777" x="6057900" y="2751138"/>
          <p14:tracePt t="6794" x="6134100" y="2911475"/>
          <p14:tracePt t="6811" x="6188075" y="3025775"/>
          <p14:tracePt t="6813" x="6194425" y="3040063"/>
          <p14:tracePt t="6827" x="6202363" y="3048000"/>
          <p14:tracePt t="6862" x="6226175" y="3025775"/>
          <p14:tracePt t="6870" x="6232525" y="2971800"/>
          <p14:tracePt t="6878" x="6248400" y="2917825"/>
          <p14:tracePt t="6894" x="6278563" y="2827338"/>
          <p14:tracePt t="6911" x="6294438" y="2765425"/>
          <p14:tracePt t="6927" x="6302375" y="2759075"/>
          <p14:tracePt t="7006" x="6302375" y="2773363"/>
          <p14:tracePt t="7014" x="6302375" y="2811463"/>
          <p14:tracePt t="7022" x="6308725" y="2811463"/>
          <p14:tracePt t="7038" x="6308725" y="2819400"/>
          <p14:tracePt t="7126" x="6316663" y="2811463"/>
          <p14:tracePt t="7134" x="6316663" y="2803525"/>
          <p14:tracePt t="7214" x="6324600" y="2803525"/>
          <p14:tracePt t="7230" x="6340475" y="2803525"/>
          <p14:tracePt t="7238" x="6346825" y="2803525"/>
          <p14:tracePt t="7246" x="6354763" y="2803525"/>
          <p14:tracePt t="7261" x="6370638" y="2827338"/>
          <p14:tracePt t="7277" x="6378575" y="2841625"/>
          <p14:tracePt t="7350" x="6384925" y="2841625"/>
          <p14:tracePt t="7382" x="6400800" y="2841625"/>
          <p14:tracePt t="7390" x="6408738" y="2827338"/>
          <p14:tracePt t="7414" x="6423025" y="2811463"/>
          <p14:tracePt t="7422" x="6438900" y="2803525"/>
          <p14:tracePt t="7430" x="6446838" y="2797175"/>
          <p14:tracePt t="7444" x="6454775" y="2797175"/>
          <p14:tracePt t="7461" x="6507163" y="2781300"/>
          <p14:tracePt t="7477" x="6561138" y="2773363"/>
          <p14:tracePt t="7494" x="6613525" y="2765425"/>
          <p14:tracePt t="7511" x="6659563" y="2765425"/>
          <p14:tracePt t="7528" x="6683375" y="2759075"/>
          <p14:tracePt t="7710" x="6697663" y="2759075"/>
          <p14:tracePt t="7718" x="6735763" y="2759075"/>
          <p14:tracePt t="7728" x="6819900" y="2759075"/>
          <p14:tracePt t="7744" x="6934200" y="2765425"/>
          <p14:tracePt t="7761" x="7078663" y="2773363"/>
          <p14:tracePt t="7777" x="7269163" y="2773363"/>
          <p14:tracePt t="7794" x="7337425" y="2789238"/>
          <p14:tracePt t="7811" x="7437438" y="2789238"/>
          <p14:tracePt t="7814" x="7445375" y="2789238"/>
          <p14:tracePt t="7838" x="7459663" y="2789238"/>
          <p14:tracePt t="7846" x="7475538" y="2773363"/>
          <p14:tracePt t="7861" x="7505700" y="2773363"/>
          <p14:tracePt t="7878" x="7650163" y="2759075"/>
          <p14:tracePt t="7894" x="7802563" y="2759075"/>
          <p14:tracePt t="7911" x="8008938" y="2759075"/>
          <p14:tracePt t="7928" x="8221663" y="2759075"/>
          <p14:tracePt t="7944" x="8412163" y="2759075"/>
          <p14:tracePt t="7961" x="8556625" y="2759075"/>
          <p14:tracePt t="7978" x="8580438" y="2759075"/>
          <p14:tracePt t="8110" x="8580438" y="2751138"/>
          <p14:tracePt t="8302" x="8564563" y="2751138"/>
          <p14:tracePt t="8310" x="8512175" y="2743200"/>
          <p14:tracePt t="8318" x="8428038" y="2727325"/>
          <p14:tracePt t="8328" x="8328025" y="2727325"/>
          <p14:tracePt t="8345" x="7810500" y="2735263"/>
          <p14:tracePt t="8361" x="7192963" y="2735263"/>
          <p14:tracePt t="8378" x="6569075" y="2735263"/>
          <p14:tracePt t="8395" x="6134100" y="2735263"/>
          <p14:tracePt t="8411" x="5905500" y="2727325"/>
          <p14:tracePt t="8428" x="5867400" y="2727325"/>
          <p14:tracePt t="8542" x="5859463" y="2727325"/>
          <p14:tracePt t="8558" x="5837238" y="2720975"/>
          <p14:tracePt t="8566" x="5813425" y="2713038"/>
          <p14:tracePt t="8578" x="5807075" y="2713038"/>
          <p14:tracePt t="8595" x="5783263" y="2713038"/>
          <p14:tracePt t="8611" x="5753100" y="2713038"/>
          <p14:tracePt t="8628" x="5737225" y="2713038"/>
          <p14:tracePt t="8694" x="5737225" y="2720975"/>
          <p14:tracePt t="8702" x="5753100" y="2720975"/>
          <p14:tracePt t="8711" x="5775325" y="2720975"/>
          <p14:tracePt t="8728" x="5829300" y="2727325"/>
          <p14:tracePt t="8745" x="5927725" y="2727325"/>
          <p14:tracePt t="8761" x="6049963" y="2727325"/>
          <p14:tracePt t="8778" x="6180138" y="2727325"/>
          <p14:tracePt t="8795" x="6294438" y="2727325"/>
          <p14:tracePt t="8812" x="6332538" y="2727325"/>
          <p14:tracePt t="8815" x="6346825" y="2727325"/>
          <p14:tracePt t="8942" x="6354763" y="2727325"/>
          <p14:tracePt t="8950" x="6408738" y="2751138"/>
          <p14:tracePt t="8961" x="6446838" y="2759075"/>
          <p14:tracePt t="8978" x="6599238" y="2841625"/>
          <p14:tracePt t="8995" x="6781800" y="2895600"/>
          <p14:tracePt t="9011" x="6804025" y="2903538"/>
          <p14:tracePt t="9054" x="6827838" y="2903538"/>
          <p14:tracePt t="9063" x="6865938" y="2873375"/>
          <p14:tracePt t="9078" x="6865938" y="2865438"/>
          <p14:tracePt t="9095" x="6896100" y="2827338"/>
          <p14:tracePt t="9112" x="6904038" y="2819400"/>
          <p14:tracePt t="9150" x="6918325" y="2811463"/>
          <p14:tracePt t="9162" x="6956425" y="2803525"/>
          <p14:tracePt t="9178" x="7078663" y="2789238"/>
          <p14:tracePt t="9195" x="7231063" y="2781300"/>
          <p14:tracePt t="9212" x="7383463" y="2781300"/>
          <p14:tracePt t="9228" x="7459663" y="2781300"/>
          <p14:tracePt t="9326" x="7475538" y="2781300"/>
          <p14:tracePt t="9334" x="7489825" y="2781300"/>
          <p14:tracePt t="9345" x="7497763" y="2781300"/>
          <p14:tracePt t="9362" x="7551738" y="2781300"/>
          <p14:tracePt t="9378" x="7658100" y="2789238"/>
          <p14:tracePt t="9395" x="7696200" y="2789238"/>
          <p14:tracePt t="9412" x="7712075" y="2797175"/>
          <p14:tracePt t="9445" x="7712075" y="2803525"/>
          <p14:tracePt t="9854" x="7680325" y="2803525"/>
          <p14:tracePt t="9862" x="7604125" y="2803525"/>
          <p14:tracePt t="9870" x="7475538" y="2803525"/>
          <p14:tracePt t="9879" x="7383463" y="2803525"/>
          <p14:tracePt t="9895" x="7345363" y="2819400"/>
          <p14:tracePt t="10302" x="7345363" y="2835275"/>
          <p14:tracePt t="10326" x="7345363" y="2849563"/>
          <p14:tracePt t="10334" x="7353300" y="2865438"/>
          <p14:tracePt t="11422" x="7307263" y="2865438"/>
          <p14:tracePt t="11430" x="7239000" y="2849563"/>
          <p14:tracePt t="11438" x="7170738" y="2819400"/>
          <p14:tracePt t="11446" x="7116763" y="2803525"/>
          <p14:tracePt t="11462" x="7094538" y="2803525"/>
          <p14:tracePt t="11479" x="7064375" y="2803525"/>
          <p14:tracePt t="11496" x="6918325" y="2803525"/>
          <p14:tracePt t="11512" x="6743700" y="2835275"/>
          <p14:tracePt t="11529" x="6575425" y="2879725"/>
          <p14:tracePt t="11546" x="6232525" y="2917825"/>
          <p14:tracePt t="11562" x="5654675" y="3001963"/>
          <p14:tracePt t="11579" x="5021263" y="3070225"/>
          <p14:tracePt t="11596" x="4427538" y="3124200"/>
          <p14:tracePt t="11612" x="3970338" y="3124200"/>
          <p14:tracePt t="11630" x="3619500" y="3140075"/>
          <p14:tracePt t="11646" x="3589338" y="3140075"/>
          <p14:tracePt t="11726" x="3559175" y="3140075"/>
          <p14:tracePt t="11734" x="3535363" y="3132138"/>
          <p14:tracePt t="11746" x="3475038" y="3132138"/>
          <p14:tracePt t="11762" x="3344863" y="3140075"/>
          <p14:tracePt t="11779" x="3222625" y="3216275"/>
          <p14:tracePt t="11796" x="3108325" y="3268663"/>
          <p14:tracePt t="11813" x="2963863" y="3344863"/>
          <p14:tracePt t="11829" x="2933700" y="3375025"/>
          <p14:tracePt t="11832" x="2911475" y="3382963"/>
          <p14:tracePt t="11846" x="2887663" y="3398838"/>
          <p14:tracePt t="11902" x="2879725" y="3398838"/>
          <p14:tracePt t="11910" x="2849563" y="3398838"/>
          <p14:tracePt t="11918" x="2827338" y="3398838"/>
          <p14:tracePt t="11929" x="2797175" y="3398838"/>
          <p14:tracePt t="11946" x="2743200" y="3390900"/>
          <p14:tracePt t="11963" x="2644775" y="3360738"/>
          <p14:tracePt t="11979" x="2552700" y="3360738"/>
          <p14:tracePt t="11996" x="2514600" y="3360738"/>
          <p14:tracePt t="12013" x="2498725" y="3360738"/>
          <p14:tracePt t="12150" x="2492375" y="3360738"/>
          <p14:tracePt t="12166" x="2484438" y="3360738"/>
          <p14:tracePt t="12182" x="2476500" y="3360738"/>
          <p14:tracePt t="12190" x="2468563" y="3360738"/>
          <p14:tracePt t="12278" x="2460625" y="3360738"/>
          <p14:tracePt t="12294" x="2460625" y="3352800"/>
          <p14:tracePt t="12302" x="2476500" y="3352800"/>
          <p14:tracePt t="12313" x="2492375" y="3352800"/>
          <p14:tracePt t="12329" x="2530475" y="3352800"/>
          <p14:tracePt t="12346" x="2568575" y="3352800"/>
          <p14:tracePt t="12363" x="2628900" y="3352800"/>
          <p14:tracePt t="12379" x="2727325" y="3360738"/>
          <p14:tracePt t="12396" x="2789238" y="3375025"/>
          <p14:tracePt t="12413" x="2971800" y="3406775"/>
          <p14:tracePt t="12429" x="3017838" y="3413125"/>
          <p14:tracePt t="12446" x="3055938" y="3413125"/>
          <p14:tracePt t="14142" x="3086100" y="3421063"/>
          <p14:tracePt t="14150" x="3162300" y="3444875"/>
          <p14:tracePt t="14158" x="3292475" y="3482975"/>
          <p14:tracePt t="14166" x="3581400" y="3551238"/>
          <p14:tracePt t="14180" x="3725863" y="3551238"/>
          <p14:tracePt t="14197" x="4000500" y="3551238"/>
          <p14:tracePt t="14213" x="4060825" y="3527425"/>
          <p14:tracePt t="14230" x="4084638" y="3513138"/>
          <p14:tracePt t="14247" x="4084638" y="3505200"/>
          <p14:tracePt t="14263" x="4084638" y="3459163"/>
          <p14:tracePt t="14280" x="4068763" y="3398838"/>
          <p14:tracePt t="14297" x="4060825" y="3390900"/>
          <p14:tracePt t="14313" x="4054475" y="3390900"/>
          <p14:tracePt t="14330" x="4038600" y="3382963"/>
          <p14:tracePt t="14364" x="4022725" y="3382963"/>
          <p14:tracePt t="14380" x="4016375" y="3382963"/>
          <p14:tracePt t="14398" x="3984625" y="3398838"/>
          <p14:tracePt t="14413" x="3940175" y="3459163"/>
          <p14:tracePt t="14430" x="3902075" y="3513138"/>
          <p14:tracePt t="14447" x="3878263" y="3543300"/>
          <p14:tracePt t="14464" x="3878263" y="3551238"/>
          <p14:tracePt t="14510" x="3870325" y="3535363"/>
          <p14:tracePt t="14518" x="3863975" y="3482975"/>
          <p14:tracePt t="14530" x="3840163" y="3436938"/>
          <p14:tracePt t="14547" x="3825875" y="3352800"/>
          <p14:tracePt t="14564" x="3794125" y="3298825"/>
          <p14:tracePt t="14580" x="3779838" y="3284538"/>
          <p14:tracePt t="14597" x="3749675" y="3284538"/>
          <p14:tracePt t="14614" x="3725863" y="3284538"/>
          <p14:tracePt t="14630" x="3649663" y="3292475"/>
          <p14:tracePt t="14647" x="3597275" y="3306763"/>
          <p14:tracePt t="14664" x="3551238" y="3322638"/>
          <p14:tracePt t="14782" x="3543300" y="3322638"/>
          <p14:tracePt t="14790" x="3543300" y="3306763"/>
          <p14:tracePt t="14798" x="3543300" y="3298825"/>
          <p14:tracePt t="14830" x="3543300" y="3284538"/>
          <p14:tracePt t="15038" x="3543300" y="3322638"/>
          <p14:tracePt t="15046" x="3543300" y="3398838"/>
          <p14:tracePt t="15054" x="3543300" y="3436938"/>
          <p14:tracePt t="15064" x="3543300" y="3459163"/>
          <p14:tracePt t="15080" x="3543300" y="3482975"/>
          <p14:tracePt t="15334" x="3551238" y="3467100"/>
          <p14:tracePt t="15342" x="3551238" y="3444875"/>
          <p14:tracePt t="15350" x="3551238" y="3436938"/>
          <p14:tracePt t="15364" x="3551238" y="3429000"/>
          <p14:tracePt t="15382" x="3551238" y="3413125"/>
          <p14:tracePt t="15397" x="3551238" y="3406775"/>
          <p14:tracePt t="16102" x="3551238" y="3398838"/>
          <p14:tracePt t="16110" x="3551238" y="3382963"/>
          <p14:tracePt t="16118" x="3565525" y="3306763"/>
          <p14:tracePt t="16131" x="3581400" y="3254375"/>
          <p14:tracePt t="16147" x="3597275" y="3230563"/>
          <p14:tracePt t="16164" x="3619500" y="3184525"/>
          <p14:tracePt t="16181" x="3635375" y="3154363"/>
          <p14:tracePt t="16478" x="3641725" y="3154363"/>
          <p14:tracePt t="16486" x="3657600" y="3170238"/>
          <p14:tracePt t="16526" x="3657600" y="3178175"/>
          <p14:tracePt t="16934" x="3665538" y="3192463"/>
          <p14:tracePt t="16942" x="3695700" y="3246438"/>
          <p14:tracePt t="16950" x="3711575" y="3268663"/>
          <p14:tracePt t="16965" x="3725863" y="3298825"/>
          <p14:tracePt t="16981" x="3756025" y="3336925"/>
          <p14:tracePt t="16998" x="3787775" y="3390900"/>
          <p14:tracePt t="17014" x="3794125" y="3421063"/>
          <p14:tracePt t="17031" x="3802063" y="3429000"/>
          <p14:tracePt t="17048" x="3810000" y="3429000"/>
          <p14:tracePt t="17064" x="3810000" y="3436938"/>
          <p14:tracePt t="17081" x="3817938" y="3444875"/>
          <p14:tracePt t="17114" x="3817938" y="3459163"/>
          <p14:tracePt t="17198" x="3825875" y="3467100"/>
          <p14:tracePt t="17206" x="3825875" y="3475038"/>
          <p14:tracePt t="17214" x="3832225" y="3482975"/>
          <p14:tracePt t="17231" x="3840163" y="3505200"/>
          <p14:tracePt t="17248" x="3840163" y="3521075"/>
          <p14:tracePt t="17264" x="3840163" y="3527425"/>
          <p14:tracePt t="18174" x="3856038" y="3527425"/>
          <p14:tracePt t="18182" x="3863975" y="3527425"/>
          <p14:tracePt t="18198" x="3878263" y="3527425"/>
          <p14:tracePt t="18215" x="3894138" y="3521075"/>
          <p14:tracePt t="18438" x="3908425" y="3521075"/>
          <p14:tracePt t="18446" x="3940175" y="3521075"/>
          <p14:tracePt t="18454" x="3962400" y="3521075"/>
          <p14:tracePt t="18465" x="3992563" y="3521075"/>
          <p14:tracePt t="18482" x="4068763" y="3527425"/>
          <p14:tracePt t="18498" x="4114800" y="3527425"/>
          <p14:tracePt t="18654" x="4130675" y="3527425"/>
          <p14:tracePt t="18670" x="4137025" y="3527425"/>
          <p14:tracePt t="18773" x="4137025" y="3521075"/>
          <p14:tracePt t="18789" x="4144963" y="3513138"/>
          <p14:tracePt t="18797" x="4144963" y="3505200"/>
          <p14:tracePt t="18813" x="4152900" y="3489325"/>
          <p14:tracePt t="18821" x="4152900" y="3482975"/>
          <p14:tracePt t="18846" x="4152900" y="3467100"/>
          <p14:tracePt t="18854" x="4152900" y="3451225"/>
          <p14:tracePt t="18870" x="4152900" y="3444875"/>
          <p14:tracePt t="18882" x="4152900" y="3429000"/>
          <p14:tracePt t="18898" x="4168775" y="3406775"/>
          <p14:tracePt t="18915" x="4168775" y="3382963"/>
          <p14:tracePt t="18932" x="4175125" y="3368675"/>
          <p14:tracePt t="19014" x="4183063" y="3368675"/>
          <p14:tracePt t="19814" x="4191000" y="3368675"/>
          <p14:tracePt t="19822" x="4221163" y="3368675"/>
          <p14:tracePt t="19832" x="4313238" y="3368675"/>
          <p14:tracePt t="19849" x="4479925" y="3368675"/>
          <p14:tracePt t="19865" x="4587875" y="3368675"/>
          <p14:tracePt t="19882" x="4702175" y="3368675"/>
          <p14:tracePt t="19899" x="4740275" y="3368675"/>
          <p14:tracePt t="19915" x="4778375" y="3368675"/>
          <p14:tracePt t="19932" x="4800600" y="3360738"/>
          <p14:tracePt t="19949" x="4846638" y="3344863"/>
          <p14:tracePt t="19965" x="4884738" y="3336925"/>
          <p14:tracePt t="19982" x="4906963" y="3330575"/>
          <p14:tracePt t="20016" x="4914900" y="3330575"/>
          <p14:tracePt t="20046" x="4914900" y="3322638"/>
          <p14:tracePt t="22150" x="4899025" y="3314700"/>
          <p14:tracePt t="22158" x="4876800" y="3314700"/>
          <p14:tracePt t="22166" x="4830763" y="3314700"/>
          <p14:tracePt t="22183" x="4686300" y="3330575"/>
          <p14:tracePt t="22200" x="4533900" y="3352800"/>
          <p14:tracePt t="22216" x="4373563" y="3375025"/>
          <p14:tracePt t="22233" x="4259263" y="3390900"/>
          <p14:tracePt t="22250" x="4221163" y="3390900"/>
          <p14:tracePt t="22266" x="4191000" y="3390900"/>
          <p14:tracePt t="22283" x="4183063" y="3390900"/>
          <p14:tracePt t="22300" x="4160838" y="3390900"/>
          <p14:tracePt t="22316" x="4130675" y="3390900"/>
          <p14:tracePt t="22333" x="4016375" y="3382963"/>
          <p14:tracePt t="22350" x="3916363" y="3382963"/>
          <p14:tracePt t="22366" x="3848100" y="3382963"/>
          <p14:tracePt t="22383" x="3817938" y="3382963"/>
          <p14:tracePt t="22400" x="3802063" y="3382963"/>
          <p14:tracePt t="22494" x="3794125" y="3382963"/>
          <p14:tracePt t="22630" x="3787775" y="3382963"/>
          <p14:tracePt t="22638" x="3763963" y="3398838"/>
          <p14:tracePt t="22650" x="3733800" y="3413125"/>
          <p14:tracePt t="22667" x="3679825" y="3451225"/>
          <p14:tracePt t="22683" x="3641725" y="3482975"/>
          <p14:tracePt t="22700" x="3619500" y="3497263"/>
          <p14:tracePt t="22886" x="3619500" y="3489325"/>
          <p14:tracePt t="22894" x="3611563" y="3475038"/>
          <p14:tracePt t="22902" x="3611563" y="3459163"/>
          <p14:tracePt t="22917" x="3603625" y="3451225"/>
          <p14:tracePt t="22933" x="3597275" y="3444875"/>
          <p14:tracePt t="22950" x="3589338" y="3398838"/>
          <p14:tracePt t="22983" x="3581400" y="3368675"/>
          <p14:tracePt t="23000" x="3573463" y="3344863"/>
          <p14:tracePt t="23017" x="3573463" y="3336925"/>
          <p14:tracePt t="23033" x="3573463" y="3306763"/>
          <p14:tracePt t="23067" x="3573463" y="3292475"/>
          <p14:tracePt t="23083" x="3573463" y="3276600"/>
          <p14:tracePt t="23366" x="3581400" y="3246438"/>
          <p14:tracePt t="23374" x="3611563" y="3200400"/>
          <p14:tracePt t="23383" x="3619500" y="3170238"/>
          <p14:tracePt t="23400" x="3641725" y="3070225"/>
          <p14:tracePt t="23417" x="3665538" y="3001963"/>
          <p14:tracePt t="23450" x="3665538" y="2955925"/>
          <p14:tracePt t="23549" x="3673475" y="2963863"/>
          <p14:tracePt t="23557" x="3679825" y="3032125"/>
          <p14:tracePt t="23566" x="3687763" y="3108325"/>
          <p14:tracePt t="23583" x="3687763" y="3200400"/>
          <p14:tracePt t="23600" x="3687763" y="3216275"/>
          <p14:tracePt t="23718" x="3687763" y="3208338"/>
          <p14:tracePt t="23798" x="3687763" y="3254375"/>
          <p14:tracePt t="23806" x="3687763" y="3298825"/>
          <p14:tracePt t="23817" x="3665538" y="3382963"/>
          <p14:tracePt t="23834" x="3627438" y="3482975"/>
          <p14:tracePt t="23850" x="3627438" y="3489325"/>
          <p14:tracePt t="23910" x="3619500" y="3467100"/>
          <p14:tracePt t="23918" x="3619500" y="3436938"/>
          <p14:tracePt t="23926" x="3611563" y="3413125"/>
          <p14:tracePt t="23934" x="3611563" y="3375025"/>
          <p14:tracePt t="23950" x="3603625" y="3330575"/>
          <p14:tracePt t="23967" x="3603625" y="3314700"/>
          <p14:tracePt t="24022" x="3603625" y="3322638"/>
          <p14:tracePt t="24030" x="3597275" y="3352800"/>
          <p14:tracePt t="24038" x="3589338" y="3368675"/>
          <p14:tracePt t="24050" x="3589338" y="3398838"/>
          <p14:tracePt t="24067" x="3573463" y="3429000"/>
          <p14:tracePt t="24084" x="3565525" y="3436938"/>
          <p14:tracePt t="24118" x="3565525" y="3429000"/>
          <p14:tracePt t="24126" x="3565525" y="3421063"/>
          <p14:tracePt t="24134" x="3565525" y="3398838"/>
          <p14:tracePt t="24150" x="3589338" y="3368675"/>
          <p14:tracePt t="24167" x="3665538" y="3336925"/>
          <p14:tracePt t="24184" x="3771900" y="3330575"/>
          <p14:tracePt t="24200" x="3810000" y="3330575"/>
          <p14:tracePt t="24217" x="3825875" y="3330575"/>
          <p14:tracePt t="24234" x="3848100" y="3390900"/>
          <p14:tracePt t="24250" x="3848100" y="3413125"/>
          <p14:tracePt t="24267" x="3848100" y="3444875"/>
          <p14:tracePt t="24284" x="3840163" y="3459163"/>
          <p14:tracePt t="24301" x="3787775" y="3475038"/>
          <p14:tracePt t="24317" x="3695700" y="3475038"/>
          <p14:tracePt t="24334" x="3543300" y="3475038"/>
          <p14:tracePt t="24350" x="3489325" y="3459163"/>
          <p14:tracePt t="24367" x="3482975" y="3459163"/>
          <p14:tracePt t="24384" x="3482975" y="3451225"/>
          <p14:tracePt t="24400" x="3573463" y="3444875"/>
          <p14:tracePt t="24417" x="3749675" y="3444875"/>
          <p14:tracePt t="24434" x="3908425" y="3444875"/>
          <p14:tracePt t="24451" x="3954463" y="3444875"/>
          <p14:tracePt t="24484" x="3954463" y="3451225"/>
          <p14:tracePt t="24501" x="3771900" y="3489325"/>
          <p14:tracePt t="24517" x="3687763" y="3489325"/>
          <p14:tracePt t="24534" x="3551238" y="3489325"/>
          <p14:tracePt t="24582" x="3543300" y="3489325"/>
          <p14:tracePt t="24590" x="3551238" y="3482975"/>
          <p14:tracePt t="24600" x="3573463" y="3482975"/>
          <p14:tracePt t="24617" x="3589338" y="3482975"/>
          <p14:tracePt t="24982" x="3603625" y="3459163"/>
          <p14:tracePt t="24990" x="3611563" y="3398838"/>
          <p14:tracePt t="25001" x="3611563" y="3360738"/>
          <p14:tracePt t="25017" x="3679825" y="3178175"/>
          <p14:tracePt t="25034" x="3756025" y="2933700"/>
          <p14:tracePt t="25051" x="3840163" y="2644775"/>
          <p14:tracePt t="25067" x="3924300" y="2370138"/>
          <p14:tracePt t="25084" x="3962400" y="2209800"/>
          <p14:tracePt t="25101" x="3984625" y="2141538"/>
          <p14:tracePt t="25238" x="3962400" y="2155825"/>
          <p14:tracePt t="25246" x="3940175" y="2201863"/>
          <p14:tracePt t="25254" x="3932238" y="2217738"/>
          <p14:tracePt t="25267" x="3908425" y="2247900"/>
          <p14:tracePt t="25284" x="3832225" y="2332038"/>
          <p14:tracePt t="25301" x="3756025" y="2370138"/>
          <p14:tracePt t="25342" x="3756025" y="2362200"/>
          <p14:tracePt t="25351" x="3756025" y="2324100"/>
          <p14:tracePt t="25367" x="3756025" y="2263775"/>
          <p14:tracePt t="25384" x="3756025" y="2187575"/>
          <p14:tracePt t="25401" x="3771900" y="2141538"/>
          <p14:tracePt t="25417" x="3779838" y="2111375"/>
          <p14:tracePt t="25434" x="3802063" y="2057400"/>
          <p14:tracePt t="25451" x="3825875" y="2019300"/>
          <p14:tracePt t="25467" x="3863975" y="1935163"/>
          <p14:tracePt t="25484" x="3870325" y="1851025"/>
          <p14:tracePt t="25501" x="3878263" y="1736725"/>
          <p14:tracePt t="25517" x="3878263" y="1676400"/>
          <p14:tracePt t="25534" x="3870325" y="1608138"/>
          <p14:tracePt t="25551" x="3863975" y="1570038"/>
          <p14:tracePt t="25568" x="3856038" y="1531938"/>
          <p14:tracePt t="25584" x="3856038" y="1501775"/>
          <p14:tracePt t="25601" x="3856038" y="1477963"/>
          <p14:tracePt t="25618" x="3856038" y="1455738"/>
          <p14:tracePt t="25634" x="3856038" y="1447800"/>
          <p14:tracePt t="26102" x="3856038" y="1477963"/>
          <p14:tracePt t="26110" x="3848100" y="1554163"/>
          <p14:tracePt t="26118" x="3832225" y="1600200"/>
          <p14:tracePt t="26134" x="3817938" y="1730375"/>
          <p14:tracePt t="26151" x="3810000" y="1828800"/>
          <p14:tracePt t="26168" x="3802063" y="1905000"/>
          <p14:tracePt t="26184" x="3794125" y="1951038"/>
          <p14:tracePt t="26201" x="3794125" y="1981200"/>
          <p14:tracePt t="26218" x="3787775" y="2019300"/>
          <p14:tracePt t="26234" x="3787775" y="2065338"/>
          <p14:tracePt t="26251" x="3771900" y="2095500"/>
          <p14:tracePt t="26268" x="3771900" y="2141538"/>
          <p14:tracePt t="26285" x="3763963" y="2171700"/>
          <p14:tracePt t="26301" x="3756025" y="2193925"/>
          <p14:tracePt t="26318" x="3756025" y="2209800"/>
          <p14:tracePt t="26334" x="3756025" y="2217738"/>
          <p14:tracePt t="26502" x="3756025" y="2232025"/>
          <p14:tracePt t="26510" x="3756025" y="2301875"/>
          <p14:tracePt t="26518" x="3756025" y="2354263"/>
          <p14:tracePt t="26535" x="3756025" y="2446338"/>
          <p14:tracePt t="26551" x="3756025" y="2574925"/>
          <p14:tracePt t="26568" x="3756025" y="2735263"/>
          <p14:tracePt t="26585" x="3771900" y="2873375"/>
          <p14:tracePt t="26601" x="3825875" y="2987675"/>
          <p14:tracePt t="26618" x="3870325" y="3048000"/>
          <p14:tracePt t="26635" x="3908425" y="3078163"/>
          <p14:tracePt t="26651" x="3916363" y="3078163"/>
          <p14:tracePt t="26694" x="3924300" y="3086100"/>
          <p14:tracePt t="26703" x="3946525" y="3101975"/>
          <p14:tracePt t="26718" x="4038600" y="3146425"/>
          <p14:tracePt t="26735" x="4130675" y="3184525"/>
          <p14:tracePt t="26751" x="4168775" y="3200400"/>
          <p14:tracePt t="28302" x="4183063" y="3192463"/>
          <p14:tracePt t="28310" x="4191000" y="3086100"/>
          <p14:tracePt t="28318" x="4191000" y="3040063"/>
          <p14:tracePt t="28335" x="4198938" y="2873375"/>
          <p14:tracePt t="28352" x="4213225" y="2659063"/>
          <p14:tracePt t="28369" x="4213225" y="2468563"/>
          <p14:tracePt t="28385" x="4168775" y="2263775"/>
          <p14:tracePt t="28402" x="4092575" y="2103438"/>
          <p14:tracePt t="28419" x="4038600" y="2003425"/>
          <p14:tracePt t="28435" x="3962400" y="1943100"/>
          <p14:tracePt t="28452" x="3863975" y="1920875"/>
          <p14:tracePt t="28469" x="3459163" y="1897063"/>
          <p14:tracePt t="28485" x="3094038" y="1958975"/>
          <p14:tracePt t="28502" x="2697163" y="2155825"/>
          <p14:tracePt t="28519" x="2392363" y="2430463"/>
          <p14:tracePt t="28535" x="2232025" y="2727325"/>
          <p14:tracePt t="28552" x="2187575" y="3101975"/>
          <p14:tracePt t="28569" x="2286000" y="3451225"/>
          <p14:tracePt t="28585" x="2560638" y="3741738"/>
          <p14:tracePt t="28602" x="2865438" y="3878263"/>
          <p14:tracePt t="28619" x="3208338" y="3908425"/>
          <p14:tracePt t="28635" x="3421063" y="3886200"/>
          <p14:tracePt t="28652" x="3513138" y="3794125"/>
          <p14:tracePt t="28669" x="3527425" y="3717925"/>
          <p14:tracePt t="28685" x="3527425" y="3665538"/>
          <p14:tracePt t="28702" x="3406775" y="3581400"/>
          <p14:tracePt t="28719" x="3336925" y="3573463"/>
          <p14:tracePt t="28735" x="3246438" y="3573463"/>
          <p14:tracePt t="28752" x="3124200" y="3657600"/>
          <p14:tracePt t="28768" x="3055938" y="3787775"/>
          <p14:tracePt t="28785" x="3040063" y="3894138"/>
          <p14:tracePt t="28802" x="3055938" y="3962400"/>
          <p14:tracePt t="28819" x="3162300" y="4008438"/>
          <p14:tracePt t="28835" x="3314700" y="4016375"/>
          <p14:tracePt t="28852" x="3451225" y="4008438"/>
          <p14:tracePt t="28856" x="3475038" y="3992563"/>
          <p14:tracePt t="28869" x="3497263" y="3940175"/>
          <p14:tracePt t="28885" x="3505200" y="3863975"/>
          <p14:tracePt t="28902" x="3505200" y="3771900"/>
          <p14:tracePt t="28919" x="3505200" y="3711575"/>
          <p14:tracePt t="28935" x="3505200" y="3679825"/>
          <p14:tracePt t="28969" x="3505200" y="3665538"/>
          <p14:tracePt t="28986" x="3505200" y="3635375"/>
          <p14:tracePt t="29002" x="3513138" y="3611563"/>
          <p14:tracePt t="29019" x="3543300" y="3543300"/>
          <p14:tracePt t="29036" x="3573463" y="3489325"/>
          <p14:tracePt t="29052" x="3581400" y="3444875"/>
          <p14:tracePt t="29069" x="3597275" y="3382963"/>
          <p14:tracePt t="29085" x="3597275" y="3344863"/>
          <p14:tracePt t="29102" x="3597275" y="3336925"/>
          <p14:tracePt t="29118" x="3597275" y="3330575"/>
          <p14:tracePt t="29152" x="3597275" y="3322638"/>
          <p14:tracePt t="29168" x="3573463" y="3322638"/>
          <p14:tracePt t="29185" x="3513138" y="3322638"/>
          <p14:tracePt t="29202" x="3421063" y="3336925"/>
          <p14:tracePt t="29218" x="3344863" y="3421063"/>
          <p14:tracePt t="29235" x="3322638" y="3497263"/>
          <p14:tracePt t="29252" x="3322638" y="3521075"/>
          <p14:tracePt t="29269" x="3390900" y="3551238"/>
          <p14:tracePt t="29285" x="3475038" y="3551238"/>
          <p14:tracePt t="29302" x="3641725" y="3535363"/>
          <p14:tracePt t="29318" x="3711575" y="3467100"/>
          <p14:tracePt t="29335" x="3741738" y="3360738"/>
          <p14:tracePt t="29352" x="3741738" y="3292475"/>
          <p14:tracePt t="29369" x="3679825" y="3192463"/>
          <p14:tracePt t="29385" x="3589338" y="3116263"/>
          <p14:tracePt t="29402" x="3505200" y="3094038"/>
          <p14:tracePt t="29419" x="3436938" y="3094038"/>
          <p14:tracePt t="29435" x="3314700" y="3124200"/>
          <p14:tracePt t="29452" x="3230563" y="3260725"/>
          <p14:tracePt t="29469" x="3184525" y="3543300"/>
          <p14:tracePt t="29485" x="3208338" y="3603625"/>
          <p14:tracePt t="29502" x="3276600" y="3619500"/>
          <p14:tracePt t="29518" x="3398838" y="3611563"/>
          <p14:tracePt t="29535" x="3527425" y="3527425"/>
          <p14:tracePt t="29552" x="3551238" y="3413125"/>
          <p14:tracePt t="29568" x="3559175" y="3314700"/>
          <p14:tracePt t="29585" x="3559175" y="3306763"/>
          <p14:tracePt t="29602" x="3559175" y="3292475"/>
          <p14:tracePt t="29619" x="3535363" y="3292475"/>
          <p14:tracePt t="29635" x="3521075" y="3292475"/>
          <p14:tracePt t="29652" x="3482975" y="3398838"/>
          <p14:tracePt t="29669" x="3467100" y="3603625"/>
          <p14:tracePt t="29685" x="3489325" y="3673475"/>
          <p14:tracePt t="29702" x="3559175" y="3673475"/>
          <p14:tracePt t="29719" x="3733800" y="3641725"/>
          <p14:tracePt t="29735" x="3863975" y="3543300"/>
          <p14:tracePt t="29752" x="3908425" y="3398838"/>
          <p14:tracePt t="29769" x="3908425" y="3306763"/>
          <p14:tracePt t="29786" x="3848100" y="3208338"/>
          <p14:tracePt t="29802" x="3787775" y="3170238"/>
          <p14:tracePt t="29819" x="3717925" y="3170238"/>
          <p14:tracePt t="29836" x="3597275" y="3170238"/>
          <p14:tracePt t="29853" x="3421063" y="3390900"/>
          <p14:tracePt t="29869" x="3390900" y="3467100"/>
          <p14:tracePt t="29886" x="3360738" y="3641725"/>
          <p14:tracePt t="29902" x="3429000" y="3673475"/>
          <p14:tracePt t="29919" x="3611563" y="3673475"/>
          <p14:tracePt t="29936" x="3802063" y="3573463"/>
          <p14:tracePt t="29953" x="3870325" y="3459163"/>
          <p14:tracePt t="29969" x="3894138" y="3352800"/>
          <p14:tracePt t="29986" x="3848100" y="3254375"/>
          <p14:tracePt t="30003" x="3763963" y="3192463"/>
          <p14:tracePt t="30019" x="3679825" y="3192463"/>
          <p14:tracePt t="30036" x="3635375" y="3192463"/>
          <p14:tracePt t="30053" x="3551238" y="3276600"/>
          <p14:tracePt t="30069" x="3551238" y="3306763"/>
          <p14:tracePt t="30086" x="3551238" y="3360738"/>
          <p14:tracePt t="30103" x="3581400" y="3368675"/>
          <p14:tracePt t="30119" x="3619500" y="3368675"/>
          <p14:tracePt t="30136" x="3649663" y="3368675"/>
          <p14:tracePt t="31502" x="3635375" y="3382963"/>
          <p14:tracePt t="31510" x="3627438" y="3390900"/>
          <p14:tracePt t="31520" x="3619500" y="3398838"/>
          <p14:tracePt t="31536" x="3619500" y="3406775"/>
          <p14:tracePt t="31553" x="3619500" y="3421063"/>
          <p14:tracePt t="31670" x="3627438" y="3413125"/>
          <p14:tracePt t="31678" x="3627438" y="3382963"/>
          <p14:tracePt t="31686" x="3627438" y="3360738"/>
          <p14:tracePt t="31703" x="3635375" y="3292475"/>
          <p14:tracePt t="31720" x="3635375" y="3246438"/>
          <p14:tracePt t="31737" x="3635375" y="3222625"/>
          <p14:tracePt t="31753" x="3635375" y="3200400"/>
          <p14:tracePt t="31769" x="3619500" y="3192463"/>
          <p14:tracePt t="31786" x="3589338" y="3192463"/>
          <p14:tracePt t="31803" x="3573463" y="3192463"/>
          <p14:tracePt t="31820" x="3543300" y="3238500"/>
          <p14:tracePt t="31837" x="3535363" y="3406775"/>
          <p14:tracePt t="31853" x="3535363" y="3436938"/>
          <p14:tracePt t="31870" x="3603625" y="3489325"/>
          <p14:tracePt t="31887" x="3665538" y="3489325"/>
          <p14:tracePt t="31903" x="3733800" y="3475038"/>
          <p14:tracePt t="31920" x="3763963" y="3413125"/>
          <p14:tracePt t="31937" x="3763963" y="3368675"/>
          <p14:tracePt t="31953" x="3763963" y="3330575"/>
          <p14:tracePt t="31970" x="3749675" y="3298825"/>
          <p14:tracePt t="31987" x="3717925" y="3284538"/>
          <p14:tracePt t="32003" x="3703638" y="3276600"/>
          <p14:tracePt t="32020" x="3687763" y="3284538"/>
          <p14:tracePt t="32037" x="3649663" y="3382963"/>
          <p14:tracePt t="32053" x="3649663" y="3413125"/>
          <p14:tracePt t="32070" x="3649663" y="3475038"/>
          <p14:tracePt t="32087" x="3695700" y="3475038"/>
          <p14:tracePt t="32103" x="3787775" y="3451225"/>
          <p14:tracePt t="32120" x="3832225" y="3398838"/>
          <p14:tracePt t="32137" x="3848100" y="3330575"/>
          <p14:tracePt t="32153" x="3848100" y="3298825"/>
          <p14:tracePt t="32170" x="3810000" y="3260725"/>
          <p14:tracePt t="32187" x="3763963" y="3246438"/>
          <p14:tracePt t="32203" x="3725863" y="3246438"/>
          <p14:tracePt t="32220" x="3665538" y="3246438"/>
          <p14:tracePt t="32237" x="3657600" y="3284538"/>
          <p14:tracePt t="32270" x="3657600" y="3292475"/>
          <p14:tracePt t="32302" x="3665538" y="3292475"/>
          <p14:tracePt t="32382" x="3673475" y="3292475"/>
          <p14:tracePt t="32390" x="3673475" y="3322638"/>
          <p14:tracePt t="32398" x="3665538" y="3344863"/>
          <p14:tracePt t="32406" x="3635375" y="3375025"/>
          <p14:tracePt t="32420" x="3627438" y="3390900"/>
          <p14:tracePt t="32437" x="3627438" y="3398838"/>
          <p14:tracePt t="32494" x="3619500" y="3398838"/>
          <p14:tracePt t="32510" x="3619500" y="3382963"/>
          <p14:tracePt t="32526" x="3619500" y="3375025"/>
          <p14:tracePt t="32598" x="3611563" y="3368675"/>
          <p14:tracePt t="32606" x="3597275" y="3368675"/>
          <p14:tracePt t="32622" x="3597275" y="3390900"/>
          <p14:tracePt t="32630" x="3589338" y="3406775"/>
          <p14:tracePt t="32638" x="3581400" y="3406775"/>
          <p14:tracePt t="32654" x="3581400" y="3421063"/>
          <p14:tracePt t="32670" x="3581400" y="3429000"/>
          <p14:tracePt t="32757" x="3573463" y="3436938"/>
          <p14:tracePt t="32773" x="3573463" y="3444875"/>
          <p14:tracePt t="32789" x="3573463" y="3451225"/>
          <p14:tracePt t="32797" x="3573463" y="3459163"/>
          <p14:tracePt t="32805" x="3573463" y="3467100"/>
          <p14:tracePt t="33446" x="3581400" y="3467100"/>
          <p14:tracePt t="33598" x="3581400" y="3475038"/>
          <p14:tracePt t="33606" x="3581400" y="3482975"/>
          <p14:tracePt t="33614" x="3581400" y="3489325"/>
          <p14:tracePt t="33622" x="3573463" y="3497263"/>
          <p14:tracePt t="33637" x="3565525" y="3505200"/>
          <p14:tracePt t="33654" x="3527425" y="3535363"/>
          <p14:tracePt t="33671" x="3521075" y="3543300"/>
          <p14:tracePt t="33765" x="3527425" y="3543300"/>
          <p14:tracePt t="33782" x="3535363" y="3535363"/>
          <p14:tracePt t="33846" x="3543300" y="3527425"/>
          <p14:tracePt t="33854" x="3551238" y="3521075"/>
          <p14:tracePt t="33878" x="3551238" y="3513138"/>
          <p14:tracePt t="33886" x="3559175" y="3505200"/>
          <p14:tracePt t="33894" x="3565525" y="3489325"/>
          <p14:tracePt t="33904" x="3573463" y="3482975"/>
          <p14:tracePt t="33921" x="3611563" y="3459163"/>
          <p14:tracePt t="33937" x="3627438" y="3451225"/>
          <p14:tracePt t="33971" x="3635375" y="3444875"/>
          <p14:tracePt t="34183" x="3635375" y="3459163"/>
          <p14:tracePt t="34190" x="3641725" y="3467100"/>
          <p14:tracePt t="34198" x="3641725" y="3475038"/>
          <p14:tracePt t="34206" x="3641725" y="3482975"/>
          <p14:tracePt t="34222" x="3641725" y="3489325"/>
          <p14:tracePt t="34518" x="3657600" y="3489325"/>
          <p14:tracePt t="34526" x="3673475" y="3482975"/>
          <p14:tracePt t="34538" x="3695700" y="3482975"/>
          <p14:tracePt t="34554" x="3763963" y="3459163"/>
          <p14:tracePt t="34571" x="3825875" y="3444875"/>
          <p14:tracePt t="34588" x="3856038" y="3444875"/>
          <p14:tracePt t="34662" x="3878263" y="3444875"/>
          <p14:tracePt t="34670" x="3894138" y="3444875"/>
          <p14:tracePt t="34678" x="3916363" y="3444875"/>
          <p14:tracePt t="34688" x="3954463" y="3459163"/>
          <p14:tracePt t="34704" x="4068763" y="3497263"/>
          <p14:tracePt t="34721" x="4137025" y="3527425"/>
          <p14:tracePt t="34738" x="4191000" y="3535363"/>
          <p14:tracePt t="34754" x="4198938" y="3543300"/>
          <p14:tracePt t="34966" x="4198938" y="3551238"/>
          <p14:tracePt t="34974" x="4183063" y="3559175"/>
          <p14:tracePt t="34990" x="4175125" y="3565525"/>
          <p14:tracePt t="34998" x="4160838" y="3565525"/>
          <p14:tracePt t="35006" x="4152900" y="3565525"/>
          <p14:tracePt t="35021" x="4144963" y="3573463"/>
          <p14:tracePt t="35038" x="4137025" y="3573463"/>
          <p14:tracePt t="35406" x="4237038" y="3573463"/>
          <p14:tracePt t="35414" x="4495800" y="3603625"/>
          <p14:tracePt t="35422" x="4838700" y="3657600"/>
          <p14:tracePt t="35438" x="5562600" y="3673475"/>
          <p14:tracePt t="35455" x="6286500" y="3687763"/>
          <p14:tracePt t="35471" x="6781800" y="3687763"/>
          <p14:tracePt t="35488" x="6956425" y="3687763"/>
          <p14:tracePt t="35505" x="6964363" y="3687763"/>
          <p14:tracePt t="35538" x="6972300" y="3679825"/>
          <p14:tracePt t="35555" x="6964363" y="3641725"/>
          <p14:tracePt t="35571" x="6934200" y="3597275"/>
          <p14:tracePt t="35588" x="6858000" y="3551238"/>
          <p14:tracePt t="35605" x="6713538" y="3521075"/>
          <p14:tracePt t="35621" x="6637338" y="3513138"/>
          <p14:tracePt t="35638" x="6492875" y="3521075"/>
          <p14:tracePt t="35655" x="6384925" y="3565525"/>
          <p14:tracePt t="35671" x="6294438" y="3603625"/>
          <p14:tracePt t="35688" x="6202363" y="3649663"/>
          <p14:tracePt t="35705" x="6118225" y="3665538"/>
          <p14:tracePt t="35721" x="6057900" y="3665538"/>
          <p14:tracePt t="35738" x="6003925" y="3665538"/>
          <p14:tracePt t="35755" x="5913438" y="3649663"/>
          <p14:tracePt t="35771" x="5837238" y="3589338"/>
          <p14:tracePt t="35788" x="5761038" y="3527425"/>
          <p14:tracePt t="35804" x="5745163" y="3497263"/>
          <p14:tracePt t="35821" x="5737225" y="3475038"/>
          <p14:tracePt t="35838" x="5737225" y="3467100"/>
          <p14:tracePt t="35950" x="5730875" y="3459163"/>
          <p14:tracePt t="35957" x="5722938" y="3444875"/>
          <p14:tracePt t="35965" x="5692775" y="3413125"/>
          <p14:tracePt t="35973" x="5684838" y="3406775"/>
          <p14:tracePt t="36269" x="5668963" y="3406775"/>
          <p14:tracePt t="36277" x="5616575" y="3444875"/>
          <p14:tracePt t="36285" x="5540375" y="3482975"/>
          <p14:tracePt t="36293" x="5426075" y="3513138"/>
          <p14:tracePt t="36304" x="5303838" y="3543300"/>
          <p14:tracePt t="36321" x="4868863" y="3589338"/>
          <p14:tracePt t="36338" x="4411663" y="3589338"/>
          <p14:tracePt t="36354" x="4046538" y="3565525"/>
          <p14:tracePt t="36371" x="3848100" y="3497263"/>
          <p14:tracePt t="36388" x="3794125" y="3482975"/>
          <p14:tracePt t="36502" x="3787775" y="3475038"/>
          <p14:tracePt t="36518" x="3787775" y="3467100"/>
          <p14:tracePt t="36526" x="3771900" y="3436938"/>
          <p14:tracePt t="36538" x="3763963" y="3421063"/>
          <p14:tracePt t="36555" x="3756025" y="3413125"/>
          <p14:tracePt t="36572" x="3749675" y="3390900"/>
          <p14:tracePt t="36654" x="3779838" y="3390900"/>
          <p14:tracePt t="36662" x="3810000" y="3390900"/>
          <p14:tracePt t="36672" x="3832225" y="3390900"/>
          <p14:tracePt t="36688" x="3902075" y="3398838"/>
          <p14:tracePt t="36705" x="3978275" y="3398838"/>
          <p14:tracePt t="36722" x="4008438" y="3398838"/>
          <p14:tracePt t="36738" x="4022725" y="3398838"/>
          <p14:tracePt t="36772" x="4030663" y="3398838"/>
          <p14:tracePt t="36788" x="4038600" y="3390900"/>
          <p14:tracePt t="36854" x="4046538" y="3382963"/>
          <p14:tracePt t="36862" x="4054475" y="3375025"/>
          <p14:tracePt t="36894" x="4054475" y="3368675"/>
          <p14:tracePt t="36918" x="4054475" y="3360738"/>
          <p14:tracePt t="36989" x="4076700" y="3360738"/>
          <p14:tracePt t="36997" x="4084638" y="3360738"/>
          <p14:tracePt t="37005" x="4106863" y="3360738"/>
          <p14:tracePt t="37021" x="4152900" y="3413125"/>
          <p14:tracePt t="37038" x="4183063" y="3429000"/>
          <p14:tracePt t="37118" x="4198938" y="3421063"/>
          <p14:tracePt t="37126" x="4198938" y="3413125"/>
          <p14:tracePt t="37134" x="4198938" y="3398838"/>
          <p14:tracePt t="37142" x="4213225" y="3375025"/>
          <p14:tracePt t="37155" x="4221163" y="3360738"/>
          <p14:tracePt t="37172" x="4229100" y="3352800"/>
          <p14:tracePt t="37189" x="4237038" y="3336925"/>
          <p14:tracePt t="37230" x="4244975" y="3330575"/>
          <p14:tracePt t="37254" x="4251325" y="3330575"/>
          <p14:tracePt t="37278" x="4259263" y="3330575"/>
          <p14:tracePt t="37358" x="4267200" y="3330575"/>
          <p14:tracePt t="37374" x="4283075" y="3330575"/>
          <p14:tracePt t="37382" x="4297363" y="3322638"/>
          <p14:tracePt t="37390" x="4305300" y="3314700"/>
          <p14:tracePt t="37405" x="4321175" y="3314700"/>
          <p14:tracePt t="37422" x="4343400" y="3298825"/>
          <p14:tracePt t="37439" x="4351338" y="3298825"/>
          <p14:tracePt t="37455" x="4373563" y="3298825"/>
          <p14:tracePt t="37472" x="4419600" y="3298825"/>
          <p14:tracePt t="37489" x="4495800" y="3298825"/>
          <p14:tracePt t="37505" x="4564063" y="3298825"/>
          <p14:tracePt t="37522" x="4618038" y="3298825"/>
          <p14:tracePt t="37539" x="4632325" y="3298825"/>
          <p14:tracePt t="37646" x="4648200" y="3306763"/>
          <p14:tracePt t="37654" x="4656138" y="3322638"/>
          <p14:tracePt t="37662" x="4656138" y="3336925"/>
          <p14:tracePt t="37678" x="4656138" y="3344863"/>
          <p14:tracePt t="37758" x="4656138" y="3330575"/>
          <p14:tracePt t="37765" x="4656138" y="3306763"/>
          <p14:tracePt t="37773" x="4656138" y="3284538"/>
          <p14:tracePt t="37789" x="4656138" y="3260725"/>
          <p14:tracePt t="37805" x="4632325" y="3216275"/>
          <p14:tracePt t="37822" x="4625975" y="3200400"/>
          <p14:tracePt t="37839" x="4618038" y="3200400"/>
          <p14:tracePt t="37894" x="4610100" y="3200400"/>
          <p14:tracePt t="37982" x="4602163" y="3200400"/>
          <p14:tracePt t="37998" x="4594225" y="3200400"/>
          <p14:tracePt t="38006" x="4587875" y="3216275"/>
          <p14:tracePt t="38014" x="4579938" y="3216275"/>
          <p14:tracePt t="38022" x="4572000" y="3222625"/>
          <p14:tracePt t="38039" x="4564063" y="3238500"/>
          <p14:tracePt t="38510" x="4556125" y="3238500"/>
          <p14:tracePt t="38526" x="4572000" y="3246438"/>
          <p14:tracePt t="38535" x="4678363" y="3276600"/>
          <p14:tracePt t="38542" x="4914900" y="3314700"/>
          <p14:tracePt t="38556" x="5143500" y="3314700"/>
          <p14:tracePt t="38572" x="5570538" y="3336925"/>
          <p14:tracePt t="38589" x="6073775" y="3352800"/>
          <p14:tracePt t="38606" x="6194425" y="3352800"/>
          <p14:tracePt t="38622" x="6202363" y="3352800"/>
          <p14:tracePt t="38757" x="6210300" y="3352800"/>
          <p14:tracePt t="38765" x="6218238" y="3352800"/>
          <p14:tracePt t="38806" x="6226175" y="3352800"/>
          <p14:tracePt t="38814" x="6240463" y="3360738"/>
          <p14:tracePt t="38822" x="6270625" y="3368675"/>
          <p14:tracePt t="38839" x="6294438" y="3375025"/>
          <p14:tracePt t="38856" x="6302375" y="3375025"/>
          <p14:tracePt t="38942" x="6278563" y="3375025"/>
          <p14:tracePt t="38950" x="6256338" y="3368675"/>
          <p14:tracePt t="38958" x="6232525" y="3368675"/>
          <p14:tracePt t="38973" x="6149975" y="3360738"/>
          <p14:tracePt t="38989" x="6073775" y="3360738"/>
          <p14:tracePt t="39006" x="5768975" y="3436938"/>
          <p14:tracePt t="39023" x="5532438" y="3482975"/>
          <p14:tracePt t="39039" x="5287963" y="3505200"/>
          <p14:tracePt t="39056" x="5075238" y="3505200"/>
          <p14:tracePt t="39073" x="4914900" y="3505200"/>
          <p14:tracePt t="39089" x="4808538" y="3482975"/>
          <p14:tracePt t="39106" x="4770438" y="3459163"/>
          <p14:tracePt t="39123" x="4762500" y="3451225"/>
          <p14:tracePt t="39156" x="4754563" y="3436938"/>
          <p14:tracePt t="39173" x="4754563" y="3406775"/>
          <p14:tracePt t="39189" x="4754563" y="3398838"/>
          <p14:tracePt t="39206" x="4754563" y="3390900"/>
          <p14:tracePt t="39223" x="4754563" y="3382963"/>
          <p14:tracePt t="39239" x="4754563" y="3375025"/>
          <p14:tracePt t="39256" x="4754563" y="3360738"/>
          <p14:tracePt t="39273" x="4754563" y="3352800"/>
          <p14:tracePt t="39289" x="4762500" y="3344863"/>
          <p14:tracePt t="39306" x="4770438" y="3336925"/>
          <p14:tracePt t="39323" x="4778375" y="3330575"/>
          <p14:tracePt t="39339" x="4778375" y="3322638"/>
          <p14:tracePt t="39478" x="4784725" y="3322638"/>
          <p14:tracePt t="39486" x="4792663" y="3368675"/>
          <p14:tracePt t="39494" x="4800600" y="3382963"/>
          <p14:tracePt t="39506" x="4808538" y="3398838"/>
          <p14:tracePt t="39523" x="4822825" y="3421063"/>
          <p14:tracePt t="39539" x="4830763" y="3429000"/>
          <p14:tracePt t="39566" x="4838700" y="3429000"/>
          <p14:tracePt t="39574" x="4846638" y="3429000"/>
          <p14:tracePt t="39589" x="4876800" y="3429000"/>
          <p14:tracePt t="39606" x="4945063" y="3398838"/>
          <p14:tracePt t="39623" x="5013325" y="3360738"/>
          <p14:tracePt t="39639" x="5045075" y="3336925"/>
          <p14:tracePt t="39656" x="5051425" y="3330575"/>
          <p14:tracePt t="39773" x="5059363" y="3330575"/>
          <p14:tracePt t="39781" x="5067300" y="3330575"/>
          <p14:tracePt t="39789" x="5075238" y="3330575"/>
          <p14:tracePt t="39806" x="5105400" y="3330575"/>
          <p14:tracePt t="39823" x="5121275" y="3336925"/>
          <p14:tracePt t="40139" x="5121275" y="3344863"/>
          <p14:tracePt t="40174" x="5121275" y="3352800"/>
          <p14:tracePt t="40198" x="5121275" y="3360738"/>
          <p14:tracePt t="40238" x="5113338" y="3360738"/>
          <p14:tracePt t="40246" x="5105400" y="3360738"/>
          <p14:tracePt t="40256" x="5097463" y="3360738"/>
          <p14:tracePt t="40310" x="5089525" y="3360738"/>
          <p14:tracePt t="40406" x="5089525" y="3352800"/>
          <p14:tracePt t="40414" x="5097463" y="3344863"/>
          <p14:tracePt t="40423" x="5121275" y="3336925"/>
          <p14:tracePt t="40440" x="5181600" y="3314700"/>
          <p14:tracePt t="40457" x="5235575" y="3292475"/>
          <p14:tracePt t="40473" x="5280025" y="3260725"/>
          <p14:tracePt t="40490" x="5287963" y="3254375"/>
          <p14:tracePt t="40506" x="5295900" y="3246438"/>
          <p14:tracePt t="40540" x="5295900" y="3238500"/>
          <p14:tracePt t="40556" x="5295900" y="3222625"/>
          <p14:tracePt t="40750" x="5303838" y="3216275"/>
          <p14:tracePt t="40758" x="5311775" y="3216275"/>
          <p14:tracePt t="40774" x="5334000" y="3222625"/>
          <p14:tracePt t="40782" x="5341938" y="3238500"/>
          <p14:tracePt t="40790" x="5364163" y="3254375"/>
          <p14:tracePt t="40806" x="5394325" y="3284538"/>
          <p14:tracePt t="40823" x="5464175" y="3298825"/>
          <p14:tracePt t="40840" x="5608638" y="3322638"/>
          <p14:tracePt t="40857" x="5783263" y="3322638"/>
          <p14:tracePt t="40873" x="5981700" y="3322638"/>
          <p14:tracePt t="40890" x="6126163" y="3322638"/>
          <p14:tracePt t="40906" x="6226175" y="3314700"/>
          <p14:tracePt t="40923" x="6256338" y="3306763"/>
          <p14:tracePt t="40940" x="6278563" y="3298825"/>
          <p14:tracePt t="40957" x="6294438" y="3292475"/>
          <p14:tracePt t="40973" x="6332538" y="3292475"/>
          <p14:tracePt t="40990" x="6416675" y="3292475"/>
          <p14:tracePt t="41007" x="6530975" y="3292475"/>
          <p14:tracePt t="41023" x="6659563" y="3306763"/>
          <p14:tracePt t="41040" x="6804025" y="3352800"/>
          <p14:tracePt t="41057" x="6934200" y="3368675"/>
          <p14:tracePt t="41073" x="7040563" y="3382963"/>
          <p14:tracePt t="41090" x="7064375" y="3382963"/>
          <p14:tracePt t="41190" x="7078663" y="3382963"/>
          <p14:tracePt t="41198" x="7078663" y="3375025"/>
          <p14:tracePt t="41214" x="7086600" y="3368675"/>
          <p14:tracePt t="41223" x="7094538" y="3360738"/>
          <p14:tracePt t="41240" x="7170738" y="3344863"/>
          <p14:tracePt t="41257" x="7323138" y="3344863"/>
          <p14:tracePt t="41273" x="7527925" y="3344863"/>
          <p14:tracePt t="41290" x="7734300" y="3344863"/>
          <p14:tracePt t="41307" x="7870825" y="3344863"/>
          <p14:tracePt t="41323" x="7894638" y="3344863"/>
          <p14:tracePt t="41462" x="7878763" y="3344863"/>
          <p14:tracePt t="41470" x="7856538" y="3368675"/>
          <p14:tracePt t="41478" x="7826375" y="3390900"/>
          <p14:tracePt t="41490" x="7788275" y="3398838"/>
          <p14:tracePt t="41507" x="7704138" y="3398838"/>
          <p14:tracePt t="41523" x="7627938" y="3398838"/>
          <p14:tracePt t="41540" x="7597775" y="3398838"/>
          <p14:tracePt t="41557" x="7581900" y="3398838"/>
          <p14:tracePt t="41662" x="7597775" y="3398838"/>
          <p14:tracePt t="41670" x="7627938" y="3398838"/>
          <p14:tracePt t="41678" x="7658100" y="3398838"/>
          <p14:tracePt t="41690" x="7680325" y="3398838"/>
          <p14:tracePt t="41707" x="7756525" y="3398838"/>
          <p14:tracePt t="41724" x="7788275" y="3398838"/>
          <p14:tracePt t="41740" x="7794625" y="3398838"/>
          <p14:tracePt t="41790" x="7764463" y="3398838"/>
          <p14:tracePt t="41798" x="7718425" y="3390900"/>
          <p14:tracePt t="41807" x="7635875" y="3390900"/>
          <p14:tracePt t="41823" x="7459663" y="3398838"/>
          <p14:tracePt t="41840" x="7261225" y="3398838"/>
          <p14:tracePt t="41857" x="7102475" y="3398838"/>
          <p14:tracePt t="41874" x="7026275" y="3398838"/>
          <p14:tracePt t="41942" x="7056438" y="3398838"/>
          <p14:tracePt t="41950" x="7086600" y="3398838"/>
          <p14:tracePt t="41958" x="7146925" y="3398838"/>
          <p14:tracePt t="41974" x="7285038" y="3398838"/>
          <p14:tracePt t="41990" x="7407275" y="3398838"/>
          <p14:tracePt t="42007" x="7475538" y="3406775"/>
          <p14:tracePt t="42086" x="7467600" y="3406775"/>
          <p14:tracePt t="42094" x="7445375" y="3406775"/>
          <p14:tracePt t="42102" x="7407275" y="3406775"/>
          <p14:tracePt t="42110" x="7345363" y="3406775"/>
          <p14:tracePt t="42124" x="7269163" y="3406775"/>
          <p14:tracePt t="42140" x="7200900" y="3406775"/>
          <p14:tracePt t="42157" x="7192963" y="3406775"/>
          <p14:tracePt t="42230" x="7216775" y="3406775"/>
          <p14:tracePt t="42238" x="7239000" y="3406775"/>
          <p14:tracePt t="42246" x="7269163" y="3406775"/>
          <p14:tracePt t="42257" x="7315200" y="3406775"/>
          <p14:tracePt t="42274" x="7399338" y="3406775"/>
          <p14:tracePt t="42290" x="7467600" y="3390900"/>
          <p14:tracePt t="42307" x="7489825" y="3390900"/>
          <p14:tracePt t="42406" x="7475538" y="3382963"/>
          <p14:tracePt t="42414" x="7459663" y="3382963"/>
          <p14:tracePt t="42424" x="7437438" y="3375025"/>
          <p14:tracePt t="42441" x="7399338" y="3360738"/>
          <p14:tracePt t="42457" x="7391400" y="3352800"/>
          <p14:tracePt t="42518" x="7399338" y="3352800"/>
          <p14:tracePt t="42526" x="7407275" y="3352800"/>
          <p14:tracePt t="42534" x="7437438" y="3352800"/>
          <p14:tracePt t="42542" x="7459663" y="3352800"/>
          <p14:tracePt t="42557" x="7483475" y="3352800"/>
          <p14:tracePt t="42574" x="7513638" y="3352800"/>
          <p14:tracePt t="42590" x="7521575" y="3352800"/>
          <p14:tracePt t="42624" x="7521575" y="3344863"/>
          <p14:tracePt t="42640" x="7521575" y="3314700"/>
          <p14:tracePt t="42657" x="7521575" y="3292475"/>
          <p14:tracePt t="42674" x="7521575" y="3276600"/>
          <p14:tracePt t="42691" x="7521575" y="3254375"/>
          <p14:tracePt t="42707" x="7521575" y="3238500"/>
          <p14:tracePt t="42822" x="7527925" y="3238500"/>
          <p14:tracePt t="42830" x="7535863" y="3284538"/>
          <p14:tracePt t="42841" x="7551738" y="3336925"/>
          <p14:tracePt t="42857" x="7581900" y="3444875"/>
          <p14:tracePt t="42874" x="7597775" y="3482975"/>
          <p14:tracePt t="42958" x="7612063" y="3475038"/>
          <p14:tracePt t="42966" x="7620000" y="3459163"/>
          <p14:tracePt t="42974" x="7620000" y="3451225"/>
          <p14:tracePt t="42991" x="7635875" y="3421063"/>
          <p14:tracePt t="43007" x="7642225" y="3406775"/>
          <p14:tracePt t="43024" x="7650163" y="3398838"/>
          <p14:tracePt t="43041" x="7666038" y="3398838"/>
          <p14:tracePt t="43057" x="7688263" y="3398838"/>
          <p14:tracePt t="43074" x="7712075" y="3390900"/>
          <p14:tracePt t="43091" x="7718425" y="3390900"/>
          <p14:tracePt t="43134" x="7726363" y="3390900"/>
          <p14:tracePt t="43150" x="7734300" y="3390900"/>
          <p14:tracePt t="43166" x="7750175" y="3390900"/>
          <p14:tracePt t="43182" x="7756525" y="3390900"/>
          <p14:tracePt t="43214" x="7772400" y="3390900"/>
          <p14:tracePt t="43222" x="7794625" y="3390900"/>
          <p14:tracePt t="43230" x="7802563" y="3390900"/>
          <p14:tracePt t="43241" x="7810500" y="3382963"/>
          <p14:tracePt t="43257" x="7826375" y="3375025"/>
          <p14:tracePt t="43366" x="7832725" y="3375025"/>
          <p14:tracePt t="43373" x="7848600" y="3375025"/>
          <p14:tracePt t="43381" x="7864475" y="3375025"/>
          <p14:tracePt t="43390" x="7886700" y="3375025"/>
          <p14:tracePt t="43407" x="7970838" y="3375025"/>
          <p14:tracePt t="43424" x="8039100" y="3390900"/>
          <p14:tracePt t="43440" x="8047038" y="3390900"/>
          <p14:tracePt t="43766" x="8054975" y="3390900"/>
          <p14:tracePt t="43773" x="8047038" y="3390900"/>
          <p14:tracePt t="43781" x="7993063" y="3390900"/>
          <p14:tracePt t="43791" x="7894638" y="3421063"/>
          <p14:tracePt t="43808" x="7521575" y="3489325"/>
          <p14:tracePt t="43824" x="6727825" y="3565525"/>
          <p14:tracePt t="43841" x="5592763" y="3565525"/>
          <p14:tracePt t="43858" x="4321175" y="3565525"/>
          <p14:tracePt t="43874" x="3292475" y="3565525"/>
          <p14:tracePt t="43877" x="2917825" y="3565525"/>
          <p14:tracePt t="43891" x="2667000" y="3565525"/>
          <p14:tracePt t="43908" x="2514600" y="3565525"/>
          <p14:tracePt t="43924" x="2484438" y="3565525"/>
          <p14:tracePt t="43941" x="2476500" y="3565525"/>
          <p14:tracePt t="43959" x="2454275" y="3565525"/>
          <p14:tracePt t="43974" x="2370138" y="3551238"/>
          <p14:tracePt t="43991" x="2232025" y="3551238"/>
          <p14:tracePt t="44008" x="2179638" y="3551238"/>
          <p14:tracePt t="44024" x="2163763" y="3543300"/>
          <p14:tracePt t="44166" x="2163763" y="3559175"/>
          <p14:tracePt t="44174" x="2187575" y="3603625"/>
          <p14:tracePt t="44182" x="2225675" y="3641725"/>
          <p14:tracePt t="44191" x="2247900" y="3665538"/>
          <p14:tracePt t="44208" x="2301875" y="3711575"/>
          <p14:tracePt t="44224" x="2362200" y="3763963"/>
          <p14:tracePt t="44241" x="2384425" y="3787775"/>
          <p14:tracePt t="44258" x="2384425" y="3794125"/>
          <p14:tracePt t="44878" x="2400300" y="3794125"/>
          <p14:tracePt t="44886" x="2430463" y="3794125"/>
          <p14:tracePt t="44894" x="2476500" y="3794125"/>
          <p14:tracePt t="44908" x="2484438" y="3794125"/>
          <p14:tracePt t="44925" x="2536825" y="3794125"/>
          <p14:tracePt t="44941" x="2574925" y="3779838"/>
          <p14:tracePt t="44958" x="2582863" y="3779838"/>
          <p14:tracePt t="44975" x="2590800" y="3779838"/>
          <p14:tracePt t="45070" x="2606675" y="3779838"/>
          <p14:tracePt t="45078" x="2620963" y="3779838"/>
          <p14:tracePt t="45086" x="2644775" y="3779838"/>
          <p14:tracePt t="45094" x="2682875" y="3787775"/>
          <p14:tracePt t="45108" x="2743200" y="3825875"/>
          <p14:tracePt t="45125" x="2873375" y="3870325"/>
          <p14:tracePt t="45141" x="3001963" y="3908425"/>
          <p14:tracePt t="45158" x="3040063" y="3916363"/>
          <p14:tracePt t="45191" x="3055938" y="3916363"/>
          <p14:tracePt t="45214" x="3063875" y="3916363"/>
          <p14:tracePt t="45225" x="3063875" y="3908425"/>
          <p14:tracePt t="45241" x="3063875" y="3886200"/>
          <p14:tracePt t="45258" x="3078163" y="3856038"/>
          <p14:tracePt t="45275" x="3078163" y="3848100"/>
          <p14:tracePt t="45291" x="3078163" y="3832225"/>
          <p14:tracePt t="45308" x="3086100" y="3825875"/>
          <p14:tracePt t="45390" x="3086100" y="3817938"/>
          <p14:tracePt t="45502" x="3086100" y="3810000"/>
          <p14:tracePt t="45518" x="3094038" y="3810000"/>
          <p14:tracePt t="45526" x="3094038" y="3817938"/>
          <p14:tracePt t="45534" x="3101975" y="3817938"/>
          <p14:tracePt t="45638" x="3116263" y="3817938"/>
          <p14:tracePt t="45646" x="3132138" y="3817938"/>
          <p14:tracePt t="45658" x="3162300" y="3817938"/>
          <p14:tracePt t="45675" x="3216275" y="3817938"/>
          <p14:tracePt t="45692" x="3276600" y="3810000"/>
          <p14:tracePt t="45708" x="3322638" y="3794125"/>
          <p14:tracePt t="45725" x="3390900" y="3779838"/>
          <p14:tracePt t="45742" x="3413125" y="3763963"/>
          <p14:tracePt t="45758" x="3421063" y="3763963"/>
          <p14:tracePt t="45974" x="3436938" y="3749675"/>
          <p14:tracePt t="45982" x="3436938" y="3733800"/>
          <p14:tracePt t="46006" x="3451225" y="3711575"/>
          <p14:tracePt t="46014" x="3459163" y="3695700"/>
          <p14:tracePt t="46025" x="3467100" y="3679825"/>
          <p14:tracePt t="46042" x="3489325" y="3657600"/>
          <p14:tracePt t="46058" x="3505200" y="3627438"/>
          <p14:tracePt t="46075" x="3513138" y="3619500"/>
          <p14:tracePt t="46092" x="3513138" y="3589338"/>
          <p14:tracePt t="46108" x="3521075" y="3573463"/>
          <p14:tracePt t="46125" x="3521075" y="3543300"/>
          <p14:tracePt t="46142" x="3527425" y="3527425"/>
          <p14:tracePt t="46158" x="3527425" y="3521075"/>
          <p14:tracePt t="47014" x="3527425" y="3513138"/>
          <p14:tracePt t="47142" x="3535363" y="3535363"/>
          <p14:tracePt t="47150" x="3543300" y="3589338"/>
          <p14:tracePt t="47159" x="3543300" y="3611563"/>
          <p14:tracePt t="47176" x="3551238" y="3641725"/>
          <p14:tracePt t="47210" x="3565525" y="3687763"/>
          <p14:tracePt t="47358" x="3581400" y="3703638"/>
          <p14:tracePt t="47366" x="3641725" y="3733800"/>
          <p14:tracePt t="47376" x="3711575" y="3779838"/>
          <p14:tracePt t="47392" x="3779838" y="3794125"/>
          <p14:tracePt t="47409" x="3878263" y="3848100"/>
          <p14:tracePt t="47426" x="3924300" y="3863975"/>
          <p14:tracePt t="47442" x="3940175" y="3870325"/>
          <p14:tracePt t="47950" x="3954463" y="3863975"/>
          <p14:tracePt t="47958" x="3954463" y="3856038"/>
          <p14:tracePt t="47966" x="3962400" y="3848100"/>
          <p14:tracePt t="47976" x="3962400" y="3825875"/>
          <p14:tracePt t="47992" x="3970338" y="3787775"/>
          <p14:tracePt t="48009" x="3978275" y="3749675"/>
          <p14:tracePt t="48026" x="3978275" y="3717925"/>
          <p14:tracePt t="48042" x="3984625" y="3711575"/>
          <p14:tracePt t="48230" x="3992563" y="3711575"/>
          <p14:tracePt t="48262" x="4008438" y="3711575"/>
          <p14:tracePt t="48270" x="4008438" y="3717925"/>
          <p14:tracePt t="48278" x="4016375" y="3725863"/>
          <p14:tracePt t="48494" x="4022725" y="3725863"/>
          <p14:tracePt t="48502" x="4030663" y="3725863"/>
          <p14:tracePt t="48511" x="4046538" y="3725863"/>
          <p14:tracePt t="48526" x="4092575" y="3725863"/>
          <p14:tracePt t="48543" x="4168775" y="3749675"/>
          <p14:tracePt t="48559" x="4206875" y="3749675"/>
          <p14:tracePt t="48576" x="4229100" y="3756025"/>
          <p14:tracePt t="48679" x="4237038" y="3756025"/>
          <p14:tracePt t="48702" x="4244975" y="3756025"/>
          <p14:tracePt t="48710" x="4251325" y="3756025"/>
          <p14:tracePt t="48718" x="4259263" y="3756025"/>
          <p14:tracePt t="48726" x="4259263" y="3749675"/>
          <p14:tracePt t="48749" x="4259263" y="3733800"/>
          <p14:tracePt t="48759" x="4267200" y="3733800"/>
          <p14:tracePt t="48776" x="4275138" y="3725863"/>
          <p14:tracePt t="48793" x="4283075" y="3711575"/>
          <p14:tracePt t="48809" x="4289425" y="3703638"/>
          <p14:tracePt t="48826" x="4297363" y="3695700"/>
          <p14:tracePt t="48843" x="4305300" y="3679825"/>
          <p14:tracePt t="48859" x="4313238" y="3673475"/>
          <p14:tracePt t="48876" x="4327525" y="3665538"/>
          <p14:tracePt t="48893" x="4327525" y="3657600"/>
          <p14:tracePt t="48909" x="4351338" y="3649663"/>
          <p14:tracePt t="48926" x="4365625" y="3635375"/>
          <p14:tracePt t="48943" x="4389438" y="3635375"/>
          <p14:tracePt t="48959" x="4403725" y="3627438"/>
          <p14:tracePt t="48976" x="4419600" y="3611563"/>
          <p14:tracePt t="48993" x="4427538" y="3603625"/>
          <p14:tracePt t="49010" x="4449763" y="3589338"/>
          <p14:tracePt t="49026" x="4473575" y="3565525"/>
          <p14:tracePt t="49043" x="4479925" y="3551238"/>
          <p14:tracePt t="49060" x="4495800" y="3535363"/>
          <p14:tracePt t="49076" x="4511675" y="3513138"/>
          <p14:tracePt t="49093" x="4525963" y="3497263"/>
          <p14:tracePt t="49109" x="4533900" y="3489325"/>
          <p14:tracePt t="49126" x="4533900" y="3482975"/>
          <p14:tracePt t="49143" x="4533900" y="3475038"/>
          <p14:tracePt t="49160" x="4541838" y="3475038"/>
          <p14:tracePt t="49193" x="4541838" y="3467100"/>
          <p14:tracePt t="49414" x="4541838" y="3489325"/>
          <p14:tracePt t="49430" x="4541838" y="3497263"/>
          <p14:tracePt t="49438" x="4541838" y="3513138"/>
          <p14:tracePt t="49446" x="4533900" y="3521075"/>
          <p14:tracePt t="49486" x="4533900" y="3527425"/>
          <p14:tracePt t="50382" x="4533900" y="3543300"/>
          <p14:tracePt t="50390" x="4556125" y="3565525"/>
          <p14:tracePt t="50398" x="4572000" y="3581400"/>
          <p14:tracePt t="50410" x="4587875" y="3597275"/>
          <p14:tracePt t="50427" x="4610100" y="3603625"/>
          <p14:tracePt t="50443" x="4670425" y="3627438"/>
          <p14:tracePt t="50460" x="4732338" y="3641725"/>
          <p14:tracePt t="50477" x="4816475" y="3673475"/>
          <p14:tracePt t="50493" x="4830763" y="3679825"/>
          <p14:tracePt t="50510" x="4884738" y="3695700"/>
          <p14:tracePt t="50527" x="4906963" y="3695700"/>
          <p14:tracePt t="50583" x="4914900" y="3695700"/>
          <p14:tracePt t="50590" x="4930775" y="3695700"/>
          <p14:tracePt t="50598" x="4945063" y="3695700"/>
          <p14:tracePt t="50610" x="4953000" y="3703638"/>
          <p14:tracePt t="50627" x="4991100" y="3703638"/>
          <p14:tracePt t="50643" x="5013325" y="3717925"/>
          <p14:tracePt t="50660" x="5045075" y="3733800"/>
          <p14:tracePt t="50757" x="5051425" y="3733800"/>
          <p14:tracePt t="50765" x="5051425" y="3741738"/>
          <p14:tracePt t="50773" x="5067300" y="3756025"/>
          <p14:tracePt t="50782" x="5089525" y="3771900"/>
          <p14:tracePt t="50794" x="5097463" y="3779838"/>
          <p14:tracePt t="50814" x="5097463" y="3787775"/>
          <p14:tracePt t="50827" x="5105400" y="3794125"/>
          <p14:tracePt t="50942" x="5097463" y="3794125"/>
          <p14:tracePt t="50950" x="5089525" y="3794125"/>
          <p14:tracePt t="50960" x="5075238" y="3794125"/>
          <p14:tracePt t="50977" x="5051425" y="3787775"/>
          <p14:tracePt t="50994" x="5037138" y="3787775"/>
          <p14:tracePt t="51010" x="5021263" y="3787775"/>
          <p14:tracePt t="51027" x="5013325" y="3787775"/>
          <p14:tracePt t="51044" x="4999038" y="3787775"/>
          <p14:tracePt t="51060" x="4968875" y="3787775"/>
          <p14:tracePt t="51077" x="4945063" y="3787775"/>
          <p14:tracePt t="51094" x="4930775" y="3794125"/>
          <p14:tracePt t="51254" x="4914900" y="3794125"/>
          <p14:tracePt t="51326" x="4906963" y="3794125"/>
          <p14:tracePt t="51350" x="4899025" y="3794125"/>
          <p14:tracePt t="51374" x="4892675" y="3802063"/>
          <p14:tracePt t="51526" x="4899025" y="3802063"/>
          <p14:tracePt t="51534" x="4906963" y="3802063"/>
          <p14:tracePt t="51544" x="4914900" y="3802063"/>
          <p14:tracePt t="51560" x="4930775" y="3794125"/>
          <p14:tracePt t="51577" x="4937125" y="3787775"/>
          <p14:tracePt t="51594" x="4953000" y="3771900"/>
          <p14:tracePt t="51610" x="4968875" y="3771900"/>
          <p14:tracePt t="51627" x="4975225" y="3756025"/>
          <p14:tracePt t="51644" x="4983163" y="3756025"/>
          <p14:tracePt t="51661" x="4999038" y="3749675"/>
          <p14:tracePt t="51677" x="5013325" y="3741738"/>
          <p14:tracePt t="51711" x="5029200" y="3733800"/>
          <p14:tracePt t="51727" x="5059363" y="3733800"/>
          <p14:tracePt t="51744" x="5089525" y="3733800"/>
          <p14:tracePt t="51761" x="5105400" y="3733800"/>
          <p14:tracePt t="51777" x="5113338" y="3733800"/>
          <p14:tracePt t="51811" x="5121275" y="3733800"/>
          <p14:tracePt t="51827" x="5135563" y="3741738"/>
          <p14:tracePt t="51844" x="5159375" y="3763963"/>
          <p14:tracePt t="51861" x="5165725" y="3763963"/>
          <p14:tracePt t="51877" x="5173663" y="3763963"/>
          <p14:tracePt t="51942" x="5189538" y="3763963"/>
          <p14:tracePt t="51950" x="5197475" y="3749675"/>
          <p14:tracePt t="51961" x="5203825" y="3749675"/>
          <p14:tracePt t="51977" x="5219700" y="3717925"/>
          <p14:tracePt t="51994" x="5227638" y="3703638"/>
          <p14:tracePt t="52011" x="5241925" y="3673475"/>
          <p14:tracePt t="52027" x="5249863" y="3665538"/>
          <p14:tracePt t="52044" x="5265738" y="3641725"/>
          <p14:tracePt t="52061" x="5273675" y="3635375"/>
          <p14:tracePt t="52077" x="5280025" y="3635375"/>
          <p14:tracePt t="52094" x="5287963" y="3619500"/>
          <p14:tracePt t="52134" x="5295900" y="3619500"/>
          <p14:tracePt t="52144" x="5303838" y="3619500"/>
          <p14:tracePt t="52161" x="5311775" y="3619500"/>
          <p14:tracePt t="52862" x="5295900" y="3619500"/>
          <p14:tracePt t="52870" x="5257800" y="3619500"/>
          <p14:tracePt t="52878" x="5203825" y="3619500"/>
          <p14:tracePt t="52894" x="4960938" y="3673475"/>
          <p14:tracePt t="52911" x="4572000" y="3771900"/>
          <p14:tracePt t="52928" x="4046538" y="3863975"/>
          <p14:tracePt t="52944" x="3573463" y="3924300"/>
          <p14:tracePt t="52961" x="3246438" y="3954463"/>
          <p14:tracePt t="52978" x="3063875" y="3992563"/>
          <p14:tracePt t="52994" x="2963863" y="4000500"/>
          <p14:tracePt t="53011" x="2933700" y="4008438"/>
          <p14:tracePt t="53028" x="2925763" y="4016375"/>
          <p14:tracePt t="53044" x="2911475" y="4016375"/>
          <p14:tracePt t="53061" x="2857500" y="4046538"/>
          <p14:tracePt t="53078" x="2811463" y="4068763"/>
          <p14:tracePt t="53094" x="2765425" y="4076700"/>
          <p14:tracePt t="53150" x="2759075" y="4084638"/>
          <p14:tracePt t="53190" x="2751138" y="4092575"/>
          <p14:tracePt t="53206" x="2743200" y="4098925"/>
          <p14:tracePt t="53222" x="2735263" y="4106863"/>
          <p14:tracePt t="53230" x="2727325" y="4114800"/>
          <p14:tracePt t="53238" x="2713038" y="4122738"/>
          <p14:tracePt t="53470" x="2697163" y="4137025"/>
          <p14:tracePt t="53478" x="2682875" y="4175125"/>
          <p14:tracePt t="53494" x="2674938" y="4175125"/>
          <p14:tracePt t="53502" x="2674938" y="4183063"/>
          <p14:tracePt t="53742" x="2720975" y="4191000"/>
          <p14:tracePt t="53750" x="2903538" y="4191000"/>
          <p14:tracePt t="53761" x="3216275" y="4191000"/>
          <p14:tracePt t="53778" x="3978275" y="4191000"/>
          <p14:tracePt t="53795" x="4640263" y="4183063"/>
          <p14:tracePt t="53811" x="5227638" y="4092575"/>
          <p14:tracePt t="53828" x="5456238" y="4038600"/>
          <p14:tracePt t="53845" x="5592763" y="3946525"/>
          <p14:tracePt t="53861" x="5638800" y="3916363"/>
          <p14:tracePt t="53878" x="5783263" y="3840163"/>
          <p14:tracePt t="53895" x="5927725" y="3794125"/>
          <p14:tracePt t="53911" x="6073775" y="3779838"/>
          <p14:tracePt t="53928" x="6188075" y="3763963"/>
          <p14:tracePt t="53945" x="6294438" y="3756025"/>
          <p14:tracePt t="53961" x="6384925" y="3756025"/>
          <p14:tracePt t="53978" x="6545263" y="3756025"/>
          <p14:tracePt t="53995" x="6713538" y="3756025"/>
          <p14:tracePt t="54011" x="6904038" y="3756025"/>
          <p14:tracePt t="54028" x="7064375" y="3756025"/>
          <p14:tracePt t="54045" x="7208838" y="3756025"/>
          <p14:tracePt t="54110" x="7216775" y="3756025"/>
          <p14:tracePt t="54118" x="7231063" y="3756025"/>
          <p14:tracePt t="54128" x="7307263" y="3779838"/>
          <p14:tracePt t="54145" x="7489825" y="3856038"/>
          <p14:tracePt t="54161" x="7559675" y="3894138"/>
          <p14:tracePt t="54178" x="7589838" y="3902075"/>
          <p14:tracePt t="54195" x="7597775" y="3902075"/>
          <p14:tracePt t="54246" x="7604125" y="3902075"/>
          <p14:tracePt t="54254" x="7612063" y="3886200"/>
          <p14:tracePt t="54262" x="7612063" y="3870325"/>
          <p14:tracePt t="54278" x="7612063" y="3848100"/>
          <p14:tracePt t="54295" x="7612063" y="3810000"/>
          <p14:tracePt t="54311" x="7612063" y="3802063"/>
          <p14:tracePt t="54328" x="7612063" y="3787775"/>
          <p14:tracePt t="54389" x="7604125" y="3779838"/>
          <p14:tracePt t="54405" x="7597775" y="3779838"/>
          <p14:tracePt t="54421" x="7581900" y="3779838"/>
          <p14:tracePt t="54438" x="7559675" y="3787775"/>
          <p14:tracePt t="54445" x="7559675" y="3810000"/>
          <p14:tracePt t="54453" x="7559675" y="3832225"/>
          <p14:tracePt t="54462" x="7559675" y="3848100"/>
          <p14:tracePt t="54478" x="7559675" y="3870325"/>
          <p14:tracePt t="54495" x="7559675" y="3878263"/>
          <p14:tracePt t="54766" x="7566025" y="3870325"/>
          <p14:tracePt t="54773" x="7573963" y="3863975"/>
          <p14:tracePt t="54789" x="7589838" y="3840163"/>
          <p14:tracePt t="54797" x="7597775" y="3832225"/>
          <p14:tracePt t="54821" x="7620000" y="3817938"/>
          <p14:tracePt t="54958" x="7627938" y="3817938"/>
          <p14:tracePt t="54966" x="7635875" y="3817938"/>
          <p14:tracePt t="54982" x="7642225" y="3817938"/>
          <p14:tracePt t="54990" x="7650163" y="3817938"/>
          <p14:tracePt t="54998" x="7688263" y="3832225"/>
          <p14:tracePt t="55012" x="7704138" y="3840163"/>
          <p14:tracePt t="55070" x="7704138" y="3848100"/>
          <p14:tracePt t="55078" x="7712075" y="3848100"/>
          <p14:tracePt t="55086" x="7726363" y="3848100"/>
          <p14:tracePt t="55110" x="7734300" y="3840163"/>
          <p14:tracePt t="55118" x="7750175" y="3840163"/>
          <p14:tracePt t="55150" x="7756525" y="3825875"/>
          <p14:tracePt t="55158" x="7764463" y="3825875"/>
          <p14:tracePt t="55198" x="7772400" y="3825875"/>
          <p14:tracePt t="55230" x="7780338" y="3825875"/>
          <p14:tracePt t="55238" x="7788275" y="3825875"/>
          <p14:tracePt t="55247" x="7794625" y="3825875"/>
          <p14:tracePt t="55262" x="7848600" y="3825875"/>
          <p14:tracePt t="55278" x="7902575" y="3825875"/>
          <p14:tracePt t="55295" x="8008938" y="3825875"/>
          <p14:tracePt t="55312" x="8077200" y="3825875"/>
          <p14:tracePt t="55329" x="8161338" y="3825875"/>
          <p14:tracePt t="55345" x="8183563" y="3825875"/>
          <p14:tracePt t="55734" x="8169275" y="3825875"/>
          <p14:tracePt t="55766" x="8161338" y="3825875"/>
          <p14:tracePt t="55774" x="8145463" y="3825875"/>
          <p14:tracePt t="55782" x="8115300" y="3825875"/>
          <p14:tracePt t="55795" x="8093075" y="3825875"/>
          <p14:tracePt t="55812" x="7962900" y="3848100"/>
          <p14:tracePt t="55829" x="7383463" y="3992563"/>
          <p14:tracePt t="55845" x="6765925" y="4076700"/>
          <p14:tracePt t="55862" x="6057900" y="4191000"/>
          <p14:tracePt t="55879" x="5372100" y="4289425"/>
          <p14:tracePt t="55895" x="4678363" y="4373563"/>
          <p14:tracePt t="55912" x="4046538" y="4503738"/>
          <p14:tracePt t="55929" x="3413125" y="4656138"/>
          <p14:tracePt t="55945" x="2751138" y="4846638"/>
          <p14:tracePt t="55962" x="2133600" y="4945063"/>
          <p14:tracePt t="55979" x="1455738" y="5113338"/>
          <p14:tracePt t="55995" x="876300" y="5197475"/>
          <p14:tracePt t="56012" x="403225" y="5241925"/>
          <p14:tracePt t="56029" x="274638" y="5241925"/>
          <p14:tracePt t="56566" x="266700" y="5227638"/>
          <p14:tracePt t="56606" x="266700" y="5203825"/>
          <p14:tracePt t="56614" x="296863" y="5159375"/>
          <p14:tracePt t="56622" x="320675" y="5121275"/>
          <p14:tracePt t="56631" x="342900" y="5083175"/>
          <p14:tracePt t="56646" x="373063" y="5051425"/>
          <p14:tracePt t="56662" x="419100" y="4968875"/>
          <p14:tracePt t="56679" x="473075" y="4876800"/>
          <p14:tracePt t="56696" x="495300" y="4838700"/>
          <p14:tracePt t="56734" x="495300" y="4830763"/>
          <p14:tracePt t="56746" x="511175" y="4784725"/>
          <p14:tracePt t="56762" x="563563" y="4648200"/>
          <p14:tracePt t="56779" x="601663" y="4549775"/>
          <p14:tracePt t="56795" x="609600" y="4525963"/>
          <p14:tracePt t="56998" x="617538" y="4518025"/>
          <p14:tracePt t="57006" x="708025" y="4503738"/>
          <p14:tracePt t="57014" x="876300" y="4457700"/>
          <p14:tracePt t="57029" x="1189038" y="4359275"/>
          <p14:tracePt t="57046" x="1295400" y="4313238"/>
          <p14:tracePt t="57062" x="1409700" y="4251325"/>
          <p14:tracePt t="57079" x="1524000" y="4160838"/>
          <p14:tracePt t="57096" x="1622425" y="4060825"/>
          <p14:tracePt t="57113" x="1676400" y="3962400"/>
          <p14:tracePt t="57129" x="1736725" y="3848100"/>
          <p14:tracePt t="57146" x="1752600" y="3741738"/>
          <p14:tracePt t="57163" x="1768475" y="3641725"/>
          <p14:tracePt t="57179" x="1782763" y="3581400"/>
          <p14:tracePt t="57196" x="1806575" y="3527425"/>
          <p14:tracePt t="57213" x="1828800" y="3467100"/>
          <p14:tracePt t="57229" x="1836738" y="3451225"/>
          <p14:tracePt t="57246" x="1858963" y="3429000"/>
          <p14:tracePt t="57263" x="1866900" y="3429000"/>
          <p14:tracePt t="57279" x="1905000" y="3413125"/>
          <p14:tracePt t="57296" x="1958975" y="3413125"/>
          <p14:tracePt t="57313" x="2065338" y="3413125"/>
          <p14:tracePt t="57329" x="2263775" y="3436938"/>
          <p14:tracePt t="57346" x="2400300" y="3467100"/>
          <p14:tracePt t="57363" x="2536825" y="3467100"/>
          <p14:tracePt t="57379" x="2620963" y="3467100"/>
          <p14:tracePt t="57396" x="2659063" y="3467100"/>
          <p14:tracePt t="57413" x="2697163" y="3451225"/>
          <p14:tracePt t="57429" x="2705100" y="3436938"/>
          <p14:tracePt t="57431" x="2720975" y="3421063"/>
          <p14:tracePt t="57446" x="2727325" y="3390900"/>
          <p14:tracePt t="57463" x="2727325" y="3382963"/>
          <p14:tracePt t="57742" x="2727325" y="3413125"/>
          <p14:tracePt t="57750" x="2727325" y="3505200"/>
          <p14:tracePt t="57758" x="2727325" y="3581400"/>
          <p14:tracePt t="57766" x="2735263" y="3657600"/>
          <p14:tracePt t="57779" x="2751138" y="3711575"/>
          <p14:tracePt t="57796" x="2765425" y="3794125"/>
          <p14:tracePt t="57812" x="2765425" y="3810000"/>
          <p14:tracePt t="57829" x="2765425" y="3825875"/>
          <p14:tracePt t="57853" x="2765425" y="3863975"/>
          <p14:tracePt t="57862" x="2773363" y="3962400"/>
          <p14:tracePt t="57879" x="2803525" y="4098925"/>
          <p14:tracePt t="57896" x="2803525" y="4198938"/>
          <p14:tracePt t="57912" x="2803525" y="4275138"/>
          <p14:tracePt t="57929" x="2811463" y="4359275"/>
          <p14:tracePt t="57946" x="2835275" y="4465638"/>
          <p14:tracePt t="57963" x="2849563" y="4579938"/>
          <p14:tracePt t="57979" x="2873375" y="4716463"/>
          <p14:tracePt t="57996" x="2873375" y="4854575"/>
          <p14:tracePt t="58013" x="2879725" y="5051425"/>
          <p14:tracePt t="58029" x="2879725" y="5151438"/>
          <p14:tracePt t="58046" x="2879725" y="5241925"/>
          <p14:tracePt t="58063" x="2879725" y="5341938"/>
          <p14:tracePt t="58079" x="2879725" y="5410200"/>
          <p14:tracePt t="58096" x="2879725" y="5516563"/>
          <p14:tracePt t="58113" x="2879725" y="5622925"/>
          <p14:tracePt t="58129" x="2873375" y="5737225"/>
          <p14:tracePt t="58146" x="2857500" y="5851525"/>
          <p14:tracePt t="58163" x="2857500" y="5943600"/>
          <p14:tracePt t="58180" x="2857500" y="6042025"/>
          <p14:tracePt t="58196" x="2857500" y="6134100"/>
          <p14:tracePt t="58213" x="2857500" y="6218238"/>
          <p14:tracePt t="58230" x="2849563" y="6256338"/>
          <p14:tracePt t="58246" x="2841625" y="6264275"/>
          <p14:tracePt t="58374" x="2841625" y="6248400"/>
          <p14:tracePt t="58382" x="2841625" y="6188075"/>
          <p14:tracePt t="58390" x="2827338" y="6096000"/>
          <p14:tracePt t="58398" x="2819400" y="5997575"/>
          <p14:tracePt t="58413" x="2789238" y="5799138"/>
          <p14:tracePt t="58430" x="2789238" y="5532438"/>
          <p14:tracePt t="58446" x="2773363" y="5211763"/>
          <p14:tracePt t="58463" x="2759075" y="4892675"/>
          <p14:tracePt t="58480" x="2743200" y="4594225"/>
          <p14:tracePt t="58496" x="2743200" y="4321175"/>
          <p14:tracePt t="58513" x="2751138" y="4022725"/>
          <p14:tracePt t="58530" x="2751138" y="3787775"/>
          <p14:tracePt t="58546" x="2751138" y="3627438"/>
          <p14:tracePt t="58563" x="2751138" y="3513138"/>
          <p14:tracePt t="58580" x="2751138" y="3467100"/>
          <p14:tracePt t="58596" x="2751138" y="3451225"/>
          <p14:tracePt t="58718" x="2751138" y="3505200"/>
          <p14:tracePt t="58726" x="2751138" y="3611563"/>
          <p14:tracePt t="58734" x="2751138" y="3802063"/>
          <p14:tracePt t="58746" x="2743200" y="3978275"/>
          <p14:tracePt t="58763" x="2682875" y="4411663"/>
          <p14:tracePt t="58779" x="2636838" y="4784725"/>
          <p14:tracePt t="58796" x="2606675" y="5075238"/>
          <p14:tracePt t="58814" x="2582863" y="5372100"/>
          <p14:tracePt t="58830" x="2582863" y="5540375"/>
          <p14:tracePt t="58846" x="2582863" y="5684838"/>
          <p14:tracePt t="58863" x="2582863" y="5783263"/>
          <p14:tracePt t="58880" x="2574925" y="5845175"/>
          <p14:tracePt t="58896" x="2574925" y="5851525"/>
          <p14:tracePt t="58998" x="2574925" y="5859463"/>
          <p14:tracePt t="59006" x="2574925" y="5867400"/>
          <p14:tracePt t="59014" x="2574925" y="5883275"/>
          <p14:tracePt t="59030" x="2574925" y="5921375"/>
          <p14:tracePt t="59047" x="2574925" y="5973763"/>
          <p14:tracePt t="59063" x="2568575" y="5981700"/>
          <p14:tracePt t="59118" x="2568575" y="5973763"/>
          <p14:tracePt t="59126" x="2568575" y="5951538"/>
          <p14:tracePt t="59134" x="2568575" y="5921375"/>
          <p14:tracePt t="59147" x="2568575" y="5897563"/>
          <p14:tracePt t="59163" x="2568575" y="5821363"/>
          <p14:tracePt t="59180" x="2590800" y="5707063"/>
          <p14:tracePt t="59197" x="2606675" y="5516563"/>
          <p14:tracePt t="59213" x="2606675" y="5432425"/>
          <p14:tracePt t="59230" x="2606675" y="5181600"/>
          <p14:tracePt t="59247" x="2606675" y="5021263"/>
          <p14:tracePt t="59263" x="2606675" y="4854575"/>
          <p14:tracePt t="59280" x="2606675" y="4702175"/>
          <p14:tracePt t="59297" x="2606675" y="4549775"/>
          <p14:tracePt t="59313" x="2606675" y="4419600"/>
          <p14:tracePt t="59330" x="2620963" y="4275138"/>
          <p14:tracePt t="59347" x="2636838" y="4122738"/>
          <p14:tracePt t="59363" x="2667000" y="3978275"/>
          <p14:tracePt t="59380" x="2667000" y="3878263"/>
          <p14:tracePt t="59397" x="2667000" y="3825875"/>
          <p14:tracePt t="59413" x="2667000" y="3817938"/>
          <p14:tracePt t="59446" x="2674938" y="3817938"/>
          <p14:tracePt t="59462" x="2674938" y="3810000"/>
          <p14:tracePt t="59470" x="2674938" y="3787775"/>
          <p14:tracePt t="59480" x="2674938" y="3779838"/>
          <p14:tracePt t="59497" x="2682875" y="3779838"/>
          <p14:tracePt t="59513" x="2682875" y="3763963"/>
          <p14:tracePt t="59530" x="2682875" y="3756025"/>
          <p14:tracePt t="59547" x="2689225" y="3749675"/>
          <p14:tracePt t="59563" x="2689225" y="3725863"/>
          <p14:tracePt t="59580" x="2689225" y="3717925"/>
          <p14:tracePt t="59597" x="2705100" y="3695700"/>
          <p14:tracePt t="60222" x="2705100" y="3687763"/>
          <p14:tracePt t="60238" x="2705100" y="3679825"/>
          <p14:tracePt t="60246" x="2705100" y="3657600"/>
          <p14:tracePt t="60254" x="2705100" y="3611563"/>
          <p14:tracePt t="60264" x="2713038" y="3581400"/>
          <p14:tracePt t="60280" x="2720975" y="3535363"/>
          <p14:tracePt t="60297" x="2720975" y="3459163"/>
          <p14:tracePt t="60314" x="2720975" y="3436938"/>
          <p14:tracePt t="60330" x="2720975" y="3406775"/>
          <p14:tracePt t="60347" x="2720975" y="3375025"/>
          <p14:tracePt t="60470" x="2720975" y="3413125"/>
          <p14:tracePt t="60478" x="2720975" y="3527425"/>
          <p14:tracePt t="60486" x="2720975" y="3619500"/>
          <p14:tracePt t="60497" x="2720975" y="3717925"/>
          <p14:tracePt t="60514" x="2720975" y="3954463"/>
          <p14:tracePt t="60530" x="2720975" y="4198938"/>
          <p14:tracePt t="60547" x="2743200" y="4564063"/>
          <p14:tracePt t="60564" x="2803525" y="4960938"/>
          <p14:tracePt t="60581" x="2803525" y="5311775"/>
          <p14:tracePt t="60597" x="2803525" y="5707063"/>
          <p14:tracePt t="60614" x="2803525" y="6164263"/>
          <p14:tracePt t="60630" x="2803525" y="6378575"/>
          <p14:tracePt t="60647" x="2803525" y="6530975"/>
          <p14:tracePt t="60664" x="2803525" y="6545263"/>
          <p14:tracePt t="60710" x="2803525" y="6515100"/>
          <p14:tracePt t="60718" x="2857500" y="6316663"/>
          <p14:tracePt t="60730" x="2925763" y="6011863"/>
          <p14:tracePt t="60747" x="3040063" y="5502275"/>
          <p14:tracePt t="60763" x="3094038" y="5029200"/>
          <p14:tracePt t="60780" x="3094038" y="4656138"/>
          <p14:tracePt t="60797" x="3094038" y="4381500"/>
          <p14:tracePt t="60814" x="2994025" y="4000500"/>
          <p14:tracePt t="60830" x="2971800" y="3916363"/>
          <p14:tracePt t="60901" x="2971800" y="3940175"/>
          <p14:tracePt t="60910" x="2971800" y="4122738"/>
          <p14:tracePt t="60917" x="2971800" y="4351338"/>
          <p14:tracePt t="60930" x="2971800" y="4602163"/>
          <p14:tracePt t="60947" x="2971800" y="5037138"/>
          <p14:tracePt t="60964" x="2971800" y="5334000"/>
          <p14:tracePt t="60980" x="2979738" y="5410200"/>
          <p14:tracePt t="60997" x="2987675" y="5410200"/>
          <p14:tracePt t="61014" x="3184525" y="5151438"/>
          <p14:tracePt t="61031" x="3360738" y="4778375"/>
          <p14:tracePt t="61047" x="3459163" y="4389438"/>
          <p14:tracePt t="61064" x="3559175" y="4068763"/>
          <p14:tracePt t="61081" x="3603625" y="3894138"/>
          <p14:tracePt t="61097" x="3635375" y="3787775"/>
          <p14:tracePt t="61114" x="3657600" y="3733800"/>
          <p14:tracePt t="61131" x="3657600" y="3717925"/>
          <p14:tracePt t="61470" x="3711575" y="3717925"/>
          <p14:tracePt t="61478" x="3771900" y="3717925"/>
          <p14:tracePt t="61486" x="3932238" y="3717925"/>
          <p14:tracePt t="61497" x="4160838" y="3717925"/>
          <p14:tracePt t="61514" x="4746625" y="3619500"/>
          <p14:tracePt t="61531" x="5265738" y="3543300"/>
          <p14:tracePt t="61547" x="5829300" y="3444875"/>
          <p14:tracePt t="61564" x="6226175" y="3330575"/>
          <p14:tracePt t="61581" x="6446838" y="3222625"/>
          <p14:tracePt t="61597" x="6469063" y="3216275"/>
          <p14:tracePt t="61646" x="6492875" y="3216275"/>
          <p14:tracePt t="61654" x="6545263" y="3216275"/>
          <p14:tracePt t="61664" x="6645275" y="3216275"/>
          <p14:tracePt t="61681" x="6896100" y="3222625"/>
          <p14:tracePt t="61697" x="7292975" y="3344863"/>
          <p14:tracePt t="61714" x="7543800" y="3375025"/>
          <p14:tracePt t="61731" x="7696200" y="3398838"/>
          <p14:tracePt t="61747" x="7712075" y="3406775"/>
          <p14:tracePt t="61781" x="7718425" y="3406775"/>
          <p14:tracePt t="61789" x="7742238" y="3390900"/>
          <p14:tracePt t="61798" x="7794625" y="3344863"/>
          <p14:tracePt t="61814" x="7902575" y="3298825"/>
          <p14:tracePt t="61831" x="7978775" y="3268663"/>
          <p14:tracePt t="61847" x="7993063" y="3268663"/>
          <p14:tracePt t="61909" x="8001000" y="3268663"/>
          <p14:tracePt t="61918" x="8008938" y="3268663"/>
          <p14:tracePt t="61925" x="8016875" y="3268663"/>
          <p14:tracePt t="62014" x="8008938" y="3268663"/>
          <p14:tracePt t="62022" x="8001000" y="3268663"/>
          <p14:tracePt t="62031" x="7985125" y="3268663"/>
          <p14:tracePt t="62048" x="7978775" y="3268663"/>
          <p14:tracePt t="62064" x="7954963" y="3268663"/>
          <p14:tracePt t="62081" x="7940675" y="3268663"/>
          <p14:tracePt t="62098" x="7924800" y="3268663"/>
          <p14:tracePt t="62114" x="7916863" y="3276600"/>
          <p14:tracePt t="62131" x="7902575" y="3284538"/>
          <p14:tracePt t="62270" x="7902575" y="3292475"/>
          <p14:tracePt t="62294" x="7902575" y="3306763"/>
          <p14:tracePt t="62302" x="7902575" y="3352800"/>
          <p14:tracePt t="62310" x="7902575" y="3360738"/>
          <p14:tracePt t="62326" x="7902575" y="3368675"/>
          <p14:tracePt t="62342" x="7902575" y="3382963"/>
          <p14:tracePt t="62350" x="7908925" y="3451225"/>
          <p14:tracePt t="62365" x="7916863" y="3475038"/>
          <p14:tracePt t="62381" x="7924800" y="3482975"/>
          <p14:tracePt t="62431" x="7924800" y="3489325"/>
          <p14:tracePt t="62438" x="7924800" y="3513138"/>
          <p14:tracePt t="62448" x="7924800" y="3527425"/>
          <p14:tracePt t="62464" x="7924800" y="3535363"/>
          <p14:tracePt t="62481" x="7924800" y="3543300"/>
          <p14:tracePt t="62498" x="7924800" y="3619500"/>
          <p14:tracePt t="62514" x="7924800" y="3627438"/>
          <p14:tracePt t="62531" x="7924800" y="3687763"/>
          <p14:tracePt t="62548" x="7924800" y="3717925"/>
          <p14:tracePt t="62564" x="7924800" y="3741738"/>
          <p14:tracePt t="62581" x="7924800" y="3763963"/>
          <p14:tracePt t="62598" x="7924800" y="3810000"/>
          <p14:tracePt t="62615" x="7924800" y="3848100"/>
          <p14:tracePt t="62631" x="7940675" y="3863975"/>
          <p14:tracePt t="62648" x="7940675" y="3902075"/>
          <p14:tracePt t="62665" x="7940675" y="3940175"/>
          <p14:tracePt t="62681" x="7940675" y="3992563"/>
          <p14:tracePt t="62698" x="7940675" y="4060825"/>
          <p14:tracePt t="62715" x="7940675" y="4144963"/>
          <p14:tracePt t="62731" x="7932738" y="4221163"/>
          <p14:tracePt t="62748" x="7924800" y="4259263"/>
          <p14:tracePt t="62765" x="7908925" y="4321175"/>
          <p14:tracePt t="62781" x="7908925" y="4335463"/>
          <p14:tracePt t="62798" x="7902575" y="4381500"/>
          <p14:tracePt t="62815" x="7886700" y="4419600"/>
          <p14:tracePt t="62831" x="7886700" y="4473575"/>
          <p14:tracePt t="62848" x="7870825" y="4518025"/>
          <p14:tracePt t="62865" x="7864475" y="4587875"/>
          <p14:tracePt t="62881" x="7840663" y="4678363"/>
          <p14:tracePt t="62898" x="7826375" y="4754563"/>
          <p14:tracePt t="62915" x="7818438" y="4830763"/>
          <p14:tracePt t="62918" x="7810500" y="4884738"/>
          <p14:tracePt t="62931" x="7794625" y="4914900"/>
          <p14:tracePt t="62948" x="7780338" y="4968875"/>
          <p14:tracePt t="62965" x="7772400" y="5037138"/>
          <p14:tracePt t="62981" x="7772400" y="5051425"/>
          <p14:tracePt t="62998" x="7764463" y="5135563"/>
          <p14:tracePt t="63015" x="7750175" y="5189538"/>
          <p14:tracePt t="63031" x="7734300" y="5235575"/>
          <p14:tracePt t="63048" x="7704138" y="5303838"/>
          <p14:tracePt t="63065" x="7680325" y="5364163"/>
          <p14:tracePt t="63081" x="7673975" y="5418138"/>
          <p14:tracePt t="63098" x="7666038" y="5448300"/>
          <p14:tracePt t="63115" x="7658100" y="5486400"/>
          <p14:tracePt t="63131" x="7650163" y="5562600"/>
          <p14:tracePt t="63148" x="7635875" y="5684838"/>
          <p14:tracePt t="63165" x="7597775" y="5883275"/>
          <p14:tracePt t="63181" x="7581900" y="5913438"/>
          <p14:tracePt t="63198" x="7566025" y="5959475"/>
          <p14:tracePt t="63350" x="7566025" y="5965825"/>
          <p14:tracePt t="63382" x="7566025" y="5973763"/>
          <p14:tracePt t="63406" x="7559675" y="5981700"/>
          <p14:tracePt t="63414" x="7559675" y="5989638"/>
          <p14:tracePt t="63758" x="7551738" y="5989638"/>
          <p14:tracePt t="63766" x="7543800" y="5989638"/>
          <p14:tracePt t="63774" x="7535863" y="5989638"/>
          <p14:tracePt t="63790" x="7513638" y="5973763"/>
          <p14:tracePt t="63798" x="7467600" y="5951538"/>
          <p14:tracePt t="63815" x="7353300" y="5889625"/>
          <p14:tracePt t="63832" x="7170738" y="5813425"/>
          <p14:tracePt t="63848" x="6880225" y="5692775"/>
          <p14:tracePt t="63865" x="6675438" y="5608638"/>
          <p14:tracePt t="63882" x="6575425" y="5578475"/>
          <p14:tracePt t="63898" x="6523038" y="5546725"/>
          <p14:tracePt t="63915" x="6484938" y="5540375"/>
          <p14:tracePt t="63932" x="6446838" y="5516563"/>
          <p14:tracePt t="63935" x="6408738" y="5508625"/>
          <p14:tracePt t="63948" x="6354763" y="5502275"/>
          <p14:tracePt t="63965" x="6202363" y="5456238"/>
          <p14:tracePt t="63982" x="5951538" y="5418138"/>
          <p14:tracePt t="63998" x="5791200" y="5372100"/>
          <p14:tracePt t="64015" x="5692775" y="5334000"/>
          <p14:tracePt t="64032" x="5654675" y="5303838"/>
          <p14:tracePt t="64048" x="5630863" y="5280025"/>
          <p14:tracePt t="64065" x="5622925" y="5280025"/>
          <p14:tracePt t="64082" x="5600700" y="5265738"/>
          <p14:tracePt t="64098" x="5554663" y="5265738"/>
          <p14:tracePt t="64132" x="5540375" y="5249863"/>
          <p14:tracePt t="64149" x="5486400" y="5189538"/>
          <p14:tracePt t="64165" x="5402263" y="5097463"/>
          <p14:tracePt t="64182" x="5387975" y="5051425"/>
          <p14:tracePt t="64198" x="5387975" y="5029200"/>
          <p14:tracePt t="64215" x="5380038" y="4975225"/>
          <p14:tracePt t="64407" x="5380038" y="4983163"/>
          <p14:tracePt t="64782" x="5402263" y="5006975"/>
          <p14:tracePt t="64789" x="5418138" y="5029200"/>
          <p14:tracePt t="65150" x="5418138" y="5013325"/>
          <p14:tracePt t="65158" x="5418138" y="4999038"/>
          <p14:tracePt t="65166" x="5418138" y="4983163"/>
          <p14:tracePt t="65190" x="5418138" y="4968875"/>
          <p14:tracePt t="65199" x="5394325" y="4906963"/>
          <p14:tracePt t="65216" x="5249863" y="4640263"/>
          <p14:tracePt t="65232" x="5151438" y="4457700"/>
          <p14:tracePt t="65249" x="5105400" y="4321175"/>
          <p14:tracePt t="65266" x="5013325" y="4144963"/>
          <p14:tracePt t="65282" x="4953000" y="4000500"/>
          <p14:tracePt t="65299" x="4914900" y="3916363"/>
          <p14:tracePt t="65316" x="4884738" y="3856038"/>
          <p14:tracePt t="65332" x="4846638" y="3817938"/>
          <p14:tracePt t="65349" x="4784725" y="3756025"/>
          <p14:tracePt t="65365" x="4702175" y="3695700"/>
          <p14:tracePt t="65382" x="4587875" y="3603625"/>
          <p14:tracePt t="65399" x="4465638" y="3521075"/>
          <p14:tracePt t="65416" x="4305300" y="3444875"/>
          <p14:tracePt t="65432" x="4175125" y="3413125"/>
          <p14:tracePt t="65449" x="4122738" y="3413125"/>
          <p14:tracePt t="65502" x="4122738" y="3421063"/>
          <p14:tracePt t="65510" x="4144963" y="3451225"/>
          <p14:tracePt t="65518" x="4191000" y="3505200"/>
          <p14:tracePt t="65532" x="4237038" y="3535363"/>
          <p14:tracePt t="65549" x="4435475" y="3581400"/>
          <p14:tracePt t="65566" x="4602163" y="3611563"/>
          <p14:tracePt t="65582" x="4999038" y="3603625"/>
          <p14:tracePt t="65599" x="5372100" y="3543300"/>
          <p14:tracePt t="65616" x="5616575" y="3497263"/>
          <p14:tracePt t="65632" x="5737225" y="3451225"/>
          <p14:tracePt t="65649" x="5753100" y="3444875"/>
          <p14:tracePt t="65997" x="5745163" y="3421063"/>
          <p14:tracePt t="66005" x="5699125" y="3413125"/>
          <p14:tracePt t="66016" x="5622925" y="3382963"/>
          <p14:tracePt t="66032" x="5502275" y="3352800"/>
          <p14:tracePt t="66049" x="5127625" y="3344863"/>
          <p14:tracePt t="66066" x="4754563" y="3344863"/>
          <p14:tracePt t="66082" x="4518025" y="3344863"/>
          <p14:tracePt t="66099" x="4289425" y="3344863"/>
          <p14:tracePt t="66116" x="4076700" y="3344863"/>
          <p14:tracePt t="66133" x="3848100" y="3344863"/>
          <p14:tracePt t="66149" x="3535363" y="3344863"/>
          <p14:tracePt t="66166" x="3336925" y="3344863"/>
          <p14:tracePt t="66183" x="3124200" y="3344863"/>
          <p14:tracePt t="66199" x="2949575" y="3390900"/>
          <p14:tracePt t="66216" x="2781300" y="3429000"/>
          <p14:tracePt t="66233" x="2667000" y="3467100"/>
          <p14:tracePt t="66249" x="2598738" y="3505200"/>
          <p14:tracePt t="66266" x="2582863" y="3513138"/>
          <p14:tracePt t="66310" x="2574925" y="3521075"/>
          <p14:tracePt t="66334" x="2568575" y="3535363"/>
          <p14:tracePt t="66342" x="2552700" y="3535363"/>
          <p14:tracePt t="66351" x="2530475" y="3535363"/>
          <p14:tracePt t="66366" x="2468563" y="3535363"/>
          <p14:tracePt t="66383" x="2354263" y="3535363"/>
          <p14:tracePt t="66399" x="2225675" y="3521075"/>
          <p14:tracePt t="66416" x="2117725" y="3497263"/>
          <p14:tracePt t="66433" x="2111375" y="3497263"/>
          <p14:tracePt t="66486" x="2141538" y="3497263"/>
          <p14:tracePt t="66494" x="2187575" y="3497263"/>
          <p14:tracePt t="66502" x="2239963" y="3489325"/>
          <p14:tracePt t="66516" x="2263775" y="3489325"/>
          <p14:tracePt t="66533" x="2354263" y="3459163"/>
          <p14:tracePt t="66549" x="2400300" y="3444875"/>
          <p14:tracePt t="66566" x="2446338" y="3436938"/>
          <p14:tracePt t="66646" x="2454275" y="3436938"/>
          <p14:tracePt t="66654" x="2468563" y="3444875"/>
          <p14:tracePt t="66666" x="2492375" y="3482975"/>
          <p14:tracePt t="66683" x="2544763" y="3535363"/>
          <p14:tracePt t="66699" x="2620963" y="3597275"/>
          <p14:tracePt t="66716" x="2727325" y="3641725"/>
          <p14:tracePt t="66733" x="2811463" y="3673475"/>
          <p14:tracePt t="66749" x="2827338" y="3673475"/>
          <p14:tracePt t="66766" x="2841625" y="3673475"/>
          <p14:tracePt t="66797" x="2849563" y="3665538"/>
          <p14:tracePt t="66805" x="2849563" y="3641725"/>
          <p14:tracePt t="66816" x="2849563" y="3619500"/>
          <p14:tracePt t="66833" x="2849563" y="3603625"/>
          <p14:tracePt t="66849" x="2849563" y="3565525"/>
          <p14:tracePt t="66866" x="2841625" y="3535363"/>
          <p14:tracePt t="66883" x="2827338" y="3527425"/>
          <p14:tracePt t="66899" x="2789238" y="3505200"/>
          <p14:tracePt t="66916" x="2773363" y="3505200"/>
          <p14:tracePt t="67006" x="2765425" y="3505200"/>
          <p14:tracePt t="67014" x="2759075" y="3505200"/>
          <p14:tracePt t="67022" x="2751138" y="3505200"/>
          <p14:tracePt t="67033" x="2743200" y="3505200"/>
          <p14:tracePt t="67049" x="2697163" y="3513138"/>
          <p14:tracePt t="67066" x="2667000" y="3513138"/>
          <p14:tracePt t="67083" x="2651125" y="3513138"/>
          <p14:tracePt t="67174" x="2667000" y="3513138"/>
          <p14:tracePt t="67182" x="2697163" y="3513138"/>
          <p14:tracePt t="67190" x="2751138" y="3505200"/>
          <p14:tracePt t="67200" x="2789238" y="3505200"/>
          <p14:tracePt t="67216" x="2895600" y="3505200"/>
          <p14:tracePt t="67233" x="2987675" y="3505200"/>
          <p14:tracePt t="67250" x="3017838" y="3505200"/>
          <p14:tracePt t="67266" x="3040063" y="3505200"/>
          <p14:tracePt t="67283" x="3063875" y="3505200"/>
          <p14:tracePt t="67300" x="3086100" y="3513138"/>
          <p14:tracePt t="67316" x="3101975" y="3521075"/>
          <p14:tracePt t="67478" x="3108325" y="3521075"/>
          <p14:tracePt t="67486" x="3140075" y="3527425"/>
          <p14:tracePt t="67494" x="3192463" y="3527425"/>
          <p14:tracePt t="67502" x="3260725" y="3527425"/>
          <p14:tracePt t="67517" x="3314700" y="3527425"/>
          <p14:tracePt t="67533" x="3551238" y="3535363"/>
          <p14:tracePt t="67549" x="3611563" y="3543300"/>
          <p14:tracePt t="67566" x="3619500" y="3543300"/>
          <p14:tracePt t="67638" x="3611563" y="3543300"/>
          <p14:tracePt t="67646" x="3589338" y="3543300"/>
          <p14:tracePt t="67654" x="3565525" y="3543300"/>
          <p14:tracePt t="67666" x="3527425" y="3535363"/>
          <p14:tracePt t="67683" x="3436938" y="3527425"/>
          <p14:tracePt t="67700" x="3276600" y="3527425"/>
          <p14:tracePt t="67717" x="3086100" y="3527425"/>
          <p14:tracePt t="67733" x="2903538" y="3527425"/>
          <p14:tracePt t="67750" x="2659063" y="3527425"/>
          <p14:tracePt t="67766" x="2568575" y="3527425"/>
          <p14:tracePt t="67783" x="2536825" y="3527425"/>
          <p14:tracePt t="67926" x="2536825" y="3521075"/>
          <p14:tracePt t="67935" x="2536825" y="3505200"/>
          <p14:tracePt t="68070" x="2536825" y="3535363"/>
          <p14:tracePt t="68078" x="2544763" y="3581400"/>
          <p14:tracePt t="68086" x="2552700" y="3635375"/>
          <p14:tracePt t="68100" x="2574925" y="3687763"/>
          <p14:tracePt t="68117" x="2651125" y="3848100"/>
          <p14:tracePt t="68133" x="2667000" y="3886200"/>
          <p14:tracePt t="68150" x="2713038" y="3992563"/>
          <p14:tracePt t="68366" x="2720975" y="4000500"/>
          <p14:tracePt t="68374" x="2727325" y="4000500"/>
          <p14:tracePt t="68390" x="2735263" y="4000500"/>
          <p14:tracePt t="68518" x="2735263" y="4022725"/>
          <p14:tracePt t="68526" x="2705100" y="4060825"/>
          <p14:tracePt t="68535" x="2674938" y="4084638"/>
          <p14:tracePt t="68550" x="2606675" y="4130675"/>
          <p14:tracePt t="68567" x="2568575" y="4152900"/>
          <p14:tracePt t="68583" x="2530475" y="4183063"/>
          <p14:tracePt t="68600" x="2514600" y="4191000"/>
          <p14:tracePt t="68710" x="2536825" y="4191000"/>
          <p14:tracePt t="68718" x="2552700" y="4183063"/>
          <p14:tracePt t="68726" x="2560638" y="4168775"/>
          <p14:tracePt t="68734" x="2568575" y="4168775"/>
          <p14:tracePt t="68750" x="2568575" y="4144963"/>
          <p14:tracePt t="68767" x="2574925" y="4137025"/>
          <p14:tracePt t="68854" x="2590800" y="4137025"/>
          <p14:tracePt t="68862" x="2620963" y="4137025"/>
          <p14:tracePt t="68870" x="2651125" y="4137025"/>
          <p14:tracePt t="68884" x="2713038" y="4144963"/>
          <p14:tracePt t="68900" x="2857500" y="4168775"/>
          <p14:tracePt t="68917" x="3101975" y="4229100"/>
          <p14:tracePt t="68934" x="3170238" y="4237038"/>
          <p14:tracePt t="68950" x="3170238" y="4244975"/>
          <p14:tracePt t="69014" x="3178175" y="4244975"/>
          <p14:tracePt t="69022" x="3178175" y="4229100"/>
          <p14:tracePt t="69034" x="3178175" y="4206875"/>
          <p14:tracePt t="69050" x="3124200" y="4168775"/>
          <p14:tracePt t="69067" x="3063875" y="4137025"/>
          <p14:tracePt t="69084" x="2994025" y="4106863"/>
          <p14:tracePt t="69100" x="2979738" y="4106863"/>
          <p14:tracePt t="69117" x="2955925" y="4106863"/>
          <p14:tracePt t="69158" x="2949575" y="4106863"/>
          <p14:tracePt t="69167" x="2941638" y="4106863"/>
          <p14:tracePt t="69184" x="2925763" y="4106863"/>
          <p14:tracePt t="69200" x="2917825" y="4114800"/>
          <p14:tracePt t="69217" x="2911475" y="4114800"/>
          <p14:tracePt t="69234" x="2911475" y="4122738"/>
          <p14:tracePt t="69430" x="2911475" y="4130675"/>
          <p14:tracePt t="69438" x="2917825" y="4130675"/>
          <p14:tracePt t="69446" x="2925763" y="4130675"/>
          <p14:tracePt t="69470" x="2933700" y="4130675"/>
          <p14:tracePt t="69478" x="2941638" y="4137025"/>
          <p14:tracePt t="69486" x="2949575" y="4137025"/>
          <p14:tracePt t="69500" x="2955925" y="4137025"/>
          <p14:tracePt t="70014" x="2971800" y="4137025"/>
          <p14:tracePt t="70022" x="3040063" y="4152900"/>
          <p14:tracePt t="70034" x="3132138" y="4152900"/>
          <p14:tracePt t="70051" x="3344863" y="4152900"/>
          <p14:tracePt t="70067" x="3551238" y="4152900"/>
          <p14:tracePt t="70084" x="3641725" y="4160838"/>
          <p14:tracePt t="70101" x="3649663" y="4160838"/>
          <p14:tracePt t="70263" x="3649663" y="4168775"/>
          <p14:tracePt t="70278" x="3649663" y="4175125"/>
          <p14:tracePt t="70286" x="3649663" y="4183063"/>
          <p14:tracePt t="70294" x="3649663" y="4198938"/>
          <p14:tracePt t="70302" x="3649663" y="4206875"/>
          <p14:tracePt t="70317" x="3649663" y="4229100"/>
          <p14:tracePt t="70406" x="3641725" y="4237038"/>
          <p14:tracePt t="70422" x="3619500" y="4206875"/>
          <p14:tracePt t="70438" x="3603625" y="4183063"/>
          <p14:tracePt t="70574" x="3603625" y="4175125"/>
          <p14:tracePt t="70582" x="3603625" y="4152900"/>
          <p14:tracePt t="70590" x="3603625" y="4137025"/>
          <p14:tracePt t="70614" x="3603625" y="4106863"/>
          <p14:tracePt t="70622" x="3603625" y="4084638"/>
          <p14:tracePt t="70638" x="3603625" y="4068763"/>
          <p14:tracePt t="70651" x="3603625" y="4038600"/>
          <p14:tracePt t="70667" x="3603625" y="4000500"/>
          <p14:tracePt t="70701" x="3611563" y="3970338"/>
          <p14:tracePt t="70806" x="3611563" y="3984625"/>
          <p14:tracePt t="70814" x="3611563" y="4030663"/>
          <p14:tracePt t="70822" x="3611563" y="4106863"/>
          <p14:tracePt t="70834" x="3627438" y="4144963"/>
          <p14:tracePt t="70851" x="3649663" y="4221163"/>
          <p14:tracePt t="70868" x="3673475" y="4251325"/>
          <p14:tracePt t="70884" x="3679825" y="4267200"/>
          <p14:tracePt t="70934" x="3687763" y="4267200"/>
          <p14:tracePt t="70942" x="3695700" y="4244975"/>
          <p14:tracePt t="70951" x="3695700" y="4221163"/>
          <p14:tracePt t="70968" x="3703638" y="4191000"/>
          <p14:tracePt t="70984" x="3703638" y="4175125"/>
          <p14:tracePt t="71070" x="3703638" y="4168775"/>
          <p14:tracePt t="71078" x="3717925" y="4168775"/>
          <p14:tracePt t="71094" x="3733800" y="4168775"/>
          <p14:tracePt t="71103" x="3741738" y="4168775"/>
          <p14:tracePt t="71118" x="3787775" y="4168775"/>
          <p14:tracePt t="71134" x="3856038" y="4168775"/>
          <p14:tracePt t="71151" x="3924300" y="4183063"/>
          <p14:tracePt t="71168" x="3962400" y="4206875"/>
          <p14:tracePt t="71184" x="4000500" y="4213225"/>
          <p14:tracePt t="71201" x="4008438" y="4221163"/>
          <p14:tracePt t="71286" x="4016375" y="4206875"/>
          <p14:tracePt t="71294" x="4016375" y="4198938"/>
          <p14:tracePt t="71310" x="4016375" y="4191000"/>
          <p14:tracePt t="71318" x="4016375" y="4175125"/>
          <p14:tracePt t="71334" x="4022725" y="4168775"/>
          <p14:tracePt t="71366" x="4030663" y="4160838"/>
          <p14:tracePt t="71382" x="4038600" y="4160838"/>
          <p14:tracePt t="71398" x="4054475" y="4160838"/>
          <p14:tracePt t="71414" x="4060825" y="4160838"/>
          <p14:tracePt t="71422" x="4076700" y="4160838"/>
          <p14:tracePt t="71434" x="4084638" y="4160838"/>
          <p14:tracePt t="71502" x="4098925" y="4160838"/>
          <p14:tracePt t="71542" x="4106863" y="4152900"/>
          <p14:tracePt t="71566" x="4106863" y="4144963"/>
          <p14:tracePt t="71590" x="4106863" y="4137025"/>
          <p14:tracePt t="71598" x="4114800" y="4114800"/>
          <p14:tracePt t="71678" x="4122738" y="4114800"/>
          <p14:tracePt t="71694" x="4152900" y="4130675"/>
          <p14:tracePt t="71702" x="4175125" y="4175125"/>
          <p14:tracePt t="71710" x="4206875" y="4198938"/>
          <p14:tracePt t="71718" x="4229100" y="4229100"/>
          <p14:tracePt t="71735" x="4251325" y="4251325"/>
          <p14:tracePt t="71798" x="4259263" y="4244975"/>
          <p14:tracePt t="71805" x="4259263" y="4237038"/>
          <p14:tracePt t="71818" x="4267200" y="4221163"/>
          <p14:tracePt t="71834" x="4275138" y="4198938"/>
          <p14:tracePt t="71851" x="4289425" y="4183063"/>
          <p14:tracePt t="71868" x="4289425" y="4168775"/>
          <p14:tracePt t="71884" x="4297363" y="4160838"/>
          <p14:tracePt t="71901" x="4305300" y="4160838"/>
          <p14:tracePt t="71918" x="4313238" y="4144963"/>
          <p14:tracePt t="71934" x="4327525" y="4144963"/>
          <p14:tracePt t="71951" x="4343400" y="4144963"/>
          <p14:tracePt t="71968" x="4351338" y="4144963"/>
          <p14:tracePt t="72014" x="4373563" y="4137025"/>
          <p14:tracePt t="72022" x="4381500" y="4130675"/>
          <p14:tracePt t="72035" x="4389438" y="4122738"/>
          <p14:tracePt t="72051" x="4427538" y="4092575"/>
          <p14:tracePt t="72068" x="4449763" y="4060825"/>
          <p14:tracePt t="72085" x="4473575" y="4022725"/>
          <p14:tracePt t="72101" x="4487863" y="4008438"/>
          <p14:tracePt t="72118" x="4495800" y="3992563"/>
          <p14:tracePt t="72135" x="4495800" y="3984625"/>
          <p14:tracePt t="72168" x="4503738" y="3978275"/>
          <p14:tracePt t="72185" x="4503738" y="3970338"/>
          <p14:tracePt t="72201" x="4518025" y="3954463"/>
          <p14:tracePt t="72218" x="4525963" y="3940175"/>
          <p14:tracePt t="72235" x="4533900" y="3932238"/>
          <p14:tracePt t="72286" x="4549775" y="3932238"/>
          <p14:tracePt t="72318" x="4556125" y="3916363"/>
          <p14:tracePt t="72398" x="4564063" y="3916363"/>
          <p14:tracePt t="72406" x="4579938" y="3916363"/>
          <p14:tracePt t="72430" x="4587875" y="3924300"/>
          <p14:tracePt t="72438" x="4602163" y="3940175"/>
          <p14:tracePt t="72454" x="4602163" y="3946525"/>
          <p14:tracePt t="72470" x="4602163" y="3962400"/>
          <p14:tracePt t="72485" x="4602163" y="3970338"/>
          <p14:tracePt t="72502" x="4610100" y="3978275"/>
          <p14:tracePt t="72838" x="4610100" y="3992563"/>
          <p14:tracePt t="72854" x="4610100" y="4000500"/>
          <p14:tracePt t="72863" x="4610100" y="4016375"/>
          <p14:tracePt t="72894" x="4610100" y="4022725"/>
          <p14:tracePt t="72902" x="4610100" y="4030663"/>
          <p14:tracePt t="72918" x="4610100" y="4038600"/>
          <p14:tracePt t="72934" x="4618038" y="4046538"/>
          <p14:tracePt t="72942" x="4625975" y="4046538"/>
          <p14:tracePt t="72952" x="4648200" y="4054475"/>
          <p14:tracePt t="72968" x="4678363" y="4060825"/>
          <p14:tracePt t="72985" x="4716463" y="4060825"/>
          <p14:tracePt t="73002" x="4754563" y="4060825"/>
          <p14:tracePt t="73018" x="4792663" y="4054475"/>
          <p14:tracePt t="73035" x="4808538" y="4038600"/>
          <p14:tracePt t="73052" x="4822825" y="4022725"/>
          <p14:tracePt t="73068" x="4846638" y="3992563"/>
          <p14:tracePt t="73085" x="4854575" y="3978275"/>
          <p14:tracePt t="73118" x="4854575" y="3962400"/>
          <p14:tracePt t="73175" x="4868863" y="3962400"/>
          <p14:tracePt t="73182" x="4876800" y="3970338"/>
          <p14:tracePt t="73190" x="4892675" y="3984625"/>
          <p14:tracePt t="73202" x="4937125" y="4016375"/>
          <p14:tracePt t="73218" x="4991100" y="4060825"/>
          <p14:tracePt t="73235" x="5013325" y="4084638"/>
          <p14:tracePt t="73252" x="5029200" y="4106863"/>
          <p14:tracePt t="73285" x="5029200" y="4114800"/>
          <p14:tracePt t="73302" x="5037138" y="4122738"/>
          <p14:tracePt t="73542" x="5045075" y="4122738"/>
          <p14:tracePt t="73550" x="5051425" y="4122738"/>
          <p14:tracePt t="73558" x="5067300" y="4122738"/>
          <p14:tracePt t="73569" x="5075238" y="4122738"/>
          <p14:tracePt t="73585" x="5089525" y="4114800"/>
          <p14:tracePt t="73602" x="5097463" y="4092575"/>
          <p14:tracePt t="73619" x="5105400" y="4068763"/>
          <p14:tracePt t="73635" x="5105400" y="4054475"/>
          <p14:tracePt t="73652" x="5105400" y="4046538"/>
          <p14:tracePt t="73669" x="5105400" y="4030663"/>
          <p14:tracePt t="73702" x="5105400" y="4016375"/>
          <p14:tracePt t="73710" x="5105400" y="4008438"/>
          <p14:tracePt t="73734" x="5105400" y="4000500"/>
          <p14:tracePt t="73742" x="5105400" y="3992563"/>
          <p14:tracePt t="73766" x="5105400" y="3984625"/>
          <p14:tracePt t="73782" x="5113338" y="3978275"/>
          <p14:tracePt t="73790" x="5127625" y="3970338"/>
          <p14:tracePt t="73802" x="5127625" y="3962400"/>
          <p14:tracePt t="73818" x="5151438" y="3954463"/>
          <p14:tracePt t="73835" x="5181600" y="3954463"/>
          <p14:tracePt t="73852" x="5203825" y="3940175"/>
          <p14:tracePt t="73894" x="5211763" y="3940175"/>
          <p14:tracePt t="73902" x="5227638" y="3932238"/>
          <p14:tracePt t="73990" x="5241925" y="3932238"/>
          <p14:tracePt t="73998" x="5249863" y="3932238"/>
          <p14:tracePt t="74006" x="5257800" y="3940175"/>
          <p14:tracePt t="74019" x="5287963" y="3970338"/>
          <p14:tracePt t="74035" x="5303838" y="3978275"/>
          <p14:tracePt t="74430" x="5311775" y="3984625"/>
          <p14:tracePt t="74438" x="5334000" y="4000500"/>
          <p14:tracePt t="74446" x="5516563" y="4046538"/>
          <p14:tracePt t="74454" x="5684838" y="4054475"/>
          <p14:tracePt t="74469" x="6065838" y="4114800"/>
          <p14:tracePt t="74485" x="6477000" y="4114800"/>
          <p14:tracePt t="74502" x="6765925" y="4114800"/>
          <p14:tracePt t="74519" x="6918325" y="4114800"/>
          <p14:tracePt t="74536" x="6980238" y="4114800"/>
          <p14:tracePt t="74552" x="7018338" y="4098925"/>
          <p14:tracePt t="74569" x="7108825" y="4092575"/>
          <p14:tracePt t="74586" x="7216775" y="4084638"/>
          <p14:tracePt t="74602" x="7375525" y="4084638"/>
          <p14:tracePt t="74619" x="7505700" y="4084638"/>
          <p14:tracePt t="74635" x="7581900" y="4084638"/>
          <p14:tracePt t="74652" x="7620000" y="4084638"/>
          <p14:tracePt t="74669" x="7627938" y="4084638"/>
          <p14:tracePt t="74734" x="7650163" y="4084638"/>
          <p14:tracePt t="74742" x="7688263" y="4084638"/>
          <p14:tracePt t="74752" x="7726363" y="4084638"/>
          <p14:tracePt t="74769" x="7840663" y="4084638"/>
          <p14:tracePt t="74786" x="7947025" y="4084638"/>
          <p14:tracePt t="74802" x="7970838" y="4084638"/>
          <p14:tracePt t="74819" x="7978775" y="4084638"/>
          <p14:tracePt t="75110" x="7947025" y="4084638"/>
          <p14:tracePt t="75118" x="7902575" y="4114800"/>
          <p14:tracePt t="75126" x="7856538" y="4144963"/>
          <p14:tracePt t="75136" x="7788275" y="4160838"/>
          <p14:tracePt t="75152" x="7680325" y="4175125"/>
          <p14:tracePt t="75169" x="7642225" y="4175125"/>
          <p14:tracePt t="75186" x="7627938" y="4175125"/>
          <p14:tracePt t="75479" x="7627938" y="4160838"/>
          <p14:tracePt t="75494" x="7635875" y="4160838"/>
          <p14:tracePt t="75502" x="7635875" y="4152900"/>
          <p14:tracePt t="75510" x="7642225" y="4144963"/>
          <p14:tracePt t="75519" x="7642225" y="4137025"/>
          <p14:tracePt t="75536" x="7658100" y="4122738"/>
          <p14:tracePt t="75553" x="7673975" y="4098925"/>
          <p14:tracePt t="75569" x="7696200" y="4076700"/>
          <p14:tracePt t="75586" x="7704138" y="4068763"/>
          <p14:tracePt t="75603" x="7718425" y="4054475"/>
          <p14:tracePt t="75678" x="7726363" y="4054475"/>
          <p14:tracePt t="75686" x="7742238" y="4054475"/>
          <p14:tracePt t="75694" x="7750175" y="4054475"/>
          <p14:tracePt t="75703" x="7756525" y="4054475"/>
          <p14:tracePt t="75719" x="7772400" y="4060825"/>
          <p14:tracePt t="75736" x="7802563" y="4098925"/>
          <p14:tracePt t="75829" x="7802563" y="4106863"/>
          <p14:tracePt t="75837" x="7810500" y="4106863"/>
          <p14:tracePt t="75845" x="7810500" y="4098925"/>
          <p14:tracePt t="75854" x="7818438" y="4092575"/>
          <p14:tracePt t="75869" x="7826375" y="4084638"/>
          <p14:tracePt t="75886" x="7832725" y="4068763"/>
          <p14:tracePt t="75966" x="7840663" y="4068763"/>
          <p14:tracePt t="75974" x="7848600" y="4068763"/>
          <p14:tracePt t="75982" x="7870825" y="4068763"/>
          <p14:tracePt t="75990" x="7940675" y="4084638"/>
          <p14:tracePt t="76003" x="7962900" y="4084638"/>
          <p14:tracePt t="76019" x="7993063" y="4098925"/>
          <p14:tracePt t="76036" x="8039100" y="4106863"/>
          <p14:tracePt t="76150" x="8054975" y="4106863"/>
          <p14:tracePt t="76166" x="8077200" y="4106863"/>
          <p14:tracePt t="76174" x="8085138" y="4106863"/>
          <p14:tracePt t="76186" x="8107363" y="4106863"/>
          <p14:tracePt t="76203" x="8161338" y="4106863"/>
          <p14:tracePt t="76220" x="8169275" y="4106863"/>
          <p14:tracePt t="76342" x="8145463" y="4106863"/>
          <p14:tracePt t="76350" x="8099425" y="4144963"/>
          <p14:tracePt t="76358" x="8023225" y="4191000"/>
          <p14:tracePt t="76370" x="7940675" y="4237038"/>
          <p14:tracePt t="76386" x="7673975" y="4343400"/>
          <p14:tracePt t="76403" x="7292975" y="4473575"/>
          <p14:tracePt t="76420" x="6819900" y="4602163"/>
          <p14:tracePt t="76422" x="6583363" y="4640263"/>
          <p14:tracePt t="76436" x="6378575" y="4678363"/>
          <p14:tracePt t="76453" x="5791200" y="4762500"/>
          <p14:tracePt t="76470" x="5516563" y="4762500"/>
          <p14:tracePt t="76487" x="5287963" y="4762500"/>
          <p14:tracePt t="76503" x="5089525" y="4746625"/>
          <p14:tracePt t="76520" x="4884738" y="4716463"/>
          <p14:tracePt t="76536" x="4678363" y="4686300"/>
          <p14:tracePt t="76553" x="4487863" y="4656138"/>
          <p14:tracePt t="76570" x="4289425" y="4632325"/>
          <p14:tracePt t="76586" x="4106863" y="4610100"/>
          <p14:tracePt t="76603" x="3954463" y="4602163"/>
          <p14:tracePt t="76620" x="3832225" y="4602163"/>
          <p14:tracePt t="76636" x="3711575" y="4602163"/>
          <p14:tracePt t="76653" x="3535363" y="4602163"/>
          <p14:tracePt t="76670" x="3421063" y="4602163"/>
          <p14:tracePt t="76687" x="3298825" y="4602163"/>
          <p14:tracePt t="76703" x="3184525" y="4602163"/>
          <p14:tracePt t="76720" x="3124200" y="4602163"/>
          <p14:tracePt t="76736" x="3078163" y="4594225"/>
          <p14:tracePt t="76753" x="3032125" y="4572000"/>
          <p14:tracePt t="76770" x="2979738" y="4564063"/>
          <p14:tracePt t="76786" x="2917825" y="4533900"/>
          <p14:tracePt t="76803" x="2857500" y="4511675"/>
          <p14:tracePt t="76820" x="2811463" y="4487863"/>
          <p14:tracePt t="76837" x="2765425" y="4473575"/>
          <p14:tracePt t="76853" x="2735263" y="4473575"/>
          <p14:tracePt t="76870" x="2720975" y="4473575"/>
          <p14:tracePt t="76886" x="2697163" y="4473575"/>
          <p14:tracePt t="76903" x="2682875" y="4473575"/>
          <p14:tracePt t="76920" x="2674938" y="4473575"/>
          <p14:tracePt t="76936" x="2659063" y="4473575"/>
          <p14:tracePt t="76974" x="2651125" y="4473575"/>
          <p14:tracePt t="76986" x="2644775" y="4465638"/>
          <p14:tracePt t="77006" x="2636838" y="4465638"/>
          <p14:tracePt t="77020" x="2628900" y="4465638"/>
          <p14:tracePt t="77037" x="2598738" y="4465638"/>
          <p14:tracePt t="77053" x="2582863" y="4465638"/>
          <p14:tracePt t="77070" x="2560638" y="4465638"/>
          <p14:tracePt t="77086" x="2544763" y="4465638"/>
          <p14:tracePt t="77103" x="2530475" y="4465638"/>
          <p14:tracePt t="77120" x="2514600" y="4465638"/>
          <p14:tracePt t="77137" x="2498725" y="4479925"/>
          <p14:tracePt t="77534" x="2514600" y="4479925"/>
          <p14:tracePt t="77542" x="2536825" y="4479925"/>
          <p14:tracePt t="77558" x="2544763" y="4479925"/>
          <p14:tracePt t="77570" x="2552700" y="4479925"/>
          <p14:tracePt t="77587" x="2598738" y="4479925"/>
          <p14:tracePt t="77603" x="2628900" y="4479925"/>
          <p14:tracePt t="77620" x="2674938" y="4479925"/>
          <p14:tracePt t="77637" x="2797175" y="4473575"/>
          <p14:tracePt t="77653" x="2857500" y="4457700"/>
          <p14:tracePt t="77670" x="2895600" y="4449763"/>
          <p14:tracePt t="77687" x="2917825" y="4449763"/>
          <p14:tracePt t="77703" x="2941638" y="4441825"/>
          <p14:tracePt t="77720" x="2994025" y="4411663"/>
          <p14:tracePt t="77737" x="3070225" y="4403725"/>
          <p14:tracePt t="77753" x="3178175" y="4373563"/>
          <p14:tracePt t="77770" x="3268663" y="4343400"/>
          <p14:tracePt t="77787" x="3314700" y="4327525"/>
          <p14:tracePt t="77803" x="3322638" y="4321175"/>
          <p14:tracePt t="77838" x="3330575" y="4321175"/>
          <p14:tracePt t="77854" x="3336925" y="4321175"/>
          <p14:tracePt t="77870" x="3368675" y="4321175"/>
          <p14:tracePt t="77887" x="3398838" y="4321175"/>
          <p14:tracePt t="77942" x="3406775" y="4327525"/>
          <p14:tracePt t="77950" x="3406775" y="4335463"/>
          <p14:tracePt t="77958" x="3406775" y="4359275"/>
          <p14:tracePt t="77970" x="3406775" y="4373563"/>
          <p14:tracePt t="77987" x="3406775" y="4419600"/>
          <p14:tracePt t="78004" x="3375025" y="4503738"/>
          <p14:tracePt t="78020" x="3298825" y="4556125"/>
          <p14:tracePt t="78037" x="3132138" y="4648200"/>
          <p14:tracePt t="78053" x="2987675" y="4686300"/>
          <p14:tracePt t="78070" x="2841625" y="4694238"/>
          <p14:tracePt t="78087" x="2705100" y="4694238"/>
          <p14:tracePt t="78104" x="2582863" y="4694238"/>
          <p14:tracePt t="78120" x="2468563" y="4694238"/>
          <p14:tracePt t="78137" x="2392363" y="4702175"/>
          <p14:tracePt t="78154" x="2362200" y="4708525"/>
          <p14:tracePt t="78170" x="2354263" y="4708525"/>
          <p14:tracePt t="78187" x="2346325" y="4716463"/>
          <p14:tracePt t="78204" x="2339975" y="4724400"/>
          <p14:tracePt t="78220" x="2339975" y="4732338"/>
          <p14:tracePt t="78237" x="2339975" y="4778375"/>
          <p14:tracePt t="78254" x="2339975" y="4800600"/>
          <p14:tracePt t="78287" x="2339975" y="4822825"/>
          <p14:tracePt t="78304" x="2346325" y="4830763"/>
          <p14:tracePt t="78320" x="2370138" y="4830763"/>
          <p14:tracePt t="78337" x="2422525" y="4854575"/>
          <p14:tracePt t="78354" x="2506663" y="4860925"/>
          <p14:tracePt t="78370" x="2590800" y="4860925"/>
          <p14:tracePt t="78387" x="2697163" y="4860925"/>
          <p14:tracePt t="78404" x="2735263" y="4860925"/>
          <p14:tracePt t="78420" x="2759075" y="4846638"/>
          <p14:tracePt t="78423" x="2765425" y="4838700"/>
          <p14:tracePt t="78437" x="2789238" y="4822825"/>
          <p14:tracePt t="78454" x="2797175" y="4816475"/>
          <p14:tracePt t="78470" x="2835275" y="4792663"/>
          <p14:tracePt t="78487" x="2849563" y="4778375"/>
          <p14:tracePt t="78504" x="2865438" y="4770438"/>
          <p14:tracePt t="78520" x="2873375" y="4770438"/>
          <p14:tracePt t="78537" x="2887663" y="4762500"/>
          <p14:tracePt t="78554" x="2895600" y="4754563"/>
          <p14:tracePt t="78570" x="2933700" y="4746625"/>
          <p14:tracePt t="78587" x="2979738" y="4740275"/>
          <p14:tracePt t="78604" x="3025775" y="4740275"/>
          <p14:tracePt t="78654" x="3040063" y="4740275"/>
          <p14:tracePt t="78662" x="3048000" y="4740275"/>
          <p14:tracePt t="78670" x="3063875" y="4740275"/>
          <p14:tracePt t="78687" x="3094038" y="4740275"/>
          <p14:tracePt t="78704" x="3216275" y="4754563"/>
          <p14:tracePt t="78720" x="3322638" y="4770438"/>
          <p14:tracePt t="78737" x="3406775" y="4792663"/>
          <p14:tracePt t="78754" x="3444875" y="4792663"/>
          <p14:tracePt t="78886" x="3436938" y="4792663"/>
          <p14:tracePt t="78894" x="3421063" y="4822825"/>
          <p14:tracePt t="78904" x="3382963" y="4860925"/>
          <p14:tracePt t="78921" x="3306763" y="4922838"/>
          <p14:tracePt t="78937" x="3192463" y="5006975"/>
          <p14:tracePt t="78954" x="3078163" y="5067300"/>
          <p14:tracePt t="78971" x="2955925" y="5105400"/>
          <p14:tracePt t="78987" x="2879725" y="5127625"/>
          <p14:tracePt t="79004" x="2811463" y="5143500"/>
          <p14:tracePt t="79021" x="2743200" y="5143500"/>
          <p14:tracePt t="79037" x="2727325" y="5143500"/>
          <p14:tracePt t="79054" x="2659063" y="5143500"/>
          <p14:tracePt t="79071" x="2628900" y="5151438"/>
          <p14:tracePt t="79087" x="2598738" y="5165725"/>
          <p14:tracePt t="79104" x="2590800" y="5165725"/>
          <p14:tracePt t="79150" x="2590800" y="5173663"/>
          <p14:tracePt t="79230" x="2590800" y="5189538"/>
          <p14:tracePt t="79238" x="2613025" y="5219700"/>
          <p14:tracePt t="79246" x="2636838" y="5227638"/>
          <p14:tracePt t="79254" x="2674938" y="5235575"/>
          <p14:tracePt t="79271" x="2743200" y="5257800"/>
          <p14:tracePt t="79287" x="2857500" y="5265738"/>
          <p14:tracePt t="79304" x="2963863" y="5265738"/>
          <p14:tracePt t="79321" x="3063875" y="5265738"/>
          <p14:tracePt t="79337" x="3132138" y="5235575"/>
          <p14:tracePt t="79354" x="3178175" y="5203825"/>
          <p14:tracePt t="79371" x="3192463" y="5181600"/>
          <p14:tracePt t="79387" x="3192463" y="5159375"/>
          <p14:tracePt t="79404" x="3200400" y="5143500"/>
          <p14:tracePt t="79421" x="3230563" y="5113338"/>
          <p14:tracePt t="79437" x="3276600" y="5089525"/>
          <p14:tracePt t="79454" x="3314700" y="5083175"/>
          <p14:tracePt t="79471" x="3375025" y="5083175"/>
          <p14:tracePt t="79487" x="3398838" y="5075238"/>
          <p14:tracePt t="79521" x="3406775" y="5075238"/>
          <p14:tracePt t="79537" x="3406775" y="5105400"/>
          <p14:tracePt t="79554" x="3406775" y="5135563"/>
          <p14:tracePt t="79571" x="3360738" y="5203825"/>
          <p14:tracePt t="79587" x="3254375" y="5280025"/>
          <p14:tracePt t="79604" x="3063875" y="5326063"/>
          <p14:tracePt t="79621" x="2743200" y="5402263"/>
          <p14:tracePt t="79638" x="2544763" y="5426075"/>
          <p14:tracePt t="79654" x="2362200" y="5456238"/>
          <p14:tracePt t="79671" x="2247900" y="5478463"/>
          <p14:tracePt t="79687" x="2225675" y="5478463"/>
          <p14:tracePt t="79774" x="2225675" y="5494338"/>
          <p14:tracePt t="79782" x="2255838" y="5508625"/>
          <p14:tracePt t="79790" x="2308225" y="5546725"/>
          <p14:tracePt t="79804" x="2354263" y="5584825"/>
          <p14:tracePt t="79821" x="2582863" y="5668963"/>
          <p14:tracePt t="79837" x="2751138" y="5707063"/>
          <p14:tracePt t="79854" x="2827338" y="5715000"/>
          <p14:tracePt t="79871" x="2835275" y="5715000"/>
          <p14:tracePt t="79918" x="2819400" y="5715000"/>
          <p14:tracePt t="79926" x="2797175" y="5715000"/>
          <p14:tracePt t="79937" x="2773363" y="5722938"/>
          <p14:tracePt t="79954" x="2713038" y="5737225"/>
          <p14:tracePt t="79971" x="2606675" y="5775325"/>
          <p14:tracePt t="79988" x="2492375" y="5829300"/>
          <p14:tracePt t="80004" x="2416175" y="5867400"/>
          <p14:tracePt t="80021" x="2362200" y="5935663"/>
          <p14:tracePt t="80038" x="2362200" y="5943600"/>
          <p14:tracePt t="80054" x="2392363" y="5989638"/>
          <p14:tracePt t="80071" x="2498725" y="6049963"/>
          <p14:tracePt t="80088" x="2743200" y="6096000"/>
          <p14:tracePt t="80104" x="3184525" y="6118225"/>
          <p14:tracePt t="80121" x="3787775" y="6118225"/>
          <p14:tracePt t="80138" x="4449763" y="6103938"/>
          <p14:tracePt t="80154" x="4945063" y="5959475"/>
          <p14:tracePt t="80171" x="5372100" y="5807075"/>
          <p14:tracePt t="80188" x="5699125" y="5608638"/>
          <p14:tracePt t="80204" x="5935663" y="5380038"/>
          <p14:tracePt t="80221" x="6308725" y="4930775"/>
          <p14:tracePt t="80238" x="6683375" y="4441825"/>
          <p14:tracePt t="80254" x="7086600" y="3932238"/>
          <p14:tracePt t="80271" x="7353300" y="3559175"/>
          <p14:tracePt t="80288" x="7467600" y="3254375"/>
          <p14:tracePt t="80304" x="7497763" y="3009900"/>
          <p14:tracePt t="80321" x="7467600" y="2773363"/>
          <p14:tracePt t="80338" x="7285038" y="2530475"/>
          <p14:tracePt t="80354" x="6904038" y="2239963"/>
          <p14:tracePt t="80371" x="6400800" y="1997075"/>
          <p14:tracePt t="80388" x="5913438" y="1882775"/>
          <p14:tracePt t="80404" x="5554663" y="1874838"/>
          <p14:tracePt t="80421" x="4991100" y="2117725"/>
          <p14:tracePt t="80438" x="4664075" y="2498725"/>
          <p14:tracePt t="80454" x="4403725" y="3078163"/>
          <p14:tracePt t="80471" x="4305300" y="3717925"/>
          <p14:tracePt t="80488" x="4321175" y="4267200"/>
          <p14:tracePt t="80505" x="4664075" y="4740275"/>
          <p14:tracePt t="80521" x="5273675" y="5089525"/>
          <p14:tracePt t="80538" x="5913438" y="5173663"/>
          <p14:tracePt t="80554" x="6613525" y="5173663"/>
          <p14:tracePt t="80571" x="7132638" y="5051425"/>
          <p14:tracePt t="80588" x="7331075" y="4868863"/>
          <p14:tracePt t="80604" x="7315200" y="4640263"/>
          <p14:tracePt t="80621" x="6659563" y="4168775"/>
          <p14:tracePt t="80638" x="6613525" y="4137025"/>
          <p14:tracePt t="81214" x="6599238" y="4137025"/>
          <p14:tracePt t="81223" x="6591300" y="4130675"/>
          <p14:tracePt t="81238" x="6575425" y="4130675"/>
          <p14:tracePt t="81246" x="6569075" y="41148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717962" y="1647145"/>
            <a:ext cx="8035637" cy="2031325"/>
          </a:xfrm>
          <a:prstGeom prst="rect">
            <a:avLst/>
          </a:prstGeom>
          <a:solidFill>
            <a:schemeClr val="bg1"/>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A survey indicates that 41% of women in the U.S. </a:t>
            </a:r>
            <a:r>
              <a:rPr lang="en-US" dirty="0" smtClean="0">
                <a:latin typeface="Times New Roman" panose="02020603050405020304" pitchFamily="18" charset="0"/>
                <a:cs typeface="Times New Roman" panose="02020603050405020304" pitchFamily="18" charset="0"/>
              </a:rPr>
              <a:t>consider reading </a:t>
            </a:r>
            <a:r>
              <a:rPr lang="en-US" dirty="0">
                <a:latin typeface="Times New Roman" panose="02020603050405020304" pitchFamily="18" charset="0"/>
                <a:cs typeface="Times New Roman" panose="02020603050405020304" pitchFamily="18" charset="0"/>
              </a:rPr>
              <a:t>their favorite leisure-time activity. You randomly </a:t>
            </a:r>
            <a:r>
              <a:rPr lang="en-US" dirty="0" smtClean="0">
                <a:latin typeface="Times New Roman" panose="02020603050405020304" pitchFamily="18" charset="0"/>
                <a:cs typeface="Times New Roman" panose="02020603050405020304" pitchFamily="18" charset="0"/>
              </a:rPr>
              <a:t>select four </a:t>
            </a:r>
            <a:r>
              <a:rPr lang="en-US" dirty="0">
                <a:latin typeface="Times New Roman" panose="02020603050405020304" pitchFamily="18" charset="0"/>
                <a:cs typeface="Times New Roman" panose="02020603050405020304" pitchFamily="18" charset="0"/>
              </a:rPr>
              <a:t>U.S. women and ask them if reading is their </a:t>
            </a:r>
            <a:r>
              <a:rPr lang="en-US" dirty="0" smtClean="0">
                <a:latin typeface="Times New Roman" panose="02020603050405020304" pitchFamily="18" charset="0"/>
                <a:cs typeface="Times New Roman" panose="02020603050405020304" pitchFamily="18" charset="0"/>
              </a:rPr>
              <a:t>favorite leisure-time </a:t>
            </a:r>
            <a:r>
              <a:rPr lang="en-US" dirty="0">
                <a:latin typeface="Times New Roman" panose="02020603050405020304" pitchFamily="18" charset="0"/>
                <a:cs typeface="Times New Roman" panose="02020603050405020304" pitchFamily="18" charset="0"/>
              </a:rPr>
              <a:t>activity. Find the probability that at least two </a:t>
            </a:r>
            <a:r>
              <a:rPr lang="en-US" dirty="0" smtClean="0">
                <a:latin typeface="Times New Roman" panose="02020603050405020304" pitchFamily="18" charset="0"/>
                <a:cs typeface="Times New Roman" panose="02020603050405020304" pitchFamily="18" charset="0"/>
              </a:rPr>
              <a:t>of them </a:t>
            </a:r>
            <a:r>
              <a:rPr lang="en-US" dirty="0">
                <a:latin typeface="Times New Roman" panose="02020603050405020304" pitchFamily="18" charset="0"/>
                <a:cs typeface="Times New Roman" panose="02020603050405020304" pitchFamily="18" charset="0"/>
              </a:rPr>
              <a:t>respond yes</a:t>
            </a:r>
            <a:r>
              <a:rPr lang="en-US" dirty="0" smtClean="0">
                <a:latin typeface="Times New Roman" panose="02020603050405020304" pitchFamily="18" charset="0"/>
                <a:cs typeface="Times New Roman" panose="02020603050405020304" pitchFamily="18" charset="0"/>
              </a:rPr>
              <a:t>.</a:t>
            </a:r>
          </a:p>
          <a:p>
            <a:pPr algn="r"/>
            <a:r>
              <a:rPr lang="ar-EG" dirty="0">
                <a:latin typeface="Times New Roman" panose="02020603050405020304" pitchFamily="18" charset="0"/>
                <a:cs typeface="Times New Roman" panose="02020603050405020304" pitchFamily="18" charset="0"/>
              </a:rPr>
              <a:t>تشير إحدى الدراسات إلى أن 41% من النساء في الولايات المتحدة يفكرن في القراءة كنشاط مفضل لديهن في أوقات الفراغ. قمت باختيار أربع نساء أمريكيات بشكل عشوائي واسألهن عما إذا كانت القراءة هي نشاطهن المفضل في أوقات الفراغ. أوجد احتمال أن يجيب اثنان منهم على الأقل بنعم.</a:t>
            </a:r>
            <a:endParaRPr lang="en-US" dirty="0">
              <a:latin typeface="Times New Roman" panose="02020603050405020304" pitchFamily="18" charset="0"/>
              <a:cs typeface="Times New Roman" panose="02020603050405020304" pitchFamily="18" charset="0"/>
            </a:endParaRPr>
          </a:p>
        </p:txBody>
      </p:sp>
      <p:pic>
        <p:nvPicPr>
          <p:cNvPr id="8" name="Picture 7" descr="C:\Documents and Settings\Lyn\Local Settings\Temporary Internet Files\Content.IE5\QBYNAX2V\MCj01572370000[1].wmf"/>
          <p:cNvPicPr>
            <a:picLocks noChangeAspect="1" noChangeArrowheads="1"/>
          </p:cNvPicPr>
          <p:nvPr/>
        </p:nvPicPr>
        <p:blipFill>
          <a:blip r:embed="rId3" cstate="print"/>
          <a:srcRect/>
          <a:stretch>
            <a:fillRect/>
          </a:stretch>
        </p:blipFill>
        <p:spPr bwMode="auto">
          <a:xfrm>
            <a:off x="10335850" y="2101598"/>
            <a:ext cx="893762" cy="1101725"/>
          </a:xfrm>
          <a:prstGeom prst="rect">
            <a:avLst/>
          </a:prstGeom>
          <a:solidFill>
            <a:schemeClr val="bg1"/>
          </a:solidFill>
          <a:ln w="9525">
            <a:noFill/>
            <a:miter lim="800000"/>
            <a:headEnd/>
            <a:tailEnd/>
          </a:ln>
        </p:spPr>
      </p:pic>
      <p:sp>
        <p:nvSpPr>
          <p:cNvPr id="9" name="Rectangle 8"/>
          <p:cNvSpPr/>
          <p:nvPr/>
        </p:nvSpPr>
        <p:spPr>
          <a:xfrm>
            <a:off x="2022763" y="3979737"/>
            <a:ext cx="6096000" cy="1569660"/>
          </a:xfrm>
          <a:prstGeom prst="rect">
            <a:avLst/>
          </a:prstGeom>
          <a:solidFill>
            <a:schemeClr val="bg1"/>
          </a:solidFill>
        </p:spPr>
        <p:txBody>
          <a:bodyPr>
            <a:spAutoFit/>
          </a:bodyPr>
          <a:lstStyle/>
          <a:p>
            <a:pPr marL="293688" indent="-293688"/>
            <a:r>
              <a:rPr lang="en-US" sz="2400" b="1" dirty="0">
                <a:solidFill>
                  <a:srgbClr val="FF0000"/>
                </a:solidFill>
                <a:latin typeface="Times New Roman" pitchFamily="18" charset="0"/>
              </a:rPr>
              <a:t>Solution:  </a:t>
            </a:r>
          </a:p>
          <a:p>
            <a:pPr marL="293688" indent="-293688">
              <a:buClr>
                <a:schemeClr val="accent1"/>
              </a:buClr>
              <a:buFont typeface="Arial" pitchFamily="34" charset="0"/>
              <a:buChar char="•"/>
            </a:pPr>
            <a:r>
              <a:rPr lang="en-US" sz="2400" i="1" dirty="0">
                <a:latin typeface="Times New Roman" pitchFamily="18" charset="0"/>
              </a:rPr>
              <a:t>n</a:t>
            </a:r>
            <a:r>
              <a:rPr lang="en-US" sz="2400" dirty="0">
                <a:latin typeface="Times New Roman" pitchFamily="18" charset="0"/>
              </a:rPr>
              <a:t> = 4,  </a:t>
            </a:r>
            <a:r>
              <a:rPr lang="en-US" sz="2400" i="1" dirty="0">
                <a:latin typeface="Times New Roman" pitchFamily="18" charset="0"/>
              </a:rPr>
              <a:t>p</a:t>
            </a:r>
            <a:r>
              <a:rPr lang="en-US" sz="2400" dirty="0">
                <a:latin typeface="Times New Roman" pitchFamily="18" charset="0"/>
              </a:rPr>
              <a:t> = 0.41, </a:t>
            </a:r>
            <a:r>
              <a:rPr lang="en-US" sz="2400" i="1" dirty="0">
                <a:latin typeface="Times New Roman" pitchFamily="18" charset="0"/>
              </a:rPr>
              <a:t>q</a:t>
            </a:r>
            <a:r>
              <a:rPr lang="en-US" sz="2400" dirty="0">
                <a:latin typeface="Times New Roman" pitchFamily="18" charset="0"/>
              </a:rPr>
              <a:t> = 0.59</a:t>
            </a:r>
          </a:p>
          <a:p>
            <a:pPr marL="293688" indent="-293688">
              <a:buClr>
                <a:schemeClr val="accent1"/>
              </a:buClr>
              <a:buFont typeface="Arial" pitchFamily="34" charset="0"/>
              <a:buChar char="•"/>
            </a:pPr>
            <a:r>
              <a:rPr lang="en-US" sz="2400" dirty="0">
                <a:latin typeface="Times New Roman" pitchFamily="18" charset="0"/>
              </a:rPr>
              <a:t>At least two means two or more.</a:t>
            </a:r>
          </a:p>
          <a:p>
            <a:pPr marL="293688" indent="-293688">
              <a:buClr>
                <a:schemeClr val="accent1"/>
              </a:buClr>
              <a:buFont typeface="Arial" pitchFamily="34" charset="0"/>
              <a:buChar char="•"/>
            </a:pPr>
            <a:r>
              <a:rPr lang="en-US" sz="2400" dirty="0">
                <a:latin typeface="Times New Roman" pitchFamily="18" charset="0"/>
              </a:rPr>
              <a:t>Find the sum of </a:t>
            </a:r>
            <a:r>
              <a:rPr lang="en-US" sz="2400" i="1" dirty="0">
                <a:latin typeface="Times New Roman" pitchFamily="18" charset="0"/>
              </a:rPr>
              <a:t>P</a:t>
            </a:r>
            <a:r>
              <a:rPr lang="en-US" sz="2400" dirty="0">
                <a:latin typeface="Times New Roman" pitchFamily="18" charset="0"/>
              </a:rPr>
              <a:t>(2), </a:t>
            </a:r>
            <a:r>
              <a:rPr lang="en-US" sz="2400" i="1" dirty="0">
                <a:latin typeface="Times New Roman" pitchFamily="18" charset="0"/>
              </a:rPr>
              <a:t>P</a:t>
            </a:r>
            <a:r>
              <a:rPr lang="en-US" sz="2400" dirty="0">
                <a:latin typeface="Times New Roman" pitchFamily="18" charset="0"/>
              </a:rPr>
              <a:t>(3), and </a:t>
            </a:r>
            <a:r>
              <a:rPr lang="en-US" sz="2400" i="1" dirty="0">
                <a:latin typeface="Times New Roman" pitchFamily="18" charset="0"/>
              </a:rPr>
              <a:t>P</a:t>
            </a:r>
            <a:r>
              <a:rPr lang="en-US" sz="2400" dirty="0">
                <a:latin typeface="Times New Roman" pitchFamily="18" charset="0"/>
              </a:rPr>
              <a:t>(4).</a:t>
            </a:r>
          </a:p>
        </p:txBody>
      </p:sp>
    </p:spTree>
    <p:extLst>
      <p:ext uri="{BB962C8B-B14F-4D97-AF65-F5344CB8AC3E}">
        <p14:creationId xmlns:p14="http://schemas.microsoft.com/office/powerpoint/2010/main" val="285676409"/>
      </p:ext>
    </p:extLst>
  </p:cSld>
  <p:clrMapOvr>
    <a:masterClrMapping/>
  </p:clrMapOvr>
  <mc:AlternateContent xmlns:mc="http://schemas.openxmlformats.org/markup-compatibility/2006" xmlns:p14="http://schemas.microsoft.com/office/powerpoint/2010/main">
    <mc:Choice Requires="p14">
      <p:transition p14:dur="10" advTm="132056"/>
    </mc:Choice>
    <mc:Fallback xmlns="">
      <p:transition advTm="132056"/>
    </mc:Fallback>
  </mc:AlternateContent>
  <p:timing>
    <p:tnLst>
      <p:par>
        <p:cTn id="1" dur="indefinite" restart="never" nodeType="tmRoot"/>
      </p:par>
    </p:tnLst>
  </p:timing>
  <p:extLst mod="1">
    <p:ext uri="{3A86A75C-4F4B-4683-9AE1-C65F6400EC91}">
      <p14:laserTraceLst xmlns:p14="http://schemas.microsoft.com/office/powerpoint/2010/main">
        <p14:tracePtLst>
          <p14:tracePt t="20414" x="6561138" y="4114800"/>
          <p14:tracePt t="20766" x="6561138" y="4106863"/>
          <p14:tracePt t="20774" x="6591300" y="4106863"/>
          <p14:tracePt t="20782" x="6637338" y="4114800"/>
          <p14:tracePt t="20797" x="6659563" y="4122738"/>
          <p14:tracePt t="20813" x="6751638" y="4137025"/>
          <p14:tracePt t="20830" x="6918325" y="4114800"/>
          <p14:tracePt t="20847" x="7064375" y="4054475"/>
          <p14:tracePt t="20863" x="7154863" y="4000500"/>
          <p14:tracePt t="20880" x="7246938" y="3940175"/>
          <p14:tracePt t="20897" x="7353300" y="3840163"/>
          <p14:tracePt t="20913" x="7421563" y="3763963"/>
          <p14:tracePt t="20930" x="7437438" y="3741738"/>
          <p14:tracePt t="20947" x="7445375" y="3733800"/>
          <p14:tracePt t="20980" x="7445375" y="3725863"/>
          <p14:tracePt t="20998" x="7445375" y="3717925"/>
          <p14:tracePt t="21014" x="7467600" y="3527425"/>
          <p14:tracePt t="21030" x="7467600" y="3368675"/>
          <p14:tracePt t="21047" x="7467600" y="3260725"/>
          <p14:tracePt t="21064" x="7421563" y="3146425"/>
          <p14:tracePt t="21080" x="7353300" y="3009900"/>
          <p14:tracePt t="21097" x="7261225" y="2887663"/>
          <p14:tracePt t="21114" x="7200900" y="2849563"/>
          <p14:tracePt t="21130" x="7154863" y="2841625"/>
          <p14:tracePt t="21147" x="7094538" y="2819400"/>
          <p14:tracePt t="21164" x="7032625" y="2797175"/>
          <p14:tracePt t="21180" x="7010400" y="2797175"/>
          <p14:tracePt t="21197" x="6950075" y="2781300"/>
          <p14:tracePt t="21214" x="6904038" y="2759075"/>
          <p14:tracePt t="21230" x="6469063" y="2522538"/>
          <p14:tracePt t="21247" x="6096000" y="2354263"/>
          <p14:tracePt t="21264" x="5981700" y="2332038"/>
          <p14:tracePt t="21280" x="5875338" y="2301875"/>
          <p14:tracePt t="21297" x="5799138" y="2270125"/>
          <p14:tracePt t="21314" x="5768975" y="2263775"/>
          <p14:tracePt t="21330" x="5761038" y="2263775"/>
          <p14:tracePt t="21364" x="5753100" y="2225675"/>
          <p14:tracePt t="21381" x="5722938" y="2049463"/>
          <p14:tracePt t="21398" x="5646738" y="1798638"/>
          <p14:tracePt t="21414" x="5546725" y="1592263"/>
          <p14:tracePt t="21430" x="5432425" y="1409700"/>
          <p14:tracePt t="21447" x="5334000" y="1273175"/>
          <p14:tracePt t="21464" x="5280025" y="1227138"/>
          <p14:tracePt t="21480" x="5257800" y="1219200"/>
          <p14:tracePt t="21798" x="5235575" y="1219200"/>
          <p14:tracePt t="21806" x="5181600" y="1241425"/>
          <p14:tracePt t="21815" x="5105400" y="1371600"/>
          <p14:tracePt t="21830" x="4983163" y="1622425"/>
          <p14:tracePt t="21847" x="4860925" y="1965325"/>
          <p14:tracePt t="21863" x="4656138" y="2384425"/>
          <p14:tracePt t="21881" x="4495800" y="2636838"/>
          <p14:tracePt t="21897" x="4441825" y="2727325"/>
          <p14:tracePt t="21931" x="4441825" y="2713038"/>
          <p14:tracePt t="21947" x="4740275" y="2484438"/>
          <p14:tracePt t="21964" x="5006975" y="2324100"/>
          <p14:tracePt t="21981" x="5197475" y="2155825"/>
          <p14:tracePt t="21997" x="5287963" y="2073275"/>
          <p14:tracePt t="22014" x="5295900" y="2065338"/>
          <p14:tracePt t="22047" x="5295900" y="2041525"/>
          <p14:tracePt t="22064" x="5235575" y="1958975"/>
          <p14:tracePt t="22080" x="5127625" y="1912938"/>
          <p14:tracePt t="22097" x="5067300" y="1905000"/>
          <p14:tracePt t="22114" x="5021263" y="1905000"/>
          <p14:tracePt t="22130" x="4914900" y="1920875"/>
          <p14:tracePt t="22147" x="4884738" y="1958975"/>
          <p14:tracePt t="22164" x="4884738" y="2011363"/>
          <p14:tracePt t="22181" x="4899025" y="2049463"/>
          <p14:tracePt t="22197" x="4991100" y="2073275"/>
          <p14:tracePt t="22214" x="5029200" y="2073275"/>
          <p14:tracePt t="22230" x="5105400" y="2019300"/>
          <p14:tracePt t="22247" x="5135563" y="1965325"/>
          <p14:tracePt t="22264" x="5159375" y="1897063"/>
          <p14:tracePt t="22281" x="5159375" y="1874838"/>
          <p14:tracePt t="22342" x="5159375" y="1866900"/>
          <p14:tracePt t="22902" x="5113338" y="1889125"/>
          <p14:tracePt t="22910" x="4922838" y="2201863"/>
          <p14:tracePt t="22918" x="4632325" y="2697163"/>
          <p14:tracePt t="22933" x="4259263" y="3497263"/>
          <p14:tracePt t="22948" x="4137025" y="3870325"/>
          <p14:tracePt t="22964" x="3870325" y="4487863"/>
          <p14:tracePt t="22981" x="3475038" y="5089525"/>
          <p14:tracePt t="22997" x="3208338" y="5380038"/>
          <p14:tracePt t="23014" x="3078163" y="5486400"/>
          <p14:tracePt t="23031" x="3001963" y="5516563"/>
          <p14:tracePt t="23047" x="2979738" y="5508625"/>
          <p14:tracePt t="23064" x="2971800" y="5456238"/>
          <p14:tracePt t="23081" x="2955925" y="5387975"/>
          <p14:tracePt t="23097" x="2971800" y="5303838"/>
          <p14:tracePt t="23114" x="3063875" y="5227638"/>
          <p14:tracePt t="23131" x="3146425" y="5189538"/>
          <p14:tracePt t="23147" x="3192463" y="5181600"/>
          <p14:tracePt t="23164" x="3216275" y="5181600"/>
          <p14:tracePt t="23181" x="3222625" y="5181600"/>
          <p14:tracePt t="23197" x="3230563" y="5181600"/>
          <p14:tracePt t="23214" x="3238500" y="5249863"/>
          <p14:tracePt t="23231" x="3238500" y="5295900"/>
          <p14:tracePt t="23247" x="3254375" y="5311775"/>
          <p14:tracePt t="23264" x="3292475" y="5326063"/>
          <p14:tracePt t="23281" x="3459163" y="5295900"/>
          <p14:tracePt t="23297" x="3657600" y="5189538"/>
          <p14:tracePt t="23314" x="3779838" y="5067300"/>
          <p14:tracePt t="23331" x="3856038" y="4914900"/>
          <p14:tracePt t="23347" x="3870325" y="4868863"/>
          <p14:tracePt t="23364" x="3870325" y="4860925"/>
          <p14:tracePt t="23381" x="3787775" y="4778375"/>
          <p14:tracePt t="23397" x="3763963" y="4778375"/>
          <p14:tracePt t="23445" x="3756025" y="4778375"/>
          <p14:tracePt t="24574" x="3794125" y="4778375"/>
          <p14:tracePt t="24582" x="3863975" y="4778375"/>
          <p14:tracePt t="24590" x="3916363" y="4778375"/>
          <p14:tracePt t="24598" x="4000500" y="4778375"/>
          <p14:tracePt t="24615" x="4289425" y="4724400"/>
          <p14:tracePt t="24632" x="4441825" y="4702175"/>
          <p14:tracePt t="24648" x="4495800" y="4686300"/>
          <p14:tracePt t="24742" x="4511675" y="4686300"/>
          <p14:tracePt t="24750" x="4587875" y="4708525"/>
          <p14:tracePt t="24765" x="4746625" y="4754563"/>
          <p14:tracePt t="24782" x="4830763" y="4784725"/>
          <p14:tracePt t="24798" x="5006975" y="4800600"/>
          <p14:tracePt t="24815" x="5045075" y="4800600"/>
          <p14:tracePt t="26998" x="5059363" y="4800600"/>
          <p14:tracePt t="27006" x="5113338" y="4800600"/>
          <p14:tracePt t="27016" x="5257800" y="4784725"/>
          <p14:tracePt t="27032" x="5502275" y="4778375"/>
          <p14:tracePt t="27049" x="5692775" y="4778375"/>
          <p14:tracePt t="27066" x="5875338" y="4778375"/>
          <p14:tracePt t="27082" x="5883275" y="4778375"/>
          <p14:tracePt t="27116" x="5889625" y="4770438"/>
          <p14:tracePt t="27133" x="5783263" y="4740275"/>
          <p14:tracePt t="27149" x="5699125" y="4732338"/>
          <p14:tracePt t="27166" x="5402263" y="4708525"/>
          <p14:tracePt t="27183" x="5311775" y="4724400"/>
          <p14:tracePt t="27246" x="5326063" y="4724400"/>
          <p14:tracePt t="27254" x="5341938" y="4732338"/>
          <p14:tracePt t="28022" x="5349875" y="4732338"/>
          <p14:tracePt t="28030" x="5326063" y="4740275"/>
          <p14:tracePt t="28038" x="5257800" y="4740275"/>
          <p14:tracePt t="28049" x="5097463" y="4754563"/>
          <p14:tracePt t="28066" x="4594225" y="4830763"/>
          <p14:tracePt t="28083" x="4114800" y="4838700"/>
          <p14:tracePt t="28100" x="3756025" y="4860925"/>
          <p14:tracePt t="28116" x="3581400" y="4860925"/>
          <p14:tracePt t="28133" x="3521075" y="4860925"/>
          <p14:tracePt t="28230" x="3513138" y="4860925"/>
          <p14:tracePt t="28238" x="3513138" y="4846638"/>
          <p14:tracePt t="28250" x="3513138" y="4830763"/>
          <p14:tracePt t="28266" x="3535363" y="4784725"/>
          <p14:tracePt t="28283" x="3551238" y="4762500"/>
          <p14:tracePt t="28382" x="3559175" y="4754563"/>
          <p14:tracePt t="28390" x="3611563" y="4754563"/>
          <p14:tracePt t="28400" x="3703638" y="4778375"/>
          <p14:tracePt t="28416" x="3978275" y="4800600"/>
          <p14:tracePt t="28433" x="4251325" y="4800600"/>
          <p14:tracePt t="28449" x="4365625" y="4800600"/>
          <p14:tracePt t="28466" x="4373563" y="4800600"/>
          <p14:tracePt t="28499" x="4335463" y="4800600"/>
          <p14:tracePt t="28516" x="4237038" y="4800600"/>
          <p14:tracePt t="28519" x="4198938" y="4792663"/>
          <p14:tracePt t="28533" x="4144963" y="4778375"/>
          <p14:tracePt t="28550" x="4130675" y="4770438"/>
          <p14:tracePt t="28686" x="4114800" y="4770438"/>
          <p14:tracePt t="28694" x="4106863" y="4770438"/>
          <p14:tracePt t="28702" x="4084638" y="4770438"/>
          <p14:tracePt t="28716" x="4076700" y="4770438"/>
          <p14:tracePt t="28733" x="4008438" y="4770438"/>
          <p14:tracePt t="28750" x="4000500" y="4770438"/>
          <p14:tracePt t="29470" x="3992563" y="4784725"/>
          <p14:tracePt t="29478" x="4084638" y="4800600"/>
          <p14:tracePt t="29486" x="4373563" y="4816475"/>
          <p14:tracePt t="29500" x="4830763" y="4816475"/>
          <p14:tracePt t="29517" x="5883275" y="4816475"/>
          <p14:tracePt t="29533" x="6316663" y="4816475"/>
          <p14:tracePt t="29550" x="6438900" y="4816475"/>
          <p14:tracePt t="29678" x="6416675" y="4816475"/>
          <p14:tracePt t="29686" x="6392863" y="4816475"/>
          <p14:tracePt t="29694" x="6378575" y="4816475"/>
          <p14:tracePt t="29702" x="6340475" y="4816475"/>
          <p14:tracePt t="29717" x="6248400" y="4800600"/>
          <p14:tracePt t="29733" x="6003925" y="4800600"/>
          <p14:tracePt t="29750" x="5761038" y="4800600"/>
          <p14:tracePt t="29767" x="5464175" y="4800600"/>
          <p14:tracePt t="29783" x="5249863" y="4792663"/>
          <p14:tracePt t="29800" x="5173663" y="4778375"/>
          <p14:tracePt t="29966" x="5151438" y="4778375"/>
          <p14:tracePt t="29974" x="5121275" y="4770438"/>
          <p14:tracePt t="29983" x="5097463" y="4762500"/>
          <p14:tracePt t="30000" x="5083175" y="4762500"/>
          <p14:tracePt t="30062" x="5097463" y="4762500"/>
          <p14:tracePt t="30070" x="5135563" y="4762500"/>
          <p14:tracePt t="30084" x="5173663" y="4770438"/>
          <p14:tracePt t="30166" x="5159375" y="4770438"/>
          <p14:tracePt t="30174" x="5135563" y="4770438"/>
          <p14:tracePt t="30184" x="5121275" y="4770438"/>
          <p14:tracePt t="30200" x="5105400" y="4770438"/>
          <p14:tracePt t="30263" x="5127625" y="4770438"/>
          <p14:tracePt t="30270" x="5151438" y="4770438"/>
          <p14:tracePt t="30284" x="5173663" y="4770438"/>
          <p14:tracePt t="30300" x="5181600" y="4770438"/>
          <p14:tracePt t="31806" x="5241925" y="4770438"/>
          <p14:tracePt t="31814" x="5380038" y="4732338"/>
          <p14:tracePt t="31822" x="5562600" y="4686300"/>
          <p14:tracePt t="31834" x="5730875" y="4625975"/>
          <p14:tracePt t="31851" x="6210300" y="4389438"/>
          <p14:tracePt t="31868" x="6819900" y="4008438"/>
          <p14:tracePt t="31884" x="7323138" y="3627438"/>
          <p14:tracePt t="31901" x="7794625" y="3086100"/>
          <p14:tracePt t="31917" x="7916863" y="2849563"/>
          <p14:tracePt t="31934" x="7978775" y="2705100"/>
          <p14:tracePt t="31951" x="7993063" y="2651125"/>
          <p14:tracePt t="31967" x="8001000" y="2644775"/>
          <p14:tracePt t="32526" x="8001000" y="2620963"/>
          <p14:tracePt t="32534" x="8039100" y="2574925"/>
          <p14:tracePt t="32542" x="8123238" y="2536825"/>
          <p14:tracePt t="32551" x="8175625" y="2530475"/>
          <p14:tracePt t="32568" x="8259763" y="2522538"/>
          <p14:tracePt t="32584" x="8359775" y="2492375"/>
          <p14:tracePt t="32601" x="8420100" y="2484438"/>
          <p14:tracePt t="32685" x="8412163" y="2476500"/>
          <p14:tracePt t="32693" x="8335963" y="2468563"/>
          <p14:tracePt t="32702" x="8245475" y="2468563"/>
          <p14:tracePt t="32718" x="7940675" y="2560638"/>
          <p14:tracePt t="32735" x="7445375" y="2689225"/>
          <p14:tracePt t="32751" x="6835775" y="2827338"/>
          <p14:tracePt t="32768" x="6156325" y="2925763"/>
          <p14:tracePt t="32785" x="5554663" y="2994025"/>
          <p14:tracePt t="32801" x="5143500" y="3055938"/>
          <p14:tracePt t="32818" x="4838700" y="3070225"/>
          <p14:tracePt t="32834" x="4625975" y="3078163"/>
          <p14:tracePt t="32851" x="4449763" y="3094038"/>
          <p14:tracePt t="32868" x="4313238" y="3094038"/>
          <p14:tracePt t="32884" x="4237038" y="3094038"/>
          <p14:tracePt t="32901" x="4160838" y="3094038"/>
          <p14:tracePt t="32918" x="4068763" y="3108325"/>
          <p14:tracePt t="32935" x="4008438" y="3116263"/>
          <p14:tracePt t="32951" x="3962400" y="3132138"/>
          <p14:tracePt t="32968" x="3916363" y="3132138"/>
          <p14:tracePt t="32985" x="3863975" y="3132138"/>
          <p14:tracePt t="33001" x="3794125" y="3132138"/>
          <p14:tracePt t="33018" x="3763963" y="3132138"/>
          <p14:tracePt t="33035" x="3733800" y="3132138"/>
          <p14:tracePt t="33038" x="3717925" y="3132138"/>
          <p14:tracePt t="33051" x="3717925" y="3124200"/>
          <p14:tracePt t="33068" x="3711575" y="3116263"/>
          <p14:tracePt t="33085" x="3695700" y="3063875"/>
          <p14:tracePt t="33101" x="3695700" y="3048000"/>
          <p14:tracePt t="33118" x="3679825" y="2979738"/>
          <p14:tracePt t="33135" x="3665538" y="2941638"/>
          <p14:tracePt t="33151" x="3657600" y="2917825"/>
          <p14:tracePt t="33168" x="3657600" y="2895600"/>
          <p14:tracePt t="33185" x="3657600" y="2865438"/>
          <p14:tracePt t="33201" x="3657600" y="2841625"/>
          <p14:tracePt t="33218" x="3657600" y="2811463"/>
          <p14:tracePt t="33235" x="3665538" y="2803525"/>
          <p14:tracePt t="33251" x="3679825" y="2781300"/>
          <p14:tracePt t="33268" x="3717925" y="2765425"/>
          <p14:tracePt t="33285" x="3779838" y="2751138"/>
          <p14:tracePt t="33301" x="3810000" y="2743200"/>
          <p14:tracePt t="33318" x="3946525" y="2720975"/>
          <p14:tracePt t="33335" x="4060825" y="2713038"/>
          <p14:tracePt t="33351" x="4175125" y="2713038"/>
          <p14:tracePt t="33368" x="4267200" y="2713038"/>
          <p14:tracePt t="33385" x="4327525" y="2713038"/>
          <p14:tracePt t="33401" x="4373563" y="2713038"/>
          <p14:tracePt t="33418" x="4427538" y="2713038"/>
          <p14:tracePt t="33435" x="4479925" y="2713038"/>
          <p14:tracePt t="33452" x="4541838" y="2713038"/>
          <p14:tracePt t="33468" x="4640263" y="2713038"/>
          <p14:tracePt t="33485" x="4876800" y="2713038"/>
          <p14:tracePt t="33501" x="5037138" y="2713038"/>
          <p14:tracePt t="33518" x="5165725" y="2713038"/>
          <p14:tracePt t="33535" x="5265738" y="2697163"/>
          <p14:tracePt t="33552" x="5303838" y="2689225"/>
          <p14:tracePt t="33568" x="5334000" y="2682875"/>
          <p14:tracePt t="33585" x="5410200" y="2674938"/>
          <p14:tracePt t="33602" x="5524500" y="2659063"/>
          <p14:tracePt t="33618" x="5699125" y="2651125"/>
          <p14:tracePt t="33635" x="5867400" y="2651125"/>
          <p14:tracePt t="33652" x="6065838" y="2636838"/>
          <p14:tracePt t="33668" x="6226175" y="2620963"/>
          <p14:tracePt t="33685" x="6408738" y="2613025"/>
          <p14:tracePt t="33702" x="6523038" y="2613025"/>
          <p14:tracePt t="33718" x="6607175" y="2606675"/>
          <p14:tracePt t="33735" x="6697663" y="2598738"/>
          <p14:tracePt t="33752" x="6765925" y="2582863"/>
          <p14:tracePt t="33768" x="6819900" y="2574925"/>
          <p14:tracePt t="33785" x="6911975" y="2568575"/>
          <p14:tracePt t="33802" x="7010400" y="2568575"/>
          <p14:tracePt t="33818" x="7162800" y="2568575"/>
          <p14:tracePt t="33835" x="7345363" y="2568575"/>
          <p14:tracePt t="33852" x="7551738" y="2568575"/>
          <p14:tracePt t="33868" x="7742238" y="2568575"/>
          <p14:tracePt t="33885" x="7940675" y="2536825"/>
          <p14:tracePt t="33902" x="8023225" y="2522538"/>
          <p14:tracePt t="33918" x="8093075" y="2498725"/>
          <p14:tracePt t="33935" x="8145463" y="2492375"/>
          <p14:tracePt t="33952" x="8213725" y="2476500"/>
          <p14:tracePt t="33968" x="8267700" y="2468563"/>
          <p14:tracePt t="33985" x="8305800" y="2468563"/>
          <p14:tracePt t="34002" x="8321675" y="2468563"/>
          <p14:tracePt t="34102" x="8328025" y="2468563"/>
          <p14:tracePt t="34110" x="8313738" y="2514600"/>
          <p14:tracePt t="34119" x="8267700" y="2582863"/>
          <p14:tracePt t="34135" x="8123238" y="2697163"/>
          <p14:tracePt t="34152" x="7832725" y="2811463"/>
          <p14:tracePt t="34168" x="7451725" y="2895600"/>
          <p14:tracePt t="34185" x="7056438" y="2949575"/>
          <p14:tracePt t="34202" x="6759575" y="2994025"/>
          <p14:tracePt t="34218" x="6530975" y="3032125"/>
          <p14:tracePt t="34235" x="6378575" y="3048000"/>
          <p14:tracePt t="34252" x="6294438" y="3048000"/>
          <p14:tracePt t="34268" x="6240463" y="3048000"/>
          <p14:tracePt t="34285" x="6172200" y="3048000"/>
          <p14:tracePt t="34302" x="6111875" y="3048000"/>
          <p14:tracePt t="34318" x="6003925" y="3048000"/>
          <p14:tracePt t="34335" x="5883275" y="3048000"/>
          <p14:tracePt t="34352" x="5783263" y="3048000"/>
          <p14:tracePt t="34369" x="5661025" y="3048000"/>
          <p14:tracePt t="34385" x="5546725" y="3048000"/>
          <p14:tracePt t="34402" x="5456238" y="3048000"/>
          <p14:tracePt t="34419" x="5394325" y="3048000"/>
          <p14:tracePt t="34435" x="5364163" y="3048000"/>
          <p14:tracePt t="34452" x="5349875" y="3048000"/>
          <p14:tracePt t="34469" x="5318125" y="3048000"/>
          <p14:tracePt t="34485" x="5311775" y="3048000"/>
          <p14:tracePt t="34502" x="5249863" y="3048000"/>
          <p14:tracePt t="34519" x="5203825" y="3048000"/>
          <p14:tracePt t="34535" x="5151438" y="3055938"/>
          <p14:tracePt t="34552" x="5121275" y="3055938"/>
          <p14:tracePt t="34569" x="5113338" y="3055938"/>
          <p14:tracePt t="35024" x="5105400" y="3055938"/>
          <p14:tracePt t="35030" x="4991100" y="3048000"/>
          <p14:tracePt t="35038" x="4930775" y="3055938"/>
          <p14:tracePt t="35614" x="4922838" y="3063875"/>
          <p14:tracePt t="35630" x="4906963" y="3070225"/>
          <p14:tracePt t="35638" x="4899025" y="3078163"/>
          <p14:tracePt t="35654" x="4899025" y="3086100"/>
          <p14:tracePt t="35669" x="4884738" y="3086100"/>
          <p14:tracePt t="35694" x="4876800" y="3086100"/>
          <p14:tracePt t="35750" x="4860925" y="3086100"/>
          <p14:tracePt t="35758" x="4830763" y="3086100"/>
          <p14:tracePt t="35769" x="4778375" y="3070225"/>
          <p14:tracePt t="35786" x="4664075" y="3032125"/>
          <p14:tracePt t="35802" x="4473575" y="2994025"/>
          <p14:tracePt t="35819" x="4283075" y="2941638"/>
          <p14:tracePt t="35836" x="4054475" y="2879725"/>
          <p14:tracePt t="35853" x="3856038" y="2841625"/>
          <p14:tracePt t="35869" x="3611563" y="2789238"/>
          <p14:tracePt t="35886" x="3482975" y="2773363"/>
          <p14:tracePt t="35902" x="3352800" y="2735263"/>
          <p14:tracePt t="35919" x="3238500" y="2705100"/>
          <p14:tracePt t="35936" x="3184525" y="2689225"/>
          <p14:tracePt t="35952" x="3108325" y="2659063"/>
          <p14:tracePt t="35969" x="3040063" y="2636838"/>
          <p14:tracePt t="35986" x="2971800" y="2598738"/>
          <p14:tracePt t="36002" x="2873375" y="2560638"/>
          <p14:tracePt t="36019" x="2781300" y="2522538"/>
          <p14:tracePt t="36036" x="2705100" y="2484438"/>
          <p14:tracePt t="36040" x="2667000" y="2476500"/>
          <p14:tracePt t="36052" x="2628900" y="2476500"/>
          <p14:tracePt t="36069" x="2552700" y="2446338"/>
          <p14:tracePt t="36086" x="2430463" y="2438400"/>
          <p14:tracePt t="36102" x="2408238" y="2430463"/>
          <p14:tracePt t="36119" x="2400300" y="2430463"/>
          <p14:tracePt t="36294" x="2484438" y="2430463"/>
          <p14:tracePt t="36302" x="2636838" y="2430463"/>
          <p14:tracePt t="36310" x="2865438" y="2430463"/>
          <p14:tracePt t="36319" x="3132138" y="2430463"/>
          <p14:tracePt t="36336" x="3832225" y="2430463"/>
          <p14:tracePt t="36353" x="4640263" y="2430463"/>
          <p14:tracePt t="36369" x="5440363" y="2430463"/>
          <p14:tracePt t="36386" x="6149975" y="2400300"/>
          <p14:tracePt t="36403" x="6689725" y="2332038"/>
          <p14:tracePt t="36419" x="7086600" y="2278063"/>
          <p14:tracePt t="36436" x="7361238" y="2225675"/>
          <p14:tracePt t="36452" x="7612063" y="2187575"/>
          <p14:tracePt t="36469" x="7908925" y="2149475"/>
          <p14:tracePt t="36486" x="8123238" y="2117725"/>
          <p14:tracePt t="36502" x="8289925" y="2103438"/>
          <p14:tracePt t="36519" x="8412163" y="2087563"/>
          <p14:tracePt t="36536" x="8496300" y="2065338"/>
          <p14:tracePt t="36552" x="8526463" y="2065338"/>
          <p14:tracePt t="36614" x="8534400" y="2065338"/>
          <p14:tracePt t="36622" x="8594725" y="2057400"/>
          <p14:tracePt t="36636" x="8670925" y="2057400"/>
          <p14:tracePt t="36654" x="8937625" y="2057400"/>
          <p14:tracePt t="36669" x="9029700" y="2057400"/>
          <p14:tracePt t="36686" x="9258300" y="2057400"/>
          <p14:tracePt t="36703" x="9288463" y="2057400"/>
          <p14:tracePt t="36782" x="9296400" y="2057400"/>
          <p14:tracePt t="36838" x="9304338" y="2049463"/>
          <p14:tracePt t="36861" x="9334500" y="2035175"/>
          <p14:tracePt t="36869" x="9356725" y="2035175"/>
          <p14:tracePt t="36878" x="9388475" y="2035175"/>
          <p14:tracePt t="36886" x="9402763" y="2027238"/>
          <p14:tracePt t="36903" x="9440863" y="2027238"/>
          <p14:tracePt t="36919" x="9456738" y="2019300"/>
          <p14:tracePt t="37030" x="9426575" y="2011363"/>
          <p14:tracePt t="37038" x="9394825" y="2003425"/>
          <p14:tracePt t="37046" x="9356725" y="2003425"/>
          <p14:tracePt t="37055" x="9312275" y="2003425"/>
          <p14:tracePt t="37070" x="9182100" y="2011363"/>
          <p14:tracePt t="37086" x="9075738" y="2027238"/>
          <p14:tracePt t="37103" x="8937625" y="2057400"/>
          <p14:tracePt t="37119" x="8855075" y="2073275"/>
          <p14:tracePt t="37136" x="8732838" y="2103438"/>
          <p14:tracePt t="37153" x="8640763" y="2133600"/>
          <p14:tracePt t="37170" x="8518525" y="2187575"/>
          <p14:tracePt t="37186" x="8404225" y="2225675"/>
          <p14:tracePt t="37203" x="8313738" y="2255838"/>
          <p14:tracePt t="37220" x="8259763" y="2263775"/>
          <p14:tracePt t="37236" x="8207375" y="2278063"/>
          <p14:tracePt t="37253" x="8153400" y="2293938"/>
          <p14:tracePt t="37269" x="8115300" y="2308225"/>
          <p14:tracePt t="37286" x="8085138" y="2308225"/>
          <p14:tracePt t="37303" x="8054975" y="2316163"/>
          <p14:tracePt t="37320" x="8001000" y="2339975"/>
          <p14:tracePt t="37336" x="7947025" y="2339975"/>
          <p14:tracePt t="37353" x="7902575" y="2339975"/>
          <p14:tracePt t="37370" x="7840663" y="2339975"/>
          <p14:tracePt t="37386" x="7756525" y="2339975"/>
          <p14:tracePt t="37403" x="7688263" y="2339975"/>
          <p14:tracePt t="37420" x="7573963" y="2339975"/>
          <p14:tracePt t="37436" x="7459663" y="2339975"/>
          <p14:tracePt t="37453" x="7269163" y="2339975"/>
          <p14:tracePt t="37470" x="7146925" y="2339975"/>
          <p14:tracePt t="37486" x="7040563" y="2339975"/>
          <p14:tracePt t="37503" x="6956425" y="2339975"/>
          <p14:tracePt t="37520" x="6911975" y="2339975"/>
          <p14:tracePt t="37536" x="6850063" y="2339975"/>
          <p14:tracePt t="37553" x="6797675" y="2339975"/>
          <p14:tracePt t="37570" x="6759575" y="2346325"/>
          <p14:tracePt t="37586" x="6705600" y="2346325"/>
          <p14:tracePt t="37603" x="6645275" y="2354263"/>
          <p14:tracePt t="37620" x="6591300" y="2370138"/>
          <p14:tracePt t="37636" x="6537325" y="2370138"/>
          <p14:tracePt t="37653" x="6477000" y="2370138"/>
          <p14:tracePt t="37670" x="6370638" y="2370138"/>
          <p14:tracePt t="37686" x="6302375" y="2370138"/>
          <p14:tracePt t="37703" x="6226175" y="2370138"/>
          <p14:tracePt t="37720" x="6164263" y="2370138"/>
          <p14:tracePt t="37736" x="6080125" y="2370138"/>
          <p14:tracePt t="37753" x="5997575" y="2370138"/>
          <p14:tracePt t="37770" x="5905500" y="2370138"/>
          <p14:tracePt t="37786" x="5813425" y="2370138"/>
          <p14:tracePt t="37803" x="5699125" y="2370138"/>
          <p14:tracePt t="37820" x="5570538" y="2370138"/>
          <p14:tracePt t="37836" x="5426075" y="2370138"/>
          <p14:tracePt t="37853" x="5173663" y="2370138"/>
          <p14:tracePt t="37870" x="5021263" y="2370138"/>
          <p14:tracePt t="37886" x="4868863" y="2370138"/>
          <p14:tracePt t="37903" x="4746625" y="2370138"/>
          <p14:tracePt t="37920" x="4625975" y="2370138"/>
          <p14:tracePt t="37937" x="4525963" y="2370138"/>
          <p14:tracePt t="37953" x="4419600" y="2370138"/>
          <p14:tracePt t="37970" x="4327525" y="2370138"/>
          <p14:tracePt t="37987" x="4213225" y="2370138"/>
          <p14:tracePt t="38003" x="4114800" y="2370138"/>
          <p14:tracePt t="38020" x="4000500" y="2370138"/>
          <p14:tracePt t="38037" x="3886200" y="2370138"/>
          <p14:tracePt t="38053" x="3794125" y="2370138"/>
          <p14:tracePt t="38056" x="3756025" y="2370138"/>
          <p14:tracePt t="38070" x="3695700" y="2370138"/>
          <p14:tracePt t="38087" x="3619500" y="2370138"/>
          <p14:tracePt t="38103" x="3543300" y="2384425"/>
          <p14:tracePt t="38120" x="3521075" y="2384425"/>
          <p14:tracePt t="38454" x="3505200" y="2384425"/>
          <p14:tracePt t="38462" x="3497263" y="2384425"/>
          <p14:tracePt t="38470" x="3482975" y="2384425"/>
          <p14:tracePt t="38487" x="3451225" y="2384425"/>
          <p14:tracePt t="38503" x="3429000" y="2384425"/>
          <p14:tracePt t="38694" x="3398838" y="2384425"/>
          <p14:tracePt t="38702" x="3368675" y="2384425"/>
          <p14:tracePt t="38710" x="3344863" y="2378075"/>
          <p14:tracePt t="38720" x="3298825" y="2378075"/>
          <p14:tracePt t="38737" x="3170238" y="2378075"/>
          <p14:tracePt t="38753" x="3025775" y="2378075"/>
          <p14:tracePt t="38770" x="2917825" y="2378075"/>
          <p14:tracePt t="38787" x="2841625" y="2384425"/>
          <p14:tracePt t="38803" x="2803525" y="2392363"/>
          <p14:tracePt t="38820" x="2797175" y="2400300"/>
          <p14:tracePt t="38837" x="2781300" y="2408238"/>
          <p14:tracePt t="38853" x="2773363" y="2408238"/>
          <p14:tracePt t="38870" x="2751138" y="2422525"/>
          <p14:tracePt t="38887" x="2727325" y="2438400"/>
          <p14:tracePt t="38903" x="2689225" y="2454275"/>
          <p14:tracePt t="38920" x="2667000" y="2460625"/>
          <p14:tracePt t="38937" x="2636838" y="2468563"/>
          <p14:tracePt t="38953" x="2598738" y="2476500"/>
          <p14:tracePt t="38970" x="2568575" y="2476500"/>
          <p14:tracePt t="38987" x="2552700" y="2484438"/>
          <p14:tracePt t="39003" x="2536825" y="2484438"/>
          <p14:tracePt t="39020" x="2530475" y="2484438"/>
          <p14:tracePt t="39037" x="2522538" y="2484438"/>
          <p14:tracePt t="39053" x="2522538" y="2492375"/>
          <p14:tracePt t="39070" x="2506663" y="2498725"/>
          <p14:tracePt t="39087" x="2498725" y="2498725"/>
          <p14:tracePt t="39103" x="2498725" y="2506663"/>
          <p14:tracePt t="39120" x="2492375" y="2506663"/>
          <p14:tracePt t="39137" x="2484438" y="2514600"/>
          <p14:tracePt t="39157" x="2476500" y="2522538"/>
          <p14:tracePt t="39170" x="2476500" y="2530475"/>
          <p14:tracePt t="39187" x="2460625" y="2552700"/>
          <p14:tracePt t="39203" x="2446338" y="2574925"/>
          <p14:tracePt t="39220" x="2430463" y="2590800"/>
          <p14:tracePt t="39237" x="2392363" y="2628900"/>
          <p14:tracePt t="39253" x="2370138" y="2636838"/>
          <p14:tracePt t="39270" x="2346325" y="2651125"/>
          <p14:tracePt t="39287" x="2316163" y="2659063"/>
          <p14:tracePt t="39303" x="2301875" y="2667000"/>
          <p14:tracePt t="39320" x="2278063" y="2674938"/>
          <p14:tracePt t="39337" x="2270125" y="2674938"/>
          <p14:tracePt t="39462" x="2293938" y="2674938"/>
          <p14:tracePt t="39470" x="2354263" y="2674938"/>
          <p14:tracePt t="39478" x="2446338" y="2674938"/>
          <p14:tracePt t="39487" x="2568575" y="2674938"/>
          <p14:tracePt t="39504" x="3001963" y="2620963"/>
          <p14:tracePt t="39520" x="3467100" y="2522538"/>
          <p14:tracePt t="39537" x="3924300" y="2408238"/>
          <p14:tracePt t="39554" x="4283075" y="2339975"/>
          <p14:tracePt t="39570" x="4556125" y="2255838"/>
          <p14:tracePt t="39587" x="4770438" y="2217738"/>
          <p14:tracePt t="39604" x="4999038" y="2209800"/>
          <p14:tracePt t="39620" x="5219700" y="2209800"/>
          <p14:tracePt t="39637" x="5394325" y="2209800"/>
          <p14:tracePt t="39654" x="5546725" y="2209800"/>
          <p14:tracePt t="39671" x="5608638" y="2232025"/>
          <p14:tracePt t="39687" x="5684838" y="2247900"/>
          <p14:tracePt t="39704" x="5829300" y="2293938"/>
          <p14:tracePt t="39721" x="6057900" y="2308225"/>
          <p14:tracePt t="39737" x="6515100" y="2370138"/>
          <p14:tracePt t="39754" x="6972300" y="2460625"/>
          <p14:tracePt t="39771" x="7246938" y="2460625"/>
          <p14:tracePt t="39787" x="7451725" y="2460625"/>
          <p14:tracePt t="39804" x="7521575" y="2460625"/>
          <p14:tracePt t="39821" x="7535863" y="2460625"/>
          <p14:tracePt t="39862" x="7559675" y="2460625"/>
          <p14:tracePt t="39869" x="7635875" y="2446338"/>
          <p14:tracePt t="39877" x="7718425" y="2446338"/>
          <p14:tracePt t="39887" x="7832725" y="2446338"/>
          <p14:tracePt t="39904" x="8077200" y="2446338"/>
          <p14:tracePt t="39920" x="8351838" y="2446338"/>
          <p14:tracePt t="39937" x="8550275" y="2446338"/>
          <p14:tracePt t="39954" x="8670925" y="2446338"/>
          <p14:tracePt t="39971" x="8724900" y="2446338"/>
          <p14:tracePt t="40022" x="8709025" y="2446338"/>
          <p14:tracePt t="40030" x="8678863" y="2446338"/>
          <p14:tracePt t="40040" x="8648700" y="2446338"/>
          <p14:tracePt t="40054" x="8550275" y="2446338"/>
          <p14:tracePt t="40071" x="8374063" y="2468563"/>
          <p14:tracePt t="40087" x="8169275" y="2468563"/>
          <p14:tracePt t="40104" x="7954963" y="2468563"/>
          <p14:tracePt t="40121" x="7826375" y="2468563"/>
          <p14:tracePt t="40137" x="7764463" y="2468563"/>
          <p14:tracePt t="40154" x="7756525" y="2468563"/>
          <p14:tracePt t="40214" x="7742238" y="2468563"/>
          <p14:tracePt t="40222" x="7734300" y="2468563"/>
          <p14:tracePt t="40230" x="7712075" y="2460625"/>
          <p14:tracePt t="40238" x="7688263" y="2460625"/>
          <p14:tracePt t="40254" x="7604125" y="2454275"/>
          <p14:tracePt t="40271" x="7467600" y="2430463"/>
          <p14:tracePt t="40287" x="7315200" y="2416175"/>
          <p14:tracePt t="40304" x="7178675" y="2384425"/>
          <p14:tracePt t="40321" x="7124700" y="2384425"/>
          <p14:tracePt t="40478" x="7140575" y="2384425"/>
          <p14:tracePt t="40486" x="7162800" y="2384425"/>
          <p14:tracePt t="40494" x="7192963" y="2384425"/>
          <p14:tracePt t="40504" x="7216775" y="2384425"/>
          <p14:tracePt t="40521" x="7299325" y="2384425"/>
          <p14:tracePt t="40537" x="7421563" y="2384425"/>
          <p14:tracePt t="40554" x="7551738" y="2384425"/>
          <p14:tracePt t="40571" x="7642225" y="2384425"/>
          <p14:tracePt t="40587" x="7712075" y="2384425"/>
          <p14:tracePt t="40604" x="7734300" y="2384425"/>
          <p14:tracePt t="40662" x="7742238" y="2384425"/>
          <p14:tracePt t="40670" x="7750175" y="2384425"/>
          <p14:tracePt t="40679" x="7756525" y="2384425"/>
          <p14:tracePt t="40687" x="7772400" y="2384425"/>
          <p14:tracePt t="40704" x="7780338" y="2384425"/>
          <p14:tracePt t="40751" x="7794625" y="2384425"/>
          <p14:tracePt t="40758" x="7818438" y="2384425"/>
          <p14:tracePt t="40771" x="7832725" y="2384425"/>
          <p14:tracePt t="40788" x="7916863" y="2384425"/>
          <p14:tracePt t="40804" x="7962900" y="2384425"/>
          <p14:tracePt t="40821" x="8008938" y="2392363"/>
          <p14:tracePt t="40958" x="8016875" y="2392363"/>
          <p14:tracePt t="41302" x="8047038" y="2392363"/>
          <p14:tracePt t="41310" x="8169275" y="2392363"/>
          <p14:tracePt t="41321" x="8297863" y="2392363"/>
          <p14:tracePt t="41338" x="8564563" y="2392363"/>
          <p14:tracePt t="41354" x="8885238" y="2392363"/>
          <p14:tracePt t="41371" x="9097963" y="2392363"/>
          <p14:tracePt t="41388" x="9212263" y="2392363"/>
          <p14:tracePt t="41404" x="9220200" y="2392363"/>
          <p14:tracePt t="41478" x="9242425" y="2392363"/>
          <p14:tracePt t="41486" x="9266238" y="2392363"/>
          <p14:tracePt t="41494" x="9304338" y="2392363"/>
          <p14:tracePt t="41504" x="9356725" y="2392363"/>
          <p14:tracePt t="41521" x="9494838" y="2392363"/>
          <p14:tracePt t="41538" x="9669463" y="2392363"/>
          <p14:tracePt t="41555" x="9845675" y="2408238"/>
          <p14:tracePt t="41571" x="9990138" y="2422525"/>
          <p14:tracePt t="41588" x="10050463" y="2438400"/>
          <p14:tracePt t="41662" x="10042525" y="2438400"/>
          <p14:tracePt t="41670" x="10004425" y="2438400"/>
          <p14:tracePt t="41678" x="9944100" y="2438400"/>
          <p14:tracePt t="41688" x="9852025" y="2476500"/>
          <p14:tracePt t="41705" x="9486900" y="2522538"/>
          <p14:tracePt t="41721" x="8847138" y="2530475"/>
          <p14:tracePt t="41738" x="8039100" y="2530475"/>
          <p14:tracePt t="41755" x="7116763" y="2530475"/>
          <p14:tracePt t="41771" x="6103938" y="2530475"/>
          <p14:tracePt t="41788" x="5219700" y="2530475"/>
          <p14:tracePt t="41805" x="4000500" y="2530475"/>
          <p14:tracePt t="41821" x="3711575" y="2530475"/>
          <p14:tracePt t="41838" x="3108325" y="2530475"/>
          <p14:tracePt t="41855" x="2865438" y="2530475"/>
          <p14:tracePt t="41871" x="2674938" y="2530475"/>
          <p14:tracePt t="41888" x="2536825" y="2530475"/>
          <p14:tracePt t="41905" x="2430463" y="2536825"/>
          <p14:tracePt t="41921" x="2316163" y="2536825"/>
          <p14:tracePt t="41938" x="2201863" y="2536825"/>
          <p14:tracePt t="41955" x="2103438" y="2536825"/>
          <p14:tracePt t="41971" x="2035175" y="2536825"/>
          <p14:tracePt t="41988" x="1965325" y="2536825"/>
          <p14:tracePt t="42005" x="1874838" y="2536825"/>
          <p14:tracePt t="42021" x="1812925" y="2536825"/>
          <p14:tracePt t="42038" x="1744663" y="2536825"/>
          <p14:tracePt t="42055" x="1692275" y="2536825"/>
          <p14:tracePt t="42071" x="1654175" y="2536825"/>
          <p14:tracePt t="42110" x="1654175" y="2552700"/>
          <p14:tracePt t="42121" x="1654175" y="2574925"/>
          <p14:tracePt t="42138" x="1654175" y="2620963"/>
          <p14:tracePt t="42155" x="1668463" y="2674938"/>
          <p14:tracePt t="42171" x="1676400" y="2682875"/>
          <p14:tracePt t="42188" x="1692275" y="2697163"/>
          <p14:tracePt t="42205" x="1698625" y="2697163"/>
          <p14:tracePt t="42246" x="1706563" y="2697163"/>
          <p14:tracePt t="42255" x="1714500" y="2697163"/>
          <p14:tracePt t="42271" x="1736725" y="2697163"/>
          <p14:tracePt t="42288" x="1798638" y="2697163"/>
          <p14:tracePt t="42305" x="1866900" y="2697163"/>
          <p14:tracePt t="42321" x="1943100" y="2689225"/>
          <p14:tracePt t="42338" x="1997075" y="2682875"/>
          <p14:tracePt t="42355" x="2027238" y="2682875"/>
          <p14:tracePt t="42371" x="2049463" y="2682875"/>
          <p14:tracePt t="42388" x="2073275" y="2682875"/>
          <p14:tracePt t="42406" x="2149475" y="2682875"/>
          <p14:tracePt t="42421" x="2232025" y="2682875"/>
          <p14:tracePt t="42438" x="2346325" y="2682875"/>
          <p14:tracePt t="42455" x="2506663" y="2682875"/>
          <p14:tracePt t="42472" x="2682875" y="2682875"/>
          <p14:tracePt t="42488" x="2819400" y="2682875"/>
          <p14:tracePt t="42505" x="2895600" y="2682875"/>
          <p14:tracePt t="42521" x="2917825" y="2682875"/>
          <p14:tracePt t="42742" x="2925763" y="2682875"/>
          <p14:tracePt t="42753" x="2925763" y="2689225"/>
          <p14:tracePt t="42764" x="2895600" y="2720975"/>
          <p14:tracePt t="42773" x="2713038" y="2759075"/>
          <p14:tracePt t="42788" x="2613025" y="2773363"/>
          <p14:tracePt t="42805" x="2339975" y="2781300"/>
          <p14:tracePt t="42822" x="1989138" y="2781300"/>
          <p14:tracePt t="42838" x="1874838" y="2759075"/>
          <p14:tracePt t="42855" x="1844675" y="2751138"/>
          <p14:tracePt t="42872" x="1844675" y="2743200"/>
          <p14:tracePt t="42942" x="1828800" y="2735263"/>
          <p14:tracePt t="42950" x="1798638" y="2720975"/>
          <p14:tracePt t="42958" x="1782763" y="2713038"/>
          <p14:tracePt t="42972" x="1782763" y="2705100"/>
          <p14:tracePt t="42998" x="1768475" y="2697163"/>
          <p14:tracePt t="43007" x="1768475" y="2674938"/>
          <p14:tracePt t="43030" x="1768475" y="2667000"/>
          <p14:tracePt t="43040" x="1760538" y="2667000"/>
          <p14:tracePt t="43055" x="1760538" y="2651125"/>
          <p14:tracePt t="43072" x="1760538" y="2628900"/>
          <p14:tracePt t="43088" x="1774825" y="2574925"/>
          <p14:tracePt t="43105" x="1836738" y="2536825"/>
          <p14:tracePt t="43122" x="1927225" y="2492375"/>
          <p14:tracePt t="43138" x="2019300" y="2454275"/>
          <p14:tracePt t="43155" x="2087563" y="2422525"/>
          <p14:tracePt t="43172" x="2125663" y="2416175"/>
          <p14:tracePt t="43188" x="2149475" y="2408238"/>
          <p14:tracePt t="43205" x="2155825" y="2408238"/>
          <p14:tracePt t="43238" x="2163763" y="2408238"/>
          <p14:tracePt t="43246" x="2171700" y="2408238"/>
          <p14:tracePt t="43255" x="2193925" y="2408238"/>
          <p14:tracePt t="43272" x="2239963" y="2430463"/>
          <p14:tracePt t="43288" x="2324100" y="2498725"/>
          <p14:tracePt t="43305" x="2362200" y="2536825"/>
          <p14:tracePt t="43342" x="2362200" y="2544763"/>
          <p14:tracePt t="43355" x="2362200" y="2560638"/>
          <p14:tracePt t="43372" x="2362200" y="2574925"/>
          <p14:tracePt t="43388" x="2362200" y="2613025"/>
          <p14:tracePt t="43405" x="2362200" y="2705100"/>
          <p14:tracePt t="43422" x="2316163" y="2773363"/>
          <p14:tracePt t="43438" x="2263775" y="2827338"/>
          <p14:tracePt t="43455" x="2201863" y="2873375"/>
          <p14:tracePt t="43472" x="2149475" y="2895600"/>
          <p14:tracePt t="43488" x="2103438" y="2911475"/>
          <p14:tracePt t="43505" x="2057400" y="2911475"/>
          <p14:tracePt t="43522" x="2019300" y="2911475"/>
          <p14:tracePt t="43539" x="1981200" y="2911475"/>
          <p14:tracePt t="43555" x="1920875" y="2895600"/>
          <p14:tracePt t="43572" x="1882775" y="2857500"/>
          <p14:tracePt t="43588" x="1820863" y="2797175"/>
          <p14:tracePt t="43605" x="1790700" y="2751138"/>
          <p14:tracePt t="43622" x="1774825" y="2697163"/>
          <p14:tracePt t="43638" x="1768475" y="2659063"/>
          <p14:tracePt t="43655" x="1768475" y="2613025"/>
          <p14:tracePt t="43672" x="1768475" y="2574925"/>
          <p14:tracePt t="43689" x="1782763" y="2536825"/>
          <p14:tracePt t="43705" x="1812925" y="2506663"/>
          <p14:tracePt t="43722" x="1858963" y="2484438"/>
          <p14:tracePt t="43739" x="1905000" y="2476500"/>
          <p14:tracePt t="43755" x="1951038" y="2460625"/>
          <p14:tracePt t="43772" x="1989138" y="2460625"/>
          <p14:tracePt t="43789" x="2035175" y="2460625"/>
          <p14:tracePt t="43805" x="2049463" y="2460625"/>
          <p14:tracePt t="43822" x="2073275" y="2468563"/>
          <p14:tracePt t="43855" x="2087563" y="2492375"/>
          <p14:tracePt t="43872" x="2117725" y="2530475"/>
          <p14:tracePt t="43888" x="2133600" y="2590800"/>
          <p14:tracePt t="43905" x="2149475" y="2644775"/>
          <p14:tracePt t="43922" x="2149475" y="2674938"/>
          <p14:tracePt t="43939" x="2149475" y="2697163"/>
          <p14:tracePt t="43955" x="2149475" y="2720975"/>
          <p14:tracePt t="43972" x="2149475" y="2765425"/>
          <p14:tracePt t="43989" x="2111375" y="2827338"/>
          <p14:tracePt t="44005" x="2065338" y="2865438"/>
          <p14:tracePt t="44022" x="1997075" y="2879725"/>
          <p14:tracePt t="44039" x="1935163" y="2887663"/>
          <p14:tracePt t="44055" x="1851025" y="2887663"/>
          <p14:tracePt t="44072" x="1790700" y="2887663"/>
          <p14:tracePt t="44089" x="1736725" y="2857500"/>
          <p14:tracePt t="44105" x="1692275" y="2827338"/>
          <p14:tracePt t="44122" x="1676400" y="2803525"/>
          <p14:tracePt t="44139" x="1668463" y="2759075"/>
          <p14:tracePt t="44155" x="1668463" y="2720975"/>
          <p14:tracePt t="44172" x="1668463" y="2659063"/>
          <p14:tracePt t="44189" x="1692275" y="2574925"/>
          <p14:tracePt t="44205" x="1730375" y="2536825"/>
          <p14:tracePt t="44222" x="1806575" y="2492375"/>
          <p14:tracePt t="44239" x="1889125" y="2492375"/>
          <p14:tracePt t="44255" x="2003425" y="2492375"/>
          <p14:tracePt t="44272" x="2141538" y="2498725"/>
          <p14:tracePt t="44289" x="2239963" y="2522538"/>
          <p14:tracePt t="44306" x="2316163" y="2560638"/>
          <p14:tracePt t="44322" x="2378075" y="2606675"/>
          <p14:tracePt t="44339" x="2384425" y="2636838"/>
          <p14:tracePt t="44356" x="2400300" y="2689225"/>
          <p14:tracePt t="44372" x="2400300" y="2751138"/>
          <p14:tracePt t="44389" x="2400300" y="2827338"/>
          <p14:tracePt t="44405" x="2370138" y="2911475"/>
          <p14:tracePt t="44422" x="2308225" y="2979738"/>
          <p14:tracePt t="44439" x="2179638" y="3032125"/>
          <p14:tracePt t="44456" x="1997075" y="3063875"/>
          <p14:tracePt t="44472" x="1722438" y="3063875"/>
          <p14:tracePt t="44489" x="1501775" y="3025775"/>
          <p14:tracePt t="44506" x="1341438" y="2925763"/>
          <p14:tracePt t="44522" x="1279525" y="2865438"/>
          <p14:tracePt t="44539" x="1265238" y="2773363"/>
          <p14:tracePt t="44556" x="1273175" y="2659063"/>
          <p14:tracePt t="44559" x="1333500" y="2598738"/>
          <p14:tracePt t="44572" x="1417638" y="2544763"/>
          <p14:tracePt t="44589" x="1912938" y="2468563"/>
          <p14:tracePt t="44606" x="2225675" y="2468563"/>
          <p14:tracePt t="44622" x="2422525" y="2468563"/>
          <p14:tracePt t="44639" x="2506663" y="2476500"/>
          <p14:tracePt t="44656" x="2536825" y="2498725"/>
          <p14:tracePt t="44672" x="2536825" y="2536825"/>
          <p14:tracePt t="44689" x="2536825" y="2598738"/>
          <p14:tracePt t="44706" x="2536825" y="2674938"/>
          <p14:tracePt t="44722" x="2514600" y="2759075"/>
          <p14:tracePt t="44739" x="2476500" y="2827338"/>
          <p14:tracePt t="44756" x="2430463" y="2873375"/>
          <p14:tracePt t="44772" x="2362200" y="2895600"/>
          <p14:tracePt t="44789" x="2278063" y="2903538"/>
          <p14:tracePt t="44806" x="2239963" y="2873375"/>
          <p14:tracePt t="44822" x="2232025" y="2835275"/>
          <p14:tracePt t="44839" x="2232025" y="2781300"/>
          <p14:tracePt t="44856" x="2270125" y="2727325"/>
          <p14:tracePt t="44872" x="2346325" y="2682875"/>
          <p14:tracePt t="44889" x="2460625" y="2667000"/>
          <p14:tracePt t="44906" x="2560638" y="2667000"/>
          <p14:tracePt t="44922" x="2620963" y="2667000"/>
          <p14:tracePt t="44939" x="2644775" y="2674938"/>
          <p14:tracePt t="44956" x="2651125" y="2689225"/>
          <p14:tracePt t="44972" x="2651125" y="2727325"/>
          <p14:tracePt t="44989" x="2651125" y="2803525"/>
          <p14:tracePt t="45006" x="2628900" y="2865438"/>
          <p14:tracePt t="45022" x="2544763" y="2941638"/>
          <p14:tracePt t="45039" x="2430463" y="2971800"/>
          <p14:tracePt t="45056" x="2247900" y="2979738"/>
          <p14:tracePt t="45072" x="1989138" y="2955925"/>
          <p14:tracePt t="45089" x="1698625" y="2835275"/>
          <p14:tracePt t="45106" x="1508125" y="2705100"/>
          <p14:tracePt t="45122" x="1409700" y="2598738"/>
          <p14:tracePt t="45139" x="1401763" y="2530475"/>
          <p14:tracePt t="45156" x="1425575" y="2438400"/>
          <p14:tracePt t="45173" x="1524000" y="2362200"/>
          <p14:tracePt t="45189" x="1730375" y="2324100"/>
          <p14:tracePt t="45206" x="1882775" y="2316163"/>
          <p14:tracePt t="45222" x="1965325" y="2316163"/>
          <p14:tracePt t="45239" x="2003425" y="2332038"/>
          <p14:tracePt t="45256" x="2019300" y="2362200"/>
          <p14:tracePt t="45273" x="2019300" y="2416175"/>
          <p14:tracePt t="45289" x="2019300" y="2492375"/>
          <p14:tracePt t="45306" x="1997075" y="2582863"/>
          <p14:tracePt t="45323" x="1958975" y="2674938"/>
          <p14:tracePt t="45339" x="1905000" y="2727325"/>
          <p14:tracePt t="45356" x="1844675" y="2759075"/>
          <p14:tracePt t="45373" x="1736725" y="2765425"/>
          <p14:tracePt t="45389" x="1706563" y="2765425"/>
          <p14:tracePt t="45406" x="1660525" y="2697163"/>
          <p14:tracePt t="45423" x="1646238" y="2644775"/>
          <p14:tracePt t="45439" x="1646238" y="2582863"/>
          <p14:tracePt t="45456" x="1692275" y="2498725"/>
          <p14:tracePt t="45473" x="1844675" y="2416175"/>
          <p14:tracePt t="45489" x="2027238" y="2384425"/>
          <p14:tracePt t="45506" x="2217738" y="2384425"/>
          <p14:tracePt t="45523" x="2354263" y="2430463"/>
          <p14:tracePt t="45539" x="2446338" y="2484438"/>
          <p14:tracePt t="45542" x="2468563" y="2530475"/>
          <p14:tracePt t="45556" x="2476500" y="2574925"/>
          <p14:tracePt t="45573" x="2492375" y="2735263"/>
          <p14:tracePt t="45589" x="2492375" y="2797175"/>
          <p14:tracePt t="45606" x="2430463" y="2911475"/>
          <p14:tracePt t="45622" x="2392363" y="2949575"/>
          <p14:tracePt t="45639" x="2339975" y="2955925"/>
          <p14:tracePt t="45656" x="2278063" y="2955925"/>
          <p14:tracePt t="45672" x="2193925" y="2949575"/>
          <p14:tracePt t="45689" x="2103438" y="2865438"/>
          <p14:tracePt t="45706" x="2065338" y="2811463"/>
          <p14:tracePt t="45722" x="2049463" y="2759075"/>
          <p14:tracePt t="45739" x="2049463" y="2720975"/>
          <p14:tracePt t="45756" x="2057400" y="2667000"/>
          <p14:tracePt t="45773" x="2117725" y="2644775"/>
          <p14:tracePt t="45789" x="2270125" y="2644775"/>
          <p14:tracePt t="45806" x="2339975" y="2644775"/>
          <p14:tracePt t="45822" x="2378075" y="2667000"/>
          <p14:tracePt t="45839" x="2400300" y="2689225"/>
          <p14:tracePt t="45856" x="2416175" y="2713038"/>
          <p14:tracePt t="45873" x="2416175" y="2743200"/>
          <p14:tracePt t="45889" x="2392363" y="2797175"/>
          <p14:tracePt t="45906" x="2362200" y="2827338"/>
          <p14:tracePt t="45923" x="2339975" y="2857500"/>
          <p14:tracePt t="45939" x="2301875" y="2873375"/>
          <p14:tracePt t="45956" x="2263775" y="2873375"/>
          <p14:tracePt t="45973" x="2232025" y="2873375"/>
          <p14:tracePt t="45989" x="2225675" y="2873375"/>
          <p14:tracePt t="46678" x="2225675" y="2857500"/>
          <p14:tracePt t="46686" x="2255838" y="2849563"/>
          <p14:tracePt t="46694" x="2308225" y="2849563"/>
          <p14:tracePt t="46706" x="2354263" y="2849563"/>
          <p14:tracePt t="46723" x="2552700" y="2827338"/>
          <p14:tracePt t="46740" x="2765425" y="2827338"/>
          <p14:tracePt t="46757" x="3040063" y="2827338"/>
          <p14:tracePt t="46773" x="3292475" y="2827338"/>
          <p14:tracePt t="46790" x="3603625" y="2811463"/>
          <p14:tracePt t="46806" x="3741738" y="2803525"/>
          <p14:tracePt t="46823" x="3832225" y="2789238"/>
          <p14:tracePt t="46840" x="3902075" y="2789238"/>
          <p14:tracePt t="46856" x="3946525" y="2789238"/>
          <p14:tracePt t="46873" x="4008438" y="2789238"/>
          <p14:tracePt t="46890" x="4092575" y="2789238"/>
          <p14:tracePt t="46906" x="4251325" y="2789238"/>
          <p14:tracePt t="46923" x="4441825" y="2811463"/>
          <p14:tracePt t="46940" x="4625975" y="2827338"/>
          <p14:tracePt t="46957" x="4792663" y="2849563"/>
          <p14:tracePt t="46973" x="4899025" y="2865438"/>
          <p14:tracePt t="47062" x="4892675" y="2865438"/>
          <p14:tracePt t="47390" x="4892675" y="2873375"/>
          <p14:tracePt t="47398" x="4899025" y="2879725"/>
          <p14:tracePt t="47414" x="4914900" y="2887663"/>
          <p14:tracePt t="47423" x="4914900" y="2895600"/>
          <p14:tracePt t="47440" x="4922838" y="2925763"/>
          <p14:tracePt t="47457" x="4930775" y="2987675"/>
          <p14:tracePt t="47473" x="4937125" y="3025775"/>
          <p14:tracePt t="47490" x="4945063" y="3048000"/>
          <p14:tracePt t="47507" x="4945063" y="3086100"/>
          <p14:tracePt t="47523" x="4945063" y="3101975"/>
          <p14:tracePt t="47558" x="4945063" y="3108325"/>
          <p14:tracePt t="47622" x="4945063" y="3116263"/>
          <p14:tracePt t="47654" x="4945063" y="3124200"/>
          <p14:tracePt t="47670" x="4937125" y="3140075"/>
          <p14:tracePt t="47678" x="4937125" y="3146425"/>
          <p14:tracePt t="47690" x="4937125" y="3154363"/>
          <p14:tracePt t="47707" x="4937125" y="3178175"/>
          <p14:tracePt t="47782" x="4945063" y="3178175"/>
          <p14:tracePt t="47790" x="4983163" y="3178175"/>
          <p14:tracePt t="47798" x="5013325" y="3178175"/>
          <p14:tracePt t="47807" x="5051425" y="3170238"/>
          <p14:tracePt t="47823" x="5143500" y="3154363"/>
          <p14:tracePt t="47840" x="5249863" y="3140075"/>
          <p14:tracePt t="47857" x="5334000" y="3132138"/>
          <p14:tracePt t="47874" x="5440363" y="3132138"/>
          <p14:tracePt t="47890" x="5562600" y="3132138"/>
          <p14:tracePt t="47907" x="5715000" y="3132138"/>
          <p14:tracePt t="47923" x="5875338" y="3132138"/>
          <p14:tracePt t="47940" x="6088063" y="3132138"/>
          <p14:tracePt t="47957" x="6378575" y="3132138"/>
          <p14:tracePt t="47973" x="6469063" y="3132138"/>
          <p14:tracePt t="47990" x="6751638" y="3132138"/>
          <p14:tracePt t="48007" x="6918325" y="3132138"/>
          <p14:tracePt t="48024" x="7086600" y="3140075"/>
          <p14:tracePt t="48040" x="7269163" y="3170238"/>
          <p14:tracePt t="48057" x="7451725" y="3192463"/>
          <p14:tracePt t="48073" x="7597775" y="3216275"/>
          <p14:tracePt t="48090" x="7734300" y="3222625"/>
          <p14:tracePt t="48107" x="7794625" y="3222625"/>
          <p14:tracePt t="48124" x="7832725" y="3222625"/>
          <p14:tracePt t="48140" x="7878763" y="3222625"/>
          <p14:tracePt t="48222" x="7886700" y="3222625"/>
          <p14:tracePt t="48230" x="7902575" y="3222625"/>
          <p14:tracePt t="48240" x="7954963" y="3222625"/>
          <p14:tracePt t="48257" x="8054975" y="3238500"/>
          <p14:tracePt t="48274" x="8131175" y="3238500"/>
          <p14:tracePt t="48290" x="8183563" y="3238500"/>
          <p14:tracePt t="48307" x="8199438" y="3246438"/>
          <p14:tracePt t="48414" x="8175625" y="3246438"/>
          <p14:tracePt t="48422" x="8153400" y="3246438"/>
          <p14:tracePt t="48430" x="8131175" y="3246438"/>
          <p14:tracePt t="48441" x="8123238" y="3246438"/>
          <p14:tracePt t="48457" x="8047038" y="3246438"/>
          <p14:tracePt t="48474" x="8001000" y="3246438"/>
          <p14:tracePt t="48490" x="7978775" y="3246438"/>
          <p14:tracePt t="48507" x="7962900" y="3246438"/>
          <p14:tracePt t="48524" x="7954963" y="3246438"/>
          <p14:tracePt t="48540" x="7940675" y="3246438"/>
          <p14:tracePt t="48543" x="7924800" y="3246438"/>
          <p14:tracePt t="48557" x="7878763" y="3246438"/>
          <p14:tracePt t="48574" x="7712075" y="3216275"/>
          <p14:tracePt t="48590" x="7612063" y="3208338"/>
          <p14:tracePt t="48607" x="7551738" y="3200400"/>
          <p14:tracePt t="48624" x="7543800" y="3200400"/>
          <p14:tracePt t="48657" x="7543800" y="3192463"/>
          <p14:tracePt t="48743" x="7566025" y="3192463"/>
          <p14:tracePt t="48750" x="7597775" y="3192463"/>
          <p14:tracePt t="48758" x="7635875" y="3192463"/>
          <p14:tracePt t="48774" x="7742238" y="3192463"/>
          <p14:tracePt t="48790" x="7826375" y="3192463"/>
          <p14:tracePt t="48807" x="7916863" y="3192463"/>
          <p14:tracePt t="48824" x="7970838" y="3192463"/>
          <p14:tracePt t="48840" x="8008938" y="3192463"/>
          <p14:tracePt t="48857" x="8039100" y="3192463"/>
          <p14:tracePt t="48874" x="8054975" y="3192463"/>
          <p14:tracePt t="48891" x="8085138" y="3192463"/>
          <p14:tracePt t="48907" x="8115300" y="3184525"/>
          <p14:tracePt t="48924" x="8137525" y="3184525"/>
          <p14:tracePt t="48941" x="8161338" y="3184525"/>
          <p14:tracePt t="48957" x="8169275" y="3184525"/>
          <p14:tracePt t="48974" x="8207375" y="3184525"/>
          <p14:tracePt t="48991" x="8259763" y="3184525"/>
          <p14:tracePt t="49007" x="8335963" y="3184525"/>
          <p14:tracePt t="49024" x="8428038" y="3184525"/>
          <p14:tracePt t="49041" x="8534400" y="3184525"/>
          <p14:tracePt t="49057" x="8632825" y="3184525"/>
          <p14:tracePt t="49074" x="8709025" y="3184525"/>
          <p14:tracePt t="49091" x="8755063" y="3184525"/>
          <p14:tracePt t="49107" x="8785225" y="3184525"/>
          <p14:tracePt t="49124" x="8809038" y="3184525"/>
          <p14:tracePt t="49141" x="8861425" y="3178175"/>
          <p14:tracePt t="49157" x="8899525" y="3178175"/>
          <p14:tracePt t="49174" x="8945563" y="3162300"/>
          <p14:tracePt t="49191" x="8961438" y="3162300"/>
          <p14:tracePt t="49224" x="8969375" y="3162300"/>
          <p14:tracePt t="49246" x="8991600" y="3162300"/>
          <p14:tracePt t="49257" x="9021763" y="3162300"/>
          <p14:tracePt t="49274" x="9105900" y="3162300"/>
          <p14:tracePt t="49291" x="9220200" y="3162300"/>
          <p14:tracePt t="49307" x="9342438" y="3162300"/>
          <p14:tracePt t="49324" x="9432925" y="3162300"/>
          <p14:tracePt t="49341" x="9525000" y="3162300"/>
          <p14:tracePt t="49357" x="9571038" y="3170238"/>
          <p14:tracePt t="49391" x="9578975" y="3170238"/>
          <p14:tracePt t="49534" x="9578975" y="3178175"/>
          <p14:tracePt t="49558" x="9563100" y="3184525"/>
          <p14:tracePt t="49566" x="9540875" y="3192463"/>
          <p14:tracePt t="49574" x="9525000" y="3192463"/>
          <p14:tracePt t="49591" x="9471025" y="3200400"/>
          <p14:tracePt t="49607" x="9402763" y="3216275"/>
          <p14:tracePt t="49624" x="9350375" y="3216275"/>
          <p14:tracePt t="49641" x="9312275" y="3216275"/>
          <p14:tracePt t="49657" x="9250363" y="3216275"/>
          <p14:tracePt t="49674" x="9166225" y="3216275"/>
          <p14:tracePt t="49691" x="9097963" y="3216275"/>
          <p14:tracePt t="49707" x="9013825" y="3216275"/>
          <p14:tracePt t="49724" x="8975725" y="3216275"/>
          <p14:tracePt t="50086" x="9029700" y="3216275"/>
          <p14:tracePt t="50094" x="9128125" y="3216275"/>
          <p14:tracePt t="50108" x="9258300" y="3216275"/>
          <p14:tracePt t="50124" x="9547225" y="3216275"/>
          <p14:tracePt t="50141" x="9852025" y="3216275"/>
          <p14:tracePt t="50158" x="9913938" y="3222625"/>
          <p14:tracePt t="50230" x="9921875" y="3222625"/>
          <p14:tracePt t="50238" x="9906000" y="3254375"/>
          <p14:tracePt t="50246" x="9875838" y="3292475"/>
          <p14:tracePt t="50258" x="9791700" y="3330575"/>
          <p14:tracePt t="50274" x="9440863" y="3436938"/>
          <p14:tracePt t="50291" x="8793163" y="3559175"/>
          <p14:tracePt t="50308" x="7932738" y="3635375"/>
          <p14:tracePt t="50324" x="6904038" y="3635375"/>
          <p14:tracePt t="50341" x="5341938" y="3635375"/>
          <p14:tracePt t="50358" x="4289425" y="3635375"/>
          <p14:tracePt t="50374" x="3344863" y="3627438"/>
          <p14:tracePt t="50391" x="2606675" y="3535363"/>
          <p14:tracePt t="50408" x="2193925" y="3505200"/>
          <p14:tracePt t="50424" x="1973263" y="3489325"/>
          <p14:tracePt t="50441" x="1820863" y="3489325"/>
          <p14:tracePt t="50458" x="1736725" y="3489325"/>
          <p14:tracePt t="50474" x="1676400" y="3489325"/>
          <p14:tracePt t="50491" x="1577975" y="3489325"/>
          <p14:tracePt t="50508" x="1455738" y="3513138"/>
          <p14:tracePt t="50524" x="1341438" y="3535363"/>
          <p14:tracePt t="50541" x="1203325" y="3543300"/>
          <p14:tracePt t="50646" x="1235075" y="3565525"/>
          <p14:tracePt t="50654" x="1317625" y="3581400"/>
          <p14:tracePt t="50662" x="1455738" y="3627438"/>
          <p14:tracePt t="50675" x="1608138" y="3635375"/>
          <p14:tracePt t="50691" x="1973263" y="3679825"/>
          <p14:tracePt t="50708" x="2370138" y="3679825"/>
          <p14:tracePt t="50725" x="2682875" y="3679825"/>
          <p14:tracePt t="50741" x="2865438" y="3679825"/>
          <p14:tracePt t="50758" x="2955925" y="3657600"/>
          <p14:tracePt t="50775" x="2963863" y="3657600"/>
          <p14:tracePt t="51086" x="2955925" y="3657600"/>
          <p14:tracePt t="51094" x="2941638" y="3657600"/>
          <p14:tracePt t="51102" x="2917825" y="3657600"/>
          <p14:tracePt t="51110" x="2911475" y="3641725"/>
          <p14:tracePt t="51125" x="2887663" y="3641725"/>
          <p14:tracePt t="51141" x="2857500" y="3627438"/>
          <p14:tracePt t="51158" x="2841625" y="3619500"/>
          <p14:tracePt t="51205" x="2835275" y="3619500"/>
          <p14:tracePt t="51222" x="2835275" y="3611563"/>
          <p14:tracePt t="51238" x="2835275" y="3603625"/>
          <p14:tracePt t="51246" x="2835275" y="3597275"/>
          <p14:tracePt t="51258" x="2835275" y="3581400"/>
          <p14:tracePt t="51275" x="2857500" y="3551238"/>
          <p14:tracePt t="51291" x="2963863" y="3527425"/>
          <p14:tracePt t="51308" x="3132138" y="3505200"/>
          <p14:tracePt t="51325" x="3390900" y="3505200"/>
          <p14:tracePt t="51341" x="3505200" y="3505200"/>
          <p14:tracePt t="51358" x="3573463" y="3505200"/>
          <p14:tracePt t="51375" x="3597275" y="3521075"/>
          <p14:tracePt t="51391" x="3611563" y="3521075"/>
          <p14:tracePt t="51408" x="3611563" y="3527425"/>
          <p14:tracePt t="51425" x="3641725" y="3551238"/>
          <p14:tracePt t="51458" x="3649663" y="3559175"/>
          <p14:tracePt t="51510" x="3665538" y="3559175"/>
          <p14:tracePt t="51518" x="3725863" y="3543300"/>
          <p14:tracePt t="51527" x="3756025" y="3535363"/>
          <p14:tracePt t="51541" x="3825875" y="3527425"/>
          <p14:tracePt t="51558" x="3878263" y="3505200"/>
          <p14:tracePt t="51575" x="3886200" y="3497263"/>
          <p14:tracePt t="55342" x="3886200" y="3489325"/>
          <p14:tracePt t="55350" x="3886200" y="3482975"/>
          <p14:tracePt t="55360" x="3886200" y="3459163"/>
          <p14:tracePt t="55376" x="3886200" y="3451225"/>
          <p14:tracePt t="55862" x="3894138" y="3451225"/>
          <p14:tracePt t="55870" x="3902075" y="3459163"/>
          <p14:tracePt t="55878" x="3908425" y="3467100"/>
          <p14:tracePt t="55893" x="3932238" y="3482975"/>
          <p14:tracePt t="55926" x="3940175" y="3482975"/>
          <p14:tracePt t="56318" x="3978275" y="3482975"/>
          <p14:tracePt t="56326" x="4168775" y="3489325"/>
          <p14:tracePt t="56334" x="4389438" y="3489325"/>
          <p14:tracePt t="56343" x="4640263" y="3489325"/>
          <p14:tracePt t="56360" x="5303838" y="3489325"/>
          <p14:tracePt t="56377" x="6149975" y="3489325"/>
          <p14:tracePt t="56393" x="6888163" y="3489325"/>
          <p14:tracePt t="56410" x="7383463" y="3489325"/>
          <p14:tracePt t="56427" x="7627938" y="3482975"/>
          <p14:tracePt t="56443" x="7772400" y="3436938"/>
          <p14:tracePt t="56460" x="7840663" y="3413125"/>
          <p14:tracePt t="56477" x="7856538" y="3398838"/>
          <p14:tracePt t="56582" x="7856538" y="3382963"/>
          <p14:tracePt t="56590" x="7794625" y="3368675"/>
          <p14:tracePt t="56598" x="7718425" y="3344863"/>
          <p14:tracePt t="56610" x="7650163" y="3336925"/>
          <p14:tracePt t="56627" x="7299325" y="3336925"/>
          <p14:tracePt t="56643" x="6865938" y="3336925"/>
          <p14:tracePt t="56660" x="6621463" y="3336925"/>
          <p14:tracePt t="56677" x="6523038" y="3336925"/>
          <p14:tracePt t="56925" x="6507163" y="3336925"/>
          <p14:tracePt t="56933" x="6492875" y="3336925"/>
          <p14:tracePt t="56943" x="6477000" y="3336925"/>
          <p14:tracePt t="56960" x="6454775" y="3330575"/>
          <p14:tracePt t="56977" x="6438900" y="3330575"/>
          <p14:tracePt t="56994" x="6416675" y="3330575"/>
          <p14:tracePt t="57010" x="6408738" y="3330575"/>
          <p14:tracePt t="61798" x="6416675" y="3330575"/>
          <p14:tracePt t="61806" x="6461125" y="3336925"/>
          <p14:tracePt t="61814" x="6507163" y="3336925"/>
          <p14:tracePt t="61829" x="6537325" y="3336925"/>
          <p14:tracePt t="61845" x="6561138" y="3336925"/>
          <p14:tracePt t="62286" x="6561138" y="3344863"/>
          <p14:tracePt t="62294" x="6561138" y="3352800"/>
          <p14:tracePt t="62302" x="6530975" y="3352800"/>
          <p14:tracePt t="62312" x="6515100" y="3352800"/>
          <p14:tracePt t="62329" x="6499225" y="3352800"/>
          <p14:tracePt t="76086" x="6569075" y="3336925"/>
          <p14:tracePt t="76094" x="6667500" y="3322638"/>
          <p14:tracePt t="76102" x="6735763" y="3314700"/>
          <p14:tracePt t="76117" x="6765925" y="3314700"/>
          <p14:tracePt t="76134" x="6781800" y="3298825"/>
          <p14:tracePt t="76151" x="6911975" y="3284538"/>
          <p14:tracePt t="76167" x="7132638" y="3260725"/>
          <p14:tracePt t="76184" x="7353300" y="3222625"/>
          <p14:tracePt t="76201" x="7513638" y="3178175"/>
          <p14:tracePt t="76217" x="7589838" y="3154363"/>
          <p14:tracePt t="76234" x="7597775" y="3146425"/>
          <p14:tracePt t="76310" x="7620000" y="3146425"/>
          <p14:tracePt t="76318" x="7666038" y="3146425"/>
          <p14:tracePt t="76326" x="7718425" y="3146425"/>
          <p14:tracePt t="76334" x="7802563" y="3162300"/>
          <p14:tracePt t="76351" x="8199438" y="3276600"/>
          <p14:tracePt t="76367" x="8550275" y="3382963"/>
          <p14:tracePt t="76384" x="8869363" y="3436938"/>
          <p14:tracePt t="76401" x="9144000" y="3436938"/>
          <p14:tracePt t="76417" x="9236075" y="3436938"/>
          <p14:tracePt t="76454" x="9182100" y="3436938"/>
          <p14:tracePt t="76467" x="9090025" y="3413125"/>
          <p14:tracePt t="76484" x="8526463" y="3398838"/>
          <p14:tracePt t="76501" x="7742238" y="3398838"/>
          <p14:tracePt t="76517" x="7627938" y="3398838"/>
          <p14:tracePt t="76534" x="7551738" y="3413125"/>
          <p14:tracePt t="76567" x="7688263" y="3413125"/>
          <p14:tracePt t="76584" x="7916863" y="3390900"/>
          <p14:tracePt t="76601" x="8131175" y="3368675"/>
          <p14:tracePt t="76617" x="8161338" y="3360738"/>
          <p14:tracePt t="76654" x="8131175" y="3352800"/>
          <p14:tracePt t="76667" x="8093075" y="3344863"/>
          <p14:tracePt t="76684" x="8069263" y="3336925"/>
          <p14:tracePt t="76701" x="8061325" y="3330575"/>
          <p14:tracePt t="94510" x="8054975" y="3298825"/>
          <p14:tracePt t="94518" x="7924800" y="3063875"/>
          <p14:tracePt t="94526" x="7742238" y="2705100"/>
          <p14:tracePt t="94541" x="7307263" y="2201863"/>
          <p14:tracePt t="94557" x="7124700" y="2095500"/>
          <p14:tracePt t="94574" x="6972300" y="2057400"/>
          <p14:tracePt t="94607" x="6964363" y="2057400"/>
          <p14:tracePt t="94624" x="6735763" y="2408238"/>
          <p14:tracePt t="94641" x="6210300" y="3330575"/>
          <p14:tracePt t="94657" x="5973763" y="4191000"/>
          <p14:tracePt t="94674" x="5959475" y="4792663"/>
          <p14:tracePt t="94691" x="6111875" y="5219700"/>
          <p14:tracePt t="94707" x="6400800" y="5502275"/>
          <p14:tracePt t="94724" x="6599238" y="5570538"/>
          <p14:tracePt t="94741" x="6735763" y="5616575"/>
          <p14:tracePt t="94790" x="6689725" y="5616575"/>
          <p14:tracePt t="94798" x="6575425" y="5540375"/>
          <p14:tracePt t="94807" x="6408738" y="5432425"/>
          <p14:tracePt t="94824" x="6156325" y="5311775"/>
          <p14:tracePt t="94841" x="6027738" y="5265738"/>
          <p14:tracePt t="94857" x="5905500" y="5265738"/>
          <p14:tracePt t="94874" x="5616575" y="5418138"/>
          <p14:tracePt t="94891" x="5075238" y="5821363"/>
          <p14:tracePt t="94907" x="4411663" y="6270625"/>
          <p14:tracePt t="94924" x="3717925" y="6713538"/>
          <p14:tracePt t="94941" x="2987675" y="6850063"/>
          <p14:tracePt t="94957" x="2759075" y="6850063"/>
          <p14:tracePt t="94974" x="2743200" y="6850063"/>
          <p14:tracePt t="94991" x="2751138" y="6850063"/>
          <p14:tracePt t="95007" x="2895600" y="6613525"/>
          <p14:tracePt t="95024" x="3284538" y="6049963"/>
          <p14:tracePt t="95041" x="3649663" y="5532438"/>
          <p14:tracePt t="95058" x="3886200" y="4937125"/>
          <p14:tracePt t="95074" x="4076700" y="4648200"/>
          <p14:tracePt t="95091" x="4168775" y="4487863"/>
          <p14:tracePt t="95108" x="4183063" y="4457700"/>
          <p14:tracePt t="95142" x="4191000" y="4449763"/>
          <p14:tracePt t="95157" x="4237038" y="4541838"/>
          <p14:tracePt t="95174" x="4289425" y="4860925"/>
          <p14:tracePt t="95191" x="4419600" y="5173663"/>
          <p14:tracePt t="95208" x="4541838" y="5326063"/>
          <p14:tracePt t="95224" x="4656138" y="5364163"/>
          <p14:tracePt t="95241" x="4762500" y="5380038"/>
          <p14:tracePt t="95258" x="4868863" y="5380038"/>
          <p14:tracePt t="95274" x="4937125" y="5341938"/>
          <p14:tracePt t="95291" x="4945063" y="5334000"/>
          <p14:tracePt t="95366" x="4937125" y="5334000"/>
          <p14:tracePt t="95382" x="4906963" y="5341938"/>
          <p14:tracePt t="95390" x="4876800" y="5380038"/>
          <p14:tracePt t="95398" x="4846638" y="5426075"/>
          <p14:tracePt t="95408" x="4846638" y="5432425"/>
          <p14:tracePt t="95424" x="4838700" y="5440363"/>
          <p14:tracePt t="95518" x="4830763" y="5440363"/>
          <p14:tracePt t="95526" x="4800600" y="5440363"/>
          <p14:tracePt t="95541" x="4762500" y="5440363"/>
          <p14:tracePt t="95582" x="4754563" y="5440363"/>
          <p14:tracePt t="95591" x="4746625" y="5440363"/>
          <p14:tracePt t="95608" x="4716463" y="5426075"/>
          <p14:tracePt t="95624" x="4708525" y="5426075"/>
          <p14:tracePt t="95641" x="4686300" y="5418138"/>
          <p14:tracePt t="95658" x="4678363" y="5418138"/>
          <p14:tracePt t="95790" x="4664075" y="5418138"/>
          <p14:tracePt t="95798" x="4656138" y="5418138"/>
          <p14:tracePt t="95808" x="4640263" y="5418138"/>
          <p14:tracePt t="95824" x="4587875" y="5448300"/>
          <p14:tracePt t="95841" x="4556125" y="5486400"/>
          <p14:tracePt t="95858" x="4549775" y="5502275"/>
          <p14:tracePt t="97886" x="4564063" y="5502275"/>
          <p14:tracePt t="97894" x="4579938" y="5494338"/>
          <p14:tracePt t="97934" x="4579938" y="5486400"/>
          <p14:tracePt t="97942" x="4594225" y="5478463"/>
          <p14:tracePt t="101758" x="4587875" y="5470525"/>
          <p14:tracePt t="101774" x="4587875" y="5464175"/>
          <p14:tracePt t="101782" x="4572000" y="5448300"/>
          <p14:tracePt t="101793" x="4564063" y="5440363"/>
          <p14:tracePt t="101878" x="4564063" y="5432425"/>
          <p14:tracePt t="101886" x="4556125" y="5418138"/>
          <p14:tracePt t="101895" x="4556125" y="5410200"/>
          <p14:tracePt t="101926" x="4549775" y="5394325"/>
          <p14:tracePt t="101934" x="4549775" y="5387975"/>
          <p14:tracePt t="101943" x="4549775" y="5372100"/>
          <p14:tracePt t="101990" x="4549775" y="5364163"/>
          <p14:tracePt t="102366" x="4556125" y="5364163"/>
          <p14:tracePt t="102374" x="4564063" y="5364163"/>
          <p14:tracePt t="102430" x="4572000" y="5364163"/>
          <p14:tracePt t="102438" x="4587875" y="5364163"/>
          <p14:tracePt t="102446" x="4594225" y="5364163"/>
          <p14:tracePt t="102460" x="4618038" y="5364163"/>
          <p14:tracePt t="102477" x="4632325" y="5364163"/>
          <p14:tracePt t="102934" x="4640263" y="5372100"/>
          <p14:tracePt t="102950" x="4664075" y="5402263"/>
          <p14:tracePt t="102958" x="4740275" y="5486400"/>
          <p14:tracePt t="102966" x="4838700" y="5584825"/>
          <p14:tracePt t="102977" x="4906963" y="5638800"/>
          <p14:tracePt t="102993" x="5121275" y="5707063"/>
          <p14:tracePt t="103010" x="5418138" y="5715000"/>
          <p14:tracePt t="103027" x="5707063" y="5715000"/>
          <p14:tracePt t="103044" x="5927725" y="5699125"/>
          <p14:tracePt t="103060" x="6057900" y="5616575"/>
          <p14:tracePt t="103077" x="6080125" y="5562600"/>
          <p14:tracePt t="103093" x="6080125" y="5464175"/>
          <p14:tracePt t="103110" x="6049963" y="5364163"/>
          <p14:tracePt t="103127" x="6011863" y="5287963"/>
          <p14:tracePt t="103144" x="5989638" y="5249863"/>
          <p14:tracePt t="103160" x="5981700" y="5235575"/>
          <p14:tracePt t="103194" x="5951538" y="5235575"/>
          <p14:tracePt t="103210" x="5935663" y="5235575"/>
          <p14:tracePt t="103227" x="5905500" y="5235575"/>
          <p14:tracePt t="103244" x="5737225" y="5318125"/>
          <p14:tracePt t="103260" x="5562600" y="5448300"/>
          <p14:tracePt t="103277" x="5334000" y="5608638"/>
          <p14:tracePt t="103294" x="5280025" y="5638800"/>
          <p14:tracePt t="103358" x="5280025" y="5616575"/>
          <p14:tracePt t="103366" x="5280025" y="5554663"/>
          <p14:tracePt t="103377" x="5280025" y="5524500"/>
          <p14:tracePt t="103394" x="5280025" y="5432425"/>
          <p14:tracePt t="103410" x="5280025" y="5326063"/>
          <p14:tracePt t="103427" x="5280025" y="5265738"/>
          <p14:tracePt t="103444" x="5280025" y="5257800"/>
          <p14:tracePt t="103460" x="5280025" y="5249863"/>
          <p14:tracePt t="103518" x="5295900" y="5249863"/>
          <p14:tracePt t="103526" x="5311775" y="5265738"/>
          <p14:tracePt t="103534" x="5334000" y="5280025"/>
          <p14:tracePt t="103544" x="5364163" y="5356225"/>
          <p14:tracePt t="103560" x="5402263" y="5448300"/>
          <p14:tracePt t="103577" x="5418138" y="5470525"/>
          <p14:tracePt t="103645" x="5418138" y="5432425"/>
          <p14:tracePt t="103653" x="5418138" y="5394325"/>
          <p14:tracePt t="103662" x="5418138" y="5364163"/>
          <p14:tracePt t="103677" x="5418138" y="5341938"/>
          <p14:tracePt t="103694" x="5410200" y="5295900"/>
          <p14:tracePt t="103718" x="5410200" y="5287963"/>
          <p14:tracePt t="103758" x="5402263" y="5295900"/>
          <p14:tracePt t="103766" x="5394325" y="5356225"/>
          <p14:tracePt t="103777" x="5380038" y="5418138"/>
          <p14:tracePt t="103794" x="5372100" y="5486400"/>
          <p14:tracePt t="103811" x="5372100" y="5502275"/>
          <p14:tracePt t="103878" x="5372100" y="5494338"/>
          <p14:tracePt t="104246" x="5380038" y="5494338"/>
          <p14:tracePt t="104254" x="5448300" y="5508625"/>
          <p14:tracePt t="104263" x="5502275" y="5546725"/>
          <p14:tracePt t="104277" x="5737225" y="5622925"/>
          <p14:tracePt t="104294" x="6264275" y="5638800"/>
          <p14:tracePt t="104311" x="6765925" y="5608638"/>
          <p14:tracePt t="104328" x="6988175" y="5524500"/>
          <p14:tracePt t="104344" x="7048500" y="5478463"/>
          <p14:tracePt t="104361" x="7048500" y="5470525"/>
          <p14:tracePt t="104378" x="7026275" y="5372100"/>
          <p14:tracePt t="104394" x="6926263" y="5235575"/>
          <p14:tracePt t="104411" x="6873875" y="5165725"/>
          <p14:tracePt t="104428" x="6804025" y="5121275"/>
          <p14:tracePt t="104444" x="6751638" y="5097463"/>
          <p14:tracePt t="104461" x="6727825" y="5097463"/>
          <p14:tracePt t="104478" x="6683375" y="5097463"/>
          <p14:tracePt t="104494" x="6569075" y="5273675"/>
          <p14:tracePt t="104511" x="6469063" y="5470525"/>
          <p14:tracePt t="104528" x="6392863" y="5668963"/>
          <p14:tracePt t="104544" x="6340475" y="5799138"/>
          <p14:tracePt t="104606" x="6340475" y="5783263"/>
          <p14:tracePt t="104614" x="6340475" y="5730875"/>
          <p14:tracePt t="104628" x="6340475" y="5699125"/>
          <p14:tracePt t="104644" x="6340475" y="5622925"/>
          <p14:tracePt t="104661" x="6340475" y="5562600"/>
          <p14:tracePt t="104678" x="6340475" y="5554663"/>
          <p14:tracePt t="104798" x="6340475" y="5546725"/>
          <p14:tracePt t="104806" x="6346825" y="5546725"/>
          <p14:tracePt t="104814" x="6354763" y="5546725"/>
          <p14:tracePt t="104828" x="6378575" y="5540375"/>
          <p14:tracePt t="104845" x="6423025" y="5448300"/>
          <p14:tracePt t="104861" x="6461125" y="5356225"/>
          <p14:tracePt t="104878" x="6477000" y="5303838"/>
          <p14:tracePt t="104894" x="6477000" y="5295900"/>
          <p14:tracePt t="104974" x="6477000" y="5318125"/>
          <p14:tracePt t="104982" x="6477000" y="5372100"/>
          <p14:tracePt t="104994" x="6477000" y="5402263"/>
          <p14:tracePt t="105011" x="6477000" y="5418138"/>
          <p14:tracePt t="105094" x="6477000" y="5426075"/>
          <p14:tracePt t="105118" x="6484938" y="5426075"/>
          <p14:tracePt t="105126" x="6492875" y="5426075"/>
          <p14:tracePt t="105214" x="6499225" y="5418138"/>
          <p14:tracePt t="105230" x="6507163" y="5418138"/>
          <p14:tracePt t="105238" x="6523038" y="5418138"/>
          <p14:tracePt t="105654" x="6408738" y="5387975"/>
          <p14:tracePt t="105662" x="6142038" y="5303838"/>
          <p14:tracePt t="105670" x="5768975" y="5219700"/>
          <p14:tracePt t="105678" x="5280025" y="5121275"/>
          <p14:tracePt t="105694" x="4183063" y="4914900"/>
          <p14:tracePt t="105711" x="3009900" y="4732338"/>
          <p14:tracePt t="105728" x="2103438" y="4610100"/>
          <p14:tracePt t="105744" x="1554163" y="4579938"/>
          <p14:tracePt t="105761" x="1417638" y="4579938"/>
          <p14:tracePt t="105778" x="1409700" y="4579938"/>
          <p14:tracePt t="105878" x="1417638" y="4579938"/>
          <p14:tracePt t="105886" x="1477963" y="4587875"/>
          <p14:tracePt t="105895" x="1524000" y="4587875"/>
          <p14:tracePt t="105911" x="1676400" y="4587875"/>
          <p14:tracePt t="105928" x="1752600" y="4587875"/>
          <p14:tracePt t="105945" x="1790700" y="4587875"/>
          <p14:tracePt t="106054" x="1798638" y="4587875"/>
          <p14:tracePt t="106062" x="1844675" y="4587875"/>
          <p14:tracePt t="106070" x="1951038" y="4724400"/>
          <p14:tracePt t="106078" x="2057400" y="4816475"/>
          <p14:tracePt t="106095" x="2286000" y="4922838"/>
          <p14:tracePt t="106111" x="2620963" y="4960938"/>
          <p14:tracePt t="106128" x="2994025" y="4960938"/>
          <p14:tracePt t="106145" x="3208338" y="4914900"/>
          <p14:tracePt t="106161" x="3254375" y="4892675"/>
          <p14:tracePt t="106195" x="3254375" y="4876800"/>
          <p14:tracePt t="106211" x="3222625" y="4808538"/>
          <p14:tracePt t="106228" x="3178175" y="4800600"/>
          <p14:tracePt t="106245" x="3116263" y="4784725"/>
          <p14:tracePt t="106261" x="3086100" y="4778375"/>
          <p14:tracePt t="106278" x="3001963" y="4778375"/>
          <p14:tracePt t="106295" x="2903538" y="4816475"/>
          <p14:tracePt t="106312" x="2857500" y="4838700"/>
          <p14:tracePt t="106366" x="2887663" y="4846638"/>
          <p14:tracePt t="106374" x="2941638" y="4868863"/>
          <p14:tracePt t="106382" x="2979738" y="4868863"/>
          <p14:tracePt t="106395" x="3032125" y="4868863"/>
          <p14:tracePt t="106412" x="3146425" y="4868863"/>
          <p14:tracePt t="106462" x="3154363" y="4868863"/>
          <p14:tracePt t="106470" x="3154363" y="4860925"/>
          <p14:tracePt t="106478" x="3140075" y="4854575"/>
          <p14:tracePt t="106495" x="3032125" y="4822825"/>
          <p14:tracePt t="106512" x="2955925" y="4808538"/>
          <p14:tracePt t="106528" x="2841625" y="4808538"/>
          <p14:tracePt t="106545" x="2811463" y="4808538"/>
          <p14:tracePt t="106562" x="2803525" y="4808538"/>
          <p14:tracePt t="106595" x="2903538" y="4830763"/>
          <p14:tracePt t="106612" x="3009900" y="4846638"/>
          <p14:tracePt t="106628" x="3040063" y="4846638"/>
          <p14:tracePt t="106710" x="3001963" y="4846638"/>
          <p14:tracePt t="106718" x="2949575" y="4830763"/>
          <p14:tracePt t="106728" x="2903538" y="4822825"/>
          <p14:tracePt t="106745" x="2765425" y="4784725"/>
          <p14:tracePt t="106762" x="2544763" y="4762500"/>
          <p14:tracePt t="106778" x="2416175" y="4762500"/>
          <p14:tracePt t="106795" x="2408238" y="4762500"/>
          <p14:tracePt t="106838" x="2468563" y="4762500"/>
          <p14:tracePt t="106847" x="2544763" y="4784725"/>
          <p14:tracePt t="106862" x="2682875" y="4800600"/>
          <p14:tracePt t="106879" x="2819400" y="4800600"/>
          <p14:tracePt t="106895" x="2835275" y="4800600"/>
          <p14:tracePt t="106950" x="2789238" y="4800600"/>
          <p14:tracePt t="106958" x="2720975" y="4784725"/>
          <p14:tracePt t="106966" x="2667000" y="4778375"/>
          <p14:tracePt t="106979" x="2620963" y="4770438"/>
          <p14:tracePt t="106995" x="2522538" y="4770438"/>
          <p14:tracePt t="107012" x="2492375" y="4770438"/>
          <p14:tracePt t="107070" x="2476500" y="4770438"/>
          <p14:tracePt t="107342" x="2574925" y="4770438"/>
          <p14:tracePt t="107350" x="2705100" y="4770438"/>
          <p14:tracePt t="107362" x="2811463" y="4770438"/>
          <p14:tracePt t="107379" x="3017838" y="4770438"/>
          <p14:tracePt t="107395" x="3140075" y="4770438"/>
          <p14:tracePt t="107412" x="3146425" y="4770438"/>
          <p14:tracePt t="107670" x="3178175" y="4778375"/>
          <p14:tracePt t="107678" x="3268663" y="4800600"/>
          <p14:tracePt t="107686" x="3406775" y="4854575"/>
          <p14:tracePt t="107695" x="3581400" y="4884738"/>
          <p14:tracePt t="107712" x="3763963" y="4884738"/>
          <p14:tracePt t="107729" x="3794125" y="4884738"/>
          <p14:tracePt t="107902" x="3802063" y="4860925"/>
          <p14:tracePt t="107910" x="3810000" y="4816475"/>
          <p14:tracePt t="107918" x="3832225" y="4792663"/>
          <p14:tracePt t="107929" x="3863975" y="4754563"/>
          <p14:tracePt t="107946" x="3932238" y="4632325"/>
          <p14:tracePt t="107962" x="3992563" y="4549775"/>
          <p14:tracePt t="107979" x="4022725" y="4487863"/>
          <p14:tracePt t="107996" x="4022725" y="4465638"/>
          <p14:tracePt t="108012" x="4022725" y="4457700"/>
          <p14:tracePt t="108118" x="4022725" y="4518025"/>
          <p14:tracePt t="108126" x="4022725" y="4625975"/>
          <p14:tracePt t="108134" x="4022725" y="4702175"/>
          <p14:tracePt t="108146" x="4030663" y="4778375"/>
          <p14:tracePt t="108162" x="4046538" y="4830763"/>
          <p14:tracePt t="108222" x="4060825" y="4800600"/>
          <p14:tracePt t="108230" x="4060825" y="4708525"/>
          <p14:tracePt t="108238" x="4060825" y="4648200"/>
          <p14:tracePt t="108246" x="4060825" y="4618038"/>
          <p14:tracePt t="108262" x="4076700" y="4549775"/>
          <p14:tracePt t="108279" x="4076700" y="4533900"/>
          <p14:tracePt t="108358" x="4076700" y="4525963"/>
          <p14:tracePt t="108366" x="4084638" y="4525963"/>
          <p14:tracePt t="108379" x="4098925" y="4525963"/>
          <p14:tracePt t="108478" x="4106863" y="4533900"/>
          <p14:tracePt t="108486" x="4130675" y="4533900"/>
          <p14:tracePt t="108496" x="4144963" y="4549775"/>
          <p14:tracePt t="108512" x="4221163" y="4625975"/>
          <p14:tracePt t="108529" x="4244975" y="4640263"/>
          <p14:tracePt t="108562" x="4244975" y="4648200"/>
          <p14:tracePt t="108646" x="4237038" y="4648200"/>
          <p14:tracePt t="108654" x="4229100" y="4648200"/>
          <p14:tracePt t="108678" x="4213225" y="4648200"/>
          <p14:tracePt t="108782" x="4206875" y="4648200"/>
          <p14:tracePt t="108790" x="4175125" y="4664075"/>
          <p14:tracePt t="108798" x="4175125" y="4678363"/>
          <p14:tracePt t="108813" x="4152900" y="4716463"/>
          <p14:tracePt t="108829" x="4130675" y="4762500"/>
          <p14:tracePt t="108846" x="4114800" y="4816475"/>
          <p14:tracePt t="108863" x="4114800" y="4822825"/>
          <p14:tracePt t="108926" x="4137025" y="4808538"/>
          <p14:tracePt t="108934" x="4198938" y="4754563"/>
          <p14:tracePt t="108946" x="4259263" y="4716463"/>
          <p14:tracePt t="108963" x="4411663" y="4610100"/>
          <p14:tracePt t="108979" x="4549775" y="4533900"/>
          <p14:tracePt t="108996" x="4670425" y="4473575"/>
          <p14:tracePt t="109012" x="4686300" y="4465638"/>
          <p14:tracePt t="109037" x="4702175" y="4465638"/>
          <p14:tracePt t="109070" x="4716463" y="4473575"/>
          <p14:tracePt t="109078" x="4778375" y="4572000"/>
          <p14:tracePt t="109086" x="4830763" y="4648200"/>
          <p14:tracePt t="109096" x="4892675" y="4724400"/>
          <p14:tracePt t="109112" x="5006975" y="4854575"/>
          <p14:tracePt t="109129" x="5127625" y="4945063"/>
          <p14:tracePt t="109146" x="5235575" y="4983163"/>
          <p14:tracePt t="109162" x="5273675" y="4991100"/>
          <p14:tracePt t="109206" x="5280025" y="4991100"/>
          <p14:tracePt t="109213" x="5280025" y="4937125"/>
          <p14:tracePt t="109229" x="5219700" y="4830763"/>
          <p14:tracePt t="109246" x="5165725" y="4770438"/>
          <p14:tracePt t="109262" x="5143500" y="4746625"/>
          <p14:tracePt t="109350" x="5151438" y="4746625"/>
          <p14:tracePt t="109366" x="5159375" y="4746625"/>
          <p14:tracePt t="109374" x="5165725" y="4746625"/>
          <p14:tracePt t="109438" x="5173663" y="4746625"/>
          <p14:tracePt t="109550" x="5159375" y="4746625"/>
          <p14:tracePt t="109558" x="5143500" y="4740275"/>
          <p14:tracePt t="109566" x="5121275" y="4732338"/>
          <p14:tracePt t="109580" x="5105400" y="4724400"/>
          <p14:tracePt t="109596" x="5089525" y="4724400"/>
          <p14:tracePt t="109613" x="5083175" y="4724400"/>
          <p14:tracePt t="109702" x="5089525" y="4724400"/>
          <p14:tracePt t="109718" x="5097463" y="4724400"/>
          <p14:tracePt t="109782" x="5097463" y="4716463"/>
          <p14:tracePt t="109790" x="5097463" y="4708525"/>
          <p14:tracePt t="109798" x="5105400" y="4694238"/>
          <p14:tracePt t="109814" x="5105400" y="4686300"/>
          <p14:tracePt t="109830" x="5113338" y="4686300"/>
          <p14:tracePt t="109846" x="5121275" y="4670425"/>
          <p14:tracePt t="109880" x="5151438" y="4656138"/>
          <p14:tracePt t="109896" x="5189538" y="4648200"/>
          <p14:tracePt t="109913" x="5227638" y="4625975"/>
          <p14:tracePt t="109930" x="5295900" y="4618038"/>
          <p14:tracePt t="109946" x="5326063" y="4618038"/>
          <p14:tracePt t="109963" x="5341938" y="4618038"/>
          <p14:tracePt t="109980" x="5356225" y="4618038"/>
          <p14:tracePt t="109996" x="5387975" y="4618038"/>
          <p14:tracePt t="110013" x="5410200" y="4625975"/>
          <p14:tracePt t="111326" x="5394325" y="4625975"/>
          <p14:tracePt t="111334" x="5349875" y="4625975"/>
          <p14:tracePt t="111347" x="5235575" y="4640263"/>
          <p14:tracePt t="111363" x="4960938" y="4778375"/>
          <p14:tracePt t="111380" x="4640263" y="4830763"/>
          <p14:tracePt t="111397" x="4038600" y="4830763"/>
          <p14:tracePt t="111413" x="3703638" y="4830763"/>
          <p14:tracePt t="111430" x="3459163" y="4846638"/>
          <p14:tracePt t="111447" x="3238500" y="4860925"/>
          <p14:tracePt t="111464" x="3017838" y="4860925"/>
          <p14:tracePt t="111480" x="2849563" y="4860925"/>
          <p14:tracePt t="111497" x="2727325" y="4860925"/>
          <p14:tracePt t="111513" x="2628900" y="4860925"/>
          <p14:tracePt t="111530" x="2598738" y="4860925"/>
          <p14:tracePt t="111630" x="2582863" y="4860925"/>
          <p14:tracePt t="111638" x="2574925" y="4860925"/>
          <p14:tracePt t="111647" x="2568575" y="4860925"/>
          <p14:tracePt t="111664" x="2552700" y="4860925"/>
          <p14:tracePt t="111680" x="2536825" y="4860925"/>
          <p14:tracePt t="111697" x="2506663" y="4846638"/>
          <p14:tracePt t="111714" x="2498725" y="4846638"/>
          <p14:tracePt t="111730" x="2446338" y="4868863"/>
          <p14:tracePt t="111747" x="2430463" y="4892675"/>
          <p14:tracePt t="111764" x="2416175" y="4899025"/>
          <p14:tracePt t="111780" x="2416175" y="4906963"/>
          <p14:tracePt t="111854" x="2446338" y="4892675"/>
          <p14:tracePt t="111862" x="2460625" y="4884738"/>
          <p14:tracePt t="111870" x="2492375" y="4860925"/>
          <p14:tracePt t="111880" x="2530475" y="4838700"/>
          <p14:tracePt t="111897" x="2651125" y="4816475"/>
          <p14:tracePt t="111913" x="2789238" y="4808538"/>
          <p14:tracePt t="111930" x="2979738" y="4808538"/>
          <p14:tracePt t="111947" x="3200400" y="4808538"/>
          <p14:tracePt t="111963" x="3436938" y="4808538"/>
          <p14:tracePt t="111980" x="3687763" y="4808538"/>
          <p14:tracePt t="111997" x="3978275" y="4808538"/>
          <p14:tracePt t="112013" x="4114800" y="4808538"/>
          <p14:tracePt t="112030" x="4237038" y="4808538"/>
          <p14:tracePt t="112047" x="4419600" y="4792663"/>
          <p14:tracePt t="112063" x="4664075" y="4770438"/>
          <p14:tracePt t="112080" x="4975225" y="4716463"/>
          <p14:tracePt t="112097" x="5287963" y="4632325"/>
          <p14:tracePt t="112113" x="5546725" y="4541838"/>
          <p14:tracePt t="112130" x="5775325" y="4479925"/>
          <p14:tracePt t="112147" x="5965825" y="4427538"/>
          <p14:tracePt t="112163" x="6118225" y="4381500"/>
          <p14:tracePt t="112180" x="6270625" y="4327525"/>
          <p14:tracePt t="112197" x="6515100" y="4229100"/>
          <p14:tracePt t="112213" x="6683375" y="4137025"/>
          <p14:tracePt t="112230" x="6896100" y="4016375"/>
          <p14:tracePt t="112247" x="7124700" y="3924300"/>
          <p14:tracePt t="112264" x="7285038" y="3856038"/>
          <p14:tracePt t="112281" x="7383463" y="3817938"/>
          <p14:tracePt t="112318" x="7375525" y="3817938"/>
          <p14:tracePt t="112331" x="7323138" y="3794125"/>
          <p14:tracePt t="112347" x="7178675" y="3794125"/>
          <p14:tracePt t="112364" x="7010400" y="3894138"/>
          <p14:tracePt t="112381" x="6865938" y="4016375"/>
          <p14:tracePt t="112397" x="6721475" y="4183063"/>
          <p14:tracePt t="112414" x="6621463" y="4283075"/>
          <p14:tracePt t="112431" x="6575425" y="4343400"/>
          <p14:tracePt t="112447" x="6469063" y="4419600"/>
          <p14:tracePt t="112464" x="6316663" y="4465638"/>
          <p14:tracePt t="112481" x="6118225" y="4503738"/>
          <p14:tracePt t="112497" x="5875338" y="4525963"/>
          <p14:tracePt t="112514" x="5654675" y="4533900"/>
          <p14:tracePt t="112531" x="5478463" y="4533900"/>
          <p14:tracePt t="112547" x="5387975" y="4533900"/>
          <p14:tracePt t="112564" x="5380038" y="4533900"/>
          <p14:tracePt t="112662" x="5418138" y="4533900"/>
          <p14:tracePt t="112670" x="5562600" y="4556125"/>
          <p14:tracePt t="112681" x="5737225" y="4587875"/>
          <p14:tracePt t="112697" x="6218238" y="4656138"/>
          <p14:tracePt t="112714" x="6629400" y="4708525"/>
          <p14:tracePt t="112717" x="6743700" y="4716463"/>
          <p14:tracePt t="112731" x="6835775" y="4746625"/>
          <p14:tracePt t="112747" x="6896100" y="4762500"/>
          <p14:tracePt t="112781" x="6904038" y="4784725"/>
          <p14:tracePt t="112797" x="6896100" y="4838700"/>
          <p14:tracePt t="112814" x="6888163" y="4953000"/>
          <p14:tracePt t="112831" x="6865938" y="5067300"/>
          <p14:tracePt t="112847" x="6850063" y="5173663"/>
          <p14:tracePt t="112864" x="6835775" y="5241925"/>
          <p14:tracePt t="112881" x="6819900" y="5265738"/>
          <p14:tracePt t="112897" x="6789738" y="5287963"/>
          <p14:tracePt t="112914" x="6721475" y="5287963"/>
          <p14:tracePt t="112931" x="6569075" y="5287963"/>
          <p14:tracePt t="112947" x="6248400" y="5197475"/>
          <p14:tracePt t="112964" x="5753100" y="5051425"/>
          <p14:tracePt t="112981" x="5051425" y="4922838"/>
          <p14:tracePt t="112997" x="4778375" y="4899025"/>
          <p14:tracePt t="113014" x="4632325" y="4899025"/>
          <p14:tracePt t="113031" x="4556125" y="4899025"/>
          <p14:tracePt t="113047" x="4503738" y="4899025"/>
          <p14:tracePt t="113064" x="4411663" y="4937125"/>
          <p14:tracePt t="113081" x="4244975" y="4999038"/>
          <p14:tracePt t="113097" x="4022725" y="5029200"/>
          <p14:tracePt t="113114" x="3794125" y="5029200"/>
          <p14:tracePt t="113131" x="3521075" y="5029200"/>
          <p14:tracePt t="113147" x="3306763" y="5029200"/>
          <p14:tracePt t="113164" x="3146425" y="5029200"/>
          <p14:tracePt t="113181" x="2994025" y="5029200"/>
          <p14:tracePt t="113197" x="2911475" y="5029200"/>
          <p14:tracePt t="113214" x="2827338" y="5029200"/>
          <p14:tracePt t="113231" x="2720975" y="5029200"/>
          <p14:tracePt t="113247" x="2620963" y="5045075"/>
          <p14:tracePt t="113264" x="2522538" y="5059363"/>
          <p14:tracePt t="113281" x="2430463" y="5067300"/>
          <p14:tracePt t="113297" x="2354263" y="5067300"/>
          <p14:tracePt t="113314" x="2286000" y="5067300"/>
          <p14:tracePt t="113331" x="2232025" y="5067300"/>
          <p14:tracePt t="113347" x="2193925" y="5067300"/>
          <p14:tracePt t="113364" x="2179638" y="5067300"/>
          <p14:tracePt t="113381" x="2163763" y="4991100"/>
          <p14:tracePt t="113397" x="2155825" y="4892675"/>
          <p14:tracePt t="113414" x="2141538" y="4800600"/>
          <p14:tracePt t="113431" x="2125663" y="4678363"/>
          <p14:tracePt t="113447" x="2125663" y="4656138"/>
          <p14:tracePt t="113464" x="2125663" y="4632325"/>
          <p14:tracePt t="113481" x="2125663" y="4602163"/>
          <p14:tracePt t="113497" x="2125663" y="4587875"/>
          <p14:tracePt t="113514" x="2193925" y="4564063"/>
          <p14:tracePt t="113531" x="2332038" y="4564063"/>
          <p14:tracePt t="113547" x="2590800" y="4618038"/>
          <p14:tracePt t="113564" x="3009900" y="4740275"/>
          <p14:tracePt t="113581" x="3703638" y="4968875"/>
          <p14:tracePt t="113597" x="3992563" y="5067300"/>
          <p14:tracePt t="113614" x="4168775" y="5089525"/>
          <p14:tracePt t="113631" x="4213225" y="5105400"/>
          <p14:tracePt t="113702" x="4221163" y="5105400"/>
          <p14:tracePt t="113758" x="4221163" y="5089525"/>
          <p14:tracePt t="113766" x="4237038" y="5083175"/>
          <p14:tracePt t="113774" x="4259263" y="5083175"/>
          <p14:tracePt t="113782" x="4289425" y="5083175"/>
          <p14:tracePt t="113798" x="4373563" y="5083175"/>
          <p14:tracePt t="113814" x="4473575" y="5097463"/>
          <p14:tracePt t="113831" x="4579938" y="5143500"/>
          <p14:tracePt t="113848" x="4656138" y="5197475"/>
          <p14:tracePt t="113886" x="4664075" y="5197475"/>
          <p14:tracePt t="113902" x="4656138" y="5211763"/>
          <p14:tracePt t="113914" x="4587875" y="5219700"/>
          <p14:tracePt t="113931" x="4397375" y="5235575"/>
          <p14:tracePt t="113948" x="4206875" y="5265738"/>
          <p14:tracePt t="113964" x="4060825" y="5280025"/>
          <p14:tracePt t="113981" x="4016375" y="528796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TextBox 7"/>
          <p:cNvSpPr txBox="1">
            <a:spLocks noChangeArrowheads="1"/>
          </p:cNvSpPr>
          <p:nvPr/>
        </p:nvSpPr>
        <p:spPr bwMode="auto">
          <a:xfrm>
            <a:off x="1628631" y="2287759"/>
            <a:ext cx="7613650" cy="1354137"/>
          </a:xfrm>
          <a:prstGeom prst="rect">
            <a:avLst/>
          </a:prstGeom>
          <a:solidFill>
            <a:schemeClr val="bg1"/>
          </a:solidFill>
          <a:ln w="9525">
            <a:noFill/>
            <a:miter lim="800000"/>
            <a:headEnd/>
            <a:tailEnd/>
          </a:ln>
        </p:spPr>
        <p:txBody>
          <a:bodyPr>
            <a:spAutoFit/>
          </a:bodyPr>
          <a:lstStyle/>
          <a:p>
            <a:pPr marL="468313" indent="-468313">
              <a:spcAft>
                <a:spcPts val="600"/>
              </a:spcAft>
              <a:buClr>
                <a:schemeClr val="accent1"/>
              </a:buClr>
            </a:pPr>
            <a:r>
              <a:rPr lang="en-US" sz="2400" i="1" dirty="0">
                <a:solidFill>
                  <a:schemeClr val="accent2"/>
                </a:solidFill>
                <a:latin typeface="Times New Roman" pitchFamily="18" charset="0"/>
              </a:rPr>
              <a:t>P</a:t>
            </a:r>
            <a:r>
              <a:rPr lang="en-US" sz="2400" dirty="0">
                <a:solidFill>
                  <a:schemeClr val="accent2"/>
                </a:solidFill>
                <a:latin typeface="Times New Roman" pitchFamily="18" charset="0"/>
              </a:rPr>
              <a:t>(</a:t>
            </a:r>
            <a:r>
              <a:rPr lang="en-US" sz="2400" i="1" dirty="0">
                <a:solidFill>
                  <a:schemeClr val="accent2"/>
                </a:solidFill>
                <a:latin typeface="Times New Roman" pitchFamily="18" charset="0"/>
              </a:rPr>
              <a:t>x</a:t>
            </a:r>
            <a:r>
              <a:rPr lang="en-US" sz="2400" dirty="0">
                <a:solidFill>
                  <a:schemeClr val="accent2"/>
                </a:solidFill>
                <a:latin typeface="Times New Roman" pitchFamily="18" charset="0"/>
              </a:rPr>
              <a:t> = 2) = </a:t>
            </a:r>
            <a:r>
              <a:rPr lang="en-US" sz="2400" baseline="-25000" dirty="0">
                <a:solidFill>
                  <a:schemeClr val="accent2"/>
                </a:solidFill>
                <a:latin typeface="Times New Roman" pitchFamily="18" charset="0"/>
              </a:rPr>
              <a:t>4</a:t>
            </a:r>
            <a:r>
              <a:rPr lang="en-US" sz="2400" dirty="0">
                <a:solidFill>
                  <a:schemeClr val="accent2"/>
                </a:solidFill>
                <a:latin typeface="Times New Roman" pitchFamily="18" charset="0"/>
              </a:rPr>
              <a:t>C</a:t>
            </a:r>
            <a:r>
              <a:rPr lang="en-US" sz="2400" baseline="-25000" dirty="0">
                <a:solidFill>
                  <a:schemeClr val="accent2"/>
                </a:solidFill>
                <a:latin typeface="Times New Roman" pitchFamily="18" charset="0"/>
              </a:rPr>
              <a:t>2</a:t>
            </a:r>
            <a:r>
              <a:rPr lang="en-US" sz="2400" dirty="0">
                <a:solidFill>
                  <a:schemeClr val="accent2"/>
                </a:solidFill>
                <a:latin typeface="Times New Roman" pitchFamily="18" charset="0"/>
              </a:rPr>
              <a:t>(0.41)</a:t>
            </a:r>
            <a:r>
              <a:rPr lang="en-US" sz="2400" baseline="30000" dirty="0">
                <a:solidFill>
                  <a:schemeClr val="accent2"/>
                </a:solidFill>
                <a:latin typeface="Times New Roman" pitchFamily="18" charset="0"/>
              </a:rPr>
              <a:t>2</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2</a:t>
            </a:r>
            <a:r>
              <a:rPr lang="en-US" sz="2400" dirty="0">
                <a:solidFill>
                  <a:schemeClr val="accent2"/>
                </a:solidFill>
                <a:latin typeface="Times New Roman" pitchFamily="18" charset="0"/>
              </a:rPr>
              <a:t> = 6(0.41)</a:t>
            </a:r>
            <a:r>
              <a:rPr lang="en-US" sz="2400" baseline="30000" dirty="0">
                <a:solidFill>
                  <a:schemeClr val="accent2"/>
                </a:solidFill>
                <a:latin typeface="Times New Roman" pitchFamily="18" charset="0"/>
              </a:rPr>
              <a:t>2</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2</a:t>
            </a:r>
            <a:r>
              <a:rPr lang="en-US" sz="2400" dirty="0">
                <a:solidFill>
                  <a:schemeClr val="accent2"/>
                </a:solidFill>
                <a:latin typeface="Times New Roman" pitchFamily="18" charset="0"/>
              </a:rPr>
              <a:t>  ≈ 0.351094</a:t>
            </a:r>
          </a:p>
          <a:p>
            <a:pPr marL="468313" indent="-468313">
              <a:spcAft>
                <a:spcPts val="600"/>
              </a:spcAft>
              <a:buClr>
                <a:schemeClr val="accent1"/>
              </a:buClr>
            </a:pPr>
            <a:r>
              <a:rPr lang="en-US" sz="2400" i="1" dirty="0">
                <a:solidFill>
                  <a:schemeClr val="accent2"/>
                </a:solidFill>
                <a:latin typeface="Times New Roman" pitchFamily="18" charset="0"/>
              </a:rPr>
              <a:t>P</a:t>
            </a:r>
            <a:r>
              <a:rPr lang="en-US" sz="2400" dirty="0">
                <a:solidFill>
                  <a:schemeClr val="accent2"/>
                </a:solidFill>
                <a:latin typeface="Times New Roman" pitchFamily="18" charset="0"/>
              </a:rPr>
              <a:t>(</a:t>
            </a:r>
            <a:r>
              <a:rPr lang="en-US" sz="2400" i="1" dirty="0">
                <a:solidFill>
                  <a:schemeClr val="accent2"/>
                </a:solidFill>
                <a:latin typeface="Times New Roman" pitchFamily="18" charset="0"/>
              </a:rPr>
              <a:t>x</a:t>
            </a:r>
            <a:r>
              <a:rPr lang="en-US" sz="2400" dirty="0">
                <a:solidFill>
                  <a:schemeClr val="accent2"/>
                </a:solidFill>
                <a:latin typeface="Times New Roman" pitchFamily="18" charset="0"/>
              </a:rPr>
              <a:t> = 3) = </a:t>
            </a:r>
            <a:r>
              <a:rPr lang="en-US" sz="2400" baseline="-25000" dirty="0">
                <a:solidFill>
                  <a:schemeClr val="accent2"/>
                </a:solidFill>
                <a:latin typeface="Times New Roman" pitchFamily="18" charset="0"/>
              </a:rPr>
              <a:t>4</a:t>
            </a:r>
            <a:r>
              <a:rPr lang="en-US" sz="2400" dirty="0">
                <a:solidFill>
                  <a:schemeClr val="accent2"/>
                </a:solidFill>
                <a:latin typeface="Times New Roman" pitchFamily="18" charset="0"/>
              </a:rPr>
              <a:t>C</a:t>
            </a:r>
            <a:r>
              <a:rPr lang="en-US" sz="2400" baseline="-25000" dirty="0">
                <a:solidFill>
                  <a:schemeClr val="accent2"/>
                </a:solidFill>
                <a:latin typeface="Times New Roman" pitchFamily="18" charset="0"/>
              </a:rPr>
              <a:t>3</a:t>
            </a:r>
            <a:r>
              <a:rPr lang="en-US" sz="2400" dirty="0">
                <a:solidFill>
                  <a:schemeClr val="accent2"/>
                </a:solidFill>
                <a:latin typeface="Times New Roman" pitchFamily="18" charset="0"/>
              </a:rPr>
              <a:t>(0.41)</a:t>
            </a:r>
            <a:r>
              <a:rPr lang="en-US" sz="2400" baseline="30000" dirty="0">
                <a:solidFill>
                  <a:schemeClr val="accent2"/>
                </a:solidFill>
                <a:latin typeface="Times New Roman" pitchFamily="18" charset="0"/>
              </a:rPr>
              <a:t>3</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1</a:t>
            </a:r>
            <a:r>
              <a:rPr lang="en-US" sz="2400" dirty="0">
                <a:solidFill>
                  <a:schemeClr val="accent2"/>
                </a:solidFill>
                <a:latin typeface="Times New Roman" pitchFamily="18" charset="0"/>
              </a:rPr>
              <a:t> = 4(0.41)</a:t>
            </a:r>
            <a:r>
              <a:rPr lang="en-US" sz="2400" baseline="30000" dirty="0">
                <a:solidFill>
                  <a:schemeClr val="accent2"/>
                </a:solidFill>
                <a:latin typeface="Times New Roman" pitchFamily="18" charset="0"/>
              </a:rPr>
              <a:t>3</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1</a:t>
            </a:r>
            <a:r>
              <a:rPr lang="en-US" sz="2400" dirty="0">
                <a:solidFill>
                  <a:schemeClr val="accent2"/>
                </a:solidFill>
                <a:latin typeface="Times New Roman" pitchFamily="18" charset="0"/>
              </a:rPr>
              <a:t> ≈ 0.162654</a:t>
            </a:r>
          </a:p>
          <a:p>
            <a:pPr marL="468313" indent="-468313">
              <a:spcAft>
                <a:spcPts val="600"/>
              </a:spcAft>
              <a:buClr>
                <a:schemeClr val="accent1"/>
              </a:buClr>
            </a:pPr>
            <a:r>
              <a:rPr lang="en-US" sz="2400" i="1" dirty="0">
                <a:solidFill>
                  <a:schemeClr val="accent2"/>
                </a:solidFill>
                <a:latin typeface="Times New Roman" pitchFamily="18" charset="0"/>
              </a:rPr>
              <a:t>P</a:t>
            </a:r>
            <a:r>
              <a:rPr lang="en-US" sz="2400" dirty="0">
                <a:solidFill>
                  <a:schemeClr val="accent2"/>
                </a:solidFill>
                <a:latin typeface="Times New Roman" pitchFamily="18" charset="0"/>
              </a:rPr>
              <a:t>(</a:t>
            </a:r>
            <a:r>
              <a:rPr lang="en-US" sz="2400" i="1" dirty="0">
                <a:solidFill>
                  <a:schemeClr val="accent2"/>
                </a:solidFill>
                <a:latin typeface="Times New Roman" pitchFamily="18" charset="0"/>
              </a:rPr>
              <a:t>x</a:t>
            </a:r>
            <a:r>
              <a:rPr lang="en-US" sz="2400" dirty="0">
                <a:solidFill>
                  <a:schemeClr val="accent2"/>
                </a:solidFill>
                <a:latin typeface="Times New Roman" pitchFamily="18" charset="0"/>
              </a:rPr>
              <a:t> = 4) = </a:t>
            </a:r>
            <a:r>
              <a:rPr lang="en-US" sz="2400" baseline="-25000" dirty="0">
                <a:solidFill>
                  <a:schemeClr val="accent2"/>
                </a:solidFill>
                <a:latin typeface="Times New Roman" pitchFamily="18" charset="0"/>
              </a:rPr>
              <a:t>4</a:t>
            </a:r>
            <a:r>
              <a:rPr lang="en-US" sz="2400" dirty="0">
                <a:solidFill>
                  <a:schemeClr val="accent2"/>
                </a:solidFill>
                <a:latin typeface="Times New Roman" pitchFamily="18" charset="0"/>
              </a:rPr>
              <a:t>C</a:t>
            </a:r>
            <a:r>
              <a:rPr lang="en-US" sz="2400" baseline="-25000" dirty="0">
                <a:solidFill>
                  <a:schemeClr val="accent2"/>
                </a:solidFill>
                <a:latin typeface="Times New Roman" pitchFamily="18" charset="0"/>
              </a:rPr>
              <a:t>4</a:t>
            </a:r>
            <a:r>
              <a:rPr lang="en-US" sz="2400" dirty="0">
                <a:solidFill>
                  <a:schemeClr val="accent2"/>
                </a:solidFill>
                <a:latin typeface="Times New Roman" pitchFamily="18" charset="0"/>
              </a:rPr>
              <a:t>(0.41)</a:t>
            </a:r>
            <a:r>
              <a:rPr lang="en-US" sz="2400" baseline="30000" dirty="0">
                <a:solidFill>
                  <a:schemeClr val="accent2"/>
                </a:solidFill>
                <a:latin typeface="Times New Roman" pitchFamily="18" charset="0"/>
              </a:rPr>
              <a:t>4</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0</a:t>
            </a:r>
            <a:r>
              <a:rPr lang="en-US" sz="2400" dirty="0">
                <a:solidFill>
                  <a:schemeClr val="accent2"/>
                </a:solidFill>
                <a:latin typeface="Times New Roman" pitchFamily="18" charset="0"/>
              </a:rPr>
              <a:t> = 1(0.41)</a:t>
            </a:r>
            <a:r>
              <a:rPr lang="en-US" sz="2400" baseline="30000" dirty="0">
                <a:solidFill>
                  <a:schemeClr val="accent2"/>
                </a:solidFill>
                <a:latin typeface="Times New Roman" pitchFamily="18" charset="0"/>
              </a:rPr>
              <a:t>4</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0</a:t>
            </a:r>
            <a:r>
              <a:rPr lang="en-US" sz="2400" dirty="0">
                <a:solidFill>
                  <a:schemeClr val="accent2"/>
                </a:solidFill>
                <a:latin typeface="Times New Roman" pitchFamily="18" charset="0"/>
              </a:rPr>
              <a:t> ≈ 0.028258</a:t>
            </a:r>
          </a:p>
        </p:txBody>
      </p:sp>
      <p:sp>
        <p:nvSpPr>
          <p:cNvPr id="8" name="Rectangle 7"/>
          <p:cNvSpPr/>
          <p:nvPr/>
        </p:nvSpPr>
        <p:spPr>
          <a:xfrm>
            <a:off x="1628630" y="4112747"/>
            <a:ext cx="7764751" cy="1200329"/>
          </a:xfrm>
          <a:prstGeom prst="rect">
            <a:avLst/>
          </a:prstGeom>
          <a:solidFill>
            <a:schemeClr val="bg1"/>
          </a:solidFill>
        </p:spPr>
        <p:txBody>
          <a:bodyPr wrap="square">
            <a:spAutoFit/>
          </a:bodyPr>
          <a:lstStyle/>
          <a:p>
            <a:r>
              <a:rPr lang="en-US" sz="2400" i="1" dirty="0">
                <a:latin typeface="Times New Roman" pitchFamily="18" charset="0"/>
              </a:rPr>
              <a:t>P</a:t>
            </a:r>
            <a:r>
              <a:rPr lang="en-US" sz="2400" dirty="0">
                <a:latin typeface="Times New Roman" pitchFamily="18" charset="0"/>
              </a:rPr>
              <a:t>(</a:t>
            </a:r>
            <a:r>
              <a:rPr lang="en-US" sz="2400" i="1" dirty="0">
                <a:latin typeface="Times New Roman" pitchFamily="18" charset="0"/>
              </a:rPr>
              <a:t>x</a:t>
            </a:r>
            <a:r>
              <a:rPr lang="en-US" sz="2400" dirty="0">
                <a:latin typeface="Times New Roman" pitchFamily="18" charset="0"/>
              </a:rPr>
              <a:t> ≥ 2) = </a:t>
            </a:r>
            <a:r>
              <a:rPr lang="en-US" sz="2400" i="1" dirty="0">
                <a:latin typeface="Times New Roman" pitchFamily="18" charset="0"/>
              </a:rPr>
              <a:t>P</a:t>
            </a:r>
            <a:r>
              <a:rPr lang="en-US" sz="2400" dirty="0">
                <a:latin typeface="Times New Roman" pitchFamily="18" charset="0"/>
              </a:rPr>
              <a:t>(2) + </a:t>
            </a:r>
            <a:r>
              <a:rPr lang="en-US" sz="2400" i="1" dirty="0">
                <a:latin typeface="Times New Roman" pitchFamily="18" charset="0"/>
              </a:rPr>
              <a:t>P</a:t>
            </a:r>
            <a:r>
              <a:rPr lang="en-US" sz="2400" dirty="0">
                <a:latin typeface="Times New Roman" pitchFamily="18" charset="0"/>
              </a:rPr>
              <a:t>(3) + </a:t>
            </a:r>
            <a:r>
              <a:rPr lang="en-US" sz="2400" i="1" dirty="0">
                <a:latin typeface="Times New Roman" pitchFamily="18" charset="0"/>
              </a:rPr>
              <a:t>P</a:t>
            </a:r>
            <a:r>
              <a:rPr lang="en-US" sz="2400" dirty="0">
                <a:latin typeface="Times New Roman" pitchFamily="18" charset="0"/>
              </a:rPr>
              <a:t>(4)</a:t>
            </a:r>
          </a:p>
          <a:p>
            <a:r>
              <a:rPr lang="en-US" sz="2400" dirty="0">
                <a:latin typeface="Times New Roman" pitchFamily="18" charset="0"/>
              </a:rPr>
              <a:t>              ≈ 0.351094 + 0.162654 + 0.028258</a:t>
            </a:r>
          </a:p>
          <a:p>
            <a:r>
              <a:rPr lang="en-US" sz="2400" dirty="0">
                <a:latin typeface="Times New Roman" pitchFamily="18" charset="0"/>
              </a:rPr>
              <a:t> 	    ≈ 0.542</a:t>
            </a:r>
          </a:p>
        </p:txBody>
      </p:sp>
      <p:pic>
        <p:nvPicPr>
          <p:cNvPr id="9" name="Picture 7" descr="C:\Documents and Settings\Lyn\Local Settings\Temporary Internet Files\Content.IE5\QBYNAX2V\MCj01572370000[1].wmf"/>
          <p:cNvPicPr>
            <a:picLocks noChangeAspect="1" noChangeArrowheads="1"/>
          </p:cNvPicPr>
          <p:nvPr/>
        </p:nvPicPr>
        <p:blipFill>
          <a:blip r:embed="rId3" cstate="print"/>
          <a:srcRect/>
          <a:stretch>
            <a:fillRect/>
          </a:stretch>
        </p:blipFill>
        <p:spPr bwMode="auto">
          <a:xfrm>
            <a:off x="9702968" y="4211351"/>
            <a:ext cx="893762" cy="1101725"/>
          </a:xfrm>
          <a:prstGeom prst="rect">
            <a:avLst/>
          </a:prstGeom>
          <a:solidFill>
            <a:schemeClr val="bg1"/>
          </a:solidFill>
          <a:ln w="9525">
            <a:noFill/>
            <a:miter lim="800000"/>
            <a:headEnd/>
            <a:tailEnd/>
          </a:ln>
        </p:spPr>
      </p:pic>
    </p:spTree>
    <p:extLst>
      <p:ext uri="{BB962C8B-B14F-4D97-AF65-F5344CB8AC3E}">
        <p14:creationId xmlns:p14="http://schemas.microsoft.com/office/powerpoint/2010/main" val="994605297"/>
      </p:ext>
    </p:extLst>
  </p:cSld>
  <p:clrMapOvr>
    <a:masterClrMapping/>
  </p:clrMapOvr>
  <mc:AlternateContent xmlns:mc="http://schemas.openxmlformats.org/markup-compatibility/2006" xmlns:p14="http://schemas.microsoft.com/office/powerpoint/2010/main">
    <mc:Choice Requires="p14">
      <p:transition p14:dur="10" advTm="42830"/>
    </mc:Choice>
    <mc:Fallback xmlns="">
      <p:transition advTm="42830"/>
    </mc:Fallback>
  </mc:AlternateContent>
  <p:timing>
    <p:tnLst>
      <p:par>
        <p:cTn id="1" dur="indefinite" restart="never" nodeType="tmRoot"/>
      </p:par>
    </p:tnLst>
  </p:timing>
  <p:extLst mod="1">
    <p:ext uri="{3A86A75C-4F4B-4683-9AE1-C65F6400EC91}">
      <p14:laserTraceLst xmlns:p14="http://schemas.microsoft.com/office/powerpoint/2010/main">
        <p14:tracePtLst>
          <p14:tracePt t="535" x="4046538" y="5287963"/>
          <p14:tracePt t="542" x="4313238" y="5257800"/>
          <p14:tracePt t="550" x="4762500" y="5135563"/>
          <p14:tracePt t="565" x="5235575" y="5013325"/>
          <p14:tracePt t="582" x="6080125" y="4678363"/>
          <p14:tracePt t="599" x="6080125" y="4518025"/>
          <p14:tracePt t="615" x="5989638" y="3978275"/>
          <p14:tracePt t="632" x="5791200" y="3336925"/>
          <p14:tracePt t="649" x="5592763" y="2941638"/>
          <p14:tracePt t="665" x="5394325" y="2705100"/>
          <p14:tracePt t="682" x="5113338" y="2544763"/>
          <p14:tracePt t="698" x="4708525" y="2476500"/>
          <p14:tracePt t="715" x="4251325" y="2476500"/>
          <p14:tracePt t="732" x="3878263" y="2582863"/>
          <p14:tracePt t="748" x="3597275" y="2751138"/>
          <p14:tracePt t="750" x="3475038" y="2835275"/>
          <p14:tracePt t="765" x="3322638" y="2949575"/>
          <p14:tracePt t="782" x="3268663" y="3001963"/>
          <p14:tracePt t="1246" x="3230563" y="3025775"/>
          <p14:tracePt t="1261" x="2751138" y="2925763"/>
          <p14:tracePt t="1277" x="2378075" y="2759075"/>
          <p14:tracePt t="1295" x="2270125" y="2697163"/>
          <p14:tracePt t="1305" x="2263775" y="2697163"/>
          <p14:tracePt t="1315" x="2255838" y="2697163"/>
          <p14:tracePt t="1332" x="2247900" y="2689225"/>
          <p14:tracePt t="1406" x="2247900" y="2682875"/>
          <p14:tracePt t="1422" x="2225675" y="2659063"/>
          <p14:tracePt t="1430" x="2217738" y="2620963"/>
          <p14:tracePt t="1440" x="2193925" y="2606675"/>
          <p14:tracePt t="1451" x="2193925" y="2598738"/>
          <p14:tracePt t="1486" x="2187575" y="2598738"/>
          <p14:tracePt t="1497" x="2179638" y="2598738"/>
          <p14:tracePt t="1526" x="2171700" y="2598738"/>
          <p14:tracePt t="1590" x="2163763" y="2606675"/>
          <p14:tracePt t="1601" x="2163763" y="2613025"/>
          <p14:tracePt t="1774" x="2171700" y="2620963"/>
          <p14:tracePt t="1785" x="2209800" y="2620963"/>
          <p14:tracePt t="1799" x="2324100" y="2644775"/>
          <p14:tracePt t="1816" x="2438400" y="2667000"/>
          <p14:tracePt t="1832" x="2514600" y="2674938"/>
          <p14:tracePt t="1849" x="2530475" y="2674938"/>
          <p14:tracePt t="1902" x="2514600" y="2674938"/>
          <p14:tracePt t="1910" x="2446338" y="2667000"/>
          <p14:tracePt t="1918" x="2400300" y="2659063"/>
          <p14:tracePt t="1932" x="2316163" y="2628900"/>
          <p14:tracePt t="1949" x="2217738" y="2620963"/>
          <p14:tracePt t="1966" x="2171700" y="2620963"/>
          <p14:tracePt t="2013" x="2201863" y="2628900"/>
          <p14:tracePt t="2021" x="2247900" y="2636838"/>
          <p14:tracePt t="2032" x="2301875" y="2659063"/>
          <p14:tracePt t="2049" x="2324100" y="2659063"/>
          <p14:tracePt t="2134" x="2316163" y="2659063"/>
          <p14:tracePt t="2145" x="2301875" y="2659063"/>
          <p14:tracePt t="2157" x="2293938" y="2659063"/>
          <p14:tracePt t="2214" x="2286000" y="2659063"/>
          <p14:tracePt t="2582" x="2308225" y="2659063"/>
          <p14:tracePt t="2593" x="2362200" y="2659063"/>
          <p14:tracePt t="2605" x="2468563" y="2651125"/>
          <p14:tracePt t="2616" x="2530475" y="2651125"/>
          <p14:tracePt t="2633" x="2689225" y="2651125"/>
          <p14:tracePt t="2649" x="2873375" y="2651125"/>
          <p14:tracePt t="2666" x="2971800" y="2651125"/>
          <p14:tracePt t="2683" x="2987675" y="2651125"/>
          <p14:tracePt t="2750" x="2994025" y="2659063"/>
          <p14:tracePt t="2758" x="3017838" y="2659063"/>
          <p14:tracePt t="2766" x="3040063" y="2689225"/>
          <p14:tracePt t="2783" x="3086100" y="2727325"/>
          <p14:tracePt t="2799" x="3108325" y="2727325"/>
          <p14:tracePt t="2902" x="3116263" y="2735263"/>
          <p14:tracePt t="2934" x="3124200" y="2727325"/>
          <p14:tracePt t="2942" x="3124200" y="2720975"/>
          <p14:tracePt t="2950" x="3132138" y="2713038"/>
          <p14:tracePt t="3118" x="3132138" y="2705100"/>
          <p14:tracePt t="3127" x="3132138" y="2613025"/>
          <p14:tracePt t="3135" x="3132138" y="2536825"/>
          <p14:tracePt t="3150" x="3146425" y="2430463"/>
          <p14:tracePt t="3166" x="3178175" y="2324100"/>
          <p14:tracePt t="3183" x="3184525" y="2316163"/>
          <p14:tracePt t="3270" x="3192463" y="2308225"/>
          <p14:tracePt t="3278" x="3208338" y="2332038"/>
          <p14:tracePt t="3286" x="3222625" y="2400300"/>
          <p14:tracePt t="3300" x="3246438" y="2468563"/>
          <p14:tracePt t="3316" x="3284538" y="2552700"/>
          <p14:tracePt t="3333" x="3292475" y="2590800"/>
          <p14:tracePt t="3422" x="3298825" y="2590800"/>
          <p14:tracePt t="3558" x="3298825" y="2598738"/>
          <p14:tracePt t="3569" x="3306763" y="2613025"/>
          <p14:tracePt t="3583" x="3336925" y="2620963"/>
          <p14:tracePt t="3599" x="3429000" y="2682875"/>
          <p14:tracePt t="3616" x="3521075" y="2727325"/>
          <p14:tracePt t="3633" x="3521075" y="2735263"/>
          <p14:tracePt t="3846" x="3527425" y="2735263"/>
          <p14:tracePt t="3862" x="3535363" y="2735263"/>
          <p14:tracePt t="3870" x="3551238" y="2735263"/>
          <p14:tracePt t="3883" x="3581400" y="2682875"/>
          <p14:tracePt t="3900" x="3603625" y="2636838"/>
          <p14:tracePt t="3917" x="3649663" y="2552700"/>
          <p14:tracePt t="3933" x="3673475" y="2522538"/>
          <p14:tracePt t="3950" x="3673475" y="2514600"/>
          <p14:tracePt t="3967" x="3679825" y="2476500"/>
          <p14:tracePt t="4093" x="3703638" y="2476500"/>
          <p14:tracePt t="4101" x="3725863" y="2484438"/>
          <p14:tracePt t="4110" x="3763963" y="2522538"/>
          <p14:tracePt t="4118" x="3794125" y="2574925"/>
          <p14:tracePt t="4133" x="3825875" y="2628900"/>
          <p14:tracePt t="4150" x="3840163" y="2636838"/>
          <p14:tracePt t="4270" x="3825875" y="2644775"/>
          <p14:tracePt t="4278" x="3787775" y="2644775"/>
          <p14:tracePt t="4286" x="3741738" y="2644775"/>
          <p14:tracePt t="4300" x="3725863" y="2644775"/>
          <p14:tracePt t="4317" x="3649663" y="2644775"/>
          <p14:tracePt t="4333" x="3559175" y="2689225"/>
          <p14:tracePt t="4350" x="3505200" y="2735263"/>
          <p14:tracePt t="4367" x="3482975" y="2759075"/>
          <p14:tracePt t="4383" x="3482975" y="2765425"/>
          <p14:tracePt t="4417" x="3482975" y="2773363"/>
          <p14:tracePt t="4433" x="3543300" y="2803525"/>
          <p14:tracePt t="4450" x="3581400" y="2803525"/>
          <p14:tracePt t="4466" x="3611563" y="2803525"/>
          <p14:tracePt t="4483" x="3619500" y="2789238"/>
          <p14:tracePt t="4500" x="3619500" y="2773363"/>
          <p14:tracePt t="4517" x="3551238" y="2574925"/>
          <p14:tracePt t="4533" x="3390900" y="2460625"/>
          <p14:tracePt t="4550" x="3208338" y="2346325"/>
          <p14:tracePt t="4566" x="3048000" y="2278063"/>
          <p14:tracePt t="4583" x="2963863" y="2255838"/>
          <p14:tracePt t="4600" x="2949575" y="2247900"/>
          <p14:tracePt t="4616" x="2917825" y="2286000"/>
          <p14:tracePt t="4633" x="2895600" y="2408238"/>
          <p14:tracePt t="4650" x="2895600" y="2620963"/>
          <p14:tracePt t="4666" x="2903538" y="2803525"/>
          <p14:tracePt t="4683" x="2955925" y="2873375"/>
          <p14:tracePt t="4700" x="2971800" y="2879725"/>
          <p14:tracePt t="4717" x="3178175" y="2759075"/>
          <p14:tracePt t="4733" x="3276600" y="2606675"/>
          <p14:tracePt t="4750" x="3330575" y="2454275"/>
          <p14:tracePt t="4766" x="3330575" y="2384425"/>
          <p14:tracePt t="4800" x="3298825" y="2362200"/>
          <p14:tracePt t="4817" x="3178175" y="2370138"/>
          <p14:tracePt t="4834" x="3086100" y="2522538"/>
          <p14:tracePt t="4850" x="3017838" y="2705100"/>
          <p14:tracePt t="4867" x="3009900" y="2765425"/>
          <p14:tracePt t="4884" x="3009900" y="2773363"/>
          <p14:tracePt t="4900" x="3094038" y="2773363"/>
          <p14:tracePt t="4918" x="3336925" y="2590800"/>
          <p14:tracePt t="4933" x="3375025" y="2454275"/>
          <p14:tracePt t="4950" x="3375025" y="2392363"/>
          <p14:tracePt t="4984" x="3298825" y="2362200"/>
          <p14:tracePt t="5000" x="3178175" y="2354263"/>
          <p14:tracePt t="5017" x="3063875" y="2492375"/>
          <p14:tracePt t="5034" x="2994025" y="2689225"/>
          <p14:tracePt t="5050" x="2987675" y="2819400"/>
          <p14:tracePt t="5067" x="3017838" y="2887663"/>
          <p14:tracePt t="5084" x="3170238" y="2887663"/>
          <p14:tracePt t="5100" x="3360738" y="2781300"/>
          <p14:tracePt t="5117" x="3467100" y="2590800"/>
          <p14:tracePt t="5134" x="3467100" y="2536825"/>
          <p14:tracePt t="5150" x="3429000" y="2506663"/>
          <p14:tracePt t="5167" x="3292475" y="2492375"/>
          <p14:tracePt t="5184" x="3094038" y="2530475"/>
          <p14:tracePt t="5200" x="2955925" y="2667000"/>
          <p14:tracePt t="5217" x="2895600" y="2835275"/>
          <p14:tracePt t="5234" x="2873375" y="2971800"/>
          <p14:tracePt t="5251" x="2949575" y="3063875"/>
          <p14:tracePt t="5253" x="3017838" y="3078163"/>
          <p14:tracePt t="5267" x="3108325" y="3078163"/>
          <p14:tracePt t="5284" x="3314700" y="2994025"/>
          <p14:tracePt t="5301" x="3421063" y="2857500"/>
          <p14:tracePt t="5317" x="3451225" y="2659063"/>
          <p14:tracePt t="5333" x="3368675" y="2582863"/>
          <p14:tracePt t="5350" x="3116263" y="2536825"/>
          <p14:tracePt t="5367" x="2765425" y="2560638"/>
          <p14:tracePt t="5383" x="2522538" y="2713038"/>
          <p14:tracePt t="5400" x="2378075" y="2887663"/>
          <p14:tracePt t="5417" x="2362200" y="3001963"/>
          <p14:tracePt t="5434" x="2384425" y="3048000"/>
          <p14:tracePt t="5450" x="2598738" y="3063875"/>
          <p14:tracePt t="5467" x="2911475" y="2994025"/>
          <p14:tracePt t="5483" x="3063875" y="2903538"/>
          <p14:tracePt t="5500" x="3078163" y="2819400"/>
          <p14:tracePt t="5517" x="3017838" y="2697163"/>
          <p14:tracePt t="5533" x="2841625" y="2682875"/>
          <p14:tracePt t="5550" x="2628900" y="2705100"/>
          <p14:tracePt t="5567" x="2476500" y="2811463"/>
          <p14:tracePt t="5584" x="2400300" y="2933700"/>
          <p14:tracePt t="5600" x="2392363" y="2994025"/>
          <p14:tracePt t="5617" x="2416175" y="3025775"/>
          <p14:tracePt t="5634" x="2613025" y="2994025"/>
          <p14:tracePt t="5651" x="2819400" y="2865438"/>
          <p14:tracePt t="5667" x="2949575" y="2705100"/>
          <p14:tracePt t="5684" x="2979738" y="2574925"/>
          <p14:tracePt t="5701" x="2979738" y="2506663"/>
          <p14:tracePt t="5717" x="2917825" y="2492375"/>
          <p14:tracePt t="5734" x="2781300" y="2536825"/>
          <p14:tracePt t="5751" x="2667000" y="2705100"/>
          <p14:tracePt t="5767" x="2620963" y="2865438"/>
          <p14:tracePt t="5784" x="2620963" y="2949575"/>
          <p14:tracePt t="5801" x="2689225" y="2971800"/>
          <p14:tracePt t="5817" x="2933700" y="2895600"/>
          <p14:tracePt t="5834" x="3230563" y="2674938"/>
          <p14:tracePt t="5851" x="3360738" y="2492375"/>
          <p14:tracePt t="5867" x="3398838" y="2332038"/>
          <p14:tracePt t="5884" x="3382963" y="2217738"/>
          <p14:tracePt t="5901" x="3192463" y="2179638"/>
          <p14:tracePt t="5917" x="3108325" y="2179638"/>
          <p14:tracePt t="5934" x="2911475" y="2332038"/>
          <p14:tracePt t="5951" x="2865438" y="2468563"/>
          <p14:tracePt t="5967" x="2857500" y="2620963"/>
          <p14:tracePt t="5984" x="2933700" y="2705100"/>
          <p14:tracePt t="6001" x="3124200" y="2720975"/>
          <p14:tracePt t="6017" x="3292475" y="2720975"/>
          <p14:tracePt t="6034" x="3352800" y="2705100"/>
          <p14:tracePt t="6067" x="3360738" y="2697163"/>
          <p14:tracePt t="6084" x="3276600" y="2667000"/>
          <p14:tracePt t="6101" x="3094038" y="2667000"/>
          <p14:tracePt t="6117" x="3055938" y="2667000"/>
          <p14:tracePt t="6134" x="2987675" y="2667000"/>
          <p14:tracePt t="7142" x="3025775" y="2659063"/>
          <p14:tracePt t="7150" x="3078163" y="2606675"/>
          <p14:tracePt t="7158" x="3140075" y="2552700"/>
          <p14:tracePt t="7168" x="3170238" y="2544763"/>
          <p14:tracePt t="7184" x="3208338" y="2536825"/>
          <p14:tracePt t="7201" x="3238500" y="2530475"/>
          <p14:tracePt t="7350" x="3254375" y="2530475"/>
          <p14:tracePt t="7358" x="3268663" y="2552700"/>
          <p14:tracePt t="7368" x="3298825" y="2606675"/>
          <p14:tracePt t="7384" x="3360738" y="2689225"/>
          <p14:tracePt t="7401" x="3451225" y="2759075"/>
          <p14:tracePt t="7418" x="3527425" y="2789238"/>
          <p14:tracePt t="7434" x="3573463" y="2797175"/>
          <p14:tracePt t="7451" x="3581400" y="2797175"/>
          <p14:tracePt t="7468" x="3627438" y="2781300"/>
          <p14:tracePt t="7485" x="3635375" y="2773363"/>
          <p14:tracePt t="7502" x="3657600" y="2689225"/>
          <p14:tracePt t="7518" x="3665538" y="2636838"/>
          <p14:tracePt t="7551" x="3665538" y="2620963"/>
          <p14:tracePt t="7568" x="3673475" y="2606675"/>
          <p14:tracePt t="7654" x="3673475" y="2598738"/>
          <p14:tracePt t="7670" x="3679825" y="2598738"/>
          <p14:tracePt t="7678" x="3695700" y="2606675"/>
          <p14:tracePt t="7686" x="3725863" y="2659063"/>
          <p14:tracePt t="7701" x="3763963" y="2727325"/>
          <p14:tracePt t="7718" x="3832225" y="2827338"/>
          <p14:tracePt t="7735" x="3848100" y="2835275"/>
          <p14:tracePt t="7814" x="3848100" y="2811463"/>
          <p14:tracePt t="7823" x="3848100" y="2759075"/>
          <p14:tracePt t="7835" x="3848100" y="2751138"/>
          <p14:tracePt t="8222" x="3848100" y="2743200"/>
          <p14:tracePt t="8230" x="3848100" y="2735263"/>
          <p14:tracePt t="8238" x="3840163" y="2713038"/>
          <p14:tracePt t="8251" x="3832225" y="2705100"/>
          <p14:tracePt t="8268" x="3825875" y="2697163"/>
          <p14:tracePt t="8285" x="3817938" y="2697163"/>
          <p14:tracePt t="8358" x="3810000" y="2697163"/>
          <p14:tracePt t="8366" x="3802063" y="2697163"/>
          <p14:tracePt t="8374" x="3794125" y="2697163"/>
          <p14:tracePt t="8385" x="3779838" y="2682875"/>
          <p14:tracePt t="8402" x="3771900" y="2667000"/>
          <p14:tracePt t="8418" x="3756025" y="2636838"/>
          <p14:tracePt t="8435" x="3749675" y="2590800"/>
          <p14:tracePt t="8452" x="3741738" y="2530475"/>
          <p14:tracePt t="8468" x="3733800" y="2468563"/>
          <p14:tracePt t="8485" x="3733800" y="2370138"/>
          <p14:tracePt t="8502" x="3733800" y="2339975"/>
          <p14:tracePt t="8518" x="3733800" y="2324100"/>
          <p14:tracePt t="8535" x="3733800" y="2316163"/>
          <p14:tracePt t="8590" x="3733800" y="2324100"/>
          <p14:tracePt t="8598" x="3756025" y="2392363"/>
          <p14:tracePt t="8606" x="3779838" y="2484438"/>
          <p14:tracePt t="8618" x="3810000" y="2568575"/>
          <p14:tracePt t="8635" x="3856038" y="2735263"/>
          <p14:tracePt t="8652" x="3894138" y="2835275"/>
          <p14:tracePt t="8668" x="3902075" y="2857500"/>
          <p14:tracePt t="8702" x="3902075" y="2841625"/>
          <p14:tracePt t="8710" x="3902075" y="2811463"/>
          <p14:tracePt t="8718" x="3902075" y="2773363"/>
          <p14:tracePt t="8735" x="3924300" y="2674938"/>
          <p14:tracePt t="8752" x="3932238" y="2628900"/>
          <p14:tracePt t="8768" x="3932238" y="2613025"/>
          <p14:tracePt t="8902" x="3940175" y="2613025"/>
          <p14:tracePt t="8950" x="3946525" y="2613025"/>
          <p14:tracePt t="8990" x="3954463" y="2606675"/>
          <p14:tracePt t="8998" x="3962400" y="2606675"/>
          <p14:tracePt t="9006" x="3978275" y="2590800"/>
          <p14:tracePt t="9101" x="3992563" y="2590800"/>
          <p14:tracePt t="9118" x="4000500" y="2590800"/>
          <p14:tracePt t="9127" x="4016375" y="2598738"/>
          <p14:tracePt t="9758" x="4022725" y="2598738"/>
          <p14:tracePt t="9790" x="4022725" y="2590800"/>
          <p14:tracePt t="9798" x="4046538" y="2574925"/>
          <p14:tracePt t="9806" x="4076700" y="2506663"/>
          <p14:tracePt t="9819" x="4092575" y="2484438"/>
          <p14:tracePt t="9835" x="4122738" y="2422525"/>
          <p14:tracePt t="9852" x="4160838" y="2354263"/>
          <p14:tracePt t="9869" x="4206875" y="2301875"/>
          <p14:tracePt t="9950" x="4206875" y="2293938"/>
          <p14:tracePt t="9958" x="4229100" y="2293938"/>
          <p14:tracePt t="9969" x="4251325" y="2293938"/>
          <p14:tracePt t="9985" x="4289425" y="2308225"/>
          <p14:tracePt t="10002" x="4373563" y="2362200"/>
          <p14:tracePt t="10019" x="4427538" y="2400300"/>
          <p14:tracePt t="10035" x="4435475" y="2408238"/>
          <p14:tracePt t="10052" x="4449763" y="2446338"/>
          <p14:tracePt t="10068" x="4449763" y="2454275"/>
          <p14:tracePt t="10085" x="4449763" y="2498725"/>
          <p14:tracePt t="10102" x="4411663" y="2536825"/>
          <p14:tracePt t="10119" x="4381500" y="2560638"/>
          <p14:tracePt t="10135" x="4351338" y="2582863"/>
          <p14:tracePt t="10152" x="4343400" y="2598738"/>
          <p14:tracePt t="10286" x="4343400" y="2590800"/>
          <p14:tracePt t="10406" x="4335463" y="2590800"/>
          <p14:tracePt t="10417" x="4335463" y="2574925"/>
          <p14:tracePt t="10429" x="4335463" y="2568575"/>
          <p14:tracePt t="10470" x="4327525" y="2568575"/>
          <p14:tracePt t="10559" x="4321175" y="2568575"/>
          <p14:tracePt t="10569" x="4321175" y="2598738"/>
          <p14:tracePt t="10586" x="4327525" y="2659063"/>
          <p14:tracePt t="10602" x="4359275" y="2720975"/>
          <p14:tracePt t="10619" x="4365625" y="2727325"/>
          <p14:tracePt t="10636" x="4373563" y="2727325"/>
          <p14:tracePt t="10652" x="4381500" y="2727325"/>
          <p14:tracePt t="10669" x="4441825" y="2727325"/>
          <p14:tracePt t="10686" x="4479925" y="2667000"/>
          <p14:tracePt t="10702" x="4533900" y="2574925"/>
          <p14:tracePt t="10719" x="4549775" y="2536825"/>
          <p14:tracePt t="10736" x="4556125" y="2514600"/>
          <p14:tracePt t="10862" x="4572000" y="2514600"/>
          <p14:tracePt t="10871" x="4594225" y="2522538"/>
          <p14:tracePt t="10878" x="4610100" y="2552700"/>
          <p14:tracePt t="10886" x="4618038" y="2568575"/>
          <p14:tracePt t="10902" x="4625975" y="2582863"/>
          <p14:tracePt t="11030" x="4632325" y="2574925"/>
          <p14:tracePt t="11102" x="4640263" y="2574925"/>
          <p14:tracePt t="11109" x="4664075" y="2574925"/>
          <p14:tracePt t="11119" x="4678363" y="2574925"/>
          <p14:tracePt t="11136" x="4702175" y="2574925"/>
          <p14:tracePt t="11152" x="4778375" y="2582863"/>
          <p14:tracePt t="11169" x="4800600" y="2598738"/>
          <p14:tracePt t="11230" x="4800600" y="2574925"/>
          <p14:tracePt t="11238" x="4800600" y="2560638"/>
          <p14:tracePt t="11253" x="4800600" y="2552700"/>
          <p14:tracePt t="11269" x="4808538" y="2536825"/>
          <p14:tracePt t="11286" x="4808538" y="2514600"/>
          <p14:tracePt t="11326" x="4816475" y="2506663"/>
          <p14:tracePt t="11334" x="4830763" y="2506663"/>
          <p14:tracePt t="11342" x="4838700" y="2506663"/>
          <p14:tracePt t="11352" x="4846638" y="2506663"/>
          <p14:tracePt t="11369" x="4892675" y="2506663"/>
          <p14:tracePt t="11386" x="4945063" y="2514600"/>
          <p14:tracePt t="11402" x="4953000" y="2514600"/>
          <p14:tracePt t="11526" x="4975225" y="2514600"/>
          <p14:tracePt t="11534" x="4975225" y="2506663"/>
          <p14:tracePt t="11550" x="4991100" y="2492375"/>
          <p14:tracePt t="11558" x="5006975" y="2476500"/>
          <p14:tracePt t="11569" x="5021263" y="2460625"/>
          <p14:tracePt t="11586" x="5037138" y="2446338"/>
          <p14:tracePt t="11603" x="5045075" y="2422525"/>
          <p14:tracePt t="11619" x="5051425" y="2416175"/>
          <p14:tracePt t="11702" x="5051425" y="2422525"/>
          <p14:tracePt t="11718" x="5067300" y="2460625"/>
          <p14:tracePt t="11726" x="5097463" y="2522538"/>
          <p14:tracePt t="11736" x="5105400" y="2560638"/>
          <p14:tracePt t="11753" x="5127625" y="2590800"/>
          <p14:tracePt t="11769" x="5127625" y="2606675"/>
          <p14:tracePt t="12666" x="5127625" y="2613025"/>
          <p14:tracePt t="13358" x="5143500" y="2620963"/>
          <p14:tracePt t="13369" x="5181600" y="2620963"/>
          <p14:tracePt t="13380" x="5249863" y="2620963"/>
          <p14:tracePt t="13390" x="5394325" y="2620963"/>
          <p14:tracePt t="13403" x="5486400" y="2620963"/>
          <p14:tracePt t="13420" x="5646738" y="2620963"/>
          <p14:tracePt t="13436" x="5783263" y="2620963"/>
          <p14:tracePt t="13453" x="5973763" y="2620963"/>
          <p14:tracePt t="13470" x="6049963" y="2620963"/>
          <p14:tracePt t="13486" x="6103938" y="2620963"/>
          <p14:tracePt t="13503" x="6142038" y="2620963"/>
          <p14:tracePt t="13520" x="6188075" y="2620963"/>
          <p14:tracePt t="13536" x="6226175" y="2620963"/>
          <p14:tracePt t="13553" x="6264275" y="2628900"/>
          <p14:tracePt t="13570" x="6302375" y="2644775"/>
          <p14:tracePt t="13586" x="6416675" y="2651125"/>
          <p14:tracePt t="13603" x="6530975" y="2659063"/>
          <p14:tracePt t="13620" x="6689725" y="2659063"/>
          <p14:tracePt t="13637" x="6926263" y="2659063"/>
          <p14:tracePt t="13653" x="7078663" y="2659063"/>
          <p14:tracePt t="13670" x="7170738" y="2659063"/>
          <p14:tracePt t="13686" x="7216775" y="2659063"/>
          <p14:tracePt t="13703" x="7246938" y="2659063"/>
          <p14:tracePt t="13720" x="7292975" y="2659063"/>
          <p14:tracePt t="13736" x="7361238" y="2659063"/>
          <p14:tracePt t="13753" x="7513638" y="2659063"/>
          <p14:tracePt t="13770" x="7696200" y="2659063"/>
          <p14:tracePt t="13786" x="7962900" y="2659063"/>
          <p14:tracePt t="13803" x="8183563" y="2659063"/>
          <p14:tracePt t="13820" x="8397875" y="2659063"/>
          <p14:tracePt t="13837" x="8626475" y="2659063"/>
          <p14:tracePt t="13853" x="8732838" y="2659063"/>
          <p14:tracePt t="13870" x="8801100" y="2659063"/>
          <p14:tracePt t="13887" x="8869363" y="2659063"/>
          <p14:tracePt t="13903" x="8931275" y="2644775"/>
          <p14:tracePt t="13920" x="8961438" y="2644775"/>
          <p14:tracePt t="13937" x="8983663" y="2644775"/>
          <p14:tracePt t="13953" x="9037638" y="2636838"/>
          <p14:tracePt t="13970" x="9059863" y="2636838"/>
          <p14:tracePt t="13987" x="9067800" y="2620963"/>
          <p14:tracePt t="14446" x="9037638" y="2620963"/>
          <p14:tracePt t="14454" x="8983663" y="2620963"/>
          <p14:tracePt t="14462" x="8907463" y="2620963"/>
          <p14:tracePt t="14470" x="8785225" y="2659063"/>
          <p14:tracePt t="14487" x="8556625" y="2720975"/>
          <p14:tracePt t="14504" x="8237538" y="2781300"/>
          <p14:tracePt t="14520" x="7756525" y="2841625"/>
          <p14:tracePt t="14537" x="7185025" y="2895600"/>
          <p14:tracePt t="14554" x="6499225" y="2925763"/>
          <p14:tracePt t="14571" x="5646738" y="2955925"/>
          <p14:tracePt t="14587" x="4784725" y="2955925"/>
          <p14:tracePt t="14603" x="3894138" y="2971800"/>
          <p14:tracePt t="14620" x="3124200" y="3001963"/>
          <p14:tracePt t="14637" x="2522538" y="3001963"/>
          <p14:tracePt t="14653" x="2117725" y="3001963"/>
          <p14:tracePt t="14670" x="2049463" y="3001963"/>
          <p14:tracePt t="14687" x="2027238" y="3001963"/>
          <p14:tracePt t="14720" x="2019300" y="3001963"/>
          <p14:tracePt t="14737" x="1981200" y="3001963"/>
          <p14:tracePt t="14754" x="1935163" y="2979738"/>
          <p14:tracePt t="14770" x="1882775" y="2979738"/>
          <p14:tracePt t="14787" x="1782763" y="2979738"/>
          <p14:tracePt t="14789" x="1736725" y="2979738"/>
          <p14:tracePt t="14804" x="1714500" y="2979738"/>
          <p14:tracePt t="14820" x="1698625" y="2979738"/>
          <p14:tracePt t="15078" x="1706563" y="2979738"/>
          <p14:tracePt t="15085" x="1736725" y="2955925"/>
          <p14:tracePt t="15093" x="1752600" y="2941638"/>
          <p14:tracePt t="15104" x="1782763" y="2917825"/>
          <p14:tracePt t="15121" x="1836738" y="2873375"/>
          <p14:tracePt t="15137" x="1912938" y="2819400"/>
          <p14:tracePt t="15154" x="1943100" y="2811463"/>
          <p14:tracePt t="15171" x="1973263" y="2789238"/>
          <p14:tracePt t="15187" x="1997075" y="2781300"/>
          <p14:tracePt t="15334" x="2003425" y="2781300"/>
          <p14:tracePt t="15358" x="2003425" y="2789238"/>
          <p14:tracePt t="15367" x="1989138" y="2819400"/>
          <p14:tracePt t="15376" x="1973263" y="2841625"/>
          <p14:tracePt t="15387" x="1965325" y="2849563"/>
          <p14:tracePt t="15404" x="1920875" y="2911475"/>
          <p14:tracePt t="15421" x="1874838" y="2994025"/>
          <p14:tracePt t="15437" x="1858963" y="3025775"/>
          <p14:tracePt t="15454" x="1851025" y="3032125"/>
          <p14:tracePt t="15550" x="1851025" y="3040063"/>
          <p14:tracePt t="15582" x="1851025" y="3048000"/>
          <p14:tracePt t="15590" x="1836738" y="3063875"/>
          <p14:tracePt t="15614" x="1828800" y="3070225"/>
          <p14:tracePt t="15630" x="1812925" y="3086100"/>
          <p14:tracePt t="15662" x="1806575" y="3101975"/>
          <p14:tracePt t="15670" x="1806575" y="3116263"/>
          <p14:tracePt t="15678" x="1806575" y="3132138"/>
          <p14:tracePt t="15918" x="1828800" y="3132138"/>
          <p14:tracePt t="15926" x="1858963" y="3132138"/>
          <p14:tracePt t="15938" x="1905000" y="3132138"/>
          <p14:tracePt t="15954" x="1973263" y="3124200"/>
          <p14:tracePt t="15971" x="2103438" y="3101975"/>
          <p14:tracePt t="15988" x="2193925" y="3094038"/>
          <p14:tracePt t="16004" x="2263775" y="3086100"/>
          <p14:tracePt t="16021" x="2339975" y="3070225"/>
          <p14:tracePt t="16038" x="2378075" y="3063875"/>
          <p14:tracePt t="16054" x="2438400" y="3055938"/>
          <p14:tracePt t="16071" x="2536825" y="3048000"/>
          <p14:tracePt t="16088" x="2636838" y="3025775"/>
          <p14:tracePt t="16104" x="2773363" y="3017838"/>
          <p14:tracePt t="16121" x="2903538" y="3009900"/>
          <p14:tracePt t="16138" x="3040063" y="2994025"/>
          <p14:tracePt t="16154" x="3184525" y="2994025"/>
          <p14:tracePt t="16171" x="3292475" y="2994025"/>
          <p14:tracePt t="16187" x="3413125" y="2994025"/>
          <p14:tracePt t="16204" x="3551238" y="2994025"/>
          <p14:tracePt t="16221" x="3771900" y="2994025"/>
          <p14:tracePt t="16238" x="3924300" y="2979738"/>
          <p14:tracePt t="16254" x="4060825" y="2979738"/>
          <p14:tracePt t="16271" x="4183063" y="2979738"/>
          <p14:tracePt t="16288" x="4275138" y="2979738"/>
          <p14:tracePt t="16304" x="4359275" y="2979738"/>
          <p14:tracePt t="16321" x="4449763" y="2979738"/>
          <p14:tracePt t="16338" x="4564063" y="2979738"/>
          <p14:tracePt t="16355" x="4702175" y="2979738"/>
          <p14:tracePt t="16371" x="4846638" y="2979738"/>
          <p14:tracePt t="16388" x="4975225" y="2979738"/>
          <p14:tracePt t="16404" x="5067300" y="2979738"/>
          <p14:tracePt t="16421" x="5121275" y="2979738"/>
          <p14:tracePt t="16477" x="5159375" y="2979738"/>
          <p14:tracePt t="16485" x="5235575" y="2979738"/>
          <p14:tracePt t="16493" x="5349875" y="2979738"/>
          <p14:tracePt t="16504" x="5426075" y="2979738"/>
          <p14:tracePt t="16521" x="5608638" y="2979738"/>
          <p14:tracePt t="16538" x="5799138" y="2979738"/>
          <p14:tracePt t="16554" x="5935663" y="2979738"/>
          <p14:tracePt t="16571" x="6035675" y="2979738"/>
          <p14:tracePt t="16588" x="6126163" y="2979738"/>
          <p14:tracePt t="16604" x="6240463" y="2979738"/>
          <p14:tracePt t="16621" x="6430963" y="2979738"/>
          <p14:tracePt t="16638" x="6705600" y="2979738"/>
          <p14:tracePt t="16655" x="6858000" y="2979738"/>
          <p14:tracePt t="16671" x="6956425" y="2979738"/>
          <p14:tracePt t="16688" x="7018338" y="2979738"/>
          <p14:tracePt t="16705" x="7048500" y="2979738"/>
          <p14:tracePt t="16721" x="7132638" y="2979738"/>
          <p14:tracePt t="16738" x="7231063" y="2979738"/>
          <p14:tracePt t="16755" x="7353300" y="2979738"/>
          <p14:tracePt t="16771" x="7475538" y="2979738"/>
          <p14:tracePt t="16788" x="7597775" y="2979738"/>
          <p14:tracePt t="16791" x="7650163" y="2979738"/>
          <p14:tracePt t="16805" x="7680325" y="2979738"/>
          <p14:tracePt t="16821" x="7712075" y="2971800"/>
          <p14:tracePt t="16838" x="7718425" y="2971800"/>
          <p14:tracePt t="16855" x="7742238" y="2971800"/>
          <p14:tracePt t="16871" x="7788275" y="2949575"/>
          <p14:tracePt t="16888" x="7840663" y="2933700"/>
          <p14:tracePt t="16905" x="7947025" y="2933700"/>
          <p14:tracePt t="16921" x="8039100" y="2933700"/>
          <p14:tracePt t="16938" x="8169275" y="2933700"/>
          <p14:tracePt t="16955" x="8245475" y="2933700"/>
          <p14:tracePt t="16971" x="8343900" y="2933700"/>
          <p14:tracePt t="16988" x="8397875" y="2933700"/>
          <p14:tracePt t="17005" x="8458200" y="2933700"/>
          <p14:tracePt t="17054" x="8466138" y="2933700"/>
          <p14:tracePt t="17061" x="8480425" y="2933700"/>
          <p14:tracePt t="17071" x="8488363" y="2933700"/>
          <p14:tracePt t="17088" x="8602663" y="2933700"/>
          <p14:tracePt t="17104" x="8678863" y="2933700"/>
          <p14:tracePt t="17121" x="8755063" y="2933700"/>
          <p14:tracePt t="17138" x="8869363" y="2941638"/>
          <p14:tracePt t="17155" x="8899525" y="2941638"/>
          <p14:tracePt t="17171" x="8931275" y="2941638"/>
          <p14:tracePt t="17510" x="8907463" y="2941638"/>
          <p14:tracePt t="17518" x="8861425" y="2979738"/>
          <p14:tracePt t="17526" x="8816975" y="3001963"/>
          <p14:tracePt t="17538" x="8763000" y="3017838"/>
          <p14:tracePt t="17555" x="8702675" y="3048000"/>
          <p14:tracePt t="17572" x="8618538" y="3070225"/>
          <p14:tracePt t="17588" x="8602663" y="3070225"/>
          <p14:tracePt t="17638" x="8580438" y="3070225"/>
          <p14:tracePt t="17646" x="8550275" y="3070225"/>
          <p14:tracePt t="17655" x="8512175" y="3070225"/>
          <p14:tracePt t="17672" x="8442325" y="3063875"/>
          <p14:tracePt t="17688" x="8289925" y="3063875"/>
          <p14:tracePt t="17705" x="8229600" y="3063875"/>
          <p14:tracePt t="17722" x="8191500" y="3063875"/>
          <p14:tracePt t="17738" x="8153400" y="3063875"/>
          <p14:tracePt t="17772" x="8131175" y="3063875"/>
          <p14:tracePt t="17788" x="8093075" y="3055938"/>
          <p14:tracePt t="17805" x="8008938" y="3055938"/>
          <p14:tracePt t="17822" x="7924800" y="3055938"/>
          <p14:tracePt t="17838" x="7886700" y="3048000"/>
          <p14:tracePt t="17855" x="7840663" y="3048000"/>
          <p14:tracePt t="17872" x="7794625" y="3048000"/>
          <p14:tracePt t="17888" x="7764463" y="3040063"/>
          <p14:tracePt t="17905" x="7742238" y="3032125"/>
          <p14:tracePt t="17922" x="7673975" y="3032125"/>
          <p14:tracePt t="17938" x="7658100" y="3032125"/>
          <p14:tracePt t="17955" x="7650163" y="3032125"/>
          <p14:tracePt t="18030" x="7658100" y="3032125"/>
          <p14:tracePt t="18038" x="7704138" y="3040063"/>
          <p14:tracePt t="18046" x="7734300" y="3048000"/>
          <p14:tracePt t="18055" x="7772400" y="3048000"/>
          <p14:tracePt t="18071" x="7886700" y="3055938"/>
          <p14:tracePt t="18088" x="8023225" y="3055938"/>
          <p14:tracePt t="18105" x="8145463" y="3048000"/>
          <p14:tracePt t="18122" x="8283575" y="3032125"/>
          <p14:tracePt t="18139" x="8366125" y="3025775"/>
          <p14:tracePt t="18155" x="8428038" y="3025775"/>
          <p14:tracePt t="18172" x="8512175" y="3025775"/>
          <p14:tracePt t="18189" x="8602663" y="3025775"/>
          <p14:tracePt t="18205" x="8793163" y="3025775"/>
          <p14:tracePt t="18222" x="8885238" y="3025775"/>
          <p14:tracePt t="18239" x="8893175" y="3025775"/>
          <p14:tracePt t="18334" x="8877300" y="3025775"/>
          <p14:tracePt t="18342" x="8770938" y="3025775"/>
          <p14:tracePt t="18355" x="8480425" y="3025775"/>
          <p14:tracePt t="18372" x="8115300" y="2987675"/>
          <p14:tracePt t="18622" x="8077200" y="2994025"/>
          <p14:tracePt t="18630" x="7908925" y="2994025"/>
          <p14:tracePt t="18638" x="7734300" y="3017838"/>
          <p14:tracePt t="18655" x="7307263" y="3055938"/>
          <p14:tracePt t="18672" x="6789738" y="3132138"/>
          <p14:tracePt t="18689" x="6149975" y="3216275"/>
          <p14:tracePt t="18705" x="5372100" y="3260725"/>
          <p14:tracePt t="18722" x="4572000" y="3260725"/>
          <p14:tracePt t="18738" x="3725863" y="3260725"/>
          <p14:tracePt t="18755" x="2917825" y="3276600"/>
          <p14:tracePt t="18772" x="2362200" y="3276600"/>
          <p14:tracePt t="18789" x="2065338" y="3238500"/>
          <p14:tracePt t="18790" x="1981200" y="3208338"/>
          <p14:tracePt t="18805" x="1866900" y="3154363"/>
          <p14:tracePt t="18822" x="1812925" y="3101975"/>
          <p14:tracePt t="18839" x="1798638" y="3078163"/>
          <p14:tracePt t="18855" x="1790700" y="3055938"/>
          <p14:tracePt t="18872" x="1782763" y="3040063"/>
          <p14:tracePt t="18889" x="1774825" y="3040063"/>
          <p14:tracePt t="18905" x="1760538" y="3040063"/>
          <p14:tracePt t="18922" x="1752600" y="3040063"/>
          <p14:tracePt t="18939" x="1706563" y="3055938"/>
          <p14:tracePt t="18955" x="1616075" y="3101975"/>
          <p14:tracePt t="18972" x="1501775" y="3170238"/>
          <p14:tracePt t="18989" x="1287463" y="3314700"/>
          <p14:tracePt t="19005" x="1227138" y="3382963"/>
          <p14:tracePt t="19022" x="1112838" y="3482975"/>
          <p14:tracePt t="19039" x="1096963" y="3497263"/>
          <p14:tracePt t="19072" x="1135063" y="3513138"/>
          <p14:tracePt t="19089" x="1196975" y="3505200"/>
          <p14:tracePt t="19105" x="1279525" y="3475038"/>
          <p14:tracePt t="19122" x="1363663" y="3436938"/>
          <p14:tracePt t="19139" x="1409700" y="3429000"/>
          <p14:tracePt t="19155" x="1439863" y="3413125"/>
          <p14:tracePt t="19172" x="1470025" y="3413125"/>
          <p14:tracePt t="19189" x="1493838" y="3413125"/>
          <p14:tracePt t="19206" x="1501775" y="3413125"/>
          <p14:tracePt t="19239" x="1546225" y="3429000"/>
          <p14:tracePt t="19256" x="1676400" y="3535363"/>
          <p14:tracePt t="19272" x="1806575" y="3603625"/>
          <p14:tracePt t="19289" x="1935163" y="3665538"/>
          <p14:tracePt t="19306" x="2041525" y="3711575"/>
          <p14:tracePt t="19322" x="2095500" y="3733800"/>
          <p14:tracePt t="19339" x="2103438" y="3733800"/>
          <p14:tracePt t="19766" x="2111375" y="3733800"/>
          <p14:tracePt t="19782" x="2117725" y="3733800"/>
          <p14:tracePt t="19791" x="2179638" y="3733800"/>
          <p14:tracePt t="19798" x="2316163" y="3679825"/>
          <p14:tracePt t="19806" x="2408238" y="3657600"/>
          <p14:tracePt t="19822" x="2560638" y="3611563"/>
          <p14:tracePt t="19839" x="2735263" y="3573463"/>
          <p14:tracePt t="19856" x="2949575" y="3527425"/>
          <p14:tracePt t="19872" x="3132138" y="3527425"/>
          <p14:tracePt t="19889" x="3276600" y="3513138"/>
          <p14:tracePt t="19906" x="3451225" y="3497263"/>
          <p14:tracePt t="19922" x="3611563" y="3497263"/>
          <p14:tracePt t="19939" x="3825875" y="3497263"/>
          <p14:tracePt t="19956" x="4054475" y="3497263"/>
          <p14:tracePt t="19972" x="4327525" y="3497263"/>
          <p14:tracePt t="19990" x="4808538" y="3497263"/>
          <p14:tracePt t="20006" x="5083175" y="3497263"/>
          <p14:tracePt t="20022" x="5303838" y="3497263"/>
          <p14:tracePt t="20039" x="5562600" y="3497263"/>
          <p14:tracePt t="20056" x="5829300" y="3497263"/>
          <p14:tracePt t="20072" x="6118225" y="3527425"/>
          <p14:tracePt t="20089" x="6378575" y="3565525"/>
          <p14:tracePt t="20106" x="6629400" y="3603625"/>
          <p14:tracePt t="20123" x="6842125" y="3627438"/>
          <p14:tracePt t="20139" x="7026275" y="3665538"/>
          <p14:tracePt t="20156" x="7162800" y="3665538"/>
          <p14:tracePt t="20173" x="7254875" y="3665538"/>
          <p14:tracePt t="20190" x="7337425" y="3665538"/>
          <p14:tracePt t="20206" x="7383463" y="3665538"/>
          <p14:tracePt t="20223" x="7429500" y="3665538"/>
          <p14:tracePt t="20239" x="7489825" y="3665538"/>
          <p14:tracePt t="20256" x="7581900" y="3665538"/>
          <p14:tracePt t="20273" x="7718425" y="3665538"/>
          <p14:tracePt t="20289" x="7886700" y="3665538"/>
          <p14:tracePt t="20306" x="8031163" y="3665538"/>
          <p14:tracePt t="20323" x="8183563" y="3665538"/>
          <p14:tracePt t="20339" x="8313738" y="3665538"/>
          <p14:tracePt t="20356" x="8382000" y="3665538"/>
          <p14:tracePt t="20373" x="8420100" y="3657600"/>
          <p14:tracePt t="20430" x="8428038" y="3649663"/>
          <p14:tracePt t="20438" x="8442325" y="3649663"/>
          <p14:tracePt t="20446" x="8480425" y="3641725"/>
          <p14:tracePt t="20456" x="8526463" y="3619500"/>
          <p14:tracePt t="20473" x="8626475" y="3603625"/>
          <p14:tracePt t="20489" x="8716963" y="3589338"/>
          <p14:tracePt t="20506" x="8839200" y="3581400"/>
          <p14:tracePt t="20523" x="8915400" y="3573463"/>
          <p14:tracePt t="20670" x="8931275" y="3573463"/>
          <p14:tracePt t="20678" x="8961438" y="3573463"/>
          <p14:tracePt t="20689" x="9007475" y="3559175"/>
          <p14:tracePt t="20706" x="9037638" y="3559175"/>
          <p14:tracePt t="20723" x="9051925" y="3551238"/>
          <p14:tracePt t="21062" x="9021763" y="3535363"/>
          <p14:tracePt t="21070" x="8945563" y="3513138"/>
          <p14:tracePt t="21078" x="8899525" y="3505200"/>
          <p14:tracePt t="21090" x="8855075" y="3482975"/>
          <p14:tracePt t="21106" x="8648700" y="3482975"/>
          <p14:tracePt t="21123" x="8275638" y="3429000"/>
          <p14:tracePt t="21140" x="7894638" y="3368675"/>
          <p14:tracePt t="21156" x="7497763" y="3314700"/>
          <p14:tracePt t="21173" x="7170738" y="3260725"/>
          <p14:tracePt t="21189" x="7010400" y="3216275"/>
          <p14:tracePt t="21206" x="6926263" y="3184525"/>
          <p14:tracePt t="21223" x="6904038" y="3184525"/>
          <p14:tracePt t="21278" x="6904038" y="3178175"/>
          <p14:tracePt t="21287" x="6904038" y="3154363"/>
          <p14:tracePt t="21294" x="6904038" y="3116263"/>
          <p14:tracePt t="21306" x="6904038" y="3070225"/>
          <p14:tracePt t="21323" x="6911975" y="3001963"/>
          <p14:tracePt t="21339" x="6956425" y="2903538"/>
          <p14:tracePt t="21356" x="7018338" y="2781300"/>
          <p14:tracePt t="21373" x="7078663" y="2636838"/>
          <p14:tracePt t="21389" x="7124700" y="2560638"/>
          <p14:tracePt t="21406" x="7178675" y="2484438"/>
          <p14:tracePt t="21423" x="7254875" y="2422525"/>
          <p14:tracePt t="21439" x="7323138" y="2378075"/>
          <p14:tracePt t="21456" x="7391400" y="2346325"/>
          <p14:tracePt t="21473" x="7513638" y="2308225"/>
          <p14:tracePt t="21489" x="7627938" y="2278063"/>
          <p14:tracePt t="21506" x="7756525" y="2239963"/>
          <p14:tracePt t="21523" x="7832725" y="2217738"/>
          <p14:tracePt t="21540" x="7886700" y="2187575"/>
          <p14:tracePt t="21556" x="7940675" y="2155825"/>
          <p14:tracePt t="21573" x="7978775" y="2133600"/>
          <p14:tracePt t="21590" x="7993063" y="2117725"/>
          <p14:tracePt t="21606" x="8008938" y="2103438"/>
          <p14:tracePt t="21623" x="8016875" y="2103438"/>
          <p14:tracePt t="21640" x="8023225" y="2103438"/>
          <p14:tracePt t="21656" x="8031163" y="2103438"/>
          <p14:tracePt t="21673" x="8047038" y="2103438"/>
          <p14:tracePt t="21690" x="8054975" y="2103438"/>
          <p14:tracePt t="21706" x="8115300" y="2270125"/>
          <p14:tracePt t="21723" x="8328025" y="2765425"/>
          <p14:tracePt t="21740" x="8450263" y="3178175"/>
          <p14:tracePt t="21756" x="8512175" y="3535363"/>
          <p14:tracePt t="21774" x="8526463" y="3863975"/>
          <p14:tracePt t="21790" x="8526463" y="3924300"/>
          <p14:tracePt t="21838" x="8526463" y="3794125"/>
          <p14:tracePt t="21846" x="8526463" y="3565525"/>
          <p14:tracePt t="21856" x="8526463" y="3336925"/>
          <p14:tracePt t="21873" x="8480425" y="2887663"/>
          <p14:tracePt t="21890" x="8428038" y="2514600"/>
          <p14:tracePt t="21907" x="8397875" y="2301875"/>
          <p14:tracePt t="21923" x="8389938" y="2232025"/>
          <p14:tracePt t="21982" x="8382000" y="2346325"/>
          <p14:tracePt t="21990" x="8382000" y="2620963"/>
          <p14:tracePt t="21998" x="8382000" y="2887663"/>
          <p14:tracePt t="22006" x="8382000" y="3094038"/>
          <p14:tracePt t="22023" x="8382000" y="3406775"/>
          <p14:tracePt t="22040" x="8374063" y="3535363"/>
          <p14:tracePt t="22085" x="8374063" y="3482975"/>
          <p14:tracePt t="22093" x="8397875" y="3306763"/>
          <p14:tracePt t="22107" x="8412163" y="3140075"/>
          <p14:tracePt t="22123" x="8412163" y="2819400"/>
          <p14:tracePt t="22140" x="8412163" y="2598738"/>
          <p14:tracePt t="22157" x="8412163" y="2446338"/>
          <p14:tracePt t="22206" x="8412163" y="2454275"/>
          <p14:tracePt t="22214" x="8412163" y="2582863"/>
          <p14:tracePt t="22223" x="8420100" y="2941638"/>
          <p14:tracePt t="22240" x="8496300" y="3559175"/>
          <p14:tracePt t="22257" x="8542338" y="3984625"/>
          <p14:tracePt t="22273" x="8542338" y="4168775"/>
          <p14:tracePt t="22290" x="8542338" y="4175125"/>
          <p14:tracePt t="22310" x="8542338" y="4152900"/>
          <p14:tracePt t="22323" x="8564563" y="3954463"/>
          <p14:tracePt t="22340" x="8564563" y="3475038"/>
          <p14:tracePt t="22358" x="8564563" y="2835275"/>
          <p14:tracePt t="22373" x="8564563" y="2536825"/>
          <p14:tracePt t="22390" x="8564563" y="2400300"/>
          <p14:tracePt t="22407" x="8564563" y="2392363"/>
          <p14:tracePt t="22440" x="8556625" y="2476500"/>
          <p14:tracePt t="22457" x="8542338" y="3055938"/>
          <p14:tracePt t="22473" x="8542338" y="3679825"/>
          <p14:tracePt t="22490" x="8542338" y="3978275"/>
          <p14:tracePt t="22507" x="8542338" y="4000500"/>
          <p14:tracePt t="22523" x="8580438" y="3878263"/>
          <p14:tracePt t="22540" x="8670925" y="3390900"/>
          <p14:tracePt t="22558" x="8740775" y="2530475"/>
          <p14:tracePt t="22573" x="8740775" y="2095500"/>
          <p14:tracePt t="22590" x="8740775" y="1866900"/>
          <p14:tracePt t="22607" x="8740775" y="1844675"/>
          <p14:tracePt t="22640" x="8716963" y="1905000"/>
          <p14:tracePt t="22657" x="8664575" y="2416175"/>
          <p14:tracePt t="22674" x="8664575" y="3094038"/>
          <p14:tracePt t="22690" x="8664575" y="3489325"/>
          <p14:tracePt t="22707" x="8664575" y="3603625"/>
          <p14:tracePt t="22740" x="8670925" y="3565525"/>
          <p14:tracePt t="22757" x="8678863" y="3254375"/>
          <p14:tracePt t="22773" x="8670925" y="3178175"/>
          <p14:tracePt t="22790" x="8664575" y="3094038"/>
          <p14:tracePt t="22854" x="8632825" y="3146425"/>
          <p14:tracePt t="22862" x="8602663" y="3254375"/>
          <p14:tracePt t="22873" x="8556625" y="3413125"/>
          <p14:tracePt t="22890" x="8450263" y="3665538"/>
          <p14:tracePt t="22907" x="8283575" y="3946525"/>
          <p14:tracePt t="22924" x="7985125" y="4297363"/>
          <p14:tracePt t="22940" x="7505700" y="4632325"/>
          <p14:tracePt t="22957" x="6697663" y="5067300"/>
          <p14:tracePt t="22974" x="6226175" y="5280025"/>
          <p14:tracePt t="22990" x="5753100" y="5402263"/>
          <p14:tracePt t="23007" x="5349875" y="5486400"/>
          <p14:tracePt t="23024" x="5045075" y="5508625"/>
          <p14:tracePt t="23040" x="4808538" y="5508625"/>
          <p14:tracePt t="23057" x="4594225" y="5508625"/>
          <p14:tracePt t="23074" x="4403725" y="5508625"/>
          <p14:tracePt t="23090" x="4221163" y="5502275"/>
          <p14:tracePt t="23107" x="3970338" y="5440363"/>
          <p14:tracePt t="23124" x="3703638" y="5387975"/>
          <p14:tracePt t="23140" x="3513138" y="5356225"/>
          <p14:tracePt t="23157" x="3276600" y="5356225"/>
          <p14:tracePt t="23174" x="3094038" y="5372100"/>
          <p14:tracePt t="23190" x="2917825" y="5394325"/>
          <p14:tracePt t="23207" x="2819400" y="5402263"/>
          <p14:tracePt t="23224" x="2743200" y="5402263"/>
          <p14:tracePt t="23240" x="2667000" y="5380038"/>
          <p14:tracePt t="23257" x="2606675" y="5349875"/>
          <p14:tracePt t="23274" x="2574925" y="5311775"/>
          <p14:tracePt t="23290" x="2568575" y="5280025"/>
          <p14:tracePt t="23307" x="2568575" y="5227638"/>
          <p14:tracePt t="23324" x="2552700" y="5173663"/>
          <p14:tracePt t="23340" x="2552700" y="5113338"/>
          <p14:tracePt t="23357" x="2544763" y="5021263"/>
          <p14:tracePt t="23374" x="2536825" y="4999038"/>
          <p14:tracePt t="23390" x="2536825" y="4968875"/>
          <p14:tracePt t="23407" x="2544763" y="4922838"/>
          <p14:tracePt t="23424" x="2568575" y="4876800"/>
          <p14:tracePt t="23440" x="2606675" y="4846638"/>
          <p14:tracePt t="23457" x="2644775" y="4816475"/>
          <p14:tracePt t="23474" x="2727325" y="4784725"/>
          <p14:tracePt t="23490" x="2811463" y="4778375"/>
          <p14:tracePt t="23507" x="2917825" y="4770438"/>
          <p14:tracePt t="23524" x="3032125" y="4770438"/>
          <p14:tracePt t="23540" x="3154363" y="4770438"/>
          <p14:tracePt t="23558" x="3306763" y="4770438"/>
          <p14:tracePt t="23574" x="3436938" y="4770438"/>
          <p14:tracePt t="23590" x="3489325" y="4770438"/>
          <p14:tracePt t="23607" x="3497263" y="4770438"/>
          <p14:tracePt t="23624" x="3513138" y="4770438"/>
          <p14:tracePt t="23640" x="3527425" y="4770438"/>
          <p14:tracePt t="23657" x="3565525" y="4778375"/>
          <p14:tracePt t="23674" x="3665538" y="4800600"/>
          <p14:tracePt t="23691" x="3817938" y="4860925"/>
          <p14:tracePt t="23707" x="3856038" y="4868863"/>
          <p14:tracePt t="23724" x="3962400" y="4960938"/>
          <p14:tracePt t="23741" x="4060825" y="5045075"/>
          <p14:tracePt t="23758" x="4098925" y="5165725"/>
          <p14:tracePt t="23774" x="4114800" y="5241925"/>
          <p14:tracePt t="23791" x="4114800" y="5334000"/>
          <p14:tracePt t="23807" x="4114800" y="5440363"/>
          <p14:tracePt t="23824" x="4084638" y="5516563"/>
          <p14:tracePt t="23841" x="4030663" y="5600700"/>
          <p14:tracePt t="23857" x="3970338" y="5684838"/>
          <p14:tracePt t="23874" x="3894138" y="5753100"/>
          <p14:tracePt t="23891" x="3787775" y="5799138"/>
          <p14:tracePt t="23907" x="3665538" y="5821363"/>
          <p14:tracePt t="23924" x="3482975" y="5821363"/>
          <p14:tracePt t="23941" x="3200400" y="5813425"/>
          <p14:tracePt t="23957" x="3094038" y="5807075"/>
          <p14:tracePt t="23974" x="2827338" y="5745163"/>
          <p14:tracePt t="23991" x="2727325" y="5707063"/>
          <p14:tracePt t="24007" x="2682875" y="5661025"/>
          <p14:tracePt t="24024" x="2636838" y="5570538"/>
          <p14:tracePt t="24041" x="2606675" y="5448300"/>
          <p14:tracePt t="24057" x="2590800" y="5287963"/>
          <p14:tracePt t="24074" x="2590800" y="5151438"/>
          <p14:tracePt t="24090" x="2590800" y="4983163"/>
          <p14:tracePt t="24107" x="2590800" y="4876800"/>
          <p14:tracePt t="24124" x="2628900" y="4762500"/>
          <p14:tracePt t="24140" x="2689225" y="4656138"/>
          <p14:tracePt t="24157" x="2773363" y="4587875"/>
          <p14:tracePt t="24174" x="2949575" y="4541838"/>
          <p14:tracePt t="24191" x="3132138" y="4525963"/>
          <p14:tracePt t="24207" x="3330575" y="4525963"/>
          <p14:tracePt t="24224" x="3513138" y="4525963"/>
          <p14:tracePt t="24241" x="3665538" y="4525963"/>
          <p14:tracePt t="24257" x="3779838" y="4525963"/>
          <p14:tracePt t="24274" x="3832225" y="4525963"/>
          <p14:tracePt t="24291" x="3856038" y="4541838"/>
          <p14:tracePt t="24293" x="3870325" y="4541838"/>
          <p14:tracePt t="24307" x="3894138" y="4556125"/>
          <p14:tracePt t="24324" x="3940175" y="4594225"/>
          <p14:tracePt t="24342" x="4122738" y="4778375"/>
          <p14:tracePt t="24357" x="4213225" y="4899025"/>
          <p14:tracePt t="24374" x="4251325" y="5045075"/>
          <p14:tracePt t="24391" x="4259263" y="5189538"/>
          <p14:tracePt t="24407" x="4259263" y="5311775"/>
          <p14:tracePt t="24424" x="4221163" y="5426075"/>
          <p14:tracePt t="24441" x="4106863" y="5524500"/>
          <p14:tracePt t="24457" x="3916363" y="5592763"/>
          <p14:tracePt t="24474" x="3657600" y="5622925"/>
          <p14:tracePt t="24491" x="3344863" y="5622925"/>
          <p14:tracePt t="24507" x="2857500" y="5524500"/>
          <p14:tracePt t="24524" x="2339975" y="5372100"/>
          <p14:tracePt t="24541" x="1927225" y="5143500"/>
          <p14:tracePt t="24557" x="1798638" y="4991100"/>
          <p14:tracePt t="24574" x="1722438" y="4822825"/>
          <p14:tracePt t="24591" x="1698625" y="4664075"/>
          <p14:tracePt t="24607" x="1698625" y="4556125"/>
          <p14:tracePt t="24624" x="1698625" y="4449763"/>
          <p14:tracePt t="24641" x="1714500" y="4365625"/>
          <p14:tracePt t="24658" x="1752600" y="4297363"/>
          <p14:tracePt t="24674" x="1798638" y="4244975"/>
          <p14:tracePt t="24691" x="1851025" y="4183063"/>
          <p14:tracePt t="24708" x="1882775" y="4160838"/>
          <p14:tracePt t="24724" x="1912938" y="4152900"/>
          <p14:tracePt t="24741" x="1927225" y="4137025"/>
          <p14:tracePt t="24758" x="1935163" y="4137025"/>
          <p14:tracePt t="24774" x="1943100" y="4137025"/>
          <p14:tracePt t="24808" x="1951038" y="4137025"/>
          <p14:tracePt t="24824" x="1958975" y="4137025"/>
          <p14:tracePt t="24841" x="1965325" y="4137025"/>
          <p14:tracePt t="24858" x="1973263" y="4137025"/>
          <p14:tracePt t="24874" x="1981200" y="4137025"/>
          <p14:tracePt t="24894" x="1989138" y="4137025"/>
          <p14:tracePt t="24949" x="1981200" y="4137025"/>
          <p14:tracePt t="24958" x="1965325" y="4137025"/>
          <p14:tracePt t="24966" x="1958975" y="4137025"/>
          <p14:tracePt t="24990" x="1943100" y="4137025"/>
          <p14:tracePt t="25006" x="1935163" y="4206875"/>
          <p14:tracePt t="25014" x="1935163" y="4267200"/>
          <p14:tracePt t="25024" x="1935163" y="4313238"/>
          <p14:tracePt t="25041" x="1973263" y="4419600"/>
          <p14:tracePt t="25058" x="2027238" y="4511675"/>
          <p14:tracePt t="25074" x="2065338" y="4556125"/>
          <p14:tracePt t="25091" x="2065338" y="4564063"/>
          <p14:tracePt t="25142" x="2065338" y="4572000"/>
          <p14:tracePt t="25149" x="2049463" y="4579938"/>
          <p14:tracePt t="25158" x="2035175" y="4587875"/>
          <p14:tracePt t="25174" x="1997075" y="4602163"/>
          <p14:tracePt t="25191" x="1973263" y="4610100"/>
          <p14:tracePt t="25254" x="1973263" y="4594225"/>
          <p14:tracePt t="25262" x="1997075" y="4579938"/>
          <p14:tracePt t="25274" x="2035175" y="4549775"/>
          <p14:tracePt t="25291" x="2111375" y="4473575"/>
          <p14:tracePt t="25307" x="2163763" y="4411663"/>
          <p14:tracePt t="25324" x="2201863" y="4343400"/>
          <p14:tracePt t="25341" x="2217738" y="4283075"/>
          <p14:tracePt t="25357" x="2217738" y="4267200"/>
          <p14:tracePt t="25374" x="2217738" y="4244975"/>
          <p14:tracePt t="25413" x="2217738" y="4237038"/>
          <p14:tracePt t="25518" x="2225675" y="4237038"/>
          <p14:tracePt t="25526" x="2247900" y="4237038"/>
          <p14:tracePt t="25541" x="2301875" y="4244975"/>
          <p14:tracePt t="25558" x="2430463" y="4251325"/>
          <p14:tracePt t="25574" x="2514600" y="4275138"/>
          <p14:tracePt t="25591" x="2522538" y="4275138"/>
          <p14:tracePt t="25624" x="2530475" y="4283075"/>
          <p14:tracePt t="25662" x="2530475" y="4289425"/>
          <p14:tracePt t="25678" x="2522538" y="4297363"/>
          <p14:tracePt t="25686" x="2514600" y="4321175"/>
          <p14:tracePt t="25694" x="2514600" y="4327525"/>
          <p14:tracePt t="25710" x="2514600" y="4343400"/>
          <p14:tracePt t="25725" x="2498725" y="4373563"/>
          <p14:tracePt t="25741" x="2498725" y="4403725"/>
          <p14:tracePt t="25758" x="2484438" y="4465638"/>
          <p14:tracePt t="25775" x="2476500" y="4495800"/>
          <p14:tracePt t="25791" x="2446338" y="4511675"/>
          <p14:tracePt t="25808" x="2416175" y="4525963"/>
          <p14:tracePt t="25825" x="2332038" y="4549775"/>
          <p14:tracePt t="25841" x="2225675" y="4572000"/>
          <p14:tracePt t="25858" x="2117725" y="4587875"/>
          <p14:tracePt t="25875" x="2049463" y="4610100"/>
          <p14:tracePt t="25942" x="2049463" y="4632325"/>
          <p14:tracePt t="25950" x="2073275" y="4632325"/>
          <p14:tracePt t="25958" x="2111375" y="4640263"/>
          <p14:tracePt t="25974" x="2263775" y="4640263"/>
          <p14:tracePt t="25991" x="2392363" y="4632325"/>
          <p14:tracePt t="26008" x="2476500" y="4610100"/>
          <p14:tracePt t="26024" x="2484438" y="4610100"/>
          <p14:tracePt t="26174" x="2492375" y="4602163"/>
          <p14:tracePt t="26190" x="2498725" y="4594225"/>
          <p14:tracePt t="26198" x="2498725" y="4579938"/>
          <p14:tracePt t="26208" x="2514600" y="4572000"/>
          <p14:tracePt t="26230" x="2522538" y="4549775"/>
          <p14:tracePt t="26241" x="2530475" y="4533900"/>
          <p14:tracePt t="26258" x="2536825" y="4511675"/>
          <p14:tracePt t="26275" x="2568575" y="4465638"/>
          <p14:tracePt t="26277" x="2574925" y="4457700"/>
          <p14:tracePt t="26291" x="2582863" y="4449763"/>
          <p14:tracePt t="26308" x="2590800" y="4435475"/>
          <p14:tracePt t="26406" x="2582863" y="4435475"/>
          <p14:tracePt t="26414" x="2574925" y="4435475"/>
          <p14:tracePt t="26425" x="2560638" y="4435475"/>
          <p14:tracePt t="26442" x="2522538" y="4449763"/>
          <p14:tracePt t="26458" x="2514600" y="4465638"/>
          <p14:tracePt t="26475" x="2492375" y="4479925"/>
          <p14:tracePt t="26492" x="2468563" y="4495800"/>
          <p14:tracePt t="26508" x="2446338" y="4525963"/>
          <p14:tracePt t="26526" x="2416175" y="4556125"/>
          <p14:tracePt t="26542" x="2392363" y="4572000"/>
          <p14:tracePt t="26558" x="2378075" y="4579938"/>
          <p14:tracePt t="26575" x="2362200" y="4579938"/>
          <p14:tracePt t="26638" x="2354263" y="4579938"/>
          <p14:tracePt t="26646" x="2354263" y="4572000"/>
          <p14:tracePt t="26662" x="2354263" y="4556125"/>
          <p14:tracePt t="26675" x="2354263" y="4549775"/>
          <p14:tracePt t="26692" x="2354263" y="4541838"/>
          <p14:tracePt t="26708" x="2408238" y="4525963"/>
          <p14:tracePt t="26726" x="2544763" y="4511675"/>
          <p14:tracePt t="26742" x="2606675" y="4511675"/>
          <p14:tracePt t="26758" x="2613025" y="4511675"/>
          <p14:tracePt t="26792" x="2620963" y="4518025"/>
          <p14:tracePt t="26808" x="2582863" y="4579938"/>
          <p14:tracePt t="26825" x="2536825" y="4610100"/>
          <p14:tracePt t="26842" x="2438400" y="4632325"/>
          <p14:tracePt t="26858" x="2316163" y="4648200"/>
          <p14:tracePt t="26875" x="2163763" y="4648200"/>
          <p14:tracePt t="26892" x="1997075" y="4594225"/>
          <p14:tracePt t="26908" x="1874838" y="4518025"/>
          <p14:tracePt t="26925" x="1812925" y="4381500"/>
          <p14:tracePt t="26942" x="1812925" y="4297363"/>
          <p14:tracePt t="26958" x="1812925" y="4206875"/>
          <p14:tracePt t="26975" x="1874838" y="4106863"/>
          <p14:tracePt t="26992" x="1958975" y="4046538"/>
          <p14:tracePt t="27008" x="2035175" y="4016375"/>
          <p14:tracePt t="27025" x="2117725" y="4016375"/>
          <p14:tracePt t="27042" x="2171700" y="4016375"/>
          <p14:tracePt t="27058" x="2217738" y="4022725"/>
          <p14:tracePt t="27075" x="2255838" y="4054475"/>
          <p14:tracePt t="27092" x="2346325" y="4144963"/>
          <p14:tracePt t="27108" x="2384425" y="4244975"/>
          <p14:tracePt t="27125" x="2400300" y="4457700"/>
          <p14:tracePt t="27142" x="2392363" y="4572000"/>
          <p14:tracePt t="27159" x="2324100" y="4656138"/>
          <p14:tracePt t="27175" x="2201863" y="4678363"/>
          <p14:tracePt t="27192" x="2027238" y="4678363"/>
          <p14:tracePt t="27208" x="1828800" y="4640263"/>
          <p14:tracePt t="27225" x="1600200" y="4518025"/>
          <p14:tracePt t="27242" x="1477963" y="4403725"/>
          <p14:tracePt t="27259" x="1463675" y="4335463"/>
          <p14:tracePt t="27275" x="1501775" y="4259263"/>
          <p14:tracePt t="27278" x="1577975" y="4237038"/>
          <p14:tracePt t="27292" x="1684338" y="4198938"/>
          <p14:tracePt t="27309" x="1997075" y="4160838"/>
          <p14:tracePt t="27326" x="2620963" y="4160838"/>
          <p14:tracePt t="27342" x="2917825" y="4244975"/>
          <p14:tracePt t="27358" x="3025775" y="4327525"/>
          <p14:tracePt t="27375" x="3040063" y="4457700"/>
          <p14:tracePt t="27392" x="2994025" y="4618038"/>
          <p14:tracePt t="27408" x="2865438" y="4724400"/>
          <p14:tracePt t="27425" x="2689225" y="4784725"/>
          <p14:tracePt t="27442" x="2530475" y="4784725"/>
          <p14:tracePt t="27459" x="2354263" y="4724400"/>
          <p14:tracePt t="27475" x="2179638" y="4594225"/>
          <p14:tracePt t="27492" x="2057400" y="4449763"/>
          <p14:tracePt t="27509" x="2019300" y="4335463"/>
          <p14:tracePt t="27525" x="2019300" y="4267200"/>
          <p14:tracePt t="27542" x="2155825" y="4183063"/>
          <p14:tracePt t="27559" x="2270125" y="4183063"/>
          <p14:tracePt t="27575" x="2370138" y="4229100"/>
          <p14:tracePt t="27592" x="2506663" y="4365625"/>
          <p14:tracePt t="27609" x="2514600" y="4495800"/>
          <p14:tracePt t="27625" x="2506663" y="4618038"/>
          <p14:tracePt t="27642" x="2422525" y="4686300"/>
          <p14:tracePt t="27659" x="2301875" y="4702175"/>
          <p14:tracePt t="27675" x="2141538" y="4670425"/>
          <p14:tracePt t="27692" x="1973263" y="4549775"/>
          <p14:tracePt t="27709" x="1844675" y="4373563"/>
          <p14:tracePt t="27725" x="1844675" y="4335463"/>
          <p14:tracePt t="27742" x="1897063" y="4244975"/>
          <p14:tracePt t="27759" x="1997075" y="4237038"/>
          <p14:tracePt t="27775" x="2117725" y="4251325"/>
          <p14:tracePt t="27792" x="2263775" y="4289425"/>
          <p14:tracePt t="27809" x="2332038" y="4343400"/>
          <p14:tracePt t="27825" x="2332038" y="4381500"/>
          <p14:tracePt t="27842" x="2324100" y="4435475"/>
          <p14:tracePt t="27859" x="2263775" y="4465638"/>
          <p14:tracePt t="27875" x="2193925" y="4473575"/>
          <p14:tracePt t="27892" x="2141538" y="4473575"/>
          <p14:tracePt t="27909" x="2117725" y="4465638"/>
          <p14:tracePt t="27925" x="2117725" y="4449763"/>
          <p14:tracePt t="27942" x="2117725" y="4427538"/>
          <p14:tracePt t="27959" x="2117725" y="4419600"/>
          <p14:tracePt t="27992" x="2125663" y="4419600"/>
          <p14:tracePt t="28009" x="2133600" y="4419600"/>
          <p14:tracePt t="28025" x="2141538" y="4419600"/>
          <p14:tracePt t="28042" x="2149475" y="4419600"/>
          <p14:tracePt t="28158" x="2141538" y="4419600"/>
          <p14:tracePt t="28166" x="2133600" y="4419600"/>
          <p14:tracePt t="28175" x="2133600" y="4411663"/>
          <p14:tracePt t="28192" x="2125663" y="4411663"/>
          <p14:tracePt t="28209" x="2125663" y="4403725"/>
          <p14:tracePt t="28225" x="2117725" y="4389438"/>
          <p14:tracePt t="28242" x="2103438" y="4373563"/>
          <p14:tracePt t="28259" x="2103438" y="4343400"/>
          <p14:tracePt t="28276" x="2103438" y="4321175"/>
          <p14:tracePt t="28292" x="2117725" y="4289425"/>
          <p14:tracePt t="28295" x="2117725" y="4267200"/>
          <p14:tracePt t="28309" x="2133600" y="4251325"/>
          <p14:tracePt t="28325" x="2141538" y="4237038"/>
          <p14:tracePt t="28342" x="2163763" y="4221163"/>
          <p14:tracePt t="28359" x="2171700" y="4213225"/>
          <p14:tracePt t="28376" x="2179638" y="4213225"/>
          <p14:tracePt t="28392" x="2201863" y="4213225"/>
          <p14:tracePt t="28409" x="2270125" y="4213225"/>
          <p14:tracePt t="28426" x="2354263" y="4237038"/>
          <p14:tracePt t="28442" x="2552700" y="4343400"/>
          <p14:tracePt t="28459" x="2628900" y="4397375"/>
          <p14:tracePt t="28476" x="2674938" y="4441825"/>
          <p14:tracePt t="28510" x="2667000" y="4465638"/>
          <p14:tracePt t="28525" x="2544763" y="4465638"/>
          <p14:tracePt t="28542" x="2384425" y="4465638"/>
          <p14:tracePt t="28559" x="2263775" y="4465638"/>
          <p14:tracePt t="28576" x="2239963" y="4473575"/>
          <p14:tracePt t="28609" x="2232025" y="4479925"/>
          <p14:tracePt t="28626" x="2232025" y="4487863"/>
          <p14:tracePt t="28642" x="2278063" y="4511675"/>
          <p14:tracePt t="28659" x="2308225" y="4525963"/>
          <p14:tracePt t="28676" x="2324100" y="4533900"/>
          <p14:tracePt t="28710" x="2324100" y="4541838"/>
          <p14:tracePt t="28726" x="2293938" y="4556125"/>
          <p14:tracePt t="28742" x="2225675" y="4556125"/>
          <p14:tracePt t="28759" x="2133600" y="4556125"/>
          <p14:tracePt t="28776" x="2125663" y="4556125"/>
          <p14:tracePt t="28809" x="2117725" y="4549775"/>
          <p14:tracePt t="28826" x="2171700" y="4549775"/>
          <p14:tracePt t="28842" x="2255838" y="4549775"/>
          <p14:tracePt t="28859" x="2332038" y="4541838"/>
          <p14:tracePt t="28876" x="2362200" y="4541838"/>
          <p14:tracePt t="28918" x="2362200" y="4533900"/>
          <p14:tracePt t="29030" x="2378075" y="4525963"/>
          <p14:tracePt t="29038" x="2400300" y="4518025"/>
          <p14:tracePt t="29046" x="2422525" y="4518025"/>
          <p14:tracePt t="29059" x="2454275" y="4495800"/>
          <p14:tracePt t="29076" x="2476500" y="4487863"/>
          <p14:tracePt t="29278" x="2484438" y="4487863"/>
          <p14:tracePt t="29286" x="2506663" y="4487863"/>
          <p14:tracePt t="29294" x="2530475" y="4487863"/>
          <p14:tracePt t="29309" x="2552700" y="4495800"/>
          <p14:tracePt t="29326" x="2682875" y="4495800"/>
          <p14:tracePt t="29343" x="2720975" y="4495800"/>
          <p14:tracePt t="29359" x="2727325" y="4503738"/>
          <p14:tracePt t="30654" x="2735263" y="4503738"/>
          <p14:tracePt t="30662" x="2735263" y="4495800"/>
          <p14:tracePt t="30676" x="2705100" y="4495800"/>
          <p14:tracePt t="30693" x="2560638" y="4487863"/>
          <p14:tracePt t="30710" x="2354263" y="4511675"/>
          <p14:tracePt t="30726" x="2193925" y="4525963"/>
          <p14:tracePt t="30743" x="2117725" y="4525963"/>
          <p14:tracePt t="30760" x="2095500" y="4525963"/>
          <p14:tracePt t="30806" x="2087563" y="4525963"/>
          <p14:tracePt t="30814" x="2087563" y="4518025"/>
          <p14:tracePt t="30826" x="2087563" y="4495800"/>
          <p14:tracePt t="30843" x="2087563" y="4473575"/>
          <p14:tracePt t="30860" x="2087563" y="4441825"/>
          <p14:tracePt t="30893" x="2087563" y="4419600"/>
          <p14:tracePt t="30909" x="2087563" y="4397375"/>
          <p14:tracePt t="30926" x="2087563" y="4373563"/>
          <p14:tracePt t="30943" x="2087563" y="4351338"/>
          <p14:tracePt t="30960" x="2095500" y="4327525"/>
          <p14:tracePt t="30976" x="2103438" y="4289425"/>
          <p14:tracePt t="30993" x="2117725" y="4275138"/>
          <p14:tracePt t="31010" x="2125663" y="4259263"/>
          <p14:tracePt t="31026" x="2133600" y="4259263"/>
          <p14:tracePt t="31166" x="2149475" y="4259263"/>
          <p14:tracePt t="31182" x="2163763" y="4267200"/>
          <p14:tracePt t="31206" x="2171700" y="4267200"/>
          <p14:tracePt t="34198" x="2187575" y="4267200"/>
          <p14:tracePt t="34206" x="2225675" y="4359275"/>
          <p14:tracePt t="34214" x="2263775" y="4435475"/>
          <p14:tracePt t="34228" x="2324100" y="4495800"/>
          <p14:tracePt t="34244" x="2446338" y="4618038"/>
          <p14:tracePt t="34261" x="2606675" y="4754563"/>
          <p14:tracePt t="34278" x="2682875" y="4822825"/>
          <p14:tracePt t="34294" x="2705100" y="4846638"/>
          <p14:tracePt t="34438" x="2705100" y="4876800"/>
          <p14:tracePt t="34446" x="2713038" y="4930775"/>
          <p14:tracePt t="34461" x="2797175" y="5037138"/>
          <p14:tracePt t="34478" x="2933700" y="5151438"/>
          <p14:tracePt t="34494" x="3108325" y="5219700"/>
          <p14:tracePt t="34511" x="3306763" y="5257800"/>
          <p14:tracePt t="34528" x="3475038" y="5265738"/>
          <p14:tracePt t="34544" x="3535363" y="5257800"/>
          <p14:tracePt t="34561" x="3551238" y="5227638"/>
          <p14:tracePt t="34578" x="3559175" y="5189538"/>
          <p14:tracePt t="34594" x="3559175" y="5135563"/>
          <p14:tracePt t="34611" x="3527425" y="5089525"/>
          <p14:tracePt t="34628" x="3475038" y="5029200"/>
          <p14:tracePt t="34644" x="3429000" y="4999038"/>
          <p14:tracePt t="34661" x="3413125" y="4999038"/>
          <p14:tracePt t="34719" x="3406775" y="4999038"/>
          <p14:tracePt t="34726" x="3406775" y="5021263"/>
          <p14:tracePt t="34734" x="3406775" y="5067300"/>
          <p14:tracePt t="34744" x="3406775" y="5097463"/>
          <p14:tracePt t="34761" x="3406775" y="5159375"/>
          <p14:tracePt t="34778" x="3406775" y="5203825"/>
          <p14:tracePt t="34781" x="3406775" y="5219700"/>
          <p14:tracePt t="34811" x="3413125" y="5235575"/>
          <p14:tracePt t="34902" x="3413125" y="5211763"/>
          <p14:tracePt t="34910" x="3413125" y="5197475"/>
          <p14:tracePt t="34918" x="3413125" y="5189538"/>
          <p14:tracePt t="34928" x="3413125" y="5173663"/>
          <p14:tracePt t="34945" x="3413125" y="5143500"/>
          <p14:tracePt t="34978" x="3413125" y="5121275"/>
          <p14:tracePt t="35102" x="3421063" y="5143500"/>
          <p14:tracePt t="35110" x="3429000" y="5181600"/>
          <p14:tracePt t="35118" x="3429000" y="5197475"/>
          <p14:tracePt t="35128" x="3429000" y="5235575"/>
          <p14:tracePt t="35145" x="3436938" y="5273675"/>
          <p14:tracePt t="35161" x="3444875" y="5295900"/>
          <p14:tracePt t="35270" x="3444875" y="5273675"/>
          <p14:tracePt t="35278" x="3444875" y="5249863"/>
          <p14:tracePt t="35302" x="3444875" y="5241925"/>
          <p14:tracePt t="35318" x="3444875" y="5227638"/>
          <p14:tracePt t="35326" x="3444875" y="5211763"/>
          <p14:tracePt t="35630" x="3451225" y="5211763"/>
          <p14:tracePt t="35638" x="3482975" y="5151438"/>
          <p14:tracePt t="35646" x="3521075" y="5121275"/>
          <p14:tracePt t="35661" x="3581400" y="5097463"/>
          <p14:tracePt t="35678" x="3687763" y="5051425"/>
          <p14:tracePt t="35695" x="3771900" y="5045075"/>
          <p14:tracePt t="35712" x="3802063" y="5045075"/>
          <p14:tracePt t="35806" x="3810000" y="5045075"/>
          <p14:tracePt t="35814" x="3817938" y="5075238"/>
          <p14:tracePt t="35822" x="3817938" y="5083175"/>
          <p14:tracePt t="35830" x="3817938" y="5089525"/>
          <p14:tracePt t="35845" x="3817938" y="5151438"/>
          <p14:tracePt t="35862" x="3817938" y="5159375"/>
          <p14:tracePt t="35878" x="3817938" y="5189538"/>
          <p14:tracePt t="35918" x="3817938" y="5203825"/>
          <p14:tracePt t="35991" x="3810000" y="5203825"/>
          <p14:tracePt t="35998" x="3794125" y="5203825"/>
          <p14:tracePt t="36012" x="3779838" y="5197475"/>
          <p14:tracePt t="36028" x="3749675" y="5173663"/>
          <p14:tracePt t="36045" x="3717925" y="5151438"/>
          <p14:tracePt t="36062" x="3687763" y="5143500"/>
          <p14:tracePt t="36078" x="3679825" y="5143500"/>
          <p14:tracePt t="36118" x="3673475" y="5143500"/>
          <p14:tracePt t="36128" x="3665538" y="5143500"/>
          <p14:tracePt t="36145" x="3649663" y="5143500"/>
          <p14:tracePt t="36162" x="3581400" y="5189538"/>
          <p14:tracePt t="36178" x="3535363" y="5235575"/>
          <p14:tracePt t="36195" x="3497263" y="5287963"/>
          <p14:tracePt t="36212" x="3475038" y="5311775"/>
          <p14:tracePt t="36286" x="3459163" y="5295900"/>
          <p14:tracePt t="36294" x="3436938" y="5257800"/>
          <p14:tracePt t="36302" x="3436938" y="5241925"/>
          <p14:tracePt t="36312" x="3413125" y="5197475"/>
          <p14:tracePt t="36328" x="3360738" y="5105400"/>
          <p14:tracePt t="36345" x="3314700" y="5037138"/>
          <p14:tracePt t="36362" x="3306763" y="5006975"/>
          <p14:tracePt t="36446" x="3306763" y="5013325"/>
          <p14:tracePt t="36454" x="3306763" y="5045075"/>
          <p14:tracePt t="36462" x="3306763" y="5067300"/>
          <p14:tracePt t="36479" x="3306763" y="5105400"/>
          <p14:tracePt t="36495" x="3306763" y="5143500"/>
          <p14:tracePt t="36512" x="3322638" y="5189538"/>
          <p14:tracePt t="36529" x="3336925" y="5203825"/>
          <p14:tracePt t="36545" x="3352800" y="5211763"/>
          <p14:tracePt t="36590" x="3368675" y="5211763"/>
          <p14:tracePt t="36598" x="3390900" y="5181600"/>
          <p14:tracePt t="36612" x="3398838" y="5151438"/>
          <p14:tracePt t="36629" x="3421063" y="5075238"/>
          <p14:tracePt t="36645" x="3436938" y="5013325"/>
          <p14:tracePt t="36662" x="3444875" y="4975225"/>
          <p14:tracePt t="36718" x="3459163" y="4983163"/>
          <p14:tracePt t="36726" x="3497263" y="5029200"/>
          <p14:tracePt t="36734" x="3551238" y="5113338"/>
          <p14:tracePt t="36745" x="3611563" y="5181600"/>
          <p14:tracePt t="36762" x="3695700" y="5295900"/>
          <p14:tracePt t="36779" x="3741738" y="5341938"/>
          <p14:tracePt t="36838" x="3756025" y="5311775"/>
          <p14:tracePt t="36846" x="3763963" y="5280025"/>
          <p14:tracePt t="36854" x="3771900" y="5273675"/>
          <p14:tracePt t="36862" x="3771900" y="5241925"/>
          <p14:tracePt t="36879" x="3787775" y="5203825"/>
          <p14:tracePt t="36950" x="3810000" y="5197475"/>
          <p14:tracePt t="36958" x="3840163" y="5197475"/>
          <p14:tracePt t="36966" x="3878263" y="5197475"/>
          <p14:tracePt t="36979" x="3902075" y="5211763"/>
          <p14:tracePt t="36995" x="4000500" y="5249863"/>
          <p14:tracePt t="37012" x="4008438" y="5249863"/>
          <p14:tracePt t="37062" x="4016375" y="5249863"/>
          <p14:tracePt t="37630" x="3962400" y="5235575"/>
          <p14:tracePt t="37638" x="3856038" y="5203825"/>
          <p14:tracePt t="37646" x="3711575" y="5159375"/>
          <p14:tracePt t="37662" x="3459163" y="5089525"/>
          <p14:tracePt t="37679" x="3200400" y="5013325"/>
          <p14:tracePt t="37696" x="2994025" y="4960938"/>
          <p14:tracePt t="37712" x="2879725" y="4930775"/>
          <p14:tracePt t="37729" x="2865438" y="4930775"/>
          <p14:tracePt t="39270" x="2857500" y="4930775"/>
          <p14:tracePt t="40414" x="2857500" y="4914900"/>
          <p14:tracePt t="40518" x="2887663" y="4914900"/>
          <p14:tracePt t="40526" x="2917825" y="4922838"/>
          <p14:tracePt t="40534" x="2933700" y="4953000"/>
          <p14:tracePt t="40547" x="2941638" y="4975225"/>
          <p14:tracePt t="40563" x="2949575" y="4983163"/>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606558" y="2275588"/>
            <a:ext cx="5162550" cy="272415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993423" y="1019069"/>
            <a:ext cx="78344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Mean</a:t>
            </a:r>
            <a:r>
              <a:rPr lang="en-US" sz="2800" b="1" dirty="0">
                <a:latin typeface="Times New Roman" panose="02020603050405020304" pitchFamily="18" charset="0"/>
                <a:cs typeface="Times New Roman" panose="02020603050405020304" pitchFamily="18" charset="0"/>
              </a:rPr>
              <a:t>, Variance and standard deviation for Binomial Distribution  </a:t>
            </a:r>
          </a:p>
        </p:txBody>
      </p:sp>
    </p:spTree>
    <p:extLst>
      <p:ext uri="{BB962C8B-B14F-4D97-AF65-F5344CB8AC3E}">
        <p14:creationId xmlns:p14="http://schemas.microsoft.com/office/powerpoint/2010/main" val="198886871"/>
      </p:ext>
    </p:extLst>
  </p:cSld>
  <p:clrMapOvr>
    <a:masterClrMapping/>
  </p:clrMapOvr>
  <mc:AlternateContent xmlns:mc="http://schemas.openxmlformats.org/markup-compatibility/2006" xmlns:p14="http://schemas.microsoft.com/office/powerpoint/2010/main">
    <mc:Choice Requires="p14">
      <p:transition p14:dur="10" advTm="44936"/>
    </mc:Choice>
    <mc:Fallback xmlns="">
      <p:transition advTm="44936"/>
    </mc:Fallback>
  </mc:AlternateContent>
  <p:timing>
    <p:tnLst>
      <p:par>
        <p:cTn id="1" dur="indefinite" restart="never" nodeType="tmRoot"/>
      </p:par>
    </p:tnLst>
  </p:timing>
  <p:extLst mod="1">
    <p:ext uri="{3A86A75C-4F4B-4683-9AE1-C65F6400EC91}">
      <p14:laserTraceLst xmlns:p14="http://schemas.microsoft.com/office/powerpoint/2010/main">
        <p14:tracePtLst>
          <p14:tracePt t="535" x="2925763" y="4937125"/>
          <p14:tracePt t="543" x="2911475" y="4860925"/>
          <p14:tracePt t="551" x="2903538" y="4830763"/>
          <p14:tracePt t="567" x="2887663" y="4816475"/>
          <p14:tracePt t="583" x="2879725" y="4716463"/>
          <p14:tracePt t="600" x="2835275" y="4479925"/>
          <p14:tracePt t="617" x="2827338" y="4365625"/>
          <p14:tracePt t="633" x="2811463" y="4244975"/>
          <p14:tracePt t="650" x="2811463" y="4122738"/>
          <p14:tracePt t="667" x="2803525" y="4054475"/>
          <p14:tracePt t="683" x="2797175" y="4008438"/>
          <p14:tracePt t="700" x="2773363" y="3902075"/>
          <p14:tracePt t="716" x="2765425" y="3848100"/>
          <p14:tracePt t="733" x="2765425" y="3840163"/>
          <p14:tracePt t="16687" x="2765425" y="3832225"/>
          <p14:tracePt t="16695" x="2835275" y="3832225"/>
          <p14:tracePt t="16706" x="3116263" y="3787775"/>
          <p14:tracePt t="16723" x="4411663" y="3382963"/>
          <p14:tracePt t="16739" x="5418138" y="3108325"/>
          <p14:tracePt t="16756" x="5737225" y="2941638"/>
          <p14:tracePt t="16773" x="5927725" y="2781300"/>
          <p14:tracePt t="16789" x="6103938" y="2628900"/>
          <p14:tracePt t="16806" x="6111875" y="2628900"/>
          <p14:tracePt t="16839" x="6111875" y="2620963"/>
          <p14:tracePt t="16847" x="6065838" y="2598738"/>
          <p14:tracePt t="16856" x="6019800" y="2582863"/>
          <p14:tracePt t="16873" x="5927725" y="2552700"/>
          <p14:tracePt t="16889" x="5851525" y="2552700"/>
          <p14:tracePt t="16906" x="5821363" y="2552700"/>
          <p14:tracePt t="16923" x="5791200" y="2536825"/>
          <p14:tracePt t="16939" x="5761038" y="2530475"/>
          <p14:tracePt t="16956" x="5737225" y="2530475"/>
          <p14:tracePt t="16973" x="5707063" y="2522538"/>
          <p14:tracePt t="16991" x="5600700" y="2484438"/>
          <p14:tracePt t="17007" x="5540375" y="2468563"/>
          <p14:tracePt t="17023" x="5341938" y="2492375"/>
          <p14:tracePt t="17039" x="5089525" y="2568575"/>
          <p14:tracePt t="17056" x="4808538" y="2636838"/>
          <p14:tracePt t="17073" x="4618038" y="2659063"/>
          <p14:tracePt t="17089" x="4549775" y="2674938"/>
          <p14:tracePt t="17327" x="4525963" y="2674938"/>
          <p14:tracePt t="17335" x="4479925" y="2674938"/>
          <p14:tracePt t="17343" x="4419600" y="2659063"/>
          <p14:tracePt t="17356" x="4381500" y="2651125"/>
          <p14:tracePt t="17373" x="4267200" y="2644775"/>
          <p14:tracePt t="17390" x="3908425" y="2743200"/>
          <p14:tracePt t="17407" x="3779838" y="2759075"/>
          <p14:tracePt t="17423" x="3703638" y="2759075"/>
          <p14:tracePt t="17440" x="3679825" y="2759075"/>
          <p14:tracePt t="17473" x="3673475" y="2759075"/>
          <p14:tracePt t="17727" x="3703638" y="2759075"/>
          <p14:tracePt t="17735" x="3733800" y="2759075"/>
          <p14:tracePt t="17743" x="3763963" y="2759075"/>
          <p14:tracePt t="17756" x="3802063" y="2751138"/>
          <p14:tracePt t="17773" x="3894138" y="2727325"/>
          <p14:tracePt t="17791" x="4016375" y="2682875"/>
          <p14:tracePt t="17903" x="4030663" y="2682875"/>
          <p14:tracePt t="17911" x="4046538" y="2682875"/>
          <p14:tracePt t="17923" x="4060825" y="2682875"/>
          <p14:tracePt t="17984" x="4084638" y="2682875"/>
          <p14:tracePt t="17991" x="4098925" y="2682875"/>
          <p14:tracePt t="17999" x="4122738" y="2682875"/>
          <p14:tracePt t="18007" x="4144963" y="2682875"/>
          <p14:tracePt t="18023" x="4183063" y="2697163"/>
          <p14:tracePt t="21552" x="4168775" y="2697163"/>
          <p14:tracePt t="21559" x="4122738" y="2697163"/>
          <p14:tracePt t="21567" x="4106863" y="2697163"/>
          <p14:tracePt t="21576" x="4068763" y="2689225"/>
          <p14:tracePt t="21591" x="4008438" y="2674938"/>
          <p14:tracePt t="21608" x="3954463" y="2659063"/>
          <p14:tracePt t="21625" x="3908425" y="2644775"/>
          <p14:tracePt t="21641" x="3886200" y="2636838"/>
          <p14:tracePt t="21783" x="3908425" y="2651125"/>
          <p14:tracePt t="21791" x="3924300" y="2659063"/>
          <p14:tracePt t="21799" x="3946525" y="2667000"/>
          <p14:tracePt t="21808" x="3962400" y="2674938"/>
          <p14:tracePt t="21825" x="3984625" y="2674938"/>
          <p14:tracePt t="21858" x="4000500" y="2674938"/>
          <p14:tracePt t="21875" x="4008438" y="2674938"/>
          <p14:tracePt t="21891" x="4054475" y="2620963"/>
          <p14:tracePt t="21908" x="4060825" y="2606675"/>
          <p14:tracePt t="22015" x="4068763" y="2598738"/>
          <p14:tracePt t="22023" x="4076700" y="2598738"/>
          <p14:tracePt t="22039" x="4076700" y="2620963"/>
          <p14:tracePt t="22047" x="4076700" y="2659063"/>
          <p14:tracePt t="22058" x="4076700" y="2674938"/>
          <p14:tracePt t="24208" x="4068763" y="2682875"/>
          <p14:tracePt t="24215" x="4046538" y="2682875"/>
          <p14:tracePt t="24225" x="4008438" y="2720975"/>
          <p14:tracePt t="24242" x="3916363" y="2827338"/>
          <p14:tracePt t="24258" x="3741738" y="2955925"/>
          <p14:tracePt t="24275" x="3565525" y="3078163"/>
          <p14:tracePt t="24292" x="3398838" y="3230563"/>
          <p14:tracePt t="24309" x="3222625" y="3352800"/>
          <p14:tracePt t="24326" x="3101975" y="3436938"/>
          <p14:tracePt t="24342" x="2987675" y="3489325"/>
          <p14:tracePt t="24359" x="2979738" y="3489325"/>
          <p14:tracePt t="24376" x="2971800" y="3489325"/>
          <p14:tracePt t="24392" x="2949575" y="3489325"/>
          <p14:tracePt t="24409" x="2917825" y="3489325"/>
          <p14:tracePt t="24426" x="2865438" y="3489325"/>
          <p14:tracePt t="24442" x="2773363" y="3521075"/>
          <p14:tracePt t="24459" x="2720975" y="3527425"/>
          <p14:tracePt t="24476" x="2697163" y="3535363"/>
          <p14:tracePt t="24492" x="2689225" y="3543300"/>
          <p14:tracePt t="24527" x="2682875" y="3543300"/>
          <p14:tracePt t="24543" x="2667000" y="3581400"/>
          <p14:tracePt t="24559" x="2659063" y="3657600"/>
          <p14:tracePt t="24576" x="2651125" y="3679825"/>
          <p14:tracePt t="24592" x="2636838" y="3687763"/>
          <p14:tracePt t="24935" x="2659063" y="3703638"/>
          <p14:tracePt t="24944" x="2689225" y="3703638"/>
          <p14:tracePt t="24951" x="2751138" y="3703638"/>
          <p14:tracePt t="24959" x="2827338" y="3703638"/>
          <p14:tracePt t="24976" x="2994025" y="3703638"/>
          <p14:tracePt t="24992" x="3132138" y="3703638"/>
          <p14:tracePt t="25009" x="3260725" y="3687763"/>
          <p14:tracePt t="25026" x="3352800" y="3673475"/>
          <p14:tracePt t="25042" x="3368675" y="3665538"/>
          <p14:tracePt t="25059" x="3382963" y="3665538"/>
          <p14:tracePt t="25092" x="3398838" y="3619500"/>
          <p14:tracePt t="25109" x="3444875" y="3603625"/>
          <p14:tracePt t="25126" x="3559175" y="3573463"/>
          <p14:tracePt t="25142" x="3657600" y="3573463"/>
          <p14:tracePt t="25159" x="3741738" y="3559175"/>
          <p14:tracePt t="25176" x="3787775" y="3559175"/>
          <p14:tracePt t="25311" x="3794125" y="3551238"/>
          <p14:tracePt t="25327" x="3817938" y="3543300"/>
          <p14:tracePt t="25335" x="3848100" y="3527425"/>
          <p14:tracePt t="25343" x="3870325" y="3513138"/>
          <p14:tracePt t="25359" x="3908425" y="3505200"/>
          <p14:tracePt t="25376" x="3924300" y="3497263"/>
          <p14:tracePt t="25393" x="3932238" y="3489325"/>
          <p14:tracePt t="25663" x="3932238" y="3521075"/>
          <p14:tracePt t="25671" x="3924300" y="3527425"/>
          <p14:tracePt t="25679" x="3908425" y="3535363"/>
          <p14:tracePt t="25693" x="3878263" y="3535363"/>
          <p14:tracePt t="25709" x="3817938" y="3521075"/>
          <p14:tracePt t="25726" x="3749675" y="3497263"/>
          <p14:tracePt t="26039" x="3749675" y="3535363"/>
          <p14:tracePt t="26046" x="3749675" y="3603625"/>
          <p14:tracePt t="26054" x="3749675" y="3635375"/>
          <p14:tracePt t="26079" x="3749675" y="3641725"/>
          <p14:tracePt t="26183" x="3749675" y="3649663"/>
          <p14:tracePt t="26191" x="3771900" y="3657600"/>
          <p14:tracePt t="26199" x="3810000" y="3665538"/>
          <p14:tracePt t="26210" x="3832225" y="3665538"/>
          <p14:tracePt t="26226" x="3878263" y="3665538"/>
          <p14:tracePt t="26243" x="3962400" y="3649663"/>
          <p14:tracePt t="26259" x="3984625" y="3635375"/>
          <p14:tracePt t="26276" x="4008438" y="3597275"/>
          <p14:tracePt t="26293" x="4008438" y="3581400"/>
          <p14:tracePt t="26310" x="4008438" y="3573463"/>
          <p14:tracePt t="26327" x="4008438" y="3513138"/>
          <p14:tracePt t="26343" x="4008438" y="3505200"/>
          <p14:tracePt t="26431" x="4022725" y="3497263"/>
          <p14:tracePt t="26439" x="4038600" y="3497263"/>
          <p14:tracePt t="26447" x="4054475" y="3505200"/>
          <p14:tracePt t="26460" x="4060825" y="3505200"/>
          <p14:tracePt t="26476" x="4106863" y="3527425"/>
          <p14:tracePt t="26493" x="4221163" y="3641725"/>
          <p14:tracePt t="26510" x="4335463" y="3717925"/>
          <p14:tracePt t="26526" x="4373563" y="3725863"/>
          <p14:tracePt t="26879" x="4373563" y="3717925"/>
          <p14:tracePt t="26887" x="4389438" y="3695700"/>
          <p14:tracePt t="26895" x="4403725" y="3679825"/>
          <p14:tracePt t="27031" x="4419600" y="3665538"/>
          <p14:tracePt t="27039" x="4435475" y="3657600"/>
          <p14:tracePt t="27047" x="4465638" y="3649663"/>
          <p14:tracePt t="27060" x="4495800" y="3641725"/>
          <p14:tracePt t="27077" x="4556125" y="3627438"/>
          <p14:tracePt t="27093" x="4594225" y="3619500"/>
          <p14:tracePt t="27097" x="4618038" y="3619500"/>
          <p14:tracePt t="27110" x="4640263" y="3611563"/>
          <p14:tracePt t="27191" x="4656138" y="3611563"/>
          <p14:tracePt t="27199" x="4694238" y="3611563"/>
          <p14:tracePt t="27210" x="4740275" y="3611563"/>
          <p14:tracePt t="27227" x="4808538" y="3611563"/>
          <p14:tracePt t="27243" x="4906963" y="3611563"/>
          <p14:tracePt t="27259" x="4914900" y="3611563"/>
          <p14:tracePt t="27375" x="4930775" y="3611563"/>
          <p14:tracePt t="27383" x="4937125" y="3611563"/>
          <p14:tracePt t="27393" x="4960938" y="3619500"/>
          <p14:tracePt t="27410" x="4991100" y="3627438"/>
          <p14:tracePt t="27427" x="4999038" y="3627438"/>
          <p14:tracePt t="27631" x="5006975" y="3635375"/>
          <p14:tracePt t="27663" x="4975225" y="3635375"/>
          <p14:tracePt t="27671" x="4906963" y="3635375"/>
          <p14:tracePt t="27679" x="4830763" y="3635375"/>
          <p14:tracePt t="27693" x="4754563" y="3635375"/>
          <p14:tracePt t="27710" x="4511675" y="3641725"/>
          <p14:tracePt t="27727" x="4321175" y="3665538"/>
          <p14:tracePt t="27743" x="4259263" y="3665538"/>
          <p14:tracePt t="27760" x="4237038" y="3665538"/>
          <p14:tracePt t="27777" x="4213225" y="3665538"/>
          <p14:tracePt t="27793" x="4198938" y="3657600"/>
          <p14:tracePt t="27810" x="4191000" y="3657600"/>
          <p14:tracePt t="27827" x="4152900" y="3641725"/>
          <p14:tracePt t="27843" x="4144963" y="3641725"/>
          <p14:tracePt t="27877" x="4137025" y="3641725"/>
          <p14:tracePt t="27895" x="4152900" y="3641725"/>
          <p14:tracePt t="27911" x="4283075" y="3641725"/>
          <p14:tracePt t="27927" x="4473575" y="3641725"/>
          <p14:tracePt t="27943" x="4724400" y="3641725"/>
          <p14:tracePt t="27960" x="4922838" y="3641725"/>
          <p14:tracePt t="27977" x="4999038" y="3641725"/>
          <p14:tracePt t="28015" x="5006975" y="3649663"/>
          <p14:tracePt t="28027" x="4983163" y="3649663"/>
          <p14:tracePt t="28044" x="4800600" y="3695700"/>
          <p14:tracePt t="28060" x="4465638" y="3756025"/>
          <p14:tracePt t="28077" x="4022725" y="3779838"/>
          <p14:tracePt t="28094" x="3627438" y="3779838"/>
          <p14:tracePt t="28097" x="3475038" y="3771900"/>
          <p14:tracePt t="28110" x="3382963" y="3741738"/>
          <p14:tracePt t="28127" x="3368675" y="3733800"/>
          <p14:tracePt t="28144" x="3482975" y="3733800"/>
          <p14:tracePt t="28160" x="4098925" y="3733800"/>
          <p14:tracePt t="28177" x="4906963" y="3733800"/>
          <p14:tracePt t="28194" x="5622925" y="3733800"/>
          <p14:tracePt t="28210" x="5973763" y="3756025"/>
          <p14:tracePt t="28227" x="5997575" y="3756025"/>
          <p14:tracePt t="28243" x="6003925" y="3763963"/>
          <p14:tracePt t="28260" x="5905500" y="3733800"/>
          <p14:tracePt t="28277" x="5715000" y="3687763"/>
          <p14:tracePt t="28294" x="5372100" y="3657600"/>
          <p14:tracePt t="28311" x="5273675" y="3657600"/>
          <p14:tracePt t="29359" x="5265738" y="3657600"/>
          <p14:tracePt t="29367" x="5235575" y="3657600"/>
          <p14:tracePt t="29381" x="5197475" y="3657600"/>
          <p14:tracePt t="29394" x="5029200" y="3717925"/>
          <p14:tracePt t="29410" x="4770438" y="4008438"/>
          <p14:tracePt t="29427" x="4525963" y="4275138"/>
          <p14:tracePt t="29444" x="4259263" y="4449763"/>
          <p14:tracePt t="29460" x="3992563" y="4610100"/>
          <p14:tracePt t="29477" x="3763963" y="4716463"/>
          <p14:tracePt t="29494" x="3497263" y="4778375"/>
          <p14:tracePt t="29511" x="3352800" y="4784725"/>
          <p14:tracePt t="29527" x="3276600" y="4784725"/>
          <p14:tracePt t="29544" x="3216275" y="4762500"/>
          <p14:tracePt t="29561" x="3192463" y="4732338"/>
          <p14:tracePt t="29577" x="3178175" y="4716463"/>
          <p14:tracePt t="29615" x="3178175" y="4708525"/>
          <p14:tracePt t="29627" x="3178175" y="4694238"/>
          <p14:tracePt t="29644" x="3154363" y="4686300"/>
          <p14:tracePt t="29661" x="3146425" y="4686300"/>
          <p14:tracePt t="29677" x="3132138" y="4686300"/>
          <p14:tracePt t="29694" x="3108325" y="4678363"/>
          <p14:tracePt t="29759" x="3101975" y="4678363"/>
          <p14:tracePt t="29767" x="3101975" y="4686300"/>
          <p14:tracePt t="30015" x="3101975" y="4694238"/>
          <p14:tracePt t="30023" x="3116263" y="4702175"/>
          <p14:tracePt t="30031" x="3146425" y="4702175"/>
          <p14:tracePt t="30044" x="3208338" y="4702175"/>
          <p14:tracePt t="30061" x="3368675" y="4702175"/>
          <p14:tracePt t="30078" x="3597275" y="4702175"/>
          <p14:tracePt t="30094" x="3810000" y="4702175"/>
          <p14:tracePt t="30098" x="3886200" y="4702175"/>
          <p14:tracePt t="30111" x="4008438" y="4702175"/>
          <p14:tracePt t="30128" x="4054475" y="4702175"/>
          <p14:tracePt t="30144" x="4068763" y="4708525"/>
          <p14:tracePt t="30191" x="4106863" y="4724400"/>
          <p14:tracePt t="30199" x="4198938" y="4732338"/>
          <p14:tracePt t="30211" x="4335463" y="4732338"/>
          <p14:tracePt t="30228" x="4625975" y="4732338"/>
          <p14:tracePt t="30244" x="4860925" y="4732338"/>
          <p14:tracePt t="30261" x="5051425" y="4740275"/>
          <p14:tracePt t="30278" x="5105400" y="4740275"/>
          <p14:tracePt t="30951" x="5113338" y="4740275"/>
          <p14:tracePt t="30967" x="5121275" y="4740275"/>
          <p14:tracePt t="30975" x="5165725" y="4702175"/>
          <p14:tracePt t="30983" x="5203825" y="4664075"/>
          <p14:tracePt t="31064" x="5211763" y="4656138"/>
          <p14:tracePt t="31143" x="5219700" y="4656138"/>
          <p14:tracePt t="31151" x="5241925" y="4640263"/>
          <p14:tracePt t="31161" x="5265738" y="4625975"/>
          <p14:tracePt t="31178" x="5280025" y="4625975"/>
          <p14:tracePt t="31195" x="5287963" y="4618038"/>
          <p14:tracePt t="31211" x="5303838" y="4602163"/>
          <p14:tracePt t="31535" x="5334000" y="4572000"/>
          <p14:tracePt t="31543" x="5364163" y="4541838"/>
          <p14:tracePt t="31551" x="5380038" y="4525963"/>
          <p14:tracePt t="31663" x="5349875" y="4503738"/>
          <p14:tracePt t="31671" x="5287963" y="4487863"/>
          <p14:tracePt t="31679" x="5181600" y="4457700"/>
          <p14:tracePt t="31695" x="5006975" y="4403725"/>
          <p14:tracePt t="31712" x="4716463" y="4327525"/>
          <p14:tracePt t="31728" x="4213225" y="4068763"/>
          <p14:tracePt t="31745" x="3984625" y="3863975"/>
          <p14:tracePt t="31762" x="3902075" y="3741738"/>
          <p14:tracePt t="31778" x="3886200" y="3657600"/>
          <p14:tracePt t="31795" x="3886200" y="3603625"/>
          <p14:tracePt t="31812" x="3886200" y="3589338"/>
          <p14:tracePt t="31828" x="3886200" y="3581400"/>
          <p14:tracePt t="31943" x="3886200" y="3573463"/>
          <p14:tracePt t="31951" x="3886200" y="3559175"/>
          <p14:tracePt t="31962" x="3886200" y="3527425"/>
          <p14:tracePt t="31978" x="3886200" y="3521075"/>
          <p14:tracePt t="32095" x="3894138" y="3521075"/>
          <p14:tracePt t="32103" x="3894138" y="3535363"/>
          <p14:tracePt t="32112" x="3908425" y="3543300"/>
          <p14:tracePt t="32128" x="3940175" y="3619500"/>
          <p14:tracePt t="32145" x="3954463" y="3679825"/>
          <p14:tracePt t="32162" x="3954463" y="3687763"/>
          <p14:tracePt t="32568" x="3954463" y="3673475"/>
          <p14:tracePt t="32575" x="3954463" y="3665538"/>
          <p14:tracePt t="34207" x="3992563" y="3741738"/>
          <p14:tracePt t="34215" x="4068763" y="3856038"/>
          <p14:tracePt t="34223" x="4144963" y="3962400"/>
          <p14:tracePt t="34231" x="4305300" y="4122738"/>
          <p14:tracePt t="34246" x="4541838" y="4305300"/>
          <p14:tracePt t="34262" x="4702175" y="4381500"/>
          <p14:tracePt t="34279" x="4854575" y="4435475"/>
          <p14:tracePt t="34295" x="4922838" y="4473575"/>
          <p14:tracePt t="34312" x="4953000" y="4473575"/>
          <p14:tracePt t="34329" x="5013325" y="4473575"/>
          <p14:tracePt t="34345" x="5127625" y="4389438"/>
          <p14:tracePt t="34362" x="5181600" y="4283075"/>
          <p14:tracePt t="34379" x="5241925" y="4160838"/>
          <p14:tracePt t="34395" x="5273675" y="4092575"/>
          <p14:tracePt t="34412" x="5280025" y="4076700"/>
          <p14:tracePt t="34429" x="5280025" y="4068763"/>
          <p14:tracePt t="34462" x="5287963" y="4060825"/>
          <p14:tracePt t="34479" x="5410200" y="4114800"/>
          <p14:tracePt t="34495" x="5921375" y="4541838"/>
          <p14:tracePt t="34513" x="6270625" y="4884738"/>
          <p14:tracePt t="34529" x="6446838" y="5105400"/>
          <p14:tracePt t="34546" x="6492875" y="5159375"/>
          <p14:tracePt t="34591" x="6499225" y="5159375"/>
          <p14:tracePt t="34600" x="6484938" y="5013325"/>
          <p14:tracePt t="34613" x="6438900" y="4770438"/>
          <p14:tracePt t="34629" x="6378575" y="4487863"/>
          <p14:tracePt t="34646" x="6378575" y="4321175"/>
          <p14:tracePt t="34663" x="6400800" y="4168775"/>
          <p14:tracePt t="34679" x="6469063" y="4122738"/>
          <p14:tracePt t="34696" x="6591300" y="4092575"/>
          <p14:tracePt t="34713" x="6765925" y="4092575"/>
          <p14:tracePt t="34729" x="6942138" y="4092575"/>
          <p14:tracePt t="34746" x="7056438" y="4092575"/>
          <p14:tracePt t="34783" x="7064375" y="4098925"/>
          <p14:tracePt t="34799" x="7056438" y="4098925"/>
          <p14:tracePt t="34813" x="7010400" y="4098925"/>
          <p14:tracePt t="34829" x="6865938" y="4160838"/>
          <p14:tracePt t="34846" x="6384925" y="4335463"/>
          <p14:tracePt t="34863" x="5807075" y="4435475"/>
          <p14:tracePt t="34879" x="5364163" y="4435475"/>
          <p14:tracePt t="34896" x="5021263" y="4365625"/>
          <p14:tracePt t="34913" x="4784725" y="4244975"/>
          <p14:tracePt t="34929" x="4670425" y="4137025"/>
          <p14:tracePt t="34946" x="4640263" y="4030663"/>
          <p14:tracePt t="34963" x="4640263" y="3902075"/>
          <p14:tracePt t="34979" x="4656138" y="3756025"/>
          <p14:tracePt t="34996" x="4670425" y="3679825"/>
          <p14:tracePt t="35013" x="4702175" y="3635375"/>
          <p14:tracePt t="35048" x="4694238" y="3619500"/>
          <p14:tracePt t="35063" x="4640263" y="3611563"/>
          <p14:tracePt t="35079" x="4572000" y="3589338"/>
          <p14:tracePt t="35096" x="4479925" y="3573463"/>
          <p14:tracePt t="35113" x="4449763" y="3565525"/>
          <p14:tracePt t="35130" x="4435475" y="3565525"/>
          <p14:tracePt t="35199" x="4449763" y="3565525"/>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835379" y="1019069"/>
            <a:ext cx="79925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32075" t="35562" r="12236" b="19389"/>
          <a:stretch/>
        </p:blipFill>
        <p:spPr>
          <a:xfrm>
            <a:off x="447437" y="1847234"/>
            <a:ext cx="6930904" cy="3153744"/>
          </a:xfrm>
          <a:prstGeom prst="rect">
            <a:avLst/>
          </a:prstGeom>
        </p:spPr>
      </p:pic>
      <p:sp>
        <p:nvSpPr>
          <p:cNvPr id="8" name="TextBox 7"/>
          <p:cNvSpPr txBox="1"/>
          <p:nvPr/>
        </p:nvSpPr>
        <p:spPr>
          <a:xfrm>
            <a:off x="7529022" y="2546943"/>
            <a:ext cx="4299656" cy="1754326"/>
          </a:xfrm>
          <a:prstGeom prst="rect">
            <a:avLst/>
          </a:prstGeom>
          <a:solidFill>
            <a:schemeClr val="bg1"/>
          </a:solidFill>
        </p:spPr>
        <p:txBody>
          <a:bodyPr wrap="square" rtlCol="0">
            <a:spAutoFit/>
          </a:bodyPr>
          <a:lstStyle/>
          <a:p>
            <a:pPr algn="r">
              <a:lnSpc>
                <a:spcPct val="150000"/>
              </a:lnSpc>
            </a:pPr>
            <a:r>
              <a:rPr lang="ar-EG" dirty="0">
                <a:latin typeface="Times New Roman" panose="02020603050405020304" pitchFamily="18" charset="0"/>
                <a:cs typeface="Times New Roman" panose="02020603050405020304" pitchFamily="18" charset="0"/>
              </a:rPr>
              <a:t>في بيتسبرغ، بنسلفانيا، حوالي 56٪ من أيام السنة غائمة. أوجد المتوسط ​​والتباين والانحراف المعياري لعدد الأيام الغائمة خلال شهر يونيو. (المصدر: المركز الوطني للبيانات المناخية)</a:t>
            </a:r>
            <a:endParaRPr lang="en-US" sz="2400" dirty="0"/>
          </a:p>
        </p:txBody>
      </p:sp>
    </p:spTree>
    <p:extLst>
      <p:ext uri="{BB962C8B-B14F-4D97-AF65-F5344CB8AC3E}">
        <p14:creationId xmlns:p14="http://schemas.microsoft.com/office/powerpoint/2010/main" val="2557839457"/>
      </p:ext>
    </p:extLst>
  </p:cSld>
  <p:clrMapOvr>
    <a:masterClrMapping/>
  </p:clrMapOvr>
  <mc:AlternateContent xmlns:mc="http://schemas.openxmlformats.org/markup-compatibility/2006" xmlns:p14="http://schemas.microsoft.com/office/powerpoint/2010/main">
    <mc:Choice Requires="p14">
      <p:transition p14:dur="10" advTm="115880"/>
    </mc:Choice>
    <mc:Fallback xmlns="">
      <p:transition advTm="115880"/>
    </mc:Fallback>
  </mc:AlternateContent>
  <p:timing>
    <p:tnLst>
      <p:par>
        <p:cTn id="1" dur="indefinite" restart="never" nodeType="tmRoot"/>
      </p:par>
    </p:tnLst>
  </p:timing>
  <p:extLst mod="1">
    <p:ext uri="{3A86A75C-4F4B-4683-9AE1-C65F6400EC91}">
      <p14:laserTraceLst xmlns:p14="http://schemas.microsoft.com/office/powerpoint/2010/main">
        <p14:tracePtLst>
          <p14:tracePt t="575" x="4427538" y="3565525"/>
          <p14:tracePt t="583" x="4403725" y="3559175"/>
          <p14:tracePt t="591" x="4397375" y="3559175"/>
          <p14:tracePt t="599" x="4389438" y="3551238"/>
          <p14:tracePt t="615" x="4381500" y="3551238"/>
          <p14:tracePt t="631" x="4365625" y="3543300"/>
          <p14:tracePt t="647" x="4359275" y="3543300"/>
          <p14:tracePt t="664" x="4351338" y="3543300"/>
          <p14:tracePt t="681" x="4335463" y="3527425"/>
          <p14:tracePt t="697" x="4283075" y="3444875"/>
          <p14:tracePt t="714" x="4213225" y="3322638"/>
          <p14:tracePt t="731" x="4213225" y="3276600"/>
          <p14:tracePt t="747" x="4335463" y="3216275"/>
          <p14:tracePt t="764" x="4343400" y="3216275"/>
          <p14:tracePt t="1207" x="4343400" y="3208338"/>
          <p14:tracePt t="1215" x="4351338" y="3208338"/>
          <p14:tracePt t="1239" x="4359275" y="3208338"/>
          <p14:tracePt t="1263" x="4365625" y="3208338"/>
          <p14:tracePt t="1271" x="4389438" y="3222625"/>
          <p14:tracePt t="1295" x="4389438" y="3230563"/>
          <p14:tracePt t="1311" x="4389438" y="3238500"/>
          <p14:tracePt t="1319" x="4389438" y="3246438"/>
          <p14:tracePt t="1331" x="4397375" y="3246438"/>
          <p14:tracePt t="1347" x="4397375" y="3254375"/>
          <p14:tracePt t="1364" x="4411663" y="3254375"/>
          <p14:tracePt t="4127" x="4389438" y="3254375"/>
          <p14:tracePt t="4135" x="4321175" y="3238500"/>
          <p14:tracePt t="4143" x="4267200" y="3230563"/>
          <p14:tracePt t="4151" x="4213225" y="3208338"/>
          <p14:tracePt t="4165" x="4152900" y="3192463"/>
          <p14:tracePt t="4183" x="3703638" y="3063875"/>
          <p14:tracePt t="4199" x="3565525" y="3001963"/>
          <p14:tracePt t="4215" x="3551238" y="3001963"/>
          <p14:tracePt t="4295" x="3543300" y="2994025"/>
          <p14:tracePt t="4303" x="3535363" y="2987675"/>
          <p14:tracePt t="4311" x="3513138" y="2949575"/>
          <p14:tracePt t="4319" x="3497263" y="2933700"/>
          <p14:tracePt t="4332" x="3497263" y="2925763"/>
          <p14:tracePt t="4567" x="3489325" y="2925763"/>
          <p14:tracePt t="4591" x="3482975" y="2887663"/>
          <p14:tracePt t="5103" x="3482975" y="2879725"/>
          <p14:tracePt t="5183" x="3482975" y="2887663"/>
          <p14:tracePt t="5199" x="3475038" y="2903538"/>
          <p14:tracePt t="5215" x="3475038" y="2911475"/>
          <p14:tracePt t="5231" x="3475038" y="2917825"/>
          <p14:tracePt t="5271" x="3475038" y="2925763"/>
          <p14:tracePt t="5279" x="3475038" y="2933700"/>
          <p14:tracePt t="6471" x="3444875" y="2933700"/>
          <p14:tracePt t="6479" x="3421063" y="2933700"/>
          <p14:tracePt t="6487" x="3375025" y="2917825"/>
          <p14:tracePt t="6499" x="3330575" y="2903538"/>
          <p14:tracePt t="6516" x="3230563" y="2879725"/>
          <p14:tracePt t="6533" x="3132138" y="2879725"/>
          <p14:tracePt t="6549" x="3025775" y="2903538"/>
          <p14:tracePt t="6567" x="2955925" y="2925763"/>
          <p14:tracePt t="6583" x="2949575" y="2933700"/>
          <p14:tracePt t="19647" x="2971800" y="2933700"/>
          <p14:tracePt t="19656" x="3032125" y="2933700"/>
          <p14:tracePt t="19663" x="3124200" y="2933700"/>
          <p14:tracePt t="19671" x="3222625" y="2955925"/>
          <p14:tracePt t="19688" x="3603625" y="2879725"/>
          <p14:tracePt t="19704" x="4106863" y="2598738"/>
          <p14:tracePt t="19721" x="4381500" y="2346325"/>
          <p14:tracePt t="19738" x="4556125" y="2057400"/>
          <p14:tracePt t="19754" x="4822825" y="1592263"/>
          <p14:tracePt t="19771" x="5021263" y="1196975"/>
          <p14:tracePt t="19788" x="5105400" y="982663"/>
          <p14:tracePt t="19805" x="5143500" y="868363"/>
          <p14:tracePt t="19807" x="5143500" y="854075"/>
          <p14:tracePt t="20015" x="5151438" y="846138"/>
          <p14:tracePt t="20023" x="5189538" y="830263"/>
          <p14:tracePt t="20031" x="5364163" y="746125"/>
          <p14:tracePt t="20039" x="5486400" y="715963"/>
          <p14:tracePt t="20054" x="5554663" y="715963"/>
          <p14:tracePt t="20071" x="5562600" y="715963"/>
          <p14:tracePt t="20088" x="5630863" y="936625"/>
          <p14:tracePt t="20104" x="5821363" y="1638300"/>
          <p14:tracePt t="20121" x="6080125" y="2286000"/>
          <p14:tracePt t="20138" x="6408738" y="2841625"/>
          <p14:tracePt t="20155" x="6689725" y="3132138"/>
          <p14:tracePt t="20171" x="6865938" y="3246438"/>
          <p14:tracePt t="20188" x="6888163" y="3246438"/>
          <p14:tracePt t="20231" x="6850063" y="3246438"/>
          <p14:tracePt t="20239" x="6781800" y="3246438"/>
          <p14:tracePt t="20255" x="6637338" y="3216275"/>
          <p14:tracePt t="20271" x="6492875" y="3178175"/>
          <p14:tracePt t="20288" x="6346825" y="3178175"/>
          <p14:tracePt t="20305" x="6308725" y="3184525"/>
          <p14:tracePt t="20327" x="6302375" y="3238500"/>
          <p14:tracePt t="20338" x="6302375" y="3306763"/>
          <p14:tracePt t="20355" x="6302375" y="3368675"/>
          <p14:tracePt t="20371" x="6324600" y="3421063"/>
          <p14:tracePt t="20388" x="6332538" y="3421063"/>
          <p14:tracePt t="20423" x="6332538" y="3382963"/>
          <p14:tracePt t="20439" x="6332538" y="3238500"/>
          <p14:tracePt t="20455" x="6240463" y="3116263"/>
          <p14:tracePt t="20471" x="6080125" y="2979738"/>
          <p14:tracePt t="20488" x="5943600" y="2879725"/>
          <p14:tracePt t="20505" x="5837238" y="2803525"/>
          <p14:tracePt t="20521" x="5821363" y="2789238"/>
          <p14:tracePt t="20555" x="5813425" y="2781300"/>
          <p14:tracePt t="20571" x="5821363" y="2727325"/>
          <p14:tracePt t="20588" x="5867400" y="2720975"/>
          <p14:tracePt t="20605" x="5921375" y="2667000"/>
          <p14:tracePt t="20621" x="5927725" y="2667000"/>
          <p14:tracePt t="20680" x="5921375" y="2659063"/>
          <p14:tracePt t="20687" x="5889625" y="2659063"/>
          <p14:tracePt t="20695" x="5859463" y="2651125"/>
          <p14:tracePt t="20705" x="5829300" y="2651125"/>
          <p14:tracePt t="20721" x="5783263" y="2644775"/>
          <p14:tracePt t="20738" x="5745163" y="2644775"/>
          <p14:tracePt t="20755" x="5707063" y="2644775"/>
          <p14:tracePt t="20807" x="5745163" y="2644775"/>
          <p14:tracePt t="20815" x="5783263" y="2644775"/>
          <p14:tracePt t="20823" x="5837238" y="2644775"/>
          <p14:tracePt t="20838" x="5845175" y="2644775"/>
          <p14:tracePt t="20911" x="5829300" y="2644775"/>
          <p14:tracePt t="20919" x="5807075" y="2644775"/>
          <p14:tracePt t="20927" x="5791200" y="2644775"/>
          <p14:tracePt t="20938" x="5783263" y="2644775"/>
          <p14:tracePt t="20955" x="5768975" y="2644775"/>
          <p14:tracePt t="20999" x="5775325" y="2644775"/>
          <p14:tracePt t="21007" x="5813425" y="2644775"/>
          <p14:tracePt t="21015" x="5859463" y="2651125"/>
          <p14:tracePt t="21023" x="5867400" y="2651125"/>
          <p14:tracePt t="21038" x="5875338" y="2651125"/>
          <p14:tracePt t="23959" x="5875338" y="2667000"/>
          <p14:tracePt t="23967" x="5867400" y="2667000"/>
          <p14:tracePt t="23975" x="5837238" y="2674938"/>
          <p14:tracePt t="23989" x="5775325" y="2751138"/>
          <p14:tracePt t="24006" x="5562600" y="3001963"/>
          <p14:tracePt t="24023" x="5432425" y="3124200"/>
          <p14:tracePt t="24039" x="5295900" y="3230563"/>
          <p14:tracePt t="24056" x="5227638" y="3276600"/>
          <p14:tracePt t="24073" x="5151438" y="3330575"/>
          <p14:tracePt t="24089" x="5121275" y="3368675"/>
          <p14:tracePt t="24106" x="5037138" y="3436938"/>
          <p14:tracePt t="24123" x="4906963" y="3543300"/>
          <p14:tracePt t="24139" x="4740275" y="3657600"/>
          <p14:tracePt t="24156" x="4564063" y="3787775"/>
          <p14:tracePt t="24173" x="4411663" y="3863975"/>
          <p14:tracePt t="24189" x="4283075" y="3940175"/>
          <p14:tracePt t="24206" x="4198938" y="3992563"/>
          <p14:tracePt t="24223" x="4168775" y="4022725"/>
          <p14:tracePt t="24239" x="4122738" y="4068763"/>
          <p14:tracePt t="24256" x="4076700" y="4122738"/>
          <p14:tracePt t="24273" x="4008438" y="4183063"/>
          <p14:tracePt t="24289" x="3946525" y="4244975"/>
          <p14:tracePt t="24306" x="3902075" y="4283075"/>
          <p14:tracePt t="24322" x="3870325" y="4297363"/>
          <p14:tracePt t="24339" x="3840163" y="4321175"/>
          <p14:tracePt t="24356" x="3810000" y="4343400"/>
          <p14:tracePt t="24373" x="3779838" y="4381500"/>
          <p14:tracePt t="24389" x="3749675" y="4427538"/>
          <p14:tracePt t="24407" x="3741738" y="4487863"/>
          <p14:tracePt t="24423" x="3741738" y="4503738"/>
          <p14:tracePt t="24463" x="3741738" y="4511675"/>
          <p14:tracePt t="24479" x="3756025" y="4525963"/>
          <p14:tracePt t="24489" x="3787775" y="4533900"/>
          <p14:tracePt t="24506" x="3848100" y="4541838"/>
          <p14:tracePt t="24523" x="3954463" y="4541838"/>
          <p14:tracePt t="24539" x="4076700" y="4541838"/>
          <p14:tracePt t="24556" x="4168775" y="4541838"/>
          <p14:tracePt t="24573" x="4183063" y="4541838"/>
          <p14:tracePt t="24631" x="4206875" y="4541838"/>
          <p14:tracePt t="24639" x="4237038" y="4533900"/>
          <p14:tracePt t="24647" x="4283075" y="4525963"/>
          <p14:tracePt t="24656" x="4351338" y="4525963"/>
          <p14:tracePt t="24673" x="4511675" y="4518025"/>
          <p14:tracePt t="24690" x="4694238" y="4518025"/>
          <p14:tracePt t="24706" x="4822825" y="4518025"/>
          <p14:tracePt t="24723" x="4846638" y="4518025"/>
          <p14:tracePt t="24775" x="4854575" y="4511675"/>
          <p14:tracePt t="24783" x="4830763" y="4503738"/>
          <p14:tracePt t="24791" x="4800600" y="4495800"/>
          <p14:tracePt t="24806" x="4724400" y="4495800"/>
          <p14:tracePt t="24823" x="4587875" y="4495800"/>
          <p14:tracePt t="24840" x="4465638" y="4495800"/>
          <p14:tracePt t="24856" x="4381500" y="4495800"/>
          <p14:tracePt t="24873" x="4327525" y="4503738"/>
          <p14:tracePt t="24919" x="4335463" y="4503738"/>
          <p14:tracePt t="24927" x="4381500" y="4503738"/>
          <p14:tracePt t="24940" x="4457700" y="4503738"/>
          <p14:tracePt t="24956" x="4579938" y="4503738"/>
          <p14:tracePt t="24973" x="4602163" y="4503738"/>
          <p14:tracePt t="26350" x="4664075" y="4503738"/>
          <p14:tracePt t="26358" x="4762500" y="4503738"/>
          <p14:tracePt t="26366" x="4937125" y="4479925"/>
          <p14:tracePt t="26374" x="5113338" y="4457700"/>
          <p14:tracePt t="26390" x="5227638" y="4457700"/>
          <p14:tracePt t="26407" x="5524500" y="4457700"/>
          <p14:tracePt t="26423" x="5661025" y="4457700"/>
          <p14:tracePt t="26440" x="5668963" y="4457700"/>
          <p14:tracePt t="26999" x="5707063" y="4457700"/>
          <p14:tracePt t="27007" x="5737225" y="4457700"/>
          <p14:tracePt t="27015" x="5768975" y="4457700"/>
          <p14:tracePt t="27024" x="5775325" y="4465638"/>
          <p14:tracePt t="27040" x="5791200" y="4465638"/>
          <p14:tracePt t="27295" x="5807075" y="4473575"/>
          <p14:tracePt t="27423" x="5813425" y="4473575"/>
          <p14:tracePt t="27431" x="5851525" y="4473575"/>
          <p14:tracePt t="27440" x="5883275" y="4473575"/>
          <p14:tracePt t="27457" x="5905500" y="4473575"/>
          <p14:tracePt t="27474" x="5973763" y="4473575"/>
          <p14:tracePt t="27491" x="6035675" y="4473575"/>
          <p14:tracePt t="27507" x="6065838" y="4479925"/>
          <p14:tracePt t="28183" x="6049963" y="4479925"/>
          <p14:tracePt t="28191" x="6035675" y="4479925"/>
          <p14:tracePt t="28199" x="6019800" y="4479925"/>
          <p14:tracePt t="28207" x="6011863" y="4479925"/>
          <p14:tracePt t="35775" x="5997575" y="4479925"/>
          <p14:tracePt t="35783" x="5959475" y="4473575"/>
          <p14:tracePt t="35794" x="5935663" y="4473575"/>
          <p14:tracePt t="35810" x="5859463" y="4449763"/>
          <p14:tracePt t="35827" x="5730875" y="4411663"/>
          <p14:tracePt t="35844" x="5584825" y="4359275"/>
          <p14:tracePt t="35847" x="5470525" y="4305300"/>
          <p14:tracePt t="35860" x="5257800" y="4198938"/>
          <p14:tracePt t="35877" x="4876800" y="4008438"/>
          <p14:tracePt t="35894" x="4587875" y="3779838"/>
          <p14:tracePt t="35911" x="4449763" y="3649663"/>
          <p14:tracePt t="35927" x="4343400" y="3513138"/>
          <p14:tracePt t="35944" x="4267200" y="3382963"/>
          <p14:tracePt t="35960" x="4229100" y="3284538"/>
          <p14:tracePt t="35977" x="4206875" y="3222625"/>
          <p14:tracePt t="35994" x="4206875" y="3200400"/>
          <p14:tracePt t="36027" x="4206875" y="3192463"/>
          <p14:tracePt t="36044" x="4183063" y="3116263"/>
          <p14:tracePt t="36060" x="4183063" y="3108325"/>
          <p14:tracePt t="36095" x="4183063" y="3101975"/>
          <p14:tracePt t="36111" x="4183063" y="3040063"/>
          <p14:tracePt t="36127" x="4183063" y="3009900"/>
          <p14:tracePt t="36144" x="4183063" y="2994025"/>
          <p14:tracePt t="36160" x="4183063" y="2949575"/>
          <p14:tracePt t="36679" x="4191000" y="2949575"/>
          <p14:tracePt t="36687" x="4206875" y="2949575"/>
          <p14:tracePt t="36695" x="4229100" y="2949575"/>
          <p14:tracePt t="36710" x="4251325" y="2949575"/>
          <p14:tracePt t="36727" x="4275138" y="2955925"/>
          <p14:tracePt t="36744" x="4283075" y="2955925"/>
          <p14:tracePt t="36761" x="4289425" y="2955925"/>
          <p14:tracePt t="36848" x="4297363" y="2955925"/>
          <p14:tracePt t="36855" x="4327525" y="2955925"/>
          <p14:tracePt t="36863" x="4373563" y="2963863"/>
          <p14:tracePt t="36877" x="4449763" y="2963863"/>
          <p14:tracePt t="36894" x="4579938" y="2971800"/>
          <p14:tracePt t="36911" x="4625975" y="2971800"/>
          <p14:tracePt t="36927" x="4686300" y="2971800"/>
          <p14:tracePt t="37319" x="4702175" y="2979738"/>
          <p14:tracePt t="37327" x="4770438" y="3001963"/>
          <p14:tracePt t="37334" x="4876800" y="3009900"/>
          <p14:tracePt t="37344" x="5075238" y="3009900"/>
          <p14:tracePt t="37361" x="5426075" y="3009900"/>
          <p14:tracePt t="37377" x="5630863" y="3009900"/>
          <p14:tracePt t="37394" x="5753100" y="3009900"/>
          <p14:tracePt t="37411" x="5761038" y="3009900"/>
          <p14:tracePt t="37607" x="5783263" y="3009900"/>
          <p14:tracePt t="37615" x="5859463" y="2994025"/>
          <p14:tracePt t="37623" x="5913438" y="2987675"/>
          <p14:tracePt t="37631" x="5943600" y="2979738"/>
          <p14:tracePt t="37644" x="5943600" y="2971800"/>
          <p14:tracePt t="37888" x="5973763" y="2971800"/>
          <p14:tracePt t="37896" x="6057900" y="2971800"/>
          <p14:tracePt t="37903" x="6240463" y="2955925"/>
          <p14:tracePt t="37912" x="6454775" y="2955925"/>
          <p14:tracePt t="37928" x="6827838" y="2941638"/>
          <p14:tracePt t="37944" x="7261225" y="2879725"/>
          <p14:tracePt t="37961" x="7483475" y="2873375"/>
          <p14:tracePt t="37978" x="7505700" y="2873375"/>
          <p14:tracePt t="38011" x="7513638" y="2873375"/>
          <p14:tracePt t="38071" x="7551738" y="2857500"/>
          <p14:tracePt t="38079" x="7604125" y="2849563"/>
          <p14:tracePt t="38087" x="7635875" y="2841625"/>
          <p14:tracePt t="38095" x="7666038" y="2841625"/>
          <p14:tracePt t="38111" x="7772400" y="2819400"/>
          <p14:tracePt t="38128" x="7840663" y="2819400"/>
          <p14:tracePt t="38144" x="7864475" y="2819400"/>
          <p14:tracePt t="38327" x="7794625" y="2819400"/>
          <p14:tracePt t="38335" x="7680325" y="2803525"/>
          <p14:tracePt t="38344" x="7489825" y="2797175"/>
          <p14:tracePt t="38361" x="6743700" y="2903538"/>
          <p14:tracePt t="38378" x="5737225" y="2987675"/>
          <p14:tracePt t="38395" x="4640263" y="3048000"/>
          <p14:tracePt t="38411" x="3527425" y="3048000"/>
          <p14:tracePt t="38428" x="2613025" y="3124200"/>
          <p14:tracePt t="38445" x="2049463" y="3200400"/>
          <p14:tracePt t="38461" x="1714500" y="3254375"/>
          <p14:tracePt t="38479" x="1493838" y="3336925"/>
          <p14:tracePt t="38494" x="1409700" y="3375025"/>
          <p14:tracePt t="38511" x="1355725" y="3390900"/>
          <p14:tracePt t="38528" x="1303338" y="3413125"/>
          <p14:tracePt t="38545" x="1273175" y="3429000"/>
          <p14:tracePt t="38561" x="1235075" y="3436938"/>
          <p14:tracePt t="38578" x="1196975" y="3444875"/>
          <p14:tracePt t="38595" x="1158875" y="3444875"/>
          <p14:tracePt t="38611" x="1127125" y="3444875"/>
          <p14:tracePt t="38628" x="1096963" y="3459163"/>
          <p14:tracePt t="38735" x="1104900" y="3467100"/>
          <p14:tracePt t="38743" x="1165225" y="3497263"/>
          <p14:tracePt t="38751" x="1227138" y="3513138"/>
          <p14:tracePt t="38761" x="1311275" y="3527425"/>
          <p14:tracePt t="38778" x="1608138" y="3551238"/>
          <p14:tracePt t="38795" x="1874838" y="3551238"/>
          <p14:tracePt t="38811" x="2079625" y="3551238"/>
          <p14:tracePt t="38828" x="2232025" y="3551238"/>
          <p14:tracePt t="38845" x="2278063" y="3535363"/>
          <p14:tracePt t="38911" x="2308225" y="3521075"/>
          <p14:tracePt t="38919" x="2392363" y="3482975"/>
          <p14:tracePt t="38928" x="2484438" y="3444875"/>
          <p14:tracePt t="38945" x="2659063" y="3421063"/>
          <p14:tracePt t="38961" x="2865438" y="3406775"/>
          <p14:tracePt t="38978" x="2987675" y="3406775"/>
          <p14:tracePt t="38995" x="2994025" y="3406775"/>
          <p14:tracePt t="39127" x="3009900" y="3398838"/>
          <p14:tracePt t="39135" x="3032125" y="3398838"/>
          <p14:tracePt t="39145" x="3108325" y="3375025"/>
          <p14:tracePt t="39162" x="3306763" y="3360738"/>
          <p14:tracePt t="39178" x="3521075" y="3322638"/>
          <p14:tracePt t="39195" x="3741738" y="3322638"/>
          <p14:tracePt t="39211" x="3848100" y="3322638"/>
          <p14:tracePt t="39303" x="3856038" y="3322638"/>
          <p14:tracePt t="39311" x="3902075" y="3314700"/>
          <p14:tracePt t="39319" x="3954463" y="3292475"/>
          <p14:tracePt t="39328" x="4030663" y="3284538"/>
          <p14:tracePt t="39345" x="4092575" y="3284538"/>
          <p14:tracePt t="39361" x="4168775" y="3276600"/>
          <p14:tracePt t="39378" x="4183063" y="3268663"/>
          <p14:tracePt t="39656" x="4152900" y="3260725"/>
          <p14:tracePt t="39663" x="4106863" y="3260725"/>
          <p14:tracePt t="39671" x="4054475" y="3254375"/>
          <p14:tracePt t="39679" x="4000500" y="3230563"/>
          <p14:tracePt t="39695" x="3916363" y="3222625"/>
          <p14:tracePt t="39712" x="3817938" y="3222625"/>
          <p14:tracePt t="39728" x="3779838" y="3222625"/>
          <p14:tracePt t="39879" x="3771900" y="3230563"/>
          <p14:tracePt t="39935" x="3771900" y="3254375"/>
          <p14:tracePt t="39943" x="3771900" y="3276600"/>
          <p14:tracePt t="39991" x="3771900" y="3284538"/>
          <p14:tracePt t="40007" x="3771900" y="3292475"/>
          <p14:tracePt t="40015" x="3779838" y="3292475"/>
          <p14:tracePt t="40023" x="3794125" y="3298825"/>
          <p14:tracePt t="40031" x="3802063" y="3298825"/>
          <p14:tracePt t="40045" x="3810000" y="3298825"/>
          <p14:tracePt t="40062" x="3848100" y="3306763"/>
          <p14:tracePt t="40078" x="3863975" y="3306763"/>
          <p14:tracePt t="40112" x="3870325" y="3306763"/>
          <p14:tracePt t="40128" x="3908425" y="3306763"/>
          <p14:tracePt t="40145" x="3962400" y="3298825"/>
          <p14:tracePt t="40162" x="4022725" y="3292475"/>
          <p14:tracePt t="40179" x="4084638" y="3276600"/>
          <p14:tracePt t="40195" x="4144963" y="3268663"/>
          <p14:tracePt t="40212" x="4183063" y="3260725"/>
          <p14:tracePt t="40228" x="4206875" y="3254375"/>
          <p14:tracePt t="40245" x="4213225" y="3254375"/>
          <p14:tracePt t="40263" x="4267200" y="3238500"/>
          <p14:tracePt t="40278" x="4321175" y="3238500"/>
          <p14:tracePt t="40295" x="4397375" y="3230563"/>
          <p14:tracePt t="40312" x="4457700" y="3230563"/>
          <p14:tracePt t="40328" x="4511675" y="3230563"/>
          <p14:tracePt t="40345" x="4610100" y="3222625"/>
          <p14:tracePt t="40362" x="4640263" y="3222625"/>
          <p14:tracePt t="40379" x="4708525" y="3222625"/>
          <p14:tracePt t="40395" x="4822825" y="3222625"/>
          <p14:tracePt t="40412" x="4876800" y="3222625"/>
          <p14:tracePt t="40429" x="4999038" y="3208338"/>
          <p14:tracePt t="40445" x="5059363" y="3200400"/>
          <p14:tracePt t="40463" x="5151438" y="3200400"/>
          <p14:tracePt t="40479" x="5173663" y="3200400"/>
          <p14:tracePt t="40495" x="5203825" y="3200400"/>
          <p14:tracePt t="40512" x="5265738" y="3200400"/>
          <p14:tracePt t="40529" x="5318125" y="3200400"/>
          <p14:tracePt t="40545" x="5387975" y="3200400"/>
          <p14:tracePt t="40562" x="5494338" y="3200400"/>
          <p14:tracePt t="40579" x="5554663" y="3200400"/>
          <p14:tracePt t="40595" x="5668963" y="3208338"/>
          <p14:tracePt t="40612" x="5707063" y="3208338"/>
          <p14:tracePt t="40629" x="5730875" y="3216275"/>
          <p14:tracePt t="40645" x="5753100" y="3222625"/>
          <p14:tracePt t="40662" x="5799138" y="3238500"/>
          <p14:tracePt t="40679" x="5807075" y="3246438"/>
          <p14:tracePt t="40712" x="5867400" y="3260725"/>
          <p14:tracePt t="40729" x="5989638" y="3306763"/>
          <p14:tracePt t="40745" x="6027738" y="3306763"/>
          <p14:tracePt t="40762" x="6080125" y="3314700"/>
          <p14:tracePt t="40779" x="6172200" y="3322638"/>
          <p14:tracePt t="40795" x="6180138" y="3322638"/>
          <p14:tracePt t="41327" x="6194425" y="3322638"/>
          <p14:tracePt t="41375" x="6202363" y="3322638"/>
          <p14:tracePt t="41407" x="6210300" y="3322638"/>
          <p14:tracePt t="41415" x="6226175" y="3322638"/>
          <p14:tracePt t="41423" x="6264275" y="3306763"/>
          <p14:tracePt t="41431" x="6332538" y="3284538"/>
          <p14:tracePt t="41446" x="6408738" y="3254375"/>
          <p14:tracePt t="41462" x="6454775" y="3230563"/>
          <p14:tracePt t="41479" x="6607175" y="3192463"/>
          <p14:tracePt t="41496" x="6667500" y="3184525"/>
          <p14:tracePt t="41512" x="6743700" y="3178175"/>
          <p14:tracePt t="41529" x="6789738" y="3162300"/>
          <p14:tracePt t="41546" x="6804025" y="3154363"/>
          <p14:tracePt t="41562" x="6819900" y="3154363"/>
          <p14:tracePt t="41579" x="6873875" y="3154363"/>
          <p14:tracePt t="41596" x="6942138" y="3154363"/>
          <p14:tracePt t="41612" x="7056438" y="3154363"/>
          <p14:tracePt t="41629" x="7178675" y="3154363"/>
          <p14:tracePt t="41646" x="7345363" y="3170238"/>
          <p14:tracePt t="41662" x="7383463" y="3178175"/>
          <p14:tracePt t="41679" x="7451725" y="3178175"/>
          <p14:tracePt t="41696" x="7483475" y="3178175"/>
          <p14:tracePt t="41712" x="7513638" y="3178175"/>
          <p14:tracePt t="41729" x="7573963" y="3178175"/>
          <p14:tracePt t="41746" x="7680325" y="3178175"/>
          <p14:tracePt t="41762" x="7772400" y="3178175"/>
          <p14:tracePt t="41779" x="7826375" y="3178175"/>
          <p14:tracePt t="41796" x="7878763" y="3178175"/>
          <p14:tracePt t="41812" x="7940675" y="3162300"/>
          <p14:tracePt t="41829" x="7970838" y="3154363"/>
          <p14:tracePt t="41846" x="8054975" y="3132138"/>
          <p14:tracePt t="41862" x="8077200" y="3124200"/>
          <p14:tracePt t="41879" x="8115300" y="3124200"/>
          <p14:tracePt t="41919" x="8115300" y="3140075"/>
          <p14:tracePt t="41927" x="8107363" y="3200400"/>
          <p14:tracePt t="41935" x="8093075" y="3238500"/>
          <p14:tracePt t="41946" x="8047038" y="3292475"/>
          <p14:tracePt t="41962" x="7908925" y="3413125"/>
          <p14:tracePt t="41979" x="7551738" y="3573463"/>
          <p14:tracePt t="41996" x="6980238" y="3711575"/>
          <p14:tracePt t="42013" x="6264275" y="3787775"/>
          <p14:tracePt t="42029" x="5494338" y="3787775"/>
          <p14:tracePt t="42046" x="4465638" y="3787775"/>
          <p14:tracePt t="42063" x="3932238" y="3725863"/>
          <p14:tracePt t="42079" x="3527425" y="3703638"/>
          <p14:tracePt t="42096" x="3292475" y="3703638"/>
          <p14:tracePt t="42113" x="3094038" y="3703638"/>
          <p14:tracePt t="42129" x="2917825" y="3703638"/>
          <p14:tracePt t="42146" x="2705100" y="3703638"/>
          <p14:tracePt t="42163" x="2498725" y="3703638"/>
          <p14:tracePt t="42179" x="2286000" y="3703638"/>
          <p14:tracePt t="42196" x="2057400" y="3687763"/>
          <p14:tracePt t="42213" x="1905000" y="3679825"/>
          <p14:tracePt t="42229" x="1774825" y="3657600"/>
          <p14:tracePt t="42246" x="1654175" y="3657600"/>
          <p14:tracePt t="42263" x="1584325" y="3657600"/>
          <p14:tracePt t="42279" x="1524000" y="3657600"/>
          <p14:tracePt t="42296" x="1470025" y="3665538"/>
          <p14:tracePt t="42313" x="1431925" y="3673475"/>
          <p14:tracePt t="42329" x="1425575" y="3673475"/>
          <p14:tracePt t="42423" x="1439863" y="3673475"/>
          <p14:tracePt t="42431" x="1463675" y="3673475"/>
          <p14:tracePt t="42439" x="1501775" y="3673475"/>
          <p14:tracePt t="42447" x="1562100" y="3673475"/>
          <p14:tracePt t="42463" x="1692275" y="3673475"/>
          <p14:tracePt t="42479" x="1889125" y="3657600"/>
          <p14:tracePt t="42496" x="2095500" y="3641725"/>
          <p14:tracePt t="42513" x="2301875" y="3635375"/>
          <p14:tracePt t="42529" x="2446338" y="3627438"/>
          <p14:tracePt t="42546" x="2560638" y="3627438"/>
          <p14:tracePt t="42563" x="2613025" y="3619500"/>
          <p14:tracePt t="42579" x="2628900" y="3611563"/>
          <p14:tracePt t="42596" x="2659063" y="3603625"/>
          <p14:tracePt t="42613" x="2689225" y="3589338"/>
          <p14:tracePt t="42629" x="2743200" y="3581400"/>
          <p14:tracePt t="42646" x="2857500" y="3581400"/>
          <p14:tracePt t="42663" x="2925763" y="3581400"/>
          <p14:tracePt t="42679" x="2949575" y="3597275"/>
          <p14:tracePt t="42696" x="2994025" y="3641725"/>
          <p14:tracePt t="42713" x="2994025" y="3673475"/>
          <p14:tracePt t="42729" x="2994025" y="3711575"/>
          <p14:tracePt t="42746" x="2994025" y="3733800"/>
          <p14:tracePt t="42763" x="2979738" y="3749675"/>
          <p14:tracePt t="42779" x="2933700" y="3756025"/>
          <p14:tracePt t="42796" x="2895600" y="3756025"/>
          <p14:tracePt t="42813" x="2841625" y="3756025"/>
          <p14:tracePt t="42830" x="2811463" y="3749675"/>
          <p14:tracePt t="42846" x="2803525" y="3749675"/>
          <p14:tracePt t="42863" x="2797175" y="3711575"/>
          <p14:tracePt t="42879" x="2797175" y="3665538"/>
          <p14:tracePt t="42896" x="2797175" y="3603625"/>
          <p14:tracePt t="42913" x="2781300" y="3513138"/>
          <p14:tracePt t="42930" x="2781300" y="3467100"/>
          <p14:tracePt t="42946" x="2781300" y="3413125"/>
          <p14:tracePt t="42963" x="2811463" y="3352800"/>
          <p14:tracePt t="42980" x="2841625" y="3298825"/>
          <p14:tracePt t="42996" x="2879725" y="3260725"/>
          <p14:tracePt t="43013" x="2933700" y="3238500"/>
          <p14:tracePt t="43030" x="2979738" y="3208338"/>
          <p14:tracePt t="43047" x="3063875" y="3200400"/>
          <p14:tracePt t="43063" x="3094038" y="3200400"/>
          <p14:tracePt t="43080" x="3101975" y="3200400"/>
          <p14:tracePt t="43113" x="3108325" y="3200400"/>
          <p14:tracePt t="43135" x="3116263" y="3208338"/>
          <p14:tracePt t="43146" x="3116263" y="3222625"/>
          <p14:tracePt t="43163" x="3192463" y="3375025"/>
          <p14:tracePt t="43180" x="3230563" y="3489325"/>
          <p14:tracePt t="43196" x="3260725" y="3611563"/>
          <p14:tracePt t="43213" x="3260725" y="3649663"/>
          <p14:tracePt t="43230" x="3260725" y="3725863"/>
          <p14:tracePt t="43247" x="3254375" y="3802063"/>
          <p14:tracePt t="43263" x="3208338" y="3878263"/>
          <p14:tracePt t="43280" x="3124200" y="3932238"/>
          <p14:tracePt t="43296" x="3032125" y="3962400"/>
          <p14:tracePt t="43313" x="2955925" y="3978275"/>
          <p14:tracePt t="43330" x="2857500" y="3978275"/>
          <p14:tracePt t="43346" x="2797175" y="3978275"/>
          <p14:tracePt t="43363" x="2727325" y="3970338"/>
          <p14:tracePt t="43380" x="2697163" y="3954463"/>
          <p14:tracePt t="43382" x="2689225" y="3946525"/>
          <p14:tracePt t="43396" x="2682875" y="3932238"/>
          <p14:tracePt t="43413" x="2667000" y="3886200"/>
          <p14:tracePt t="43430" x="2644775" y="3771900"/>
          <p14:tracePt t="43447" x="2644775" y="3679825"/>
          <p14:tracePt t="43463" x="2644775" y="3611563"/>
          <p14:tracePt t="43480" x="2644775" y="3543300"/>
          <p14:tracePt t="43496" x="2644775" y="3505200"/>
          <p14:tracePt t="43513" x="2689225" y="3436938"/>
          <p14:tracePt t="43530" x="2735263" y="3382963"/>
          <p14:tracePt t="43546" x="2803525" y="3336925"/>
          <p14:tracePt t="43563" x="2865438" y="3306763"/>
          <p14:tracePt t="43580" x="2955925" y="3292475"/>
          <p14:tracePt t="43596" x="3025775" y="3276600"/>
          <p14:tracePt t="43613" x="3101975" y="3268663"/>
          <p14:tracePt t="43630" x="3162300" y="3268663"/>
          <p14:tracePt t="43646" x="3170238" y="3268663"/>
          <p14:tracePt t="43663" x="3178175" y="3268663"/>
          <p14:tracePt t="43680" x="3184525" y="3268663"/>
          <p14:tracePt t="43713" x="3200400" y="3276600"/>
          <p14:tracePt t="43730" x="3230563" y="3306763"/>
          <p14:tracePt t="43746" x="3276600" y="3368675"/>
          <p14:tracePt t="43763" x="3284538" y="3390900"/>
          <p14:tracePt t="43780" x="3336925" y="3527425"/>
          <p14:tracePt t="43796" x="3336925" y="3565525"/>
          <p14:tracePt t="43813" x="3336925" y="3619500"/>
          <p14:tracePt t="43830" x="3336925" y="3687763"/>
          <p14:tracePt t="43846" x="3306763" y="3733800"/>
          <p14:tracePt t="43863" x="3260725" y="3779838"/>
          <p14:tracePt t="43880" x="3200400" y="3817938"/>
          <p14:tracePt t="43897" x="3132138" y="3840163"/>
          <p14:tracePt t="43913" x="3070225" y="3863975"/>
          <p14:tracePt t="43930" x="3017838" y="3886200"/>
          <p14:tracePt t="43947" x="2925763" y="3916363"/>
          <p14:tracePt t="43963" x="2835275" y="3916363"/>
          <p14:tracePt t="43980" x="2720975" y="3916363"/>
          <p14:tracePt t="43997" x="2613025" y="3916363"/>
          <p14:tracePt t="44013" x="2536825" y="3916363"/>
          <p14:tracePt t="44030" x="2506663" y="3916363"/>
          <p14:tracePt t="44071" x="2506663" y="3908425"/>
          <p14:tracePt t="44375" x="2514600" y="3908425"/>
          <p14:tracePt t="44383" x="2544763" y="3908425"/>
          <p14:tracePt t="44391" x="2613025" y="3908425"/>
          <p14:tracePt t="44399" x="2697163" y="3908425"/>
          <p14:tracePt t="44413" x="2803525" y="3908425"/>
          <p14:tracePt t="44430" x="3200400" y="3886200"/>
          <p14:tracePt t="44447" x="3573463" y="3886200"/>
          <p14:tracePt t="44463" x="3863975" y="3886200"/>
          <p14:tracePt t="44480" x="4038600" y="3886200"/>
          <p14:tracePt t="44497" x="4060825" y="3886200"/>
          <p14:tracePt t="44639" x="4054475" y="3886200"/>
          <p14:tracePt t="44647" x="4038600" y="3878263"/>
          <p14:tracePt t="46751" x="4022725" y="3954463"/>
          <p14:tracePt t="46759" x="4000500" y="4060825"/>
          <p14:tracePt t="46767" x="3978275" y="4122738"/>
          <p14:tracePt t="46781" x="3962400" y="4175125"/>
          <p14:tracePt t="46798" x="3916363" y="4289425"/>
          <p14:tracePt t="46814" x="3908425" y="4305300"/>
          <p14:tracePt t="46831" x="3863975" y="4373563"/>
          <p14:tracePt t="46848" x="3840163" y="4411663"/>
          <p14:tracePt t="46864" x="3802063" y="4441825"/>
          <p14:tracePt t="46881" x="3771900" y="4457700"/>
          <p14:tracePt t="46898" x="3711575" y="4473575"/>
          <p14:tracePt t="46914" x="3665538" y="4473575"/>
          <p14:tracePt t="46931" x="3619500" y="4473575"/>
          <p14:tracePt t="46948" x="3565525" y="4473575"/>
          <p14:tracePt t="46964" x="3505200" y="4479925"/>
          <p14:tracePt t="46981" x="3413125" y="4495800"/>
          <p14:tracePt t="46998" x="3344863" y="4518025"/>
          <p14:tracePt t="47014" x="3306763" y="4533900"/>
          <p14:tracePt t="47031" x="3238500" y="4541838"/>
          <p14:tracePt t="47048" x="3178175" y="4549775"/>
          <p14:tracePt t="47064" x="3124200" y="4556125"/>
          <p14:tracePt t="47081" x="3070225" y="4556125"/>
          <p14:tracePt t="47098" x="3032125" y="4556125"/>
          <p14:tracePt t="47114" x="3017838" y="4556125"/>
          <p14:tracePt t="47131" x="3009900" y="4556125"/>
          <p14:tracePt t="47191" x="3001963" y="4549775"/>
          <p14:tracePt t="47199" x="2987675" y="4503738"/>
          <p14:tracePt t="47207" x="2987675" y="4487863"/>
          <p14:tracePt t="47231" x="2987675" y="4479925"/>
          <p14:tracePt t="47239" x="2971800" y="4419600"/>
          <p14:tracePt t="47248" x="2949575" y="4359275"/>
          <p14:tracePt t="47271" x="2949575" y="4351338"/>
          <p14:tracePt t="47295" x="2949575" y="4321175"/>
          <p14:tracePt t="47303" x="2949575" y="4267200"/>
          <p14:tracePt t="47314" x="2949575" y="4237038"/>
          <p14:tracePt t="47331" x="2949575" y="4221163"/>
          <p14:tracePt t="47348" x="2987675" y="4144963"/>
          <p14:tracePt t="47364" x="3048000" y="4092575"/>
          <p14:tracePt t="47381" x="3055938" y="4084638"/>
          <p14:tracePt t="47398" x="3222625" y="4030663"/>
          <p14:tracePt t="47415" x="3284538" y="4022725"/>
          <p14:tracePt t="47431" x="3413125" y="3984625"/>
          <p14:tracePt t="47448" x="3513138" y="3978275"/>
          <p14:tracePt t="47466" x="3597275" y="3946525"/>
          <p14:tracePt t="47481" x="3665538" y="3924300"/>
          <p14:tracePt t="47498" x="3717925" y="3916363"/>
          <p14:tracePt t="47515" x="3749675" y="3916363"/>
          <p14:tracePt t="47531" x="3779838" y="3916363"/>
          <p14:tracePt t="47548" x="3825875" y="3916363"/>
          <p14:tracePt t="47565" x="3848100" y="3916363"/>
          <p14:tracePt t="47581" x="3863975" y="3916363"/>
          <p14:tracePt t="47598" x="3924300" y="3916363"/>
          <p14:tracePt t="47615" x="3940175" y="3924300"/>
          <p14:tracePt t="47631" x="3946525" y="3932238"/>
          <p14:tracePt t="47648" x="4022725" y="3984625"/>
          <p14:tracePt t="47665" x="4030663" y="3984625"/>
          <p14:tracePt t="47698" x="4030663" y="3992563"/>
          <p14:tracePt t="47727" x="4038600" y="4022725"/>
          <p14:tracePt t="47735" x="4046538" y="4098925"/>
          <p14:tracePt t="47748" x="4060825" y="4137025"/>
          <p14:tracePt t="47765" x="4060825" y="4191000"/>
          <p14:tracePt t="47781" x="4054475" y="4289425"/>
          <p14:tracePt t="47798" x="4000500" y="4419600"/>
          <p14:tracePt t="47815" x="3954463" y="4479925"/>
          <p14:tracePt t="47831" x="3924300" y="4533900"/>
          <p14:tracePt t="47848" x="3908425" y="4572000"/>
          <p14:tracePt t="47865" x="3894138" y="4602163"/>
          <p14:tracePt t="47881" x="3878263" y="4632325"/>
          <p14:tracePt t="47898" x="3856038" y="4664075"/>
          <p14:tracePt t="47915" x="3817938" y="4724400"/>
          <p14:tracePt t="47931" x="3787775" y="4778375"/>
          <p14:tracePt t="47948" x="3741738" y="4816475"/>
          <p14:tracePt t="47965" x="3717925" y="4830763"/>
          <p14:tracePt t="47981" x="3679825" y="4854575"/>
          <p14:tracePt t="47998" x="3665538" y="4854575"/>
          <p14:tracePt t="48015" x="3657600" y="4854575"/>
          <p14:tracePt t="48031" x="3611563" y="4854575"/>
          <p14:tracePt t="48048" x="3559175" y="4854575"/>
          <p14:tracePt t="48065" x="3436938" y="4854575"/>
          <p14:tracePt t="48081" x="3298825" y="4822825"/>
          <p14:tracePt t="48098" x="3162300" y="4792663"/>
          <p14:tracePt t="48115" x="3070225" y="4784725"/>
          <p14:tracePt t="48131" x="3025775" y="4770438"/>
          <p14:tracePt t="48148" x="3009900" y="4762500"/>
          <p14:tracePt t="48191" x="3001963" y="4754563"/>
          <p14:tracePt t="48199" x="2979738" y="4724400"/>
          <p14:tracePt t="48215" x="2925763" y="4694238"/>
          <p14:tracePt t="48231" x="2887663" y="4664075"/>
          <p14:tracePt t="48248" x="2857500" y="4625975"/>
          <p14:tracePt t="48265" x="2835275" y="4610100"/>
          <p14:tracePt t="48282" x="2835275" y="4602163"/>
          <p14:tracePt t="48298" x="2835275" y="4549775"/>
          <p14:tracePt t="48315" x="2835275" y="4541838"/>
          <p14:tracePt t="48331" x="2835275" y="4449763"/>
          <p14:tracePt t="48348" x="2835275" y="4365625"/>
          <p14:tracePt t="48364" x="2841625" y="4359275"/>
          <p14:tracePt t="48382" x="2911475" y="4237038"/>
          <p14:tracePt t="48384" x="2925763" y="4213225"/>
          <p14:tracePt t="48399" x="2941638" y="4191000"/>
          <p14:tracePt t="48415" x="3048000" y="4092575"/>
          <p14:tracePt t="48432" x="3086100" y="4060825"/>
          <p14:tracePt t="48448" x="3178175" y="4016375"/>
          <p14:tracePt t="48465" x="3276600" y="3978275"/>
          <p14:tracePt t="48482" x="3382963" y="3954463"/>
          <p14:tracePt t="48498" x="3489325" y="3940175"/>
          <p14:tracePt t="48515" x="3573463" y="3932238"/>
          <p14:tracePt t="48532" x="3679825" y="3916363"/>
          <p14:tracePt t="48548" x="3779838" y="3916363"/>
          <p14:tracePt t="48565" x="3894138" y="3916363"/>
          <p14:tracePt t="48582" x="4084638" y="3916363"/>
          <p14:tracePt t="48598" x="4130675" y="3916363"/>
          <p14:tracePt t="48615" x="4152900" y="3916363"/>
          <p14:tracePt t="48655" x="4160838" y="3916363"/>
          <p14:tracePt t="48663" x="4175125" y="3924300"/>
          <p14:tracePt t="48671" x="4229100" y="4000500"/>
          <p14:tracePt t="48682" x="4267200" y="4076700"/>
          <p14:tracePt t="48698" x="4335463" y="4213225"/>
          <p14:tracePt t="48715" x="4373563" y="4321175"/>
          <p14:tracePt t="48732" x="4381500" y="4373563"/>
          <p14:tracePt t="48748" x="4381500" y="4397375"/>
          <p14:tracePt t="48765" x="4381500" y="4435475"/>
          <p14:tracePt t="48782" x="4343400" y="4487863"/>
          <p14:tracePt t="48798" x="4321175" y="4511675"/>
          <p14:tracePt t="48815" x="4275138" y="4549775"/>
          <p14:tracePt t="48832" x="4229100" y="4579938"/>
          <p14:tracePt t="48848" x="4183063" y="4594225"/>
          <p14:tracePt t="48865" x="4130675" y="4618038"/>
          <p14:tracePt t="48882" x="4060825" y="4632325"/>
          <p14:tracePt t="48898" x="3978275" y="4656138"/>
          <p14:tracePt t="48915" x="3863975" y="4656138"/>
          <p14:tracePt t="48932" x="3749675" y="4656138"/>
          <p14:tracePt t="48948" x="3657600" y="4656138"/>
          <p14:tracePt t="48965" x="3559175" y="4656138"/>
          <p14:tracePt t="48982" x="3421063" y="4656138"/>
          <p14:tracePt t="48998" x="3352800" y="4648200"/>
          <p14:tracePt t="49015" x="3292475" y="4640263"/>
          <p14:tracePt t="49032" x="3222625" y="4610100"/>
          <p14:tracePt t="49048" x="3184525" y="4602163"/>
          <p14:tracePt t="49065" x="3124200" y="4579938"/>
          <p14:tracePt t="49082" x="3063875" y="4556125"/>
          <p14:tracePt t="49098" x="3040063" y="4541838"/>
          <p14:tracePt t="49115" x="3017838" y="4525963"/>
          <p14:tracePt t="49132" x="3009900" y="4518025"/>
          <p14:tracePt t="49148" x="2994025" y="4495800"/>
          <p14:tracePt t="49165" x="2979738" y="4473575"/>
          <p14:tracePt t="49182" x="2955925" y="4373563"/>
          <p14:tracePt t="49198" x="2949575" y="4313238"/>
          <p14:tracePt t="49215" x="2949575" y="4237038"/>
          <p14:tracePt t="49232" x="2955925" y="4183063"/>
          <p14:tracePt t="49249" x="2971800" y="4144963"/>
          <p14:tracePt t="49265" x="2987675" y="4098925"/>
          <p14:tracePt t="49282" x="3009900" y="4076700"/>
          <p14:tracePt t="49299" x="3032125" y="4060825"/>
          <p14:tracePt t="49315" x="3094038" y="4030663"/>
          <p14:tracePt t="49332" x="3178175" y="4000500"/>
          <p14:tracePt t="49349" x="3284538" y="3992563"/>
          <p14:tracePt t="49365" x="3390900" y="3978275"/>
          <p14:tracePt t="49382" x="3467100" y="3962400"/>
          <p14:tracePt t="49399" x="3497263" y="3962400"/>
          <p14:tracePt t="49415" x="3581400" y="3962400"/>
          <p14:tracePt t="49432" x="3619500" y="3962400"/>
          <p14:tracePt t="49449" x="3649663" y="3962400"/>
          <p14:tracePt t="49465" x="3673475" y="3970338"/>
          <p14:tracePt t="49482" x="3711575" y="3978275"/>
          <p14:tracePt t="49499" x="3733800" y="3992563"/>
          <p14:tracePt t="49515" x="3749675" y="3992563"/>
          <p14:tracePt t="49532" x="3749675" y="4000500"/>
          <p14:tracePt t="49549" x="3787775" y="4022725"/>
          <p14:tracePt t="49565" x="3840163" y="4076700"/>
          <p14:tracePt t="49582" x="3840163" y="4084638"/>
          <p14:tracePt t="49599" x="3878263" y="4152900"/>
          <p14:tracePt t="49615" x="3886200" y="4229100"/>
          <p14:tracePt t="49632" x="3894138" y="4283075"/>
          <p14:tracePt t="49649" x="3902075" y="4351338"/>
          <p14:tracePt t="49665" x="3902075" y="4403725"/>
          <p14:tracePt t="49682" x="3886200" y="4465638"/>
          <p14:tracePt t="49699" x="3848100" y="4511675"/>
          <p14:tracePt t="49715" x="3802063" y="4549775"/>
          <p14:tracePt t="49732" x="3733800" y="4579938"/>
          <p14:tracePt t="49749" x="3665538" y="4610100"/>
          <p14:tracePt t="49765" x="3589338" y="4625975"/>
          <p14:tracePt t="49782" x="3505200" y="4656138"/>
          <p14:tracePt t="49799" x="3475038" y="4670425"/>
          <p14:tracePt t="49815" x="3429000" y="4686300"/>
          <p14:tracePt t="49832" x="3382963" y="4694238"/>
          <p14:tracePt t="49849" x="3322638" y="4702175"/>
          <p14:tracePt t="49865" x="3260725" y="4702175"/>
          <p14:tracePt t="49882" x="3200400" y="4702175"/>
          <p14:tracePt t="49899" x="3146425" y="4694238"/>
          <p14:tracePt t="49902" x="3140075" y="4686300"/>
          <p14:tracePt t="49915" x="3116263" y="4670425"/>
          <p14:tracePt t="49932" x="3101975" y="4656138"/>
          <p14:tracePt t="49949" x="3086100" y="4640263"/>
          <p14:tracePt t="49965" x="3086100" y="4594225"/>
          <p14:tracePt t="49982" x="3078163" y="4556125"/>
          <p14:tracePt t="49999" x="3070225" y="4487863"/>
          <p14:tracePt t="50016" x="3070225" y="4441825"/>
          <p14:tracePt t="50032" x="3070225" y="4397375"/>
          <p14:tracePt t="50049" x="3070225" y="4365625"/>
          <p14:tracePt t="50065" x="3070225" y="4335463"/>
          <p14:tracePt t="50082" x="3086100" y="4283075"/>
          <p14:tracePt t="50099" x="3116263" y="4237038"/>
          <p14:tracePt t="50115" x="3154363" y="4191000"/>
          <p14:tracePt t="50132" x="3178175" y="4168775"/>
          <p14:tracePt t="50149" x="3238500" y="4130675"/>
          <p14:tracePt t="50166" x="3284538" y="4114800"/>
          <p14:tracePt t="50182" x="3360738" y="4084638"/>
          <p14:tracePt t="50199" x="3406775" y="4076700"/>
          <p14:tracePt t="50216" x="3459163" y="4060825"/>
          <p14:tracePt t="50232" x="3527425" y="4054475"/>
          <p14:tracePt t="50249" x="3597275" y="4054475"/>
          <p14:tracePt t="50266" x="3679825" y="4054475"/>
          <p14:tracePt t="50282" x="3763963" y="4054475"/>
          <p14:tracePt t="50299" x="3832225" y="4054475"/>
          <p14:tracePt t="50315" x="3908425" y="4060825"/>
          <p14:tracePt t="50332" x="3946525" y="4076700"/>
          <p14:tracePt t="50349" x="4000500" y="4106863"/>
          <p14:tracePt t="50366" x="4038600" y="4130675"/>
          <p14:tracePt t="50382" x="4098925" y="4206875"/>
          <p14:tracePt t="50384" x="4114800" y="4229100"/>
          <p14:tracePt t="50399" x="4137025" y="4297363"/>
          <p14:tracePt t="50416" x="4160838" y="4403725"/>
          <p14:tracePt t="50432" x="4168775" y="4518025"/>
          <p14:tracePt t="50449" x="4168775" y="4602163"/>
          <p14:tracePt t="50466" x="4144963" y="4664075"/>
          <p14:tracePt t="50482" x="4084638" y="4694238"/>
          <p14:tracePt t="50499" x="3992563" y="4708525"/>
          <p14:tracePt t="50516" x="3940175" y="4708525"/>
          <p14:tracePt t="50532" x="3924300" y="4708525"/>
          <p14:tracePt t="50631" x="3908425" y="4708525"/>
          <p14:tracePt t="50647" x="3886200" y="4708525"/>
          <p14:tracePt t="50655" x="3840163" y="4678363"/>
          <p14:tracePt t="50666" x="3725863" y="4602163"/>
          <p14:tracePt t="50682" x="3665538" y="4533900"/>
          <p14:tracePt t="60287" x="3657600" y="4533900"/>
          <p14:tracePt t="60295" x="3589338" y="4511675"/>
          <p14:tracePt t="60304" x="3527425" y="4487863"/>
          <p14:tracePt t="60319" x="3459163" y="4473575"/>
          <p14:tracePt t="60336" x="3390900" y="4449763"/>
          <p14:tracePt t="60353" x="3314700" y="4427538"/>
          <p14:tracePt t="60369" x="3254375" y="4411663"/>
          <p14:tracePt t="60386" x="3230563" y="4403725"/>
          <p14:tracePt t="60403" x="3222625" y="4397375"/>
          <p14:tracePt t="60639" x="3246438" y="4397375"/>
          <p14:tracePt t="60647" x="3268663" y="4397375"/>
          <p14:tracePt t="60655" x="3284538" y="4411663"/>
          <p14:tracePt t="60783" x="3292475" y="4411663"/>
          <p14:tracePt t="60791" x="3306763" y="4411663"/>
          <p14:tracePt t="61175" x="3322638" y="4411663"/>
          <p14:tracePt t="61183" x="3352800" y="4419600"/>
          <p14:tracePt t="61191" x="3382963" y="4427538"/>
          <p14:tracePt t="61319" x="3390900" y="4427538"/>
          <p14:tracePt t="61327" x="3398838" y="4427538"/>
          <p14:tracePt t="61336" x="3421063" y="4427538"/>
          <p14:tracePt t="61353" x="3521075" y="4441825"/>
          <p14:tracePt t="61369" x="3756025" y="4441825"/>
          <p14:tracePt t="61386" x="4030663" y="4427538"/>
          <p14:tracePt t="61403" x="4321175" y="4427538"/>
          <p14:tracePt t="61419" x="4511675" y="4427538"/>
          <p14:tracePt t="61436" x="4525963" y="4427538"/>
          <p14:tracePt t="62983" x="4533900" y="4435475"/>
          <p14:tracePt t="62991" x="4541838" y="4435475"/>
          <p14:tracePt t="63004" x="4572000" y="4435475"/>
          <p14:tracePt t="63020" x="4648200" y="4441825"/>
          <p14:tracePt t="63037" x="4830763" y="4473575"/>
          <p14:tracePt t="63054" x="4906963" y="4479925"/>
          <p14:tracePt t="63070" x="4953000" y="4479925"/>
          <p14:tracePt t="63087" x="4975225" y="4479925"/>
          <p14:tracePt t="63167" x="4983163" y="4479925"/>
          <p14:tracePt t="63175" x="4999038" y="4479925"/>
          <p14:tracePt t="63187" x="5037138" y="4473575"/>
          <p14:tracePt t="63204" x="5143500" y="4441825"/>
          <p14:tracePt t="63220" x="5211763" y="4435475"/>
          <p14:tracePt t="63237" x="5311775" y="4427538"/>
          <p14:tracePt t="63254" x="5372100" y="4419600"/>
          <p14:tracePt t="63270" x="5380038" y="4419600"/>
          <p14:tracePt t="63407" x="5387975" y="4419600"/>
          <p14:tracePt t="63415" x="5394325" y="4419600"/>
          <p14:tracePt t="63423" x="5402263" y="4419600"/>
          <p14:tracePt t="63437" x="5426075" y="4419600"/>
          <p14:tracePt t="63454" x="5456238" y="4419600"/>
          <p14:tracePt t="63470" x="5508625" y="4435475"/>
          <p14:tracePt t="63487" x="5608638" y="4457700"/>
          <p14:tracePt t="63504" x="5616575" y="4457700"/>
          <p14:tracePt t="63537" x="5622925" y="4457700"/>
          <p14:tracePt t="63911" x="5622925" y="4449763"/>
          <p14:tracePt t="63919" x="5622925" y="4411663"/>
          <p14:tracePt t="63959" x="5622925" y="4403725"/>
          <p14:tracePt t="63975" x="5622925" y="4359275"/>
          <p14:tracePt t="63983" x="5622925" y="4305300"/>
          <p14:tracePt t="64103" x="5638800" y="4297363"/>
          <p14:tracePt t="64111" x="5668963" y="4297363"/>
          <p14:tracePt t="64121" x="5692775" y="4297363"/>
          <p14:tracePt t="64137" x="5737225" y="4321175"/>
          <p14:tracePt t="64154" x="5807075" y="4359275"/>
          <p14:tracePt t="64171" x="5889625" y="4411663"/>
          <p14:tracePt t="64187" x="5897563" y="4419600"/>
          <p14:tracePt t="64904" x="5905500" y="4427538"/>
          <p14:tracePt t="66247" x="5889625" y="4419600"/>
          <p14:tracePt t="66255" x="5813425" y="4389438"/>
          <p14:tracePt t="66263" x="5753100" y="4365625"/>
          <p14:tracePt t="66271" x="5684838" y="4321175"/>
          <p14:tracePt t="66288" x="5516563" y="4175125"/>
          <p14:tracePt t="66305" x="5394325" y="4092575"/>
          <p14:tracePt t="66321" x="5189538" y="3924300"/>
          <p14:tracePt t="66338" x="4968875" y="3741738"/>
          <p14:tracePt t="66355" x="4702175" y="3573463"/>
          <p14:tracePt t="66371" x="4441825" y="3421063"/>
          <p14:tracePt t="66388" x="4259263" y="3322638"/>
          <p14:tracePt t="66405" x="4160838" y="3284538"/>
          <p14:tracePt t="66408" x="4122738" y="3276600"/>
          <p14:tracePt t="66422" x="4092575" y="3260725"/>
          <p14:tracePt t="66438" x="4000500" y="3222625"/>
          <p14:tracePt t="66455" x="3984625" y="3222625"/>
          <p14:tracePt t="66472" x="3970338" y="3216275"/>
          <p14:tracePt t="66488" x="3962400" y="3216275"/>
          <p14:tracePt t="66505" x="3946525" y="3208338"/>
          <p14:tracePt t="66551" x="3946525" y="3192463"/>
          <p14:tracePt t="66559" x="3940175" y="3162300"/>
          <p14:tracePt t="66572" x="3932238" y="3132138"/>
          <p14:tracePt t="66588" x="3932238" y="3048000"/>
          <p14:tracePt t="66605" x="3932238" y="3001963"/>
          <p14:tracePt t="66622" x="3962400" y="2949575"/>
          <p14:tracePt t="66638" x="4000500" y="2941638"/>
          <p14:tracePt t="66655" x="4060825" y="2917825"/>
          <p14:tracePt t="66672" x="4122738" y="2903538"/>
          <p14:tracePt t="66688" x="4183063" y="2887663"/>
          <p14:tracePt t="66705" x="4221163" y="2887663"/>
          <p14:tracePt t="66722" x="4283075" y="2887663"/>
          <p14:tracePt t="66738" x="4365625" y="2887663"/>
          <p14:tracePt t="66755" x="4479925" y="2887663"/>
          <p14:tracePt t="66772" x="4572000" y="2887663"/>
          <p14:tracePt t="66788" x="4625975" y="2887663"/>
          <p14:tracePt t="66805" x="4686300" y="2887663"/>
          <p14:tracePt t="67087" x="4686300" y="2903538"/>
          <p14:tracePt t="67095" x="4678363" y="3017838"/>
          <p14:tracePt t="67105" x="4670425" y="3094038"/>
          <p14:tracePt t="67122" x="4640263" y="3216275"/>
          <p14:tracePt t="67138" x="4594225" y="3360738"/>
          <p14:tracePt t="67155" x="4541838" y="3475038"/>
          <p14:tracePt t="67172" x="4465638" y="3603625"/>
          <p14:tracePt t="67188" x="4389438" y="3733800"/>
          <p14:tracePt t="67205" x="4313238" y="3863975"/>
          <p14:tracePt t="67222" x="4221163" y="4076700"/>
          <p14:tracePt t="67239" x="4160838" y="4206875"/>
          <p14:tracePt t="67255" x="4122738" y="4327525"/>
          <p14:tracePt t="67272" x="4076700" y="4457700"/>
          <p14:tracePt t="67289" x="4030663" y="4579938"/>
          <p14:tracePt t="67305" x="3984625" y="4754563"/>
          <p14:tracePt t="67322" x="3902075" y="4953000"/>
          <p14:tracePt t="67339" x="3832225" y="5105400"/>
          <p14:tracePt t="67355" x="3763963" y="5219700"/>
          <p14:tracePt t="67372" x="3711575" y="5295900"/>
          <p14:tracePt t="67389" x="3657600" y="5326063"/>
          <p14:tracePt t="67391" x="3641725" y="5334000"/>
          <p14:tracePt t="67405" x="3619500" y="5334000"/>
          <p14:tracePt t="67422" x="3573463" y="5341938"/>
          <p14:tracePt t="67439" x="3543300" y="5341938"/>
          <p14:tracePt t="67455" x="3505200" y="5341938"/>
          <p14:tracePt t="67472" x="3489325" y="5341938"/>
          <p14:tracePt t="67489" x="3475038" y="5341938"/>
          <p14:tracePt t="67522" x="3459163" y="5341938"/>
          <p14:tracePt t="67543" x="3451225" y="5334000"/>
          <p14:tracePt t="67555" x="3436938" y="5318125"/>
          <p14:tracePt t="67572" x="3390900" y="5257800"/>
          <p14:tracePt t="67589" x="3330575" y="5159375"/>
          <p14:tracePt t="67605" x="3314700" y="5067300"/>
          <p14:tracePt t="67623" x="3314700" y="4953000"/>
          <p14:tracePt t="67639" x="3322638" y="4899025"/>
          <p14:tracePt t="67655" x="3360738" y="4846638"/>
          <p14:tracePt t="67672" x="3413125" y="4792663"/>
          <p14:tracePt t="67689" x="3459163" y="4770438"/>
          <p14:tracePt t="67705" x="3505200" y="4746625"/>
          <p14:tracePt t="67722" x="3535363" y="4740275"/>
          <p14:tracePt t="67871" x="3543300" y="4740275"/>
          <p14:tracePt t="67903" x="3559175" y="4740275"/>
          <p14:tracePt t="67919" x="3565525" y="4740275"/>
          <p14:tracePt t="67927" x="3565525" y="4778375"/>
          <p14:tracePt t="67939" x="3565525" y="4808538"/>
          <p14:tracePt t="67955" x="3573463" y="4860925"/>
          <p14:tracePt t="67972" x="3573463" y="4884738"/>
          <p14:tracePt t="67989" x="3581400" y="4892675"/>
          <p14:tracePt t="68047" x="3589338" y="4892675"/>
          <p14:tracePt t="68087" x="3597275" y="4892675"/>
          <p14:tracePt t="68103" x="3611563" y="4892675"/>
          <p14:tracePt t="68111" x="3635375" y="4892675"/>
          <p14:tracePt t="68122" x="3649663" y="4884738"/>
          <p14:tracePt t="68139" x="3679825" y="4868863"/>
          <p14:tracePt t="68155" x="3725863" y="4854575"/>
          <p14:tracePt t="68172" x="3771900" y="4846638"/>
          <p14:tracePt t="68189" x="3802063" y="4846638"/>
          <p14:tracePt t="68206" x="3817938" y="4846638"/>
          <p14:tracePt t="68263" x="3825875" y="4846638"/>
          <p14:tracePt t="68271" x="3840163" y="4846638"/>
          <p14:tracePt t="68279" x="3856038" y="4846638"/>
          <p14:tracePt t="68289" x="3878263" y="4846638"/>
          <p14:tracePt t="68306" x="3940175" y="4854575"/>
          <p14:tracePt t="68322" x="4084638" y="4899025"/>
          <p14:tracePt t="68339" x="4213225" y="4945063"/>
          <p14:tracePt t="68356" x="4244975" y="4953000"/>
          <p14:tracePt t="68703" x="4237038" y="4953000"/>
          <p14:tracePt t="68839" x="4229100" y="4953000"/>
          <p14:tracePt t="68847" x="4221163" y="4953000"/>
          <p14:tracePt t="68856" x="4213225" y="4953000"/>
          <p14:tracePt t="68872" x="4206875" y="4953000"/>
          <p14:tracePt t="68889" x="4183063" y="4953000"/>
          <p14:tracePt t="68906" x="4152900" y="4914900"/>
          <p14:tracePt t="68922" x="4122738" y="4876800"/>
          <p14:tracePt t="68939" x="4068763" y="4778375"/>
          <p14:tracePt t="68956" x="4022725" y="4702175"/>
          <p14:tracePt t="68972" x="3984625" y="4625975"/>
          <p14:tracePt t="68989" x="3940175" y="4511675"/>
          <p14:tracePt t="69006" x="3894138" y="4441825"/>
          <p14:tracePt t="69039" x="3856038" y="4419600"/>
          <p14:tracePt t="69056" x="3840163" y="4419600"/>
          <p14:tracePt t="69073" x="3832225" y="4419600"/>
          <p14:tracePt t="69106" x="3817938" y="4411663"/>
          <p14:tracePt t="69127" x="3810000" y="4411663"/>
          <p14:tracePt t="69151" x="3794125" y="4411663"/>
          <p14:tracePt t="69159" x="3779838" y="4397375"/>
          <p14:tracePt t="69175" x="3763963" y="4397375"/>
          <p14:tracePt t="69189" x="3741738" y="4397375"/>
          <p14:tracePt t="69207" x="3717925" y="4397375"/>
          <p14:tracePt t="69255" x="3711575" y="4397375"/>
          <p14:tracePt t="69295" x="3711575" y="4411663"/>
          <p14:tracePt t="69303" x="3717925" y="4419600"/>
          <p14:tracePt t="69327" x="3733800" y="4427538"/>
          <p14:tracePt t="70015" x="3741738" y="4427538"/>
          <p14:tracePt t="70023" x="3763963" y="4441825"/>
          <p14:tracePt t="70031" x="3794125" y="4449763"/>
          <p14:tracePt t="70039" x="3840163" y="4449763"/>
          <p14:tracePt t="70056" x="3978275" y="4449763"/>
          <p14:tracePt t="70073" x="4114800" y="4435475"/>
          <p14:tracePt t="70090" x="4267200" y="4397375"/>
          <p14:tracePt t="70106" x="4435475" y="4365625"/>
          <p14:tracePt t="70123" x="4533900" y="4351338"/>
          <p14:tracePt t="70140" x="4587875" y="4327525"/>
          <p14:tracePt t="70279" x="4594225" y="4327525"/>
          <p14:tracePt t="70287" x="4602163" y="4327525"/>
          <p14:tracePt t="70295" x="4632325" y="4327525"/>
          <p14:tracePt t="70306" x="4648200" y="4327525"/>
          <p14:tracePt t="70323" x="4732338" y="4327525"/>
          <p14:tracePt t="70340" x="4884738" y="4327525"/>
          <p14:tracePt t="70356" x="4906963" y="4327525"/>
          <p14:tracePt t="70559" x="4906963" y="4335463"/>
          <p14:tracePt t="70567" x="4892675" y="4335463"/>
          <p14:tracePt t="70575" x="4860925" y="4343400"/>
          <p14:tracePt t="70590" x="4822825" y="4403725"/>
          <p14:tracePt t="70606" x="4808538" y="4419600"/>
          <p14:tracePt t="70623" x="4770438" y="4457700"/>
          <p14:tracePt t="71391" x="4770438" y="4473575"/>
          <p14:tracePt t="71399" x="4784725" y="4518025"/>
          <p14:tracePt t="71407" x="4816475" y="4564063"/>
          <p14:tracePt t="71423" x="4922838" y="4686300"/>
          <p14:tracePt t="71440" x="5045075" y="4762500"/>
          <p14:tracePt t="71457" x="5203825" y="4830763"/>
          <p14:tracePt t="71473" x="5380038" y="4876800"/>
          <p14:tracePt t="71490" x="5508625" y="4892675"/>
          <p14:tracePt t="71507" x="5570538" y="4892675"/>
          <p14:tracePt t="71523" x="5592763" y="4892675"/>
          <p14:tracePt t="71557" x="5600700" y="4892675"/>
          <p14:tracePt t="71573" x="5622925" y="4868863"/>
          <p14:tracePt t="71590" x="5630863" y="4860925"/>
          <p14:tracePt t="71607" x="5715000" y="4854575"/>
          <p14:tracePt t="71623" x="5768975" y="4854575"/>
          <p14:tracePt t="71640" x="5829300" y="4846638"/>
          <p14:tracePt t="71657" x="5867400" y="4846638"/>
          <p14:tracePt t="71673" x="5921375" y="4846638"/>
          <p14:tracePt t="71690" x="5943600" y="4846638"/>
          <p14:tracePt t="71707" x="5973763" y="4846638"/>
          <p14:tracePt t="71724" x="5997575" y="4854575"/>
          <p14:tracePt t="71757" x="5997575" y="4876800"/>
          <p14:tracePt t="71774" x="5997575" y="4922838"/>
          <p14:tracePt t="71790" x="5935663" y="4975225"/>
          <p14:tracePt t="71807" x="5875338" y="4983163"/>
          <p14:tracePt t="71824" x="5813425" y="4983163"/>
          <p14:tracePt t="71840" x="5768975" y="4983163"/>
          <p14:tracePt t="71857" x="5722938" y="4960938"/>
          <p14:tracePt t="71874" x="5692775" y="4937125"/>
          <p14:tracePt t="71890" x="5676900" y="4914900"/>
          <p14:tracePt t="71907" x="5654675" y="4868863"/>
          <p14:tracePt t="71924" x="5630863" y="4830763"/>
          <p14:tracePt t="71940" x="5630863" y="4822825"/>
          <p14:tracePt t="71957" x="5622925" y="4816475"/>
          <p14:tracePt t="72055" x="5616575" y="4808538"/>
          <p14:tracePt t="72063" x="5600700" y="4808538"/>
          <p14:tracePt t="72074" x="5554663" y="4808538"/>
          <p14:tracePt t="72090" x="5470525" y="4808538"/>
          <p14:tracePt t="72107" x="5394325" y="4808538"/>
          <p14:tracePt t="72124" x="5334000" y="4808538"/>
          <p14:tracePt t="72140" x="5280025" y="4778375"/>
          <p14:tracePt t="72157" x="5249863" y="4708525"/>
          <p14:tracePt t="72174" x="5241925" y="4594225"/>
          <p14:tracePt t="72190" x="5295900" y="4473575"/>
          <p14:tracePt t="72207" x="5486400" y="4365625"/>
          <p14:tracePt t="72224" x="5661025" y="4327525"/>
          <p14:tracePt t="72240" x="5813425" y="4313238"/>
          <p14:tracePt t="72257" x="5965825" y="4313238"/>
          <p14:tracePt t="72274" x="6096000" y="4351338"/>
          <p14:tracePt t="72290" x="6172200" y="4435475"/>
          <p14:tracePt t="72307" x="6226175" y="4579938"/>
          <p14:tracePt t="72324" x="6232525" y="4732338"/>
          <p14:tracePt t="72340" x="6232525" y="4922838"/>
          <p14:tracePt t="72357" x="6156325" y="5051425"/>
          <p14:tracePt t="72374" x="5973763" y="5197475"/>
          <p14:tracePt t="72391" x="5851525" y="5219700"/>
          <p14:tracePt t="72407" x="5783263" y="5219700"/>
          <p14:tracePt t="72424" x="5692775" y="5181600"/>
          <p14:tracePt t="72440" x="5562600" y="5083175"/>
          <p14:tracePt t="72457" x="5470525" y="4968875"/>
          <p14:tracePt t="72474" x="5426075" y="4868863"/>
          <p14:tracePt t="72490" x="5410200" y="4822825"/>
          <p14:tracePt t="72507" x="5410200" y="4792663"/>
          <p14:tracePt t="72524" x="5418138" y="4740275"/>
          <p14:tracePt t="72540" x="5486400" y="4732338"/>
          <p14:tracePt t="72557" x="5540375" y="4732338"/>
          <p14:tracePt t="72615" x="5546725" y="4732338"/>
          <p14:tracePt t="74175" x="5524500" y="4732338"/>
          <p14:tracePt t="74183" x="5478463" y="4732338"/>
          <p14:tracePt t="74192" x="5448300" y="4732338"/>
          <p14:tracePt t="74208" x="5394325" y="4716463"/>
          <p14:tracePt t="74224" x="5295900" y="4686300"/>
          <p14:tracePt t="74241" x="5029200" y="4694238"/>
          <p14:tracePt t="74258" x="4473575" y="4846638"/>
          <p14:tracePt t="74274" x="3878263" y="4999038"/>
          <p14:tracePt t="74291" x="3360738" y="5143500"/>
          <p14:tracePt t="74308" x="2963863" y="5197475"/>
          <p14:tracePt t="74324" x="2667000" y="5265738"/>
          <p14:tracePt t="74341" x="2446338" y="5318125"/>
          <p14:tracePt t="74358" x="2255838" y="5372100"/>
          <p14:tracePt t="74374" x="2201863" y="5387975"/>
          <p14:tracePt t="74391" x="2117725" y="5418138"/>
          <p14:tracePt t="74408" x="2087563" y="5418138"/>
          <p14:tracePt t="74424" x="2041525" y="5448300"/>
          <p14:tracePt t="74441" x="2019300" y="5464175"/>
          <p14:tracePt t="74458" x="1997075" y="5478463"/>
          <p14:tracePt t="74474" x="1981200" y="5486400"/>
          <p14:tracePt t="74491" x="1973263" y="5494338"/>
          <p14:tracePt t="74508" x="1951038" y="5508625"/>
          <p14:tracePt t="74524" x="1927225" y="5540375"/>
          <p14:tracePt t="74541" x="1920875" y="5570538"/>
          <p14:tracePt t="74655" x="1920875" y="5546725"/>
          <p14:tracePt t="74663" x="1920875" y="5524500"/>
          <p14:tracePt t="74675" x="1935163" y="5494338"/>
          <p14:tracePt t="74691" x="2003425" y="5426075"/>
          <p14:tracePt t="74708" x="2103438" y="5356225"/>
          <p14:tracePt t="74725" x="2201863" y="5318125"/>
          <p14:tracePt t="74741" x="2255838" y="5303838"/>
          <p14:tracePt t="74758" x="2263775" y="5295900"/>
          <p14:tracePt t="74831" x="2278063" y="5295900"/>
          <p14:tracePt t="74839" x="2308225" y="5295900"/>
          <p14:tracePt t="74847" x="2339975" y="5295900"/>
          <p14:tracePt t="74858" x="2384425" y="5303838"/>
          <p14:tracePt t="74875" x="2430463" y="5311775"/>
          <p14:tracePt t="74891" x="2536825" y="5334000"/>
          <p14:tracePt t="74908" x="2606675" y="5349875"/>
          <p14:tracePt t="74911" x="2620963" y="5349875"/>
          <p14:tracePt t="75015" x="2644775" y="5349875"/>
          <p14:tracePt t="75023" x="2674938" y="5349875"/>
          <p14:tracePt t="75031" x="2713038" y="5349875"/>
          <p14:tracePt t="75041" x="2743200" y="5349875"/>
          <p14:tracePt t="75058" x="2789238" y="5341938"/>
          <p14:tracePt t="75075" x="2873375" y="5334000"/>
          <p14:tracePt t="75091" x="2903538" y="5334000"/>
          <p14:tracePt t="75108" x="2949575" y="5326063"/>
          <p14:tracePt t="75125" x="3040063" y="5303838"/>
          <p14:tracePt t="75141" x="3094038" y="5303838"/>
          <p14:tracePt t="75158" x="3200400" y="5265738"/>
          <p14:tracePt t="75175" x="3238500" y="5257800"/>
          <p14:tracePt t="75191" x="3284538" y="5235575"/>
          <p14:tracePt t="75208" x="3322638" y="5219700"/>
          <p14:tracePt t="75225" x="3344863" y="5203825"/>
          <p14:tracePt t="75241" x="3375025" y="5181600"/>
          <p14:tracePt t="75258" x="3421063" y="5151438"/>
          <p14:tracePt t="75275" x="3467100" y="5127625"/>
          <p14:tracePt t="75291" x="3535363" y="5089525"/>
          <p14:tracePt t="75308" x="3581400" y="5075238"/>
          <p14:tracePt t="75325" x="3641725" y="5059363"/>
          <p14:tracePt t="75341" x="3665538" y="5059363"/>
          <p14:tracePt t="75359" x="3673475" y="5059363"/>
          <p14:tracePt t="75383" x="3687763" y="5075238"/>
          <p14:tracePt t="75391" x="3687763" y="5121275"/>
          <p14:tracePt t="75408" x="3687763" y="5135563"/>
          <p14:tracePt t="75424" x="3679825" y="5173663"/>
          <p14:tracePt t="75442" x="3673475" y="5181600"/>
          <p14:tracePt t="75458" x="3665538" y="5181600"/>
          <p14:tracePt t="75475" x="3635375" y="5181600"/>
          <p14:tracePt t="75492" x="3597275" y="5181600"/>
          <p14:tracePt t="75508" x="3559175" y="5181600"/>
          <p14:tracePt t="75525" x="3535363" y="5181600"/>
          <p14:tracePt t="75542" x="3513138" y="5181600"/>
          <p14:tracePt t="75558" x="3505200" y="5181600"/>
          <p14:tracePt t="75575" x="3459163" y="5165725"/>
          <p14:tracePt t="75592" x="3429000" y="5165725"/>
          <p14:tracePt t="75608" x="3390900" y="5143500"/>
          <p14:tracePt t="75625" x="3360738" y="5143500"/>
          <p14:tracePt t="75642" x="3336925" y="5143500"/>
          <p14:tracePt t="75658" x="3306763" y="5143500"/>
          <p14:tracePt t="75675" x="3284538" y="5181600"/>
          <p14:tracePt t="75692" x="3268663" y="5249863"/>
          <p14:tracePt t="75708" x="3268663" y="5295900"/>
          <p14:tracePt t="75725" x="3268663" y="5303838"/>
          <p14:tracePt t="75751" x="3268663" y="5318125"/>
          <p14:tracePt t="75758" x="3284538" y="5326063"/>
          <p14:tracePt t="75774" x="3306763" y="5326063"/>
          <p14:tracePt t="75791" x="3344863" y="5326063"/>
          <p14:tracePt t="75808" x="3382963" y="5280025"/>
          <p14:tracePt t="75824" x="3406775" y="5241925"/>
          <p14:tracePt t="75841" x="3413125" y="5211763"/>
          <p14:tracePt t="75902" x="3421063" y="5197475"/>
          <p14:tracePt t="75910" x="3436938" y="5197475"/>
          <p14:tracePt t="75918" x="3467100" y="5197475"/>
          <p14:tracePt t="75926" x="3497263" y="5181600"/>
          <p14:tracePt t="75941" x="3551238" y="5181600"/>
          <p14:tracePt t="75958" x="3725863" y="5173663"/>
          <p14:tracePt t="75975" x="3825875" y="5173663"/>
          <p14:tracePt t="75992" x="3863975" y="5173663"/>
          <p14:tracePt t="76087" x="3870325" y="5173663"/>
          <p14:tracePt t="76095" x="3894138" y="5219700"/>
          <p14:tracePt t="76103" x="3954463" y="5311775"/>
          <p14:tracePt t="76111" x="3978275" y="5364163"/>
          <p14:tracePt t="76125" x="4000500" y="5402263"/>
          <p14:tracePt t="76142" x="4008438" y="5426075"/>
          <p14:tracePt t="76223" x="4008438" y="5410200"/>
          <p14:tracePt t="76231" x="4030663" y="5364163"/>
          <p14:tracePt t="76242" x="4030663" y="5356225"/>
          <p14:tracePt t="76258" x="4038600" y="5341938"/>
          <p14:tracePt t="76275" x="4046538" y="5311775"/>
          <p14:tracePt t="76463" x="4054475" y="5318125"/>
          <p14:tracePt t="76471" x="4060825" y="5334000"/>
          <p14:tracePt t="76479" x="4068763" y="5341938"/>
          <p14:tracePt t="76511" x="4076700" y="5341938"/>
          <p14:tracePt t="76519" x="4098925" y="5341938"/>
          <p14:tracePt t="76527" x="4122738" y="5341938"/>
          <p14:tracePt t="76542" x="4160838" y="5334000"/>
          <p14:tracePt t="76559" x="4229100" y="5295900"/>
          <p14:tracePt t="76575" x="4275138" y="5257800"/>
          <p14:tracePt t="76592" x="4321175" y="5219700"/>
          <p14:tracePt t="76609" x="4335463" y="5219700"/>
          <p14:tracePt t="76719" x="4359275" y="5219700"/>
          <p14:tracePt t="76727" x="4397375" y="5219700"/>
          <p14:tracePt t="76735" x="4427538" y="5219700"/>
          <p14:tracePt t="76743" x="4473575" y="5235575"/>
          <p14:tracePt t="76759" x="4549775" y="5249863"/>
          <p14:tracePt t="76775" x="4702175" y="5287963"/>
          <p14:tracePt t="76792" x="4724400" y="5287963"/>
          <p14:tracePt t="76976" x="4740275" y="5295900"/>
          <p14:tracePt t="77663" x="4678363" y="5295900"/>
          <p14:tracePt t="77671" x="4618038" y="5295900"/>
          <p14:tracePt t="77679" x="4549775" y="5295900"/>
          <p14:tracePt t="77692" x="4495800" y="5311775"/>
          <p14:tracePt t="77709" x="4373563" y="5326063"/>
          <p14:tracePt t="77726" x="4259263" y="5349875"/>
          <p14:tracePt t="77742" x="4229100" y="5349875"/>
          <p14:tracePt t="78975" x="4206875" y="5349875"/>
          <p14:tracePt t="79463" x="4213225" y="5349875"/>
          <p14:tracePt t="79472" x="4267200" y="5341938"/>
          <p14:tracePt t="79479" x="4327525" y="5334000"/>
          <p14:tracePt t="79493" x="4411663" y="5334000"/>
          <p14:tracePt t="79510" x="4618038" y="5311775"/>
          <p14:tracePt t="79526" x="4702175" y="5311775"/>
          <p14:tracePt t="79543" x="4708525" y="5303838"/>
          <p14:tracePt t="79623" x="4754563" y="5303838"/>
          <p14:tracePt t="79631" x="4808538" y="5303838"/>
          <p14:tracePt t="79643" x="4868863" y="5303838"/>
          <p14:tracePt t="79660" x="4937125" y="5303838"/>
          <p14:tracePt t="79676" x="5013325" y="5303838"/>
          <p14:tracePt t="79693" x="5067300" y="5295900"/>
          <p14:tracePt t="79711" x="5135563" y="5280025"/>
          <p14:tracePt t="79726" x="5143500" y="5280025"/>
          <p14:tracePt t="79807" x="5151438" y="5280025"/>
          <p14:tracePt t="79815" x="5181600" y="5280025"/>
          <p14:tracePt t="79826" x="5219700" y="5280025"/>
          <p14:tracePt t="79843" x="5410200" y="5326063"/>
          <p14:tracePt t="79860" x="5616575" y="5349875"/>
          <p14:tracePt t="79876" x="5692775" y="5372100"/>
          <p14:tracePt t="79893" x="5821363" y="5410200"/>
          <p14:tracePt t="79910" x="5851525" y="5410200"/>
          <p14:tracePt t="80207" x="5837238" y="5410200"/>
          <p14:tracePt t="80215" x="5829300" y="5410200"/>
          <p14:tracePt t="80227" x="5821363" y="5410200"/>
          <p14:tracePt t="80243" x="5807075" y="5410200"/>
          <p14:tracePt t="80455" x="5799138" y="5410200"/>
          <p14:tracePt t="80471" x="5775325" y="5402263"/>
          <p14:tracePt t="80487" x="5768975" y="5402263"/>
          <p14:tracePt t="80495" x="5753100" y="5402263"/>
          <p14:tracePt t="80503" x="5737225" y="5394325"/>
          <p14:tracePt t="80519" x="5730875" y="5394325"/>
          <p14:tracePt t="80528" x="5715000" y="5394325"/>
          <p14:tracePt t="80543" x="5699125" y="5387975"/>
          <p14:tracePt t="80560" x="5692775" y="5387975"/>
          <p14:tracePt t="80655" x="5684838" y="5380038"/>
          <p14:tracePt t="80663" x="5676900" y="5380038"/>
          <p14:tracePt t="81095" x="5668963" y="5380038"/>
          <p14:tracePt t="81951" x="5668963" y="5372100"/>
          <p14:tracePt t="81959" x="5668963" y="5349875"/>
          <p14:tracePt t="81967" x="5692775" y="5318125"/>
          <p14:tracePt t="81977" x="5722938" y="5287963"/>
          <p14:tracePt t="81994" x="5791200" y="5227638"/>
          <p14:tracePt t="82011" x="5859463" y="5173663"/>
          <p14:tracePt t="82027" x="5889625" y="5143500"/>
          <p14:tracePt t="82044" x="5921375" y="5127625"/>
          <p14:tracePt t="82061" x="5927725" y="5121275"/>
          <p14:tracePt t="82094" x="5959475" y="5121275"/>
          <p14:tracePt t="82111" x="6003925" y="5121275"/>
          <p14:tracePt t="82127" x="6049963" y="5121275"/>
          <p14:tracePt t="82144" x="6080125" y="5121275"/>
          <p14:tracePt t="82161" x="6111875" y="5135563"/>
          <p14:tracePt t="82255" x="6111875" y="5143500"/>
          <p14:tracePt t="82263" x="6111875" y="5181600"/>
          <p14:tracePt t="82271" x="6142038" y="5241925"/>
          <p14:tracePt t="82279" x="6149975" y="5257800"/>
          <p14:tracePt t="82295" x="6149975" y="5265738"/>
          <p14:tracePt t="82311" x="6156325" y="5311775"/>
          <p14:tracePt t="82327" x="6164263" y="5334000"/>
          <p14:tracePt t="82344" x="6172200" y="5334000"/>
          <p14:tracePt t="82911" x="6172200" y="5341938"/>
          <p14:tracePt t="82919" x="6202363" y="5334000"/>
          <p14:tracePt t="82928" x="6302375" y="5318125"/>
          <p14:tracePt t="82944" x="6454775" y="5295900"/>
          <p14:tracePt t="82961" x="6613525" y="5257800"/>
          <p14:tracePt t="82978" x="6804025" y="5249863"/>
          <p14:tracePt t="82994" x="6942138" y="5249863"/>
          <p14:tracePt t="83011" x="7002463" y="5241925"/>
          <p14:tracePt t="83127" x="7018338" y="5241925"/>
          <p14:tracePt t="83135" x="7040563" y="5241925"/>
          <p14:tracePt t="83144" x="7064375" y="5241925"/>
          <p14:tracePt t="83161" x="7132638" y="5241925"/>
          <p14:tracePt t="83178" x="7170738" y="5241925"/>
          <p14:tracePt t="83194" x="7192963" y="5241925"/>
          <p14:tracePt t="83311" x="7185025" y="5241925"/>
          <p14:tracePt t="83319" x="7178675" y="5241925"/>
          <p14:tracePt t="83328" x="7170738" y="5241925"/>
          <p14:tracePt t="83344" x="7124700" y="5249863"/>
          <p14:tracePt t="83361" x="7078663" y="5273675"/>
          <p14:tracePt t="83377" x="7018338" y="5295900"/>
          <p14:tracePt t="83394" x="6988175" y="5295900"/>
          <p14:tracePt t="83411" x="6942138" y="5326063"/>
          <p14:tracePt t="83428" x="6904038" y="5341938"/>
          <p14:tracePt t="83430" x="6896100" y="5341938"/>
          <p14:tracePt t="83445" x="6888163" y="5341938"/>
          <p14:tracePt t="84382" x="6880225" y="5341938"/>
          <p14:tracePt t="84398" x="6873875" y="5341938"/>
          <p14:tracePt t="84406" x="6858000" y="5287963"/>
          <p14:tracePt t="84414" x="6842125" y="5227638"/>
          <p14:tracePt t="84428" x="6811963" y="5159375"/>
          <p14:tracePt t="84445" x="6773863" y="5083175"/>
          <p14:tracePt t="84461" x="6773863" y="5059363"/>
          <p14:tracePt t="84478" x="6765925" y="5051425"/>
          <p14:tracePt t="84599" x="6773863" y="5105400"/>
          <p14:tracePt t="84607" x="6789738" y="5135563"/>
          <p14:tracePt t="84615" x="6797675" y="5173663"/>
          <p14:tracePt t="84628" x="6797675" y="5235575"/>
          <p14:tracePt t="84645" x="6811963" y="5287963"/>
          <p14:tracePt t="84662" x="6811963" y="5295900"/>
          <p14:tracePt t="84839" x="6819900" y="5295900"/>
          <p14:tracePt t="84855" x="6858000" y="5334000"/>
          <p14:tracePt t="84863" x="6896100" y="5372100"/>
          <p14:tracePt t="84871" x="6918325" y="5380038"/>
          <p14:tracePt t="85063" x="6926263" y="5372100"/>
          <p14:tracePt t="85071" x="6934200" y="5364163"/>
          <p14:tracePt t="85103" x="6934200" y="5356225"/>
          <p14:tracePt t="85111" x="6942138" y="5341938"/>
          <p14:tracePt t="85135" x="6950075" y="5326063"/>
          <p14:tracePt t="85143" x="6950075" y="5311775"/>
          <p14:tracePt t="85151" x="6956425" y="5287963"/>
          <p14:tracePt t="85167" x="6964363" y="5287963"/>
          <p14:tracePt t="85178" x="6964363" y="5273675"/>
          <p14:tracePt t="85195" x="6972300" y="5257800"/>
          <p14:tracePt t="85212" x="6972300" y="5249863"/>
          <p14:tracePt t="85228" x="6988175" y="5235575"/>
          <p14:tracePt t="86495" x="6980238" y="5235575"/>
          <p14:tracePt t="86503" x="6942138" y="5219700"/>
          <p14:tracePt t="86512" x="6896100" y="5211763"/>
          <p14:tracePt t="86529" x="6765925" y="5173663"/>
          <p14:tracePt t="86546" x="6591300" y="5121275"/>
          <p14:tracePt t="86562" x="6226175" y="5083175"/>
          <p14:tracePt t="86579" x="5546725" y="4983163"/>
          <p14:tracePt t="86596" x="4914900" y="4846638"/>
          <p14:tracePt t="86612" x="4152900" y="4648200"/>
          <p14:tracePt t="86629" x="3436938" y="4441825"/>
          <p14:tracePt t="86646" x="2841625" y="4237038"/>
          <p14:tracePt t="86662" x="2759075" y="4206875"/>
          <p14:tracePt t="86679" x="2689225" y="4175125"/>
          <p14:tracePt t="86759" x="2667000" y="4168775"/>
          <p14:tracePt t="86767" x="2651125" y="4168775"/>
          <p14:tracePt t="86779" x="2636838" y="4160838"/>
          <p14:tracePt t="86796" x="2613025" y="4160838"/>
          <p14:tracePt t="86812" x="2574925" y="4144963"/>
          <p14:tracePt t="86829" x="2560638" y="4137025"/>
          <p14:tracePt t="86846" x="2408238" y="4114800"/>
          <p14:tracePt t="86862" x="2370138" y="4106863"/>
          <p14:tracePt t="86879" x="2354263" y="4098925"/>
          <p14:tracePt t="86896" x="2346325" y="4098925"/>
          <p14:tracePt t="87023" x="2346325" y="4114800"/>
          <p14:tracePt t="87031" x="2346325" y="4152900"/>
          <p14:tracePt t="87039" x="2346325" y="4206875"/>
          <p14:tracePt t="87047" x="2346325" y="4244975"/>
          <p14:tracePt t="87062" x="2346325" y="4397375"/>
          <p14:tracePt t="87079" x="2346325" y="4556125"/>
          <p14:tracePt t="87096" x="2346325" y="4740275"/>
          <p14:tracePt t="87112" x="2324100" y="4899025"/>
          <p14:tracePt t="87129" x="2316163" y="4999038"/>
          <p14:tracePt t="87146" x="2316163" y="5045075"/>
          <p14:tracePt t="87162" x="2316163" y="5089525"/>
          <p14:tracePt t="87179" x="2316163" y="5113338"/>
          <p14:tracePt t="87196" x="2316163" y="5135563"/>
          <p14:tracePt t="87212" x="2308225" y="5173663"/>
          <p14:tracePt t="87229" x="2301875" y="5235575"/>
          <p14:tracePt t="87247" x="2286000" y="5280025"/>
          <p14:tracePt t="87279" x="2286000" y="5287963"/>
          <p14:tracePt t="87296" x="2286000" y="5311775"/>
          <p14:tracePt t="87313" x="2286000" y="5432425"/>
          <p14:tracePt t="87329" x="2270125" y="5578475"/>
          <p14:tracePt t="87346" x="2247900" y="5699125"/>
          <p14:tracePt t="87363" x="2239963" y="5791200"/>
          <p14:tracePt t="87379" x="2239963" y="5807075"/>
          <p14:tracePt t="87396" x="2232025" y="5813425"/>
          <p14:tracePt t="87543" x="2232025" y="5799138"/>
          <p14:tracePt t="87551" x="2270125" y="5761038"/>
          <p14:tracePt t="87563" x="2286000" y="5761038"/>
          <p14:tracePt t="87579" x="2362200" y="5715000"/>
          <p14:tracePt t="87596" x="2454275" y="5661025"/>
          <p14:tracePt t="87613" x="2552700" y="5608638"/>
          <p14:tracePt t="87629" x="2667000" y="5540375"/>
          <p14:tracePt t="87646" x="2849563" y="5432425"/>
          <p14:tracePt t="87663" x="2979738" y="5387975"/>
          <p14:tracePt t="87679" x="3070225" y="5341938"/>
          <p14:tracePt t="87696" x="3140075" y="5295900"/>
          <p14:tracePt t="87713" x="3178175" y="5273675"/>
          <p14:tracePt t="87729" x="3192463" y="5257800"/>
          <p14:tracePt t="87807" x="3192463" y="5249863"/>
          <p14:tracePt t="87823" x="3238500" y="5249863"/>
          <p14:tracePt t="87831" x="3322638" y="5295900"/>
          <p14:tracePt t="87839" x="3482975" y="5402263"/>
          <p14:tracePt t="87847" x="3717925" y="5508625"/>
          <p14:tracePt t="87863" x="4046538" y="5661025"/>
          <p14:tracePt t="87879" x="4321175" y="5730875"/>
          <p14:tracePt t="87896" x="4525963" y="5745163"/>
          <p14:tracePt t="87913" x="4694238" y="5745163"/>
          <p14:tracePt t="87929" x="4808538" y="5707063"/>
          <p14:tracePt t="87946" x="4884738" y="5592763"/>
          <p14:tracePt t="87963" x="4914900" y="5456238"/>
          <p14:tracePt t="87979" x="4937125" y="5303838"/>
          <p14:tracePt t="87996" x="4968875" y="5181600"/>
          <p14:tracePt t="88013" x="4991100" y="5121275"/>
          <p14:tracePt t="88029" x="4999038" y="5097463"/>
          <p14:tracePt t="88047" x="5029200" y="5083175"/>
          <p14:tracePt t="88063" x="5143500" y="5083175"/>
          <p14:tracePt t="88079" x="5410200" y="5083175"/>
          <p14:tracePt t="88096" x="5997575" y="5127625"/>
          <p14:tracePt t="88113" x="6499225" y="5203825"/>
          <p14:tracePt t="88129" x="6850063" y="5249863"/>
          <p14:tracePt t="88146" x="7026275" y="5257800"/>
          <p14:tracePt t="88163" x="7078663" y="5257800"/>
          <p14:tracePt t="88215" x="7086600" y="5257800"/>
          <p14:tracePt t="88223" x="7094538" y="5257800"/>
          <p14:tracePt t="88231" x="7124700" y="5257800"/>
          <p14:tracePt t="88247" x="7192963" y="5257800"/>
          <p14:tracePt t="88263" x="7299325" y="5257800"/>
          <p14:tracePt t="88280" x="7459663" y="5295900"/>
          <p14:tracePt t="88296" x="7543800" y="5311775"/>
          <p14:tracePt t="88313" x="7559675" y="5311775"/>
          <p14:tracePt t="88398" x="7566025" y="5311775"/>
          <p14:tracePt t="88407" x="7566025" y="5287963"/>
          <p14:tracePt t="88414" x="7527925" y="5265738"/>
          <p14:tracePt t="88430" x="7489825" y="5265738"/>
          <p14:tracePt t="88432" x="7429500" y="5241925"/>
          <p14:tracePt t="88446" x="7331075" y="5211763"/>
          <p14:tracePt t="88463" x="7002463" y="5165725"/>
          <p14:tracePt t="88480" x="6950075" y="5165725"/>
          <p14:tracePt t="88496" x="6896100" y="5189538"/>
          <p14:tracePt t="88513" x="6888163" y="5203825"/>
          <p14:tracePt t="88530" x="6888163" y="5235575"/>
          <p14:tracePt t="88546" x="6888163" y="5334000"/>
          <p14:tracePt t="88563" x="6918325" y="5364163"/>
          <p14:tracePt t="88580" x="6988175" y="5364163"/>
          <p14:tracePt t="88596" x="7070725" y="5364163"/>
          <p14:tracePt t="88613" x="7223125" y="5311775"/>
          <p14:tracePt t="88630" x="7261225" y="5151438"/>
          <p14:tracePt t="88646" x="7254875" y="5089525"/>
          <p14:tracePt t="88663" x="7010400" y="4945063"/>
          <p14:tracePt t="88680" x="6659563" y="4860925"/>
          <p14:tracePt t="88696" x="6180138" y="4838700"/>
          <p14:tracePt t="88713" x="5821363" y="4930775"/>
          <p14:tracePt t="88730" x="5646738" y="5159375"/>
          <p14:tracePt t="88746" x="5616575" y="5364163"/>
          <p14:tracePt t="88763" x="5692775" y="5554663"/>
          <p14:tracePt t="88780" x="6049963" y="5730875"/>
          <p14:tracePt t="88796" x="6651625" y="5799138"/>
          <p14:tracePt t="88813" x="7132638" y="5799138"/>
          <p14:tracePt t="88830" x="7383463" y="5578475"/>
          <p14:tracePt t="88846" x="7383463" y="5508625"/>
          <p14:tracePt t="88863" x="7124700" y="5135563"/>
          <p14:tracePt t="88880" x="6705600" y="4937125"/>
          <p14:tracePt t="88896" x="6142038" y="4838700"/>
          <p14:tracePt t="88913" x="5616575" y="4816475"/>
          <p14:tracePt t="88930" x="5380038" y="4930775"/>
          <p14:tracePt t="88946" x="5334000" y="5083175"/>
          <p14:tracePt t="88963" x="5402263" y="5235575"/>
          <p14:tracePt t="88980" x="5867400" y="5394325"/>
          <p14:tracePt t="88996" x="6591300" y="5426075"/>
          <p14:tracePt t="89013" x="7108825" y="5364163"/>
          <p14:tracePt t="89030" x="7391400" y="5089525"/>
          <p14:tracePt t="89047" x="7399338" y="4906963"/>
          <p14:tracePt t="89063" x="7239000" y="4770438"/>
          <p14:tracePt t="89080" x="6896100" y="4664075"/>
          <p14:tracePt t="89096" x="6392863" y="4579938"/>
          <p14:tracePt t="89113" x="6049963" y="4625975"/>
          <p14:tracePt t="89130" x="5845175" y="4822825"/>
          <p14:tracePt t="89146" x="5807075" y="5075238"/>
          <p14:tracePt t="89163" x="5889625" y="5280025"/>
          <p14:tracePt t="89180" x="6302375" y="5532438"/>
          <p14:tracePt t="89197" x="6865938" y="5578475"/>
          <p14:tracePt t="89213" x="7269163" y="5524500"/>
          <p14:tracePt t="89230" x="7353300" y="5349875"/>
          <p14:tracePt t="89247" x="7285038" y="5189538"/>
          <p14:tracePt t="89263" x="7048500" y="5029200"/>
          <p14:tracePt t="89280" x="6751638" y="4975225"/>
          <p14:tracePt t="89297" x="6499225" y="4968875"/>
          <p14:tracePt t="89313" x="6340475" y="5045075"/>
          <p14:tracePt t="89330" x="6286500" y="5165725"/>
          <p14:tracePt t="89347" x="6286500" y="5326063"/>
          <p14:tracePt t="89363" x="6392863" y="5448300"/>
          <p14:tracePt t="89380" x="6545263" y="5502275"/>
          <p14:tracePt t="89397" x="6659563" y="5516563"/>
          <p14:tracePt t="89413" x="6683375" y="5516563"/>
          <p14:tracePt t="89471" x="6667500" y="5508625"/>
          <p14:tracePt t="89535" x="6659563" y="5508625"/>
          <p14:tracePt t="101559" x="6645275" y="5508625"/>
          <p14:tracePt t="101567" x="6629400" y="5508625"/>
          <p14:tracePt t="101575" x="6613525" y="5508625"/>
          <p14:tracePt t="101584" x="6591300" y="5508625"/>
          <p14:tracePt t="101601" x="6438900" y="5448300"/>
          <p14:tracePt t="101618" x="6324600" y="5456238"/>
          <p14:tracePt t="101634" x="6286500" y="5456238"/>
          <p14:tracePt t="102167" x="6294438" y="5456238"/>
          <p14:tracePt t="103631" x="6278563" y="5456238"/>
          <p14:tracePt t="103639" x="6240463" y="5448300"/>
          <p14:tracePt t="103648" x="6180138" y="5440363"/>
          <p14:tracePt t="103655" x="6042025" y="5440363"/>
          <p14:tracePt t="103669" x="5845175" y="5456238"/>
          <p14:tracePt t="103685" x="5326063" y="5546725"/>
          <p14:tracePt t="103702" x="4365625" y="5668963"/>
          <p14:tracePt t="103719" x="3603625" y="5775325"/>
          <p14:tracePt t="103735" x="2917825" y="5889625"/>
          <p14:tracePt t="103752" x="2293938" y="5973763"/>
          <p14:tracePt t="103769" x="1836738" y="6035675"/>
          <p14:tracePt t="103785" x="1501775" y="6088063"/>
          <p14:tracePt t="103802" x="1189038" y="6126163"/>
          <p14:tracePt t="103819" x="960438" y="6164263"/>
          <p14:tracePt t="103835" x="762000" y="6180138"/>
          <p14:tracePt t="103852" x="533400" y="6194425"/>
          <p14:tracePt t="103869" x="342900" y="6194425"/>
          <p14:tracePt t="103886" x="152400" y="6194425"/>
          <p14:tracePt t="103902" x="0" y="6218238"/>
          <p14:tracePt t="103919" x="0" y="6232525"/>
          <p14:tracePt t="103935" x="0" y="6270625"/>
          <p14:tracePt t="103952" x="0" y="6308725"/>
          <p14:tracePt t="103999" x="0" y="6316663"/>
          <p14:tracePt t="104071" x="7938" y="6370638"/>
          <p14:tracePt t="104079" x="46038" y="6469063"/>
          <p14:tracePt t="104087" x="98425" y="6545263"/>
          <p14:tracePt t="105653" x="3025775" y="6446838"/>
          <p14:tracePt t="105669" x="3679825" y="6294438"/>
          <p14:tracePt t="105687" x="4213225" y="6096000"/>
          <p14:tracePt t="105703" x="4313238" y="6049963"/>
          <p14:tracePt t="105719" x="4335463" y="6042025"/>
          <p14:tracePt t="105775" x="4373563" y="6011863"/>
          <p14:tracePt t="105783" x="4435475" y="5989638"/>
          <p14:tracePt t="105791" x="4479925" y="5973763"/>
          <p14:tracePt t="105803" x="4525963" y="5965825"/>
          <p14:tracePt t="105819" x="4625975" y="5927725"/>
          <p14:tracePt t="105836" x="4694238" y="5921375"/>
          <p14:tracePt t="105853" x="4702175" y="5921375"/>
          <p14:tracePt t="109935" x="4746625" y="5889625"/>
          <p14:tracePt t="109943" x="4930775" y="5753100"/>
          <p14:tracePt t="109954" x="5227638" y="5600700"/>
          <p14:tracePt t="109971" x="5851525" y="5387975"/>
          <p14:tracePt t="109988" x="6270625" y="5311775"/>
          <p14:tracePt t="110004" x="6545263" y="5273675"/>
          <p14:tracePt t="110021" x="6721475" y="5235575"/>
          <p14:tracePt t="110038" x="6819900" y="5203825"/>
          <p14:tracePt t="110054" x="6827838" y="520382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478845" y="1019069"/>
            <a:ext cx="7349066"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4.3 </a:t>
            </a:r>
            <a:r>
              <a:rPr lang="en-US" sz="2800" b="1" dirty="0">
                <a:latin typeface="Times New Roman" panose="02020603050405020304" pitchFamily="18" charset="0"/>
                <a:cs typeface="Times New Roman" panose="02020603050405020304" pitchFamily="18" charset="0"/>
              </a:rPr>
              <a:t>More Discrete Probability Distributions</a:t>
            </a: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858507" y="2101598"/>
            <a:ext cx="8218366" cy="2677656"/>
          </a:xfrm>
          <a:prstGeom prst="rect">
            <a:avLst/>
          </a:prstGeom>
          <a:solidFill>
            <a:schemeClr val="bg1"/>
          </a:solidFill>
        </p:spPr>
        <p:txBody>
          <a:bodyPr wrap="square">
            <a:spAutoFit/>
          </a:bodyPr>
          <a:lstStyle/>
          <a:p>
            <a:pPr marL="457200" indent="-457200">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Find probabilities using the geometric </a:t>
            </a:r>
            <a:r>
              <a:rPr lang="en-US" sz="2800" dirty="0" smtClean="0">
                <a:latin typeface="Times New Roman" panose="02020603050405020304" pitchFamily="18" charset="0"/>
                <a:cs typeface="Times New Roman" panose="02020603050405020304" pitchFamily="18" charset="0"/>
              </a:rPr>
              <a:t>distribution</a:t>
            </a:r>
          </a:p>
          <a:p>
            <a:pPr algn="ctr">
              <a:lnSpc>
                <a:spcPct val="150000"/>
              </a:lnSpc>
            </a:pPr>
            <a:r>
              <a:rPr lang="ar-EG" sz="2800" dirty="0">
                <a:latin typeface="Times New Roman" panose="02020603050405020304" pitchFamily="18" charset="0"/>
                <a:cs typeface="Times New Roman" panose="02020603050405020304" pitchFamily="18" charset="0"/>
              </a:rPr>
              <a:t>أوجد الاحتمالات باستخدام التوزيع الهندسي</a:t>
            </a:r>
            <a:endParaRPr lang="en-US" sz="2800" dirty="0">
              <a:latin typeface="Times New Roman" panose="02020603050405020304" pitchFamily="18" charset="0"/>
              <a:cs typeface="Times New Roman" panose="02020603050405020304" pitchFamily="18" charset="0"/>
            </a:endParaRPr>
          </a:p>
          <a:p>
            <a:pPr marL="457200" indent="-457200">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Find probabilities using the Poisson </a:t>
            </a:r>
            <a:r>
              <a:rPr lang="en-US" sz="2800" dirty="0" smtClean="0">
                <a:latin typeface="Times New Roman" panose="02020603050405020304" pitchFamily="18" charset="0"/>
                <a:cs typeface="Times New Roman" panose="02020603050405020304" pitchFamily="18" charset="0"/>
              </a:rPr>
              <a:t>distribution</a:t>
            </a:r>
          </a:p>
          <a:p>
            <a:pPr algn="ctr">
              <a:lnSpc>
                <a:spcPct val="150000"/>
              </a:lnSpc>
            </a:pPr>
            <a:r>
              <a:rPr lang="ar-EG" sz="2800" dirty="0">
                <a:latin typeface="Times New Roman" panose="02020603050405020304" pitchFamily="18" charset="0"/>
                <a:cs typeface="Times New Roman" panose="02020603050405020304" pitchFamily="18" charset="0"/>
              </a:rPr>
              <a:t>إيجاد الاحتمالات باستخدام توزيع بواسون</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7689819"/>
      </p:ext>
    </p:extLst>
  </p:cSld>
  <p:clrMapOvr>
    <a:masterClrMapping/>
  </p:clrMapOvr>
  <mc:AlternateContent xmlns:mc="http://schemas.openxmlformats.org/markup-compatibility/2006" xmlns:p14="http://schemas.microsoft.com/office/powerpoint/2010/main">
    <mc:Choice Requires="p14">
      <p:transition p14:dur="10" advTm="24208"/>
    </mc:Choice>
    <mc:Fallback xmlns="">
      <p:transition advTm="24208"/>
    </mc:Fallback>
  </mc:AlternateContent>
  <p:timing>
    <p:tnLst>
      <p:par>
        <p:cTn id="1" dur="indefinite" restart="never" nodeType="tmRoot"/>
      </p:par>
    </p:tnLst>
  </p:timing>
  <p:extLst mod="1">
    <p:ext uri="{3A86A75C-4F4B-4683-9AE1-C65F6400EC91}">
      <p14:laserTraceLst xmlns:p14="http://schemas.microsoft.com/office/powerpoint/2010/main">
        <p14:tracePtLst>
          <p14:tracePt t="8535" x="6827838" y="5197475"/>
          <p14:tracePt t="8543" x="6789738" y="5159375"/>
          <p14:tracePt t="8551" x="6530975" y="4906963"/>
          <p14:tracePt t="8563" x="6294438" y="4479925"/>
          <p14:tracePt t="8580" x="6065838" y="4038600"/>
          <p14:tracePt t="8596" x="6003925" y="3703638"/>
          <p14:tracePt t="8613" x="6042025" y="3154363"/>
          <p14:tracePt t="8616" x="6149975" y="2865438"/>
          <p14:tracePt t="8630" x="6270625" y="2506663"/>
          <p14:tracePt t="8646" x="6713538" y="1493838"/>
          <p14:tracePt t="8663" x="6942138" y="960438"/>
          <p14:tracePt t="8680" x="7064375" y="685800"/>
          <p14:tracePt t="8696" x="7070725" y="669925"/>
          <p14:tracePt t="8735" x="7078663" y="669925"/>
          <p14:tracePt t="8746" x="7094538" y="701675"/>
          <p14:tracePt t="8763" x="7116763" y="930275"/>
          <p14:tracePt t="8780" x="7239000" y="1112838"/>
          <p14:tracePt t="8796" x="7551738" y="1279525"/>
          <p14:tracePt t="8813" x="8061325" y="1379538"/>
          <p14:tracePt t="8830" x="8823325" y="1379538"/>
          <p14:tracePt t="8847" x="9090025" y="1363663"/>
          <p14:tracePt t="8863" x="9097963" y="1355725"/>
          <p14:tracePt t="8896" x="9067800" y="1349375"/>
          <p14:tracePt t="8913" x="8823325" y="1425575"/>
          <p14:tracePt t="8930" x="8466138" y="1698625"/>
          <p14:tracePt t="8946" x="8199438" y="1989138"/>
          <p14:tracePt t="8963" x="8085138" y="2239963"/>
          <p14:tracePt t="8980" x="8069263" y="2454275"/>
          <p14:tracePt t="8996" x="8115300" y="2727325"/>
          <p14:tracePt t="9013" x="8321675" y="3025775"/>
          <p14:tracePt t="9030" x="8534400" y="3230563"/>
          <p14:tracePt t="9046" x="8588375" y="3246438"/>
          <p14:tracePt t="9063" x="8626475" y="3246438"/>
          <p14:tracePt t="9119" x="8588375" y="3238500"/>
          <p14:tracePt t="9127" x="8556625" y="3230563"/>
          <p14:tracePt t="9135" x="8518525" y="3230563"/>
          <p14:tracePt t="9146" x="8480425" y="3230563"/>
          <p14:tracePt t="9163" x="8404225" y="3254375"/>
          <p14:tracePt t="9180" x="8374063" y="3268663"/>
          <p14:tracePt t="9624" x="8366125" y="3268663"/>
          <p14:tracePt t="9631" x="8321675" y="3254375"/>
          <p14:tracePt t="9639" x="8275638" y="3230563"/>
          <p14:tracePt t="9647" x="8237538" y="3222625"/>
          <p14:tracePt t="9663" x="8221663" y="3216275"/>
          <p14:tracePt t="9687" x="8191500" y="3216275"/>
          <p14:tracePt t="9697" x="8153400" y="3208338"/>
          <p14:tracePt t="9713" x="7993063" y="3192463"/>
          <p14:tracePt t="9730" x="7666038" y="3230563"/>
          <p14:tracePt t="9747" x="7292975" y="3344863"/>
          <p14:tracePt t="9763" x="6926263" y="3505200"/>
          <p14:tracePt t="9780" x="6621463" y="3611563"/>
          <p14:tracePt t="9797" x="6416675" y="3703638"/>
          <p14:tracePt t="9813" x="6308725" y="3756025"/>
          <p14:tracePt t="9830" x="6248400" y="3817938"/>
          <p14:tracePt t="9847" x="6256338" y="3817938"/>
          <p14:tracePt t="9863" x="6324600" y="3810000"/>
          <p14:tracePt t="10207" x="6180138" y="3848100"/>
          <p14:tracePt t="10215" x="5921375" y="3886200"/>
          <p14:tracePt t="10223" x="5783263" y="3908425"/>
          <p14:tracePt t="10232" x="5654675" y="3908425"/>
          <p14:tracePt t="10247" x="5448300" y="3870325"/>
          <p14:tracePt t="10263" x="5303838" y="3832225"/>
          <p14:tracePt t="10280" x="5265738" y="3817938"/>
          <p14:tracePt t="10314" x="5265738" y="3810000"/>
          <p14:tracePt t="10330" x="5265738" y="3802063"/>
          <p14:tracePt t="10347" x="5265738" y="3703638"/>
          <p14:tracePt t="10364" x="5287963" y="3627438"/>
          <p14:tracePt t="10380" x="5326063" y="3573463"/>
          <p14:tracePt t="10397" x="5470525" y="3467100"/>
          <p14:tracePt t="10414" x="5684838" y="3382963"/>
          <p14:tracePt t="10431" x="6248400" y="3268663"/>
          <p14:tracePt t="10447" x="6683375" y="3230563"/>
          <p14:tracePt t="10464" x="7032625" y="3230563"/>
          <p14:tracePt t="10480" x="7246938" y="3230563"/>
          <p14:tracePt t="10496" x="7399338" y="3292475"/>
          <p14:tracePt t="10513" x="7475538" y="3352800"/>
          <p14:tracePt t="10530" x="7497763" y="3421063"/>
          <p14:tracePt t="10546" x="7513638" y="3521075"/>
          <p14:tracePt t="10563" x="7497763" y="3627438"/>
          <p14:tracePt t="10580" x="7459663" y="3703638"/>
          <p14:tracePt t="10596" x="7407275" y="3756025"/>
          <p14:tracePt t="10613" x="7323138" y="3787775"/>
          <p14:tracePt t="10615" x="7246938" y="3802063"/>
          <p14:tracePt t="10630" x="7146925" y="3802063"/>
          <p14:tracePt t="10646" x="6858000" y="3665538"/>
          <p14:tracePt t="11423" x="6858000" y="3657600"/>
          <p14:tracePt t="11432" x="6858000" y="3649663"/>
          <p14:tracePt t="11567" x="6850063" y="364172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971283" y="460394"/>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Geometric </a:t>
            </a:r>
            <a:r>
              <a:rPr lang="en-US" sz="2800" b="1" dirty="0">
                <a:latin typeface="Times New Roman" panose="02020603050405020304" pitchFamily="18" charset="0"/>
                <a:cs typeface="Times New Roman" panose="02020603050405020304" pitchFamily="18" charset="0"/>
              </a:rPr>
              <a:t>distribution </a:t>
            </a:r>
          </a:p>
          <a:p>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578477" y="1065721"/>
            <a:ext cx="6147499" cy="4647426"/>
          </a:xfrm>
          <a:prstGeom prst="rect">
            <a:avLst/>
          </a:prstGeom>
          <a:solidFill>
            <a:schemeClr val="bg1"/>
          </a:solidFill>
        </p:spPr>
        <p:txBody>
          <a:bodyPr wrap="square" rtlCol="0">
            <a:spAutoFit/>
          </a:bodyPr>
          <a:lstStyle/>
          <a:p>
            <a:r>
              <a:rPr lang="en-US" sz="2000" b="1" dirty="0" smtClean="0">
                <a:solidFill>
                  <a:schemeClr val="accent2"/>
                </a:solidFill>
                <a:latin typeface="Times New Roman" panose="02020603050405020304" pitchFamily="18" charset="0"/>
                <a:cs typeface="Times New Roman" panose="02020603050405020304" pitchFamily="18" charset="0"/>
              </a:rPr>
              <a:t>Geometric distribution </a:t>
            </a:r>
          </a:p>
          <a:p>
            <a:r>
              <a:rPr lang="en-US" sz="2000" dirty="0" smtClean="0">
                <a:latin typeface="Times New Roman" panose="02020603050405020304" pitchFamily="18" charset="0"/>
                <a:cs typeface="Times New Roman" panose="02020603050405020304" pitchFamily="18" charset="0"/>
              </a:rPr>
              <a:t>A </a:t>
            </a:r>
            <a:r>
              <a:rPr lang="en-US" sz="2000" dirty="0">
                <a:latin typeface="Times New Roman" panose="02020603050405020304" pitchFamily="18" charset="0"/>
                <a:cs typeface="Times New Roman" panose="02020603050405020304" pitchFamily="18" charset="0"/>
              </a:rPr>
              <a:t>discrete probability distribution. </a:t>
            </a:r>
          </a:p>
          <a:p>
            <a:endParaRPr lang="en-US" sz="2000" b="1" dirty="0" smtClean="0">
              <a:solidFill>
                <a:srgbClr val="FF0000"/>
              </a:solidFill>
              <a:latin typeface="Times New Roman" panose="02020603050405020304" pitchFamily="18" charset="0"/>
              <a:cs typeface="Times New Roman" panose="02020603050405020304" pitchFamily="18" charset="0"/>
            </a:endParaRPr>
          </a:p>
          <a:p>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smtClean="0">
                <a:solidFill>
                  <a:srgbClr val="FF0000"/>
                </a:solidFill>
                <a:latin typeface="Times New Roman" panose="02020603050405020304" pitchFamily="18" charset="0"/>
                <a:cs typeface="Times New Roman" panose="02020603050405020304" pitchFamily="18" charset="0"/>
              </a:rPr>
              <a:t>        Satisfies </a:t>
            </a:r>
            <a:r>
              <a:rPr lang="en-US" sz="2000" b="1" dirty="0">
                <a:solidFill>
                  <a:srgbClr val="FF0000"/>
                </a:solidFill>
                <a:latin typeface="Times New Roman" panose="02020603050405020304" pitchFamily="18" charset="0"/>
                <a:cs typeface="Times New Roman" panose="02020603050405020304" pitchFamily="18" charset="0"/>
              </a:rPr>
              <a:t>the following </a:t>
            </a:r>
            <a:r>
              <a:rPr lang="en-US" sz="2000" b="1" dirty="0" smtClean="0">
                <a:solidFill>
                  <a:srgbClr val="FF0000"/>
                </a:solidFill>
                <a:latin typeface="Times New Roman" panose="02020603050405020304" pitchFamily="18" charset="0"/>
                <a:cs typeface="Times New Roman" panose="02020603050405020304" pitchFamily="18" charset="0"/>
              </a:rPr>
              <a:t>conditions:</a:t>
            </a:r>
            <a:endParaRPr lang="en-US" sz="2000" b="1" dirty="0">
              <a:solidFill>
                <a:srgbClr val="FF0000"/>
              </a:solidFill>
              <a:latin typeface="Times New Roman" panose="02020603050405020304" pitchFamily="18" charset="0"/>
              <a:cs typeface="Times New Roman" panose="02020603050405020304" pitchFamily="18" charset="0"/>
            </a:endParaRPr>
          </a:p>
          <a:p>
            <a:pPr marL="914400" lvl="1" indent="-514350">
              <a:spcBef>
                <a:spcPct val="40000"/>
              </a:spcBef>
            </a:pPr>
            <a:r>
              <a:rPr lang="en-US" sz="2000" dirty="0" smtClean="0">
                <a:latin typeface="Times New Roman" panose="02020603050405020304" pitchFamily="18" charset="0"/>
                <a:cs typeface="Times New Roman" panose="02020603050405020304" pitchFamily="18" charset="0"/>
              </a:rPr>
              <a:t>   1- A </a:t>
            </a:r>
            <a:r>
              <a:rPr lang="en-US" sz="2000" dirty="0">
                <a:latin typeface="Times New Roman" panose="02020603050405020304" pitchFamily="18" charset="0"/>
                <a:cs typeface="Times New Roman" panose="02020603050405020304" pitchFamily="18" charset="0"/>
              </a:rPr>
              <a:t>trial is repeated until a success occurs.</a:t>
            </a:r>
          </a:p>
          <a:p>
            <a:pPr marL="914400" lvl="1" indent="-514350">
              <a:spcBef>
                <a:spcPct val="40000"/>
              </a:spcBef>
            </a:pPr>
            <a:r>
              <a:rPr lang="en-US" sz="2000" dirty="0" smtClean="0">
                <a:latin typeface="Times New Roman" panose="02020603050405020304" pitchFamily="18" charset="0"/>
                <a:cs typeface="Times New Roman" panose="02020603050405020304" pitchFamily="18" charset="0"/>
              </a:rPr>
              <a:t>   2- The </a:t>
            </a:r>
            <a:r>
              <a:rPr lang="en-US" sz="2000" dirty="0">
                <a:latin typeface="Times New Roman" panose="02020603050405020304" pitchFamily="18" charset="0"/>
                <a:cs typeface="Times New Roman" panose="02020603050405020304" pitchFamily="18" charset="0"/>
              </a:rPr>
              <a:t>repeated trials are independent of each other.</a:t>
            </a:r>
          </a:p>
          <a:p>
            <a:pPr marL="914400" lvl="1" indent="-514350">
              <a:spcBef>
                <a:spcPct val="40000"/>
              </a:spcBef>
            </a:pPr>
            <a:r>
              <a:rPr lang="en-US" sz="2000" dirty="0" smtClean="0">
                <a:latin typeface="Times New Roman" panose="02020603050405020304" pitchFamily="18" charset="0"/>
                <a:cs typeface="Times New Roman" panose="02020603050405020304" pitchFamily="18" charset="0"/>
              </a:rPr>
              <a:t>   3- The </a:t>
            </a:r>
            <a:r>
              <a:rPr lang="en-US" sz="2000" dirty="0">
                <a:latin typeface="Times New Roman" panose="02020603050405020304" pitchFamily="18" charset="0"/>
                <a:cs typeface="Times New Roman" panose="02020603050405020304" pitchFamily="18" charset="0"/>
              </a:rPr>
              <a:t>probability of success </a:t>
            </a:r>
            <a:r>
              <a:rPr lang="en-US" sz="2000" i="1" dirty="0">
                <a:latin typeface="Times New Roman" panose="02020603050405020304" pitchFamily="18" charset="0"/>
                <a:cs typeface="Times New Roman" panose="02020603050405020304" pitchFamily="18" charset="0"/>
              </a:rPr>
              <a:t>p</a:t>
            </a:r>
            <a:r>
              <a:rPr lang="en-US" sz="2000" dirty="0">
                <a:latin typeface="Times New Roman" panose="02020603050405020304" pitchFamily="18" charset="0"/>
                <a:cs typeface="Times New Roman" panose="02020603050405020304" pitchFamily="18" charset="0"/>
              </a:rPr>
              <a:t> is constant for each trial</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4- The </a:t>
            </a:r>
            <a:r>
              <a:rPr lang="en-US" sz="2000" dirty="0">
                <a:latin typeface="Times New Roman" panose="02020603050405020304" pitchFamily="18" charset="0"/>
                <a:cs typeface="Times New Roman" panose="02020603050405020304" pitchFamily="18" charset="0"/>
              </a:rPr>
              <a:t>probability that the first success will occur </a:t>
            </a:r>
            <a:r>
              <a:rPr lang="en-US" sz="2000" dirty="0" smtClean="0">
                <a:latin typeface="Times New Roman" panose="02020603050405020304" pitchFamily="18" charset="0"/>
                <a:cs typeface="Times New Roman" panose="02020603050405020304" pitchFamily="18" charset="0"/>
              </a:rPr>
              <a:t>on</a:t>
            </a:r>
          </a:p>
          <a:p>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trial </a:t>
            </a:r>
            <a:r>
              <a:rPr lang="en-US" sz="2000" i="1" dirty="0">
                <a:latin typeface="Times New Roman" panose="02020603050405020304" pitchFamily="18" charset="0"/>
                <a:cs typeface="Times New Roman" panose="02020603050405020304" pitchFamily="18" charset="0"/>
              </a:rPr>
              <a:t>x </a:t>
            </a:r>
            <a:r>
              <a:rPr lang="en-US" sz="2000" dirty="0" smtClean="0">
                <a:latin typeface="Times New Roman" panose="02020603050405020304" pitchFamily="18" charset="0"/>
                <a:cs typeface="Times New Roman" panose="02020603050405020304" pitchFamily="18" charset="0"/>
              </a:rPr>
              <a:t>is</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b="1" i="1" dirty="0">
                <a:solidFill>
                  <a:schemeClr val="accent2"/>
                </a:solidFill>
                <a:latin typeface="Times New Roman" panose="02020603050405020304" pitchFamily="18" charset="0"/>
                <a:cs typeface="Times New Roman" panose="02020603050405020304" pitchFamily="18" charset="0"/>
              </a:rPr>
              <a:t>P</a:t>
            </a:r>
            <a:r>
              <a:rPr lang="en-US" sz="2400" b="1" dirty="0">
                <a:solidFill>
                  <a:schemeClr val="accent2"/>
                </a:solidFill>
                <a:latin typeface="Times New Roman" panose="02020603050405020304" pitchFamily="18" charset="0"/>
                <a:cs typeface="Times New Roman" panose="02020603050405020304" pitchFamily="18" charset="0"/>
              </a:rPr>
              <a:t>(</a:t>
            </a:r>
            <a:r>
              <a:rPr lang="en-US" sz="2400" b="1" i="1" dirty="0">
                <a:solidFill>
                  <a:schemeClr val="accent2"/>
                </a:solidFill>
                <a:latin typeface="Times New Roman" panose="02020603050405020304" pitchFamily="18" charset="0"/>
                <a:cs typeface="Times New Roman" panose="02020603050405020304" pitchFamily="18" charset="0"/>
              </a:rPr>
              <a:t>x</a:t>
            </a:r>
            <a:r>
              <a:rPr lang="en-US" sz="2400" b="1" dirty="0">
                <a:solidFill>
                  <a:schemeClr val="accent2"/>
                </a:solidFill>
                <a:latin typeface="Times New Roman" panose="02020603050405020304" pitchFamily="18" charset="0"/>
                <a:cs typeface="Times New Roman" panose="02020603050405020304" pitchFamily="18" charset="0"/>
              </a:rPr>
              <a:t>) = </a:t>
            </a:r>
            <a:r>
              <a:rPr lang="en-US" sz="2400" b="1" i="1" dirty="0">
                <a:solidFill>
                  <a:schemeClr val="accent2"/>
                </a:solidFill>
                <a:latin typeface="Times New Roman" panose="02020603050405020304" pitchFamily="18" charset="0"/>
                <a:cs typeface="Times New Roman" panose="02020603050405020304" pitchFamily="18" charset="0"/>
              </a:rPr>
              <a:t>p</a:t>
            </a:r>
            <a:r>
              <a:rPr lang="en-US" sz="2400" b="1" dirty="0">
                <a:solidFill>
                  <a:schemeClr val="accent2"/>
                </a:solidFill>
                <a:latin typeface="Times New Roman" panose="02020603050405020304" pitchFamily="18" charset="0"/>
                <a:cs typeface="Times New Roman" panose="02020603050405020304" pitchFamily="18" charset="0"/>
              </a:rPr>
              <a:t>(</a:t>
            </a:r>
            <a:r>
              <a:rPr lang="en-US" sz="2400" b="1" i="1" dirty="0">
                <a:solidFill>
                  <a:schemeClr val="accent2"/>
                </a:solidFill>
                <a:latin typeface="Times New Roman" panose="02020603050405020304" pitchFamily="18" charset="0"/>
                <a:cs typeface="Times New Roman" panose="02020603050405020304" pitchFamily="18" charset="0"/>
              </a:rPr>
              <a:t>q</a:t>
            </a:r>
            <a:r>
              <a:rPr lang="en-US" sz="2400" b="1" dirty="0">
                <a:solidFill>
                  <a:schemeClr val="accent2"/>
                </a:solidFill>
                <a:latin typeface="Times New Roman" panose="02020603050405020304" pitchFamily="18" charset="0"/>
                <a:cs typeface="Times New Roman" panose="02020603050405020304" pitchFamily="18" charset="0"/>
              </a:rPr>
              <a:t>)</a:t>
            </a:r>
            <a:r>
              <a:rPr lang="en-US" sz="2400" b="1" i="1" baseline="30000" dirty="0">
                <a:solidFill>
                  <a:schemeClr val="accent2"/>
                </a:solidFill>
                <a:latin typeface="Times New Roman" panose="02020603050405020304" pitchFamily="18" charset="0"/>
                <a:cs typeface="Times New Roman" panose="02020603050405020304" pitchFamily="18" charset="0"/>
              </a:rPr>
              <a:t>x</a:t>
            </a:r>
            <a:r>
              <a:rPr lang="en-US" sz="2400" b="1" baseline="30000" dirty="0">
                <a:solidFill>
                  <a:schemeClr val="accent2"/>
                </a:solidFill>
                <a:latin typeface="Times New Roman" panose="02020603050405020304" pitchFamily="18" charset="0"/>
                <a:cs typeface="Times New Roman" panose="02020603050405020304" pitchFamily="18" charset="0"/>
              </a:rPr>
              <a:t> – 1</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where </a:t>
            </a:r>
            <a:r>
              <a:rPr lang="en-US" sz="2400" i="1" dirty="0">
                <a:latin typeface="Times New Roman" panose="02020603050405020304" pitchFamily="18" charset="0"/>
                <a:cs typeface="Times New Roman" panose="02020603050405020304" pitchFamily="18" charset="0"/>
              </a:rPr>
              <a:t>q</a:t>
            </a:r>
            <a:r>
              <a:rPr lang="en-US" sz="2400" dirty="0">
                <a:latin typeface="Times New Roman" panose="02020603050405020304" pitchFamily="18" charset="0"/>
                <a:cs typeface="Times New Roman" panose="02020603050405020304" pitchFamily="18" charset="0"/>
              </a:rPr>
              <a:t> = 1 – </a:t>
            </a:r>
            <a:r>
              <a:rPr lang="en-US" sz="2400" i="1" dirty="0">
                <a:latin typeface="Times New Roman" panose="02020603050405020304" pitchFamily="18" charset="0"/>
                <a:cs typeface="Times New Roman" panose="02020603050405020304" pitchFamily="18" charset="0"/>
              </a:rPr>
              <a:t>p.</a:t>
            </a:r>
          </a:p>
          <a:p>
            <a:pPr>
              <a:defRPr/>
            </a:pPr>
            <a:endParaRPr lang="en-US" sz="2400" dirty="0"/>
          </a:p>
        </p:txBody>
      </p:sp>
      <p:sp>
        <p:nvSpPr>
          <p:cNvPr id="8" name="TextBox 7"/>
          <p:cNvSpPr txBox="1"/>
          <p:nvPr/>
        </p:nvSpPr>
        <p:spPr>
          <a:xfrm>
            <a:off x="7529022" y="2546943"/>
            <a:ext cx="4299656" cy="1754326"/>
          </a:xfrm>
          <a:prstGeom prst="rect">
            <a:avLst/>
          </a:prstGeom>
          <a:solidFill>
            <a:schemeClr val="bg1"/>
          </a:solidFill>
        </p:spPr>
        <p:txBody>
          <a:bodyPr wrap="square" rtlCol="0">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 </a:t>
            </a:r>
            <a:r>
              <a:rPr lang="ar-EG" dirty="0">
                <a:latin typeface="Times New Roman" panose="02020603050405020304" pitchFamily="18" charset="0"/>
                <a:cs typeface="Times New Roman" panose="02020603050405020304" pitchFamily="18" charset="0"/>
              </a:rPr>
              <a:t>تكرر التجربة حتى تنجح</a:t>
            </a:r>
            <a:r>
              <a:rPr lang="ar-EG"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algn="r">
              <a:lnSpc>
                <a:spcPct val="150000"/>
              </a:lnSpc>
            </a:pPr>
            <a:r>
              <a:rPr lang="ar-EG" dirty="0" smtClean="0">
                <a:latin typeface="Times New Roman" panose="02020603050405020304" pitchFamily="18" charset="0"/>
                <a:cs typeface="Times New Roman" panose="02020603050405020304" pitchFamily="18" charset="0"/>
              </a:rPr>
              <a:t> </a:t>
            </a:r>
            <a:r>
              <a:rPr lang="ar-EG" dirty="0">
                <a:latin typeface="Times New Roman" panose="02020603050405020304" pitchFamily="18" charset="0"/>
                <a:cs typeface="Times New Roman" panose="02020603050405020304" pitchFamily="18" charset="0"/>
              </a:rPr>
              <a:t>التجارب المتكررة مستقلة عن بعضها البعض.</a:t>
            </a:r>
          </a:p>
          <a:p>
            <a:pPr algn="r">
              <a:lnSpc>
                <a:spcPct val="150000"/>
              </a:lnSpc>
            </a:pPr>
            <a:r>
              <a:rPr lang="ar-EG" dirty="0" smtClean="0">
                <a:latin typeface="Times New Roman" panose="02020603050405020304" pitchFamily="18" charset="0"/>
                <a:cs typeface="Times New Roman" panose="02020603050405020304" pitchFamily="18" charset="0"/>
              </a:rPr>
              <a:t>احتمال </a:t>
            </a:r>
            <a:r>
              <a:rPr lang="ar-EG" dirty="0">
                <a:latin typeface="Times New Roman" panose="02020603050405020304" pitchFamily="18" charset="0"/>
                <a:cs typeface="Times New Roman" panose="02020603050405020304" pitchFamily="18" charset="0"/>
              </a:rPr>
              <a:t>النجاح</a:t>
            </a:r>
            <a:r>
              <a:rPr lang="ar-EG" dirty="0" smtClean="0">
                <a:latin typeface="Times New Roman" panose="02020603050405020304" pitchFamily="18" charset="0"/>
                <a:cs typeface="Times New Roman" panose="02020603050405020304" pitchFamily="18" charset="0"/>
              </a:rPr>
              <a:t>  ثابت </a:t>
            </a:r>
            <a:r>
              <a:rPr lang="ar-EG" dirty="0">
                <a:latin typeface="Times New Roman" panose="02020603050405020304" pitchFamily="18" charset="0"/>
                <a:cs typeface="Times New Roman" panose="02020603050405020304" pitchFamily="18" charset="0"/>
              </a:rPr>
              <a:t>لكل تجربة.</a:t>
            </a:r>
          </a:p>
          <a:p>
            <a:pPr algn="r">
              <a:lnSpc>
                <a:spcPct val="150000"/>
              </a:lnSpc>
            </a:pPr>
            <a:r>
              <a:rPr lang="en-US" dirty="0" smtClean="0">
                <a:latin typeface="Times New Roman" panose="02020603050405020304" pitchFamily="18" charset="0"/>
                <a:cs typeface="Times New Roman" panose="02020603050405020304" pitchFamily="18" charset="0"/>
              </a:rPr>
              <a:t>x </a:t>
            </a:r>
            <a:r>
              <a:rPr lang="ar-EG" dirty="0">
                <a:latin typeface="Times New Roman" panose="02020603050405020304" pitchFamily="18" charset="0"/>
                <a:cs typeface="Times New Roman" panose="02020603050405020304" pitchFamily="18" charset="0"/>
              </a:rPr>
              <a:t>احتمال أن يحدث النجاح الأول في </a:t>
            </a:r>
            <a:r>
              <a:rPr lang="ar-EG" dirty="0" smtClean="0">
                <a:latin typeface="Times New Roman" panose="02020603050405020304" pitchFamily="18" charset="0"/>
                <a:cs typeface="Times New Roman" panose="02020603050405020304" pitchFamily="18" charset="0"/>
              </a:rPr>
              <a:t>التجربة هو</a:t>
            </a:r>
            <a:endParaRPr lang="en-US" sz="2400" dirty="0"/>
          </a:p>
        </p:txBody>
      </p:sp>
    </p:spTree>
    <p:extLst>
      <p:ext uri="{BB962C8B-B14F-4D97-AF65-F5344CB8AC3E}">
        <p14:creationId xmlns:p14="http://schemas.microsoft.com/office/powerpoint/2010/main" val="2936962970"/>
      </p:ext>
    </p:extLst>
  </p:cSld>
  <p:clrMapOvr>
    <a:masterClrMapping/>
  </p:clrMapOvr>
  <mc:AlternateContent xmlns:mc="http://schemas.openxmlformats.org/markup-compatibility/2006" xmlns:p14="http://schemas.microsoft.com/office/powerpoint/2010/main">
    <mc:Choice Requires="p14">
      <p:transition p14:dur="10" advTm="76624"/>
    </mc:Choice>
    <mc:Fallback xmlns="">
      <p:transition advTm="76624"/>
    </mc:Fallback>
  </mc:AlternateContent>
  <p:timing>
    <p:tnLst>
      <p:par>
        <p:cTn id="1" dur="indefinite" restart="never" nodeType="tmRoot"/>
      </p:par>
    </p:tnLst>
  </p:timing>
  <p:extLst mod="1">
    <p:ext uri="{3A86A75C-4F4B-4683-9AE1-C65F6400EC91}">
      <p14:laserTraceLst xmlns:p14="http://schemas.microsoft.com/office/powerpoint/2010/main">
        <p14:tracePtLst>
          <p14:tracePt t="36688" x="6842125" y="3641725"/>
          <p14:tracePt t="36735" x="6454775" y="4854575"/>
          <p14:tracePt t="36757" x="6392863" y="4975225"/>
          <p14:tracePt t="50326" x="6400800" y="4991100"/>
          <p14:tracePt t="50335" x="6210300" y="5151438"/>
          <p14:tracePt t="50346" x="5927725" y="5341938"/>
          <p14:tracePt t="50362" x="5287963" y="5722938"/>
          <p14:tracePt t="50379" x="4778375" y="6057900"/>
          <p14:tracePt t="50396" x="4191000" y="6384925"/>
          <p14:tracePt t="50413" x="3627438" y="6667500"/>
          <p14:tracePt t="50429" x="3336925" y="6797675"/>
          <p14:tracePt t="50447" x="3192463" y="6819900"/>
          <p14:tracePt t="50463" x="3184525" y="6819900"/>
          <p14:tracePt t="50479" x="3178175" y="6804025"/>
          <p14:tracePt t="50496" x="3170238" y="6645275"/>
          <p14:tracePt t="50513" x="3170238" y="6523038"/>
          <p14:tracePt t="50529" x="3170238" y="6469063"/>
          <p14:tracePt t="50546" x="3170238" y="6461125"/>
          <p14:tracePt t="51007" x="3170238" y="6446838"/>
          <p14:tracePt t="51016" x="3184525" y="6346825"/>
          <p14:tracePt t="51023" x="3216275" y="6073775"/>
          <p14:tracePt t="51031" x="3222625" y="5799138"/>
          <p14:tracePt t="51047" x="3222625" y="5546725"/>
          <p14:tracePt t="51063" x="3238500" y="5456238"/>
          <p14:tracePt t="51079" x="3276600" y="5334000"/>
          <p14:tracePt t="51096" x="3306763" y="5280025"/>
          <p14:tracePt t="51113" x="3314700" y="5273675"/>
          <p14:tracePt t="51129" x="3322638" y="5265738"/>
          <p14:tracePt t="51146" x="3344863" y="5241925"/>
          <p14:tracePt t="51163" x="3375025" y="5227638"/>
          <p14:tracePt t="51179" x="3390900" y="5227638"/>
          <p14:tracePt t="51196" x="3398838" y="5227638"/>
          <p14:tracePt t="51213" x="3429000" y="5227638"/>
          <p14:tracePt t="51295" x="3444875" y="5227638"/>
          <p14:tracePt t="51318" x="3451225" y="5227638"/>
          <p14:tracePt t="51326" x="3451225" y="5241925"/>
          <p14:tracePt t="51334" x="3489325" y="5287963"/>
          <p14:tracePt t="51346" x="3581400" y="5418138"/>
          <p14:tracePt t="51362" x="3717925" y="5600700"/>
          <p14:tracePt t="51379" x="3802063" y="5707063"/>
          <p14:tracePt t="51396" x="3840163" y="5737225"/>
          <p14:tracePt t="51412" x="3856038" y="5745163"/>
          <p14:tracePt t="51471" x="3863975" y="5745163"/>
          <p14:tracePt t="51479" x="3863975" y="5707063"/>
          <p14:tracePt t="51487" x="3863975" y="5646738"/>
          <p14:tracePt t="51496" x="3863975" y="5608638"/>
          <p14:tracePt t="51855" x="3870325" y="5584825"/>
          <p14:tracePt t="51863" x="3978275" y="5502275"/>
          <p14:tracePt t="51871" x="4054475" y="5432425"/>
          <p14:tracePt t="51880" x="4114800" y="5394325"/>
          <p14:tracePt t="51896" x="4267200" y="5287963"/>
          <p14:tracePt t="51913" x="4397375" y="5203825"/>
          <p14:tracePt t="51929" x="4441825" y="5173663"/>
          <p14:tracePt t="52015" x="4441825" y="5249863"/>
          <p14:tracePt t="52023" x="4441825" y="5341938"/>
          <p14:tracePt t="52031" x="4441825" y="5432425"/>
          <p14:tracePt t="52046" x="4441825" y="5532438"/>
          <p14:tracePt t="52063" x="4441825" y="5761038"/>
          <p14:tracePt t="52080" x="4441825" y="5821363"/>
          <p14:tracePt t="52159" x="4427538" y="5783263"/>
          <p14:tracePt t="52167" x="4411663" y="5737225"/>
          <p14:tracePt t="52180" x="4397375" y="5692775"/>
          <p14:tracePt t="52197" x="4359275" y="5600700"/>
          <p14:tracePt t="52213" x="4327525" y="5532438"/>
          <p14:tracePt t="52231" x="4327525" y="5486400"/>
          <p14:tracePt t="52528" x="4327525" y="5478463"/>
          <p14:tracePt t="52615" x="4335463" y="5478463"/>
          <p14:tracePt t="52767" x="4351338" y="5478463"/>
          <p14:tracePt t="52775" x="4365625" y="5524500"/>
          <p14:tracePt t="52783" x="4373563" y="5554663"/>
          <p14:tracePt t="52797" x="4389438" y="5584825"/>
          <p14:tracePt t="52813" x="4411663" y="5622925"/>
          <p14:tracePt t="52830" x="4419600" y="5630863"/>
          <p14:tracePt t="52919" x="4435475" y="5630863"/>
          <p14:tracePt t="52927" x="4457700" y="5592763"/>
          <p14:tracePt t="52935" x="4503738" y="5532438"/>
          <p14:tracePt t="52947" x="4533900" y="5464175"/>
          <p14:tracePt t="52964" x="4594225" y="5372100"/>
          <p14:tracePt t="52980" x="4664075" y="5287963"/>
          <p14:tracePt t="52997" x="4702175" y="5257800"/>
          <p14:tracePt t="53013" x="4708525" y="5249863"/>
          <p14:tracePt t="53071" x="4724400" y="5249863"/>
          <p14:tracePt t="53079" x="4732338" y="5249863"/>
          <p14:tracePt t="53087" x="4746625" y="5311775"/>
          <p14:tracePt t="53097" x="4784725" y="5432425"/>
          <p14:tracePt t="53113" x="4816475" y="5600700"/>
          <p14:tracePt t="53130" x="4830763" y="5768975"/>
          <p14:tracePt t="53147" x="4846638" y="5875338"/>
          <p14:tracePt t="53163" x="4846638" y="5897563"/>
          <p14:tracePt t="53180" x="4846638" y="5905500"/>
          <p14:tracePt t="53215" x="4822825" y="5867400"/>
          <p14:tracePt t="53231" x="4784725" y="5791200"/>
          <p14:tracePt t="53247" x="4732338" y="5684838"/>
          <p14:tracePt t="53264" x="4678363" y="5570538"/>
          <p14:tracePt t="53280" x="4656138" y="5494338"/>
          <p14:tracePt t="53296" x="4656138" y="5478463"/>
          <p14:tracePt t="53313" x="4656138" y="5470525"/>
          <p14:tracePt t="53330" x="4656138" y="5464175"/>
          <p14:tracePt t="53799" x="4656138" y="5470525"/>
          <p14:tracePt t="53823" x="4670425" y="5502275"/>
          <p14:tracePt t="53831" x="4678363" y="5516563"/>
          <p14:tracePt t="53847" x="4686300" y="5524500"/>
          <p14:tracePt t="53855" x="4694238" y="5524500"/>
          <p14:tracePt t="53886" x="4702175" y="5524500"/>
          <p14:tracePt t="53902" x="4724400" y="5508625"/>
          <p14:tracePt t="53910" x="4746625" y="5448300"/>
          <p14:tracePt t="53918" x="4770438" y="5402263"/>
          <p14:tracePt t="53930" x="4778375" y="5372100"/>
          <p14:tracePt t="53947" x="4800600" y="5311775"/>
          <p14:tracePt t="53963" x="4822825" y="5249863"/>
          <p14:tracePt t="53997" x="4822825" y="5241925"/>
          <p14:tracePt t="54183" x="4846638" y="5249863"/>
          <p14:tracePt t="54191" x="4854575" y="5318125"/>
          <p14:tracePt t="54199" x="4854575" y="5356225"/>
          <p14:tracePt t="54214" x="4884738" y="5432425"/>
          <p14:tracePt t="54230" x="4892675" y="5486400"/>
          <p14:tracePt t="54247" x="4899025" y="5532438"/>
          <p14:tracePt t="54264" x="4899025" y="5540375"/>
          <p14:tracePt t="54281" x="4899025" y="5546725"/>
          <p14:tracePt t="54343" x="4899025" y="5540375"/>
          <p14:tracePt t="54351" x="4892675" y="5532438"/>
          <p14:tracePt t="54364" x="4892675" y="5524500"/>
          <p14:tracePt t="54381" x="4892675" y="5502275"/>
          <p14:tracePt t="54397" x="4892675" y="5478463"/>
          <p14:tracePt t="54415" x="4899025" y="5448300"/>
          <p14:tracePt t="54431" x="4914900" y="5432425"/>
          <p14:tracePt t="54447" x="4930775" y="5418138"/>
          <p14:tracePt t="54464" x="4937125" y="5402263"/>
          <p14:tracePt t="54481" x="4960938" y="5394325"/>
          <p14:tracePt t="54497" x="4968875" y="5394325"/>
          <p14:tracePt t="54514" x="4983163" y="5394325"/>
          <p14:tracePt t="54531" x="4991100" y="5394325"/>
          <p14:tracePt t="54719" x="4999038" y="5394325"/>
          <p14:tracePt t="54727" x="5013325" y="5394325"/>
          <p14:tracePt t="54735" x="5045075" y="5394325"/>
          <p14:tracePt t="54747" x="5067300" y="5394325"/>
          <p14:tracePt t="54764" x="5159375" y="5394325"/>
          <p14:tracePt t="54781" x="5318125" y="5394325"/>
          <p14:tracePt t="54797" x="5456238" y="5410200"/>
          <p14:tracePt t="54814" x="5584825" y="5410200"/>
          <p14:tracePt t="54879" x="5578475" y="5410200"/>
          <p14:tracePt t="54887" x="5570538" y="5410200"/>
          <p14:tracePt t="54898" x="5562600" y="5410200"/>
          <p14:tracePt t="54914" x="5546725" y="5410200"/>
          <p14:tracePt t="54931" x="5540375" y="5410200"/>
          <p14:tracePt t="54948" x="5524500" y="5410200"/>
          <p14:tracePt t="54950" x="5508625" y="5410200"/>
          <p14:tracePt t="54964" x="5464175" y="5418138"/>
          <p14:tracePt t="54981" x="5349875" y="5456238"/>
          <p14:tracePt t="54998" x="5173663" y="5464175"/>
          <p14:tracePt t="55015" x="5021263" y="5464175"/>
          <p14:tracePt t="55031" x="4899025" y="5464175"/>
          <p14:tracePt t="55048" x="4860925" y="5448300"/>
          <p14:tracePt t="55391" x="4860925" y="5426075"/>
          <p14:tracePt t="55399" x="4860925" y="5394325"/>
          <p14:tracePt t="55415" x="4854575" y="5372100"/>
          <p14:tracePt t="55431" x="4854575" y="5311775"/>
          <p14:tracePt t="55448" x="4854575" y="5249863"/>
          <p14:tracePt t="55464" x="4854575" y="5219700"/>
          <p14:tracePt t="55481" x="4854575" y="5189538"/>
          <p14:tracePt t="55498" x="4854575" y="5165725"/>
          <p14:tracePt t="55514" x="4868863" y="5151438"/>
          <p14:tracePt t="55531" x="4906963" y="5135563"/>
          <p14:tracePt t="55548" x="4953000" y="5135563"/>
          <p14:tracePt t="55564" x="5029200" y="5121275"/>
          <p14:tracePt t="55581" x="5097463" y="5121275"/>
          <p14:tracePt t="55598" x="5211763" y="5121275"/>
          <p14:tracePt t="55614" x="5241925" y="5121275"/>
          <p14:tracePt t="55631" x="5265738" y="5121275"/>
          <p14:tracePt t="55648" x="5273675" y="5121275"/>
          <p14:tracePt t="55664" x="5273675" y="5127625"/>
          <p14:tracePt t="55681" x="5273675" y="5135563"/>
          <p14:tracePt t="55697" x="5273675" y="5211763"/>
          <p14:tracePt t="55714" x="5273675" y="5364163"/>
          <p14:tracePt t="55731" x="5273675" y="5486400"/>
          <p14:tracePt t="55748" x="5273675" y="5592763"/>
          <p14:tracePt t="55764" x="5227638" y="5646738"/>
          <p14:tracePt t="55781" x="5135563" y="5699125"/>
          <p14:tracePt t="55799" x="4854575" y="5737225"/>
          <p14:tracePt t="55815" x="4495800" y="5737225"/>
          <p14:tracePt t="55831" x="4098925" y="5737225"/>
          <p14:tracePt t="55848" x="3771900" y="5737225"/>
          <p14:tracePt t="55865" x="3589338" y="5737225"/>
          <p14:tracePt t="55881" x="3489325" y="5737225"/>
          <p14:tracePt t="55919" x="3482975" y="5730875"/>
          <p14:tracePt t="55931" x="3482975" y="5692775"/>
          <p14:tracePt t="55948" x="3505200" y="5578475"/>
          <p14:tracePt t="55965" x="3573463" y="5432425"/>
          <p14:tracePt t="55981" x="3635375" y="5295900"/>
          <p14:tracePt t="55998" x="3771900" y="5113338"/>
          <p14:tracePt t="56015" x="3863975" y="5037138"/>
          <p14:tracePt t="56031" x="4008438" y="4975225"/>
          <p14:tracePt t="56048" x="4175125" y="4937125"/>
          <p14:tracePt t="56065" x="4359275" y="4930775"/>
          <p14:tracePt t="56081" x="4556125" y="4930775"/>
          <p14:tracePt t="56098" x="4754563" y="4975225"/>
          <p14:tracePt t="56115" x="4930775" y="5045075"/>
          <p14:tracePt t="56131" x="5089525" y="5165725"/>
          <p14:tracePt t="56148" x="5219700" y="5364163"/>
          <p14:tracePt t="56165" x="5257800" y="5584825"/>
          <p14:tracePt t="56181" x="5249863" y="5768975"/>
          <p14:tracePt t="56198" x="5045075" y="6035675"/>
          <p14:tracePt t="56215" x="4708525" y="6142038"/>
          <p14:tracePt t="56231" x="4335463" y="6142038"/>
          <p14:tracePt t="56248" x="3802063" y="5997575"/>
          <p14:tracePt t="56265" x="3344863" y="5775325"/>
          <p14:tracePt t="56281" x="3070225" y="5578475"/>
          <p14:tracePt t="56298" x="3001963" y="5448300"/>
          <p14:tracePt t="56315" x="2994025" y="5295900"/>
          <p14:tracePt t="56331" x="3009900" y="5151438"/>
          <p14:tracePt t="56348" x="3108325" y="5037138"/>
          <p14:tracePt t="56365" x="3230563" y="4975225"/>
          <p14:tracePt t="56381" x="3298825" y="4975225"/>
          <p14:tracePt t="56398" x="3306763" y="4975225"/>
          <p14:tracePt t="56415" x="3314700" y="5029200"/>
          <p14:tracePt t="56431" x="3276600" y="5173663"/>
          <p14:tracePt t="56448" x="3154363" y="5326063"/>
          <p14:tracePt t="56465" x="3048000" y="5402263"/>
          <p14:tracePt t="56481" x="2979738" y="5402263"/>
          <p14:tracePt t="56498" x="2941638" y="5372100"/>
          <p14:tracePt t="56515" x="2933700" y="5257800"/>
          <p14:tracePt t="56531" x="2979738" y="5097463"/>
          <p14:tracePt t="56548" x="3132138" y="4991100"/>
          <p14:tracePt t="56565" x="3368675" y="4945063"/>
          <p14:tracePt t="56581" x="3733800" y="4922838"/>
          <p14:tracePt t="56598" x="4114800" y="5037138"/>
          <p14:tracePt t="56615" x="4213225" y="5151438"/>
          <p14:tracePt t="56631" x="4221163" y="5273675"/>
          <p14:tracePt t="56648" x="4198938" y="5387975"/>
          <p14:tracePt t="56665" x="4076700" y="5448300"/>
          <p14:tracePt t="56681" x="3908425" y="5448300"/>
          <p14:tracePt t="56698" x="3756025" y="5440363"/>
          <p14:tracePt t="56715" x="3687763" y="5402263"/>
          <p14:tracePt t="56732" x="3665538" y="5372100"/>
          <p14:tracePt t="56748" x="3665538" y="5341938"/>
          <p14:tracePt t="56782" x="3695700" y="5334000"/>
          <p14:tracePt t="56799" x="3771900" y="5448300"/>
          <p14:tracePt t="56815" x="3794125" y="5532438"/>
          <p14:tracePt t="56832" x="3787775" y="5622925"/>
          <p14:tracePt t="56848" x="3749675" y="5676900"/>
          <p14:tracePt t="56865" x="3703638" y="5684838"/>
          <p14:tracePt t="56882" x="3665538" y="5684838"/>
          <p14:tracePt t="56898" x="3611563" y="5646738"/>
          <p14:tracePt t="56915" x="3597275" y="5622925"/>
          <p14:tracePt t="56932" x="3581400" y="5578475"/>
          <p14:tracePt t="56948" x="3581400" y="5562600"/>
          <p14:tracePt t="57239" x="3589338" y="5562600"/>
          <p14:tracePt t="57247" x="3641725" y="5562600"/>
          <p14:tracePt t="57255" x="3725863" y="5554663"/>
          <p14:tracePt t="57265" x="3817938" y="5532438"/>
          <p14:tracePt t="57282" x="3984625" y="5508625"/>
          <p14:tracePt t="57298" x="4137025" y="5464175"/>
          <p14:tracePt t="57315" x="4221163" y="5432425"/>
          <p14:tracePt t="57348" x="4221163" y="5426075"/>
          <p14:tracePt t="57375" x="4221163" y="5402263"/>
          <p14:tracePt t="57382" x="4221163" y="5394325"/>
          <p14:tracePt t="57487" x="4229100" y="5387975"/>
          <p14:tracePt t="57503" x="4251325" y="5402263"/>
          <p14:tracePt t="57511" x="4283075" y="5478463"/>
          <p14:tracePt t="57519" x="4305300" y="5540375"/>
          <p14:tracePt t="57532" x="4343400" y="5608638"/>
          <p14:tracePt t="57548" x="4397375" y="5699125"/>
          <p14:tracePt t="57565" x="4427538" y="5745163"/>
          <p14:tracePt t="57582" x="4435475" y="5753100"/>
          <p14:tracePt t="57639" x="4419600" y="5707063"/>
          <p14:tracePt t="57647" x="4411663" y="5684838"/>
          <p14:tracePt t="57655" x="4411663" y="5661025"/>
          <p14:tracePt t="57665" x="4397375" y="5646738"/>
          <p14:tracePt t="57682" x="4381500" y="5616575"/>
          <p14:tracePt t="57775" x="4389438" y="5584825"/>
          <p14:tracePt t="57783" x="4427538" y="5554663"/>
          <p14:tracePt t="57791" x="4435475" y="5540375"/>
          <p14:tracePt t="57799" x="4465638" y="5532438"/>
          <p14:tracePt t="57815" x="4549775" y="5494338"/>
          <p14:tracePt t="57832" x="4625975" y="5478463"/>
          <p14:tracePt t="57848" x="4678363" y="5464175"/>
          <p14:tracePt t="57865" x="4694238" y="5464175"/>
          <p14:tracePt t="58015" x="4702175" y="5464175"/>
          <p14:tracePt t="58023" x="4702175" y="5478463"/>
          <p14:tracePt t="58032" x="4708525" y="5508625"/>
          <p14:tracePt t="58049" x="4732338" y="5578475"/>
          <p14:tracePt t="58065" x="4732338" y="5608638"/>
          <p14:tracePt t="58082" x="4740275" y="5616575"/>
          <p14:tracePt t="58166" x="4740275" y="5600700"/>
          <p14:tracePt t="58174" x="4740275" y="5584825"/>
          <p14:tracePt t="58182" x="4740275" y="5578475"/>
          <p14:tracePt t="58198" x="4740275" y="5562600"/>
          <p14:tracePt t="58215" x="4740275" y="5532438"/>
          <p14:tracePt t="58231" x="4740275" y="5508625"/>
          <p14:tracePt t="58248" x="4762500" y="5456238"/>
          <p14:tracePt t="58265" x="4816475" y="5394325"/>
          <p14:tracePt t="58281" x="4922838" y="5318125"/>
          <p14:tracePt t="58298" x="4953000" y="5280025"/>
          <p14:tracePt t="58315" x="4975225" y="5257800"/>
          <p14:tracePt t="58331" x="4983163" y="5257800"/>
          <p14:tracePt t="58527" x="4983163" y="5249863"/>
          <p14:tracePt t="58535" x="4983163" y="5235575"/>
          <p14:tracePt t="58631" x="4983163" y="5249863"/>
          <p14:tracePt t="58639" x="4983163" y="5295900"/>
          <p14:tracePt t="58649" x="4983163" y="5334000"/>
          <p14:tracePt t="58665" x="4968875" y="5372100"/>
          <p14:tracePt t="58682" x="4968875" y="5394325"/>
          <p14:tracePt t="58699" x="4960938" y="5402263"/>
          <p14:tracePt t="58716" x="4953000" y="5402263"/>
          <p14:tracePt t="58732" x="4937125" y="5402263"/>
          <p14:tracePt t="58749" x="4906963" y="5387975"/>
          <p14:tracePt t="58766" x="4884738" y="5349875"/>
          <p14:tracePt t="58783" x="4846638" y="5235575"/>
          <p14:tracePt t="58799" x="4838700" y="5173663"/>
          <p14:tracePt t="58816" x="4838700" y="5151438"/>
          <p14:tracePt t="58832" x="4838700" y="5135563"/>
          <p14:tracePt t="58918" x="4854575" y="5135563"/>
          <p14:tracePt t="58926" x="4868863" y="5189538"/>
          <p14:tracePt t="58934" x="4884738" y="5280025"/>
          <p14:tracePt t="58948" x="4899025" y="5341938"/>
          <p14:tracePt t="58965" x="4930775" y="5486400"/>
          <p14:tracePt t="58982" x="4960938" y="5578475"/>
          <p14:tracePt t="59054" x="4968875" y="5578475"/>
          <p14:tracePt t="59062" x="4968875" y="5546725"/>
          <p14:tracePt t="59070" x="4975225" y="5508625"/>
          <p14:tracePt t="59082" x="4991100" y="5486400"/>
          <p14:tracePt t="59099" x="5013325" y="5418138"/>
          <p14:tracePt t="59115" x="5029200" y="5410200"/>
          <p14:tracePt t="59191" x="5045075" y="5410200"/>
          <p14:tracePt t="59215" x="5051425" y="5410200"/>
          <p14:tracePt t="59223" x="5067300" y="5410200"/>
          <p14:tracePt t="59232" x="5075238" y="5418138"/>
          <p14:tracePt t="59249" x="5097463" y="5418138"/>
          <p14:tracePt t="59266" x="5135563" y="5418138"/>
          <p14:tracePt t="59282" x="5189538" y="5426075"/>
          <p14:tracePt t="59299" x="5265738" y="5426075"/>
          <p14:tracePt t="59316" x="5326063" y="5426075"/>
          <p14:tracePt t="59332" x="5341938" y="5426075"/>
          <p14:tracePt t="59382" x="5318125" y="5426075"/>
          <p14:tracePt t="59390" x="5265738" y="5426075"/>
          <p14:tracePt t="59399" x="5211763" y="5410200"/>
          <p14:tracePt t="59415" x="5083175" y="5387975"/>
          <p14:tracePt t="59432" x="4968875" y="5364163"/>
          <p14:tracePt t="59449" x="4860925" y="5364163"/>
          <p14:tracePt t="59466" x="4854575" y="5364163"/>
          <p14:tracePt t="59494" x="4868863" y="5372100"/>
          <p14:tracePt t="59502" x="4899025" y="5380038"/>
          <p14:tracePt t="59516" x="4930775" y="5394325"/>
          <p14:tracePt t="59533" x="4991100" y="5402263"/>
          <p14:tracePt t="59549" x="5037138" y="5426075"/>
          <p14:tracePt t="59566" x="5067300" y="5426075"/>
          <p14:tracePt t="59631" x="5059363" y="5426075"/>
          <p14:tracePt t="59639" x="5045075" y="5426075"/>
          <p14:tracePt t="59649" x="5029200" y="5426075"/>
          <p14:tracePt t="59666" x="5021263" y="5426075"/>
          <p14:tracePt t="59759" x="5029200" y="5426075"/>
          <p14:tracePt t="59855" x="5013325" y="5426075"/>
          <p14:tracePt t="59863" x="4968875" y="5426075"/>
          <p14:tracePt t="59871" x="4914900" y="5440363"/>
          <p14:tracePt t="59883" x="4838700" y="5478463"/>
          <p14:tracePt t="59899" x="4716463" y="5516563"/>
          <p14:tracePt t="59916" x="4602163" y="5540375"/>
          <p14:tracePt t="59933" x="4479925" y="5554663"/>
          <p14:tracePt t="59949" x="4389438" y="5562600"/>
          <p14:tracePt t="59953" x="4365625" y="5562600"/>
          <p14:tracePt t="59966" x="4351338" y="5562600"/>
          <p14:tracePt t="60016" x="4343400" y="5562600"/>
          <p14:tracePt t="60024" x="4343400" y="5524500"/>
          <p14:tracePt t="60033" x="4343400" y="5470525"/>
          <p14:tracePt t="60049" x="4343400" y="5380038"/>
          <p14:tracePt t="60066" x="4359275" y="5287963"/>
          <p14:tracePt t="60083" x="4465638" y="5189538"/>
          <p14:tracePt t="60099" x="4610100" y="5127625"/>
          <p14:tracePt t="60116" x="4884738" y="5083175"/>
          <p14:tracePt t="60133" x="5159375" y="5075238"/>
          <p14:tracePt t="60149" x="5349875" y="5075238"/>
          <p14:tracePt t="60167" x="5448300" y="5089525"/>
          <p14:tracePt t="60183" x="5448300" y="5105400"/>
          <p14:tracePt t="60199" x="5448300" y="5303838"/>
          <p14:tracePt t="60216" x="5318125" y="5524500"/>
          <p14:tracePt t="60233" x="5127625" y="5661025"/>
          <p14:tracePt t="60249" x="4914900" y="5699125"/>
          <p14:tracePt t="60266" x="4602163" y="5699125"/>
          <p14:tracePt t="60283" x="4403725" y="5684838"/>
          <p14:tracePt t="60300" x="4381500" y="5676900"/>
          <p14:tracePt t="60316" x="4373563" y="5668963"/>
          <p14:tracePt t="60333" x="4373563" y="5654675"/>
          <p14:tracePt t="60349" x="4403725" y="5600700"/>
          <p14:tracePt t="60366" x="4479925" y="5584825"/>
          <p14:tracePt t="60383" x="4495800" y="5584825"/>
          <p14:tracePt t="69791" x="4465638" y="5592763"/>
          <p14:tracePt t="69799" x="4351338" y="5646738"/>
          <p14:tracePt t="69807" x="4191000" y="5722938"/>
          <p14:tracePt t="69820" x="4068763" y="5761038"/>
          <p14:tracePt t="69836" x="3825875" y="5775325"/>
          <p14:tracePt t="69853" x="3665538" y="5775325"/>
          <p14:tracePt t="69870" x="3559175" y="5775325"/>
          <p14:tracePt t="69887" x="3505200" y="5730875"/>
          <p14:tracePt t="69903" x="3489325" y="5699125"/>
          <p14:tracePt t="69920" x="3459163" y="5578475"/>
          <p14:tracePt t="69936" x="3451225" y="5494338"/>
          <p14:tracePt t="69953" x="3451225" y="5402263"/>
          <p14:tracePt t="69970" x="3451225" y="5280025"/>
          <p14:tracePt t="69986" x="3451225" y="5159375"/>
          <p14:tracePt t="70003" x="3451225" y="5067300"/>
          <p14:tracePt t="70020" x="3475038" y="4975225"/>
          <p14:tracePt t="70036" x="3505200" y="4892675"/>
          <p14:tracePt t="70053" x="3527425" y="4854575"/>
          <p14:tracePt t="70070" x="3673475" y="4816475"/>
          <p14:tracePt t="70087" x="3810000" y="4822825"/>
          <p14:tracePt t="70103" x="3970338" y="4868863"/>
          <p14:tracePt t="70120" x="4343400" y="5021263"/>
          <p14:tracePt t="70136" x="4754563" y="5197475"/>
          <p14:tracePt t="70153" x="5121275" y="5341938"/>
          <p14:tracePt t="70170" x="5410200" y="5426075"/>
          <p14:tracePt t="70186" x="5600700" y="5486400"/>
          <p14:tracePt t="70203" x="5692775" y="5540375"/>
          <p14:tracePt t="70220" x="5699125" y="5546725"/>
          <p14:tracePt t="70236" x="5699125" y="5554663"/>
          <p14:tracePt t="70253" x="5699125" y="5630863"/>
          <p14:tracePt t="70270" x="5608638" y="5753100"/>
          <p14:tracePt t="70286" x="5349875" y="5897563"/>
          <p14:tracePt t="70303" x="4640263" y="6049963"/>
          <p14:tracePt t="70320" x="4092575" y="6088063"/>
          <p14:tracePt t="70336" x="3475038" y="6088063"/>
          <p14:tracePt t="70353" x="2994025" y="6088063"/>
          <p14:tracePt t="70370" x="2628900" y="6019800"/>
          <p14:tracePt t="70387" x="2498725" y="5927725"/>
          <p14:tracePt t="70403" x="2460625" y="5851525"/>
          <p14:tracePt t="70420" x="2460625" y="5715000"/>
          <p14:tracePt t="70437" x="2560638" y="5546725"/>
          <p14:tracePt t="70453" x="2735263" y="5364163"/>
          <p14:tracePt t="70456" x="2903538" y="5273675"/>
          <p14:tracePt t="70470" x="3330575" y="5113338"/>
          <p14:tracePt t="70487" x="3810000" y="5006975"/>
          <p14:tracePt t="70503" x="4403725" y="4953000"/>
          <p14:tracePt t="70520" x="4899025" y="4953000"/>
          <p14:tracePt t="70537" x="5235575" y="4999038"/>
          <p14:tracePt t="70554" x="5418138" y="5089525"/>
          <p14:tracePt t="70570" x="5546725" y="5211763"/>
          <p14:tracePt t="70587" x="5592763" y="5380038"/>
          <p14:tracePt t="70603" x="5608638" y="5570538"/>
          <p14:tracePt t="70620" x="5532438" y="5715000"/>
          <p14:tracePt t="70637" x="5402263" y="5837238"/>
          <p14:tracePt t="70653" x="5151438" y="5913438"/>
          <p14:tracePt t="70670" x="4602163" y="5935663"/>
          <p14:tracePt t="70687" x="4084638" y="5935663"/>
          <p14:tracePt t="70703" x="3649663" y="5821363"/>
          <p14:tracePt t="70720" x="3352800" y="5654675"/>
          <p14:tracePt t="70737" x="3260725" y="5532438"/>
          <p14:tracePt t="70753" x="3246438" y="5334000"/>
          <p14:tracePt t="70770" x="3298825" y="5159375"/>
          <p14:tracePt t="70787" x="3497263" y="4968875"/>
          <p14:tracePt t="70803" x="3946525" y="4808538"/>
          <p14:tracePt t="70820" x="4556125" y="4678363"/>
          <p14:tracePt t="70837" x="5219700" y="4664075"/>
          <p14:tracePt t="70853" x="5813425" y="4664075"/>
          <p14:tracePt t="70871" x="6142038" y="4784725"/>
          <p14:tracePt t="70887" x="6194425" y="4899025"/>
          <p14:tracePt t="70903" x="6194425" y="5121275"/>
          <p14:tracePt t="70920" x="6065838" y="5464175"/>
          <p14:tracePt t="70937" x="5775325" y="5715000"/>
          <p14:tracePt t="70953" x="5387975" y="5875338"/>
          <p14:tracePt t="70970" x="4906963" y="5935663"/>
          <p14:tracePt t="70987" x="4351338" y="5935663"/>
          <p14:tracePt t="71003" x="3779838" y="5821363"/>
          <p14:tracePt t="71020" x="3413125" y="5668963"/>
          <p14:tracePt t="71037" x="3254375" y="5540375"/>
          <p14:tracePt t="71053" x="3216275" y="5470525"/>
          <p14:tracePt t="71071" x="3216275" y="5418138"/>
          <p14:tracePt t="71087" x="3230563" y="5387975"/>
          <p14:tracePt t="71103" x="3254375" y="5372100"/>
          <p14:tracePt t="71239" x="3260725" y="5372100"/>
          <p14:tracePt t="71247" x="3268663" y="5372100"/>
          <p14:tracePt t="71255" x="3276600" y="5372100"/>
          <p14:tracePt t="72679" x="3292475" y="5372100"/>
          <p14:tracePt t="72687" x="3322638" y="5432425"/>
          <p14:tracePt t="72695" x="3336925" y="5516563"/>
          <p14:tracePt t="72704" x="3375025" y="5584825"/>
          <p14:tracePt t="72721" x="3406775" y="5630863"/>
          <p14:tracePt t="72737" x="3406775" y="5654675"/>
          <p14:tracePt t="73215" x="3413125" y="5661025"/>
          <p14:tracePt t="73247" x="3429000" y="5661025"/>
          <p14:tracePt t="73256" x="3436938" y="5661025"/>
          <p14:tracePt t="73263" x="3451225" y="5661025"/>
          <p14:tracePt t="73272" x="3475038" y="5661025"/>
          <p14:tracePt t="73288" x="3497263" y="5661025"/>
          <p14:tracePt t="73304" x="3513138" y="5661025"/>
          <p14:tracePt t="73321" x="3521075" y="565467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72356" y="794060"/>
            <a:ext cx="643466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607127" y="1691763"/>
            <a:ext cx="8989604" cy="2677656"/>
          </a:xfrm>
          <a:prstGeom prst="rect">
            <a:avLst/>
          </a:prstGeom>
          <a:solidFill>
            <a:schemeClr val="bg1"/>
          </a:solidFill>
        </p:spPr>
        <p:txBody>
          <a:bodyPr wrap="square" rtlCol="0">
            <a:spAutoFit/>
          </a:bodyPr>
          <a:lstStyle/>
          <a:p>
            <a:pPr algn="just">
              <a:defRPr/>
            </a:pPr>
            <a:r>
              <a:rPr lang="en-US" sz="2400" dirty="0">
                <a:latin typeface="Times New Roman" panose="02020603050405020304" pitchFamily="18" charset="0"/>
                <a:cs typeface="Times New Roman" panose="02020603050405020304" pitchFamily="18" charset="0"/>
              </a:rPr>
              <a:t>From experience, you know that the probability that you will make a sale on any given telephone call is 0.23.  Find the probability that your first sale on any given day will occur on your fourth or fifth sales call</a:t>
            </a:r>
            <a:r>
              <a:rPr lang="en-US" sz="2400" dirty="0" smtClean="0">
                <a:latin typeface="Times New Roman" panose="02020603050405020304" pitchFamily="18" charset="0"/>
                <a:cs typeface="Times New Roman" panose="02020603050405020304" pitchFamily="18" charset="0"/>
              </a:rPr>
              <a:t>.</a:t>
            </a:r>
            <a:endParaRPr lang="ar-EG" sz="2400" dirty="0" smtClean="0">
              <a:latin typeface="Times New Roman" panose="02020603050405020304" pitchFamily="18" charset="0"/>
              <a:cs typeface="Times New Roman" panose="02020603050405020304" pitchFamily="18" charset="0"/>
            </a:endParaRPr>
          </a:p>
          <a:p>
            <a:pPr algn="just">
              <a:defRPr/>
            </a:pPr>
            <a:endParaRPr lang="ar-EG" sz="2400" dirty="0" smtClean="0">
              <a:latin typeface="Times New Roman" panose="02020603050405020304" pitchFamily="18" charset="0"/>
              <a:cs typeface="Times New Roman" panose="02020603050405020304" pitchFamily="18" charset="0"/>
            </a:endParaRPr>
          </a:p>
          <a:p>
            <a:pPr algn="just">
              <a:defRPr/>
            </a:pPr>
            <a:r>
              <a:rPr lang="ar-EG" sz="2400" dirty="0">
                <a:latin typeface="Times New Roman" panose="02020603050405020304" pitchFamily="18" charset="0"/>
                <a:cs typeface="Times New Roman" panose="02020603050405020304" pitchFamily="18" charset="0"/>
              </a:rPr>
              <a:t>من خلال تجربتك، تعلم أن احتمال إجراء عملية بيع في أي مكالمة هاتفية هو 0.23.  ابحث عن احتمالية أن تتم عملية البيع الأولى في أي يوم في مكالمة المبيعات الرابعة أو الخامسة.</a:t>
            </a:r>
            <a:endParaRPr lang="en-US" sz="2400" dirty="0">
              <a:latin typeface="Times New Roman" panose="02020603050405020304" pitchFamily="18" charset="0"/>
              <a:cs typeface="Times New Roman" panose="02020603050405020304" pitchFamily="18" charset="0"/>
            </a:endParaRPr>
          </a:p>
          <a:p>
            <a:pPr>
              <a:defRPr/>
            </a:pPr>
            <a:endParaRPr lang="en-US" sz="2400" dirty="0"/>
          </a:p>
        </p:txBody>
      </p:sp>
      <p:sp>
        <p:nvSpPr>
          <p:cNvPr id="8" name="Rectangle 7"/>
          <p:cNvSpPr/>
          <p:nvPr/>
        </p:nvSpPr>
        <p:spPr>
          <a:xfrm>
            <a:off x="2212622" y="4715876"/>
            <a:ext cx="6096000" cy="1200329"/>
          </a:xfrm>
          <a:prstGeom prst="rect">
            <a:avLst/>
          </a:prstGeom>
          <a:solidFill>
            <a:schemeClr val="bg1"/>
          </a:solidFill>
        </p:spPr>
        <p:txBody>
          <a:bodyPr>
            <a:spAutoFit/>
          </a:bodyPr>
          <a:lstStyle/>
          <a:p>
            <a:pPr marL="293688" indent="-293688"/>
            <a:r>
              <a:rPr lang="en-US" sz="2400" b="1" dirty="0">
                <a:solidFill>
                  <a:srgbClr val="83BB35"/>
                </a:solidFill>
                <a:latin typeface="Times New Roman" pitchFamily="18" charset="0"/>
              </a:rPr>
              <a:t>Solution:</a:t>
            </a:r>
          </a:p>
          <a:p>
            <a:pPr marL="293688" indent="-293688">
              <a:buClr>
                <a:schemeClr val="accent1"/>
              </a:buClr>
              <a:buFont typeface="Arial" pitchFamily="34" charset="0"/>
              <a:buChar char="•"/>
            </a:pPr>
            <a:r>
              <a:rPr lang="en-US" sz="2400" i="1" dirty="0">
                <a:latin typeface="Times New Roman" pitchFamily="18" charset="0"/>
              </a:rPr>
              <a:t>P</a:t>
            </a:r>
            <a:r>
              <a:rPr lang="en-US" sz="2400" dirty="0">
                <a:latin typeface="Times New Roman" pitchFamily="18" charset="0"/>
              </a:rPr>
              <a:t>(sale on fourth or fifth call) = </a:t>
            </a:r>
            <a:r>
              <a:rPr lang="en-US" sz="2400" i="1" dirty="0">
                <a:latin typeface="Times New Roman" pitchFamily="18" charset="0"/>
              </a:rPr>
              <a:t>P</a:t>
            </a:r>
            <a:r>
              <a:rPr lang="en-US" sz="2400" dirty="0">
                <a:latin typeface="Times New Roman" pitchFamily="18" charset="0"/>
              </a:rPr>
              <a:t>(4) + </a:t>
            </a:r>
            <a:r>
              <a:rPr lang="en-US" sz="2400" i="1" dirty="0">
                <a:latin typeface="Times New Roman" pitchFamily="18" charset="0"/>
              </a:rPr>
              <a:t>P</a:t>
            </a:r>
            <a:r>
              <a:rPr lang="en-US" sz="2400" dirty="0">
                <a:latin typeface="Times New Roman" pitchFamily="18" charset="0"/>
              </a:rPr>
              <a:t>(5)</a:t>
            </a:r>
          </a:p>
          <a:p>
            <a:pPr marL="293688" indent="-293688">
              <a:buClr>
                <a:schemeClr val="accent1"/>
              </a:buClr>
              <a:buFont typeface="Arial" pitchFamily="34" charset="0"/>
              <a:buChar char="•"/>
            </a:pPr>
            <a:r>
              <a:rPr lang="en-US" sz="2400" dirty="0">
                <a:latin typeface="Times New Roman" pitchFamily="18" charset="0"/>
              </a:rPr>
              <a:t>Geometric with  </a:t>
            </a:r>
            <a:r>
              <a:rPr lang="en-US" sz="2400" i="1" dirty="0">
                <a:latin typeface="Times New Roman" pitchFamily="18" charset="0"/>
              </a:rPr>
              <a:t>p</a:t>
            </a:r>
            <a:r>
              <a:rPr lang="en-US" sz="2400" dirty="0">
                <a:latin typeface="Times New Roman" pitchFamily="18" charset="0"/>
              </a:rPr>
              <a:t> = 0.23, </a:t>
            </a:r>
            <a:r>
              <a:rPr lang="en-US" sz="2400" i="1" dirty="0">
                <a:latin typeface="Times New Roman" pitchFamily="18" charset="0"/>
              </a:rPr>
              <a:t>q</a:t>
            </a:r>
            <a:r>
              <a:rPr lang="en-US" sz="2400" dirty="0">
                <a:latin typeface="Times New Roman" pitchFamily="18" charset="0"/>
              </a:rPr>
              <a:t> = 0.77, </a:t>
            </a:r>
            <a:r>
              <a:rPr lang="en-US" sz="2400" i="1" dirty="0">
                <a:latin typeface="Times New Roman" pitchFamily="18" charset="0"/>
              </a:rPr>
              <a:t>x</a:t>
            </a:r>
            <a:r>
              <a:rPr lang="en-US" sz="2400" dirty="0">
                <a:latin typeface="Times New Roman" pitchFamily="18" charset="0"/>
              </a:rPr>
              <a:t> = 4, 5</a:t>
            </a:r>
          </a:p>
        </p:txBody>
      </p:sp>
      <p:pic>
        <p:nvPicPr>
          <p:cNvPr id="9" name="Picture 7" descr="C:\Documents and Settings\Lyn\Local Settings\Temporary Internet Files\Content.IE5\W9M7WLEZ\MCj03973960000[1].wmf"/>
          <p:cNvPicPr>
            <a:picLocks noChangeAspect="1" noChangeArrowheads="1"/>
          </p:cNvPicPr>
          <p:nvPr/>
        </p:nvPicPr>
        <p:blipFill>
          <a:blip r:embed="rId3" cstate="print"/>
          <a:srcRect/>
          <a:stretch>
            <a:fillRect/>
          </a:stretch>
        </p:blipFill>
        <p:spPr bwMode="auto">
          <a:xfrm>
            <a:off x="9379063" y="4629550"/>
            <a:ext cx="1006475" cy="1162050"/>
          </a:xfrm>
          <a:prstGeom prst="rect">
            <a:avLst/>
          </a:prstGeom>
          <a:noFill/>
          <a:ln w="9525">
            <a:noFill/>
            <a:miter lim="800000"/>
            <a:headEnd/>
            <a:tailEnd/>
          </a:ln>
        </p:spPr>
      </p:pic>
    </p:spTree>
    <p:extLst>
      <p:ext uri="{BB962C8B-B14F-4D97-AF65-F5344CB8AC3E}">
        <p14:creationId xmlns:p14="http://schemas.microsoft.com/office/powerpoint/2010/main" val="4049424805"/>
      </p:ext>
    </p:extLst>
  </p:cSld>
  <p:clrMapOvr>
    <a:masterClrMapping/>
  </p:clrMapOvr>
  <mc:AlternateContent xmlns:mc="http://schemas.openxmlformats.org/markup-compatibility/2006" xmlns:p14="http://schemas.microsoft.com/office/powerpoint/2010/main">
    <mc:Choice Requires="p14">
      <p:transition p14:dur="10" advTm="76552"/>
    </mc:Choice>
    <mc:Fallback xmlns="">
      <p:transition advTm="76552"/>
    </mc:Fallback>
  </mc:AlternateContent>
  <p:timing>
    <p:tnLst>
      <p:par>
        <p:cTn id="1" dur="indefinite" restart="never" nodeType="tmRoot"/>
      </p:par>
    </p:tnLst>
  </p:timing>
  <p:extLst mod="1">
    <p:ext uri="{3A86A75C-4F4B-4683-9AE1-C65F6400EC91}">
      <p14:laserTraceLst xmlns:p14="http://schemas.microsoft.com/office/powerpoint/2010/main">
        <p14:tracePtLst>
          <p14:tracePt t="583" x="3559175" y="5592763"/>
          <p14:tracePt t="591" x="3611563" y="5440363"/>
          <p14:tracePt t="600" x="3627438" y="5341938"/>
          <p14:tracePt t="615" x="3641725" y="5303838"/>
          <p14:tracePt t="632" x="3641725" y="5287963"/>
          <p14:tracePt t="648" x="3635375" y="5127625"/>
          <p14:tracePt t="665" x="3551238" y="4930775"/>
          <p14:tracePt t="682" x="3527425" y="4899025"/>
          <p14:tracePt t="698" x="3521075" y="4884738"/>
          <p14:tracePt t="715" x="3451225" y="4822825"/>
          <p14:tracePt t="732" x="3421063" y="4792663"/>
          <p14:tracePt t="1231" x="3368675" y="4656138"/>
          <p14:tracePt t="1239" x="3230563" y="4175125"/>
          <p14:tracePt t="1249" x="3025775" y="3733800"/>
          <p14:tracePt t="1265" x="2751138" y="3246438"/>
          <p14:tracePt t="1282" x="2674938" y="3009900"/>
          <p14:tracePt t="1299" x="2651125" y="2857500"/>
          <p14:tracePt t="1315" x="2644775" y="2797175"/>
          <p14:tracePt t="1943" x="2644775" y="2789238"/>
          <p14:tracePt t="1951" x="2644775" y="2743200"/>
          <p14:tracePt t="1965" x="2659063" y="2659063"/>
          <p14:tracePt t="1982" x="2720975" y="2522538"/>
          <p14:tracePt t="1999" x="2803525" y="2422525"/>
          <p14:tracePt t="2015" x="2857500" y="2354263"/>
          <p14:tracePt t="2032" x="2879725" y="2346325"/>
          <p14:tracePt t="2111" x="2895600" y="2346325"/>
          <p14:tracePt t="2120" x="2933700" y="2346325"/>
          <p14:tracePt t="2132" x="2971800" y="2346325"/>
          <p14:tracePt t="2149" x="3124200" y="2346325"/>
          <p14:tracePt t="2166" x="3336925" y="2346325"/>
          <p14:tracePt t="2182" x="3559175" y="2346325"/>
          <p14:tracePt t="2199" x="3902075" y="2346325"/>
          <p14:tracePt t="2216" x="4030663" y="2346325"/>
          <p14:tracePt t="2232" x="4084638" y="2346325"/>
          <p14:tracePt t="2423" x="4106863" y="2346325"/>
          <p14:tracePt t="2431" x="4122738" y="2346325"/>
          <p14:tracePt t="2439" x="4144963" y="2346325"/>
          <p14:tracePt t="2449" x="4160838" y="2346325"/>
          <p14:tracePt t="2466" x="4229100" y="2362200"/>
          <p14:tracePt t="2482" x="4267200" y="2370138"/>
          <p14:tracePt t="2499" x="4259263" y="2378075"/>
          <p14:tracePt t="2951" x="4283075" y="2378075"/>
          <p14:tracePt t="2959" x="4305300" y="2378075"/>
          <p14:tracePt t="2967" x="4343400" y="2378075"/>
          <p14:tracePt t="2983" x="4411663" y="2378075"/>
          <p14:tracePt t="2999" x="4495800" y="2378075"/>
          <p14:tracePt t="3016" x="4579938" y="2378075"/>
          <p14:tracePt t="3033" x="4602163" y="2378075"/>
          <p14:tracePt t="3049" x="4610100" y="2378075"/>
          <p14:tracePt t="3066" x="4648200" y="2378075"/>
          <p14:tracePt t="3083" x="4702175" y="2370138"/>
          <p14:tracePt t="3099" x="4740275" y="2354263"/>
          <p14:tracePt t="3116" x="4778375" y="2339975"/>
          <p14:tracePt t="3133" x="4822825" y="2308225"/>
          <p14:tracePt t="3149" x="4854575" y="2293938"/>
          <p14:tracePt t="3166" x="4860925" y="2293938"/>
          <p14:tracePt t="3783" x="4860925" y="2286000"/>
          <p14:tracePt t="3815" x="4892675" y="2286000"/>
          <p14:tracePt t="3823" x="4999038" y="2286000"/>
          <p14:tracePt t="3833" x="5143500" y="2255838"/>
          <p14:tracePt t="3850" x="5426075" y="2247900"/>
          <p14:tracePt t="3866" x="5692775" y="2247900"/>
          <p14:tracePt t="3883" x="6118225" y="2232025"/>
          <p14:tracePt t="3900" x="6721475" y="2225675"/>
          <p14:tracePt t="3916" x="7269163" y="2187575"/>
          <p14:tracePt t="3933" x="7750175" y="2155825"/>
          <p14:tracePt t="3949" x="8161338" y="2117725"/>
          <p14:tracePt t="3966" x="8580438" y="2117725"/>
          <p14:tracePt t="3983" x="8740775" y="2117725"/>
          <p14:tracePt t="3999" x="8816975" y="2117725"/>
          <p14:tracePt t="4016" x="8823325" y="2117725"/>
          <p14:tracePt t="4033" x="8839200" y="2117725"/>
          <p14:tracePt t="4049" x="8855075" y="2125663"/>
          <p14:tracePt t="4087" x="8877300" y="2125663"/>
          <p14:tracePt t="4099" x="8907463" y="2133600"/>
          <p14:tracePt t="4116" x="8999538" y="2163763"/>
          <p14:tracePt t="4133" x="9174163" y="2187575"/>
          <p14:tracePt t="4150" x="9494838" y="2239963"/>
          <p14:tracePt t="4166" x="9875838" y="2270125"/>
          <p14:tracePt t="4183" x="10150475" y="2270125"/>
          <p14:tracePt t="4199" x="10333038" y="2270125"/>
          <p14:tracePt t="4216" x="10409238" y="2270125"/>
          <p14:tracePt t="4423" x="10401300" y="2270125"/>
          <p14:tracePt t="4431" x="10355263" y="2255838"/>
          <p14:tracePt t="4439" x="10294938" y="2239963"/>
          <p14:tracePt t="4450" x="10210800" y="2217738"/>
          <p14:tracePt t="4466" x="9990138" y="2163763"/>
          <p14:tracePt t="4483" x="9502775" y="2163763"/>
          <p14:tracePt t="4500" x="9174163" y="2163763"/>
          <p14:tracePt t="4516" x="8937625" y="2163763"/>
          <p14:tracePt t="4533" x="8724900" y="2163763"/>
          <p14:tracePt t="4550" x="8550275" y="2155825"/>
          <p14:tracePt t="4566" x="8526463" y="2149475"/>
          <p14:tracePt t="4631" x="8512175" y="2133600"/>
          <p14:tracePt t="4639" x="8496300" y="2133600"/>
          <p14:tracePt t="4650" x="8466138" y="2133600"/>
          <p14:tracePt t="4666" x="8374063" y="2125663"/>
          <p14:tracePt t="4683" x="8131175" y="2125663"/>
          <p14:tracePt t="4700" x="7878763" y="2125663"/>
          <p14:tracePt t="4716" x="7589838" y="2163763"/>
          <p14:tracePt t="4733" x="7361238" y="2193925"/>
          <p14:tracePt t="4750" x="7154863" y="2193925"/>
          <p14:tracePt t="4766" x="6835775" y="2193925"/>
          <p14:tracePt t="4783" x="6705600" y="2193925"/>
          <p14:tracePt t="4800" x="6621463" y="2193925"/>
          <p14:tracePt t="4817" x="6591300" y="2193925"/>
          <p14:tracePt t="4833" x="6583363" y="2193925"/>
          <p14:tracePt t="4855" x="6575425" y="2193925"/>
          <p14:tracePt t="4867" x="6569075" y="2187575"/>
          <p14:tracePt t="4883" x="6553200" y="2187575"/>
          <p14:tracePt t="4900" x="6530975" y="2187575"/>
          <p14:tracePt t="4917" x="6515100" y="2179638"/>
          <p14:tracePt t="4933" x="6492875" y="2171700"/>
          <p14:tracePt t="4951" x="6438900" y="2155825"/>
          <p14:tracePt t="4967" x="6370638" y="2141538"/>
          <p14:tracePt t="4983" x="6210300" y="2141538"/>
          <p14:tracePt t="5000" x="6049963" y="2141538"/>
          <p14:tracePt t="5017" x="5875338" y="2141538"/>
          <p14:tracePt t="5033" x="5654675" y="2141538"/>
          <p14:tracePt t="5050" x="5448300" y="2141538"/>
          <p14:tracePt t="5067" x="5241925" y="2141538"/>
          <p14:tracePt t="5083" x="5089525" y="2141538"/>
          <p14:tracePt t="5100" x="4945063" y="2141538"/>
          <p14:tracePt t="5117" x="4800600" y="2141538"/>
          <p14:tracePt t="5133" x="4640263" y="2133600"/>
          <p14:tracePt t="5151" x="4487863" y="2133600"/>
          <p14:tracePt t="5167" x="4389438" y="2133600"/>
          <p14:tracePt t="5183" x="4321175" y="2133600"/>
          <p14:tracePt t="5200" x="4305300" y="2133600"/>
          <p14:tracePt t="5217" x="4297363" y="2125663"/>
          <p14:tracePt t="5559" x="4283075" y="2125663"/>
          <p14:tracePt t="5567" x="4267200" y="2125663"/>
          <p14:tracePt t="5575" x="4251325" y="2125663"/>
          <p14:tracePt t="5584" x="4229100" y="2125663"/>
          <p14:tracePt t="5600" x="4144963" y="2125663"/>
          <p14:tracePt t="5617" x="3894138" y="2125663"/>
          <p14:tracePt t="5634" x="3665538" y="2125663"/>
          <p14:tracePt t="5650" x="3390900" y="2125663"/>
          <p14:tracePt t="5667" x="3116263" y="2125663"/>
          <p14:tracePt t="5684" x="2879725" y="2125663"/>
          <p14:tracePt t="5700" x="2682875" y="2103438"/>
          <p14:tracePt t="5717" x="2536825" y="2073275"/>
          <p14:tracePt t="5734" x="2408238" y="2057400"/>
          <p14:tracePt t="5751" x="2286000" y="2057400"/>
          <p14:tracePt t="5767" x="2247900" y="2057400"/>
          <p14:tracePt t="5784" x="2239963" y="2057400"/>
          <p14:tracePt t="5817" x="2225675" y="2057400"/>
          <p14:tracePt t="5834" x="2179638" y="2065338"/>
          <p14:tracePt t="5850" x="2149475" y="2079625"/>
          <p14:tracePt t="5867" x="2103438" y="2103438"/>
          <p14:tracePt t="5884" x="2079625" y="2103438"/>
          <p14:tracePt t="6599" x="2117725" y="2111375"/>
          <p14:tracePt t="6607" x="2187575" y="2133600"/>
          <p14:tracePt t="6617" x="2247900" y="2141538"/>
          <p14:tracePt t="6634" x="2354263" y="2163763"/>
          <p14:tracePt t="6651" x="2606675" y="2209800"/>
          <p14:tracePt t="6667" x="2827338" y="2247900"/>
          <p14:tracePt t="6684" x="3009900" y="2263775"/>
          <p14:tracePt t="6701" x="3178175" y="2270125"/>
          <p14:tracePt t="6717" x="3276600" y="2270125"/>
          <p14:tracePt t="6734" x="3322638" y="2270125"/>
          <p14:tracePt t="6750" x="3360738" y="2270125"/>
          <p14:tracePt t="6791" x="3368675" y="2263775"/>
          <p14:tracePt t="6801" x="3382963" y="2255838"/>
          <p14:tracePt t="6817" x="3451225" y="2232025"/>
          <p14:tracePt t="6834" x="3543300" y="2217738"/>
          <p14:tracePt t="6851" x="3687763" y="2179638"/>
          <p14:tracePt t="6867" x="3878263" y="2163763"/>
          <p14:tracePt t="6884" x="4092575" y="2163763"/>
          <p14:tracePt t="6901" x="4275138" y="2163763"/>
          <p14:tracePt t="6917" x="4435475" y="2163763"/>
          <p14:tracePt t="6934" x="4564063" y="2163763"/>
          <p14:tracePt t="7039" x="4572000" y="2163763"/>
          <p14:tracePt t="7055" x="4587875" y="2163763"/>
          <p14:tracePt t="7063" x="4625975" y="2133600"/>
          <p14:tracePt t="7071" x="4678363" y="2125663"/>
          <p14:tracePt t="7084" x="4740275" y="2111375"/>
          <p14:tracePt t="7101" x="4854575" y="2103438"/>
          <p14:tracePt t="7117" x="5029200" y="2087563"/>
          <p14:tracePt t="7134" x="5235575" y="2065338"/>
          <p14:tracePt t="7151" x="5464175" y="2057400"/>
          <p14:tracePt t="7168" x="5562600" y="2035175"/>
          <p14:tracePt t="7184" x="5592763" y="2027238"/>
          <p14:tracePt t="7271" x="5600700" y="2027238"/>
          <p14:tracePt t="7335" x="5608638" y="2027238"/>
          <p14:tracePt t="7343" x="5622925" y="2027238"/>
          <p14:tracePt t="7351" x="5654675" y="2035175"/>
          <p14:tracePt t="7368" x="5699125" y="2041525"/>
          <p14:tracePt t="7384" x="5845175" y="2041525"/>
          <p14:tracePt t="7401" x="5981700" y="2065338"/>
          <p14:tracePt t="7418" x="6111875" y="2079625"/>
          <p14:tracePt t="7434" x="6248400" y="2103438"/>
          <p14:tracePt t="7451" x="6324600" y="2117725"/>
          <p14:tracePt t="7468" x="6378575" y="2125663"/>
          <p14:tracePt t="7484" x="6461125" y="2141538"/>
          <p14:tracePt t="7501" x="6477000" y="2149475"/>
          <p14:tracePt t="7575" x="6492875" y="2149475"/>
          <p14:tracePt t="7583" x="6530975" y="2149475"/>
          <p14:tracePt t="7591" x="6599238" y="2133600"/>
          <p14:tracePt t="7601" x="6659563" y="2133600"/>
          <p14:tracePt t="7617" x="6819900" y="2103438"/>
          <p14:tracePt t="7634" x="7094538" y="2087563"/>
          <p14:tracePt t="7651" x="7323138" y="2087563"/>
          <p14:tracePt t="7667" x="7527925" y="2073275"/>
          <p14:tracePt t="7684" x="7666038" y="2049463"/>
          <p14:tracePt t="7701" x="7734300" y="2041525"/>
          <p14:tracePt t="7717" x="7742238" y="2035175"/>
          <p14:tracePt t="7807" x="7750175" y="2035175"/>
          <p14:tracePt t="7815" x="7756525" y="2035175"/>
          <p14:tracePt t="7823" x="7772400" y="2035175"/>
          <p14:tracePt t="7834" x="7794625" y="2035175"/>
          <p14:tracePt t="7851" x="7826375" y="2035175"/>
          <p14:tracePt t="7884" x="7832725" y="2035175"/>
          <p14:tracePt t="7935" x="7840663" y="2035175"/>
          <p14:tracePt t="8023" x="7848600" y="2035175"/>
          <p14:tracePt t="8031" x="7870825" y="2035175"/>
          <p14:tracePt t="8039" x="7902575" y="2035175"/>
          <p14:tracePt t="8051" x="7932738" y="2035175"/>
          <p14:tracePt t="8068" x="8023225" y="2035175"/>
          <p14:tracePt t="8084" x="8115300" y="2035175"/>
          <p14:tracePt t="8101" x="8213725" y="2035175"/>
          <p14:tracePt t="8119" x="8297863" y="2035175"/>
          <p14:tracePt t="8134" x="8313738" y="2035175"/>
          <p14:tracePt t="8311" x="8321675" y="2035175"/>
          <p14:tracePt t="8319" x="8351838" y="2035175"/>
          <p14:tracePt t="8327" x="8366125" y="2035175"/>
          <p14:tracePt t="8335" x="8382000" y="2035175"/>
          <p14:tracePt t="8351" x="8488363" y="2065338"/>
          <p14:tracePt t="8368" x="8542338" y="2065338"/>
          <p14:tracePt t="8385" x="8556625" y="2065338"/>
          <p14:tracePt t="8401" x="8572500" y="2065338"/>
          <p14:tracePt t="8495" x="8580438" y="2065338"/>
          <p14:tracePt t="8511" x="8602663" y="2057400"/>
          <p14:tracePt t="8519" x="8648700" y="2049463"/>
          <p14:tracePt t="8527" x="8670925" y="2041525"/>
          <p14:tracePt t="8536" x="8716963" y="2035175"/>
          <p14:tracePt t="8552" x="8778875" y="2027238"/>
          <p14:tracePt t="8568" x="8861425" y="2027238"/>
          <p14:tracePt t="8585" x="8885238" y="2027238"/>
          <p14:tracePt t="8601" x="8899525" y="2027238"/>
          <p14:tracePt t="8618" x="8915400" y="2027238"/>
          <p14:tracePt t="8687" x="8923338" y="2027238"/>
          <p14:tracePt t="8695" x="8937625" y="2027238"/>
          <p14:tracePt t="8703" x="8969375" y="2027238"/>
          <p14:tracePt t="8719" x="9090025" y="2027238"/>
          <p14:tracePt t="8735" x="9190038" y="2027238"/>
          <p14:tracePt t="8751" x="9304338" y="2019300"/>
          <p14:tracePt t="8768" x="9432925" y="2019300"/>
          <p14:tracePt t="8785" x="9502775" y="2011363"/>
          <p14:tracePt t="8801" x="9540875" y="2011363"/>
          <p14:tracePt t="8818" x="9547225" y="2011363"/>
          <p14:tracePt t="8871" x="9555163" y="2011363"/>
          <p14:tracePt t="8879" x="9563100" y="2011363"/>
          <p14:tracePt t="8887" x="9571038" y="2011363"/>
          <p14:tracePt t="8901" x="9585325" y="2011363"/>
          <p14:tracePt t="8918" x="9699625" y="2011363"/>
          <p14:tracePt t="8935" x="9859963" y="2011363"/>
          <p14:tracePt t="8951" x="10004425" y="2011363"/>
          <p14:tracePt t="8968" x="10156825" y="2011363"/>
          <p14:tracePt t="8985" x="10287000" y="2011363"/>
          <p14:tracePt t="9001" x="10333038" y="2011363"/>
          <p14:tracePt t="9175" x="10279063" y="2035175"/>
          <p14:tracePt t="9183" x="10126663" y="2087563"/>
          <p14:tracePt t="9191" x="9890125" y="2125663"/>
          <p14:tracePt t="9202" x="9547225" y="2155825"/>
          <p14:tracePt t="9218" x="8702675" y="2155825"/>
          <p14:tracePt t="9235" x="7673975" y="2155825"/>
          <p14:tracePt t="9252" x="6629400" y="2155825"/>
          <p14:tracePt t="9268" x="5592763" y="2155825"/>
          <p14:tracePt t="9285" x="4686300" y="2155825"/>
          <p14:tracePt t="9302" x="3946525" y="2155825"/>
          <p14:tracePt t="9318" x="3344863" y="2155825"/>
          <p14:tracePt t="9335" x="2743200" y="2155825"/>
          <p14:tracePt t="9352" x="2530475" y="2155825"/>
          <p14:tracePt t="9368" x="2384425" y="2155825"/>
          <p14:tracePt t="9385" x="2324100" y="2155825"/>
          <p14:tracePt t="9402" x="2286000" y="2155825"/>
          <p14:tracePt t="9435" x="2278063" y="2163763"/>
          <p14:tracePt t="9452" x="2270125" y="2179638"/>
          <p14:tracePt t="9468" x="2225675" y="2232025"/>
          <p14:tracePt t="9485" x="2171700" y="2286000"/>
          <p14:tracePt t="9502" x="2049463" y="2392363"/>
          <p14:tracePt t="9519" x="2019300" y="2422525"/>
          <p14:tracePt t="9535" x="2003425" y="2430463"/>
          <p14:tracePt t="9632" x="2003425" y="2438400"/>
          <p14:tracePt t="9639" x="1997075" y="2438400"/>
          <p14:tracePt t="9663" x="1997075" y="2422525"/>
          <p14:tracePt t="9671" x="1997075" y="2416175"/>
          <p14:tracePt t="9685" x="1997075" y="2400300"/>
          <p14:tracePt t="9702" x="1997075" y="2384425"/>
          <p14:tracePt t="9718" x="1997075" y="2362200"/>
          <p14:tracePt t="9735" x="1997075" y="2339975"/>
          <p14:tracePt t="9752" x="1997075" y="2316163"/>
          <p14:tracePt t="9768" x="2003425" y="2308225"/>
          <p14:tracePt t="9785" x="2011363" y="2308225"/>
          <p14:tracePt t="9801" x="2019300" y="2308225"/>
          <p14:tracePt t="9819" x="2041525" y="2308225"/>
          <p14:tracePt t="9835" x="2057400" y="2308225"/>
          <p14:tracePt t="9852" x="2087563" y="2308225"/>
          <p14:tracePt t="9868" x="2103438" y="2308225"/>
          <p14:tracePt t="9885" x="2111375" y="2316163"/>
          <p14:tracePt t="9911" x="2117725" y="2316163"/>
          <p14:tracePt t="9919" x="2133600" y="2324100"/>
          <p14:tracePt t="9935" x="2179638" y="2339975"/>
          <p14:tracePt t="9952" x="2293938" y="2384425"/>
          <p14:tracePt t="9968" x="2400300" y="2400300"/>
          <p14:tracePt t="9985" x="2522538" y="2422525"/>
          <p14:tracePt t="10002" x="2659063" y="2438400"/>
          <p14:tracePt t="10018" x="2682875" y="2438400"/>
          <p14:tracePt t="10215" x="2689225" y="2438400"/>
          <p14:tracePt t="10223" x="2689225" y="2446338"/>
          <p14:tracePt t="10235" x="2689225" y="2468563"/>
          <p14:tracePt t="10252" x="2689225" y="2492375"/>
          <p14:tracePt t="10269" x="2682875" y="2498725"/>
          <p14:tracePt t="10285" x="2674938" y="2506663"/>
          <p14:tracePt t="10302" x="2651125" y="2506663"/>
          <p14:tracePt t="10319" x="2644775" y="2506663"/>
          <p14:tracePt t="10352" x="2636838" y="2506663"/>
          <p14:tracePt t="10369" x="2636838" y="2484438"/>
          <p14:tracePt t="10385" x="2636838" y="2468563"/>
          <p14:tracePt t="10402" x="2628900" y="2438400"/>
          <p14:tracePt t="10567" x="2613025" y="2438400"/>
          <p14:tracePt t="10575" x="2613025" y="2446338"/>
          <p14:tracePt t="10591" x="2613025" y="2454275"/>
          <p14:tracePt t="10602" x="2613025" y="2460625"/>
          <p14:tracePt t="10619" x="2613025" y="2468563"/>
          <p14:tracePt t="10635" x="2613025" y="2476500"/>
          <p14:tracePt t="10744" x="2628900" y="2476500"/>
          <p14:tracePt t="10751" x="2651125" y="2476500"/>
          <p14:tracePt t="10759" x="2667000" y="2460625"/>
          <p14:tracePt t="10769" x="2682875" y="2460625"/>
          <p14:tracePt t="10785" x="2727325" y="2422525"/>
          <p14:tracePt t="10802" x="2765425" y="2400300"/>
          <p14:tracePt t="10819" x="2797175" y="2378075"/>
          <p14:tracePt t="10835" x="2819400" y="2370138"/>
          <p14:tracePt t="10852" x="2849563" y="2370138"/>
          <p14:tracePt t="10885" x="2879725" y="2370138"/>
          <p14:tracePt t="10903" x="2933700" y="2370138"/>
          <p14:tracePt t="10919" x="3032125" y="2408238"/>
          <p14:tracePt t="10935" x="3070225" y="2422525"/>
          <p14:tracePt t="10952" x="3124200" y="2438400"/>
          <p14:tracePt t="10969" x="3162300" y="2454275"/>
          <p14:tracePt t="11055" x="3178175" y="2454275"/>
          <p14:tracePt t="11064" x="3216275" y="2438400"/>
          <p14:tracePt t="11071" x="3268663" y="2400300"/>
          <p14:tracePt t="11086" x="3298825" y="2392363"/>
          <p14:tracePt t="11103" x="3406775" y="2332038"/>
          <p14:tracePt t="11119" x="3505200" y="2324100"/>
          <p14:tracePt t="11136" x="3611563" y="2324100"/>
          <p14:tracePt t="11152" x="3673475" y="2324100"/>
          <p14:tracePt t="11169" x="3733800" y="2324100"/>
          <p14:tracePt t="11185" x="3794125" y="2346325"/>
          <p14:tracePt t="11202" x="3856038" y="2362200"/>
          <p14:tracePt t="11219" x="3878263" y="2384425"/>
          <p14:tracePt t="11236" x="3924300" y="2408238"/>
          <p14:tracePt t="11252" x="3962400" y="2438400"/>
          <p14:tracePt t="11269" x="3992563" y="2460625"/>
          <p14:tracePt t="11286" x="4038600" y="2484438"/>
          <p14:tracePt t="11303" x="4114800" y="2498725"/>
          <p14:tracePt t="11319" x="4175125" y="2506663"/>
          <p14:tracePt t="11336" x="4237038" y="2514600"/>
          <p14:tracePt t="11352" x="4289425" y="2514600"/>
          <p14:tracePt t="11369" x="4321175" y="2514600"/>
          <p14:tracePt t="11386" x="4343400" y="2514600"/>
          <p14:tracePt t="11402" x="4359275" y="2514600"/>
          <p14:tracePt t="11419" x="4373563" y="2506663"/>
          <p14:tracePt t="11436" x="4381500" y="2498725"/>
          <p14:tracePt t="11452" x="4389438" y="2492375"/>
          <p14:tracePt t="11495" x="4397375" y="2484438"/>
          <p14:tracePt t="11504" x="4403725" y="2476500"/>
          <p14:tracePt t="11519" x="4419600" y="2468563"/>
          <p14:tracePt t="11536" x="4435475" y="2460625"/>
          <p14:tracePt t="11552" x="4465638" y="2460625"/>
          <p14:tracePt t="11569" x="4495800" y="2460625"/>
          <p14:tracePt t="11586" x="4525963" y="2460625"/>
          <p14:tracePt t="11602" x="4533900" y="2460625"/>
          <p14:tracePt t="11639" x="4541838" y="2460625"/>
          <p14:tracePt t="11679" x="4572000" y="2460625"/>
          <p14:tracePt t="11687" x="4610100" y="2460625"/>
          <p14:tracePt t="11695" x="4664075" y="2460625"/>
          <p14:tracePt t="11704" x="4724400" y="2460625"/>
          <p14:tracePt t="11719" x="4876800" y="2460625"/>
          <p14:tracePt t="11735" x="5051425" y="2460625"/>
          <p14:tracePt t="11752" x="5203825" y="2460625"/>
          <p14:tracePt t="11769" x="5326063" y="2460625"/>
          <p14:tracePt t="11786" x="5410200" y="2460625"/>
          <p14:tracePt t="11802" x="5440363" y="2460625"/>
          <p14:tracePt t="11903" x="5448300" y="2460625"/>
          <p14:tracePt t="11911" x="5464175" y="2460625"/>
          <p14:tracePt t="11919" x="5486400" y="2454275"/>
          <p14:tracePt t="11936" x="5532438" y="2454275"/>
          <p14:tracePt t="11953" x="5592763" y="2454275"/>
          <p14:tracePt t="11969" x="5654675" y="2446338"/>
          <p14:tracePt t="11986" x="5722938" y="2438400"/>
          <p14:tracePt t="12003" x="5722938" y="2430463"/>
          <p14:tracePt t="12036" x="5730875" y="2430463"/>
          <p14:tracePt t="12053" x="5730875" y="2422525"/>
          <p14:tracePt t="12069" x="5730875" y="2378075"/>
          <p14:tracePt t="12086" x="5730875" y="2362200"/>
          <p14:tracePt t="12255" x="5745163" y="2362200"/>
          <p14:tracePt t="12263" x="5761038" y="2362200"/>
          <p14:tracePt t="12271" x="5775325" y="2362200"/>
          <p14:tracePt t="12286" x="5799138" y="2392363"/>
          <p14:tracePt t="12302" x="5845175" y="2430463"/>
          <p14:tracePt t="12319" x="5851525" y="2438400"/>
          <p14:tracePt t="12407" x="5859463" y="2438400"/>
          <p14:tracePt t="12431" x="5883275" y="2430463"/>
          <p14:tracePt t="12440" x="5889625" y="2422525"/>
          <p14:tracePt t="12453" x="5905500" y="2408238"/>
          <p14:tracePt t="12469" x="5943600" y="2392363"/>
          <p14:tracePt t="12487" x="6003925" y="2370138"/>
          <p14:tracePt t="12503" x="6035675" y="2362200"/>
          <p14:tracePt t="12519" x="6073775" y="2346325"/>
          <p14:tracePt t="12536" x="6103938" y="2346325"/>
          <p14:tracePt t="12553" x="6118225" y="2346325"/>
          <p14:tracePt t="12569" x="6142038" y="2354263"/>
          <p14:tracePt t="12586" x="6180138" y="2370138"/>
          <p14:tracePt t="12603" x="6218238" y="2378075"/>
          <p14:tracePt t="12619" x="6248400" y="2384425"/>
          <p14:tracePt t="12636" x="6294438" y="2384425"/>
          <p14:tracePt t="12653" x="6362700" y="2400300"/>
          <p14:tracePt t="12669" x="6408738" y="2400300"/>
          <p14:tracePt t="12686" x="6477000" y="2400300"/>
          <p14:tracePt t="12703" x="6492875" y="2392363"/>
          <p14:tracePt t="12719" x="6507163" y="2384425"/>
          <p14:tracePt t="12736" x="6515100" y="2370138"/>
          <p14:tracePt t="12753" x="6515100" y="2332038"/>
          <p14:tracePt t="12769" x="6515100" y="2308225"/>
          <p14:tracePt t="12786" x="6499225" y="2263775"/>
          <p14:tracePt t="12803" x="6430963" y="2247900"/>
          <p14:tracePt t="12819" x="6362700" y="2232025"/>
          <p14:tracePt t="12836" x="6324600" y="2225675"/>
          <p14:tracePt t="12853" x="6232525" y="2225675"/>
          <p14:tracePt t="12869" x="6142038" y="2278063"/>
          <p14:tracePt t="12886" x="6080125" y="2378075"/>
          <p14:tracePt t="12903" x="6057900" y="2438400"/>
          <p14:tracePt t="12919" x="6057900" y="2446338"/>
          <p14:tracePt t="12953" x="6088063" y="2468563"/>
          <p14:tracePt t="12969" x="6164263" y="2476500"/>
          <p14:tracePt t="12986" x="6316663" y="2476500"/>
          <p14:tracePt t="13003" x="6430963" y="2438400"/>
          <p14:tracePt t="13019" x="6499225" y="2370138"/>
          <p14:tracePt t="13036" x="6507163" y="2324100"/>
          <p14:tracePt t="13070" x="6507163" y="2308225"/>
          <p14:tracePt t="13086" x="6438900" y="2293938"/>
          <p14:tracePt t="13103" x="6423025" y="2293938"/>
          <p14:tracePt t="13120" x="6416675" y="2293938"/>
          <p14:tracePt t="13136" x="6384925" y="2301875"/>
          <p14:tracePt t="13153" x="6362700" y="2339975"/>
          <p14:tracePt t="13170" x="6362700" y="2384425"/>
          <p14:tracePt t="13186" x="6362700" y="2408238"/>
          <p14:tracePt t="13203" x="6362700" y="2438400"/>
          <p14:tracePt t="13220" x="6362700" y="2454275"/>
          <p14:tracePt t="13236" x="6384925" y="2460625"/>
          <p14:tracePt t="13253" x="6408738" y="2460625"/>
          <p14:tracePt t="16215" x="6408738" y="2484438"/>
          <p14:tracePt t="16223" x="6408738" y="2667000"/>
          <p14:tracePt t="16237" x="6408738" y="2811463"/>
          <p14:tracePt t="16255" x="6370638" y="3116263"/>
          <p14:tracePt t="16271" x="6308725" y="3375025"/>
          <p14:tracePt t="16287" x="6278563" y="3603625"/>
          <p14:tracePt t="16304" x="6248400" y="3908425"/>
          <p14:tracePt t="16321" x="6202363" y="4168775"/>
          <p14:tracePt t="16337" x="6164263" y="4403725"/>
          <p14:tracePt t="16354" x="6142038" y="4564063"/>
          <p14:tracePt t="16371" x="6134100" y="4648200"/>
          <p14:tracePt t="16528" x="6134100" y="4664075"/>
          <p14:tracePt t="16535" x="6134100" y="4724400"/>
          <p14:tracePt t="16543" x="6134100" y="4784725"/>
          <p14:tracePt t="16554" x="6134100" y="4816475"/>
          <p14:tracePt t="16571" x="6134100" y="4860925"/>
          <p14:tracePt t="16588" x="6134100" y="4868863"/>
          <p14:tracePt t="16815" x="6142038" y="4876800"/>
          <p14:tracePt t="16823" x="6156325" y="4876800"/>
          <p14:tracePt t="16831" x="6164263" y="4876800"/>
          <p14:tracePt t="16839" x="6188075" y="4876800"/>
          <p14:tracePt t="16854" x="6194425" y="4876800"/>
          <p14:tracePt t="16871" x="6264275" y="4846638"/>
          <p14:tracePt t="16888" x="6278563" y="4846638"/>
          <p14:tracePt t="16904" x="6286500" y="4846638"/>
          <p14:tracePt t="22007" x="6286500" y="4830763"/>
          <p14:tracePt t="22015" x="6286500" y="4754563"/>
          <p14:tracePt t="22024" x="6362700" y="4602163"/>
          <p14:tracePt t="22040" x="6430963" y="4435475"/>
          <p14:tracePt t="22056" x="6499225" y="4289425"/>
          <p14:tracePt t="22073" x="6607175" y="4106863"/>
          <p14:tracePt t="22090" x="6697663" y="3962400"/>
          <p14:tracePt t="22106" x="6759575" y="3832225"/>
          <p14:tracePt t="22123" x="6827838" y="3725863"/>
          <p14:tracePt t="22140" x="6850063" y="3687763"/>
          <p14:tracePt t="22156" x="6865938" y="3627438"/>
          <p14:tracePt t="22173" x="6888163" y="3597275"/>
          <p14:tracePt t="22543" x="6926263" y="3559175"/>
          <p14:tracePt t="22551" x="6972300" y="3489325"/>
          <p14:tracePt t="22559" x="6994525" y="3436938"/>
          <p14:tracePt t="22573" x="7018338" y="3382963"/>
          <p14:tracePt t="22591" x="7116763" y="3216275"/>
          <p14:tracePt t="22606" x="7146925" y="3170238"/>
          <p14:tracePt t="22623" x="7239000" y="3025775"/>
          <p14:tracePt t="22640" x="7277100" y="2949575"/>
          <p14:tracePt t="22656" x="7315200" y="2873375"/>
          <p14:tracePt t="22673" x="7345363" y="2797175"/>
          <p14:tracePt t="22690" x="7369175" y="2751138"/>
          <p14:tracePt t="22707" x="7375525" y="2720975"/>
          <p14:tracePt t="22723" x="7399338" y="2682875"/>
          <p14:tracePt t="22740" x="7399338" y="2667000"/>
          <p14:tracePt t="22773" x="7399338" y="2659063"/>
          <p14:tracePt t="22789" x="7413625" y="2644775"/>
          <p14:tracePt t="22806" x="7459663" y="2598738"/>
          <p14:tracePt t="22823" x="7543800" y="2552700"/>
          <p14:tracePt t="22840" x="7642225" y="2498725"/>
          <p14:tracePt t="22857" x="7764463" y="2422525"/>
          <p14:tracePt t="22873" x="7878763" y="2378075"/>
          <p14:tracePt t="22890" x="8008938" y="2339975"/>
          <p14:tracePt t="22907" x="8099425" y="2332038"/>
          <p14:tracePt t="22923" x="8199438" y="2316163"/>
          <p14:tracePt t="22940" x="8283575" y="2308225"/>
          <p14:tracePt t="22957" x="8374063" y="2308225"/>
          <p14:tracePt t="22973" x="8466138" y="2308225"/>
          <p14:tracePt t="22990" x="8640763" y="2308225"/>
          <p14:tracePt t="23007" x="8816975" y="2332038"/>
          <p14:tracePt t="23023" x="8975725" y="2354263"/>
          <p14:tracePt t="23040" x="9190038" y="2392363"/>
          <p14:tracePt t="23057" x="9372600" y="2408238"/>
          <p14:tracePt t="23074" x="9532938" y="2446338"/>
          <p14:tracePt t="23090" x="9677400" y="2454275"/>
          <p14:tracePt t="23107" x="9731375" y="2468563"/>
          <p14:tracePt t="23255" x="9737725" y="2468563"/>
          <p14:tracePt t="23264" x="9769475" y="2468563"/>
          <p14:tracePt t="23273" x="9829800" y="2468563"/>
          <p14:tracePt t="23290" x="10004425" y="2468563"/>
          <p14:tracePt t="23307" x="10188575" y="2468563"/>
          <p14:tracePt t="23323" x="10431463" y="2468563"/>
          <p14:tracePt t="23340" x="10621963" y="2468563"/>
          <p14:tracePt t="23343" x="10698163" y="2460625"/>
          <p14:tracePt t="23357" x="10760075" y="2454275"/>
          <p14:tracePt t="23373" x="10812463" y="2438400"/>
          <p14:tracePt t="23390" x="10820400" y="2438400"/>
          <p14:tracePt t="23592" x="10812463" y="2446338"/>
          <p14:tracePt t="23599" x="10752138" y="2484438"/>
          <p14:tracePt t="23607" x="10660063" y="2514600"/>
          <p14:tracePt t="23623" x="10202863" y="2582863"/>
          <p14:tracePt t="23640" x="9440863" y="2582863"/>
          <p14:tracePt t="23657" x="8594725" y="2582863"/>
          <p14:tracePt t="23674" x="7734300" y="2582863"/>
          <p14:tracePt t="23690" x="6811963" y="2659063"/>
          <p14:tracePt t="23707" x="5889625" y="2735263"/>
          <p14:tracePt t="23723" x="4991100" y="2827338"/>
          <p14:tracePt t="23740" x="4244975" y="2963863"/>
          <p14:tracePt t="23757" x="3619500" y="3070225"/>
          <p14:tracePt t="23774" x="3330575" y="3086100"/>
          <p14:tracePt t="23791" x="3094038" y="3124200"/>
          <p14:tracePt t="23807" x="2987675" y="3140075"/>
          <p14:tracePt t="23824" x="2911475" y="3154363"/>
          <p14:tracePt t="23840" x="2827338" y="3154363"/>
          <p14:tracePt t="23857" x="2727325" y="3154363"/>
          <p14:tracePt t="23874" x="2582863" y="3154363"/>
          <p14:tracePt t="23890" x="2454275" y="3154363"/>
          <p14:tracePt t="23907" x="2346325" y="3154363"/>
          <p14:tracePt t="23924" x="2270125" y="3146425"/>
          <p14:tracePt t="23940" x="2247900" y="3132138"/>
          <p14:tracePt t="23957" x="2239963" y="3132138"/>
          <p14:tracePt t="23974" x="2239963" y="3094038"/>
          <p14:tracePt t="23991" x="2239963" y="2994025"/>
          <p14:tracePt t="24007" x="2239963" y="2949575"/>
          <p14:tracePt t="24024" x="2225675" y="2903538"/>
          <p14:tracePt t="24040" x="2225675" y="2879725"/>
          <p14:tracePt t="24057" x="2217738" y="2849563"/>
          <p14:tracePt t="24074" x="2201863" y="2827338"/>
          <p14:tracePt t="24090" x="2201863" y="2819400"/>
          <p14:tracePt t="24124" x="2179638" y="2811463"/>
          <p14:tracePt t="24183" x="2171700" y="2811463"/>
          <p14:tracePt t="24215" x="2171700" y="2827338"/>
          <p14:tracePt t="24224" x="2193925" y="2827338"/>
          <p14:tracePt t="24231" x="2209800" y="2841625"/>
          <p14:tracePt t="24240" x="2225675" y="2849563"/>
          <p14:tracePt t="24257" x="2247900" y="2857500"/>
          <p14:tracePt t="24274" x="2255838" y="2857500"/>
          <p14:tracePt t="24290" x="2270125" y="2857500"/>
          <p14:tracePt t="24367" x="2278063" y="2857500"/>
          <p14:tracePt t="24375" x="2301875" y="2827338"/>
          <p14:tracePt t="24383" x="2308225" y="2811463"/>
          <p14:tracePt t="24392" x="2316163" y="2803525"/>
          <p14:tracePt t="24407" x="2324100" y="2797175"/>
          <p14:tracePt t="24424" x="2362200" y="2765425"/>
          <p14:tracePt t="24440" x="2370138" y="2765425"/>
          <p14:tracePt t="24535" x="2384425" y="2765425"/>
          <p14:tracePt t="24543" x="2422525" y="2765425"/>
          <p14:tracePt t="24557" x="2446338" y="2765425"/>
          <p14:tracePt t="24575" x="2522538" y="2781300"/>
          <p14:tracePt t="24590" x="2536825" y="2789238"/>
          <p14:tracePt t="24607" x="2544763" y="2797175"/>
          <p14:tracePt t="24815" x="2560638" y="2803525"/>
          <p14:tracePt t="24823" x="2568575" y="2803525"/>
          <p14:tracePt t="24831" x="2590800" y="2811463"/>
          <p14:tracePt t="24841" x="2598738" y="2811463"/>
          <p14:tracePt t="24857" x="2620963" y="2819400"/>
          <p14:tracePt t="24951" x="2628900" y="2819400"/>
          <p14:tracePt t="24959" x="2644775" y="2819400"/>
          <p14:tracePt t="24967" x="2667000" y="2835275"/>
          <p14:tracePt t="24976" x="2689225" y="2835275"/>
          <p14:tracePt t="24991" x="2720975" y="2835275"/>
          <p14:tracePt t="25007" x="2819400" y="2865438"/>
          <p14:tracePt t="25024" x="2835275" y="2873375"/>
          <p14:tracePt t="25159" x="2857500" y="2873375"/>
          <p14:tracePt t="25167" x="2903538" y="2849563"/>
          <p14:tracePt t="25176" x="2933700" y="2835275"/>
          <p14:tracePt t="25191" x="3032125" y="2781300"/>
          <p14:tracePt t="25207" x="3162300" y="2727325"/>
          <p14:tracePt t="25224" x="3276600" y="2689225"/>
          <p14:tracePt t="25241" x="3344863" y="2667000"/>
          <p14:tracePt t="25257" x="3352800" y="2667000"/>
          <p14:tracePt t="25343" x="3360738" y="2667000"/>
          <p14:tracePt t="25399" x="3360738" y="2743200"/>
          <p14:tracePt t="25407" x="3360738" y="2781300"/>
          <p14:tracePt t="25415" x="3360738" y="2803525"/>
          <p14:tracePt t="25424" x="3368675" y="2835275"/>
          <p14:tracePt t="25441" x="3375025" y="2873375"/>
          <p14:tracePt t="25599" x="3382963" y="2849563"/>
          <p14:tracePt t="25623" x="3382963" y="2841625"/>
          <p14:tracePt t="25631" x="3390900" y="2819400"/>
          <p14:tracePt t="25641" x="3398838" y="2789238"/>
          <p14:tracePt t="25671" x="3413125" y="2759075"/>
          <p14:tracePt t="25679" x="3421063" y="2751138"/>
          <p14:tracePt t="25703" x="3429000" y="2743200"/>
          <p14:tracePt t="25719" x="3444875" y="2743200"/>
          <p14:tracePt t="25735" x="3459163" y="2743200"/>
          <p14:tracePt t="25743" x="3475038" y="2743200"/>
          <p14:tracePt t="25757" x="3489325" y="2743200"/>
          <p14:tracePt t="25775" x="3551238" y="2773363"/>
          <p14:tracePt t="25791" x="3687763" y="2873375"/>
          <p14:tracePt t="25808" x="3763963" y="2903538"/>
          <p14:tracePt t="25824" x="3779838" y="2903538"/>
          <p14:tracePt t="25927" x="3787775" y="2903538"/>
          <p14:tracePt t="25935" x="3810000" y="2903538"/>
          <p14:tracePt t="25943" x="3840163" y="2895600"/>
          <p14:tracePt t="25958" x="3886200" y="2873375"/>
          <p14:tracePt t="25974" x="3946525" y="2835275"/>
          <p14:tracePt t="25991" x="3992563" y="2819400"/>
          <p14:tracePt t="26007" x="4030663" y="2811463"/>
          <p14:tracePt t="26087" x="4038600" y="2811463"/>
          <p14:tracePt t="26095" x="4054475" y="2811463"/>
          <p14:tracePt t="26108" x="4060825" y="2811463"/>
          <p14:tracePt t="26124" x="4106863" y="2827338"/>
          <p14:tracePt t="26141" x="4237038" y="2925763"/>
          <p14:tracePt t="26158" x="4259263" y="2941638"/>
          <p14:tracePt t="26239" x="4267200" y="2933700"/>
          <p14:tracePt t="26247" x="4275138" y="2925763"/>
          <p14:tracePt t="26271" x="4275138" y="2917825"/>
          <p14:tracePt t="26303" x="4283075" y="2903538"/>
          <p14:tracePt t="26311" x="4305300" y="2887663"/>
          <p14:tracePt t="26324" x="4313238" y="2873375"/>
          <p14:tracePt t="26341" x="4373563" y="2849563"/>
          <p14:tracePt t="26345" x="4403725" y="2827338"/>
          <p14:tracePt t="26359" x="4518025" y="2803525"/>
          <p14:tracePt t="26375" x="4587875" y="2803525"/>
          <p14:tracePt t="26391" x="4602163" y="2803525"/>
          <p14:tracePt t="26408" x="4610100" y="2803525"/>
          <p14:tracePt t="26527" x="4625975" y="2803525"/>
          <p14:tracePt t="26535" x="4640263" y="2811463"/>
          <p14:tracePt t="26543" x="4648200" y="2811463"/>
          <p14:tracePt t="26559" x="4678363" y="2811463"/>
          <p14:tracePt t="26574" x="4716463" y="2819400"/>
          <p14:tracePt t="26591" x="4868863" y="2857500"/>
          <p14:tracePt t="26625" x="4914900" y="2857500"/>
          <p14:tracePt t="27423" x="4930775" y="2857500"/>
          <p14:tracePt t="27431" x="4999038" y="2857500"/>
          <p14:tracePt t="27442" x="5029200" y="2857500"/>
          <p14:tracePt t="27458" x="5105400" y="2835275"/>
          <p14:tracePt t="27475" x="5235575" y="2803525"/>
          <p14:tracePt t="27492" x="5334000" y="2781300"/>
          <p14:tracePt t="27508" x="5364163" y="2765425"/>
          <p14:tracePt t="27525" x="5387975" y="2759075"/>
          <p14:tracePt t="27583" x="5426075" y="2759075"/>
          <p14:tracePt t="27591" x="5470525" y="2759075"/>
          <p14:tracePt t="27599" x="5584825" y="2759075"/>
          <p14:tracePt t="27608" x="5715000" y="2781300"/>
          <p14:tracePt t="27625" x="5905500" y="2797175"/>
          <p14:tracePt t="27641" x="6156325" y="2841625"/>
          <p14:tracePt t="27658" x="6392863" y="2879725"/>
          <p14:tracePt t="27675" x="6569075" y="2903538"/>
          <p14:tracePt t="27691" x="6637338" y="2911475"/>
          <p14:tracePt t="27815" x="6645275" y="2911475"/>
          <p14:tracePt t="27823" x="6651625" y="2903538"/>
          <p14:tracePt t="27855" x="6659563" y="2887663"/>
          <p14:tracePt t="27863" x="6659563" y="2865438"/>
          <p14:tracePt t="27875" x="6659563" y="2857500"/>
          <p14:tracePt t="27892" x="6667500" y="2857500"/>
          <p14:tracePt t="27908" x="6667500" y="2841625"/>
          <p14:tracePt t="27925" x="6675438" y="2827338"/>
          <p14:tracePt t="28047" x="6675438" y="2819400"/>
          <p14:tracePt t="28055" x="6659563" y="2811463"/>
          <p14:tracePt t="28063" x="6629400" y="2811463"/>
          <p14:tracePt t="28075" x="6621463" y="2811463"/>
          <p14:tracePt t="28092" x="6575425" y="2811463"/>
          <p14:tracePt t="28108" x="6569075" y="2811463"/>
          <p14:tracePt t="28335" x="6575425" y="2811463"/>
          <p14:tracePt t="28343" x="6613525" y="2811463"/>
          <p14:tracePt t="28351" x="6683375" y="2811463"/>
          <p14:tracePt t="28360" x="6743700" y="2811463"/>
          <p14:tracePt t="28375" x="6827838" y="2811463"/>
          <p14:tracePt t="28392" x="6904038" y="2803525"/>
          <p14:tracePt t="28409" x="6942138" y="2797175"/>
          <p14:tracePt t="28425" x="6964363" y="2781300"/>
          <p14:tracePt t="28519" x="6988175" y="2781300"/>
          <p14:tracePt t="28527" x="7010400" y="2781300"/>
          <p14:tracePt t="28543" x="7108825" y="2789238"/>
          <p14:tracePt t="28559" x="7223125" y="2803525"/>
          <p14:tracePt t="28575" x="7307263" y="2811463"/>
          <p14:tracePt t="28592" x="7361238" y="2811463"/>
          <p14:tracePt t="28609" x="7375525" y="2811463"/>
          <p14:tracePt t="28727" x="7391400" y="2811463"/>
          <p14:tracePt t="28744" x="7407275" y="2803525"/>
          <p14:tracePt t="28751" x="7451725" y="2797175"/>
          <p14:tracePt t="28758" x="7489825" y="2797175"/>
          <p14:tracePt t="28775" x="7543800" y="2789238"/>
          <p14:tracePt t="28792" x="7612063" y="2773363"/>
          <p14:tracePt t="28809" x="7642225" y="2765425"/>
          <p14:tracePt t="28864" x="7581900" y="2751138"/>
          <p14:tracePt t="28871" x="7521575" y="2743200"/>
          <p14:tracePt t="28879" x="7399338" y="2743200"/>
          <p14:tracePt t="28892" x="7391400" y="2743200"/>
          <p14:tracePt t="29247" x="7399338" y="2743200"/>
          <p14:tracePt t="29255" x="7399338" y="2735263"/>
          <p14:tracePt t="29263" x="7407275" y="2735263"/>
          <p14:tracePt t="29276" x="7413625" y="2735263"/>
          <p14:tracePt t="29292" x="7421563" y="2735263"/>
          <p14:tracePt t="29309" x="7437438" y="2735263"/>
          <p14:tracePt t="29326" x="7451725" y="2735263"/>
          <p14:tracePt t="29329" x="7459663" y="2735263"/>
          <p14:tracePt t="29342" x="7475538" y="2735263"/>
          <p14:tracePt t="29359" x="7521575" y="2735263"/>
          <p14:tracePt t="29376" x="7551738" y="2743200"/>
          <p14:tracePt t="29431" x="7559675" y="2751138"/>
          <p14:tracePt t="29439" x="7589838" y="2773363"/>
          <p14:tracePt t="29447" x="7642225" y="2835275"/>
          <p14:tracePt t="29459" x="7673975" y="2873375"/>
          <p14:tracePt t="29476" x="7780338" y="2955925"/>
          <p14:tracePt t="29492" x="7902575" y="2994025"/>
          <p14:tracePt t="29509" x="8031163" y="3017838"/>
          <p14:tracePt t="29526" x="8191500" y="3017838"/>
          <p14:tracePt t="29543" x="8229600" y="3017838"/>
          <p14:tracePt t="29559" x="8335963" y="2955925"/>
          <p14:tracePt t="29576" x="8374063" y="2911475"/>
          <p14:tracePt t="29592" x="8397875" y="2849563"/>
          <p14:tracePt t="29609" x="8412163" y="2789238"/>
          <p14:tracePt t="29626" x="8428038" y="2735263"/>
          <p14:tracePt t="29643" x="8435975" y="2713038"/>
          <p14:tracePt t="29659" x="8435975" y="2705100"/>
          <p14:tracePt t="29775" x="8458200" y="2705100"/>
          <p14:tracePt t="29782" x="8496300" y="2713038"/>
          <p14:tracePt t="29792" x="8580438" y="2743200"/>
          <p14:tracePt t="29809" x="8747125" y="2765425"/>
          <p14:tracePt t="29826" x="8861425" y="2765425"/>
          <p14:tracePt t="29842" x="8953500" y="2765425"/>
          <p14:tracePt t="29859" x="8961438" y="2765425"/>
          <p14:tracePt t="30167" x="8983663" y="2765425"/>
          <p14:tracePt t="30175" x="9007475" y="2765425"/>
          <p14:tracePt t="30183" x="9013825" y="2765425"/>
          <p14:tracePt t="30193" x="9029700" y="2765425"/>
          <p14:tracePt t="30209" x="9113838" y="2781300"/>
          <p14:tracePt t="30226" x="9212263" y="2781300"/>
          <p14:tracePt t="30243" x="9318625" y="2781300"/>
          <p14:tracePt t="30259" x="9432925" y="2765425"/>
          <p14:tracePt t="30276" x="9517063" y="2735263"/>
          <p14:tracePt t="30293" x="9563100" y="2713038"/>
          <p14:tracePt t="30309" x="9578975" y="2705100"/>
          <p14:tracePt t="30326" x="9578975" y="2697163"/>
          <p14:tracePt t="30359" x="9585325" y="2697163"/>
          <p14:tracePt t="30367" x="9585325" y="2689225"/>
          <p14:tracePt t="30376" x="9601200" y="2682875"/>
          <p14:tracePt t="30393" x="9623425" y="2674938"/>
          <p14:tracePt t="30409" x="9661525" y="2674938"/>
          <p14:tracePt t="30426" x="9715500" y="2674938"/>
          <p14:tracePt t="30443" x="9769475" y="2674938"/>
          <p14:tracePt t="30459" x="9821863" y="2689225"/>
          <p14:tracePt t="30476" x="9898063" y="2727325"/>
          <p14:tracePt t="30493" x="9928225" y="2727325"/>
          <p14:tracePt t="30509" x="9936163" y="2727325"/>
          <p14:tracePt t="30591" x="9952038" y="2727325"/>
          <p14:tracePt t="30599" x="9959975" y="2735263"/>
          <p14:tracePt t="30609" x="9982200" y="2743200"/>
          <p14:tracePt t="30626" x="10004425" y="2751138"/>
          <p14:tracePt t="30643" x="10042525" y="2751138"/>
          <p14:tracePt t="30659" x="10080625" y="2751138"/>
          <p14:tracePt t="30676" x="10104438" y="2751138"/>
          <p14:tracePt t="30693" x="10164763" y="2759075"/>
          <p14:tracePt t="31359" x="10150475" y="2759075"/>
          <p14:tracePt t="31367" x="10134600" y="2759075"/>
          <p14:tracePt t="31376" x="10066338" y="2827338"/>
          <p14:tracePt t="31393" x="9928225" y="2994025"/>
          <p14:tracePt t="31410" x="9669463" y="3254375"/>
          <p14:tracePt t="31426" x="9280525" y="3573463"/>
          <p14:tracePt t="31443" x="8937625" y="3825875"/>
          <p14:tracePt t="31460" x="8602663" y="4060825"/>
          <p14:tracePt t="31476" x="8343900" y="4221163"/>
          <p14:tracePt t="31493" x="8093075" y="4365625"/>
          <p14:tracePt t="31510" x="7750175" y="4503738"/>
          <p14:tracePt t="31526" x="7650163" y="4533900"/>
          <p14:tracePt t="31543" x="7413625" y="4594225"/>
          <p14:tracePt t="31560" x="7292975" y="4640263"/>
          <p14:tracePt t="31576" x="7200900" y="4670425"/>
          <p14:tracePt t="31593" x="7116763" y="4694238"/>
          <p14:tracePt t="31610" x="7108825" y="4702175"/>
          <p14:tracePt t="31626" x="7102475" y="4702175"/>
          <p14:tracePt t="31643" x="7086600" y="4716463"/>
          <p14:tracePt t="31660" x="7064375" y="4754563"/>
          <p14:tracePt t="31676" x="7040563" y="4784725"/>
          <p14:tracePt t="31693" x="7002463" y="4838700"/>
          <p14:tracePt t="31710" x="6942138" y="4960938"/>
          <p14:tracePt t="31727" x="6918325" y="4999038"/>
          <p14:tracePt t="31743" x="6911975" y="5013325"/>
          <p14:tracePt t="31760" x="6904038" y="5021263"/>
          <p14:tracePt t="48079" x="6888163" y="5029200"/>
          <p14:tracePt t="48087" x="6835775" y="5029200"/>
          <p14:tracePt t="48099" x="6751638" y="5029200"/>
          <p14:tracePt t="48116" x="6569075" y="5013325"/>
          <p14:tracePt t="48132" x="6340475" y="5045075"/>
          <p14:tracePt t="48149" x="6019800" y="5105400"/>
          <p14:tracePt t="48167" x="5356225" y="5295900"/>
          <p14:tracePt t="48183" x="4838700" y="5440363"/>
          <p14:tracePt t="48199" x="4351338" y="5554663"/>
          <p14:tracePt t="48216" x="3940175" y="5608638"/>
          <p14:tracePt t="48232" x="3559175" y="5630863"/>
          <p14:tracePt t="48249" x="3322638" y="5630863"/>
          <p14:tracePt t="48266" x="3146425" y="5630863"/>
          <p14:tracePt t="48283" x="3040063" y="5630863"/>
          <p14:tracePt t="48299" x="2955925" y="5600700"/>
          <p14:tracePt t="48316" x="2933700" y="5592763"/>
          <p14:tracePt t="56774" x="2933700" y="5684838"/>
          <p14:tracePt t="56782" x="2933700" y="5799138"/>
          <p14:tracePt t="56790" x="2895600" y="5889625"/>
          <p14:tracePt t="56802" x="2865438" y="5973763"/>
          <p14:tracePt t="56819" x="2727325" y="6194425"/>
          <p14:tracePt t="56835" x="2574925" y="6392863"/>
          <p14:tracePt t="56852" x="2446338" y="6499225"/>
          <p14:tracePt t="56869" x="2339975" y="6569075"/>
          <p14:tracePt t="56885" x="2301875" y="6583363"/>
          <p14:tracePt t="56943" x="2316163" y="6530975"/>
          <p14:tracePt t="56951" x="2354263" y="6438900"/>
          <p14:tracePt t="56959" x="2400300" y="6370638"/>
          <p14:tracePt t="56969" x="2416175" y="6316663"/>
          <p14:tracePt t="56986" x="2484438" y="6188075"/>
          <p14:tracePt t="57002" x="2598738" y="6042025"/>
          <p14:tracePt t="57019" x="2697163" y="5913438"/>
          <p14:tracePt t="57036" x="2781300" y="5821363"/>
          <p14:tracePt t="57052" x="2849563" y="5737225"/>
          <p14:tracePt t="57069" x="2879725" y="5707063"/>
          <p14:tracePt t="59095" x="2903538" y="5699125"/>
          <p14:tracePt t="59103" x="2994025" y="5616575"/>
          <p14:tracePt t="59111" x="3124200" y="5464175"/>
          <p14:tracePt t="59120" x="3222625" y="5303838"/>
          <p14:tracePt t="59137" x="3292475" y="5075238"/>
          <p14:tracePt t="59153" x="3322638" y="4838700"/>
          <p14:tracePt t="59170" x="3352800" y="4678363"/>
          <p14:tracePt t="59187" x="3413125" y="4533900"/>
          <p14:tracePt t="59203" x="3475038" y="4435475"/>
          <p14:tracePt t="59220" x="3489325" y="4419600"/>
          <p14:tracePt t="59271" x="3497263" y="4419600"/>
          <p14:tracePt t="59279" x="3527425" y="4411663"/>
          <p14:tracePt t="59288" x="3619500" y="4411663"/>
          <p14:tracePt t="59303" x="4092575" y="4389438"/>
          <p14:tracePt t="59320" x="4503738" y="4389438"/>
          <p14:tracePt t="59337" x="4816475" y="4343400"/>
          <p14:tracePt t="59353" x="4953000" y="4327525"/>
          <p14:tracePt t="59409" x="4937125" y="4327525"/>
          <p14:tracePt t="59416" x="4884738" y="4351338"/>
          <p14:tracePt t="59423" x="4792663" y="4427538"/>
          <p14:tracePt t="59437" x="4716463" y="4479925"/>
          <p14:tracePt t="59453" x="4533900" y="4587875"/>
          <p14:tracePt t="59471" x="4229100" y="4670425"/>
          <p14:tracePt t="59487" x="4175125" y="4670425"/>
          <p14:tracePt t="59535" x="4213225" y="4632325"/>
          <p14:tracePt t="59543" x="4335463" y="4587875"/>
          <p14:tracePt t="59553" x="4457700" y="4572000"/>
          <p14:tracePt t="59570" x="4792663" y="4511675"/>
          <p14:tracePt t="59587" x="4983163" y="4487863"/>
          <p14:tracePt t="59603" x="4999038" y="4487863"/>
          <p14:tracePt t="59637" x="4999038" y="4479925"/>
          <p14:tracePt t="59653" x="4854575" y="4465638"/>
          <p14:tracePt t="59671" x="4549775" y="4487863"/>
          <p14:tracePt t="59687" x="4541838" y="4487863"/>
          <p14:tracePt t="59703" x="4533900" y="4487863"/>
          <p14:tracePt t="59720" x="4686300" y="4518025"/>
          <p14:tracePt t="59737" x="4991100" y="4518025"/>
          <p14:tracePt t="59753" x="5486400" y="4518025"/>
          <p14:tracePt t="59770" x="5616575" y="4541838"/>
          <p14:tracePt t="59806" x="5562600" y="4541838"/>
          <p14:tracePt t="59820" x="5478463" y="4541838"/>
          <p14:tracePt t="59837" x="5341938" y="4511675"/>
          <p14:tracePt t="59853" x="5318125" y="4503738"/>
          <p14:tracePt t="59887" x="5326063" y="4503738"/>
          <p14:tracePt t="59895" x="5364163" y="4503738"/>
          <p14:tracePt t="59903" x="5387975" y="4503738"/>
          <p14:tracePt t="59920" x="5432425" y="4503738"/>
          <p14:tracePt t="60048" x="5448300" y="4503738"/>
          <p14:tracePt t="60055" x="5464175" y="4503738"/>
          <p14:tracePt t="60063" x="5494338" y="4503738"/>
          <p14:tracePt t="60072" x="5540375" y="4479925"/>
          <p14:tracePt t="60087" x="5592763" y="4473575"/>
          <p14:tracePt t="60104" x="5630863" y="4449763"/>
          <p14:tracePt t="60120" x="5676900" y="4427538"/>
          <p14:tracePt t="60319" x="5699125" y="4427538"/>
          <p14:tracePt t="60327" x="5737225" y="4427538"/>
          <p14:tracePt t="60337" x="5791200" y="4427538"/>
          <p14:tracePt t="60354" x="5837238" y="4435475"/>
          <p14:tracePt t="60370" x="5851525" y="4435475"/>
          <p14:tracePt t="60387" x="5927725" y="4435475"/>
          <p14:tracePt t="60404" x="6035675" y="4435475"/>
          <p14:tracePt t="60420" x="6049963" y="4435475"/>
          <p14:tracePt t="60423" x="6103938" y="4403725"/>
          <p14:tracePt t="60437" x="6126163" y="4381500"/>
          <p14:tracePt t="60454" x="6134100" y="4373563"/>
          <p14:tracePt t="60487" x="6156325" y="4327525"/>
          <p14:tracePt t="60504" x="6164263" y="4327525"/>
          <p14:tracePt t="60537" x="6172200" y="4321175"/>
          <p14:tracePt t="60567" x="6180138" y="4321175"/>
          <p14:tracePt t="60575" x="6202363" y="4321175"/>
          <p14:tracePt t="60587" x="6218238" y="4321175"/>
          <p14:tracePt t="60603" x="6286500" y="4343400"/>
          <p14:tracePt t="60620" x="6378575" y="4381500"/>
          <p14:tracePt t="60637" x="6423025" y="4389438"/>
          <p14:tracePt t="60653" x="6446838" y="4389438"/>
          <p14:tracePt t="60727" x="6454775" y="4365625"/>
          <p14:tracePt t="60736" x="6454775" y="4343400"/>
          <p14:tracePt t="60863" x="6461125" y="4335463"/>
          <p14:tracePt t="60872" x="6507163" y="4313238"/>
          <p14:tracePt t="60887" x="6591300" y="4313238"/>
          <p14:tracePt t="60904" x="6667500" y="4289425"/>
          <p14:tracePt t="60920" x="6713538" y="4283075"/>
          <p14:tracePt t="60937" x="6713538" y="4275138"/>
          <p14:tracePt t="60975" x="6713538" y="4267200"/>
          <p14:tracePt t="60982" x="6713538" y="4237038"/>
          <p14:tracePt t="60990" x="6713538" y="4221163"/>
          <p14:tracePt t="61014" x="6713538" y="4206875"/>
          <p14:tracePt t="61030" x="6713538" y="4191000"/>
          <p14:tracePt t="61038" x="6713538" y="4144963"/>
          <p14:tracePt t="61127" x="6727825" y="4137025"/>
          <p14:tracePt t="61135" x="6759575" y="4144963"/>
          <p14:tracePt t="61143" x="6811963" y="4168775"/>
          <p14:tracePt t="61154" x="6827838" y="4183063"/>
          <p14:tracePt t="61171" x="6873875" y="4206875"/>
          <p14:tracePt t="61187" x="6880225" y="4206875"/>
          <p14:tracePt t="61220" x="6888163" y="4213225"/>
          <p14:tracePt t="61262" x="6865938" y="4213225"/>
          <p14:tracePt t="61270" x="6835775" y="4213225"/>
          <p14:tracePt t="61278" x="6819900" y="4206875"/>
          <p14:tracePt t="61287" x="6811963" y="4198938"/>
          <p14:tracePt t="61304" x="6781800" y="4191000"/>
          <p14:tracePt t="61416" x="6773863" y="4191000"/>
          <p14:tracePt t="61424" x="6765925" y="4191000"/>
          <p14:tracePt t="61437" x="6759575" y="4191000"/>
          <p14:tracePt t="61454" x="6751638" y="4191000"/>
          <p14:tracePt t="61471" x="6713538" y="4343400"/>
          <p14:tracePt t="61487" x="6713538" y="4389438"/>
          <p14:tracePt t="61504" x="6713538" y="4397375"/>
          <p14:tracePt t="61521" x="6721475" y="4403725"/>
          <p14:tracePt t="61537" x="6765925" y="4403725"/>
          <p14:tracePt t="61554" x="6904038" y="4403725"/>
          <p14:tracePt t="61571" x="7026275" y="4373563"/>
          <p14:tracePt t="61587" x="7170738" y="4267200"/>
          <p14:tracePt t="61604" x="7299325" y="4221163"/>
          <p14:tracePt t="61621" x="7337425" y="4191000"/>
          <p14:tracePt t="61703" x="7345363" y="4229100"/>
          <p14:tracePt t="61714" x="7369175" y="4275138"/>
          <p14:tracePt t="61725" x="7375525" y="4289425"/>
          <p14:tracePt t="61816" x="7383463" y="4289425"/>
          <p14:tracePt t="61825" x="7391400" y="4289425"/>
          <p14:tracePt t="61838" x="7407275" y="4289425"/>
          <p14:tracePt t="61854" x="7445375" y="4289425"/>
          <p14:tracePt t="61871" x="7475538" y="4289425"/>
          <p14:tracePt t="61887" x="7573963" y="4289425"/>
          <p14:tracePt t="61904" x="7642225" y="4297363"/>
          <p14:tracePt t="62143" x="7642225" y="4305300"/>
          <p14:tracePt t="62151" x="7604125" y="4305300"/>
          <p14:tracePt t="62159" x="7566025" y="4297363"/>
          <p14:tracePt t="62171" x="7535863" y="4297363"/>
          <p14:tracePt t="62187" x="7445375" y="4275138"/>
          <p14:tracePt t="62204" x="7192963" y="4297363"/>
          <p14:tracePt t="62220" x="6980238" y="4335463"/>
          <p14:tracePt t="62237" x="6842125" y="4365625"/>
          <p14:tracePt t="62254" x="6735763" y="4397375"/>
          <p14:tracePt t="62311" x="6727825" y="4403725"/>
          <p14:tracePt t="62319" x="6697663" y="4427538"/>
          <p14:tracePt t="62327" x="6645275" y="4487863"/>
          <p14:tracePt t="62337" x="6575425" y="4549775"/>
          <p14:tracePt t="62354" x="6430963" y="4664075"/>
          <p14:tracePt t="62371" x="6286500" y="4784725"/>
          <p14:tracePt t="62387" x="6188075" y="4899025"/>
          <p14:tracePt t="62404" x="6142038" y="4999038"/>
          <p14:tracePt t="62406" x="6126163" y="5045075"/>
          <p14:tracePt t="62421" x="6111875" y="5083175"/>
          <p14:tracePt t="62437" x="6111875" y="5151438"/>
          <p14:tracePt t="62454" x="6111875" y="5203825"/>
          <p14:tracePt t="62511" x="6111875" y="5211763"/>
          <p14:tracePt t="62727" x="6118225" y="5227638"/>
          <p14:tracePt t="62735" x="6134100" y="5265738"/>
          <p14:tracePt t="62743" x="6142038" y="5280025"/>
          <p14:tracePt t="62754" x="6149975" y="5287963"/>
          <p14:tracePt t="62771" x="6156325" y="5311775"/>
          <p14:tracePt t="62788" x="6156325" y="5318125"/>
          <p14:tracePt t="62805" x="6164263" y="5326063"/>
          <p14:tracePt t="65103" x="6149975" y="5326063"/>
          <p14:tracePt t="65111" x="6142038" y="5326063"/>
          <p14:tracePt t="65122" x="6134100" y="5318125"/>
          <p14:tracePt t="65139" x="6057900" y="5295900"/>
          <p14:tracePt t="65155" x="5959475" y="5265738"/>
          <p14:tracePt t="65172" x="5799138" y="5173663"/>
          <p14:tracePt t="65189" x="5554663" y="5075238"/>
          <p14:tracePt t="65205" x="5380038" y="4991100"/>
          <p14:tracePt t="65222" x="5257800" y="4930775"/>
          <p14:tracePt t="65239" x="5189538" y="4884738"/>
          <p14:tracePt t="65256" x="5181600" y="4876800"/>
          <p14:tracePt t="65272" x="5181600" y="4830763"/>
          <p14:tracePt t="65289" x="5181600" y="4770438"/>
          <p14:tracePt t="65306" x="5181600" y="4754563"/>
          <p14:tracePt t="65447" x="5173663" y="4754563"/>
          <p14:tracePt t="65455" x="5165725" y="4754563"/>
          <p14:tracePt t="65463" x="5151438" y="4754563"/>
          <p14:tracePt t="65472" x="5143500" y="4754563"/>
          <p14:tracePt t="65489" x="5113338" y="4754563"/>
          <p14:tracePt t="65506" x="5037138" y="4792663"/>
          <p14:tracePt t="65522" x="4975225" y="4830763"/>
          <p14:tracePt t="65539" x="4892675" y="4906963"/>
          <p14:tracePt t="65556" x="4854575" y="4937125"/>
          <p14:tracePt t="65572" x="4846638" y="4945063"/>
          <p14:tracePt t="65960" x="4838700" y="4945063"/>
          <p14:tracePt t="65968" x="4838700" y="4937125"/>
          <p14:tracePt t="65975" x="4846638" y="4930775"/>
          <p14:tracePt t="65989" x="4846638" y="4914900"/>
          <p14:tracePt t="66007" x="4860925" y="4892675"/>
          <p14:tracePt t="66022" x="4868863" y="4884738"/>
          <p14:tracePt t="66039" x="4884738" y="4860925"/>
          <p14:tracePt t="66056" x="4884738" y="4838700"/>
          <p14:tracePt t="66856" x="4892675" y="4838700"/>
          <p14:tracePt t="66919" x="4899025" y="4838700"/>
          <p14:tracePt t="66999" x="4906963" y="4838700"/>
          <p14:tracePt t="67007" x="4914900" y="4838700"/>
          <p14:tracePt t="67015" x="4930775" y="4838700"/>
          <p14:tracePt t="67024" x="4945063" y="4838700"/>
          <p14:tracePt t="67039" x="4953000" y="4838700"/>
          <p14:tracePt t="67056" x="4968875" y="4838700"/>
          <p14:tracePt t="67073" x="4975225" y="4838700"/>
          <p14:tracePt t="67143" x="4991100" y="4846638"/>
          <p14:tracePt t="67151" x="4999038" y="4854575"/>
          <p14:tracePt t="67159" x="5013325" y="4854575"/>
          <p14:tracePt t="67173" x="5021263" y="4854575"/>
          <p14:tracePt t="67189" x="5051425" y="4854575"/>
          <p14:tracePt t="67206" x="5075238" y="4854575"/>
          <p14:tracePt t="67223" x="5121275" y="4860925"/>
          <p14:tracePt t="67240" x="5189538" y="4860925"/>
          <p14:tracePt t="67256" x="5265738" y="4860925"/>
          <p14:tracePt t="67273" x="5418138" y="4860925"/>
          <p14:tracePt t="67290" x="5516563" y="4860925"/>
          <p14:tracePt t="67306" x="5638800" y="4860925"/>
          <p14:tracePt t="67323" x="5715000" y="4860925"/>
          <p14:tracePt t="67340" x="5768975" y="4860925"/>
          <p14:tracePt t="67407" x="5799138" y="4854575"/>
          <p14:tracePt t="67415" x="5845175" y="4808538"/>
          <p14:tracePt t="67423" x="5883275" y="4778375"/>
          <p14:tracePt t="67440" x="5959475" y="4732338"/>
          <p14:tracePt t="67456" x="6080125" y="4686300"/>
          <p14:tracePt t="67473" x="6180138" y="4640263"/>
          <p14:tracePt t="67490" x="6226175" y="4618038"/>
          <p14:tracePt t="67615" x="6240463" y="4618038"/>
          <p14:tracePt t="67623" x="6264275" y="4625975"/>
          <p14:tracePt t="67631" x="6270625" y="4640263"/>
          <p14:tracePt t="67640" x="6286500" y="4694238"/>
          <p14:tracePt t="67656" x="6308725" y="4740275"/>
          <p14:tracePt t="67673" x="6324600" y="4784725"/>
          <p14:tracePt t="67690" x="6324600" y="4800600"/>
          <p14:tracePt t="67706" x="6324600" y="4822825"/>
          <p14:tracePt t="67759" x="6316663" y="4822825"/>
          <p14:tracePt t="67767" x="6302375" y="4822825"/>
          <p14:tracePt t="67783" x="6286500" y="4822825"/>
          <p14:tracePt t="67791" x="6278563" y="4822825"/>
          <p14:tracePt t="67815" x="6278563" y="4816475"/>
          <p14:tracePt t="67831" x="6278563" y="4808538"/>
          <p14:tracePt t="67927" x="6278563" y="4822825"/>
          <p14:tracePt t="67935" x="6264275" y="4876800"/>
          <p14:tracePt t="67943" x="6232525" y="4914900"/>
          <p14:tracePt t="67956" x="6188075" y="4953000"/>
          <p14:tracePt t="67973" x="6088063" y="5006975"/>
          <p14:tracePt t="67990" x="5997575" y="5013325"/>
          <p14:tracePt t="68007" x="5965825" y="5006975"/>
          <p14:tracePt t="68023" x="5951538" y="4960938"/>
          <p14:tracePt t="68040" x="5951538" y="4906963"/>
          <p14:tracePt t="68057" x="5951538" y="4838700"/>
          <p14:tracePt t="68073" x="5997575" y="4754563"/>
          <p14:tracePt t="68090" x="6065838" y="4694238"/>
          <p14:tracePt t="68107" x="6172200" y="4648200"/>
          <p14:tracePt t="68123" x="6294438" y="4618038"/>
          <p14:tracePt t="68140" x="6370638" y="4618038"/>
          <p14:tracePt t="68157" x="6400800" y="4625975"/>
          <p14:tracePt t="68173" x="6416675" y="4632325"/>
          <p14:tracePt t="68191" x="6446838" y="4762500"/>
          <p14:tracePt t="68207" x="6446838" y="4822825"/>
          <p14:tracePt t="68223" x="6438900" y="4892675"/>
          <p14:tracePt t="68240" x="6400800" y="4899025"/>
          <p14:tracePt t="68257" x="6362700" y="4899025"/>
          <p14:tracePt t="68273" x="6308725" y="4892675"/>
          <p14:tracePt t="68290" x="6278563" y="4846638"/>
          <p14:tracePt t="68307" x="6256338" y="4740275"/>
          <p14:tracePt t="68323" x="6256338" y="4664075"/>
          <p14:tracePt t="68340" x="6264275" y="4572000"/>
          <p14:tracePt t="68357" x="6308725" y="4518025"/>
          <p14:tracePt t="68373" x="6354763" y="4503738"/>
          <p14:tracePt t="68391" x="6416675" y="4503738"/>
          <p14:tracePt t="68407" x="6430963" y="4518025"/>
          <p14:tracePt t="68423" x="6438900" y="4632325"/>
          <p14:tracePt t="68440" x="6446838" y="4770438"/>
          <p14:tracePt t="68457" x="6430963" y="4868863"/>
          <p14:tracePt t="68473" x="6400800" y="4914900"/>
          <p14:tracePt t="68490" x="6362700" y="4914900"/>
          <p14:tracePt t="68507" x="6324600" y="4914900"/>
          <p14:tracePt t="68523" x="6316663" y="4906963"/>
          <p14:tracePt t="68540" x="6316663" y="4846638"/>
          <p14:tracePt t="68557" x="6316663" y="4822825"/>
          <p14:tracePt t="68573" x="6316663" y="4784725"/>
          <p14:tracePt t="68590" x="6324600" y="4770438"/>
          <p14:tracePt t="68711" x="6324600" y="4784725"/>
          <p14:tracePt t="68719" x="6324600" y="4800600"/>
          <p14:tracePt t="68735" x="6324600" y="4808538"/>
          <p14:tracePt t="68743" x="6324600" y="4830763"/>
          <p14:tracePt t="68864" x="6324600" y="4838700"/>
          <p14:tracePt t="68991" x="6332538" y="4838700"/>
          <p14:tracePt t="69056" x="6346825" y="4838700"/>
          <p14:tracePt t="69064" x="6354763" y="4830763"/>
          <p14:tracePt t="69167" x="6362700" y="4830763"/>
          <p14:tracePt t="69184" x="6370638" y="4830763"/>
          <p14:tracePt t="69231" x="6384925" y="4830763"/>
          <p14:tracePt t="69264" x="6392863" y="4830763"/>
          <p14:tracePt t="69295" x="6400800" y="4830763"/>
          <p14:tracePt t="69303" x="6408738" y="4830763"/>
          <p14:tracePt t="69311" x="6416675" y="4830763"/>
          <p14:tracePt t="69711" x="6454775" y="4830763"/>
          <p14:tracePt t="69719" x="6553200" y="4830763"/>
          <p14:tracePt t="69727" x="6645275" y="4830763"/>
          <p14:tracePt t="69740" x="6735763" y="4800600"/>
          <p14:tracePt t="69757" x="6934200" y="4762500"/>
          <p14:tracePt t="69773" x="7070725" y="4724400"/>
          <p14:tracePt t="69790" x="7108825" y="47164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30630" t="35220" r="13427" b="25799"/>
          <a:stretch/>
        </p:blipFill>
        <p:spPr>
          <a:xfrm>
            <a:off x="716875" y="2020710"/>
            <a:ext cx="9533436" cy="3736623"/>
          </a:xfrm>
          <a:prstGeom prst="rect">
            <a:avLst/>
          </a:prstGeom>
        </p:spPr>
      </p:pic>
    </p:spTree>
    <p:extLst>
      <p:ext uri="{BB962C8B-B14F-4D97-AF65-F5344CB8AC3E}">
        <p14:creationId xmlns:p14="http://schemas.microsoft.com/office/powerpoint/2010/main" val="2106289383"/>
      </p:ext>
    </p:extLst>
  </p:cSld>
  <p:clrMapOvr>
    <a:masterClrMapping/>
  </p:clrMapOvr>
  <mc:AlternateContent xmlns:mc="http://schemas.openxmlformats.org/markup-compatibility/2006" xmlns:p14="http://schemas.microsoft.com/office/powerpoint/2010/main">
    <mc:Choice Requires="p14">
      <p:transition p14:dur="10" advTm="50608"/>
    </mc:Choice>
    <mc:Fallback xmlns="">
      <p:transition advTm="50608"/>
    </mc:Fallback>
  </mc:AlternateContent>
  <p:timing>
    <p:tnLst>
      <p:par>
        <p:cTn id="1" dur="indefinite" restart="never" nodeType="tmRoot"/>
      </p:par>
    </p:tnLst>
  </p:timing>
  <p:extLst mod="1">
    <p:ext uri="{3A86A75C-4F4B-4683-9AE1-C65F6400EC91}">
      <p14:laserTraceLst xmlns:p14="http://schemas.microsoft.com/office/powerpoint/2010/main">
        <p14:tracePtLst>
          <p14:tracePt t="511" x="7102475" y="4716463"/>
          <p14:tracePt t="519" x="7026275" y="4716463"/>
          <p14:tracePt t="527" x="6873875" y="4664075"/>
          <p14:tracePt t="541" x="6743700" y="4625975"/>
          <p14:tracePt t="558" x="5981700" y="4411663"/>
          <p14:tracePt t="575" x="5203825" y="4183063"/>
          <p14:tracePt t="591" x="4549775" y="3908425"/>
          <p14:tracePt t="608" x="4054475" y="3703638"/>
          <p14:tracePt t="625" x="3749675" y="3521075"/>
          <p14:tracePt t="641" x="3603625" y="3382963"/>
          <p14:tracePt t="658" x="3565525" y="3284538"/>
          <p14:tracePt t="675" x="3565525" y="3208338"/>
          <p14:tracePt t="691" x="3565525" y="3146425"/>
          <p14:tracePt t="708" x="3565525" y="3132138"/>
          <p14:tracePt t="741" x="3543300" y="3086100"/>
          <p14:tracePt t="759" x="3513138" y="3055938"/>
          <p14:tracePt t="774" x="3467100" y="3048000"/>
          <p14:tracePt t="791" x="3192463" y="2987675"/>
          <p14:tracePt t="808" x="2255838" y="2963863"/>
          <p14:tracePt t="825" x="1241425" y="2941638"/>
          <p14:tracePt t="841" x="419100" y="2941638"/>
          <p14:tracePt t="858" x="0" y="2917825"/>
          <p14:tracePt t="875" x="0" y="2873375"/>
          <p14:tracePt t="908" x="68263" y="2797175"/>
          <p14:tracePt t="925" x="334963" y="2682875"/>
          <p14:tracePt t="941" x="854075" y="2552700"/>
          <p14:tracePt t="959" x="1241425" y="2416175"/>
          <p14:tracePt t="975" x="1295400" y="2378075"/>
          <p14:tracePt t="1095" x="1303338" y="2378075"/>
          <p14:tracePt t="1103" x="1303338" y="2438400"/>
          <p14:tracePt t="1111" x="1303338" y="2536825"/>
          <p14:tracePt t="1125" x="1303338" y="2613025"/>
          <p14:tracePt t="1141" x="1409700" y="2857500"/>
          <p14:tracePt t="1159" x="1546225" y="3009900"/>
          <p14:tracePt t="1175" x="1592263" y="3009900"/>
          <p14:tracePt t="1191" x="1806575" y="2827338"/>
          <p14:tracePt t="1208" x="1912938" y="2582863"/>
          <p14:tracePt t="1224" x="1958975" y="2270125"/>
          <p14:tracePt t="1241" x="1958975" y="2095500"/>
          <p14:tracePt t="1258" x="1927225" y="1989138"/>
          <p14:tracePt t="1327" x="1920875" y="1997075"/>
          <p14:tracePt t="1335" x="1905000" y="2079625"/>
          <p14:tracePt t="1343" x="1889125" y="2187575"/>
          <p14:tracePt t="1358" x="1889125" y="2263775"/>
          <p14:tracePt t="1375" x="1889125" y="2476500"/>
          <p14:tracePt t="1392" x="1889125" y="2498725"/>
          <p14:tracePt t="2439" x="1889125" y="2506663"/>
          <p14:tracePt t="2447" x="1889125" y="2530475"/>
          <p14:tracePt t="2459" x="1958975" y="2544763"/>
          <p14:tracePt t="2475" x="2095500" y="2574925"/>
          <p14:tracePt t="2492" x="2239963" y="2620963"/>
          <p14:tracePt t="2509" x="2430463" y="2697163"/>
          <p14:tracePt t="2525" x="2536825" y="2727325"/>
          <p14:tracePt t="2542" x="2560638" y="2735263"/>
          <p14:tracePt t="2679" x="2568575" y="2735263"/>
          <p14:tracePt t="2687" x="2568575" y="2727325"/>
          <p14:tracePt t="2695" x="2568575" y="2713038"/>
          <p14:tracePt t="2727" x="2582863" y="2689225"/>
          <p14:tracePt t="2735" x="2590800" y="2674938"/>
          <p14:tracePt t="2744" x="2590800" y="2644775"/>
          <p14:tracePt t="2759" x="2613025" y="2613025"/>
          <p14:tracePt t="2775" x="2644775" y="2560638"/>
          <p14:tracePt t="2792" x="2644775" y="2552700"/>
          <p14:tracePt t="2887" x="2644775" y="2560638"/>
          <p14:tracePt t="2895" x="2644775" y="2613025"/>
          <p14:tracePt t="2903" x="2644775" y="2667000"/>
          <p14:tracePt t="2911" x="2644775" y="2705100"/>
          <p14:tracePt t="2925" x="2644775" y="2765425"/>
          <p14:tracePt t="2943" x="2644775" y="2865438"/>
          <p14:tracePt t="2959" x="2644775" y="2873375"/>
          <p14:tracePt t="3023" x="2644775" y="2849563"/>
          <p14:tracePt t="3031" x="2644775" y="2835275"/>
          <p14:tracePt t="3042" x="2644775" y="2811463"/>
          <p14:tracePt t="3059" x="2644775" y="2773363"/>
          <p14:tracePt t="3075" x="2644775" y="2743200"/>
          <p14:tracePt t="3092" x="2644775" y="2727325"/>
          <p14:tracePt t="3519" x="2667000" y="2720975"/>
          <p14:tracePt t="3527" x="2773363" y="2720975"/>
          <p14:tracePt t="3535" x="2911475" y="2720975"/>
          <p14:tracePt t="3544" x="3055938" y="2720975"/>
          <p14:tracePt t="3559" x="3368675" y="2682875"/>
          <p14:tracePt t="3576" x="3597275" y="2644775"/>
          <p14:tracePt t="3592" x="3679825" y="2636838"/>
          <p14:tracePt t="3639" x="3687763" y="2628900"/>
          <p14:tracePt t="3767" x="3679825" y="2636838"/>
          <p14:tracePt t="3775" x="3657600" y="2682875"/>
          <p14:tracePt t="3783" x="3635375" y="2705100"/>
          <p14:tracePt t="3792" x="3597275" y="2727325"/>
          <p14:tracePt t="3809" x="3535363" y="2759075"/>
          <p14:tracePt t="3826" x="3513138" y="2773363"/>
          <p14:tracePt t="3842" x="3482975" y="2773363"/>
          <p14:tracePt t="3859" x="3482975" y="2765425"/>
          <p14:tracePt t="3876" x="3482975" y="2759075"/>
          <p14:tracePt t="3892" x="3482975" y="2705100"/>
          <p14:tracePt t="3909" x="3482975" y="2674938"/>
          <p14:tracePt t="3925" x="3482975" y="2644775"/>
          <p14:tracePt t="3942" x="3482975" y="2613025"/>
          <p14:tracePt t="3959" x="3482975" y="2598738"/>
          <p14:tracePt t="4095" x="3482975" y="2613025"/>
          <p14:tracePt t="4103" x="3482975" y="2620963"/>
          <p14:tracePt t="4623" x="3482975" y="2628900"/>
          <p14:tracePt t="4631" x="3505200" y="2644775"/>
          <p14:tracePt t="4643" x="3535363" y="2644775"/>
          <p14:tracePt t="4659" x="3673475" y="2606675"/>
          <p14:tracePt t="4676" x="3825875" y="2514600"/>
          <p14:tracePt t="4693" x="3970338" y="2354263"/>
          <p14:tracePt t="4709" x="4068763" y="2217738"/>
          <p14:tracePt t="4727" x="4130675" y="2035175"/>
          <p14:tracePt t="4743" x="4130675" y="1973263"/>
          <p14:tracePt t="4759" x="4130675" y="1897063"/>
          <p14:tracePt t="4895" x="4130675" y="1935163"/>
          <p14:tracePt t="4903" x="4098925" y="2041525"/>
          <p14:tracePt t="4911" x="4098925" y="2117725"/>
          <p14:tracePt t="4926" x="4098925" y="2225675"/>
          <p14:tracePt t="4943" x="4054475" y="2498725"/>
          <p14:tracePt t="4959" x="4022725" y="2598738"/>
          <p14:tracePt t="4976" x="4008438" y="2620963"/>
          <p14:tracePt t="4993" x="3992563" y="2620963"/>
          <p14:tracePt t="5010" x="3970338" y="2620963"/>
          <p14:tracePt t="5026" x="3946525" y="2606675"/>
          <p14:tracePt t="5043" x="3924300" y="2544763"/>
          <p14:tracePt t="5060" x="3902075" y="2498725"/>
          <p14:tracePt t="5076" x="3902075" y="2476500"/>
          <p14:tracePt t="5093" x="3902075" y="2468563"/>
          <p14:tracePt t="5424" x="3902075" y="2476500"/>
          <p14:tracePt t="5431" x="3902075" y="2492375"/>
          <p14:tracePt t="5443" x="3902075" y="2506663"/>
          <p14:tracePt t="5460" x="3902075" y="2514600"/>
          <p14:tracePt t="5527" x="3902075" y="2522538"/>
          <p14:tracePt t="5535" x="3902075" y="2530475"/>
          <p14:tracePt t="5559" x="3902075" y="2536825"/>
          <p14:tracePt t="5575" x="3894138" y="2544763"/>
          <p14:tracePt t="5783" x="3886200" y="2544763"/>
          <p14:tracePt t="5839" x="3886200" y="2560638"/>
          <p14:tracePt t="5879" x="3886200" y="2568575"/>
          <p14:tracePt t="6007" x="3878263" y="2568575"/>
          <p14:tracePt t="6063" x="3878263" y="2560638"/>
          <p14:tracePt t="6087" x="3878263" y="2552700"/>
          <p14:tracePt t="6095" x="3878263" y="2544763"/>
          <p14:tracePt t="6119" x="3870325" y="2536825"/>
          <p14:tracePt t="6151" x="3870325" y="2530475"/>
          <p14:tracePt t="6191" x="3870325" y="2522538"/>
          <p14:tracePt t="7287" x="3878263" y="2514600"/>
          <p14:tracePt t="7295" x="3902075" y="2514600"/>
          <p14:tracePt t="7303" x="3962400" y="2514600"/>
          <p14:tracePt t="7312" x="4000500" y="2514600"/>
          <p14:tracePt t="7327" x="4068763" y="2492375"/>
          <p14:tracePt t="7344" x="4114800" y="2484438"/>
          <p14:tracePt t="7847" x="4054475" y="2514600"/>
          <p14:tracePt t="7855" x="3992563" y="2568575"/>
          <p14:tracePt t="7863" x="3886200" y="2644775"/>
          <p14:tracePt t="7877" x="3756025" y="2751138"/>
          <p14:tracePt t="7894" x="3184525" y="3170238"/>
          <p14:tracePt t="7911" x="2835275" y="3336925"/>
          <p14:tracePt t="7927" x="2651125" y="3398838"/>
          <p14:tracePt t="7944" x="2560638" y="3429000"/>
          <p14:tracePt t="7961" x="2552700" y="3429000"/>
          <p14:tracePt t="8023" x="2536825" y="3429000"/>
          <p14:tracePt t="8031" x="2522538" y="3429000"/>
          <p14:tracePt t="8039" x="2492375" y="3390900"/>
          <p14:tracePt t="8047" x="2484438" y="3368675"/>
          <p14:tracePt t="8061" x="2460625" y="3330575"/>
          <p14:tracePt t="8077" x="2422525" y="3246438"/>
          <p14:tracePt t="8095" x="2346325" y="3154363"/>
          <p14:tracePt t="8111" x="2324100" y="3132138"/>
          <p14:tracePt t="8199" x="2316163" y="3140075"/>
          <p14:tracePt t="8207" x="2324100" y="3146425"/>
          <p14:tracePt t="8215" x="2332038" y="3162300"/>
          <p14:tracePt t="8231" x="2339975" y="3162300"/>
          <p14:tracePt t="8244" x="2354263" y="3162300"/>
          <p14:tracePt t="8263" x="2362200" y="3162300"/>
          <p14:tracePt t="8277" x="2370138" y="3162300"/>
          <p14:tracePt t="8295" x="2384425" y="3154363"/>
          <p14:tracePt t="8311" x="2384425" y="3124200"/>
          <p14:tracePt t="8327" x="2392363" y="3108325"/>
          <p14:tracePt t="8344" x="2400300" y="3094038"/>
          <p14:tracePt t="8361" x="2400300" y="3086100"/>
          <p14:tracePt t="8377" x="2400300" y="3078163"/>
          <p14:tracePt t="8394" x="2400300" y="3070225"/>
          <p14:tracePt t="8439" x="2408238" y="3070225"/>
          <p14:tracePt t="8455" x="2416175" y="3070225"/>
          <p14:tracePt t="8463" x="2422525" y="3070225"/>
          <p14:tracePt t="8471" x="2454275" y="3094038"/>
          <p14:tracePt t="8479" x="2454275" y="3116263"/>
          <p14:tracePt t="8494" x="2484438" y="3200400"/>
          <p14:tracePt t="8511" x="2492375" y="3246438"/>
          <p14:tracePt t="8527" x="2498725" y="3254375"/>
          <p14:tracePt t="8623" x="2498725" y="3246438"/>
          <p14:tracePt t="8639" x="2498725" y="3230563"/>
          <p14:tracePt t="8647" x="2498725" y="3222625"/>
          <p14:tracePt t="8663" x="2498725" y="3216275"/>
          <p14:tracePt t="8823" x="2506663" y="3222625"/>
          <p14:tracePt t="9111" x="2552700" y="3222625"/>
          <p14:tracePt t="9119" x="2613025" y="3208338"/>
          <p14:tracePt t="9128" x="2697163" y="3200400"/>
          <p14:tracePt t="9144" x="2849563" y="3162300"/>
          <p14:tracePt t="9161" x="2987675" y="3116263"/>
          <p14:tracePt t="9177" x="3040063" y="3101975"/>
          <p14:tracePt t="9311" x="3070225" y="3101975"/>
          <p14:tracePt t="9319" x="3101975" y="3101975"/>
          <p14:tracePt t="9328" x="3140075" y="3101975"/>
          <p14:tracePt t="9344" x="3260725" y="3101975"/>
          <p14:tracePt t="9361" x="3360738" y="3101975"/>
          <p14:tracePt t="9378" x="3436938" y="3101975"/>
          <p14:tracePt t="9394" x="3459163" y="3101975"/>
          <p14:tracePt t="10231" x="3436938" y="3101975"/>
          <p14:tracePt t="10238" x="3390900" y="3094038"/>
          <p14:tracePt t="10247" x="3330575" y="3094038"/>
          <p14:tracePt t="10261" x="3276600" y="3101975"/>
          <p14:tracePt t="10278" x="3086100" y="3140075"/>
          <p14:tracePt t="10294" x="3025775" y="3146425"/>
          <p14:tracePt t="10311" x="3009900" y="3146425"/>
          <p14:tracePt t="10360" x="2987675" y="3140075"/>
          <p14:tracePt t="10367" x="2955925" y="3132138"/>
          <p14:tracePt t="10378" x="2895600" y="3124200"/>
          <p14:tracePt t="10395" x="2713038" y="3101975"/>
          <p14:tracePt t="10412" x="2438400" y="3101975"/>
          <p14:tracePt t="10428" x="2209800" y="3101975"/>
          <p14:tracePt t="10445" x="2011363" y="3108325"/>
          <p14:tracePt t="10462" x="1920875" y="3140075"/>
          <p14:tracePt t="10567" x="1935163" y="3140075"/>
          <p14:tracePt t="10591" x="1951038" y="3132138"/>
          <p14:tracePt t="10599" x="1958975" y="3132138"/>
          <p14:tracePt t="10615" x="1965325" y="3132138"/>
          <p14:tracePt t="10623" x="1973263" y="3132138"/>
          <p14:tracePt t="10631" x="1981200" y="3124200"/>
          <p14:tracePt t="10645" x="1997075" y="3124200"/>
          <p14:tracePt t="10662" x="2057400" y="3124200"/>
          <p14:tracePt t="10678" x="2263775" y="3116263"/>
          <p14:tracePt t="10695" x="2392363" y="3101975"/>
          <p14:tracePt t="10712" x="2484438" y="3086100"/>
          <p14:tracePt t="10728" x="2492375" y="3078163"/>
          <p14:tracePt t="11039" x="2498725" y="3078163"/>
          <p14:tracePt t="11047" x="2514600" y="3086100"/>
          <p14:tracePt t="11055" x="2514600" y="3116263"/>
          <p14:tracePt t="11063" x="2514600" y="3154363"/>
          <p14:tracePt t="11078" x="2514600" y="3178175"/>
          <p14:tracePt t="11095" x="2536825" y="3222625"/>
          <p14:tracePt t="11112" x="2544763" y="3230563"/>
          <p14:tracePt t="11527" x="2552700" y="3230563"/>
          <p14:tracePt t="11535" x="2568575" y="3222625"/>
          <p14:tracePt t="11545" x="2598738" y="3192463"/>
          <p14:tracePt t="11562" x="2667000" y="3146425"/>
          <p14:tracePt t="11579" x="2789238" y="3094038"/>
          <p14:tracePt t="11595" x="2903538" y="3070225"/>
          <p14:tracePt t="11612" x="2971800" y="3048000"/>
          <p14:tracePt t="11629" x="2979738" y="3048000"/>
          <p14:tracePt t="11743" x="2994025" y="3048000"/>
          <p14:tracePt t="11751" x="3017838" y="3048000"/>
          <p14:tracePt t="11762" x="3032125" y="3048000"/>
          <p14:tracePt t="11779" x="3078163" y="3048000"/>
          <p14:tracePt t="11795" x="3192463" y="3063875"/>
          <p14:tracePt t="11812" x="3260725" y="3078163"/>
          <p14:tracePt t="11829" x="3298825" y="3086100"/>
          <p14:tracePt t="11845" x="3330575" y="3094038"/>
          <p14:tracePt t="11951" x="3336925" y="3094038"/>
          <p14:tracePt t="12031" x="3336925" y="3101975"/>
          <p14:tracePt t="12047" x="3336925" y="3108325"/>
          <p14:tracePt t="12071" x="3336925" y="3124200"/>
          <p14:tracePt t="12080" x="3336925" y="3132138"/>
          <p14:tracePt t="12135" x="3336925" y="3146425"/>
          <p14:tracePt t="12143" x="3336925" y="3154363"/>
          <p14:tracePt t="12495" x="3352800" y="3154363"/>
          <p14:tracePt t="12503" x="3390900" y="3140075"/>
          <p14:tracePt t="12512" x="3421063" y="3108325"/>
          <p14:tracePt t="12529" x="3489325" y="3048000"/>
          <p14:tracePt t="12546" x="3551238" y="2987675"/>
          <p14:tracePt t="12562" x="3589338" y="2933700"/>
          <p14:tracePt t="12579" x="3603625" y="2911475"/>
          <p14:tracePt t="12596" x="3619500" y="2879725"/>
          <p14:tracePt t="12612" x="3619500" y="2873375"/>
          <p14:tracePt t="12671" x="3619500" y="2865438"/>
          <p14:tracePt t="12679" x="3641725" y="2865438"/>
          <p14:tracePt t="12687" x="3673475" y="2865438"/>
          <p14:tracePt t="12696" x="3703638" y="2865438"/>
          <p14:tracePt t="12712" x="3779838" y="2873375"/>
          <p14:tracePt t="12729" x="3886200" y="2911475"/>
          <p14:tracePt t="12746" x="4016375" y="2949575"/>
          <p14:tracePt t="12762" x="4076700" y="2971800"/>
          <p14:tracePt t="12779" x="4114800" y="3009900"/>
          <p14:tracePt t="12895" x="4106863" y="3009900"/>
          <p14:tracePt t="12911" x="4092575" y="3009900"/>
          <p14:tracePt t="12935" x="4084638" y="3009900"/>
          <p14:tracePt t="12952" x="4068763" y="3009900"/>
          <p14:tracePt t="12959" x="4046538" y="3009900"/>
          <p14:tracePt t="12967" x="4030663" y="3009900"/>
          <p14:tracePt t="12979" x="4008438" y="3009900"/>
          <p14:tracePt t="12996" x="3946525" y="2994025"/>
          <p14:tracePt t="13012" x="3894138" y="2971800"/>
          <p14:tracePt t="13029" x="3878263" y="2971800"/>
          <p14:tracePt t="13046" x="3856038" y="2963863"/>
          <p14:tracePt t="13343" x="3856038" y="2987675"/>
          <p14:tracePt t="13351" x="3856038" y="3001963"/>
          <p14:tracePt t="13363" x="3856038" y="3025775"/>
          <p14:tracePt t="13383" x="3856038" y="3032125"/>
          <p14:tracePt t="13703" x="3856038" y="3025775"/>
          <p14:tracePt t="13719" x="3863975" y="3017838"/>
          <p14:tracePt t="13727" x="3870325" y="3017838"/>
          <p14:tracePt t="13735" x="3894138" y="3001963"/>
          <p14:tracePt t="13746" x="3916363" y="2994025"/>
          <p14:tracePt t="13763" x="3970338" y="2994025"/>
          <p14:tracePt t="13779" x="4008438" y="2994025"/>
          <p14:tracePt t="13887" x="4016375" y="2994025"/>
          <p14:tracePt t="13895" x="4022725" y="3001963"/>
          <p14:tracePt t="13903" x="4030663" y="3001963"/>
          <p14:tracePt t="13913" x="4046538" y="3009900"/>
          <p14:tracePt t="14103" x="4000500" y="3009900"/>
          <p14:tracePt t="14111" x="3940175" y="2987675"/>
          <p14:tracePt t="14119" x="3878263" y="2979738"/>
          <p14:tracePt t="14130" x="3810000" y="2949575"/>
          <p14:tracePt t="14146" x="3603625" y="2895600"/>
          <p14:tracePt t="14163" x="3200400" y="2819400"/>
          <p14:tracePt t="14180" x="2941638" y="2735263"/>
          <p14:tracePt t="14196" x="2773363" y="2682875"/>
          <p14:tracePt t="14213" x="2713038" y="2659063"/>
          <p14:tracePt t="14278" x="2713038" y="2651125"/>
          <p14:tracePt t="14367" x="2689225" y="2620963"/>
          <p14:tracePt t="14375" x="2674938" y="2606675"/>
          <p14:tracePt t="14383" x="2667000" y="2590800"/>
          <p14:tracePt t="14396" x="2651125" y="2568575"/>
          <p14:tracePt t="14413" x="2644775" y="2552700"/>
          <p14:tracePt t="14528" x="2644775" y="2560638"/>
          <p14:tracePt t="14535" x="2644775" y="2590800"/>
          <p14:tracePt t="14546" x="2644775" y="2613025"/>
          <p14:tracePt t="14563" x="2644775" y="2667000"/>
          <p14:tracePt t="14580" x="2644775" y="2697163"/>
          <p14:tracePt t="14663" x="2636838" y="2697163"/>
          <p14:tracePt t="14679" x="2620963" y="2697163"/>
          <p14:tracePt t="14687" x="2620963" y="2689225"/>
          <p14:tracePt t="14696" x="2606675" y="2667000"/>
          <p14:tracePt t="14713" x="2598738" y="2644775"/>
          <p14:tracePt t="14730" x="2582863" y="2620963"/>
          <p14:tracePt t="14746" x="2574925" y="2613025"/>
          <p14:tracePt t="14780" x="2574925" y="2598738"/>
          <p14:tracePt t="14796" x="2568575" y="2590800"/>
          <p14:tracePt t="14813" x="2560638" y="2582863"/>
          <p14:tracePt t="14831" x="2544763" y="2560638"/>
          <p14:tracePt t="14846" x="2536825" y="2552700"/>
          <p14:tracePt t="14928" x="2530475" y="2568575"/>
          <p14:tracePt t="14935" x="2530475" y="2598738"/>
          <p14:tracePt t="14947" x="2530475" y="2636838"/>
          <p14:tracePt t="14963" x="2544763" y="2705100"/>
          <p14:tracePt t="14980" x="2590800" y="2751138"/>
          <p14:tracePt t="14997" x="2606675" y="2765425"/>
          <p14:tracePt t="15031" x="2644775" y="2759075"/>
          <p14:tracePt t="15047" x="2674938" y="2713038"/>
          <p14:tracePt t="15063" x="2689225" y="2667000"/>
          <p14:tracePt t="15080" x="2705100" y="2636838"/>
          <p14:tracePt t="15097" x="2713038" y="2628900"/>
          <p14:tracePt t="15183" x="2720975" y="2628900"/>
          <p14:tracePt t="15199" x="2751138" y="2628900"/>
          <p14:tracePt t="15216" x="2765425" y="2628900"/>
          <p14:tracePt t="15231" x="2781300" y="2628900"/>
          <p14:tracePt t="15238" x="2789238" y="2628900"/>
          <p14:tracePt t="15271" x="2797175" y="2628900"/>
          <p14:tracePt t="15287" x="2819400" y="2620963"/>
          <p14:tracePt t="15295" x="2819400" y="2613025"/>
          <p14:tracePt t="15303" x="2827338" y="2613025"/>
          <p14:tracePt t="15313" x="2827338" y="2598738"/>
          <p14:tracePt t="15330" x="2827338" y="2582863"/>
          <p14:tracePt t="15347" x="2827338" y="2574925"/>
          <p14:tracePt t="15567" x="2835275" y="2574925"/>
          <p14:tracePt t="15575" x="2849563" y="2574925"/>
          <p14:tracePt t="15583" x="2865438" y="2574925"/>
          <p14:tracePt t="15597" x="2895600" y="2582863"/>
          <p14:tracePt t="15613" x="2941638" y="2598738"/>
          <p14:tracePt t="15631" x="2994025" y="2613025"/>
          <p14:tracePt t="15647" x="3017838" y="2613025"/>
          <p14:tracePt t="15663" x="3025775" y="2613025"/>
          <p14:tracePt t="15680" x="3032125" y="2613025"/>
          <p14:tracePt t="15697" x="3055938" y="2613025"/>
          <p14:tracePt t="15713" x="3078163" y="2574925"/>
          <p14:tracePt t="15730" x="3101975" y="2522538"/>
          <p14:tracePt t="15747" x="3124200" y="2468563"/>
          <p14:tracePt t="15763" x="3140075" y="2430463"/>
          <p14:tracePt t="15780" x="3140075" y="2422525"/>
          <p14:tracePt t="15855" x="3146425" y="2416175"/>
          <p14:tracePt t="15871" x="3162300" y="2416175"/>
          <p14:tracePt t="15879" x="3192463" y="2460625"/>
          <p14:tracePt t="15887" x="3200400" y="2530475"/>
          <p14:tracePt t="15897" x="3222625" y="2574925"/>
          <p14:tracePt t="15914" x="3276600" y="2697163"/>
          <p14:tracePt t="15930" x="3298825" y="2727325"/>
          <p14:tracePt t="16015" x="3298825" y="2713038"/>
          <p14:tracePt t="16023" x="3298825" y="2689225"/>
          <p14:tracePt t="16032" x="3306763" y="2667000"/>
          <p14:tracePt t="16047" x="3322638" y="2620963"/>
          <p14:tracePt t="16064" x="3322638" y="2613025"/>
          <p14:tracePt t="16159" x="3330575" y="2606675"/>
          <p14:tracePt t="16167" x="3336925" y="2606675"/>
          <p14:tracePt t="16175" x="3344863" y="2606675"/>
          <p14:tracePt t="16191" x="3352800" y="2606675"/>
          <p14:tracePt t="16199" x="3360738" y="2613025"/>
          <p14:tracePt t="16213" x="3368675" y="2651125"/>
          <p14:tracePt t="16231" x="3375025" y="2667000"/>
          <p14:tracePt t="16311" x="3382963" y="2651125"/>
          <p14:tracePt t="16319" x="3382963" y="2606675"/>
          <p14:tracePt t="16330" x="3382963" y="2598738"/>
          <p14:tracePt t="16347" x="3398838" y="2522538"/>
          <p14:tracePt t="16364" x="3406775" y="2498725"/>
          <p14:tracePt t="16366" x="3406775" y="2476500"/>
          <p14:tracePt t="16380" x="3413125" y="2454275"/>
          <p14:tracePt t="16414" x="3429000" y="2438400"/>
          <p14:tracePt t="16455" x="3451225" y="2438400"/>
          <p14:tracePt t="16464" x="3475038" y="2438400"/>
          <p14:tracePt t="16480" x="3513138" y="2454275"/>
          <p14:tracePt t="16497" x="3543300" y="2460625"/>
          <p14:tracePt t="16514" x="3565525" y="2476500"/>
          <p14:tracePt t="16647" x="3573463" y="2460625"/>
          <p14:tracePt t="16655" x="3573463" y="2446338"/>
          <p14:tracePt t="16671" x="3573463" y="2438400"/>
          <p14:tracePt t="16687" x="3589338" y="2422525"/>
          <p14:tracePt t="16697" x="3597275" y="2416175"/>
          <p14:tracePt t="16714" x="3603625" y="2408238"/>
          <p14:tracePt t="16730" x="3627438" y="2392363"/>
          <p14:tracePt t="16747" x="3641725" y="2392363"/>
          <p14:tracePt t="16764" x="3649663" y="2392363"/>
          <p14:tracePt t="16887" x="3657600" y="2392363"/>
          <p14:tracePt t="16895" x="3673475" y="2392363"/>
          <p14:tracePt t="16927" x="3679825" y="2392363"/>
          <p14:tracePt t="16935" x="3703638" y="2408238"/>
          <p14:tracePt t="16947" x="3733800" y="2484438"/>
          <p14:tracePt t="16964" x="3779838" y="2590800"/>
          <p14:tracePt t="16981" x="3787775" y="2705100"/>
          <p14:tracePt t="16997" x="3802063" y="2773363"/>
          <p14:tracePt t="17015" x="3802063" y="2827338"/>
          <p14:tracePt t="17031" x="3802063" y="2835275"/>
          <p14:tracePt t="17047" x="3763963" y="2865438"/>
          <p14:tracePt t="17064" x="3717925" y="2865438"/>
          <p14:tracePt t="17081" x="3611563" y="2857500"/>
          <p14:tracePt t="17098" x="3497263" y="2811463"/>
          <p14:tracePt t="17114" x="3298825" y="2682875"/>
          <p14:tracePt t="17131" x="3124200" y="2552700"/>
          <p14:tracePt t="17147" x="3025775" y="2460625"/>
          <p14:tracePt t="17164" x="2955925" y="2370138"/>
          <p14:tracePt t="17181" x="2941638" y="2354263"/>
          <p14:tracePt t="17223" x="2933700" y="2354263"/>
          <p14:tracePt t="17232" x="2911475" y="2354263"/>
          <p14:tracePt t="17247" x="2803525" y="2506663"/>
          <p14:tracePt t="17264" x="2765425" y="2651125"/>
          <p14:tracePt t="17281" x="2743200" y="2697163"/>
          <p14:tracePt t="17297" x="2743200" y="2713038"/>
          <p14:tracePt t="17314" x="2797175" y="2720975"/>
          <p14:tracePt t="17331" x="2933700" y="2720975"/>
          <p14:tracePt t="17347" x="3132138" y="2674938"/>
          <p14:tracePt t="17364" x="3352800" y="2574925"/>
          <p14:tracePt t="17367" x="3436938" y="2522538"/>
          <p14:tracePt t="17381" x="3521075" y="2476500"/>
          <p14:tracePt t="17397" x="3611563" y="2378075"/>
          <p14:tracePt t="17415" x="3635375" y="2346325"/>
          <p14:tracePt t="17431" x="3635375" y="2332038"/>
          <p14:tracePt t="17447" x="3635375" y="2308225"/>
          <p14:tracePt t="17481" x="3641725" y="2293938"/>
          <p14:tracePt t="17497" x="3649663" y="2293938"/>
          <p14:tracePt t="17514" x="3703638" y="2293938"/>
          <p14:tracePt t="17531" x="3756025" y="2308225"/>
          <p14:tracePt t="17547" x="3810000" y="2324100"/>
          <p14:tracePt t="17564" x="3832225" y="2332038"/>
          <p14:tracePt t="17581" x="3870325" y="2354263"/>
          <p14:tracePt t="17597" x="3908425" y="2400300"/>
          <p14:tracePt t="17614" x="3940175" y="2446338"/>
          <p14:tracePt t="17711" x="3946525" y="2460625"/>
          <p14:tracePt t="17863" x="3946525" y="2468563"/>
          <p14:tracePt t="17871" x="3946525" y="2514600"/>
          <p14:tracePt t="17881" x="3946525" y="2530475"/>
          <p14:tracePt t="17898" x="3946525" y="2544763"/>
          <p14:tracePt t="17999" x="3946525" y="2552700"/>
          <p14:tracePt t="18431" x="3946525" y="2582863"/>
          <p14:tracePt t="18439" x="3908425" y="2667000"/>
          <p14:tracePt t="18448" x="3878263" y="2735263"/>
          <p14:tracePt t="18464" x="3817938" y="2857500"/>
          <p14:tracePt t="18481" x="3717925" y="2949575"/>
          <p14:tracePt t="18498" x="3649663" y="3017838"/>
          <p14:tracePt t="18514" x="3581400" y="3078163"/>
          <p14:tracePt t="18531" x="3535363" y="3116263"/>
          <p14:tracePt t="18548" x="3505200" y="3154363"/>
          <p14:tracePt t="18564" x="3475038" y="3192463"/>
          <p14:tracePt t="18581" x="3444875" y="3208338"/>
          <p14:tracePt t="18599" x="3368675" y="3222625"/>
          <p14:tracePt t="18615" x="3246438" y="3222625"/>
          <p14:tracePt t="18631" x="3078163" y="3222625"/>
          <p14:tracePt t="18648" x="2879725" y="3208338"/>
          <p14:tracePt t="18665" x="2667000" y="3170238"/>
          <p14:tracePt t="18681" x="2492375" y="3154363"/>
          <p14:tracePt t="18698" x="2370138" y="3132138"/>
          <p14:tracePt t="18715" x="2339975" y="3132138"/>
          <p14:tracePt t="18775" x="2362200" y="3132138"/>
          <p14:tracePt t="18783" x="2408238" y="3132138"/>
          <p14:tracePt t="18791" x="2484438" y="3132138"/>
          <p14:tracePt t="18799" x="2590800" y="3132138"/>
          <p14:tracePt t="18815" x="2743200" y="3124200"/>
          <p14:tracePt t="18831" x="3581400" y="3017838"/>
          <p14:tracePt t="18848" x="4175125" y="2933700"/>
          <p14:tracePt t="18865" x="4670425" y="2803525"/>
          <p14:tracePt t="18881" x="4999038" y="2720975"/>
          <p14:tracePt t="18898" x="5197475" y="2651125"/>
          <p14:tracePt t="18915" x="5311775" y="2613025"/>
          <p14:tracePt t="18931" x="5410200" y="2568575"/>
          <p14:tracePt t="18948" x="5516563" y="2522538"/>
          <p14:tracePt t="18965" x="5608638" y="2484438"/>
          <p14:tracePt t="18981" x="5646738" y="2468563"/>
          <p14:tracePt t="18998" x="5654675" y="2460625"/>
          <p14:tracePt t="19047" x="5668963" y="2460625"/>
          <p14:tracePt t="19055" x="5692775" y="2460625"/>
          <p14:tracePt t="19065" x="5699125" y="2460625"/>
          <p14:tracePt t="19081" x="5761038" y="2460625"/>
          <p14:tracePt t="19098" x="5791200" y="2460625"/>
          <p14:tracePt t="19151" x="5753100" y="2460625"/>
          <p14:tracePt t="19159" x="5676900" y="2484438"/>
          <p14:tracePt t="19167" x="5584825" y="2514600"/>
          <p14:tracePt t="19181" x="5426075" y="2544763"/>
          <p14:tracePt t="19198" x="5067300" y="2606675"/>
          <p14:tracePt t="19215" x="4899025" y="2620963"/>
          <p14:tracePt t="19231" x="4808538" y="2636838"/>
          <p14:tracePt t="19248" x="4792663" y="2636838"/>
          <p14:tracePt t="19265" x="4784725" y="2636838"/>
          <p14:tracePt t="19311" x="4770438" y="2636838"/>
          <p14:tracePt t="19319" x="4746625" y="2636838"/>
          <p14:tracePt t="19331" x="4732338" y="2636838"/>
          <p14:tracePt t="19348" x="4708525" y="2628900"/>
          <p14:tracePt t="19365" x="4670425" y="2620963"/>
          <p14:tracePt t="19367" x="4664075" y="2613025"/>
          <p14:tracePt t="19381" x="4648200" y="2606675"/>
          <p14:tracePt t="19398" x="4549775" y="2536825"/>
          <p14:tracePt t="19415" x="4503738" y="2484438"/>
          <p14:tracePt t="19431" x="4503738" y="2454275"/>
          <p14:tracePt t="19448" x="4503738" y="2422525"/>
          <p14:tracePt t="19465" x="4503738" y="2400300"/>
          <p14:tracePt t="19481" x="4503738" y="2378075"/>
          <p14:tracePt t="19559" x="4503738" y="2370138"/>
          <p14:tracePt t="19567" x="4503738" y="2378075"/>
          <p14:tracePt t="19575" x="4525963" y="2430463"/>
          <p14:tracePt t="19583" x="4533900" y="2492375"/>
          <p14:tracePt t="19599" x="4572000" y="2598738"/>
          <p14:tracePt t="19615" x="4602163" y="2667000"/>
          <p14:tracePt t="19663" x="4610100" y="2667000"/>
          <p14:tracePt t="19679" x="4618038" y="2667000"/>
          <p14:tracePt t="19695" x="4648200" y="2667000"/>
          <p14:tracePt t="19703" x="4694238" y="2651125"/>
          <p14:tracePt t="19715" x="4740275" y="2628900"/>
          <p14:tracePt t="19732" x="4846638" y="2552700"/>
          <p14:tracePt t="19748" x="4945063" y="2506663"/>
          <p14:tracePt t="19765" x="4983163" y="2492375"/>
          <p14:tracePt t="19782" x="4991100" y="2484438"/>
          <p14:tracePt t="19887" x="4999038" y="2506663"/>
          <p14:tracePt t="19895" x="5029200" y="2568575"/>
          <p14:tracePt t="19903" x="5059363" y="2636838"/>
          <p14:tracePt t="19915" x="5075238" y="2689225"/>
          <p14:tracePt t="19932" x="5113338" y="2789238"/>
          <p14:tracePt t="19948" x="5127625" y="2797175"/>
          <p14:tracePt t="20023" x="5135563" y="2803525"/>
          <p14:tracePt t="20031" x="5159375" y="2781300"/>
          <p14:tracePt t="20039" x="5159375" y="2765425"/>
          <p14:tracePt t="20048" x="5173663" y="2743200"/>
          <p14:tracePt t="20065" x="5211763" y="2682875"/>
          <p14:tracePt t="20082" x="5211763" y="2674938"/>
          <p14:tracePt t="20098" x="5235575" y="2651125"/>
          <p14:tracePt t="20311" x="5241925" y="2651125"/>
          <p14:tracePt t="20319" x="5241925" y="2667000"/>
          <p14:tracePt t="20327" x="5249863" y="2682875"/>
          <p14:tracePt t="20359" x="5249863" y="2689225"/>
          <p14:tracePt t="20367" x="5273675" y="2689225"/>
          <p14:tracePt t="20375" x="5295900" y="2689225"/>
          <p14:tracePt t="20383" x="5326063" y="2689225"/>
          <p14:tracePt t="20399" x="5486400" y="2689225"/>
          <p14:tracePt t="20415" x="5546725" y="2689225"/>
          <p14:tracePt t="20432" x="5630863" y="2682875"/>
          <p14:tracePt t="20448" x="5638800" y="2667000"/>
          <p14:tracePt t="20487" x="5646738" y="2667000"/>
          <p14:tracePt t="20599" x="5646738" y="2659063"/>
          <p14:tracePt t="20607" x="5654675" y="2659063"/>
          <p14:tracePt t="20616" x="5668963" y="2659063"/>
          <p14:tracePt t="20632" x="5676900" y="2659063"/>
          <p14:tracePt t="20695" x="5692775" y="2659063"/>
          <p14:tracePt t="20815" x="5676900" y="2659063"/>
          <p14:tracePt t="20823" x="5646738" y="2659063"/>
          <p14:tracePt t="20832" x="5630863" y="2659063"/>
          <p14:tracePt t="20849" x="5570538" y="2644775"/>
          <p14:tracePt t="20865" x="5494338" y="2620963"/>
          <p14:tracePt t="20882" x="5456238" y="2620963"/>
          <p14:tracePt t="20899" x="5448300" y="2613025"/>
          <p14:tracePt t="21087" x="5456238" y="2613025"/>
          <p14:tracePt t="21095" x="5478463" y="2613025"/>
          <p14:tracePt t="21103" x="5508625" y="2613025"/>
          <p14:tracePt t="21115" x="5524500" y="2613025"/>
          <p14:tracePt t="21132" x="5554663" y="2613025"/>
          <p14:tracePt t="21149" x="5578475" y="2613025"/>
          <p14:tracePt t="21183" x="5592763" y="2613025"/>
          <p14:tracePt t="21199" x="5616575" y="2613025"/>
          <p14:tracePt t="21215" x="5638800" y="2613025"/>
          <p14:tracePt t="21232" x="5692775" y="2613025"/>
          <p14:tracePt t="21249" x="5753100" y="2613025"/>
          <p14:tracePt t="21266" x="5867400" y="2620963"/>
          <p14:tracePt t="21282" x="5927725" y="2628900"/>
          <p14:tracePt t="21299" x="5965825" y="2628900"/>
          <p14:tracePt t="21315" x="5981700" y="2628900"/>
          <p14:tracePt t="21487" x="5989638" y="2628900"/>
          <p14:tracePt t="21535" x="5965825" y="2628900"/>
          <p14:tracePt t="21543" x="5935663" y="2628900"/>
          <p14:tracePt t="21551" x="5845175" y="2628900"/>
          <p14:tracePt t="21566" x="5737225" y="2667000"/>
          <p14:tracePt t="21583" x="5029200" y="2879725"/>
          <p14:tracePt t="21599" x="4289425" y="3094038"/>
          <p14:tracePt t="21616" x="3444875" y="3322638"/>
          <p14:tracePt t="21632" x="2636838" y="3459163"/>
          <p14:tracePt t="21649" x="1965325" y="3513138"/>
          <p14:tracePt t="21666" x="1531938" y="3513138"/>
          <p14:tracePt t="21682" x="1325563" y="3513138"/>
          <p14:tracePt t="21699" x="1227138" y="3497263"/>
          <p14:tracePt t="21716" x="1211263" y="3482975"/>
          <p14:tracePt t="21732" x="1196975" y="3459163"/>
          <p14:tracePt t="21749" x="1189038" y="3436938"/>
          <p14:tracePt t="21766" x="1165225" y="3382963"/>
          <p14:tracePt t="21783" x="1104900" y="3306763"/>
          <p14:tracePt t="21799" x="1058863" y="3260725"/>
          <p14:tracePt t="21816" x="1028700" y="3246438"/>
          <p14:tracePt t="21832" x="1012825" y="3230563"/>
          <p14:tracePt t="21927" x="1012825" y="3238500"/>
          <p14:tracePt t="21935" x="1044575" y="3246438"/>
          <p14:tracePt t="21943" x="1074738" y="3254375"/>
          <p14:tracePt t="21951" x="1104900" y="3254375"/>
          <p14:tracePt t="21966" x="1196975" y="3246438"/>
          <p14:tracePt t="21983" x="1279525" y="3200400"/>
          <p14:tracePt t="21999" x="1363663" y="3154363"/>
          <p14:tracePt t="22016" x="1401763" y="3132138"/>
          <p14:tracePt t="22032" x="1409700" y="3132138"/>
          <p14:tracePt t="22327" x="1409700" y="3108325"/>
          <p14:tracePt t="22335" x="1409700" y="3101975"/>
          <p14:tracePt t="22343" x="1409700" y="3094038"/>
          <p14:tracePt t="22351" x="1409700" y="3086100"/>
          <p14:tracePt t="22367" x="1409700" y="3063875"/>
          <p14:tracePt t="22487" x="1409700" y="3124200"/>
          <p14:tracePt t="22495" x="1417638" y="3178175"/>
          <p14:tracePt t="22502" x="1431925" y="3238500"/>
          <p14:tracePt t="22515" x="1447800" y="3284538"/>
          <p14:tracePt t="22532" x="1470025" y="3322638"/>
          <p14:tracePt t="22582" x="1477963" y="3322638"/>
          <p14:tracePt t="22590" x="1501775" y="3314700"/>
          <p14:tracePt t="22599" x="1524000" y="3284538"/>
          <p14:tracePt t="22616" x="1608138" y="3222625"/>
          <p14:tracePt t="22632" x="1736725" y="3170238"/>
          <p14:tracePt t="22649" x="1844675" y="3132138"/>
          <p14:tracePt t="22666" x="1897063" y="3124200"/>
          <p14:tracePt t="22683" x="1905000" y="3124200"/>
          <p14:tracePt t="22716" x="1935163" y="3132138"/>
          <p14:tracePt t="22733" x="1989138" y="3154363"/>
          <p14:tracePt t="22749" x="2027238" y="3170238"/>
          <p14:tracePt t="22766" x="2149475" y="3230563"/>
          <p14:tracePt t="22783" x="2171700" y="3238500"/>
          <p14:tracePt t="22983" x="2187575" y="3230563"/>
          <p14:tracePt t="22991" x="2232025" y="3216275"/>
          <p14:tracePt t="23000" x="2324100" y="3208338"/>
          <p14:tracePt t="23016" x="2484438" y="3184525"/>
          <p14:tracePt t="23033" x="2651125" y="3170238"/>
          <p14:tracePt t="23049" x="2751138" y="3146425"/>
          <p14:tracePt t="23066" x="2759075" y="3140075"/>
          <p14:tracePt t="23127" x="2759075" y="3101975"/>
          <p14:tracePt t="23135" x="2759075" y="3094038"/>
          <p14:tracePt t="23159" x="2759075" y="3070225"/>
          <p14:tracePt t="23167" x="2759075" y="3055938"/>
          <p14:tracePt t="23175" x="2759075" y="3048000"/>
          <p14:tracePt t="23207" x="2759075" y="3032125"/>
          <p14:tracePt t="23239" x="2743200" y="3032125"/>
          <p14:tracePt t="23247" x="2735263" y="3032125"/>
          <p14:tracePt t="23263" x="2727325" y="3032125"/>
          <p14:tracePt t="23271" x="2705100" y="3032125"/>
          <p14:tracePt t="23283" x="2674938" y="3070225"/>
          <p14:tracePt t="23300" x="2620963" y="3154363"/>
          <p14:tracePt t="23316" x="2552700" y="3254375"/>
          <p14:tracePt t="23333" x="2522538" y="3298825"/>
          <p14:tracePt t="23407" x="2522538" y="3306763"/>
          <p14:tracePt t="23415" x="2514600" y="3276600"/>
          <p14:tracePt t="23423" x="2492375" y="3238500"/>
          <p14:tracePt t="23433" x="2484438" y="3208338"/>
          <p14:tracePt t="23450" x="2454275" y="3124200"/>
          <p14:tracePt t="23466" x="2454275" y="3078163"/>
          <p14:tracePt t="23483" x="2446338" y="3070225"/>
          <p14:tracePt t="23500" x="2446338" y="3055938"/>
          <p14:tracePt t="23552" x="2454275" y="3048000"/>
          <p14:tracePt t="23559" x="2476500" y="3048000"/>
          <p14:tracePt t="23568" x="2492375" y="3055938"/>
          <p14:tracePt t="23583" x="2552700" y="3070225"/>
          <p14:tracePt t="23600" x="2636838" y="3140075"/>
          <p14:tracePt t="23616" x="2682875" y="3162300"/>
          <p14:tracePt t="23633" x="2689225" y="3162300"/>
          <p14:tracePt t="23671" x="2705100" y="3162300"/>
          <p14:tracePt t="23683" x="2727325" y="3146425"/>
          <p14:tracePt t="23700" x="2727325" y="3124200"/>
          <p14:tracePt t="23716" x="2743200" y="3101975"/>
          <p14:tracePt t="23733" x="2743200" y="3094038"/>
          <p14:tracePt t="23807" x="2759075" y="3094038"/>
          <p14:tracePt t="23815" x="2773363" y="3101975"/>
          <p14:tracePt t="23831" x="2789238" y="3124200"/>
          <p14:tracePt t="23839" x="2789238" y="3132138"/>
          <p14:tracePt t="24151" x="2797175" y="3132138"/>
          <p14:tracePt t="24159" x="2819400" y="3132138"/>
          <p14:tracePt t="24168" x="2865438" y="3132138"/>
          <p14:tracePt t="24183" x="2979738" y="3132138"/>
          <p14:tracePt t="24200" x="3070225" y="3124200"/>
          <p14:tracePt t="24217" x="3116263" y="3116263"/>
          <p14:tracePt t="24254" x="3124200" y="3101975"/>
          <p14:tracePt t="24267" x="3124200" y="3063875"/>
          <p14:tracePt t="24283" x="3124200" y="3040063"/>
          <p14:tracePt t="24300" x="3124200" y="2987675"/>
          <p14:tracePt t="24317" x="3124200" y="2971800"/>
          <p14:tracePt t="24333" x="3124200" y="2917825"/>
          <p14:tracePt t="24350" x="3124200" y="2895600"/>
          <p14:tracePt t="24439" x="3124200" y="2903538"/>
          <p14:tracePt t="24447" x="3124200" y="2987675"/>
          <p14:tracePt t="24455" x="3124200" y="3078163"/>
          <p14:tracePt t="24467" x="3124200" y="3154363"/>
          <p14:tracePt t="24483" x="3140075" y="3276600"/>
          <p14:tracePt t="24500" x="3146425" y="3314700"/>
          <p14:tracePt t="24535" x="3178175" y="3322638"/>
          <p14:tracePt t="24550" x="3192463" y="3322638"/>
          <p14:tracePt t="24567" x="3276600" y="3306763"/>
          <p14:tracePt t="24583" x="3336925" y="3260725"/>
          <p14:tracePt t="24600" x="3382963" y="3192463"/>
          <p14:tracePt t="24617" x="3382963" y="3154363"/>
          <p14:tracePt t="24633" x="3382963" y="3108325"/>
          <p14:tracePt t="24650" x="3382963" y="3063875"/>
          <p14:tracePt t="24667" x="3344863" y="3017838"/>
          <p14:tracePt t="24683" x="3322638" y="3001963"/>
          <p14:tracePt t="24700" x="3314700" y="2994025"/>
          <p14:tracePt t="24733" x="3306763" y="2994025"/>
          <p14:tracePt t="24750" x="3298825" y="3063875"/>
          <p14:tracePt t="24767" x="3298825" y="3116263"/>
          <p14:tracePt t="24783" x="3298825" y="3132138"/>
          <p14:tracePt t="24800" x="3336925" y="3146425"/>
          <p14:tracePt t="24817" x="3375025" y="3154363"/>
          <p14:tracePt t="24833" x="3406775" y="3154363"/>
          <p14:tracePt t="24850" x="3459163" y="3154363"/>
          <p14:tracePt t="24867" x="3475038" y="3154363"/>
          <p14:tracePt t="24883" x="3482975" y="3154363"/>
          <p14:tracePt t="24900" x="3489325" y="3124200"/>
          <p14:tracePt t="24917" x="3489325" y="3101975"/>
          <p14:tracePt t="24933" x="3489325" y="3048000"/>
          <p14:tracePt t="24950" x="3489325" y="3040063"/>
          <p14:tracePt t="24967" x="3475038" y="2987675"/>
          <p14:tracePt t="25000" x="3475038" y="2941638"/>
          <p14:tracePt t="25017" x="3475038" y="2933700"/>
          <p14:tracePt t="25033" x="3475038" y="2895600"/>
          <p14:tracePt t="25050" x="3482975" y="2895600"/>
          <p14:tracePt t="25067" x="3521075" y="2895600"/>
          <p14:tracePt t="25083" x="3551238" y="2895600"/>
          <p14:tracePt t="25100" x="3559175" y="2895600"/>
          <p14:tracePt t="25183" x="3565525" y="2895600"/>
          <p14:tracePt t="25191" x="3573463" y="2895600"/>
          <p14:tracePt t="25200" x="3589338" y="2903538"/>
          <p14:tracePt t="25217" x="3619500" y="2911475"/>
          <p14:tracePt t="25233" x="3635375" y="2911475"/>
          <p14:tracePt t="25270" x="3641725" y="2911475"/>
          <p14:tracePt t="25286" x="3641725" y="2917825"/>
          <p14:tracePt t="25300" x="3641725" y="2925763"/>
          <p14:tracePt t="25317" x="3695700" y="3040063"/>
          <p14:tracePt t="25333" x="3695700" y="3086100"/>
          <p14:tracePt t="25350" x="3703638" y="3132138"/>
          <p14:tracePt t="25367" x="3703638" y="3170238"/>
          <p14:tracePt t="25422" x="3711575" y="3178175"/>
          <p14:tracePt t="25430" x="3725863" y="3178175"/>
          <p14:tracePt t="25438" x="3733800" y="3124200"/>
          <p14:tracePt t="25450" x="3741738" y="3078163"/>
          <p14:tracePt t="25467" x="3763963" y="2963863"/>
          <p14:tracePt t="25483" x="3771900" y="2903538"/>
          <p14:tracePt t="25500" x="3771900" y="2887663"/>
          <p14:tracePt t="25535" x="3779838" y="2879725"/>
          <p14:tracePt t="25551" x="3825875" y="2879725"/>
          <p14:tracePt t="25567" x="3878263" y="2955925"/>
          <p14:tracePt t="25584" x="3970338" y="3154363"/>
          <p14:tracePt t="25600" x="3984625" y="3268663"/>
          <p14:tracePt t="25617" x="3984625" y="3292475"/>
          <p14:tracePt t="25711" x="3984625" y="3268663"/>
          <p14:tracePt t="25719" x="3984625" y="3208338"/>
          <p14:tracePt t="25727" x="3984625" y="3170238"/>
          <p14:tracePt t="25735" x="3984625" y="3132138"/>
          <p14:tracePt t="25750" x="3984625" y="3101975"/>
          <p14:tracePt t="25767" x="3984625" y="3040063"/>
          <p14:tracePt t="25784" x="3984625" y="3017838"/>
          <p14:tracePt t="25800" x="3992563" y="3001963"/>
          <p14:tracePt t="25817" x="4000500" y="3001963"/>
          <p14:tracePt t="25834" x="4000500" y="2994025"/>
          <p14:tracePt t="25867" x="4000500" y="2987675"/>
          <p14:tracePt t="25884" x="3954463" y="2979738"/>
          <p14:tracePt t="25901" x="3916363" y="2979738"/>
          <p14:tracePt t="25917" x="3894138" y="2979738"/>
          <p14:tracePt t="25935" x="3794125" y="3055938"/>
          <p14:tracePt t="25950" x="3794125" y="3070225"/>
          <p14:tracePt t="25967" x="3771900" y="3132138"/>
          <p14:tracePt t="26031" x="3817938" y="3108325"/>
          <p14:tracePt t="26039" x="3848100" y="3063875"/>
          <p14:tracePt t="26051" x="3878263" y="3017838"/>
          <p14:tracePt t="26067" x="3908425" y="2925763"/>
          <p14:tracePt t="26084" x="3916363" y="2835275"/>
          <p14:tracePt t="26101" x="3916363" y="2765425"/>
          <p14:tracePt t="26117" x="3908425" y="2713038"/>
          <p14:tracePt t="26152" x="3902075" y="2705100"/>
          <p14:tracePt t="26400" x="3886200" y="2705100"/>
          <p14:tracePt t="26407" x="3870325" y="2705100"/>
          <p14:tracePt t="26417" x="3856038" y="2705100"/>
          <p14:tracePt t="26434" x="3794125" y="2720975"/>
          <p14:tracePt t="26451" x="3779838" y="2735263"/>
          <p14:tracePt t="26467" x="3771900" y="2751138"/>
          <p14:tracePt t="26484" x="3756025" y="2789238"/>
          <p14:tracePt t="26517" x="3756025" y="2841625"/>
          <p14:tracePt t="26534" x="3779838" y="2873375"/>
          <p14:tracePt t="26551" x="3810000" y="2887663"/>
          <p14:tracePt t="26568" x="3840163" y="2903538"/>
          <p14:tracePt t="26584" x="3870325" y="2903538"/>
          <p14:tracePt t="26601" x="3894138" y="2903538"/>
          <p14:tracePt t="26617" x="3962400" y="2903538"/>
          <p14:tracePt t="26634" x="4016375" y="2903538"/>
          <p14:tracePt t="26667" x="4022725" y="2903538"/>
          <p14:tracePt t="26684" x="4054475" y="2925763"/>
          <p14:tracePt t="26701" x="4068763" y="2933700"/>
          <p14:tracePt t="26717" x="4130675" y="3001963"/>
          <p14:tracePt t="26734" x="4137025" y="3017838"/>
          <p14:tracePt t="26759" x="4137025" y="3040063"/>
          <p14:tracePt t="26767" x="4137025" y="3048000"/>
          <p14:tracePt t="26784" x="4137025" y="3063875"/>
          <p14:tracePt t="26801" x="4137025" y="3070225"/>
          <p14:tracePt t="26887" x="4160838" y="3078163"/>
          <p14:tracePt t="26895" x="4206875" y="3101975"/>
          <p14:tracePt t="26903" x="4267200" y="3101975"/>
          <p14:tracePt t="26918" x="4389438" y="3108325"/>
          <p14:tracePt t="26935" x="4625975" y="3140075"/>
          <p14:tracePt t="26951" x="4740275" y="3154363"/>
          <p14:tracePt t="26968" x="4784725" y="3170238"/>
          <p14:tracePt t="27001" x="4792663" y="3178175"/>
          <p14:tracePt t="27018" x="4838700" y="3184525"/>
          <p14:tracePt t="27034" x="4945063" y="3200400"/>
          <p14:tracePt t="27051" x="5105400" y="3222625"/>
          <p14:tracePt t="27068" x="5303838" y="3254375"/>
          <p14:tracePt t="27084" x="5486400" y="3284538"/>
          <p14:tracePt t="27101" x="5546725" y="3284538"/>
          <p14:tracePt t="27118" x="5554663" y="3284538"/>
          <p14:tracePt t="28791" x="5516563" y="3284538"/>
          <p14:tracePt t="28799" x="5470525" y="3284538"/>
          <p14:tracePt t="28807" x="5426075" y="3284538"/>
          <p14:tracePt t="28818" x="5372100" y="3276600"/>
          <p14:tracePt t="28835" x="5211763" y="3268663"/>
          <p14:tracePt t="28852" x="4991100" y="3268663"/>
          <p14:tracePt t="28868" x="4762500" y="3246438"/>
          <p14:tracePt t="28885" x="4487863" y="3208338"/>
          <p14:tracePt t="28888" x="4403725" y="3192463"/>
          <p14:tracePt t="28902" x="4327525" y="3178175"/>
          <p14:tracePt t="28918" x="4221163" y="3178175"/>
          <p14:tracePt t="28935" x="4175125" y="3178175"/>
          <p14:tracePt t="29031" x="4175125" y="3170238"/>
          <p14:tracePt t="29039" x="4191000" y="3146425"/>
          <p14:tracePt t="29047" x="4213225" y="3124200"/>
          <p14:tracePt t="29055" x="4237038" y="3101975"/>
          <p14:tracePt t="29068" x="4267200" y="3078163"/>
          <p14:tracePt t="29085" x="4351338" y="3032125"/>
          <p14:tracePt t="29102" x="4533900" y="2955925"/>
          <p14:tracePt t="29118" x="4587875" y="2941638"/>
          <p14:tracePt t="29135" x="4656138" y="2925763"/>
          <p14:tracePt t="29222" x="4670425" y="2925763"/>
          <p14:tracePt t="29230" x="4686300" y="2925763"/>
          <p14:tracePt t="29238" x="4702175" y="2941638"/>
          <p14:tracePt t="29251" x="4746625" y="3001963"/>
          <p14:tracePt t="29268" x="4808538" y="3078163"/>
          <p14:tracePt t="29285" x="4838700" y="3108325"/>
          <p14:tracePt t="29375" x="4838700" y="3101975"/>
          <p14:tracePt t="29383" x="4838700" y="3040063"/>
          <p14:tracePt t="29391" x="4838700" y="3001963"/>
          <p14:tracePt t="29402" x="4838700" y="2971800"/>
          <p14:tracePt t="29418" x="4816475" y="2865438"/>
          <p14:tracePt t="29435" x="4800600" y="2841625"/>
          <p14:tracePt t="29535" x="4830763" y="2879725"/>
          <p14:tracePt t="29543" x="4868863" y="2955925"/>
          <p14:tracePt t="29552" x="4914900" y="3017838"/>
          <p14:tracePt t="29569" x="4983163" y="3140075"/>
          <p14:tracePt t="29585" x="5037138" y="3192463"/>
          <p14:tracePt t="29703" x="5037138" y="3162300"/>
          <p14:tracePt t="29711" x="5037138" y="3154363"/>
          <p14:tracePt t="29728" x="5037138" y="3146425"/>
          <p14:tracePt t="29735" x="5051425" y="3108325"/>
          <p14:tracePt t="29752" x="5051425" y="3094038"/>
          <p14:tracePt t="29911" x="5059363" y="3094038"/>
          <p14:tracePt t="29991" x="5067300" y="3094038"/>
          <p14:tracePt t="29999" x="5083175" y="3101975"/>
          <p14:tracePt t="30031" x="5097463" y="3101975"/>
          <p14:tracePt t="30039" x="5121275" y="3101975"/>
          <p14:tracePt t="30047" x="5165725" y="3101975"/>
          <p14:tracePt t="30055" x="5189538" y="3101975"/>
          <p14:tracePt t="30069" x="5203825" y="3101975"/>
          <p14:tracePt t="30085" x="5249863" y="3086100"/>
          <p14:tracePt t="30103" x="5303838" y="3070225"/>
          <p14:tracePt t="30151" x="5311775" y="3070225"/>
          <p14:tracePt t="30319" x="5318125" y="3070225"/>
          <p14:tracePt t="30327" x="5326063" y="3070225"/>
          <p14:tracePt t="30335" x="5349875" y="3070225"/>
          <p14:tracePt t="30352" x="5478463" y="3094038"/>
          <p14:tracePt t="30369" x="5502275" y="3094038"/>
          <p14:tracePt t="30679" x="5508625" y="3094038"/>
          <p14:tracePt t="30695" x="5524500" y="3086100"/>
          <p14:tracePt t="30704" x="5546725" y="3086100"/>
          <p14:tracePt t="30711" x="5546725" y="3078163"/>
          <p14:tracePt t="30719" x="5554663" y="3078163"/>
          <p14:tracePt t="30759" x="5554663" y="3070225"/>
          <p14:tracePt t="30927" x="5570538" y="3063875"/>
          <p14:tracePt t="30935" x="5600700" y="3063875"/>
          <p14:tracePt t="30943" x="5654675" y="3063875"/>
          <p14:tracePt t="30952" x="5684838" y="3055938"/>
          <p14:tracePt t="30969" x="5745163" y="3040063"/>
          <p14:tracePt t="30986" x="5791200" y="3040063"/>
          <p14:tracePt t="31599" x="5783263" y="3032125"/>
          <p14:tracePt t="31607" x="5761038" y="3032125"/>
          <p14:tracePt t="31619" x="5737225" y="3017838"/>
          <p14:tracePt t="31636" x="5699125" y="3009900"/>
          <p14:tracePt t="31653" x="5661025" y="3001963"/>
          <p14:tracePt t="31669" x="5654675" y="3001963"/>
          <p14:tracePt t="31751" x="5638800" y="3001963"/>
          <p14:tracePt t="31759" x="5616575" y="3001963"/>
          <p14:tracePt t="31769" x="5584825" y="2987675"/>
          <p14:tracePt t="31786" x="5508625" y="2971800"/>
          <p14:tracePt t="31803" x="5380038" y="2925763"/>
          <p14:tracePt t="31819" x="5189538" y="2887663"/>
          <p14:tracePt t="31836" x="4625975" y="2849563"/>
          <p14:tracePt t="31853" x="3940175" y="2751138"/>
          <p14:tracePt t="31869" x="3505200" y="2697163"/>
          <p14:tracePt t="31887" x="3086100" y="2620963"/>
          <p14:tracePt t="31903" x="2987675" y="2560638"/>
          <p14:tracePt t="31919" x="2925763" y="2498725"/>
          <p14:tracePt t="31936" x="2925763" y="2438400"/>
          <p14:tracePt t="31953" x="2925763" y="2316163"/>
          <p14:tracePt t="31969" x="2925763" y="2225675"/>
          <p14:tracePt t="31986" x="2963863" y="2125663"/>
          <p14:tracePt t="32003" x="3001963" y="2057400"/>
          <p14:tracePt t="32019" x="3017838" y="2027238"/>
          <p14:tracePt t="32036" x="3032125" y="2011363"/>
          <p14:tracePt t="32053" x="3070225" y="2019300"/>
          <p14:tracePt t="32069" x="3192463" y="2065338"/>
          <p14:tracePt t="32087" x="3817938" y="2606675"/>
          <p14:tracePt t="32103" x="4335463" y="3184525"/>
          <p14:tracePt t="32119" x="4716463" y="3657600"/>
          <p14:tracePt t="32136" x="4960938" y="3802063"/>
          <p14:tracePt t="32153" x="5045075" y="3802063"/>
          <p14:tracePt t="32169" x="5135563" y="3619500"/>
          <p14:tracePt t="32186" x="5181600" y="3108325"/>
          <p14:tracePt t="32203" x="5165725" y="2560638"/>
          <p14:tracePt t="32219" x="5105400" y="2163763"/>
          <p14:tracePt t="32236" x="5097463" y="2027238"/>
          <p14:tracePt t="32253" x="5097463" y="2019300"/>
          <p14:tracePt t="32288" x="5097463" y="2065338"/>
          <p14:tracePt t="32303" x="5227638" y="2492375"/>
          <p14:tracePt t="32320" x="5432425" y="2925763"/>
          <p14:tracePt t="32336" x="5554663" y="3124200"/>
          <p14:tracePt t="32353" x="5578475" y="3140075"/>
          <p14:tracePt t="32370" x="5608638" y="3078163"/>
          <p14:tracePt t="32386" x="5630863" y="2789238"/>
          <p14:tracePt t="32403" x="5464175" y="2384425"/>
          <p14:tracePt t="32420" x="5303838" y="2065338"/>
          <p14:tracePt t="32436" x="5273675" y="2019300"/>
          <p14:tracePt t="32470" x="5265738" y="2011363"/>
          <p14:tracePt t="32487" x="5257800" y="2316163"/>
          <p14:tracePt t="32503" x="5280025" y="2682875"/>
          <p14:tracePt t="32520" x="5303838" y="2865438"/>
          <p14:tracePt t="32536" x="5318125" y="2917825"/>
          <p14:tracePt t="32591" x="5326063" y="2887663"/>
          <p14:tracePt t="32599" x="5326063" y="2879725"/>
          <p14:tracePt t="32655" x="5326063" y="2933700"/>
          <p14:tracePt t="32663" x="5326063" y="3078163"/>
          <p14:tracePt t="32671" x="5326063" y="3200400"/>
          <p14:tracePt t="32687" x="5326063" y="3489325"/>
          <p14:tracePt t="32703" x="5326063" y="3657600"/>
          <p14:tracePt t="32720" x="5349875" y="3711575"/>
          <p14:tracePt t="32736" x="5349875" y="3717925"/>
          <p14:tracePt t="32792" x="5349875" y="3733800"/>
          <p14:tracePt t="32799" x="5349875" y="3779838"/>
          <p14:tracePt t="32807" x="5349875" y="3840163"/>
          <p14:tracePt t="32820" x="5349875" y="3924300"/>
          <p14:tracePt t="32836" x="5349875" y="4106863"/>
          <p14:tracePt t="32853" x="5326063" y="4305300"/>
          <p14:tracePt t="32871" x="5280025" y="4602163"/>
          <p14:tracePt t="32886" x="5265738" y="4678363"/>
          <p14:tracePt t="32903" x="5241925" y="4822825"/>
          <p14:tracePt t="32920" x="5227638" y="4884738"/>
          <p14:tracePt t="32936" x="5197475" y="4960938"/>
          <p14:tracePt t="32953" x="5143500" y="5051425"/>
          <p14:tracePt t="32970" x="5037138" y="5181600"/>
          <p14:tracePt t="32986" x="4892675" y="5295900"/>
          <p14:tracePt t="33003" x="4762500" y="5349875"/>
          <p14:tracePt t="33020" x="4511675" y="5394325"/>
          <p14:tracePt t="33036" x="4327525" y="5394325"/>
          <p14:tracePt t="33053" x="4191000" y="5394325"/>
          <p14:tracePt t="33071" x="4122738" y="5334000"/>
          <p14:tracePt t="33086" x="4122738" y="5280025"/>
          <p14:tracePt t="33103" x="4168775" y="5006975"/>
          <p14:tracePt t="33120" x="4335463" y="4708525"/>
          <p14:tracePt t="33137" x="4533900" y="4479925"/>
          <p14:tracePt t="33153" x="4724400" y="4343400"/>
          <p14:tracePt t="33170" x="4991100" y="4229100"/>
          <p14:tracePt t="33187" x="5287963" y="4191000"/>
          <p14:tracePt t="33203" x="5600700" y="4191000"/>
          <p14:tracePt t="33220" x="5959475" y="4237038"/>
          <p14:tracePt t="33237" x="6248400" y="4381500"/>
          <p14:tracePt t="33253" x="6446838" y="4564063"/>
          <p14:tracePt t="33270" x="6553200" y="5051425"/>
          <p14:tracePt t="33286" x="6553200" y="5241925"/>
          <p14:tracePt t="33303" x="6164263" y="5913438"/>
          <p14:tracePt t="33320" x="5630863" y="6248400"/>
          <p14:tracePt t="33337" x="4968875" y="6430963"/>
          <p14:tracePt t="33353" x="4283075" y="6446838"/>
          <p14:tracePt t="33370" x="3467100" y="6240463"/>
          <p14:tracePt t="33387" x="2651125" y="5807075"/>
          <p14:tracePt t="33403" x="1905000" y="5280025"/>
          <p14:tracePt t="33420" x="1463675" y="4816475"/>
          <p14:tracePt t="33437" x="1363663" y="4587875"/>
          <p14:tracePt t="33453" x="1387475" y="4389438"/>
          <p14:tracePt t="33471" x="1874838" y="4022725"/>
          <p14:tracePt t="33487" x="2590800" y="3863975"/>
          <p14:tracePt t="33503" x="3467100" y="3787775"/>
          <p14:tracePt t="33520" x="4327525" y="3787775"/>
          <p14:tracePt t="33537" x="5051425" y="3886200"/>
          <p14:tracePt t="33553" x="5546725" y="4092575"/>
          <p14:tracePt t="33570" x="5791200" y="4321175"/>
          <p14:tracePt t="33587" x="5813425" y="4587875"/>
          <p14:tracePt t="33603" x="5745163" y="5029200"/>
          <p14:tracePt t="33620" x="5402263" y="5502275"/>
          <p14:tracePt t="33637" x="4770438" y="5851525"/>
          <p14:tracePt t="33654" x="4137025" y="5997575"/>
          <p14:tracePt t="33671" x="3382963" y="5791200"/>
          <p14:tracePt t="33687" x="2835275" y="5356225"/>
          <p14:tracePt t="33703" x="2492375" y="4945063"/>
          <p14:tracePt t="33720" x="2370138" y="4632325"/>
          <p14:tracePt t="33737" x="2370138" y="4419600"/>
          <p14:tracePt t="33753" x="2484438" y="4221163"/>
          <p14:tracePt t="33770" x="2743200" y="4084638"/>
          <p14:tracePt t="33787" x="3132138" y="4038600"/>
          <p14:tracePt t="33803" x="3527425" y="4038600"/>
          <p14:tracePt t="33820" x="3832225" y="4144963"/>
          <p14:tracePt t="33837" x="3992563" y="4259263"/>
          <p14:tracePt t="33853" x="4030663" y="4465638"/>
          <p14:tracePt t="33870" x="3840163" y="5029200"/>
          <p14:tracePt t="33887" x="3421063" y="5387975"/>
          <p14:tracePt t="33903" x="2811463" y="5524500"/>
          <p14:tracePt t="33920" x="2301875" y="5494338"/>
          <p14:tracePt t="33937" x="1744663" y="5227638"/>
          <p14:tracePt t="33953" x="1349375" y="4868863"/>
          <p14:tracePt t="33970" x="1050925" y="4449763"/>
          <p14:tracePt t="33987" x="898525" y="4106863"/>
          <p14:tracePt t="34003" x="892175" y="3870325"/>
          <p14:tracePt t="34020" x="930275" y="3641725"/>
          <p14:tracePt t="34037" x="1104900" y="3467100"/>
          <p14:tracePt t="34053" x="1463675" y="3352800"/>
          <p14:tracePt t="34071" x="2301875" y="3314700"/>
          <p14:tracePt t="34087" x="2803525" y="3314700"/>
          <p14:tracePt t="34103" x="3216275" y="3429000"/>
          <p14:tracePt t="34120" x="3497263" y="3573463"/>
          <p14:tracePt t="34137" x="3611563" y="3711575"/>
          <p14:tracePt t="34153" x="3611563" y="3856038"/>
          <p14:tracePt t="34170" x="3467100" y="4137025"/>
          <p14:tracePt t="34187" x="3086100" y="4495800"/>
          <p14:tracePt t="34204" x="2514600" y="4732338"/>
          <p14:tracePt t="34220" x="1943100" y="4784725"/>
          <p14:tracePt t="34237" x="1524000" y="4716463"/>
          <p14:tracePt t="34253" x="1135063" y="4511675"/>
          <p14:tracePt t="34270" x="693738" y="4046538"/>
          <p14:tracePt t="34287" x="549275" y="3810000"/>
          <p14:tracePt t="34304" x="525463" y="3641725"/>
          <p14:tracePt t="34320" x="533400" y="3513138"/>
          <p14:tracePt t="34337" x="625475" y="3360738"/>
          <p14:tracePt t="34354" x="784225" y="3246438"/>
          <p14:tracePt t="34370" x="1012825" y="3178175"/>
          <p14:tracePt t="34387" x="1401763" y="3154363"/>
          <p14:tracePt t="34404" x="1836738" y="3154363"/>
          <p14:tracePt t="34420" x="2316163" y="3162300"/>
          <p14:tracePt t="34437" x="2689225" y="3260725"/>
          <p14:tracePt t="34454" x="2979738" y="3375025"/>
          <p14:tracePt t="34471" x="3208338" y="3635375"/>
          <p14:tracePt t="34487" x="3260725" y="3856038"/>
          <p14:tracePt t="34504" x="3260725" y="4251325"/>
          <p14:tracePt t="34520" x="3216275" y="4838700"/>
          <p14:tracePt t="34537" x="3001963" y="5334000"/>
          <p14:tracePt t="34554" x="2674938" y="5813425"/>
          <p14:tracePt t="34570" x="2339975" y="6118225"/>
          <p14:tracePt t="34587" x="2041525" y="6286500"/>
          <p14:tracePt t="34604" x="1730375" y="6378575"/>
          <p14:tracePt t="34620" x="1379538" y="6378575"/>
          <p14:tracePt t="34637" x="892175" y="6278563"/>
          <p14:tracePt t="34654" x="441325" y="6027738"/>
          <p14:tracePt t="34670" x="38100" y="5684838"/>
          <p14:tracePt t="34687" x="0" y="5135563"/>
          <p14:tracePt t="34704" x="0" y="4846638"/>
          <p14:tracePt t="34720" x="0" y="4664075"/>
          <p14:tracePt t="34737" x="84138" y="4473575"/>
          <p14:tracePt t="34754" x="320675" y="4297363"/>
          <p14:tracePt t="34770" x="830263" y="4114800"/>
          <p14:tracePt t="34787" x="1485900" y="3940175"/>
          <p14:tracePt t="34804" x="2149475" y="3840163"/>
          <p14:tracePt t="34820" x="2705100" y="3763963"/>
          <p14:tracePt t="34837" x="3063875" y="3763963"/>
          <p14:tracePt t="34854" x="3230563" y="3763963"/>
          <p14:tracePt t="39455" x="3268663" y="3763963"/>
          <p14:tracePt t="39463" x="3360738" y="3802063"/>
          <p14:tracePt t="39472" x="3497263" y="3940175"/>
          <p14:tracePt t="39489" x="3810000" y="4198938"/>
          <p14:tracePt t="39506" x="4016375" y="4289425"/>
          <p14:tracePt t="39522" x="4175125" y="4351338"/>
          <p14:tracePt t="39539" x="4327525" y="4397375"/>
          <p14:tracePt t="39556" x="4411663" y="4419600"/>
          <p14:tracePt t="39572" x="4419600" y="4419600"/>
          <p14:tracePt t="39615" x="4427538" y="4419600"/>
          <p14:tracePt t="39624" x="4495800" y="4427538"/>
          <p14:tracePt t="39639" x="4732338" y="4579938"/>
          <p14:tracePt t="39656" x="5197475" y="4846638"/>
          <p14:tracePt t="39672" x="5646738" y="5037138"/>
          <p14:tracePt t="39689" x="5905500" y="5165725"/>
          <p14:tracePt t="39706" x="5997575" y="5211763"/>
          <p14:tracePt t="39722" x="6011863" y="5219700"/>
          <p14:tracePt t="39767" x="6011863" y="5227638"/>
          <p14:tracePt t="39775" x="6035675" y="5273675"/>
          <p14:tracePt t="39789" x="6065838" y="5318125"/>
          <p14:tracePt t="39806" x="6103938" y="5380038"/>
          <p14:tracePt t="39823" x="6142038" y="5410200"/>
          <p14:tracePt t="39839" x="6156325" y="5432425"/>
          <p14:tracePt t="39856" x="6164263" y="5432425"/>
          <p14:tracePt t="39895" x="6164263" y="5448300"/>
          <p14:tracePt t="39906" x="6164263" y="5464175"/>
          <p14:tracePt t="39922" x="6042025" y="5478463"/>
          <p14:tracePt t="39939" x="5783263" y="5410200"/>
          <p14:tracePt t="39956" x="5775325" y="5410200"/>
          <p14:tracePt t="40439" x="5768975" y="5402263"/>
          <p14:tracePt t="40455" x="5753100" y="54022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Poisson </a:t>
            </a:r>
            <a:r>
              <a:rPr lang="en-US" sz="2800" b="1" dirty="0">
                <a:latin typeface="Times New Roman" panose="02020603050405020304" pitchFamily="18" charset="0"/>
                <a:cs typeface="Times New Roman" panose="02020603050405020304" pitchFamily="18" charset="0"/>
              </a:rPr>
              <a:t>distribution </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775905" y="1496122"/>
            <a:ext cx="4894624" cy="4462760"/>
          </a:xfrm>
          <a:prstGeom prst="rect">
            <a:avLst/>
          </a:prstGeom>
          <a:solidFill>
            <a:schemeClr val="bg1"/>
          </a:solidFill>
        </p:spPr>
        <p:txBody>
          <a:bodyPr wrap="square" rtlCol="0">
            <a:spAutoFit/>
          </a:bodyPr>
          <a:lstStyle/>
          <a:p>
            <a:r>
              <a:rPr lang="en-US" sz="2000" dirty="0" smtClean="0"/>
              <a:t>      </a:t>
            </a:r>
            <a:r>
              <a:rPr lang="en-US" sz="2000" dirty="0" smtClean="0">
                <a:latin typeface="Times New Roman" panose="02020603050405020304" pitchFamily="18" charset="0"/>
                <a:cs typeface="Times New Roman" panose="02020603050405020304" pitchFamily="18" charset="0"/>
              </a:rPr>
              <a:t>A </a:t>
            </a:r>
            <a:r>
              <a:rPr lang="en-US" sz="2000" dirty="0">
                <a:latin typeface="Times New Roman" panose="02020603050405020304" pitchFamily="18" charset="0"/>
                <a:cs typeface="Times New Roman" panose="02020603050405020304" pitchFamily="18" charset="0"/>
              </a:rPr>
              <a:t>discrete probability distribution. </a:t>
            </a:r>
          </a:p>
          <a:p>
            <a:r>
              <a:rPr lang="en-US" sz="2000" dirty="0" smtClean="0">
                <a:latin typeface="Times New Roman" panose="02020603050405020304" pitchFamily="18" charset="0"/>
                <a:cs typeface="Times New Roman" panose="02020603050405020304" pitchFamily="18" charset="0"/>
              </a:rPr>
              <a:t>         </a:t>
            </a:r>
            <a:r>
              <a:rPr lang="en-US" sz="2000" b="1" dirty="0" smtClean="0">
                <a:solidFill>
                  <a:srgbClr val="FF0000"/>
                </a:solidFill>
                <a:latin typeface="Times New Roman" panose="02020603050405020304" pitchFamily="18" charset="0"/>
                <a:cs typeface="Times New Roman" panose="02020603050405020304" pitchFamily="18" charset="0"/>
              </a:rPr>
              <a:t>Satisfies </a:t>
            </a:r>
            <a:r>
              <a:rPr lang="en-US" sz="2000" b="1" dirty="0">
                <a:solidFill>
                  <a:srgbClr val="FF0000"/>
                </a:solidFill>
                <a:latin typeface="Times New Roman" panose="02020603050405020304" pitchFamily="18" charset="0"/>
                <a:cs typeface="Times New Roman" panose="02020603050405020304" pitchFamily="18" charset="0"/>
              </a:rPr>
              <a:t>the following </a:t>
            </a:r>
            <a:r>
              <a:rPr lang="en-US" sz="2000" b="1" dirty="0" smtClean="0">
                <a:solidFill>
                  <a:srgbClr val="FF0000"/>
                </a:solidFill>
                <a:latin typeface="Times New Roman" panose="02020603050405020304" pitchFamily="18" charset="0"/>
                <a:cs typeface="Times New Roman" panose="02020603050405020304" pitchFamily="18" charset="0"/>
              </a:rPr>
              <a:t>conditions:</a:t>
            </a:r>
            <a:endParaRPr lang="en-US" sz="2000" b="1" dirty="0">
              <a:solidFill>
                <a:srgbClr val="FF0000"/>
              </a:solidFill>
              <a:latin typeface="Times New Roman" panose="02020603050405020304" pitchFamily="18" charset="0"/>
              <a:cs typeface="Times New Roman" panose="02020603050405020304" pitchFamily="18" charset="0"/>
            </a:endParaRPr>
          </a:p>
          <a:p>
            <a:pPr marL="914400" lvl="1" indent="-4572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experiment consists of counting the number of times an event, </a:t>
            </a:r>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occurs in a given interval.  </a:t>
            </a:r>
            <a:endParaRPr lang="en-US" sz="2000" dirty="0" smtClean="0">
              <a:latin typeface="Times New Roman" panose="02020603050405020304" pitchFamily="18" charset="0"/>
              <a:cs typeface="Times New Roman" panose="02020603050405020304" pitchFamily="18" charset="0"/>
            </a:endParaRPr>
          </a:p>
          <a:p>
            <a:pPr marL="914400" lvl="1" indent="-45720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interval can be an interval of time, area, or volume.</a:t>
            </a:r>
          </a:p>
          <a:p>
            <a:pPr marL="914400" lvl="1" indent="-4572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probability of the event occurring is the same for each interval.</a:t>
            </a:r>
          </a:p>
          <a:p>
            <a:pPr marL="914400" lvl="1" indent="-4572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number of occurrences in one interval is independent of the number of occurrences in other intervals.</a:t>
            </a:r>
          </a:p>
          <a:p>
            <a:pPr>
              <a:defRPr/>
            </a:pPr>
            <a:endParaRPr lang="en-US" sz="2400" dirty="0"/>
          </a:p>
        </p:txBody>
      </p:sp>
      <p:sp>
        <p:nvSpPr>
          <p:cNvPr id="8" name="TextBox 7"/>
          <p:cNvSpPr txBox="1"/>
          <p:nvPr/>
        </p:nvSpPr>
        <p:spPr>
          <a:xfrm>
            <a:off x="6380598" y="1973176"/>
            <a:ext cx="4894624" cy="3170099"/>
          </a:xfrm>
          <a:prstGeom prst="rect">
            <a:avLst/>
          </a:prstGeom>
          <a:solidFill>
            <a:schemeClr val="bg1"/>
          </a:solidFill>
        </p:spPr>
        <p:txBody>
          <a:bodyPr wrap="square" rtlCol="0">
            <a:spAutoFit/>
          </a:bodyPr>
          <a:lstStyle/>
          <a:p>
            <a:pPr algn="r">
              <a:defRPr/>
            </a:pPr>
            <a:r>
              <a:rPr lang="ar-EG" sz="2000" dirty="0"/>
              <a:t>تتكون التجربة من حساب عدد مرات حدوث </a:t>
            </a:r>
            <a:r>
              <a:rPr lang="ar-EG" sz="2000" dirty="0" smtClean="0"/>
              <a:t>في الحدث     فترة </a:t>
            </a:r>
            <a:r>
              <a:rPr lang="ar-EG" sz="2000" dirty="0"/>
              <a:t>زمنية معينة.  </a:t>
            </a:r>
            <a:endParaRPr lang="ar-EG" sz="2000" dirty="0" smtClean="0"/>
          </a:p>
          <a:p>
            <a:pPr algn="r">
              <a:defRPr/>
            </a:pPr>
            <a:endParaRPr lang="ar-EG" sz="2000" dirty="0"/>
          </a:p>
          <a:p>
            <a:pPr algn="r">
              <a:defRPr/>
            </a:pPr>
            <a:r>
              <a:rPr lang="ar-EG" sz="2000" dirty="0"/>
              <a:t>يمكن أن يكون الفاصل الزمني فاصلًا زمنيًا أو مساحة أو حجمًا</a:t>
            </a:r>
            <a:r>
              <a:rPr lang="ar-EG" sz="2000" dirty="0" smtClean="0"/>
              <a:t>.</a:t>
            </a:r>
          </a:p>
          <a:p>
            <a:pPr algn="r">
              <a:defRPr/>
            </a:pPr>
            <a:endParaRPr lang="ar-EG" sz="2000" dirty="0"/>
          </a:p>
          <a:p>
            <a:pPr algn="r">
              <a:defRPr/>
            </a:pPr>
            <a:r>
              <a:rPr lang="ar-EG" sz="2000" dirty="0"/>
              <a:t>احتمال وقوع الحدث هو نفسه لكل فترة</a:t>
            </a:r>
            <a:r>
              <a:rPr lang="ar-EG" sz="2000" dirty="0" smtClean="0"/>
              <a:t>.</a:t>
            </a:r>
          </a:p>
          <a:p>
            <a:pPr algn="r">
              <a:defRPr/>
            </a:pPr>
            <a:endParaRPr lang="ar-EG" sz="2000" dirty="0"/>
          </a:p>
          <a:p>
            <a:pPr algn="r">
              <a:defRPr/>
            </a:pPr>
            <a:r>
              <a:rPr lang="ar-EG" sz="2000" dirty="0"/>
              <a:t>عدد التكرارات في فترة زمنية واحدة مستقل عن عدد التكرارات في فترات زمنية أخرى.</a:t>
            </a:r>
            <a:endParaRPr lang="en-US" sz="2000" dirty="0"/>
          </a:p>
        </p:txBody>
      </p:sp>
      <p:graphicFrame>
        <p:nvGraphicFramePr>
          <p:cNvPr id="9" name="Object 8"/>
          <p:cNvGraphicFramePr>
            <a:graphicFrameLocks noChangeAspect="1"/>
          </p:cNvGraphicFramePr>
          <p:nvPr>
            <p:extLst>
              <p:ext uri="{D42A27DB-BD31-4B8C-83A1-F6EECF244321}">
                <p14:modId xmlns:p14="http://schemas.microsoft.com/office/powerpoint/2010/main" val="619186074"/>
              </p:ext>
            </p:extLst>
          </p:nvPr>
        </p:nvGraphicFramePr>
        <p:xfrm>
          <a:off x="6511718" y="2050565"/>
          <a:ext cx="280988" cy="242887"/>
        </p:xfrm>
        <a:graphic>
          <a:graphicData uri="http://schemas.openxmlformats.org/presentationml/2006/ole">
            <mc:AlternateContent xmlns:mc="http://schemas.openxmlformats.org/markup-compatibility/2006">
              <mc:Choice xmlns:v="urn:schemas-microsoft-com:vml" Requires="v">
                <p:oleObj spid="_x0000_s7173" name="Equation" r:id="rId4" imgW="152280" imgH="126720" progId="Equation.DSMT4">
                  <p:embed/>
                </p:oleObj>
              </mc:Choice>
              <mc:Fallback>
                <p:oleObj name="Equation" r:id="rId4" imgW="152280" imgH="126720" progId="Equation.DSMT4">
                  <p:embed/>
                  <p:pic>
                    <p:nvPicPr>
                      <p:cNvPr id="9" name="Object 8"/>
                      <p:cNvPicPr/>
                      <p:nvPr/>
                    </p:nvPicPr>
                    <p:blipFill>
                      <a:blip r:embed="rId5"/>
                      <a:stretch>
                        <a:fillRect/>
                      </a:stretch>
                    </p:blipFill>
                    <p:spPr>
                      <a:xfrm>
                        <a:off x="6511718" y="2050565"/>
                        <a:ext cx="280988" cy="242887"/>
                      </a:xfrm>
                      <a:prstGeom prst="rect">
                        <a:avLst/>
                      </a:prstGeom>
                    </p:spPr>
                  </p:pic>
                </p:oleObj>
              </mc:Fallback>
            </mc:AlternateContent>
          </a:graphicData>
        </a:graphic>
      </p:graphicFrame>
    </p:spTree>
    <p:extLst>
      <p:ext uri="{BB962C8B-B14F-4D97-AF65-F5344CB8AC3E}">
        <p14:creationId xmlns:p14="http://schemas.microsoft.com/office/powerpoint/2010/main" val="1878993158"/>
      </p:ext>
    </p:extLst>
  </p:cSld>
  <p:clrMapOvr>
    <a:masterClrMapping/>
  </p:clrMapOvr>
  <mc:AlternateContent xmlns:mc="http://schemas.openxmlformats.org/markup-compatibility/2006" xmlns:p14="http://schemas.microsoft.com/office/powerpoint/2010/main">
    <mc:Choice Requires="p14">
      <p:transition p14:dur="10" advTm="42767"/>
    </mc:Choice>
    <mc:Fallback xmlns="">
      <p:transition advTm="42767"/>
    </mc:Fallback>
  </mc:AlternateContent>
  <p:timing>
    <p:tnLst>
      <p:par>
        <p:cTn id="1" dur="indefinite" restart="never" nodeType="tmRoot"/>
      </p:par>
    </p:tnLst>
  </p:timing>
  <p:extLst mod="1">
    <p:ext uri="{3A86A75C-4F4B-4683-9AE1-C65F6400EC91}">
      <p14:laserTraceLst xmlns:p14="http://schemas.microsoft.com/office/powerpoint/2010/main">
        <p14:tracePtLst>
          <p14:tracePt t="871" x="5730875" y="5402263"/>
          <p14:tracePt t="879" x="5638800" y="5364163"/>
          <p14:tracePt t="887" x="5546725" y="5341938"/>
          <p14:tracePt t="902" x="5235575" y="5006975"/>
          <p14:tracePt t="919" x="5006975" y="4686300"/>
          <p14:tracePt t="935" x="4876800" y="4525963"/>
          <p14:tracePt t="952" x="4708525" y="4327525"/>
          <p14:tracePt t="969" x="4541838" y="4137025"/>
          <p14:tracePt t="985" x="4389438" y="3954463"/>
          <p14:tracePt t="1002" x="4327525" y="3856038"/>
          <p14:tracePt t="1019" x="4297363" y="3810000"/>
          <p14:tracePt t="30431" x="4335463" y="3779838"/>
          <p14:tracePt t="30439" x="4487863" y="3589338"/>
          <p14:tracePt t="30447" x="4664075" y="3406775"/>
          <p14:tracePt t="30463" x="4991100" y="3222625"/>
          <p14:tracePt t="30479" x="5334000" y="3070225"/>
          <p14:tracePt t="30496" x="5807075" y="2873375"/>
          <p14:tracePt t="30513" x="6226175" y="2751138"/>
          <p14:tracePt t="30529" x="6446838" y="2705100"/>
          <p14:tracePt t="30546" x="6553200" y="2689225"/>
          <p14:tracePt t="30607" x="6561138" y="2689225"/>
          <p14:tracePt t="30639" x="6569075" y="2743200"/>
          <p14:tracePt t="30647" x="6621463" y="2949575"/>
          <p14:tracePt t="30655" x="6705600" y="3222625"/>
          <p14:tracePt t="30664" x="6751638" y="3406775"/>
          <p14:tracePt t="30680" x="6896100" y="3733800"/>
          <p14:tracePt t="30696" x="7018338" y="3984625"/>
          <p14:tracePt t="30713" x="7132638" y="4144963"/>
          <p14:tracePt t="30730" x="7239000" y="4191000"/>
          <p14:tracePt t="30746" x="7307263" y="4198938"/>
          <p14:tracePt t="30763" x="7323138" y="4198938"/>
          <p14:tracePt t="30799" x="7323138" y="4175125"/>
          <p14:tracePt t="30813" x="7261225" y="4084638"/>
          <p14:tracePt t="30830" x="7064375" y="3992563"/>
          <p14:tracePt t="30846" x="6896100" y="3940175"/>
          <p14:tracePt t="30863" x="6835775" y="3924300"/>
          <p14:tracePt t="30928" x="6842125" y="3924300"/>
          <p14:tracePt t="30935" x="6873875" y="3924300"/>
          <p14:tracePt t="30946" x="6896100" y="3924300"/>
          <p14:tracePt t="30963" x="6926263" y="3932238"/>
          <p14:tracePt t="30980" x="6934200" y="3940175"/>
          <p14:tracePt t="31055" x="6904038" y="3940175"/>
          <p14:tracePt t="31063" x="6842125" y="3916363"/>
          <p14:tracePt t="31071" x="6789738" y="3908425"/>
          <p14:tracePt t="31080" x="6759575" y="3902075"/>
          <p14:tracePt t="31096" x="6743700" y="3894138"/>
          <p14:tracePt t="31215" x="6735763" y="3886200"/>
          <p14:tracePt t="31432" x="6735763" y="3870325"/>
          <p14:tracePt t="31439" x="6751638" y="3802063"/>
          <p14:tracePt t="31448" x="6773863" y="3717925"/>
          <p14:tracePt t="31463" x="6804025" y="3673475"/>
          <p14:tracePt t="31599" x="6804025" y="3665538"/>
          <p14:tracePt t="31607" x="6765925" y="3665538"/>
          <p14:tracePt t="31615" x="6713538" y="3657600"/>
          <p14:tracePt t="31629" x="6659563" y="3641725"/>
          <p14:tracePt t="31646" x="6561138" y="3635375"/>
          <p14:tracePt t="31663" x="6454775" y="3641725"/>
          <p14:tracePt t="31680" x="6416675" y="3641725"/>
          <p14:tracePt t="31759" x="6430963" y="3649663"/>
          <p14:tracePt t="31767" x="6454775" y="3665538"/>
          <p14:tracePt t="31780" x="6477000" y="3673475"/>
          <p14:tracePt t="31797" x="6515100" y="3679825"/>
          <p14:tracePt t="36879" x="6545263" y="3703638"/>
          <p14:tracePt t="36887" x="6683375" y="3771900"/>
          <p14:tracePt t="36898" x="6926263" y="3908425"/>
          <p14:tracePt t="36915" x="7277100" y="4060825"/>
          <p14:tracePt t="36932" x="7597775" y="4213225"/>
          <p14:tracePt t="36949" x="7962900" y="4365625"/>
          <p14:tracePt t="36965" x="8259763" y="4465638"/>
          <p14:tracePt t="36983" x="8480425" y="4518025"/>
          <p14:tracePt t="36999" x="8480425" y="4525963"/>
          <p14:tracePt t="37063" x="8412163" y="4511675"/>
          <p14:tracePt t="37071" x="8335963" y="4487863"/>
          <p14:tracePt t="37082" x="8283575" y="4479925"/>
          <p14:tracePt t="37099" x="8229600" y="4465638"/>
          <p14:tracePt t="37115" x="8221663" y="44577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Poisson </a:t>
            </a:r>
            <a:r>
              <a:rPr lang="en-US" sz="2800" b="1" dirty="0">
                <a:latin typeface="Times New Roman" panose="02020603050405020304" pitchFamily="18" charset="0"/>
                <a:cs typeface="Times New Roman" panose="02020603050405020304" pitchFamily="18" charset="0"/>
              </a:rPr>
              <a:t>distribution </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31220" t="36436" r="14442" b="21730"/>
          <a:stretch/>
        </p:blipFill>
        <p:spPr>
          <a:xfrm>
            <a:off x="745066" y="2223910"/>
            <a:ext cx="6099847" cy="2641601"/>
          </a:xfrm>
          <a:prstGeom prst="rect">
            <a:avLst/>
          </a:prstGeom>
        </p:spPr>
      </p:pic>
      <p:sp>
        <p:nvSpPr>
          <p:cNvPr id="8" name="TextBox 7"/>
          <p:cNvSpPr txBox="1"/>
          <p:nvPr/>
        </p:nvSpPr>
        <p:spPr>
          <a:xfrm>
            <a:off x="7112000" y="2882990"/>
            <a:ext cx="4016466" cy="1631216"/>
          </a:xfrm>
          <a:prstGeom prst="rect">
            <a:avLst/>
          </a:prstGeom>
          <a:solidFill>
            <a:schemeClr val="bg1"/>
          </a:solidFill>
        </p:spPr>
        <p:txBody>
          <a:bodyPr wrap="square" rtlCol="0">
            <a:spAutoFit/>
          </a:bodyPr>
          <a:lstStyle/>
          <a:p>
            <a:pPr algn="r">
              <a:defRPr/>
            </a:pPr>
            <a:r>
              <a:rPr lang="ar-EG" sz="2000" dirty="0"/>
              <a:t>تابع الشروط:</a:t>
            </a:r>
          </a:p>
          <a:p>
            <a:pPr algn="r">
              <a:defRPr/>
            </a:pPr>
            <a:r>
              <a:rPr lang="ar-EG" sz="2000" dirty="0"/>
              <a:t>احتمال وقوع الحدث هو نفسه لكل فترة.</a:t>
            </a:r>
          </a:p>
          <a:p>
            <a:pPr algn="r">
              <a:defRPr/>
            </a:pPr>
            <a:endParaRPr lang="ar-EG" sz="2000" dirty="0"/>
          </a:p>
          <a:p>
            <a:pPr algn="r">
              <a:defRPr/>
            </a:pPr>
            <a:r>
              <a:rPr lang="ar-EG" sz="2000" dirty="0"/>
              <a:t>احتمال حدوث </a:t>
            </a:r>
            <a:r>
              <a:rPr lang="ar-EG" sz="2000" dirty="0" smtClean="0"/>
              <a:t>الحدث  بالضبط </a:t>
            </a:r>
            <a:r>
              <a:rPr lang="ar-EG" sz="2000" dirty="0"/>
              <a:t>في فترة ما </a:t>
            </a:r>
            <a:r>
              <a:rPr lang="ar-EG" sz="2000" dirty="0" smtClean="0"/>
              <a:t>هو يعطى بالقانون </a:t>
            </a:r>
            <a:endParaRPr lang="en-US" sz="2000" dirty="0"/>
          </a:p>
        </p:txBody>
      </p:sp>
    </p:spTree>
    <p:extLst>
      <p:ext uri="{BB962C8B-B14F-4D97-AF65-F5344CB8AC3E}">
        <p14:creationId xmlns:p14="http://schemas.microsoft.com/office/powerpoint/2010/main" val="1946790768"/>
      </p:ext>
    </p:extLst>
  </p:cSld>
  <p:clrMapOvr>
    <a:masterClrMapping/>
  </p:clrMapOvr>
  <mc:AlternateContent xmlns:mc="http://schemas.openxmlformats.org/markup-compatibility/2006" xmlns:p14="http://schemas.microsoft.com/office/powerpoint/2010/main">
    <mc:Choice Requires="p14">
      <p:transition p14:dur="10" advTm="41944"/>
    </mc:Choice>
    <mc:Fallback xmlns="">
      <p:transition advTm="41944"/>
    </mc:Fallback>
  </mc:AlternateContent>
  <p:timing>
    <p:tnLst>
      <p:par>
        <p:cTn id="1" dur="indefinite" restart="never" nodeType="tmRoot"/>
      </p:par>
    </p:tnLst>
  </p:timing>
  <p:extLst mod="1">
    <p:ext uri="{3A86A75C-4F4B-4683-9AE1-C65F6400EC91}">
      <p14:laserTraceLst xmlns:p14="http://schemas.microsoft.com/office/powerpoint/2010/main">
        <p14:tracePtLst>
          <p14:tracePt t="616" x="8213725" y="4449763"/>
          <p14:tracePt t="624" x="8169275" y="4419600"/>
          <p14:tracePt t="634" x="8131175" y="4343400"/>
          <p14:tracePt t="651" x="8061325" y="4251325"/>
          <p14:tracePt t="667" x="8023225" y="4229100"/>
          <p14:tracePt t="684" x="7924800" y="4175125"/>
          <p14:tracePt t="701" x="7764463" y="4076700"/>
          <p14:tracePt t="717" x="7604125" y="3978275"/>
          <p14:tracePt t="734" x="7475538" y="3908425"/>
          <p14:tracePt t="751" x="7369175" y="3863975"/>
          <p14:tracePt t="768" x="7132638" y="3756025"/>
          <p14:tracePt t="784" x="6896100" y="3673475"/>
          <p14:tracePt t="801" x="6629400" y="3543300"/>
          <p14:tracePt t="817" x="6446838" y="3467100"/>
          <p14:tracePt t="834" x="6340475" y="3413125"/>
          <p14:tracePt t="851" x="6278563" y="3398838"/>
          <p14:tracePt t="867" x="6248400" y="3382963"/>
          <p14:tracePt t="884" x="6188075" y="3375025"/>
          <p14:tracePt t="901" x="6088063" y="3314700"/>
          <p14:tracePt t="917" x="5959475" y="3254375"/>
          <p14:tracePt t="934" x="5889625" y="3230563"/>
          <p14:tracePt t="951" x="5837238" y="3216275"/>
          <p14:tracePt t="968" x="5799138" y="3216275"/>
          <p14:tracePt t="984" x="5783263" y="3200400"/>
          <p14:tracePt t="1001" x="5775325" y="3200400"/>
          <p14:tracePt t="1017" x="5768975" y="3200400"/>
          <p14:tracePt t="1034" x="5737225" y="3216275"/>
          <p14:tracePt t="1051" x="5508625" y="3521075"/>
          <p14:tracePt t="1067" x="5311775" y="3810000"/>
          <p14:tracePt t="1084" x="5189538" y="3908425"/>
          <p14:tracePt t="1101" x="5151438" y="3932238"/>
          <p14:tracePt t="1440" x="5143500" y="3932238"/>
          <p14:tracePt t="1448" x="5143500" y="3908425"/>
          <p14:tracePt t="1496" x="5143500" y="3902075"/>
          <p14:tracePt t="1504" x="5143500" y="3894138"/>
          <p14:tracePt t="1512" x="5121275" y="3878263"/>
          <p14:tracePt t="1520" x="5089525" y="3870325"/>
          <p14:tracePt t="1534" x="5037138" y="3863975"/>
          <p14:tracePt t="1552" x="4716463" y="3856038"/>
          <p14:tracePt t="1568" x="4587875" y="3856038"/>
          <p14:tracePt t="1584" x="4267200" y="3856038"/>
          <p14:tracePt t="1601" x="4092575" y="3878263"/>
          <p14:tracePt t="1618" x="3946525" y="3894138"/>
          <p14:tracePt t="1634" x="3863975" y="3902075"/>
          <p14:tracePt t="1651" x="3856038" y="3902075"/>
          <p14:tracePt t="1983" x="3848100" y="3902075"/>
          <p14:tracePt t="1991" x="3840163" y="3878263"/>
          <p14:tracePt t="2001" x="3840163" y="3741738"/>
          <p14:tracePt t="2017" x="3840163" y="3467100"/>
          <p14:tracePt t="2034" x="3894138" y="3238500"/>
          <p14:tracePt t="2051" x="4016375" y="2887663"/>
          <p14:tracePt t="2068" x="4122738" y="2636838"/>
          <p14:tracePt t="2084" x="4213225" y="2484438"/>
          <p14:tracePt t="2101" x="4289425" y="2408238"/>
          <p14:tracePt t="2104" x="4305300" y="2392363"/>
          <p14:tracePt t="2118" x="4335463" y="2378075"/>
          <p14:tracePt t="2134" x="4381500" y="2378075"/>
          <p14:tracePt t="2152" x="4525963" y="2384425"/>
          <p14:tracePt t="2168" x="4664075" y="2422525"/>
          <p14:tracePt t="2185" x="4792663" y="2454275"/>
          <p14:tracePt t="2201" x="4876800" y="2476500"/>
          <p14:tracePt t="2218" x="5029200" y="2498725"/>
          <p14:tracePt t="2235" x="5235575" y="2514600"/>
          <p14:tracePt t="2251" x="5410200" y="2536825"/>
          <p14:tracePt t="2268" x="5616575" y="2536825"/>
          <p14:tracePt t="2285" x="5837238" y="2536825"/>
          <p14:tracePt t="2301" x="6035675" y="2536825"/>
          <p14:tracePt t="2318" x="6218238" y="2536825"/>
          <p14:tracePt t="2335" x="6362700" y="2536825"/>
          <p14:tracePt t="2351" x="6613525" y="2536825"/>
          <p14:tracePt t="2368" x="6797675" y="2536825"/>
          <p14:tracePt t="2385" x="7026275" y="2536825"/>
          <p14:tracePt t="2401" x="7261225" y="2536825"/>
          <p14:tracePt t="2418" x="7451725" y="2536825"/>
          <p14:tracePt t="2435" x="7604125" y="2536825"/>
          <p14:tracePt t="2451" x="7696200" y="2544763"/>
          <p14:tracePt t="2468" x="7750175" y="2568575"/>
          <p14:tracePt t="2485" x="7788275" y="2574925"/>
          <p14:tracePt t="2501" x="7802563" y="2582863"/>
          <p14:tracePt t="2518" x="7810500" y="2590800"/>
          <p14:tracePt t="2535" x="7870825" y="2903538"/>
          <p14:tracePt t="2552" x="7764463" y="3794125"/>
          <p14:tracePt t="2568" x="7475538" y="4457700"/>
          <p14:tracePt t="2585" x="6980238" y="4983163"/>
          <p14:tracePt t="2601" x="6392863" y="5280025"/>
          <p14:tracePt t="2618" x="5761038" y="5418138"/>
          <p14:tracePt t="2635" x="5075238" y="5448300"/>
          <p14:tracePt t="2651" x="4473575" y="5448300"/>
          <p14:tracePt t="2668" x="4008438" y="5372100"/>
          <p14:tracePt t="2685" x="3641725" y="5265738"/>
          <p14:tracePt t="2701" x="3429000" y="5173663"/>
          <p14:tracePt t="2718" x="3330575" y="5121275"/>
          <p14:tracePt t="2824" x="3314700" y="5165725"/>
          <p14:tracePt t="2832" x="3260725" y="5341938"/>
          <p14:tracePt t="2840" x="3140075" y="5584825"/>
          <p14:tracePt t="2851" x="3070225" y="5753100"/>
          <p14:tracePt t="2868" x="3040063" y="5845175"/>
          <p14:tracePt t="2912" x="3032125" y="5845175"/>
          <p14:tracePt t="2920" x="3025775" y="5837238"/>
          <p14:tracePt t="2935" x="3017838" y="5600700"/>
          <p14:tracePt t="2952" x="3017838" y="5287963"/>
          <p14:tracePt t="2968" x="3017838" y="5029200"/>
          <p14:tracePt t="2985" x="3017838" y="4830763"/>
          <p14:tracePt t="3001" x="3048000" y="4678363"/>
          <p14:tracePt t="3018" x="3078163" y="4640263"/>
          <p14:tracePt t="3088" x="3086100" y="4656138"/>
          <p14:tracePt t="3096" x="3101975" y="4770438"/>
          <p14:tracePt t="3104" x="3116263" y="4860925"/>
          <p14:tracePt t="3118" x="3116263" y="4922838"/>
          <p14:tracePt t="3136" x="3116263" y="5083175"/>
          <p14:tracePt t="3152" x="3116263" y="5097463"/>
          <p14:tracePt t="3192" x="3116263" y="5059363"/>
          <p14:tracePt t="3201" x="3140075" y="4975225"/>
          <p14:tracePt t="3218" x="3184525" y="4860925"/>
          <p14:tracePt t="3235" x="3230563" y="4762500"/>
          <p14:tracePt t="3252" x="3268663" y="4716463"/>
          <p14:tracePt t="3288" x="3276600" y="4716463"/>
          <p14:tracePt t="3302" x="3298825" y="4724400"/>
          <p14:tracePt t="3318" x="3352800" y="4892675"/>
          <p14:tracePt t="3335" x="3398838" y="5051425"/>
          <p14:tracePt t="3352" x="3436938" y="5105400"/>
          <p14:tracePt t="3840" x="3475038" y="5113338"/>
          <p14:tracePt t="3848" x="3513138" y="5113338"/>
          <p14:tracePt t="3856" x="3535363" y="5113338"/>
          <p14:tracePt t="3868" x="3551238" y="5113338"/>
          <p14:tracePt t="3936" x="3559175" y="5113338"/>
          <p14:tracePt t="3944" x="3573463" y="5113338"/>
          <p14:tracePt t="3953" x="3627438" y="5097463"/>
          <p14:tracePt t="3968" x="3673475" y="5067300"/>
          <p14:tracePt t="3985" x="3749675" y="5051425"/>
          <p14:tracePt t="4001" x="3863975" y="5045075"/>
          <p14:tracePt t="4018" x="3978275" y="5045075"/>
          <p14:tracePt t="4035" x="4030663" y="5045075"/>
          <p14:tracePt t="4136" x="4038600" y="5045075"/>
          <p14:tracePt t="4144" x="4054475" y="5045075"/>
          <p14:tracePt t="4152" x="4092575" y="5045075"/>
          <p14:tracePt t="4169" x="4221163" y="5013325"/>
          <p14:tracePt t="4185" x="4381500" y="4953000"/>
          <p14:tracePt t="4202" x="4511675" y="4922838"/>
          <p14:tracePt t="4219" x="4556125" y="4906963"/>
          <p14:tracePt t="4289" x="4533900" y="4906963"/>
          <p14:tracePt t="4296" x="4511675" y="4906963"/>
          <p14:tracePt t="4312" x="4503738" y="4906963"/>
          <p14:tracePt t="4320" x="4495800" y="4906963"/>
          <p14:tracePt t="4337" x="4473575" y="4930775"/>
          <p14:tracePt t="4352" x="4441825" y="4968875"/>
          <p14:tracePt t="4369" x="4411663" y="4991100"/>
          <p14:tracePt t="4385" x="4381500" y="5029200"/>
          <p14:tracePt t="4513" x="4373563" y="5029200"/>
          <p14:tracePt t="4520" x="4373563" y="5021263"/>
          <p14:tracePt t="4528" x="4373563" y="5013325"/>
          <p14:tracePt t="4608" x="4373563" y="5006975"/>
          <p14:tracePt t="4616" x="4373563" y="4975225"/>
          <p14:tracePt t="4624" x="4373563" y="4937125"/>
          <p14:tracePt t="4635" x="4381500" y="4937125"/>
          <p14:tracePt t="4652" x="4381500" y="4930775"/>
          <p14:tracePt t="4669" x="4381500" y="4854575"/>
          <p14:tracePt t="4685" x="4381500" y="4846638"/>
          <p14:tracePt t="4784" x="4381500" y="4854575"/>
          <p14:tracePt t="4792" x="4381500" y="4876800"/>
          <p14:tracePt t="4802" x="4381500" y="4892675"/>
          <p14:tracePt t="4819" x="4381500" y="4906963"/>
          <p14:tracePt t="4880" x="4381500" y="4868863"/>
          <p14:tracePt t="4888" x="4381500" y="4846638"/>
          <p14:tracePt t="4896" x="4381500" y="4808538"/>
          <p14:tracePt t="4904" x="4397375" y="4770438"/>
          <p14:tracePt t="4919" x="4411663" y="4702175"/>
          <p14:tracePt t="4991" x="4373563" y="4754563"/>
          <p14:tracePt t="4999" x="4365625" y="4770438"/>
          <p14:tracePt t="5008" x="4343400" y="4800600"/>
          <p14:tracePt t="5019" x="4335463" y="4822825"/>
          <p14:tracePt t="5035" x="4321175" y="4846638"/>
          <p14:tracePt t="5080" x="4313238" y="4838700"/>
          <p14:tracePt t="5088" x="4321175" y="4816475"/>
          <p14:tracePt t="5112" x="4321175" y="4808538"/>
          <p14:tracePt t="5120" x="4321175" y="4792663"/>
          <p14:tracePt t="5184" x="4297363" y="4816475"/>
          <p14:tracePt t="5192" x="4275138" y="4868863"/>
          <p14:tracePt t="5202" x="4259263" y="4914900"/>
          <p14:tracePt t="5219" x="4244975" y="4960938"/>
          <p14:tracePt t="5264" x="4244975" y="4953000"/>
          <p14:tracePt t="5272" x="4283075" y="4892675"/>
          <p14:tracePt t="5286" x="4313238" y="4854575"/>
          <p14:tracePt t="5302" x="4327525" y="4784725"/>
          <p14:tracePt t="5319" x="4327525" y="4732338"/>
          <p14:tracePt t="5352" x="4313238" y="4716463"/>
          <p14:tracePt t="5369" x="4168775" y="4732338"/>
          <p14:tracePt t="5386" x="4046538" y="4838700"/>
          <p14:tracePt t="5402" x="3978275" y="4983163"/>
          <p14:tracePt t="5419" x="3940175" y="5051425"/>
          <p14:tracePt t="5456" x="3962400" y="5037138"/>
          <p14:tracePt t="5469" x="4022725" y="4991100"/>
          <p14:tracePt t="5486" x="4114800" y="4884738"/>
          <p14:tracePt t="5502" x="4122738" y="4808538"/>
          <p14:tracePt t="5519" x="4122738" y="4784725"/>
          <p14:tracePt t="5544" x="4122738" y="4778375"/>
          <p14:tracePt t="5553" x="4076700" y="4792663"/>
          <p14:tracePt t="5569" x="3984625" y="4884738"/>
          <p14:tracePt t="5586" x="3962400" y="4983163"/>
          <p14:tracePt t="5602" x="3962400" y="5021263"/>
          <p14:tracePt t="5636" x="4008438" y="5021263"/>
          <p14:tracePt t="5652" x="4152900" y="4914900"/>
          <p14:tracePt t="5669" x="4206875" y="4822825"/>
          <p14:tracePt t="5686" x="4213225" y="4740275"/>
          <p14:tracePt t="5720" x="4160838" y="4724400"/>
          <p14:tracePt t="5736" x="4016375" y="4770438"/>
          <p14:tracePt t="5752" x="3940175" y="4846638"/>
          <p14:tracePt t="5769" x="3916363" y="4899025"/>
          <p14:tracePt t="5809" x="3924300" y="4892675"/>
          <p14:tracePt t="5819" x="3962400" y="4868863"/>
          <p14:tracePt t="5836" x="3992563" y="4838700"/>
          <p14:tracePt t="5869" x="3992563" y="4822825"/>
          <p14:tracePt t="5912" x="3984625" y="4822825"/>
          <p14:tracePt t="5991" x="3984625" y="4830763"/>
          <p14:tracePt t="6104" x="4000500" y="4846638"/>
          <p14:tracePt t="6112" x="4038600" y="4854575"/>
          <p14:tracePt t="6121" x="4046538" y="4854575"/>
          <p14:tracePt t="6136" x="4054475" y="4854575"/>
          <p14:tracePt t="6168" x="4060825" y="4854575"/>
          <p14:tracePt t="6177" x="4068763" y="4854575"/>
          <p14:tracePt t="6186" x="4076700" y="4854575"/>
          <p14:tracePt t="6272" x="4084638" y="4854575"/>
          <p14:tracePt t="6280" x="4106863" y="4868863"/>
          <p14:tracePt t="6288" x="4122738" y="4876800"/>
          <p14:tracePt t="6303" x="4130675" y="4876800"/>
          <p14:tracePt t="6320" x="4198938" y="4914900"/>
          <p14:tracePt t="6353" x="4198938" y="4922838"/>
          <p14:tracePt t="6369" x="4198938" y="4930775"/>
          <p14:tracePt t="6497" x="4206875" y="4930775"/>
          <p14:tracePt t="6512" x="4213225" y="4922838"/>
          <p14:tracePt t="6521" x="4221163" y="4914900"/>
          <p14:tracePt t="6528" x="4221163" y="4906963"/>
          <p14:tracePt t="6537" x="4229100" y="4899025"/>
          <p14:tracePt t="6553" x="4244975" y="4892675"/>
          <p14:tracePt t="6569" x="4267200" y="4876800"/>
          <p14:tracePt t="6586" x="4289425" y="4860925"/>
          <p14:tracePt t="6603" x="4313238" y="4846638"/>
          <p14:tracePt t="6619" x="4343400" y="4830763"/>
          <p14:tracePt t="6636" x="4373563" y="4800600"/>
          <p14:tracePt t="6653" x="4389438" y="4778375"/>
          <p14:tracePt t="6669" x="4419600" y="4746625"/>
          <p14:tracePt t="6686" x="4435475" y="4716463"/>
          <p14:tracePt t="6704" x="4465638" y="4656138"/>
          <p14:tracePt t="6720" x="4473575" y="4625975"/>
          <p14:tracePt t="6736" x="4479925" y="4594225"/>
          <p14:tracePt t="6753" x="4495800" y="4579938"/>
          <p14:tracePt t="6769" x="4495800" y="4572000"/>
          <p14:tracePt t="6803" x="4503738" y="4564063"/>
          <p14:tracePt t="6819" x="4518025" y="4564063"/>
          <p14:tracePt t="6856" x="4525963" y="4564063"/>
          <p14:tracePt t="6870" x="4533900" y="4579938"/>
          <p14:tracePt t="6886" x="4556125" y="4678363"/>
          <p14:tracePt t="6904" x="4556125" y="4702175"/>
          <p14:tracePt t="6920" x="4556125" y="4724400"/>
          <p14:tracePt t="7064" x="4556125" y="4732338"/>
          <p14:tracePt t="7072" x="4556125" y="4746625"/>
          <p14:tracePt t="7080" x="4556125" y="4770438"/>
          <p14:tracePt t="7088" x="4556125" y="4778375"/>
          <p14:tracePt t="7352" x="4556125" y="4762500"/>
          <p14:tracePt t="7360" x="4556125" y="4754563"/>
          <p14:tracePt t="7416" x="4556125" y="4740275"/>
          <p14:tracePt t="7424" x="4556125" y="4732338"/>
          <p14:tracePt t="7760" x="4556125" y="4746625"/>
          <p14:tracePt t="7769" x="4572000" y="4784725"/>
          <p14:tracePt t="7776" x="4572000" y="4800600"/>
          <p14:tracePt t="7787" x="4572000" y="4816475"/>
          <p14:tracePt t="7803" x="4610100" y="4884738"/>
          <p14:tracePt t="7820" x="4632325" y="4914900"/>
          <p14:tracePt t="7837" x="4648200" y="4937125"/>
          <p14:tracePt t="7853" x="4656138" y="4945063"/>
          <p14:tracePt t="7968" x="4670425" y="4945063"/>
          <p14:tracePt t="7976" x="4678363" y="4945063"/>
          <p14:tracePt t="7991" x="4686300" y="4945063"/>
          <p14:tracePt t="8007" x="4694238" y="4945063"/>
          <p14:tracePt t="8020" x="4702175" y="4945063"/>
          <p14:tracePt t="8128" x="4708525" y="4945063"/>
          <p14:tracePt t="8144" x="4724400" y="4945063"/>
          <p14:tracePt t="8160" x="4732338" y="4945063"/>
          <p14:tracePt t="8168" x="4746625" y="4937125"/>
          <p14:tracePt t="8184" x="4754563" y="4930775"/>
          <p14:tracePt t="8576" x="4754563" y="4884738"/>
          <p14:tracePt t="8584" x="4754563" y="4854575"/>
          <p14:tracePt t="8592" x="4754563" y="4846638"/>
          <p14:tracePt t="8603" x="4754563" y="4838700"/>
          <p14:tracePt t="8620" x="4778375" y="4778375"/>
          <p14:tracePt t="8637" x="4792663" y="4770438"/>
          <p14:tracePt t="8653" x="4792663" y="4762500"/>
          <p14:tracePt t="8720" x="4808538" y="4746625"/>
          <p14:tracePt t="8729" x="4822825" y="4740275"/>
          <p14:tracePt t="8737" x="4838700" y="4716463"/>
          <p14:tracePt t="8754" x="4868863" y="4708525"/>
          <p14:tracePt t="8770" x="4899025" y="4694238"/>
          <p14:tracePt t="8856" x="4914900" y="4694238"/>
          <p14:tracePt t="8872" x="4922838" y="4694238"/>
          <p14:tracePt t="8937" x="4930775" y="4694238"/>
          <p14:tracePt t="9233" x="4937125" y="4694238"/>
          <p14:tracePt t="9240" x="4945063" y="4694238"/>
          <p14:tracePt t="9248" x="4968875" y="4694238"/>
          <p14:tracePt t="9256" x="4983163" y="4694238"/>
          <p14:tracePt t="9270" x="4999038" y="4702175"/>
          <p14:tracePt t="9496" x="5013325" y="4702175"/>
          <p14:tracePt t="9504" x="5045075" y="4702175"/>
          <p14:tracePt t="9512" x="5067300" y="4702175"/>
          <p14:tracePt t="9520" x="5075238" y="4702175"/>
          <p14:tracePt t="9537" x="5127625" y="4724400"/>
          <p14:tracePt t="9554" x="5159375" y="4732338"/>
          <p14:tracePt t="9784" x="5165725" y="4732338"/>
          <p14:tracePt t="9800" x="5159375" y="4732338"/>
          <p14:tracePt t="9808" x="5121275" y="4778375"/>
          <p14:tracePt t="9821" x="5083175" y="4830763"/>
          <p14:tracePt t="9837" x="4983163" y="4914900"/>
          <p14:tracePt t="9854" x="4860925" y="5021263"/>
          <p14:tracePt t="9871" x="4754563" y="5089525"/>
          <p14:tracePt t="9888" x="4640263" y="5143500"/>
          <p14:tracePt t="9904" x="4572000" y="5173663"/>
          <p14:tracePt t="9921" x="4518025" y="5181600"/>
          <p14:tracePt t="9937" x="4457700" y="5181600"/>
          <p14:tracePt t="9954" x="4389438" y="5189538"/>
          <p14:tracePt t="9971" x="4305300" y="5203825"/>
          <p14:tracePt t="9987" x="4221163" y="5203825"/>
          <p14:tracePt t="10004" x="4175125" y="5203825"/>
          <p14:tracePt t="10021" x="4160838" y="5197475"/>
          <p14:tracePt t="10037" x="4152900" y="5181600"/>
          <p14:tracePt t="10054" x="4152900" y="5135563"/>
          <p14:tracePt t="10071" x="4152900" y="5067300"/>
          <p14:tracePt t="10087" x="4152900" y="5006975"/>
          <p14:tracePt t="10104" x="4206875" y="4892675"/>
          <p14:tracePt t="10121" x="4259263" y="4846638"/>
          <p14:tracePt t="10137" x="4321175" y="4808538"/>
          <p14:tracePt t="10154" x="4397375" y="4762500"/>
          <p14:tracePt t="10171" x="4449763" y="4746625"/>
          <p14:tracePt t="10187" x="4511675" y="4724400"/>
          <p14:tracePt t="10204" x="4525963" y="4724400"/>
          <p14:tracePt t="10237" x="4541838" y="4724400"/>
          <p14:tracePt t="10254" x="4556125" y="4724400"/>
          <p14:tracePt t="10272" x="4618038" y="4770438"/>
          <p14:tracePt t="10288" x="4678363" y="4868863"/>
          <p14:tracePt t="10304" x="4708525" y="4953000"/>
          <p14:tracePt t="10321" x="4708525" y="5045075"/>
          <p14:tracePt t="10337" x="4716463" y="5075238"/>
          <p14:tracePt t="10354" x="4716463" y="5097463"/>
          <p14:tracePt t="10387" x="4716463" y="5105400"/>
          <p14:tracePt t="10404" x="4686300" y="5105400"/>
          <p14:tracePt t="10421" x="4670425" y="5105400"/>
          <p14:tracePt t="10437" x="4648200" y="5037138"/>
          <p14:tracePt t="10454" x="4610100" y="4930775"/>
          <p14:tracePt t="10471" x="4610100" y="4816475"/>
          <p14:tracePt t="10488" x="4640263" y="4746625"/>
          <p14:tracePt t="10504" x="4724400" y="4702175"/>
          <p14:tracePt t="10521" x="4838700" y="4678363"/>
          <p14:tracePt t="10538" x="4945063" y="4678363"/>
          <p14:tracePt t="10554" x="4953000" y="4678363"/>
          <p14:tracePt t="10588" x="4953000" y="4708525"/>
          <p14:tracePt t="10604" x="4922838" y="4822825"/>
          <p14:tracePt t="10621" x="4830763" y="4937125"/>
          <p14:tracePt t="10623" x="4732338" y="4991100"/>
          <p14:tracePt t="10638" x="4640263" y="5021263"/>
          <p14:tracePt t="10654" x="4495800" y="5045075"/>
          <p14:tracePt t="10671" x="4373563" y="5045075"/>
          <p14:tracePt t="10688" x="4359275" y="5037138"/>
          <p14:tracePt t="10704" x="4351338" y="4999038"/>
          <p14:tracePt t="10721" x="4351338" y="4953000"/>
          <p14:tracePt t="10738" x="4359275" y="4906963"/>
          <p14:tracePt t="10754" x="4403725" y="4899025"/>
          <p14:tracePt t="10771" x="4473575" y="4899025"/>
          <p14:tracePt t="10788" x="4487863" y="4899025"/>
          <p14:tracePt t="10821" x="4495800" y="4906963"/>
          <p14:tracePt t="10838" x="4525963" y="4960938"/>
          <p14:tracePt t="10854" x="4533900" y="4975225"/>
          <p14:tracePt t="10872" x="4533900" y="5013325"/>
          <p14:tracePt t="10945" x="4549775" y="5006975"/>
          <p14:tracePt t="10952" x="4556125" y="4968875"/>
          <p14:tracePt t="10960" x="4564063" y="4953000"/>
          <p14:tracePt t="10971" x="4579938" y="4937125"/>
          <p14:tracePt t="10987" x="4640263" y="4892675"/>
          <p14:tracePt t="11004" x="4686300" y="4892675"/>
          <p14:tracePt t="11021" x="4694238" y="4892675"/>
          <p14:tracePt t="11080" x="4724400" y="4892675"/>
          <p14:tracePt t="11088" x="4762500" y="4892675"/>
          <p14:tracePt t="11096" x="4792663" y="4892675"/>
          <p14:tracePt t="11104" x="4846638" y="4906963"/>
          <p14:tracePt t="11121" x="5006975" y="4922838"/>
          <p14:tracePt t="11138" x="5387975" y="4922838"/>
          <p14:tracePt t="11154" x="5730875" y="4945063"/>
          <p14:tracePt t="11171" x="6118225" y="4945063"/>
          <p14:tracePt t="11188" x="6477000" y="4945063"/>
          <p14:tracePt t="11204" x="6765925" y="4945063"/>
          <p14:tracePt t="11221" x="6980238" y="4945063"/>
          <p14:tracePt t="11238" x="7078663" y="4945063"/>
          <p14:tracePt t="11254" x="7108825" y="4945063"/>
          <p14:tracePt t="11336" x="7140575" y="4945063"/>
          <p14:tracePt t="11344" x="7178675" y="4953000"/>
          <p14:tracePt t="11354" x="7216775" y="4960938"/>
          <p14:tracePt t="11371" x="7421563" y="4975225"/>
          <p14:tracePt t="11388" x="7635875" y="4975225"/>
          <p14:tracePt t="11405" x="7878763" y="5006975"/>
          <p14:tracePt t="11421" x="8123238" y="5037138"/>
          <p14:tracePt t="11438" x="8251825" y="5051425"/>
          <p14:tracePt t="11455" x="8267700" y="5051425"/>
          <p14:tracePt t="11528" x="8251825" y="5051425"/>
          <p14:tracePt t="11536" x="8207375" y="5051425"/>
          <p14:tracePt t="11544" x="8153400" y="5029200"/>
          <p14:tracePt t="11555" x="8107363" y="5021263"/>
          <p14:tracePt t="11571" x="8069263" y="5013325"/>
          <p14:tracePt t="11832" x="8031163" y="4999038"/>
          <p14:tracePt t="11841" x="7954963" y="4991100"/>
          <p14:tracePt t="11848" x="7902575" y="4960938"/>
          <p14:tracePt t="11856" x="7848600" y="4945063"/>
          <p14:tracePt t="11871" x="7794625" y="4945063"/>
          <p14:tracePt t="11888" x="7627938" y="4945063"/>
          <p14:tracePt t="11905" x="7521575" y="4945063"/>
          <p14:tracePt t="11921" x="7421563" y="4945063"/>
          <p14:tracePt t="11938" x="7331075" y="4914900"/>
          <p14:tracePt t="11955" x="7277100" y="4892675"/>
          <p14:tracePt t="11971" x="7162800" y="4854575"/>
          <p14:tracePt t="11988" x="7132638" y="4846638"/>
          <p14:tracePt t="12088" x="7116763" y="4846638"/>
          <p14:tracePt t="12097" x="7094538" y="4838700"/>
          <p14:tracePt t="12105" x="7070725" y="4838700"/>
          <p14:tracePt t="12121" x="7032625" y="4822825"/>
          <p14:tracePt t="12138" x="6994525" y="4822825"/>
          <p14:tracePt t="12155" x="6956425" y="4822825"/>
          <p14:tracePt t="12192" x="6950075" y="4822825"/>
          <p14:tracePt t="12208" x="6950075" y="4830763"/>
          <p14:tracePt t="12232" x="6942138" y="4830763"/>
          <p14:tracePt t="12240" x="6934200" y="4838700"/>
          <p14:tracePt t="12256" x="6911975" y="4846638"/>
          <p14:tracePt t="12272" x="6904038" y="4846638"/>
          <p14:tracePt t="12288" x="6896100" y="4846638"/>
          <p14:tracePt t="12472" x="6911975" y="4846638"/>
          <p14:tracePt t="12488" x="6918325" y="4846638"/>
          <p14:tracePt t="12496" x="6934200" y="4846638"/>
          <p14:tracePt t="12513" x="6942138" y="4854575"/>
          <p14:tracePt t="12528" x="6950075" y="4854575"/>
          <p14:tracePt t="12560" x="6956425" y="4854575"/>
          <p14:tracePt t="12568" x="6972300" y="4868863"/>
          <p14:tracePt t="12576" x="6980238" y="4868863"/>
          <p14:tracePt t="15072" x="6988175" y="4868863"/>
          <p14:tracePt t="15080" x="7116763" y="4868863"/>
          <p14:tracePt t="15089" x="7627938" y="4770438"/>
          <p14:tracePt t="15106" x="8564563" y="4549775"/>
          <p14:tracePt t="15123" x="8823325" y="4525963"/>
          <p14:tracePt t="15139" x="8847138" y="4525963"/>
          <p14:tracePt t="15160" x="8893175" y="4503738"/>
          <p14:tracePt t="15173" x="8999538" y="4473575"/>
          <p14:tracePt t="15189" x="9182100" y="4419600"/>
          <p14:tracePt t="15206" x="9228138" y="4403725"/>
          <p14:tracePt t="15280" x="9228138" y="4419600"/>
          <p14:tracePt t="15288" x="9228138" y="4479925"/>
          <p14:tracePt t="15297" x="9228138" y="4518025"/>
          <p14:tracePt t="15306" x="9204325" y="4556125"/>
          <p14:tracePt t="15323" x="9190038" y="4625975"/>
          <p14:tracePt t="15339" x="9166225" y="4694238"/>
          <p14:tracePt t="15356" x="9128125" y="4732338"/>
          <p14:tracePt t="15373" x="9090025" y="4762500"/>
          <p14:tracePt t="15389" x="9037638" y="4770438"/>
          <p14:tracePt t="15406" x="8975725" y="4770438"/>
          <p14:tracePt t="15423" x="8923338" y="4770438"/>
          <p14:tracePt t="15440" x="8831263" y="4732338"/>
          <p14:tracePt t="15456" x="8755063" y="4670425"/>
          <p14:tracePt t="15473" x="8648700" y="4610100"/>
          <p14:tracePt t="15489" x="8542338" y="4572000"/>
          <p14:tracePt t="15506" x="8450263" y="4549775"/>
          <p14:tracePt t="15523" x="8351838" y="4533900"/>
          <p14:tracePt t="15539" x="8229600" y="4533900"/>
          <p14:tracePt t="15556" x="8099425" y="4541838"/>
          <p14:tracePt t="15573" x="8023225" y="4587875"/>
          <p14:tracePt t="15589" x="7940675" y="4656138"/>
          <p14:tracePt t="15606" x="7886700" y="4740275"/>
          <p14:tracePt t="15624" x="7832725" y="4854575"/>
          <p14:tracePt t="15639" x="7810500" y="4868863"/>
          <p14:tracePt t="15737" x="7810500" y="4860925"/>
          <p14:tracePt t="15745" x="7810500" y="4838700"/>
          <p14:tracePt t="15756" x="7810500" y="4830763"/>
          <p14:tracePt t="15776" x="7810500" y="4808538"/>
          <p14:tracePt t="15789" x="7810500" y="4784725"/>
          <p14:tracePt t="15806" x="7826375" y="4754563"/>
          <p14:tracePt t="15823" x="7870825" y="4732338"/>
          <p14:tracePt t="15839" x="7894638" y="4732338"/>
          <p14:tracePt t="15856" x="7947025" y="4732338"/>
          <p14:tracePt t="15873" x="7954963" y="4732338"/>
          <p14:tracePt t="15890" x="7970838" y="4732338"/>
          <p14:tracePt t="15923" x="7978775" y="4732338"/>
          <p14:tracePt t="16160" x="7985125" y="4732338"/>
          <p14:tracePt t="16169" x="7993063" y="4724400"/>
          <p14:tracePt t="16185" x="8001000" y="4716463"/>
          <p14:tracePt t="16200" x="8001000" y="4702175"/>
          <p14:tracePt t="16280" x="8023225" y="4702175"/>
          <p14:tracePt t="16288" x="8039100" y="4724400"/>
          <p14:tracePt t="16296" x="8039100" y="4740275"/>
          <p14:tracePt t="16306" x="8047038" y="4746625"/>
          <p14:tracePt t="16369" x="8054975" y="4746625"/>
          <p14:tracePt t="16384" x="8061325" y="4746625"/>
          <p14:tracePt t="16392" x="8077200" y="4746625"/>
          <p14:tracePt t="16417" x="8085138" y="4746625"/>
          <p14:tracePt t="16424" x="8093075" y="4746625"/>
          <p14:tracePt t="16584" x="8085138" y="4762500"/>
          <p14:tracePt t="16592" x="8069263" y="4770438"/>
          <p14:tracePt t="16600" x="8047038" y="4778375"/>
          <p14:tracePt t="16608" x="8008938" y="4800600"/>
          <p14:tracePt t="16624" x="7932738" y="4830763"/>
          <p14:tracePt t="16640" x="7864475" y="4860925"/>
          <p14:tracePt t="16656" x="7832725" y="4868863"/>
          <p14:tracePt t="16673" x="7810500" y="4876800"/>
          <p14:tracePt t="16690" x="7788275" y="4892675"/>
          <p14:tracePt t="16752" x="7772400" y="4892675"/>
          <p14:tracePt t="16760" x="7750175" y="4899025"/>
          <p14:tracePt t="16768" x="7704138" y="4906963"/>
          <p14:tracePt t="16776" x="7658100" y="4922838"/>
          <p14:tracePt t="16790" x="7620000" y="4930775"/>
          <p14:tracePt t="16807" x="7489825" y="4945063"/>
          <p14:tracePt t="16824" x="7292975" y="4968875"/>
          <p14:tracePt t="16840" x="7178675" y="4983163"/>
          <p14:tracePt t="16857" x="7078663" y="5006975"/>
          <p14:tracePt t="16873" x="7018338" y="5013325"/>
          <p14:tracePt t="16890" x="7010400" y="5013325"/>
          <p14:tracePt t="17024" x="6994525" y="4983163"/>
          <p14:tracePt t="17032" x="6988175" y="4937125"/>
          <p14:tracePt t="17040" x="6988175" y="4914900"/>
          <p14:tracePt t="17057" x="6988175" y="4906963"/>
          <p14:tracePt t="17073" x="6988175" y="4792663"/>
          <p14:tracePt t="17090" x="6988175" y="4732338"/>
          <p14:tracePt t="17123" x="6988175" y="4724400"/>
          <p14:tracePt t="17140" x="6988175" y="4708525"/>
          <p14:tracePt t="17157" x="6988175" y="4702175"/>
          <p14:tracePt t="17192" x="6988175" y="4694238"/>
          <p14:tracePt t="17207" x="6994525" y="4678363"/>
          <p14:tracePt t="17224" x="7056438" y="4602163"/>
          <p14:tracePt t="17240" x="7116763" y="4549775"/>
          <p14:tracePt t="17257" x="7200900" y="4518025"/>
          <p14:tracePt t="17273" x="7315200" y="4503738"/>
          <p14:tracePt t="17290" x="7407275" y="4473575"/>
          <p14:tracePt t="17307" x="7489825" y="4441825"/>
          <p14:tracePt t="17323" x="7543800" y="4441825"/>
          <p14:tracePt t="17340" x="7573963" y="4441825"/>
          <p14:tracePt t="17357" x="7589838" y="4441825"/>
          <p14:tracePt t="17373" x="7612063" y="4441825"/>
          <p14:tracePt t="17390" x="7650163" y="4449763"/>
          <p14:tracePt t="17407" x="7704138" y="4457700"/>
          <p14:tracePt t="17423" x="7756525" y="4473575"/>
          <p14:tracePt t="17440" x="7826375" y="4479925"/>
          <p14:tracePt t="17457" x="7886700" y="4487863"/>
          <p14:tracePt t="17473" x="7902575" y="4503738"/>
          <p14:tracePt t="17544" x="7908925" y="4503738"/>
          <p14:tracePt t="17553" x="7908925" y="4511675"/>
          <p14:tracePt t="17560" x="7954963" y="4564063"/>
          <p14:tracePt t="17574" x="7970838" y="4594225"/>
          <p14:tracePt t="17590" x="7993063" y="4625975"/>
          <p14:tracePt t="17607" x="8061325" y="4724400"/>
          <p14:tracePt t="17623" x="8085138" y="4746625"/>
          <p14:tracePt t="17640" x="8123238" y="4816475"/>
          <p14:tracePt t="17704" x="8123238" y="4830763"/>
          <p14:tracePt t="17712" x="8123238" y="4846638"/>
          <p14:tracePt t="17724" x="8115300" y="4854575"/>
          <p14:tracePt t="17740" x="8023225" y="4860925"/>
          <p14:tracePt t="17757" x="7870825" y="4868863"/>
          <p14:tracePt t="17774" x="7673975" y="4884738"/>
          <p14:tracePt t="17790" x="7445375" y="4884738"/>
          <p14:tracePt t="17807" x="7056438" y="4884738"/>
          <p14:tracePt t="17824" x="6934200" y="4884738"/>
          <p14:tracePt t="17840" x="6651625" y="4884738"/>
          <p14:tracePt t="17857" x="6553200" y="4884738"/>
          <p14:tracePt t="17874" x="6515100" y="4884738"/>
          <p14:tracePt t="17890" x="6507163" y="4884738"/>
          <p14:tracePt t="17924" x="6507163" y="4846638"/>
          <p14:tracePt t="17940" x="6507163" y="4784725"/>
          <p14:tracePt t="17957" x="6523038" y="4694238"/>
          <p14:tracePt t="17973" x="6599238" y="4587875"/>
          <p14:tracePt t="17990" x="6659563" y="4518025"/>
          <p14:tracePt t="18007" x="6804025" y="4419600"/>
          <p14:tracePt t="18024" x="6918325" y="4365625"/>
          <p14:tracePt t="18040" x="7040563" y="4335463"/>
          <p14:tracePt t="18057" x="7223125" y="4321175"/>
          <p14:tracePt t="18074" x="7445375" y="4321175"/>
          <p14:tracePt t="18090" x="7688263" y="4321175"/>
          <p14:tracePt t="18107" x="7962900" y="4321175"/>
          <p14:tracePt t="18124" x="8183563" y="4321175"/>
          <p14:tracePt t="18140" x="8412163" y="4343400"/>
          <p14:tracePt t="18157" x="8626475" y="4403725"/>
          <p14:tracePt t="18174" x="8732838" y="4435475"/>
          <p14:tracePt t="18190" x="8740775" y="4435475"/>
          <p14:tracePt t="22712" x="8732838" y="4435475"/>
          <p14:tracePt t="22720" x="8678863" y="4435475"/>
          <p14:tracePt t="22728" x="8626475" y="4435475"/>
          <p14:tracePt t="22742" x="8556625" y="4419600"/>
          <p14:tracePt t="22759" x="8496300" y="4419600"/>
          <p14:tracePt t="22775" x="8397875" y="4419600"/>
          <p14:tracePt t="22792" x="8191500" y="4351338"/>
          <p14:tracePt t="22809" x="8031163" y="4351338"/>
          <p14:tracePt t="23280" x="8023225" y="4351338"/>
          <p14:tracePt t="23288" x="8001000" y="4351338"/>
          <p14:tracePt t="23296" x="8001000" y="4359275"/>
          <p14:tracePt t="23344" x="7993063" y="4359275"/>
          <p14:tracePt t="26112" x="7978775" y="4313238"/>
          <p14:tracePt t="26121" x="7962900" y="4183063"/>
          <p14:tracePt t="26128" x="7848600" y="3894138"/>
          <p14:tracePt t="26144" x="7437438" y="3178175"/>
          <p14:tracePt t="26160" x="6918325" y="2506663"/>
          <p14:tracePt t="26177" x="6416675" y="2117725"/>
          <p14:tracePt t="26193" x="6248400" y="2057400"/>
          <p14:tracePt t="26210" x="6232525" y="2049463"/>
          <p14:tracePt t="26632" x="6264275" y="2065338"/>
          <p14:tracePt t="26640" x="6430963" y="2446338"/>
          <p14:tracePt t="26648" x="6683375" y="3009900"/>
          <p14:tracePt t="26660" x="6926263" y="3521075"/>
          <p14:tracePt t="26677" x="7223125" y="4275138"/>
          <p14:tracePt t="26694" x="7383463" y="4792663"/>
          <p14:tracePt t="26710" x="7513638" y="5249863"/>
          <p14:tracePt t="26727" x="7597775" y="5562600"/>
          <p14:tracePt t="26952" x="7589838" y="5562600"/>
          <p14:tracePt t="26960" x="7513638" y="5562600"/>
          <p14:tracePt t="26968" x="7421563" y="5546725"/>
          <p14:tracePt t="26977" x="7254875" y="5546725"/>
          <p14:tracePt t="26994" x="6607175" y="5584825"/>
          <p14:tracePt t="27010" x="5905500" y="5584825"/>
          <p14:tracePt t="27027" x="5181600" y="5584825"/>
          <p14:tracePt t="27044" x="4579938" y="5584825"/>
          <p14:tracePt t="27060" x="4144963" y="5584825"/>
          <p14:tracePt t="27077" x="3870325" y="5584825"/>
          <p14:tracePt t="27094" x="3787775" y="5584825"/>
          <p14:tracePt t="27152" x="3802063" y="5584825"/>
          <p14:tracePt t="27160" x="3817938" y="5584825"/>
          <p14:tracePt t="27169" x="3832225" y="5584825"/>
          <p14:tracePt t="27184" x="3840163" y="5584825"/>
          <p14:tracePt t="27194" x="3848100" y="5584825"/>
          <p14:tracePt t="27210" x="3856038" y="5592763"/>
          <p14:tracePt t="27705" x="3863975" y="5600700"/>
          <p14:tracePt t="27712" x="3863975" y="5608638"/>
          <p14:tracePt t="31424" x="3870325" y="5608638"/>
          <p14:tracePt t="31432" x="3878263" y="5608638"/>
          <p14:tracePt t="31457" x="3894138" y="5608638"/>
          <p14:tracePt t="31464" x="3970338" y="5592763"/>
          <p14:tracePt t="31473" x="4106863" y="5546725"/>
          <p14:tracePt t="31480" x="4237038" y="5494338"/>
          <p14:tracePt t="31496" x="4305300" y="5464175"/>
          <p14:tracePt t="31512" x="4313238" y="5456238"/>
          <p14:tracePt t="31529" x="4351338" y="5364163"/>
          <p14:tracePt t="31545" x="4487863" y="5235575"/>
          <p14:tracePt t="31562" x="4503738" y="5227638"/>
          <p14:tracePt t="31579" x="4511675" y="5211763"/>
          <p14:tracePt t="31595" x="4556125" y="5059363"/>
          <p14:tracePt t="31612" x="4556125" y="4975225"/>
          <p14:tracePt t="31629" x="4556125" y="4968875"/>
          <p14:tracePt t="31632" x="4556125" y="4960938"/>
          <p14:tracePt t="31645" x="4556125" y="4953000"/>
          <p14:tracePt t="31662" x="4564063" y="4892675"/>
          <p14:tracePt t="31679" x="4564063" y="4884738"/>
          <p14:tracePt t="31776" x="4564063" y="4914900"/>
          <p14:tracePt t="31784" x="4564063" y="4922838"/>
          <p14:tracePt t="31795" x="4564063" y="4930775"/>
          <p14:tracePt t="31832" x="4556125" y="4930775"/>
          <p14:tracePt t="31840" x="4533900" y="4930775"/>
          <p14:tracePt t="31848" x="4518025" y="4930775"/>
          <p14:tracePt t="31862" x="4503738" y="4914900"/>
          <p14:tracePt t="31880" x="4465638" y="4914900"/>
          <p14:tracePt t="31896" x="4457700" y="4906963"/>
          <p14:tracePt t="31929" x="4449763" y="4906963"/>
          <p14:tracePt t="31952" x="4435475" y="4906963"/>
          <p14:tracePt t="31962" x="4419600" y="4899025"/>
          <p14:tracePt t="31979" x="4403725" y="4899025"/>
          <p14:tracePt t="31995" x="4389438" y="4899025"/>
          <p14:tracePt t="32012" x="4365625" y="4899025"/>
          <p14:tracePt t="32028" x="4351338" y="4899025"/>
          <p14:tracePt t="32045" x="4335463" y="4899025"/>
          <p14:tracePt t="32062" x="4321175" y="4892675"/>
          <p14:tracePt t="32078" x="4305300" y="4892675"/>
          <p14:tracePt t="32095" x="4267200" y="4899025"/>
          <p14:tracePt t="32112" x="4259263" y="4906963"/>
          <p14:tracePt t="32129" x="4244975" y="4922838"/>
          <p14:tracePt t="32145" x="4244975" y="4930775"/>
          <p14:tracePt t="32680" x="4327525" y="4884738"/>
          <p14:tracePt t="32688" x="4397375" y="4816475"/>
          <p14:tracePt t="32697" x="4419600" y="4784725"/>
          <p14:tracePt t="32712" x="4427538" y="4732338"/>
          <p14:tracePt t="32729" x="4449763" y="4587875"/>
          <p14:tracePt t="32746" x="4449763" y="4556125"/>
          <p14:tracePt t="32779" x="4449763" y="4473575"/>
          <p14:tracePt t="32796" x="4449763" y="4449763"/>
          <p14:tracePt t="32896" x="4457700" y="4449763"/>
          <p14:tracePt t="32912" x="4465638" y="4457700"/>
          <p14:tracePt t="32920" x="4473575" y="4465638"/>
          <p14:tracePt t="32929" x="4479925" y="4495800"/>
          <p14:tracePt t="32946" x="4479925" y="4533900"/>
          <p14:tracePt t="32962" x="4487863" y="4579938"/>
          <p14:tracePt t="32979" x="4487863" y="4587875"/>
          <p14:tracePt t="32995" x="4495800" y="4610100"/>
          <p14:tracePt t="33012" x="4503738" y="4632325"/>
          <p14:tracePt t="33029" x="4503738" y="4640263"/>
          <p14:tracePt t="33144" x="4503738" y="4648200"/>
          <p14:tracePt t="33152" x="4503738" y="4656138"/>
          <p14:tracePt t="33168" x="4503738" y="4664075"/>
          <p14:tracePt t="33184" x="4503738" y="4670425"/>
          <p14:tracePt t="33196" x="4495800" y="4670425"/>
          <p14:tracePt t="33224" x="4495800" y="4678363"/>
          <p14:tracePt t="33232" x="4495800" y="4694238"/>
          <p14:tracePt t="33246" x="4495800" y="4702175"/>
          <p14:tracePt t="33263" x="4495800" y="4724400"/>
          <p14:tracePt t="33279" x="4518025" y="4784725"/>
          <p14:tracePt t="33296" x="4579938" y="4854575"/>
          <p14:tracePt t="33313" x="4640263" y="4914900"/>
          <p14:tracePt t="33329" x="4708525" y="4953000"/>
          <p14:tracePt t="33346" x="4732338" y="4968875"/>
          <p14:tracePt t="33408" x="4740275" y="4960938"/>
          <p14:tracePt t="33416" x="4740275" y="4953000"/>
          <p14:tracePt t="33424" x="4740275" y="4945063"/>
          <p14:tracePt t="33432" x="4740275" y="4930775"/>
          <p14:tracePt t="33744" x="4740275" y="4937125"/>
          <p14:tracePt t="33848" x="4746625" y="4937125"/>
          <p14:tracePt t="33856" x="4746625" y="4914900"/>
          <p14:tracePt t="33864" x="4770438" y="4884738"/>
          <p14:tracePt t="33880" x="4778375" y="4792663"/>
          <p14:tracePt t="33896" x="4816475" y="4702175"/>
          <p14:tracePt t="33913" x="4854575" y="4618038"/>
          <p14:tracePt t="33930" x="4884738" y="4556125"/>
          <p14:tracePt t="33946" x="4899025" y="4533900"/>
          <p14:tracePt t="33984" x="4906963" y="4525963"/>
          <p14:tracePt t="34056" x="4914900" y="4525963"/>
          <p14:tracePt t="34064" x="4937125" y="4525963"/>
          <p14:tracePt t="34072" x="4953000" y="4525963"/>
          <p14:tracePt t="34081" x="4960938" y="4525963"/>
          <p14:tracePt t="34096" x="4999038" y="4533900"/>
          <p14:tracePt t="34113" x="5037138" y="4556125"/>
          <p14:tracePt t="34130" x="5083175" y="4594225"/>
          <p14:tracePt t="34146" x="5121275" y="4640263"/>
          <p14:tracePt t="34184" x="5121275" y="4648200"/>
          <p14:tracePt t="34192" x="5121275" y="4670425"/>
          <p14:tracePt t="34200" x="5121275" y="4678363"/>
          <p14:tracePt t="34216" x="5121275" y="4694238"/>
          <p14:tracePt t="34230" x="5121275" y="4724400"/>
          <p14:tracePt t="34246" x="5121275" y="4754563"/>
          <p14:tracePt t="34264" x="5121275" y="4816475"/>
          <p14:tracePt t="34280" x="5121275" y="4830763"/>
          <p14:tracePt t="34296" x="5121275" y="4838700"/>
          <p14:tracePt t="34313" x="5121275" y="4846638"/>
          <p14:tracePt t="34352" x="5113338" y="4846638"/>
          <p14:tracePt t="34360" x="5113338" y="4838700"/>
          <p14:tracePt t="34368" x="5105400" y="4830763"/>
          <p14:tracePt t="34380" x="5105400" y="4822825"/>
          <p14:tracePt t="34396" x="5097463" y="4792663"/>
          <p14:tracePt t="34413" x="5097463" y="4784725"/>
          <p14:tracePt t="34430" x="5097463" y="4770438"/>
          <p14:tracePt t="34446" x="5097463" y="4762500"/>
          <p14:tracePt t="34464" x="5097463" y="4746625"/>
          <p14:tracePt t="34497" x="5089525" y="4740275"/>
          <p14:tracePt t="34568" x="5083175" y="4740275"/>
          <p14:tracePt t="35008" x="5067300" y="4754563"/>
          <p14:tracePt t="35016" x="5067300" y="4770438"/>
          <p14:tracePt t="35025" x="5051425" y="4792663"/>
          <p14:tracePt t="35032" x="5051425" y="4822825"/>
          <p14:tracePt t="35047" x="5029200" y="4899025"/>
          <p14:tracePt t="35064" x="4968875" y="5097463"/>
          <p14:tracePt t="35080" x="4906963" y="5219700"/>
          <p14:tracePt t="35097" x="4876800" y="5303838"/>
          <p14:tracePt t="35113" x="4854575" y="5356225"/>
          <p14:tracePt t="35130" x="4838700" y="5394325"/>
          <p14:tracePt t="35147" x="4816475" y="5410200"/>
          <p14:tracePt t="35163" x="4784725" y="5432425"/>
          <p14:tracePt t="35180" x="4732338" y="5456238"/>
          <p14:tracePt t="35197" x="4648200" y="5464175"/>
          <p14:tracePt t="35213" x="4533900" y="5464175"/>
          <p14:tracePt t="35230" x="4427538" y="5464175"/>
          <p14:tracePt t="35247" x="4313238" y="5432425"/>
          <p14:tracePt t="35264" x="4275138" y="5402263"/>
          <p14:tracePt t="35312" x="4283075" y="5402263"/>
          <p14:tracePt t="35320" x="4305300" y="5402263"/>
          <p14:tracePt t="35330" x="4335463" y="5402263"/>
          <p14:tracePt t="35347" x="4397375" y="5402263"/>
          <p14:tracePt t="35363" x="4495800" y="5380038"/>
          <p14:tracePt t="35380" x="4587875" y="5372100"/>
          <p14:tracePt t="35397" x="4686300" y="5341938"/>
          <p14:tracePt t="35413" x="4694238" y="5326063"/>
          <p14:tracePt t="35447" x="4694238" y="5303838"/>
          <p14:tracePt t="35463" x="4587875" y="5280025"/>
          <p14:tracePt t="35480" x="4427538" y="5273675"/>
          <p14:tracePt t="35497" x="4305300" y="5273675"/>
          <p14:tracePt t="35513" x="4267200" y="5273675"/>
          <p14:tracePt t="35547" x="4283075" y="5273675"/>
          <p14:tracePt t="35564" x="4343400" y="5273675"/>
          <p14:tracePt t="35580" x="4427538" y="5273675"/>
          <p14:tracePt t="35597" x="4518025" y="5273675"/>
          <p14:tracePt t="35614" x="4549775" y="5273675"/>
          <p14:tracePt t="35630" x="4572000" y="5241925"/>
          <p14:tracePt t="35648" x="4579938" y="5173663"/>
          <p14:tracePt t="35663" x="4579938" y="5159375"/>
          <p14:tracePt t="35680" x="4579938" y="5105400"/>
          <p14:tracePt t="35697" x="4579938" y="5097463"/>
          <p14:tracePt t="35713" x="4587875" y="5089525"/>
          <p14:tracePt t="35730" x="4594225" y="5083175"/>
          <p14:tracePt t="35747" x="4602163" y="5083175"/>
          <p14:tracePt t="35780" x="4618038" y="5083175"/>
          <p14:tracePt t="35800" x="4625975" y="5083175"/>
          <p14:tracePt t="35832" x="4632325" y="5089525"/>
          <p14:tracePt t="35904" x="4632325" y="5075238"/>
          <p14:tracePt t="35912" x="4632325" y="5067300"/>
          <p14:tracePt t="35928" x="4632325" y="5059363"/>
          <p14:tracePt t="35936" x="4640263" y="5045075"/>
          <p14:tracePt t="35947" x="4640263" y="5037138"/>
          <p14:tracePt t="36032" x="4640263" y="5045075"/>
          <p14:tracePt t="36040" x="4640263" y="5083175"/>
          <p14:tracePt t="36048" x="4640263" y="5113338"/>
          <p14:tracePt t="36064" x="4594225" y="5249863"/>
          <p14:tracePt t="36080" x="4503738" y="5394325"/>
          <p14:tracePt t="36097" x="4381500" y="5554663"/>
          <p14:tracePt t="36114" x="4297363" y="5654675"/>
          <p14:tracePt t="36130" x="4267200" y="5692775"/>
          <p14:tracePt t="36176" x="4267200" y="5699125"/>
          <p14:tracePt t="36184" x="4283075" y="5661025"/>
          <p14:tracePt t="36197" x="4289425" y="5622925"/>
          <p14:tracePt t="36214" x="4313238" y="5486400"/>
          <p14:tracePt t="36230" x="4343400" y="5341938"/>
          <p14:tracePt t="36248" x="4389438" y="5197475"/>
          <p14:tracePt t="36264" x="4397375" y="5181600"/>
          <p14:tracePt t="36304" x="4403725" y="5173663"/>
          <p14:tracePt t="36314" x="4411663" y="5173663"/>
          <p14:tracePt t="36330" x="4487863" y="5265738"/>
          <p14:tracePt t="36347" x="4594225" y="5394325"/>
          <p14:tracePt t="36364" x="4830763" y="5554663"/>
          <p14:tracePt t="36380" x="4999038" y="5630863"/>
          <p14:tracePt t="36397" x="5067300" y="5638800"/>
          <p14:tracePt t="36414" x="5075238" y="5638800"/>
          <p14:tracePt t="36430" x="5083175" y="5622925"/>
          <p14:tracePt t="36447" x="5037138" y="5478463"/>
          <p14:tracePt t="36464" x="4953000" y="5364163"/>
          <p14:tracePt t="36480" x="4899025" y="5295900"/>
          <p14:tracePt t="36497" x="4884738" y="5280025"/>
          <p14:tracePt t="36584" x="4884738" y="5295900"/>
          <p14:tracePt t="36593" x="4884738" y="5303838"/>
          <p14:tracePt t="36600" x="4884738" y="5311775"/>
          <p14:tracePt t="36648" x="4876800" y="5326063"/>
          <p14:tracePt t="36664" x="4868863" y="5326063"/>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37263" y="1846924"/>
            <a:ext cx="5849048" cy="2800767"/>
          </a:xfrm>
          <a:prstGeom prst="rect">
            <a:avLst/>
          </a:prstGeom>
          <a:solidFill>
            <a:schemeClr val="bg1"/>
          </a:solid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The mean number of accidents per month at a certain intersection is 3. What is the probability that in any given month four accidents will occur at this intersection</a:t>
            </a:r>
            <a:r>
              <a:rPr lang="en-US" sz="24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defRPr/>
            </a:pPr>
            <a:endParaRPr lang="en-US" sz="2400" dirty="0"/>
          </a:p>
        </p:txBody>
      </p:sp>
      <p:pic>
        <p:nvPicPr>
          <p:cNvPr id="11" name="Picture 10" descr="C:\Documents and Settings\Lyn\Local Settings\Temporary Internet Files\Content.IE5\NA0VVPWD\MCTN00571_0000[1].wmf"/>
          <p:cNvPicPr>
            <a:picLocks noChangeAspect="1" noChangeArrowheads="1"/>
          </p:cNvPicPr>
          <p:nvPr/>
        </p:nvPicPr>
        <p:blipFill>
          <a:blip r:embed="rId3" cstate="print"/>
          <a:srcRect/>
          <a:stretch>
            <a:fillRect/>
          </a:stretch>
        </p:blipFill>
        <p:spPr bwMode="auto">
          <a:xfrm>
            <a:off x="3689437" y="3434841"/>
            <a:ext cx="1878012" cy="1212850"/>
          </a:xfrm>
          <a:prstGeom prst="rect">
            <a:avLst/>
          </a:prstGeom>
          <a:solidFill>
            <a:schemeClr val="bg1"/>
          </a:solidFill>
          <a:ln w="9525">
            <a:noFill/>
            <a:miter lim="800000"/>
            <a:headEnd/>
            <a:tailEnd/>
          </a:ln>
        </p:spPr>
      </p:pic>
      <p:sp>
        <p:nvSpPr>
          <p:cNvPr id="10" name="TextBox 9"/>
          <p:cNvSpPr txBox="1"/>
          <p:nvPr/>
        </p:nvSpPr>
        <p:spPr>
          <a:xfrm>
            <a:off x="6911390" y="3025603"/>
            <a:ext cx="4016466" cy="1015663"/>
          </a:xfrm>
          <a:prstGeom prst="rect">
            <a:avLst/>
          </a:prstGeom>
          <a:solidFill>
            <a:schemeClr val="bg1"/>
          </a:solidFill>
        </p:spPr>
        <p:txBody>
          <a:bodyPr wrap="square" rtlCol="0">
            <a:spAutoFit/>
          </a:bodyPr>
          <a:lstStyle/>
          <a:p>
            <a:pPr algn="r">
              <a:defRPr/>
            </a:pPr>
            <a:r>
              <a:rPr lang="ar-EG" sz="2000" dirty="0"/>
              <a:t>متوسط ​​عدد الحوادث شهريًا عند تقاطع معين هو 3. ما احتمال وقوع أربع حوادث في أي شهر عند هذا التقاطع؟</a:t>
            </a:r>
            <a:endParaRPr lang="en-US" sz="2000" dirty="0"/>
          </a:p>
        </p:txBody>
      </p:sp>
    </p:spTree>
    <p:extLst>
      <p:ext uri="{BB962C8B-B14F-4D97-AF65-F5344CB8AC3E}">
        <p14:creationId xmlns:p14="http://schemas.microsoft.com/office/powerpoint/2010/main" val="2186161561"/>
      </p:ext>
    </p:extLst>
  </p:cSld>
  <p:clrMapOvr>
    <a:masterClrMapping/>
  </p:clrMapOvr>
  <mc:AlternateContent xmlns:mc="http://schemas.openxmlformats.org/markup-compatibility/2006" xmlns:p14="http://schemas.microsoft.com/office/powerpoint/2010/main">
    <mc:Choice Requires="p14">
      <p:transition p14:dur="10" advTm="37800"/>
    </mc:Choice>
    <mc:Fallback xmlns="">
      <p:transition advTm="37800"/>
    </mc:Fallback>
  </mc:AlternateContent>
  <p:timing>
    <p:tnLst>
      <p:par>
        <p:cTn id="1" dur="indefinite" restart="never" nodeType="tmRoot"/>
      </p:par>
    </p:tnLst>
  </p:timing>
  <p:extLst mod="1">
    <p:ext uri="{3A86A75C-4F4B-4683-9AE1-C65F6400EC91}">
      <p14:laserTraceLst xmlns:p14="http://schemas.microsoft.com/office/powerpoint/2010/main">
        <p14:tracePtLst>
          <p14:tracePt t="455" x="4876800" y="5334000"/>
          <p14:tracePt t="463" x="4899025" y="5341938"/>
          <p14:tracePt t="471" x="4945063" y="5341938"/>
          <p14:tracePt t="488" x="5173663" y="5341938"/>
          <p14:tracePt t="504" x="5959475" y="5372100"/>
          <p14:tracePt t="521" x="6561138" y="5418138"/>
          <p14:tracePt t="647" x="6569075" y="5418138"/>
          <p14:tracePt t="656" x="6553200" y="5432425"/>
          <p14:tracePt t="663" x="6515100" y="5448300"/>
          <p14:tracePt t="672" x="6446838" y="5470525"/>
          <p14:tracePt t="688" x="6278563" y="5470525"/>
          <p14:tracePt t="704" x="6103938" y="5448300"/>
          <p14:tracePt t="721" x="5883275" y="5380038"/>
          <p14:tracePt t="738" x="5638800" y="5227638"/>
          <p14:tracePt t="754" x="5257800" y="4922838"/>
          <p14:tracePt t="771" x="4708525" y="4518025"/>
          <p14:tracePt t="788" x="4106863" y="4046538"/>
          <p14:tracePt t="804" x="3527425" y="3565525"/>
          <p14:tracePt t="821" x="3124200" y="3146425"/>
          <p14:tracePt t="839" x="2667000" y="2590800"/>
          <p14:tracePt t="854" x="2568575" y="2438400"/>
          <p14:tracePt t="871" x="2422525" y="2141538"/>
          <p14:tracePt t="888" x="2408238" y="2019300"/>
          <p14:tracePt t="904" x="2408238" y="1973263"/>
          <p14:tracePt t="2151" x="2422525" y="1973263"/>
          <p14:tracePt t="2159" x="2484438" y="1989138"/>
          <p14:tracePt t="2172" x="2514600" y="1997075"/>
          <p14:tracePt t="2188" x="2613025" y="2027238"/>
          <p14:tracePt t="2205" x="2773363" y="2035175"/>
          <p14:tracePt t="2222" x="2865438" y="2035175"/>
          <p14:tracePt t="2238" x="2873375" y="2035175"/>
          <p14:tracePt t="2767" x="2873375" y="2041525"/>
          <p14:tracePt t="2783" x="2879725" y="2049463"/>
          <p14:tracePt t="2791" x="2887663" y="2057400"/>
          <p14:tracePt t="2799" x="2911475" y="2111375"/>
          <p14:tracePt t="2807" x="2949575" y="2201863"/>
          <p14:tracePt t="2822" x="3025775" y="2324100"/>
          <p14:tracePt t="2839" x="3070225" y="2378075"/>
          <p14:tracePt t="2855" x="3124200" y="2392363"/>
          <p14:tracePt t="2872" x="3192463" y="2408238"/>
          <p14:tracePt t="2888" x="3276600" y="2438400"/>
          <p14:tracePt t="2905" x="3284538" y="2438400"/>
          <p14:tracePt t="3495" x="3268663" y="2438400"/>
          <p14:tracePt t="3503" x="3246438" y="2438400"/>
          <p14:tracePt t="3511" x="3222625" y="2430463"/>
          <p14:tracePt t="3522" x="3208338" y="2430463"/>
          <p14:tracePt t="3539" x="3170238" y="2430463"/>
          <p14:tracePt t="3555" x="3094038" y="2378075"/>
          <p14:tracePt t="5136" x="3124200" y="2378075"/>
          <p14:tracePt t="5143" x="3200400" y="2400300"/>
          <p14:tracePt t="5156" x="3284538" y="2416175"/>
          <p14:tracePt t="5173" x="3551238" y="2460625"/>
          <p14:tracePt t="5189" x="3970338" y="2460625"/>
          <p14:tracePt t="5207" x="4465638" y="2460625"/>
          <p14:tracePt t="5223" x="4702175" y="2460625"/>
          <p14:tracePt t="5239" x="4906963" y="2446338"/>
          <p14:tracePt t="5256" x="5051425" y="2430463"/>
          <p14:tracePt t="5273" x="5135563" y="2392363"/>
          <p14:tracePt t="5289" x="5197475" y="2362200"/>
          <p14:tracePt t="5306" x="5265738" y="2339975"/>
          <p14:tracePt t="5323" x="5311775" y="2316163"/>
          <p14:tracePt t="5339" x="5364163" y="2293938"/>
          <p14:tracePt t="5356" x="5486400" y="2255838"/>
          <p14:tracePt t="5373" x="5608638" y="2232025"/>
          <p14:tracePt t="5389" x="5761038" y="2217738"/>
          <p14:tracePt t="5406" x="5997575" y="2209800"/>
          <p14:tracePt t="5423" x="6111875" y="2209800"/>
          <p14:tracePt t="5439" x="6188075" y="2209800"/>
          <p14:tracePt t="5456" x="6232525" y="2209800"/>
          <p14:tracePt t="5551" x="6256338" y="2209800"/>
          <p14:tracePt t="5559" x="6270625" y="2209800"/>
          <p14:tracePt t="5573" x="6294438" y="2209800"/>
          <p14:tracePt t="5590" x="6438900" y="2209800"/>
          <p14:tracePt t="5607" x="6537325" y="2209800"/>
          <p14:tracePt t="5623" x="6727825" y="2209800"/>
          <p14:tracePt t="5639" x="6842125" y="2209800"/>
          <p14:tracePt t="5656" x="6880225" y="2209800"/>
          <p14:tracePt t="5673" x="6988175" y="2209800"/>
          <p14:tracePt t="5690" x="7002463" y="2209800"/>
          <p14:tracePt t="5775" x="7010400" y="2209800"/>
          <p14:tracePt t="5791" x="7018338" y="2209800"/>
          <p14:tracePt t="5831" x="7026275" y="2209800"/>
          <p14:tracePt t="5840" x="7040563" y="2209800"/>
          <p14:tracePt t="5847" x="7094538" y="2209800"/>
          <p14:tracePt t="5856" x="7140575" y="2209800"/>
          <p14:tracePt t="5873" x="7231063" y="2209800"/>
          <p14:tracePt t="5890" x="7345363" y="2209800"/>
          <p14:tracePt t="5906" x="7429500" y="2209800"/>
          <p14:tracePt t="5923" x="7459663" y="2209800"/>
          <p14:tracePt t="5940" x="7475538" y="2209800"/>
          <p14:tracePt t="5999" x="7483475" y="2209800"/>
          <p14:tracePt t="6008" x="7513638" y="2209800"/>
          <p14:tracePt t="6015" x="7535863" y="2209800"/>
          <p14:tracePt t="6022" x="7559675" y="2209800"/>
          <p14:tracePt t="6039" x="7688263" y="2209800"/>
          <p14:tracePt t="6056" x="7832725" y="2209800"/>
          <p14:tracePt t="6072" x="7993063" y="2209800"/>
          <p14:tracePt t="6089" x="8251825" y="2209800"/>
          <p14:tracePt t="6106" x="8359775" y="2217738"/>
          <p14:tracePt t="6123" x="8450263" y="2217738"/>
          <p14:tracePt t="6139" x="8466138" y="2217738"/>
          <p14:tracePt t="6231" x="8474075" y="2217738"/>
          <p14:tracePt t="6239" x="8496300" y="2217738"/>
          <p14:tracePt t="6247" x="8504238" y="2217738"/>
          <p14:tracePt t="6263" x="8518525" y="2217738"/>
          <p14:tracePt t="6273" x="8526463" y="2217738"/>
          <p14:tracePt t="6289" x="8618538" y="2217738"/>
          <p14:tracePt t="6306" x="8670925" y="2217738"/>
          <p14:tracePt t="6323" x="8740775" y="2209800"/>
          <p14:tracePt t="6339" x="8778875" y="2209800"/>
          <p14:tracePt t="6356" x="8785225" y="2209800"/>
          <p14:tracePt t="6440" x="8809038" y="2209800"/>
          <p14:tracePt t="6447" x="8839200" y="2209800"/>
          <p14:tracePt t="6456" x="8869363" y="2209800"/>
          <p14:tracePt t="6473" x="8931275" y="2217738"/>
          <p14:tracePt t="6490" x="9051925" y="2232025"/>
          <p14:tracePt t="6506" x="9083675" y="2232025"/>
          <p14:tracePt t="6679" x="9075738" y="2232025"/>
          <p14:tracePt t="6687" x="8999538" y="2232025"/>
          <p14:tracePt t="6695" x="8907463" y="2217738"/>
          <p14:tracePt t="6707" x="8816975" y="2209800"/>
          <p14:tracePt t="6723" x="8289925" y="2232025"/>
          <p14:tracePt t="6740" x="7513638" y="2316163"/>
          <p14:tracePt t="6757" x="6645275" y="2316163"/>
          <p14:tracePt t="6760" x="6188075" y="2316163"/>
          <p14:tracePt t="6773" x="5761038" y="2316163"/>
          <p14:tracePt t="6791" x="4564063" y="2316163"/>
          <p14:tracePt t="6807" x="3932238" y="2346325"/>
          <p14:tracePt t="6823" x="3352800" y="2370138"/>
          <p14:tracePt t="6840" x="2879725" y="2408238"/>
          <p14:tracePt t="6857" x="2560638" y="2430463"/>
          <p14:tracePt t="6873" x="2339975" y="2446338"/>
          <p14:tracePt t="6890" x="2141538" y="2454275"/>
          <p14:tracePt t="6907" x="1981200" y="2476500"/>
          <p14:tracePt t="6923" x="1889125" y="2476500"/>
          <p14:tracePt t="6940" x="1828800" y="2476500"/>
          <p14:tracePt t="6957" x="1744663" y="2476500"/>
          <p14:tracePt t="6973" x="1676400" y="2476500"/>
          <p14:tracePt t="6991" x="1600200" y="2476500"/>
          <p14:tracePt t="7007" x="1562100" y="2498725"/>
          <p14:tracePt t="7023" x="1539875" y="2522538"/>
          <p14:tracePt t="7040" x="1508125" y="2568575"/>
          <p14:tracePt t="7057" x="1485900" y="2674938"/>
          <p14:tracePt t="7073" x="1477963" y="2811463"/>
          <p14:tracePt t="7090" x="1477963" y="2917825"/>
          <p14:tracePt t="7107" x="1501775" y="2987675"/>
          <p14:tracePt t="7123" x="1531938" y="3017838"/>
          <p14:tracePt t="7140" x="1539875" y="3025775"/>
          <p14:tracePt t="7157" x="1570038" y="3032125"/>
          <p14:tracePt t="7173" x="1622425" y="3032125"/>
          <p14:tracePt t="7191" x="1736725" y="3032125"/>
          <p14:tracePt t="7206" x="1851025" y="3009900"/>
          <p14:tracePt t="7223" x="1965325" y="2979738"/>
          <p14:tracePt t="7239" x="2095500" y="2911475"/>
          <p14:tracePt t="7256" x="2171700" y="2887663"/>
          <p14:tracePt t="7273" x="2217738" y="2865438"/>
          <p14:tracePt t="7290" x="2225675" y="2865438"/>
          <p14:tracePt t="7324" x="2247900" y="2857500"/>
          <p14:tracePt t="7340" x="2308225" y="2857500"/>
          <p14:tracePt t="7357" x="2446338" y="2857500"/>
          <p14:tracePt t="7374" x="2651125" y="2857500"/>
          <p14:tracePt t="7390" x="2941638" y="2857500"/>
          <p14:tracePt t="7407" x="3124200" y="2857500"/>
          <p14:tracePt t="7423" x="3216275" y="2857500"/>
          <p14:tracePt t="7440" x="3230563" y="2857500"/>
          <p14:tracePt t="7527" x="3268663" y="2873375"/>
          <p14:tracePt t="7536" x="3330575" y="2887663"/>
          <p14:tracePt t="7543" x="3398838" y="2903538"/>
          <p14:tracePt t="7557" x="3497263" y="2933700"/>
          <p14:tracePt t="7574" x="3749675" y="2994025"/>
          <p14:tracePt t="7591" x="4000500" y="3032125"/>
          <p14:tracePt t="7607" x="4144963" y="3055938"/>
          <p14:tracePt t="7624" x="4168775" y="3055938"/>
          <p14:tracePt t="7687" x="4160838" y="3055938"/>
          <p14:tracePt t="7695" x="4130675" y="3017838"/>
          <p14:tracePt t="7707" x="4098925" y="3001963"/>
          <p14:tracePt t="7724" x="4084638" y="2987675"/>
          <p14:tracePt t="7740" x="4008438" y="2971800"/>
          <p14:tracePt t="7757" x="3908425" y="2955925"/>
          <p14:tracePt t="7760" x="3825875" y="2955925"/>
          <p14:tracePt t="7774" x="3749675" y="2955925"/>
          <p14:tracePt t="7791" x="3513138" y="2955925"/>
          <p14:tracePt t="7807" x="3429000" y="2955925"/>
          <p14:tracePt t="7824" x="3413125" y="2955925"/>
          <p14:tracePt t="7863" x="3406775" y="2949575"/>
          <p14:tracePt t="7879" x="3406775" y="2933700"/>
          <p14:tracePt t="7890" x="3413125" y="2895600"/>
          <p14:tracePt t="7907" x="3444875" y="2865438"/>
          <p14:tracePt t="7924" x="3489325" y="2803525"/>
          <p14:tracePt t="7940" x="3543300" y="2759075"/>
          <p14:tracePt t="7957" x="3603625" y="2727325"/>
          <p14:tracePt t="7974" x="3649663" y="2697163"/>
          <p14:tracePt t="7991" x="3687763" y="2674938"/>
          <p14:tracePt t="8071" x="3711575" y="2674938"/>
          <p14:tracePt t="8079" x="3763963" y="2674938"/>
          <p14:tracePt t="8090" x="3802063" y="2674938"/>
          <p14:tracePt t="8107" x="3962400" y="2697163"/>
          <p14:tracePt t="8124" x="4244975" y="2743200"/>
          <p14:tracePt t="8140" x="4449763" y="2789238"/>
          <p14:tracePt t="8157" x="4656138" y="2827338"/>
          <p14:tracePt t="8175" x="4778375" y="2827338"/>
          <p14:tracePt t="8231" x="4784725" y="2827338"/>
          <p14:tracePt t="8248" x="4784725" y="2811463"/>
          <p14:tracePt t="8255" x="4784725" y="2765425"/>
          <p14:tracePt t="8264" x="4792663" y="2743200"/>
          <p14:tracePt t="8359" x="4800600" y="2735263"/>
          <p14:tracePt t="8367" x="4822825" y="2713038"/>
          <p14:tracePt t="8375" x="4830763" y="2705100"/>
          <p14:tracePt t="8391" x="4854575" y="2697163"/>
          <p14:tracePt t="8407" x="4899025" y="2674938"/>
          <p14:tracePt t="8424" x="4914900" y="2667000"/>
          <p14:tracePt t="8441" x="4930775" y="2667000"/>
          <p14:tracePt t="8551" x="4930775" y="2659063"/>
          <p14:tracePt t="8559" x="4975225" y="2682875"/>
          <p14:tracePt t="8575" x="5127625" y="2735263"/>
          <p14:tracePt t="8591" x="5173663" y="2735263"/>
          <p14:tracePt t="8607" x="5318125" y="2743200"/>
          <p14:tracePt t="8624" x="5448300" y="2743200"/>
          <p14:tracePt t="8641" x="5508625" y="2759075"/>
          <p14:tracePt t="8744" x="5502275" y="2743200"/>
          <p14:tracePt t="8759" x="5486400" y="2735263"/>
          <p14:tracePt t="8767" x="5478463" y="2735263"/>
          <p14:tracePt t="8783" x="5464175" y="2727325"/>
          <p14:tracePt t="8792" x="5456238" y="2727325"/>
          <p14:tracePt t="8831" x="5440363" y="2727325"/>
          <p14:tracePt t="8943" x="5432425" y="2727325"/>
          <p14:tracePt t="11943" x="5426075" y="2727325"/>
          <p14:tracePt t="12712" x="5426075" y="2735263"/>
          <p14:tracePt t="12719" x="5440363" y="2735263"/>
          <p14:tracePt t="12727" x="5486400" y="2735263"/>
          <p14:tracePt t="12743" x="5592763" y="2727325"/>
          <p14:tracePt t="12759" x="5715000" y="2705100"/>
          <p14:tracePt t="12775" x="5829300" y="2697163"/>
          <p14:tracePt t="12792" x="5921375" y="2682875"/>
          <p14:tracePt t="12809" x="5951538" y="2682875"/>
          <p14:tracePt t="12825" x="5981700" y="2682875"/>
          <p14:tracePt t="12842" x="5989638" y="2682875"/>
          <p14:tracePt t="12879" x="5997575" y="2682875"/>
          <p14:tracePt t="12892" x="6019800" y="2697163"/>
          <p14:tracePt t="12909" x="6156325" y="2713038"/>
          <p14:tracePt t="12926" x="6499225" y="2713038"/>
          <p14:tracePt t="12943" x="6972300" y="2743200"/>
          <p14:tracePt t="12959" x="7261225" y="2781300"/>
          <p14:tracePt t="12976" x="7467600" y="2781300"/>
          <p14:tracePt t="12992" x="7543800" y="2781300"/>
          <p14:tracePt t="13009" x="7551738" y="2781300"/>
          <p14:tracePt t="13063" x="7581900" y="2781300"/>
          <p14:tracePt t="13071" x="7666038" y="2773363"/>
          <p14:tracePt t="13078" x="7750175" y="2751138"/>
          <p14:tracePt t="13092" x="7856538" y="2743200"/>
          <p14:tracePt t="13109" x="8093075" y="2705100"/>
          <p14:tracePt t="13126" x="8397875" y="2674938"/>
          <p14:tracePt t="13143" x="8709025" y="2628900"/>
          <p14:tracePt t="13159" x="8823325" y="2598738"/>
          <p14:tracePt t="13176" x="8861425" y="2598738"/>
          <p14:tracePt t="13231" x="8885238" y="2598738"/>
          <p14:tracePt t="13239" x="8923338" y="2598738"/>
          <p14:tracePt t="13247" x="8991600" y="2590800"/>
          <p14:tracePt t="13259" x="9067800" y="2590800"/>
          <p14:tracePt t="13275" x="9220200" y="2590800"/>
          <p14:tracePt t="13292" x="9356725" y="2590800"/>
          <p14:tracePt t="13309" x="9464675" y="2590800"/>
          <p14:tracePt t="13342" x="9471025" y="2590800"/>
          <p14:tracePt t="13359" x="9334500" y="2697163"/>
          <p14:tracePt t="13375" x="8983663" y="2857500"/>
          <p14:tracePt t="13392" x="8343900" y="3017838"/>
          <p14:tracePt t="13409" x="7658100" y="3132138"/>
          <p14:tracePt t="13425" x="6896100" y="3230563"/>
          <p14:tracePt t="13442" x="6134100" y="3230563"/>
          <p14:tracePt t="13459" x="5372100" y="3230563"/>
          <p14:tracePt t="13475" x="4670425" y="3230563"/>
          <p14:tracePt t="13492" x="4092575" y="3230563"/>
          <p14:tracePt t="13509" x="3673475" y="3230563"/>
          <p14:tracePt t="13525" x="3382963" y="3230563"/>
          <p14:tracePt t="13542" x="3230563" y="3230563"/>
          <p14:tracePt t="13559" x="3146425" y="3230563"/>
          <p14:tracePt t="13575" x="3094038" y="3230563"/>
          <p14:tracePt t="13592" x="3040063" y="3230563"/>
          <p14:tracePt t="13609" x="2949575" y="3230563"/>
          <p14:tracePt t="13625" x="2841625" y="3246438"/>
          <p14:tracePt t="13642" x="2727325" y="3246438"/>
          <p14:tracePt t="13659" x="2636838" y="3246438"/>
          <p14:tracePt t="13675" x="2536825" y="3230563"/>
          <p14:tracePt t="13692" x="2476500" y="3200400"/>
          <p14:tracePt t="13709" x="2446338" y="3162300"/>
          <p14:tracePt t="13725" x="2430463" y="3132138"/>
          <p14:tracePt t="13742" x="2400300" y="3086100"/>
          <p14:tracePt t="13776" x="2400300" y="3063875"/>
          <p14:tracePt t="13792" x="2400300" y="3040063"/>
          <p14:tracePt t="13943" x="2408238" y="3017838"/>
          <p14:tracePt t="13951" x="2416175" y="3017838"/>
          <p14:tracePt t="13959" x="2430463" y="3017838"/>
          <p14:tracePt t="13976" x="2468563" y="3017838"/>
          <p14:tracePt t="13992" x="2492375" y="3017838"/>
          <p14:tracePt t="14009" x="2506663" y="3017838"/>
          <p14:tracePt t="14026" x="2522538" y="3017838"/>
          <p14:tracePt t="14043" x="2536825" y="3017838"/>
          <p14:tracePt t="14059" x="2568575" y="3025775"/>
          <p14:tracePt t="14076" x="2598738" y="3055938"/>
          <p14:tracePt t="14093" x="2636838" y="3078163"/>
          <p14:tracePt t="14109" x="2651125" y="3086100"/>
          <p14:tracePt t="14127" x="2697163" y="3170238"/>
          <p14:tracePt t="14143" x="2697163" y="3184525"/>
          <p14:tracePt t="14176" x="2697163" y="3192463"/>
          <p14:tracePt t="14265" x="2713038" y="3178175"/>
          <p14:tracePt t="14272" x="2720975" y="3154363"/>
          <p14:tracePt t="14279" x="2720975" y="3132138"/>
          <p14:tracePt t="14293" x="2720975" y="3108325"/>
          <p14:tracePt t="14309" x="2743200" y="3070225"/>
          <p14:tracePt t="14326" x="2751138" y="3055938"/>
          <p14:tracePt t="14399" x="2759075" y="3048000"/>
          <p14:tracePt t="14408" x="2765425" y="3048000"/>
          <p14:tracePt t="14415" x="2797175" y="3048000"/>
          <p14:tracePt t="14426" x="2819400" y="3048000"/>
          <p14:tracePt t="14442" x="2865438" y="3055938"/>
          <p14:tracePt t="14459" x="2903538" y="3063875"/>
          <p14:tracePt t="14476" x="2949575" y="3078163"/>
          <p14:tracePt t="14492" x="2971800" y="3078163"/>
          <p14:tracePt t="14567" x="2994025" y="3078163"/>
          <p14:tracePt t="14575" x="3009900" y="3078163"/>
          <p14:tracePt t="14583" x="3055938" y="3078163"/>
          <p14:tracePt t="14593" x="3108325" y="3078163"/>
          <p14:tracePt t="14609" x="3200400" y="3078163"/>
          <p14:tracePt t="14626" x="3284538" y="3078163"/>
          <p14:tracePt t="14643" x="3368675" y="3078163"/>
          <p14:tracePt t="14735" x="3375025" y="3078163"/>
          <p14:tracePt t="14743" x="3390900" y="3078163"/>
          <p14:tracePt t="14751" x="3406775" y="3078163"/>
          <p14:tracePt t="14759" x="3436938" y="3078163"/>
          <p14:tracePt t="14776" x="3482975" y="3078163"/>
          <p14:tracePt t="14793" x="3505200" y="3078163"/>
          <p14:tracePt t="14809" x="3543300" y="3078163"/>
          <p14:tracePt t="14826" x="3551238" y="3078163"/>
          <p14:tracePt t="14911" x="3565525" y="3078163"/>
          <p14:tracePt t="14919" x="3597275" y="3078163"/>
          <p14:tracePt t="14928" x="3611563" y="3078163"/>
          <p14:tracePt t="14943" x="3627438" y="3078163"/>
          <p14:tracePt t="14960" x="3673475" y="3055938"/>
          <p14:tracePt t="14976" x="3695700" y="3048000"/>
          <p14:tracePt t="15023" x="3703638" y="3048000"/>
          <p14:tracePt t="15031" x="3717925" y="3048000"/>
          <p14:tracePt t="15047" x="3741738" y="3048000"/>
          <p14:tracePt t="15059" x="3756025" y="3048000"/>
          <p14:tracePt t="15076" x="3886200" y="3070225"/>
          <p14:tracePt t="15093" x="4046538" y="3116263"/>
          <p14:tracePt t="15110" x="4137025" y="3146425"/>
          <p14:tracePt t="15127" x="4397375" y="3222625"/>
          <p14:tracePt t="15143" x="4411663" y="3230563"/>
          <p14:tracePt t="15223" x="4419600" y="3230563"/>
          <p14:tracePt t="15231" x="4427538" y="3230563"/>
          <p14:tracePt t="15243" x="4441825" y="3230563"/>
          <p14:tracePt t="15260" x="4449763" y="3216275"/>
          <p14:tracePt t="15276" x="4457700" y="3208338"/>
          <p14:tracePt t="15293" x="4487863" y="3178175"/>
          <p14:tracePt t="15310" x="4487863" y="3170238"/>
          <p14:tracePt t="15327" x="4556125" y="3154363"/>
          <p14:tracePt t="15343" x="4618038" y="3154363"/>
          <p14:tracePt t="15360" x="4762500" y="3154363"/>
          <p14:tracePt t="15376" x="4860925" y="3154363"/>
          <p14:tracePt t="15393" x="4999038" y="3154363"/>
          <p14:tracePt t="15410" x="5083175" y="3154363"/>
          <p14:tracePt t="15426" x="5135563" y="3146425"/>
          <p14:tracePt t="15443" x="5143500" y="3140075"/>
          <p14:tracePt t="15495" x="5151438" y="3140075"/>
          <p14:tracePt t="15503" x="5151438" y="3132138"/>
          <p14:tracePt t="15511" x="5173663" y="3132138"/>
          <p14:tracePt t="15527" x="5211763" y="3116263"/>
          <p14:tracePt t="15543" x="5287963" y="3108325"/>
          <p14:tracePt t="15560" x="5380038" y="3108325"/>
          <p14:tracePt t="15577" x="5432425" y="3108325"/>
          <p14:tracePt t="15593" x="5478463" y="3101975"/>
          <p14:tracePt t="15610" x="5502275" y="3101975"/>
          <p14:tracePt t="15703" x="5524500" y="3101975"/>
          <p14:tracePt t="15711" x="5546725" y="3086100"/>
          <p14:tracePt t="15719" x="5562600" y="3078163"/>
          <p14:tracePt t="15727" x="5584825" y="3070225"/>
          <p14:tracePt t="15743" x="5668963" y="3048000"/>
          <p14:tracePt t="15760" x="5722938" y="3040063"/>
          <p14:tracePt t="15777" x="5775325" y="3032125"/>
          <p14:tracePt t="15793" x="5813425" y="3032125"/>
          <p14:tracePt t="15810" x="5821363" y="3032125"/>
          <p14:tracePt t="15872" x="5829300" y="3032125"/>
          <p14:tracePt t="15887" x="5845175" y="3032125"/>
          <p14:tracePt t="15895" x="5851525" y="3032125"/>
          <p14:tracePt t="15951" x="5859463" y="3032125"/>
          <p14:tracePt t="15967" x="5867400" y="3032125"/>
          <p14:tracePt t="15975" x="5875338" y="3032125"/>
          <p14:tracePt t="15992" x="5889625" y="3032125"/>
          <p14:tracePt t="15999" x="5905500" y="3048000"/>
          <p14:tracePt t="16010" x="5943600" y="3048000"/>
          <p14:tracePt t="16027" x="6088063" y="3086100"/>
          <p14:tracePt t="16043" x="6149975" y="3094038"/>
          <p14:tracePt t="16060" x="6278563" y="3124200"/>
          <p14:tracePt t="16077" x="6477000" y="3132138"/>
          <p14:tracePt t="16093" x="6515100" y="3132138"/>
          <p14:tracePt t="16109" x="6591300" y="3140075"/>
          <p14:tracePt t="16126" x="6621463" y="3140075"/>
          <p14:tracePt t="16143" x="6629400" y="3140075"/>
          <p14:tracePt t="16159" x="6637338" y="3140075"/>
          <p14:tracePt t="16176" x="6667500" y="3140075"/>
          <p14:tracePt t="16193" x="6743700" y="3132138"/>
          <p14:tracePt t="16210" x="6835775" y="3108325"/>
          <p14:tracePt t="16227" x="6950075" y="3094038"/>
          <p14:tracePt t="16243" x="7048500" y="3078163"/>
          <p14:tracePt t="16260" x="7132638" y="3078163"/>
          <p14:tracePt t="16262" x="7154863" y="3078163"/>
          <p14:tracePt t="16293" x="7162800" y="3078163"/>
          <p14:tracePt t="16392" x="7132638" y="3101975"/>
          <p14:tracePt t="16399" x="7070725" y="3154363"/>
          <p14:tracePt t="16410" x="6994525" y="3178175"/>
          <p14:tracePt t="16427" x="6759575" y="3230563"/>
          <p14:tracePt t="16443" x="6499225" y="3246438"/>
          <p14:tracePt t="16460" x="6332538" y="3246438"/>
          <p14:tracePt t="16477" x="6308725" y="3246438"/>
          <p14:tracePt t="16493" x="6302375" y="3246438"/>
          <p14:tracePt t="16511" x="6408738" y="3184525"/>
          <p14:tracePt t="16527" x="6599238" y="3170238"/>
          <p14:tracePt t="16544" x="6835775" y="3132138"/>
          <p14:tracePt t="16560" x="6988175" y="3124200"/>
          <p14:tracePt t="16577" x="7056438" y="3124200"/>
          <p14:tracePt t="16610" x="7064375" y="3124200"/>
          <p14:tracePt t="16704" x="7070725" y="3124200"/>
          <p14:tracePt t="16711" x="7094538" y="3124200"/>
          <p14:tracePt t="16719" x="7140575" y="3124200"/>
          <p14:tracePt t="16728" x="7208838" y="3101975"/>
          <p14:tracePt t="16744" x="7337425" y="3086100"/>
          <p14:tracePt t="16760" x="7513638" y="3063875"/>
          <p14:tracePt t="16777" x="7696200" y="3048000"/>
          <p14:tracePt t="16794" x="7856538" y="3025775"/>
          <p14:tracePt t="16810" x="7970838" y="3009900"/>
          <p14:tracePt t="16827" x="8016875" y="3001963"/>
          <p14:tracePt t="16879" x="8031163" y="3001963"/>
          <p14:tracePt t="16887" x="8039100" y="3001963"/>
          <p14:tracePt t="16895" x="8093075" y="3001963"/>
          <p14:tracePt t="16910" x="8161338" y="2987675"/>
          <p14:tracePt t="16927" x="8435975" y="2987675"/>
          <p14:tracePt t="16944" x="8716963" y="2987675"/>
          <p14:tracePt t="16960" x="8915400" y="2987675"/>
          <p14:tracePt t="16977" x="9045575" y="2987675"/>
          <p14:tracePt t="16994" x="9105900" y="2987675"/>
          <p14:tracePt t="17010" x="9113838" y="2987675"/>
          <p14:tracePt t="17063" x="9121775" y="2987675"/>
          <p14:tracePt t="17088" x="9097963" y="3040063"/>
          <p14:tracePt t="17095" x="8991600" y="3146425"/>
          <p14:tracePt t="17104" x="8877300" y="3200400"/>
          <p14:tracePt t="17112" x="8640763" y="3306763"/>
          <p14:tracePt t="17133" x="7940675" y="3497263"/>
          <p14:tracePt t="17161" x="6232525" y="3725863"/>
          <p14:tracePt t="17177" x="5341938" y="3756025"/>
          <p14:tracePt t="17193" x="4572000" y="3756025"/>
          <p14:tracePt t="17210" x="3856038" y="3756025"/>
          <p14:tracePt t="17227" x="3230563" y="3756025"/>
          <p14:tracePt t="17244" x="2674938" y="3756025"/>
          <p14:tracePt t="17260" x="2255838" y="3756025"/>
          <p14:tracePt t="17264" x="2073275" y="3756025"/>
          <p14:tracePt t="17277" x="1943100" y="3756025"/>
          <p14:tracePt t="17295" x="1714500" y="3756025"/>
          <p14:tracePt t="17311" x="1668463" y="3756025"/>
          <p14:tracePt t="17327" x="1638300" y="3756025"/>
          <p14:tracePt t="17344" x="1600200" y="3756025"/>
          <p14:tracePt t="17360" x="1562100" y="3749675"/>
          <p14:tracePt t="17377" x="1463675" y="3749675"/>
          <p14:tracePt t="17394" x="1371600" y="3763963"/>
          <p14:tracePt t="17411" x="1295400" y="3771900"/>
          <p14:tracePt t="17427" x="1257300" y="3771900"/>
          <p14:tracePt t="17444" x="1227138" y="3771900"/>
          <p14:tracePt t="17461" x="1219200" y="3771900"/>
          <p14:tracePt t="17504" x="1211263" y="3771900"/>
          <p14:tracePt t="17512" x="1211263" y="3741738"/>
          <p14:tracePt t="17527" x="1219200" y="3665538"/>
          <p14:tracePt t="17544" x="1273175" y="3551238"/>
          <p14:tracePt t="17560" x="1341438" y="3489325"/>
          <p14:tracePt t="17577" x="1431925" y="3421063"/>
          <p14:tracePt t="17594" x="1501775" y="3382963"/>
          <p14:tracePt t="17611" x="1584325" y="3344863"/>
          <p14:tracePt t="17627" x="1608138" y="3336925"/>
          <p14:tracePt t="17644" x="1638300" y="3336925"/>
          <p14:tracePt t="17661" x="1654175" y="3336925"/>
          <p14:tracePt t="17677" x="1684338" y="3336925"/>
          <p14:tracePt t="17695" x="1760538" y="3368675"/>
          <p14:tracePt t="17711" x="1836738" y="3398838"/>
          <p14:tracePt t="17727" x="2011363" y="3497263"/>
          <p14:tracePt t="17744" x="2087563" y="3521075"/>
          <p14:tracePt t="17761" x="2111375" y="3527425"/>
          <p14:tracePt t="17777" x="2117725" y="3527425"/>
          <p14:tracePt t="17855" x="2133600" y="3521075"/>
          <p14:tracePt t="17863" x="2163763" y="3482975"/>
          <p14:tracePt t="17877" x="2171700" y="3444875"/>
          <p14:tracePt t="17895" x="2201863" y="3390900"/>
          <p14:tracePt t="17911" x="2239963" y="3352800"/>
          <p14:tracePt t="17927" x="2255838" y="3352800"/>
          <p14:tracePt t="17944" x="2293938" y="3330575"/>
          <p14:tracePt t="17961" x="2316163" y="3330575"/>
          <p14:tracePt t="17977" x="2346325" y="3330575"/>
          <p14:tracePt t="17994" x="2384425" y="3344863"/>
          <p14:tracePt t="18011" x="2446338" y="3375025"/>
          <p14:tracePt t="18027" x="2628900" y="3489325"/>
          <p14:tracePt t="18044" x="2651125" y="3497263"/>
          <p14:tracePt t="18061" x="2720975" y="3527425"/>
          <p14:tracePt t="18077" x="2827338" y="3565525"/>
          <p14:tracePt t="18094" x="2865438" y="3581400"/>
          <p14:tracePt t="18135" x="2903538" y="3581400"/>
          <p14:tracePt t="18144" x="2963863" y="3551238"/>
          <p14:tracePt t="18161" x="3048000" y="3505200"/>
          <p14:tracePt t="18177" x="3208338" y="3444875"/>
          <p14:tracePt t="18194" x="3382963" y="3406775"/>
          <p14:tracePt t="18211" x="3543300" y="3390900"/>
          <p14:tracePt t="18227" x="3679825" y="3382963"/>
          <p14:tracePt t="18244" x="3741738" y="3382963"/>
          <p14:tracePt t="18261" x="3771900" y="3382963"/>
          <p14:tracePt t="18264" x="3779838" y="3382963"/>
          <p14:tracePt t="18277" x="3794125" y="3382963"/>
          <p14:tracePt t="18294" x="3840163" y="3398838"/>
          <p14:tracePt t="18311" x="4144963" y="3497263"/>
          <p14:tracePt t="18328" x="4267200" y="3505200"/>
          <p14:tracePt t="18344" x="4403725" y="3521075"/>
          <p14:tracePt t="18361" x="4465638" y="3521075"/>
          <p14:tracePt t="18559" x="4473575" y="3521075"/>
          <p14:tracePt t="18591" x="4457700" y="3535363"/>
          <p14:tracePt t="18600" x="4411663" y="3565525"/>
          <p14:tracePt t="18611" x="4327525" y="3565525"/>
          <p14:tracePt t="18628" x="4106863" y="3565525"/>
          <p14:tracePt t="18644" x="3863975" y="3589338"/>
          <p14:tracePt t="18661" x="3779838" y="3589338"/>
          <p14:tracePt t="19047" x="3802063" y="3589338"/>
          <p14:tracePt t="19055" x="3863975" y="3589338"/>
          <p14:tracePt t="19063" x="3954463" y="3589338"/>
          <p14:tracePt t="19078" x="4106863" y="3551238"/>
          <p14:tracePt t="19094" x="4213225" y="3521075"/>
          <p14:tracePt t="19111" x="4503738" y="3467100"/>
          <p14:tracePt t="19128" x="4678363" y="3421063"/>
          <p14:tracePt t="19144" x="4906963" y="3352800"/>
          <p14:tracePt t="19161" x="5075238" y="3284538"/>
          <p14:tracePt t="19178" x="5203825" y="3216275"/>
          <p14:tracePt t="19195" x="5303838" y="3162300"/>
          <p14:tracePt t="19211" x="5326063" y="3140075"/>
          <p14:tracePt t="22311" x="5334000" y="3140075"/>
          <p14:tracePt t="22335" x="5326063" y="3078163"/>
          <p14:tracePt t="22343" x="5318125" y="2955925"/>
          <p14:tracePt t="22351" x="5295900" y="2849563"/>
          <p14:tracePt t="22362" x="5287963" y="2811463"/>
          <p14:tracePt t="22379" x="5287963" y="2803525"/>
          <p14:tracePt t="22399" x="5287963" y="2765425"/>
          <p14:tracePt t="22412" x="5280025" y="2727325"/>
          <p14:tracePt t="22471" x="5280025" y="2705100"/>
          <p14:tracePt t="22480" x="5280025" y="2682875"/>
          <p14:tracePt t="22495" x="5280025" y="2674938"/>
          <p14:tracePt t="22719" x="5280025" y="2689225"/>
          <p14:tracePt t="22728" x="5280025" y="2697163"/>
          <p14:tracePt t="24831" x="5303838" y="2720975"/>
          <p14:tracePt t="24839" x="5410200" y="2781300"/>
          <p14:tracePt t="24848" x="5661025" y="2949575"/>
          <p14:tracePt t="24863" x="6126163" y="3055938"/>
          <p14:tracePt t="24880" x="6454775" y="3124200"/>
          <p14:tracePt t="24897" x="6911975" y="3192463"/>
          <p14:tracePt t="24913" x="7239000" y="3230563"/>
          <p14:tracePt t="24930" x="7437438" y="3238500"/>
          <p14:tracePt t="24947" x="7559675" y="3238500"/>
          <p14:tracePt t="24963" x="7581900" y="3238500"/>
          <p14:tracePt t="24997" x="7635875" y="3230563"/>
          <p14:tracePt t="25013" x="7750175" y="3230563"/>
          <p14:tracePt t="25031" x="8031163" y="3230563"/>
          <p14:tracePt t="25047" x="8297863" y="3230563"/>
          <p14:tracePt t="25063" x="8518525" y="3238500"/>
          <p14:tracePt t="25080" x="8686800" y="3254375"/>
          <p14:tracePt t="25096" x="8755063" y="3260725"/>
          <p14:tracePt t="25113" x="8770938" y="3276600"/>
          <p14:tracePt t="25311" x="8763000" y="3276600"/>
          <p14:tracePt t="25319" x="8732838" y="3276600"/>
          <p14:tracePt t="25330" x="8702675" y="3276600"/>
          <p14:tracePt t="25347" x="8640763" y="3260725"/>
          <p14:tracePt t="25363" x="8542338" y="3230563"/>
          <p14:tracePt t="25380" x="8404225" y="3222625"/>
          <p14:tracePt t="25397" x="8131175" y="3222625"/>
          <p14:tracePt t="25413" x="7947025" y="3222625"/>
          <p14:tracePt t="25431" x="7704138" y="3268663"/>
          <p14:tracePt t="25447" x="7535863" y="3298825"/>
          <p14:tracePt t="25473" x="7315200" y="3375025"/>
          <p14:tracePt t="25487" x="7185025" y="3421063"/>
          <p14:tracePt t="25497" x="7132638" y="3444875"/>
          <p14:tracePt t="25513" x="7026275" y="3497263"/>
          <p14:tracePt t="25530" x="6918325" y="3543300"/>
          <p14:tracePt t="25546" x="6827838" y="3603625"/>
          <p14:tracePt t="25563" x="6683375" y="3641725"/>
          <p14:tracePt t="25580" x="6637338" y="3649663"/>
          <p14:tracePt t="25671" x="6629400" y="3649663"/>
          <p14:tracePt t="28727" x="6621463" y="3657600"/>
          <p14:tracePt t="28753" x="6591300" y="3657600"/>
          <p14:tracePt t="28772" x="6477000" y="3649663"/>
          <p14:tracePt t="28783" x="6370638" y="3619500"/>
          <p14:tracePt t="28797" x="6308725" y="3597275"/>
          <p14:tracePt t="28814" x="5241925" y="3298825"/>
          <p14:tracePt t="28831" x="4381500" y="3070225"/>
          <p14:tracePt t="28848" x="3902075" y="2941638"/>
          <p14:tracePt t="28864" x="3589338" y="2835275"/>
          <p14:tracePt t="28881" x="3344863" y="2727325"/>
          <p14:tracePt t="28898" x="3284538" y="2682875"/>
          <p14:tracePt t="28914" x="3268663" y="2598738"/>
          <p14:tracePt t="28931" x="3268663" y="2484438"/>
          <p14:tracePt t="28948" x="3292475" y="2362200"/>
          <p14:tracePt t="28964" x="3360738" y="2232025"/>
          <p14:tracePt t="28981" x="3459163" y="2117725"/>
          <p14:tracePt t="28998" x="3597275" y="2011363"/>
          <p14:tracePt t="29014" x="3657600" y="1965325"/>
          <p14:tracePt t="29031" x="3673475" y="1965325"/>
          <p14:tracePt t="29048" x="3717925" y="1965325"/>
          <p14:tracePt t="29064" x="3771900" y="1981200"/>
          <p14:tracePt t="29081" x="3832225" y="2003425"/>
          <p14:tracePt t="29098" x="3970338" y="2209800"/>
          <p14:tracePt t="29114" x="4160838" y="2636838"/>
          <p14:tracePt t="29131" x="4198938" y="2827338"/>
          <p14:tracePt t="29148" x="4198938" y="2917825"/>
          <p14:tracePt t="29164" x="4198938" y="2925763"/>
          <p14:tracePt t="29181" x="4191000" y="2925763"/>
          <p14:tracePt t="29198" x="4137025" y="2903538"/>
          <p14:tracePt t="29214" x="4114800" y="2781300"/>
          <p14:tracePt t="29231" x="4098925" y="2644775"/>
          <p14:tracePt t="29248" x="4137025" y="2498725"/>
          <p14:tracePt t="29264" x="4327525" y="2392363"/>
          <p14:tracePt t="29281" x="4686300" y="2324100"/>
          <p14:tracePt t="29298" x="5273675" y="2301875"/>
          <p14:tracePt t="29314" x="5897563" y="2308225"/>
          <p14:tracePt t="29331" x="6416675" y="2468563"/>
          <p14:tracePt t="29348" x="6781800" y="2674938"/>
          <p14:tracePt t="29364" x="6942138" y="2841625"/>
          <p14:tracePt t="29381" x="6964363" y="2994025"/>
          <p14:tracePt t="29398" x="6956425" y="3124200"/>
          <p14:tracePt t="29414" x="6942138" y="3132138"/>
          <p14:tracePt t="29448" x="6942138" y="3086100"/>
          <p14:tracePt t="29464" x="7170738" y="2933700"/>
          <p14:tracePt t="29481" x="7604125" y="2759075"/>
          <p14:tracePt t="29498" x="8221663" y="2560638"/>
          <p14:tracePt t="29514" x="8785225" y="2460625"/>
          <p14:tracePt t="29531" x="9274175" y="2422525"/>
          <p14:tracePt t="29548" x="9525000" y="2422525"/>
          <p14:tracePt t="29565" x="9525000" y="2430463"/>
          <p14:tracePt t="29583" x="9478963" y="2468563"/>
          <p14:tracePt t="29599" x="9204325" y="2536825"/>
          <p14:tracePt t="29615" x="8626475" y="2536825"/>
          <p14:tracePt t="29632" x="8123238" y="2536825"/>
          <p14:tracePt t="29648" x="7878763" y="2536825"/>
          <p14:tracePt t="29665" x="7856538" y="2536825"/>
          <p14:tracePt t="29698" x="7940675" y="2536825"/>
          <p14:tracePt t="29715" x="8259763" y="2492375"/>
          <p14:tracePt t="29732" x="8496300" y="2492375"/>
          <p14:tracePt t="29748" x="8556625" y="2484438"/>
          <p14:tracePt t="29782" x="8297863" y="2476500"/>
          <p14:tracePt t="29798" x="7878763" y="2514600"/>
          <p14:tracePt t="29815" x="6804025" y="2514600"/>
          <p14:tracePt t="29832" x="6378575" y="2514600"/>
          <p14:tracePt t="29849" x="6340475" y="2514600"/>
          <p14:tracePt t="29882" x="6523038" y="2506663"/>
          <p14:tracePt t="29899" x="6880225" y="2498725"/>
          <p14:tracePt t="29915" x="7032625" y="2498725"/>
          <p14:tracePt t="29949" x="6950075" y="2498725"/>
          <p14:tracePt t="29965" x="6408738" y="2522538"/>
          <p14:tracePt t="29982" x="5646738" y="2522538"/>
          <p14:tracePt t="29998" x="5562600" y="2522538"/>
          <p14:tracePt t="30015" x="5546725" y="2522538"/>
          <p14:tracePt t="30032" x="5554663" y="2522538"/>
          <p14:tracePt t="30048" x="5646738" y="2514600"/>
          <p14:tracePt t="30065" x="5668963" y="2514600"/>
          <p14:tracePt t="30099" x="5562600" y="2492375"/>
          <p14:tracePt t="30115" x="5135563" y="2492375"/>
          <p14:tracePt t="30132" x="4694238" y="2468563"/>
          <p14:tracePt t="30149" x="4457700" y="2430463"/>
          <p14:tracePt t="30165" x="4427538" y="2416175"/>
          <p14:tracePt t="30184" x="4419600" y="2408238"/>
          <p14:tracePt t="30215" x="4381500" y="2400300"/>
          <p14:tracePt t="30223" x="4305300" y="2392363"/>
          <p14:tracePt t="30232" x="4122738" y="2346325"/>
          <p14:tracePt t="30249" x="3208338" y="2286000"/>
          <p14:tracePt t="30265" x="2460625" y="2187575"/>
          <p14:tracePt t="30282" x="2149475" y="2149475"/>
          <p14:tracePt t="30299" x="2073275" y="2133600"/>
          <p14:tracePt t="30332" x="2133600" y="2117725"/>
          <p14:tracePt t="30349" x="2378075" y="2111375"/>
          <p14:tracePt t="30365" x="2713038" y="2111375"/>
          <p14:tracePt t="30382" x="2849563" y="2111375"/>
          <p14:tracePt t="30399" x="2857500" y="2111375"/>
          <p14:tracePt t="30415" x="2819400" y="2149475"/>
          <p14:tracePt t="30432" x="2544763" y="2209800"/>
          <p14:tracePt t="30449" x="2149475" y="2263775"/>
          <p14:tracePt t="30465" x="1790700" y="2263775"/>
          <p14:tracePt t="30482" x="1577975" y="2263775"/>
          <p14:tracePt t="30499" x="1562100" y="2263775"/>
          <p14:tracePt t="30515" x="1577975" y="2263775"/>
          <p14:tracePt t="30532" x="1851025" y="2255838"/>
          <p14:tracePt t="30549" x="2636838" y="2255838"/>
          <p14:tracePt t="30565" x="3375025" y="2255838"/>
          <p14:tracePt t="30583" x="3992563" y="2255838"/>
          <p14:tracePt t="30599" x="4000500" y="2255838"/>
          <p14:tracePt t="30615" x="3992563" y="2255838"/>
          <p14:tracePt t="30632" x="3733800" y="2263775"/>
          <p14:tracePt t="30649" x="3086100" y="2308225"/>
          <p14:tracePt t="30665" x="2628900" y="2308225"/>
          <p14:tracePt t="30682" x="2460625" y="2308225"/>
          <p14:tracePt t="30715" x="2598738" y="2316163"/>
          <p14:tracePt t="30732" x="3306763" y="2316163"/>
          <p14:tracePt t="30749" x="4114800" y="2316163"/>
          <p14:tracePt t="30765" x="4587875" y="2316163"/>
          <p14:tracePt t="30768" x="4625975" y="2316163"/>
          <p14:tracePt t="30792" x="4594225" y="2316163"/>
          <p14:tracePt t="30800" x="4457700" y="2316163"/>
          <p14:tracePt t="30815" x="3611563" y="2316163"/>
          <p14:tracePt t="30832" x="2620963" y="2217738"/>
          <p14:tracePt t="30849" x="2019300" y="2187575"/>
          <p14:tracePt t="30865" x="1958975" y="2187575"/>
          <p14:tracePt t="30882" x="1981200" y="2187575"/>
          <p14:tracePt t="30899" x="2263775" y="2187575"/>
          <p14:tracePt t="30915" x="3001963" y="2187575"/>
          <p14:tracePt t="30932" x="3573463" y="2217738"/>
          <p14:tracePt t="30949" x="3649663" y="2225675"/>
          <p14:tracePt t="30983" x="3436938" y="2225675"/>
          <p14:tracePt t="30999" x="3132138" y="2217738"/>
          <p14:tracePt t="31016" x="3070225" y="2217738"/>
          <p14:tracePt t="31063" x="3094038" y="2217738"/>
          <p14:tracePt t="31071" x="3132138" y="2225675"/>
          <p14:tracePt t="31183" x="3146425" y="2225675"/>
          <p14:tracePt t="31192" x="3184525" y="2225675"/>
          <p14:tracePt t="31200" x="3222625" y="2247900"/>
          <p14:tracePt t="31255" x="3178175" y="2247900"/>
          <p14:tracePt t="31264" x="3116263" y="2239963"/>
          <p14:tracePt t="31271" x="3032125" y="2225675"/>
          <p14:tracePt t="31282" x="2941638" y="2225675"/>
          <p14:tracePt t="31299" x="2841625" y="2225675"/>
          <p14:tracePt t="31335" x="2895600" y="2225675"/>
          <p14:tracePt t="31349" x="2979738" y="2247900"/>
          <p14:tracePt t="31366" x="3314700" y="2247900"/>
          <p14:tracePt t="31383" x="3521075" y="2255838"/>
          <p14:tracePt t="31416" x="3497263" y="2255838"/>
          <p14:tracePt t="31432" x="3216275" y="2239963"/>
          <p14:tracePt t="31449" x="2835275" y="2232025"/>
          <p14:tracePt t="31466" x="2727325" y="2201863"/>
          <p14:tracePt t="31499" x="2751138" y="2201863"/>
          <p14:tracePt t="31515" x="2933700" y="2217738"/>
          <p14:tracePt t="31532" x="3336925" y="2239963"/>
          <p14:tracePt t="31549" x="3505200" y="2247900"/>
          <p14:tracePt t="31582" x="3482975" y="2247900"/>
          <p14:tracePt t="31599" x="3322638" y="2232025"/>
          <p14:tracePt t="31615" x="3238500" y="2217738"/>
          <p14:tracePt t="31632" x="3216275" y="2209800"/>
          <p14:tracePt t="31671" x="3238500" y="2209800"/>
          <p14:tracePt t="31682" x="3292475" y="2217738"/>
          <p14:tracePt t="31699" x="3360738" y="2232025"/>
          <p14:tracePt t="31715" x="3375025" y="2239963"/>
          <p14:tracePt t="31749" x="3352800" y="2239963"/>
          <p14:tracePt t="31765" x="3268663" y="2225675"/>
          <p14:tracePt t="31767" x="3246438" y="2217738"/>
          <p14:tracePt t="31782" x="3216275" y="2217738"/>
          <p14:tracePt t="31799" x="3184525" y="220980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endParaRPr lang="en-US" sz="28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rotWithShape="1">
          <a:blip r:embed="rId3"/>
          <a:srcRect l="28106" t="34846" r="26031" b="29315"/>
          <a:stretch/>
        </p:blipFill>
        <p:spPr>
          <a:xfrm>
            <a:off x="2114690" y="2054576"/>
            <a:ext cx="7627621" cy="3352802"/>
          </a:xfrm>
          <a:prstGeom prst="rect">
            <a:avLst/>
          </a:prstGeom>
        </p:spPr>
      </p:pic>
    </p:spTree>
    <p:extLst>
      <p:ext uri="{BB962C8B-B14F-4D97-AF65-F5344CB8AC3E}">
        <p14:creationId xmlns:p14="http://schemas.microsoft.com/office/powerpoint/2010/main" val="1564756739"/>
      </p:ext>
    </p:extLst>
  </p:cSld>
  <p:clrMapOvr>
    <a:masterClrMapping/>
  </p:clrMapOvr>
  <mc:AlternateContent xmlns:mc="http://schemas.openxmlformats.org/markup-compatibility/2006" xmlns:p14="http://schemas.microsoft.com/office/powerpoint/2010/main">
    <mc:Choice Requires="p14">
      <p:transition p14:dur="10" advTm="57216"/>
    </mc:Choice>
    <mc:Fallback xmlns="">
      <p:transition advTm="57216"/>
    </mc:Fallback>
  </mc:AlternateContent>
  <p:timing>
    <p:tnLst>
      <p:par>
        <p:cTn id="1" dur="indefinite" restart="never" nodeType="tmRoot"/>
      </p:par>
    </p:tnLst>
  </p:timing>
  <p:extLst mod="1">
    <p:ext uri="{3A86A75C-4F4B-4683-9AE1-C65F6400EC91}">
      <p14:laserTraceLst xmlns:p14="http://schemas.microsoft.com/office/powerpoint/2010/main">
        <p14:tracePtLst>
          <p14:tracePt t="480" x="3184525" y="2278063"/>
          <p14:tracePt t="487" x="3184525" y="2476500"/>
          <p14:tracePt t="495" x="3184525" y="2620963"/>
          <p14:tracePt t="503" x="3192463" y="2759075"/>
          <p14:tracePt t="518" x="3200400" y="2835275"/>
          <p14:tracePt t="535" x="3322638" y="3025775"/>
          <p14:tracePt t="552" x="3421063" y="3116263"/>
          <p14:tracePt t="568" x="3482975" y="3178175"/>
          <p14:tracePt t="585" x="3505200" y="3192463"/>
          <p14:tracePt t="631" x="3513138" y="3192463"/>
          <p14:tracePt t="639" x="3565525" y="3178175"/>
          <p14:tracePt t="652" x="3641725" y="3146425"/>
          <p14:tracePt t="668" x="3817938" y="3055938"/>
          <p14:tracePt t="685" x="4106863" y="2933700"/>
          <p14:tracePt t="702" x="4495800" y="2841625"/>
          <p14:tracePt t="719" x="5006975" y="2819400"/>
          <p14:tracePt t="735" x="5165725" y="2819400"/>
          <p14:tracePt t="752" x="5203825" y="2835275"/>
          <p14:tracePt t="768" x="5211763" y="2841625"/>
          <p14:tracePt t="785" x="5235575" y="3025775"/>
          <p14:tracePt t="802" x="5235575" y="3184525"/>
          <p14:tracePt t="818" x="5235575" y="3344863"/>
          <p14:tracePt t="835" x="5241925" y="3467100"/>
          <p14:tracePt t="852" x="5257800" y="3527425"/>
          <p14:tracePt t="885" x="5303838" y="3527425"/>
          <p14:tracePt t="902" x="5540375" y="3527425"/>
          <p14:tracePt t="918" x="5829300" y="3527425"/>
          <p14:tracePt t="935" x="6378575" y="3406775"/>
          <p14:tracePt t="952" x="6523038" y="3368675"/>
          <p14:tracePt t="969" x="6530975" y="3368675"/>
          <p14:tracePt t="991" x="6507163" y="3360738"/>
          <p14:tracePt t="1002" x="6446838" y="3336925"/>
          <p14:tracePt t="1018" x="5973763" y="3336925"/>
          <p14:tracePt t="1035" x="5516563" y="3336925"/>
          <p14:tracePt t="1052" x="5341938" y="3382963"/>
          <p14:tracePt t="1069" x="5318125" y="3382963"/>
          <p14:tracePt t="1103" x="5334000" y="3360738"/>
          <p14:tracePt t="1118" x="5349875" y="3344863"/>
          <p14:tracePt t="1183" x="5349875" y="3336925"/>
          <p14:tracePt t="1191" x="5341938" y="3330575"/>
          <p14:tracePt t="1327" x="5349875" y="3298825"/>
          <p14:tracePt t="1335" x="5364163" y="3284538"/>
          <p14:tracePt t="1343" x="5372100" y="3268663"/>
          <p14:tracePt t="1359" x="5372100" y="3260725"/>
          <p14:tracePt t="1369" x="5372100" y="3246438"/>
          <p14:tracePt t="1385" x="5387975" y="3222625"/>
          <p14:tracePt t="1479" x="5387975" y="3238500"/>
          <p14:tracePt t="1487" x="5387975" y="3314700"/>
          <p14:tracePt t="1495" x="5387975" y="3344863"/>
          <p14:tracePt t="1503" x="5387975" y="3352800"/>
          <p14:tracePt t="1520" x="5387975" y="3360738"/>
          <p14:tracePt t="1575" x="5394325" y="3360738"/>
          <p14:tracePt t="1583" x="5418138" y="3344863"/>
          <p14:tracePt t="1591" x="5426075" y="3336925"/>
          <p14:tracePt t="1602" x="5440363" y="3314700"/>
          <p14:tracePt t="1619" x="5456238" y="3284538"/>
          <p14:tracePt t="1695" x="5464175" y="3284538"/>
          <p14:tracePt t="1703" x="5502275" y="3284538"/>
          <p14:tracePt t="1712" x="5578475" y="3314700"/>
          <p14:tracePt t="1720" x="5684838" y="3352800"/>
          <p14:tracePt t="1735" x="5837238" y="3375025"/>
          <p14:tracePt t="1752" x="5935663" y="3375025"/>
          <p14:tracePt t="1769" x="5997575" y="3375025"/>
          <p14:tracePt t="1831" x="5981700" y="3375025"/>
          <p14:tracePt t="1839" x="5943600" y="3368675"/>
          <p14:tracePt t="1847" x="5921375" y="3368675"/>
          <p14:tracePt t="1855" x="5875338" y="3360738"/>
          <p14:tracePt t="1869" x="5867400" y="3360738"/>
          <p14:tracePt t="1885" x="5851525" y="3360738"/>
          <p14:tracePt t="1902" x="5845175" y="3360738"/>
          <p14:tracePt t="1991" x="5845175" y="3352800"/>
          <p14:tracePt t="2015" x="5859463" y="3344863"/>
          <p14:tracePt t="2023" x="5897563" y="3336925"/>
          <p14:tracePt t="2035" x="5965825" y="3306763"/>
          <p14:tracePt t="2052" x="6080125" y="3276600"/>
          <p14:tracePt t="2069" x="6226175" y="3254375"/>
          <p14:tracePt t="2085" x="6362700" y="3254375"/>
          <p14:tracePt t="2103" x="6499225" y="3254375"/>
          <p14:tracePt t="2119" x="6545263" y="3254375"/>
          <p14:tracePt t="2263" x="6553200" y="3254375"/>
          <p14:tracePt t="2271" x="6575425" y="3254375"/>
          <p14:tracePt t="2279" x="6599238" y="3254375"/>
          <p14:tracePt t="2286" x="6613525" y="3254375"/>
          <p14:tracePt t="2302" x="6667500" y="3254375"/>
          <p14:tracePt t="2319" x="6713538" y="3254375"/>
          <p14:tracePt t="2520" x="6721475" y="3254375"/>
          <p14:tracePt t="2544" x="6727825" y="3254375"/>
          <p14:tracePt t="2551" x="6751638" y="3260725"/>
          <p14:tracePt t="2560" x="6789738" y="3268663"/>
          <p14:tracePt t="2569" x="6797675" y="3276600"/>
          <p14:tracePt t="2586" x="6835775" y="3276600"/>
          <p14:tracePt t="2602" x="6964363" y="3298825"/>
          <p14:tracePt t="2619" x="6988175" y="3306763"/>
          <p14:tracePt t="2815" x="6988175" y="3314700"/>
          <p14:tracePt t="3705" x="6972300" y="3314700"/>
          <p14:tracePt t="3719" x="6896100" y="3406775"/>
          <p14:tracePt t="3736" x="6751638" y="3597275"/>
          <p14:tracePt t="3753" x="6484938" y="3856038"/>
          <p14:tracePt t="3769" x="6126163" y="4122738"/>
          <p14:tracePt t="3786" x="5668963" y="4365625"/>
          <p14:tracePt t="3803" x="5105400" y="4556125"/>
          <p14:tracePt t="3819" x="4511675" y="4678363"/>
          <p14:tracePt t="3836" x="3863975" y="4708525"/>
          <p14:tracePt t="3853" x="3246438" y="4708525"/>
          <p14:tracePt t="3869" x="2911475" y="4708525"/>
          <p14:tracePt t="3887" x="2713038" y="4632325"/>
          <p14:tracePt t="3903" x="2674938" y="4602163"/>
          <p14:tracePt t="3919" x="2667000" y="4587875"/>
          <p14:tracePt t="3953" x="2667000" y="4556125"/>
          <p14:tracePt t="3969" x="2674938" y="4549775"/>
          <p14:tracePt t="4015" x="2674938" y="4541838"/>
          <p14:tracePt t="4023" x="2682875" y="4541838"/>
          <p14:tracePt t="4031" x="2682875" y="4533900"/>
          <p14:tracePt t="4039" x="2697163" y="4518025"/>
          <p14:tracePt t="4053" x="2705100" y="4503738"/>
          <p14:tracePt t="4070" x="2727325" y="4473575"/>
          <p14:tracePt t="4086" x="2759075" y="4435475"/>
          <p14:tracePt t="4103" x="2773363" y="4419600"/>
          <p14:tracePt t="4120" x="2827338" y="4359275"/>
          <p14:tracePt t="4136" x="2849563" y="4327525"/>
          <p14:tracePt t="4153" x="2879725" y="4297363"/>
          <p14:tracePt t="4170" x="2941638" y="4259263"/>
          <p14:tracePt t="4186" x="2994025" y="4229100"/>
          <p14:tracePt t="4203" x="3025775" y="4206875"/>
          <p14:tracePt t="4220" x="3032125" y="4206875"/>
          <p14:tracePt t="4255" x="3040063" y="4206875"/>
          <p14:tracePt t="4269" x="3048000" y="4206875"/>
          <p14:tracePt t="4286" x="3094038" y="4206875"/>
          <p14:tracePt t="4303" x="3108325" y="4213225"/>
          <p14:tracePt t="4320" x="3200400" y="4327525"/>
          <p14:tracePt t="4337" x="3238500" y="4389438"/>
          <p14:tracePt t="4353" x="3246438" y="4435475"/>
          <p14:tracePt t="4406" x="3246438" y="4373563"/>
          <p14:tracePt t="4414" x="3246438" y="4289425"/>
          <p14:tracePt t="4423" x="3246438" y="4221163"/>
          <p14:tracePt t="4436" x="3246438" y="4144963"/>
          <p14:tracePt t="4453" x="3246438" y="4000500"/>
          <p14:tracePt t="4457" x="3246438" y="3962400"/>
          <p14:tracePt t="4470" x="3246438" y="3954463"/>
          <p14:tracePt t="4551" x="3246438" y="3984625"/>
          <p14:tracePt t="4559" x="3246438" y="4106863"/>
          <p14:tracePt t="4570" x="3246438" y="4175125"/>
          <p14:tracePt t="4586" x="3246438" y="4297363"/>
          <p14:tracePt t="4603" x="3246438" y="4343400"/>
          <p14:tracePt t="4687" x="3246438" y="4289425"/>
          <p14:tracePt t="4695" x="3230563" y="4237038"/>
          <p14:tracePt t="4704" x="3230563" y="4198938"/>
          <p14:tracePt t="4720" x="3230563" y="4114800"/>
          <p14:tracePt t="4736" x="3230563" y="4084638"/>
          <p14:tracePt t="4823" x="3230563" y="4122738"/>
          <p14:tracePt t="4831" x="3268663" y="4229100"/>
          <p14:tracePt t="4839" x="3276600" y="4335463"/>
          <p14:tracePt t="4853" x="3284538" y="4427538"/>
          <p14:tracePt t="4870" x="3292475" y="4656138"/>
          <p14:tracePt t="4887" x="3292475" y="4702175"/>
          <p14:tracePt t="4983" x="3292475" y="4694238"/>
          <p14:tracePt t="4991" x="3306763" y="4640263"/>
          <p14:tracePt t="5003" x="3314700" y="4579938"/>
          <p14:tracePt t="5020" x="3352800" y="4381500"/>
          <p14:tracePt t="5037" x="3398838" y="4213225"/>
          <p14:tracePt t="5053" x="3444875" y="4084638"/>
          <p14:tracePt t="5070" x="3505200" y="4016375"/>
          <p14:tracePt t="5087" x="3513138" y="4016375"/>
          <p14:tracePt t="5103" x="3527425" y="4016375"/>
          <p14:tracePt t="5120" x="3565525" y="4016375"/>
          <p14:tracePt t="5137" x="3619500" y="4022725"/>
          <p14:tracePt t="5153" x="3665538" y="4046538"/>
          <p14:tracePt t="5170" x="3703638" y="4054475"/>
          <p14:tracePt t="5187" x="3817938" y="4137025"/>
          <p14:tracePt t="5203" x="3848100" y="4160838"/>
          <p14:tracePt t="5255" x="3840163" y="4160838"/>
          <p14:tracePt t="5263" x="3794125" y="4191000"/>
          <p14:tracePt t="5270" x="3779838" y="4191000"/>
          <p14:tracePt t="5286" x="3756025" y="4191000"/>
          <p14:tracePt t="5303" x="3749675" y="4191000"/>
          <p14:tracePt t="5320" x="3741738" y="4191000"/>
          <p14:tracePt t="5336" x="3741738" y="4168775"/>
          <p14:tracePt t="5353" x="3741738" y="4046538"/>
          <p14:tracePt t="5370" x="3741738" y="3954463"/>
          <p14:tracePt t="5387" x="3741738" y="3924300"/>
          <p14:tracePt t="5420" x="3741738" y="3916363"/>
          <p14:tracePt t="5437" x="3717925" y="3916363"/>
          <p14:tracePt t="5453" x="3687763" y="3916363"/>
          <p14:tracePt t="5457" x="3679825" y="3916363"/>
          <p14:tracePt t="5470" x="3573463" y="3946525"/>
          <p14:tracePt t="5487" x="3459163" y="4122738"/>
          <p14:tracePt t="5503" x="3368675" y="4297363"/>
          <p14:tracePt t="5520" x="3322638" y="4449763"/>
          <p14:tracePt t="5537" x="3322638" y="4533900"/>
          <p14:tracePt t="5553" x="3330575" y="4549775"/>
          <p14:tracePt t="5570" x="3375025" y="4572000"/>
          <p14:tracePt t="5587" x="3505200" y="4579938"/>
          <p14:tracePt t="5603" x="3619500" y="4572000"/>
          <p14:tracePt t="5620" x="3687763" y="4518025"/>
          <p14:tracePt t="5637" x="3733800" y="4457700"/>
          <p14:tracePt t="5654" x="3733800" y="4441825"/>
          <p14:tracePt t="5735" x="3741738" y="4449763"/>
          <p14:tracePt t="5743" x="3741738" y="4487863"/>
          <p14:tracePt t="5753" x="3741738" y="4511675"/>
          <p14:tracePt t="5770" x="3741738" y="4518025"/>
          <p14:tracePt t="6047" x="3749675" y="4518025"/>
          <p14:tracePt t="6055" x="3817938" y="4518025"/>
          <p14:tracePt t="6064" x="3970338" y="4518025"/>
          <p14:tracePt t="6072" x="4114800" y="4518025"/>
          <p14:tracePt t="6087" x="4389438" y="4511675"/>
          <p14:tracePt t="6104" x="4648200" y="4435475"/>
          <p14:tracePt t="6120" x="4724400" y="4381500"/>
          <p14:tracePt t="6154" x="4678363" y="4313238"/>
          <p14:tracePt t="6170" x="4541838" y="4229100"/>
          <p14:tracePt t="6187" x="4373563" y="4160838"/>
          <p14:tracePt t="6204" x="4275138" y="4144963"/>
          <p14:tracePt t="6220" x="4267200" y="4144963"/>
          <p14:tracePt t="6254" x="4251325" y="4144963"/>
          <p14:tracePt t="6271" x="4191000" y="4289425"/>
          <p14:tracePt t="6287" x="4160838" y="4373563"/>
          <p14:tracePt t="6304" x="4160838" y="4389438"/>
          <p14:tracePt t="6367" x="4160838" y="4381500"/>
          <p14:tracePt t="6375" x="4160838" y="4365625"/>
          <p14:tracePt t="6387" x="4160838" y="4335463"/>
          <p14:tracePt t="6404" x="4160838" y="4267200"/>
          <p14:tracePt t="6420" x="4160838" y="4244975"/>
          <p14:tracePt t="6437" x="4168775" y="4229100"/>
          <p14:tracePt t="6519" x="4168775" y="4275138"/>
          <p14:tracePt t="6527" x="4206875" y="4343400"/>
          <p14:tracePt t="6537" x="4213225" y="4365625"/>
          <p14:tracePt t="6615" x="4221163" y="4351338"/>
          <p14:tracePt t="6623" x="4244975" y="4327525"/>
          <p14:tracePt t="6631" x="4244975" y="4313238"/>
          <p14:tracePt t="6639" x="4251325" y="4297363"/>
          <p14:tracePt t="6654" x="4267200" y="4275138"/>
          <p14:tracePt t="7223" x="4275138" y="4275138"/>
          <p14:tracePt t="7247" x="4275138" y="4289425"/>
          <p14:tracePt t="7255" x="4275138" y="4297363"/>
          <p14:tracePt t="7879" x="4283075" y="4321175"/>
          <p14:tracePt t="8295" x="4283075" y="4305300"/>
          <p14:tracePt t="8303" x="4283075" y="4289425"/>
          <p14:tracePt t="8311" x="4289425" y="4267200"/>
          <p14:tracePt t="8321" x="4297363" y="4259263"/>
          <p14:tracePt t="8338" x="4321175" y="4206875"/>
          <p14:tracePt t="8371" x="4327525" y="4183063"/>
          <p14:tracePt t="8388" x="4343400" y="4168775"/>
          <p14:tracePt t="8404" x="4351338" y="4152900"/>
          <p14:tracePt t="8421" x="4359275" y="4122738"/>
          <p14:tracePt t="8438" x="4373563" y="4098925"/>
          <p14:tracePt t="8454" x="4389438" y="4076700"/>
          <p14:tracePt t="8457" x="4397375" y="4068763"/>
          <p14:tracePt t="8471" x="4411663" y="4054475"/>
          <p14:tracePt t="8488" x="4435475" y="4030663"/>
          <p14:tracePt t="8504" x="4449763" y="4030663"/>
          <p14:tracePt t="8521" x="4457700" y="4022725"/>
          <p14:tracePt t="8591" x="4465638" y="4022725"/>
          <p14:tracePt t="8599" x="4473575" y="4022725"/>
          <p14:tracePt t="8615" x="4479925" y="4022725"/>
          <p14:tracePt t="9423" x="4487863" y="4022725"/>
          <p14:tracePt t="9448" x="4487863" y="4038600"/>
          <p14:tracePt t="9463" x="4479925" y="4054475"/>
          <p14:tracePt t="9472" x="4473575" y="4098925"/>
          <p14:tracePt t="9479" x="4465638" y="4114800"/>
          <p14:tracePt t="9488" x="4457700" y="4137025"/>
          <p14:tracePt t="9505" x="4435475" y="4168775"/>
          <p14:tracePt t="9522" x="4419600" y="4183063"/>
          <p14:tracePt t="9538" x="4411663" y="4198938"/>
          <p14:tracePt t="9555" x="4381500" y="4251325"/>
          <p14:tracePt t="9572" x="4373563" y="4283075"/>
          <p14:tracePt t="9588" x="4351338" y="4313238"/>
          <p14:tracePt t="9605" x="4335463" y="4327525"/>
          <p14:tracePt t="9622" x="4327525" y="4335463"/>
          <p14:tracePt t="10295" x="4313238" y="4335463"/>
          <p14:tracePt t="10303" x="4313238" y="4327525"/>
          <p14:tracePt t="10312" x="4305300" y="4327525"/>
          <p14:tracePt t="10322" x="4305300" y="4321175"/>
          <p14:tracePt t="10338" x="4289425" y="4289425"/>
          <p14:tracePt t="10355" x="4289425" y="4283075"/>
          <p14:tracePt t="10372" x="4283075" y="4275138"/>
          <p14:tracePt t="10799" x="4283075" y="4244975"/>
          <p14:tracePt t="10807" x="4283075" y="4221163"/>
          <p14:tracePt t="10815" x="4297363" y="4213225"/>
          <p14:tracePt t="10823" x="4313238" y="4191000"/>
          <p14:tracePt t="10839" x="4365625" y="4098925"/>
          <p14:tracePt t="10855" x="4389438" y="4076700"/>
          <p14:tracePt t="10872" x="4397375" y="4060825"/>
          <p14:tracePt t="10889" x="4397375" y="4054475"/>
          <p14:tracePt t="10960" x="4403725" y="4030663"/>
          <p14:tracePt t="10991" x="4411663" y="4030663"/>
          <p14:tracePt t="11023" x="4427538" y="4030663"/>
          <p14:tracePt t="11031" x="4435475" y="4030663"/>
          <p14:tracePt t="11040" x="4449763" y="4030663"/>
          <p14:tracePt t="11055" x="4479925" y="4030663"/>
          <p14:tracePt t="11072" x="4511675" y="4022725"/>
          <p14:tracePt t="11089" x="4518025" y="4022725"/>
          <p14:tracePt t="11615" x="4518025" y="4046538"/>
          <p14:tracePt t="11624" x="4518025" y="4098925"/>
          <p14:tracePt t="11728" x="4525963" y="4106863"/>
          <p14:tracePt t="11743" x="4533900" y="4106863"/>
          <p14:tracePt t="11775" x="4541838" y="4106863"/>
          <p14:tracePt t="11847" x="4549775" y="4106863"/>
          <p14:tracePt t="11864" x="4564063" y="4098925"/>
          <p14:tracePt t="11887" x="4572000" y="4098925"/>
          <p14:tracePt t="11895" x="4587875" y="4092575"/>
          <p14:tracePt t="11906" x="4594225" y="4084638"/>
          <p14:tracePt t="11922" x="4618038" y="4076700"/>
          <p14:tracePt t="11939" x="4632325" y="4068763"/>
          <p14:tracePt t="11956" x="4656138" y="4060825"/>
          <p14:tracePt t="11972" x="4664075" y="4054475"/>
          <p14:tracePt t="11999" x="4670425" y="4054475"/>
          <p14:tracePt t="12007" x="4670425" y="4046538"/>
          <p14:tracePt t="12032" x="4678363" y="4038600"/>
          <p14:tracePt t="12040" x="4678363" y="4030663"/>
          <p14:tracePt t="12056" x="4678363" y="4022725"/>
          <p14:tracePt t="12072" x="4656138" y="4000500"/>
          <p14:tracePt t="12089" x="4625975" y="3992563"/>
          <p14:tracePt t="12106" x="4602163" y="3992563"/>
          <p14:tracePt t="12139" x="4594225" y="3992563"/>
          <p14:tracePt t="12156" x="4579938" y="4076700"/>
          <p14:tracePt t="12172" x="4579938" y="4213225"/>
          <p14:tracePt t="12189" x="4587875" y="4351338"/>
          <p14:tracePt t="12207" x="4670425" y="4495800"/>
          <p14:tracePt t="12222" x="4708525" y="4525963"/>
          <p14:tracePt t="12239" x="4930775" y="4602163"/>
          <p14:tracePt t="12256" x="5089525" y="4602163"/>
          <p14:tracePt t="12273" x="5219700" y="4602163"/>
          <p14:tracePt t="12289" x="5364163" y="4533900"/>
          <p14:tracePt t="12306" x="5464175" y="4427538"/>
          <p14:tracePt t="12323" x="5502275" y="4289425"/>
          <p14:tracePt t="12339" x="5508625" y="4152900"/>
          <p14:tracePt t="12356" x="5508625" y="4098925"/>
          <p14:tracePt t="12373" x="5508625" y="4092575"/>
          <p14:tracePt t="12389" x="5508625" y="4084638"/>
          <p14:tracePt t="12406" x="5508625" y="4022725"/>
          <p14:tracePt t="12424" x="5508625" y="4016375"/>
          <p14:tracePt t="12464" x="5516563" y="4016375"/>
          <p14:tracePt t="12471" x="5524500" y="4016375"/>
          <p14:tracePt t="12480" x="5546725" y="4016375"/>
          <p14:tracePt t="12489" x="5562600" y="4022725"/>
          <p14:tracePt t="12506" x="5584825" y="4030663"/>
          <p14:tracePt t="12523" x="5616575" y="4046538"/>
          <p14:tracePt t="12539" x="5646738" y="4068763"/>
          <p14:tracePt t="12556" x="5737225" y="4168775"/>
          <p14:tracePt t="12573" x="5753100" y="4175125"/>
          <p14:tracePt t="12589" x="5791200" y="4244975"/>
          <p14:tracePt t="12606" x="5791200" y="4251325"/>
          <p14:tracePt t="12623" x="5791200" y="4267200"/>
          <p14:tracePt t="12639" x="5791200" y="4343400"/>
          <p14:tracePt t="12656" x="5768975" y="4381500"/>
          <p14:tracePt t="12673" x="5668963" y="4411663"/>
          <p14:tracePt t="12689" x="5524500" y="4411663"/>
          <p14:tracePt t="12706" x="5326063" y="4411663"/>
          <p14:tracePt t="12723" x="5165725" y="4411663"/>
          <p14:tracePt t="12739" x="5135563" y="4397375"/>
          <p14:tracePt t="12756" x="5127625" y="4389438"/>
          <p14:tracePt t="12773" x="5121275" y="4373563"/>
          <p14:tracePt t="12789" x="5121275" y="4359275"/>
          <p14:tracePt t="12806" x="5121275" y="4343400"/>
          <p14:tracePt t="12823" x="5121275" y="4313238"/>
          <p14:tracePt t="12839" x="5127625" y="4297363"/>
          <p14:tracePt t="12856" x="5173663" y="4267200"/>
          <p14:tracePt t="12873" x="5211763" y="4251325"/>
          <p14:tracePt t="12889" x="5257800" y="4237038"/>
          <p14:tracePt t="12906" x="5265738" y="4237038"/>
          <p14:tracePt t="12923" x="5280025" y="4229100"/>
          <p14:tracePt t="12974" x="5295900" y="4229100"/>
          <p14:tracePt t="12982" x="5326063" y="4229100"/>
          <p14:tracePt t="12990" x="5356225" y="4229100"/>
          <p14:tracePt t="13006" x="5448300" y="4206875"/>
          <p14:tracePt t="13022" x="5524500" y="4198938"/>
          <p14:tracePt t="13039" x="5554663" y="4198938"/>
          <p14:tracePt t="13055" x="5570538" y="4198938"/>
          <p14:tracePt t="13110" x="5578475" y="4198938"/>
          <p14:tracePt t="13118" x="5584825" y="4198938"/>
          <p14:tracePt t="13126" x="5608638" y="4198938"/>
          <p14:tracePt t="13139" x="5654675" y="4175125"/>
          <p14:tracePt t="13156" x="5745163" y="4160838"/>
          <p14:tracePt t="13172" x="5829300" y="4152900"/>
          <p14:tracePt t="13189" x="5921375" y="4137025"/>
          <p14:tracePt t="13206" x="5951538" y="4130675"/>
          <p14:tracePt t="13366" x="5959475" y="4130675"/>
          <p14:tracePt t="13374" x="5973763" y="4130675"/>
          <p14:tracePt t="13390" x="5997575" y="4130675"/>
          <p14:tracePt t="13398" x="6027738" y="4130675"/>
          <p14:tracePt t="13406" x="6049963" y="4130675"/>
          <p14:tracePt t="13422" x="6057900" y="4130675"/>
          <p14:tracePt t="13439" x="6088063" y="4130675"/>
          <p14:tracePt t="13456" x="6118225" y="4130675"/>
          <p14:tracePt t="13478" x="6118225" y="4137025"/>
          <p14:tracePt t="13510" x="6118225" y="4160838"/>
          <p14:tracePt t="13518" x="6118225" y="4183063"/>
          <p14:tracePt t="13550" x="6118225" y="4191000"/>
          <p14:tracePt t="13606" x="6103938" y="4191000"/>
          <p14:tracePt t="13614" x="6096000" y="4191000"/>
          <p14:tracePt t="13622" x="6088063" y="4191000"/>
          <p14:tracePt t="13726" x="6088063" y="4183063"/>
          <p14:tracePt t="13766" x="6088063" y="4175125"/>
          <p14:tracePt t="13774" x="6088063" y="4168775"/>
          <p14:tracePt t="13814" x="6096000" y="4160838"/>
          <p14:tracePt t="14415" x="6088063" y="4160838"/>
          <p14:tracePt t="14447" x="6080125" y="4160838"/>
          <p14:tracePt t="14455" x="6049963" y="4183063"/>
          <p14:tracePt t="14463" x="6003925" y="4259263"/>
          <p14:tracePt t="14473" x="5935663" y="4335463"/>
          <p14:tracePt t="14490" x="5813425" y="4441825"/>
          <p14:tracePt t="14507" x="5646738" y="4525963"/>
          <p14:tracePt t="14523" x="5486400" y="4579938"/>
          <p14:tracePt t="14540" x="5372100" y="4602163"/>
          <p14:tracePt t="14557" x="5287963" y="4610100"/>
          <p14:tracePt t="14573" x="5173663" y="4610100"/>
          <p14:tracePt t="14591" x="4930775" y="4610100"/>
          <p14:tracePt t="14607" x="4746625" y="4610100"/>
          <p14:tracePt t="14623" x="4656138" y="4594225"/>
          <p14:tracePt t="14640" x="4618038" y="4587875"/>
          <p14:tracePt t="14735" x="4625975" y="4587875"/>
          <p14:tracePt t="14743" x="4656138" y="4587875"/>
          <p14:tracePt t="14751" x="4694238" y="4587875"/>
          <p14:tracePt t="14759" x="4762500" y="4587875"/>
          <p14:tracePt t="14773" x="4822825" y="4587875"/>
          <p14:tracePt t="14791" x="5029200" y="4579938"/>
          <p14:tracePt t="14807" x="5097463" y="4564063"/>
          <p14:tracePt t="14824" x="5105400" y="4564063"/>
          <p14:tracePt t="14880" x="5097463" y="4556125"/>
          <p14:tracePt t="14888" x="5075238" y="4556125"/>
          <p14:tracePt t="14895" x="5051425" y="4541838"/>
          <p14:tracePt t="14907" x="5013325" y="4541838"/>
          <p14:tracePt t="14924" x="4937125" y="4541838"/>
          <p14:tracePt t="14940" x="4899025" y="4541838"/>
          <p14:tracePt t="14991" x="4922838" y="4541838"/>
          <p14:tracePt t="14999" x="4983163" y="4549775"/>
          <p14:tracePt t="15008" x="5051425" y="4549775"/>
          <p14:tracePt t="15024" x="5135563" y="4549775"/>
          <p14:tracePt t="15040" x="5159375" y="4556125"/>
          <p14:tracePt t="15079" x="5165725" y="4564063"/>
          <p14:tracePt t="15090" x="5165725" y="4572000"/>
          <p14:tracePt t="15107" x="5151438" y="4594225"/>
          <p14:tracePt t="15124" x="5135563" y="4602163"/>
          <p14:tracePt t="15140" x="5135563" y="4610100"/>
          <p14:tracePt t="15254" x="5143500" y="4618038"/>
          <p14:tracePt t="15262" x="5173663" y="4618038"/>
          <p14:tracePt t="15270" x="5197475" y="4625975"/>
          <p14:tracePt t="15278" x="5211763" y="4632325"/>
          <p14:tracePt t="15290" x="5235575" y="4640263"/>
          <p14:tracePt t="15326" x="5235575" y="4648200"/>
          <p14:tracePt t="15334" x="5235575" y="4664075"/>
          <p14:tracePt t="15342" x="5235575" y="4678363"/>
          <p14:tracePt t="15357" x="5235575" y="4694238"/>
          <p14:tracePt t="15373" x="5219700" y="4708525"/>
          <p14:tracePt t="15390" x="5189538" y="4724400"/>
          <p14:tracePt t="15407" x="5113338" y="4716463"/>
          <p14:tracePt t="15424" x="5029200" y="4656138"/>
          <p14:tracePt t="15440" x="5021263" y="4618038"/>
          <p14:tracePt t="15457" x="5021263" y="4556125"/>
          <p14:tracePt t="15474" x="5037138" y="4487863"/>
          <p14:tracePt t="15490" x="5143500" y="4419600"/>
          <p14:tracePt t="15507" x="5265738" y="4397375"/>
          <p14:tracePt t="15524" x="5402263" y="4381500"/>
          <p14:tracePt t="15540" x="5502275" y="4381500"/>
          <p14:tracePt t="15557" x="5532438" y="4403725"/>
          <p14:tracePt t="15574" x="5540375" y="4487863"/>
          <p14:tracePt t="15590" x="5540375" y="4602163"/>
          <p14:tracePt t="15607" x="5464175" y="4754563"/>
          <p14:tracePt t="15624" x="5356225" y="4800600"/>
          <p14:tracePt t="15640" x="5241925" y="4800600"/>
          <p14:tracePt t="15657" x="5127625" y="4784725"/>
          <p14:tracePt t="15674" x="5089525" y="4754563"/>
          <p14:tracePt t="15690" x="5083175" y="4702175"/>
          <p14:tracePt t="15707" x="5083175" y="4625975"/>
          <p14:tracePt t="15724" x="5113338" y="4564063"/>
          <p14:tracePt t="15740" x="5151438" y="4541838"/>
          <p14:tracePt t="15757" x="5181600" y="4541838"/>
          <p14:tracePt t="15791" x="5181600" y="4556125"/>
          <p14:tracePt t="15807" x="5181600" y="4579938"/>
          <p14:tracePt t="15824" x="5181600" y="4594225"/>
          <p14:tracePt t="16087" x="5203825" y="4602163"/>
          <p14:tracePt t="16096" x="5273675" y="4610100"/>
          <p14:tracePt t="16107" x="5432425" y="4618038"/>
          <p14:tracePt t="16124" x="5783263" y="4618038"/>
          <p14:tracePt t="16141" x="6080125" y="4618038"/>
          <p14:tracePt t="16157" x="6392863" y="4618038"/>
          <p14:tracePt t="16175" x="6599238" y="4587875"/>
          <p14:tracePt t="16191" x="6607175" y="4587875"/>
          <p14:tracePt t="16231" x="6599238" y="4587875"/>
          <p14:tracePt t="16241" x="6575425" y="4602163"/>
          <p14:tracePt t="16257" x="6484938" y="4648200"/>
          <p14:tracePt t="16274" x="6362700" y="4648200"/>
          <p14:tracePt t="16291" x="6194425" y="4648200"/>
          <p14:tracePt t="16307" x="6011863" y="4579938"/>
          <p14:tracePt t="16324" x="5943600" y="4533900"/>
          <p14:tracePt t="16341" x="5943600" y="4457700"/>
          <p14:tracePt t="16357" x="5973763" y="4335463"/>
          <p14:tracePt t="16375" x="6324600" y="4137025"/>
          <p14:tracePt t="16391" x="6689725" y="4054475"/>
          <p14:tracePt t="16407" x="7102475" y="3992563"/>
          <p14:tracePt t="16424" x="7750175" y="3978275"/>
          <p14:tracePt t="16441" x="8305800" y="4054475"/>
          <p14:tracePt t="16457" x="8793163" y="4237038"/>
          <p14:tracePt t="16474" x="9029700" y="4419600"/>
          <p14:tracePt t="16491" x="9059863" y="4587875"/>
          <p14:tracePt t="16507" x="9021763" y="4822825"/>
          <p14:tracePt t="16524" x="8732838" y="5045075"/>
          <p14:tracePt t="16541" x="8321675" y="5165725"/>
          <p14:tracePt t="16557" x="7840663" y="5165725"/>
          <p14:tracePt t="16575" x="6811963" y="4868863"/>
          <p14:tracePt t="16591" x="6264275" y="4579938"/>
          <p14:tracePt t="16607" x="6134100" y="4441825"/>
          <p14:tracePt t="16624" x="6111875" y="4321175"/>
          <p14:tracePt t="16641" x="6194425" y="4175125"/>
          <p14:tracePt t="16658" x="6378575" y="4092575"/>
          <p14:tracePt t="16674" x="6689725" y="4060825"/>
          <p14:tracePt t="16691" x="7086600" y="4060825"/>
          <p14:tracePt t="16708" x="7285038" y="4137025"/>
          <p14:tracePt t="16724" x="7353300" y="4237038"/>
          <p14:tracePt t="16741" x="7353300" y="4411663"/>
          <p14:tracePt t="16758" x="7231063" y="4579938"/>
          <p14:tracePt t="16774" x="6819900" y="4640263"/>
          <p14:tracePt t="16791" x="6484938" y="4602163"/>
          <p14:tracePt t="16808" x="6226175" y="4457700"/>
          <p14:tracePt t="16824" x="6164263" y="4359275"/>
          <p14:tracePt t="16841" x="6164263" y="4229100"/>
          <p14:tracePt t="16858" x="6248400" y="4084638"/>
          <p14:tracePt t="16874" x="6492875" y="3970338"/>
          <p14:tracePt t="16891" x="6759575" y="3940175"/>
          <p14:tracePt t="16908" x="6972300" y="3940175"/>
          <p14:tracePt t="16924" x="7086600" y="4016375"/>
          <p14:tracePt t="16941" x="7108825" y="4160838"/>
          <p14:tracePt t="16958" x="7078663" y="4359275"/>
          <p14:tracePt t="16960" x="6994525" y="4449763"/>
          <p14:tracePt t="16975" x="6789738" y="4549775"/>
          <p14:tracePt t="16991" x="6569075" y="4564063"/>
          <p14:tracePt t="17008" x="6256338" y="4525963"/>
          <p14:tracePt t="17024" x="6080125" y="4449763"/>
          <p14:tracePt t="17041" x="6042025" y="4389438"/>
          <p14:tracePt t="17058" x="6035675" y="4297363"/>
          <p14:tracePt t="17074" x="6073775" y="4198938"/>
          <p14:tracePt t="17091" x="6194425" y="4130675"/>
          <p14:tracePt t="17108" x="6346825" y="4114800"/>
          <p14:tracePt t="17124" x="6484938" y="4114800"/>
          <p14:tracePt t="17141" x="6537325" y="4122738"/>
          <p14:tracePt t="17158" x="6545263" y="4122738"/>
          <p14:tracePt t="17175" x="6569075" y="4206875"/>
          <p14:tracePt t="17191" x="6575425" y="4229100"/>
          <p14:tracePt t="17431" x="6583363" y="4229100"/>
          <p14:tracePt t="17456" x="6591300" y="4244975"/>
          <p14:tracePt t="17463" x="6637338" y="4275138"/>
          <p14:tracePt t="17474" x="6705600" y="4343400"/>
          <p14:tracePt t="17491" x="6781800" y="4435475"/>
          <p14:tracePt t="17508" x="6797675" y="4511675"/>
          <p14:tracePt t="17524" x="6804025" y="4618038"/>
          <p14:tracePt t="17541" x="6797675" y="4702175"/>
          <p14:tracePt t="17558" x="6469063" y="4838700"/>
          <p14:tracePt t="17574" x="6278563" y="4854575"/>
          <p14:tracePt t="17591" x="5654675" y="4854575"/>
          <p14:tracePt t="17608" x="5303838" y="4830763"/>
          <p14:tracePt t="17624" x="5203825" y="4816475"/>
          <p14:tracePt t="17641" x="5197475" y="4808538"/>
          <p14:tracePt t="17658" x="5197475" y="4792663"/>
          <p14:tracePt t="17674" x="5197475" y="4770438"/>
          <p14:tracePt t="17691" x="5211763" y="4732338"/>
          <p14:tracePt t="17708" x="5219700" y="4708525"/>
          <p14:tracePt t="17741" x="5219700" y="4702175"/>
          <p14:tracePt t="17815" x="5219700" y="4716463"/>
          <p14:tracePt t="17823" x="5203825" y="4746625"/>
          <p14:tracePt t="17831" x="5159375" y="4784725"/>
          <p14:tracePt t="17841" x="5121275" y="4808538"/>
          <p14:tracePt t="17858" x="5037138" y="4830763"/>
          <p14:tracePt t="17874" x="4953000" y="4830763"/>
          <p14:tracePt t="17891" x="4854575" y="4732338"/>
          <p14:tracePt t="17908" x="4754563" y="4594225"/>
          <p14:tracePt t="17924" x="4708525" y="4465638"/>
          <p14:tracePt t="17941" x="4702175" y="4351338"/>
          <p14:tracePt t="17959" x="4778375" y="4175125"/>
          <p14:tracePt t="17975" x="4922838" y="4114800"/>
          <p14:tracePt t="17991" x="5121275" y="4106863"/>
          <p14:tracePt t="18008" x="5464175" y="4122738"/>
          <p14:tracePt t="18025" x="5783263" y="4229100"/>
          <p14:tracePt t="18041" x="6011863" y="4381500"/>
          <p14:tracePt t="18058" x="6126163" y="4541838"/>
          <p14:tracePt t="18075" x="6126163" y="4708525"/>
          <p14:tracePt t="18091" x="6088063" y="4868863"/>
          <p14:tracePt t="18108" x="5927725" y="4975225"/>
          <p14:tracePt t="18125" x="5707063" y="5013325"/>
          <p14:tracePt t="18141" x="5356225" y="4999038"/>
          <p14:tracePt t="18159" x="4975225" y="4838700"/>
          <p14:tracePt t="18175" x="4892675" y="4754563"/>
          <p14:tracePt t="18191" x="4876800" y="4648200"/>
          <p14:tracePt t="18208" x="4914900" y="4533900"/>
          <p14:tracePt t="18225" x="5045075" y="4449763"/>
          <p14:tracePt t="18241" x="5257800" y="4403725"/>
          <p14:tracePt t="18258" x="5532438" y="4397375"/>
          <p14:tracePt t="18274" x="5768975" y="4397375"/>
          <p14:tracePt t="18291" x="5997575" y="4403725"/>
          <p14:tracePt t="18308" x="6294438" y="4449763"/>
          <p14:tracePt t="18324" x="6569075" y="4473575"/>
          <p14:tracePt t="18341" x="6797675" y="4479925"/>
          <p14:tracePt t="18358" x="7064375" y="4473575"/>
          <p14:tracePt t="18374" x="7170738" y="4441825"/>
          <p14:tracePt t="18391" x="7208838" y="4419600"/>
          <p14:tracePt t="18495" x="7192963" y="4411663"/>
          <p14:tracePt t="18504" x="7162800" y="4411663"/>
          <p14:tracePt t="18511" x="7124700" y="4403725"/>
          <p14:tracePt t="18525" x="7086600" y="4397375"/>
          <p14:tracePt t="18542" x="6896100" y="4449763"/>
          <p14:tracePt t="18559" x="6689725" y="4518025"/>
          <p14:tracePt t="18575" x="6613525" y="4525963"/>
          <p14:tracePt t="18591" x="6599238" y="4525963"/>
          <p14:tracePt t="18625" x="6591300" y="4518025"/>
          <p14:tracePt t="18642" x="6607175" y="4449763"/>
          <p14:tracePt t="18658" x="6683375" y="4389438"/>
          <p14:tracePt t="18675" x="6858000" y="4335463"/>
          <p14:tracePt t="18691" x="7192963" y="4289425"/>
          <p14:tracePt t="18708" x="7566025" y="4289425"/>
          <p14:tracePt t="18725" x="7772400" y="4289425"/>
          <p14:tracePt t="18742" x="7878763" y="4327525"/>
          <p14:tracePt t="18758" x="7886700" y="4343400"/>
          <p14:tracePt t="18775" x="7788275" y="4487863"/>
          <p14:tracePt t="18792" x="7467600" y="4556125"/>
          <p14:tracePt t="18808" x="6956425" y="4610100"/>
          <p14:tracePt t="18825" x="6461125" y="4610100"/>
          <p14:tracePt t="18842" x="6240463" y="4602163"/>
          <p14:tracePt t="18875" x="6240463" y="4594225"/>
          <p14:tracePt t="18892" x="6294438" y="4549775"/>
          <p14:tracePt t="18908" x="6454775" y="4511675"/>
          <p14:tracePt t="18925" x="6621463" y="4479925"/>
          <p14:tracePt t="18942" x="6683375" y="4473575"/>
          <p14:tracePt t="18983" x="6629400" y="4495800"/>
          <p14:tracePt t="18992" x="6545263" y="4495800"/>
          <p14:tracePt t="19008" x="6332538" y="4495800"/>
          <p14:tracePt t="19025" x="6103938" y="4435475"/>
          <p14:tracePt t="19042" x="6003925" y="4373563"/>
          <p14:tracePt t="19059" x="5989638" y="4297363"/>
          <p14:tracePt t="19075" x="5997575" y="4206875"/>
          <p14:tracePt t="19092" x="6088063" y="4092575"/>
          <p14:tracePt t="19108" x="6240463" y="4000500"/>
          <p14:tracePt t="19125" x="6416675" y="3946525"/>
          <p14:tracePt t="19142" x="6735763" y="3916363"/>
          <p14:tracePt t="19159" x="6918325" y="3916363"/>
          <p14:tracePt t="19175" x="7078663" y="3946525"/>
          <p14:tracePt t="19192" x="7216775" y="4046538"/>
          <p14:tracePt t="19208" x="7277100" y="4137025"/>
          <p14:tracePt t="19225" x="7285038" y="4289425"/>
          <p14:tracePt t="19242" x="7277100" y="4457700"/>
          <p14:tracePt t="19258" x="7200900" y="4587875"/>
          <p14:tracePt t="19275" x="7056438" y="4664075"/>
          <p14:tracePt t="19291" x="6865938" y="4664075"/>
          <p14:tracePt t="19308" x="6621463" y="4610100"/>
          <p14:tracePt t="19325" x="6270625" y="4411663"/>
          <p14:tracePt t="19342" x="6142038" y="4305300"/>
          <p14:tracePt t="19358" x="6111875" y="4244975"/>
          <p14:tracePt t="19375" x="6111875" y="4168775"/>
          <p14:tracePt t="19392" x="6218238" y="4137025"/>
          <p14:tracePt t="19408" x="6408738" y="4137025"/>
          <p14:tracePt t="19425" x="6683375" y="4137025"/>
          <p14:tracePt t="19442" x="6896100" y="4191000"/>
          <p14:tracePt t="19458" x="7002463" y="4259263"/>
          <p14:tracePt t="19475" x="7048500" y="4321175"/>
          <p14:tracePt t="19478" x="7056438" y="4365625"/>
          <p14:tracePt t="19492" x="7056438" y="4397375"/>
          <p14:tracePt t="19508" x="7056438" y="4449763"/>
          <p14:tracePt t="19525" x="7032625" y="4487863"/>
          <p14:tracePt t="19542" x="6988175" y="4495800"/>
          <p14:tracePt t="19558" x="6972300" y="4495800"/>
          <p14:tracePt t="19575" x="6964363" y="4495800"/>
          <p14:tracePt t="19727" x="6950075" y="4495800"/>
          <p14:tracePt t="19743" x="6950075" y="4487863"/>
          <p14:tracePt t="19751" x="6918325" y="4487863"/>
          <p14:tracePt t="19760" x="6835775" y="4479925"/>
          <p14:tracePt t="19775" x="6569075" y="4441825"/>
          <p14:tracePt t="19792" x="6340475" y="4449763"/>
          <p14:tracePt t="19809" x="6324600" y="4449763"/>
          <p14:tracePt t="20095" x="6316663" y="4449763"/>
          <p14:tracePt t="20119" x="6308725" y="4449763"/>
          <p14:tracePt t="20143" x="6308725" y="4457700"/>
          <p14:tracePt t="20151" x="6308725" y="4465638"/>
          <p14:tracePt t="20160" x="6308725" y="4473575"/>
          <p14:tracePt t="20176" x="6308725" y="4479925"/>
          <p14:tracePt t="20192" x="6316663" y="4479925"/>
          <p14:tracePt t="20215" x="6324600" y="447992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28531" t="26411" r="28588" b="58094"/>
          <a:stretch/>
        </p:blipFill>
        <p:spPr>
          <a:xfrm>
            <a:off x="1524445" y="1909822"/>
            <a:ext cx="7972643" cy="1620455"/>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45056"/>
    </mc:Choice>
    <mc:Fallback xmlns="">
      <p:transition advTm="45056"/>
    </mc:Fallback>
  </mc:AlternateContent>
  <p:timing>
    <p:tnLst>
      <p:par>
        <p:cTn id="1" dur="indefinite" restart="never" nodeType="tmRoot"/>
      </p:par>
    </p:tnLst>
  </p:timing>
  <p:extLst mod="1">
    <p:ext uri="{3A86A75C-4F4B-4683-9AE1-C65F6400EC91}">
      <p14:laserTraceLst xmlns:p14="http://schemas.microsoft.com/office/powerpoint/2010/main">
        <p14:tracePtLst>
          <p14:tracePt t="4871" x="6270625" y="4457700"/>
          <p14:tracePt t="4879" x="6180138" y="4435475"/>
          <p14:tracePt t="4887" x="6111875" y="4419600"/>
          <p14:tracePt t="4895" x="6073775" y="4411663"/>
          <p14:tracePt t="4908" x="6035675" y="4389438"/>
          <p14:tracePt t="4925" x="6011863" y="4381500"/>
          <p14:tracePt t="4942" x="5965825" y="4373563"/>
          <p14:tracePt t="4959" x="5821363" y="4359275"/>
          <p14:tracePt t="4975" x="5546725" y="4449763"/>
          <p14:tracePt t="4992" x="5235575" y="4656138"/>
          <p14:tracePt t="5008" x="4999038" y="4792663"/>
          <p14:tracePt t="5025" x="4800600" y="4884738"/>
          <p14:tracePt t="5042" x="4664075" y="4922838"/>
          <p14:tracePt t="5058" x="4640263" y="4930775"/>
          <p14:tracePt t="5111" x="4632325" y="4930775"/>
          <p14:tracePt t="5127" x="4625975" y="4914900"/>
          <p14:tracePt t="5135" x="4579938" y="4816475"/>
          <p14:tracePt t="5143" x="4487863" y="4656138"/>
          <p14:tracePt t="5158" x="4343400" y="4503738"/>
          <p14:tracePt t="5175" x="3954463" y="4114800"/>
          <p14:tracePt t="5192" x="3635375" y="3870325"/>
          <p14:tracePt t="5208" x="3336925" y="3649663"/>
          <p14:tracePt t="5225" x="3108325" y="3489325"/>
          <p14:tracePt t="5242" x="3009900" y="3429000"/>
          <p14:tracePt t="5258" x="2933700" y="3406775"/>
          <p14:tracePt t="5275" x="2925763" y="3398838"/>
          <p14:tracePt t="5308" x="2911475" y="3336925"/>
          <p14:tracePt t="5325" x="2857500" y="3230563"/>
          <p14:tracePt t="5342" x="2849563" y="3216275"/>
          <p14:tracePt t="5359" x="2759075" y="3178175"/>
          <p14:tracePt t="5375" x="2536825" y="3055938"/>
          <p14:tracePt t="5392" x="2354263" y="2963863"/>
          <p14:tracePt t="5408" x="2255838" y="2857500"/>
          <p14:tracePt t="5425" x="2232025" y="2819400"/>
          <p14:tracePt t="6848" x="2239963" y="2819400"/>
          <p14:tracePt t="6871" x="2278063" y="2819400"/>
          <p14:tracePt t="6879" x="2362200" y="2811463"/>
          <p14:tracePt t="6888" x="2498725" y="2773363"/>
          <p14:tracePt t="6895" x="2598738" y="2751138"/>
          <p14:tracePt t="6909" x="2689225" y="2727325"/>
          <p14:tracePt t="6927" x="3009900" y="2689225"/>
          <p14:tracePt t="6943" x="3200400" y="2651125"/>
          <p14:tracePt t="6959" x="3314700" y="2636838"/>
          <p14:tracePt t="6976" x="3330575" y="2636838"/>
          <p14:tracePt t="7031" x="3344863" y="2620963"/>
          <p14:tracePt t="7039" x="3360738" y="2613025"/>
          <p14:tracePt t="7047" x="3429000" y="2606675"/>
          <p14:tracePt t="7059" x="3543300" y="2582863"/>
          <p14:tracePt t="7076" x="3749675" y="2568575"/>
          <p14:tracePt t="7092" x="4030663" y="2530475"/>
          <p14:tracePt t="7109" x="4321175" y="2530475"/>
          <p14:tracePt t="7126" x="4495800" y="2530475"/>
          <p14:tracePt t="7142" x="4602163" y="2530475"/>
          <p14:tracePt t="7535" x="4610100" y="2530475"/>
          <p14:tracePt t="7599" x="4625975" y="2530475"/>
          <p14:tracePt t="7607" x="4648200" y="2530475"/>
          <p14:tracePt t="7616" x="4686300" y="2530475"/>
          <p14:tracePt t="7626" x="4792663" y="2544763"/>
          <p14:tracePt t="7643" x="5045075" y="2606675"/>
          <p14:tracePt t="7659" x="5121275" y="2620963"/>
          <p14:tracePt t="7676" x="5135563" y="2620963"/>
          <p14:tracePt t="7800" x="5105400" y="2620963"/>
          <p14:tracePt t="7807" x="5075238" y="2613025"/>
          <p14:tracePt t="7815" x="5037138" y="2598738"/>
          <p14:tracePt t="7826" x="5029200" y="2598738"/>
          <p14:tracePt t="7843" x="4999038" y="2582863"/>
          <p14:tracePt t="7859" x="4960938" y="2582863"/>
          <p14:tracePt t="8551" x="4953000" y="2582863"/>
          <p14:tracePt t="8559" x="4975225" y="2582863"/>
          <p14:tracePt t="8567" x="4999038" y="2582863"/>
          <p14:tracePt t="8576" x="5037138" y="2582863"/>
          <p14:tracePt t="8593" x="5273675" y="2582863"/>
          <p14:tracePt t="8610" x="5440363" y="2582863"/>
          <p14:tracePt t="8626" x="5448300" y="2582863"/>
          <p14:tracePt t="8696" x="5456238" y="2582863"/>
          <p14:tracePt t="8703" x="5486400" y="2552700"/>
          <p14:tracePt t="8711" x="5524500" y="2514600"/>
          <p14:tracePt t="8726" x="5546725" y="2492375"/>
          <p14:tracePt t="8743" x="5562600" y="2484438"/>
          <p14:tracePt t="8776" x="5600700" y="2468563"/>
          <p14:tracePt t="8793" x="5608638" y="2468563"/>
          <p14:tracePt t="8912" x="5622925" y="2468563"/>
          <p14:tracePt t="8919" x="5630863" y="2476500"/>
          <p14:tracePt t="8928" x="5638800" y="2476500"/>
          <p14:tracePt t="8943" x="5668963" y="2492375"/>
          <p14:tracePt t="8960" x="5684838" y="2492375"/>
          <p14:tracePt t="8976" x="5715000" y="2514600"/>
          <p14:tracePt t="8993" x="5745163" y="2568575"/>
          <p14:tracePt t="9010" x="5745163" y="2574925"/>
          <p14:tracePt t="9303" x="5745163" y="2582863"/>
          <p14:tracePt t="9311" x="5768975" y="2636838"/>
          <p14:tracePt t="9319" x="5775325" y="2651125"/>
          <p14:tracePt t="9807" x="5791200" y="2651125"/>
          <p14:tracePt t="9815" x="5829300" y="2651125"/>
          <p14:tracePt t="9827" x="5897563" y="2636838"/>
          <p14:tracePt t="9843" x="5989638" y="2613025"/>
          <p14:tracePt t="9860" x="6035675" y="2598738"/>
          <p14:tracePt t="9877" x="6088063" y="2560638"/>
          <p14:tracePt t="9911" x="6096000" y="2552700"/>
          <p14:tracePt t="9967" x="6111875" y="2544763"/>
          <p14:tracePt t="9975" x="6134100" y="2536825"/>
          <p14:tracePt t="9984" x="6156325" y="2536825"/>
          <p14:tracePt t="9993" x="6164263" y="2536825"/>
          <p14:tracePt t="10010" x="6232525" y="2522538"/>
          <p14:tracePt t="10027" x="6302375" y="2522538"/>
          <p14:tracePt t="10043" x="6354763" y="2522538"/>
          <p14:tracePt t="10060" x="6416675" y="2522538"/>
          <p14:tracePt t="10077" x="6438900" y="2522538"/>
          <p14:tracePt t="10192" x="6416675" y="2530475"/>
          <p14:tracePt t="10199" x="6408738" y="2552700"/>
          <p14:tracePt t="10210" x="6392863" y="2552700"/>
          <p14:tracePt t="10227" x="6370638" y="2552700"/>
          <p14:tracePt t="10243" x="6346825" y="2552700"/>
          <p14:tracePt t="11704" x="6340475" y="2552700"/>
          <p14:tracePt t="11712" x="6324600" y="2552700"/>
          <p14:tracePt t="11727" x="6316663" y="2552700"/>
          <p14:tracePt t="11735" x="6302375" y="2552700"/>
          <p14:tracePt t="11744" x="6286500" y="2552700"/>
          <p14:tracePt t="11761" x="6248400" y="2582863"/>
          <p14:tracePt t="11777" x="6240463" y="2582863"/>
          <p14:tracePt t="11794" x="6232525" y="2590800"/>
          <p14:tracePt t="12135" x="6232525" y="2606675"/>
          <p14:tracePt t="12150" x="6256338" y="2606675"/>
          <p14:tracePt t="12158" x="6294438" y="2606675"/>
          <p14:tracePt t="12166" x="6346825" y="2606675"/>
          <p14:tracePt t="12178" x="6362700" y="2606675"/>
          <p14:tracePt t="12319" x="6384925" y="2606675"/>
          <p14:tracePt t="12327" x="6423025" y="2598738"/>
          <p14:tracePt t="12335" x="6446838" y="2590800"/>
          <p14:tracePt t="12344" x="6454775" y="2582863"/>
          <p14:tracePt t="12479" x="6430963" y="2574925"/>
          <p14:tracePt t="12487" x="6378575" y="2560638"/>
          <p14:tracePt t="12496" x="6346825" y="2560638"/>
          <p14:tracePt t="12511" x="6188075" y="2582863"/>
          <p14:tracePt t="12528" x="6065838" y="2606675"/>
          <p14:tracePt t="12544" x="6011863" y="2606675"/>
          <p14:tracePt t="12623" x="6019800" y="2606675"/>
          <p14:tracePt t="12631" x="6042025" y="2606675"/>
          <p14:tracePt t="12639" x="6073775" y="2606675"/>
          <p14:tracePt t="12647" x="6096000" y="2606675"/>
          <p14:tracePt t="12661" x="6118225" y="2606675"/>
          <p14:tracePt t="12678" x="6149975" y="2613025"/>
          <p14:tracePt t="12694" x="6164263" y="2628900"/>
          <p14:tracePt t="12783" x="6156325" y="2628900"/>
          <p14:tracePt t="12791" x="6142038" y="2628900"/>
          <p14:tracePt t="12799" x="6126163" y="2628900"/>
          <p14:tracePt t="12811" x="6111875" y="2628900"/>
          <p14:tracePt t="12828" x="6080125" y="2628900"/>
          <p14:tracePt t="12844" x="6073775" y="2628900"/>
          <p14:tracePt t="13015" x="6042025" y="2628900"/>
          <p14:tracePt t="13023" x="5989638" y="2628900"/>
          <p14:tracePt t="13031" x="5921375" y="2628900"/>
          <p14:tracePt t="13045" x="5845175" y="2636838"/>
          <p14:tracePt t="13061" x="5692775" y="2636838"/>
          <p14:tracePt t="13079" x="5508625" y="2636838"/>
          <p14:tracePt t="13094" x="5494338" y="2636838"/>
          <p14:tracePt t="13296" x="5486400" y="2636838"/>
          <p14:tracePt t="13303" x="5478463" y="2636838"/>
          <p14:tracePt t="13312" x="5456238" y="2636838"/>
          <p14:tracePt t="13328" x="5380038" y="2644775"/>
          <p14:tracePt t="13345" x="5311775" y="2667000"/>
          <p14:tracePt t="13361" x="5287963" y="2667000"/>
          <p14:tracePt t="13423" x="5280025" y="2667000"/>
          <p14:tracePt t="13512" x="5280025" y="2659063"/>
          <p14:tracePt t="13543" x="5287963" y="2651125"/>
          <p14:tracePt t="13575" x="5287963" y="2636838"/>
          <p14:tracePt t="13582" x="5287963" y="2613025"/>
          <p14:tracePt t="13591" x="5287963" y="2598738"/>
          <p14:tracePt t="13606" x="5287963" y="2590800"/>
          <p14:tracePt t="13614" x="5287963" y="2568575"/>
          <p14:tracePt t="13628" x="5287963" y="2544763"/>
          <p14:tracePt t="13644" x="5287963" y="2514600"/>
          <p14:tracePt t="13661" x="5287963" y="2484438"/>
          <p14:tracePt t="13678" x="5287963" y="2408238"/>
          <p14:tracePt t="13695" x="5326063" y="2339975"/>
          <p14:tracePt t="13711" x="5387975" y="2286000"/>
          <p14:tracePt t="13728" x="5432425" y="2278063"/>
          <p14:tracePt t="13745" x="5486400" y="2255838"/>
          <p14:tracePt t="13761" x="5494338" y="2255838"/>
          <p14:tracePt t="13823" x="5508625" y="2255838"/>
          <p14:tracePt t="13831" x="5516563" y="2255838"/>
          <p14:tracePt t="13839" x="5524500" y="2255838"/>
          <p14:tracePt t="13847" x="5532438" y="2255838"/>
          <p14:tracePt t="13871" x="5540375" y="2263775"/>
          <p14:tracePt t="13887" x="5554663" y="2278063"/>
          <p14:tracePt t="13895" x="5570538" y="2339975"/>
          <p14:tracePt t="13911" x="5622925" y="2446338"/>
          <p14:tracePt t="13959" x="5622925" y="2454275"/>
          <p14:tracePt t="13967" x="5622925" y="2476500"/>
          <p14:tracePt t="13978" x="5600700" y="2536825"/>
          <p14:tracePt t="13995" x="5524500" y="2598738"/>
          <p14:tracePt t="14011" x="5380038" y="2667000"/>
          <p14:tracePt t="14028" x="5219700" y="2682875"/>
          <p14:tracePt t="14045" x="5067300" y="2682875"/>
          <p14:tracePt t="14062" x="4968875" y="2682875"/>
          <p14:tracePt t="14078" x="4937125" y="2667000"/>
          <p14:tracePt t="14095" x="4937125" y="2651125"/>
          <p14:tracePt t="14112" x="4937125" y="2582863"/>
          <p14:tracePt t="14128" x="4968875" y="2498725"/>
          <p14:tracePt t="14145" x="5045075" y="2400300"/>
          <p14:tracePt t="14161" x="5181600" y="2308225"/>
          <p14:tracePt t="14178" x="5334000" y="2255838"/>
          <p14:tracePt t="14195" x="5486400" y="2225675"/>
          <p14:tracePt t="14211" x="5616575" y="2225675"/>
          <p14:tracePt t="14228" x="5707063" y="2225675"/>
          <p14:tracePt t="14245" x="5730875" y="2232025"/>
          <p14:tracePt t="14262" x="5753100" y="2247900"/>
          <p14:tracePt t="14279" x="5837238" y="2438400"/>
          <p14:tracePt t="14295" x="5851525" y="2552700"/>
          <p14:tracePt t="14312" x="5851525" y="2674938"/>
          <p14:tracePt t="14328" x="5837238" y="2727325"/>
          <p14:tracePt t="14345" x="5753100" y="2759075"/>
          <p14:tracePt t="14362" x="5654675" y="2759075"/>
          <p14:tracePt t="14378" x="5546725" y="2751138"/>
          <p14:tracePt t="14395" x="5380038" y="2682875"/>
          <p14:tracePt t="14399" x="5287963" y="2628900"/>
          <p14:tracePt t="14412" x="5181600" y="2568575"/>
          <p14:tracePt t="14428" x="5097463" y="2460625"/>
          <p14:tracePt t="14445" x="5067300" y="2378075"/>
          <p14:tracePt t="14462" x="5067300" y="2301875"/>
          <p14:tracePt t="14479" x="5151438" y="2239963"/>
          <p14:tracePt t="14495" x="5265738" y="2225675"/>
          <p14:tracePt t="14512" x="5387975" y="2225675"/>
          <p14:tracePt t="14528" x="5432425" y="2225675"/>
          <p14:tracePt t="14567" x="5440363" y="2225675"/>
          <p14:tracePt t="14584" x="5440363" y="2232025"/>
          <p14:tracePt t="14595" x="5440363" y="2255838"/>
          <p14:tracePt t="14612" x="5448300" y="2362200"/>
          <p14:tracePt t="14628" x="5448300" y="2408238"/>
          <p14:tracePt t="14645" x="5448300" y="2430463"/>
          <p14:tracePt t="14680" x="5448300" y="2446338"/>
          <p14:tracePt t="14695" x="5508625" y="2468563"/>
          <p14:tracePt t="14712" x="5608638" y="2530475"/>
          <p14:tracePt t="14728" x="5715000" y="2536825"/>
          <p14:tracePt t="14745" x="5927725" y="2544763"/>
          <p14:tracePt t="14762" x="6073775" y="2544763"/>
          <p14:tracePt t="14779" x="6080125" y="2544763"/>
          <p14:tracePt t="15136" x="6088063" y="2544763"/>
          <p14:tracePt t="15143" x="6096000" y="2536825"/>
          <p14:tracePt t="15247" x="6096000" y="2530475"/>
          <p14:tracePt t="15263" x="6088063" y="2530475"/>
          <p14:tracePt t="15271" x="6080125" y="2560638"/>
          <p14:tracePt t="15280" x="6073775" y="2574925"/>
          <p14:tracePt t="15295" x="6073775" y="2613025"/>
          <p14:tracePt t="15312" x="6073775" y="2620963"/>
          <p14:tracePt t="15329" x="6073775" y="2628900"/>
          <p14:tracePt t="15345" x="6088063" y="2644775"/>
          <p14:tracePt t="15362" x="6103938" y="2644775"/>
          <p14:tracePt t="15379" x="6111875" y="2644775"/>
          <p14:tracePt t="15412" x="6126163" y="2644775"/>
          <p14:tracePt t="15429" x="6164263" y="2644775"/>
          <p14:tracePt t="15445" x="6164263" y="2636838"/>
          <p14:tracePt t="15463" x="6172200" y="2582863"/>
          <p14:tracePt t="15479" x="6172200" y="2568575"/>
          <p14:tracePt t="15623" x="6188075" y="2560638"/>
          <p14:tracePt t="15631" x="6210300" y="2560638"/>
          <p14:tracePt t="15639" x="6240463" y="2560638"/>
          <p14:tracePt t="15647" x="6270625" y="2568575"/>
          <p14:tracePt t="15663" x="6370638" y="2574925"/>
          <p14:tracePt t="15679" x="6583363" y="2582863"/>
          <p14:tracePt t="15695" x="6667500" y="2606675"/>
          <p14:tracePt t="15712" x="6683375" y="2606675"/>
          <p14:tracePt t="15729" x="6689725" y="2606675"/>
          <p14:tracePt t="15823" x="6697663" y="2606675"/>
          <p14:tracePt t="15928" x="6697663" y="2598738"/>
          <p14:tracePt t="16071" x="6705600" y="2598738"/>
          <p14:tracePt t="16079" x="6713538" y="2598738"/>
          <p14:tracePt t="16095" x="6721475" y="2598738"/>
          <p14:tracePt t="16103" x="6751638" y="2598738"/>
          <p14:tracePt t="16112" x="6773863" y="2598738"/>
          <p14:tracePt t="16129" x="6797675" y="2598738"/>
          <p14:tracePt t="16146" x="6804025" y="2598738"/>
          <p14:tracePt t="16162" x="6842125" y="2598738"/>
          <p14:tracePt t="16199" x="6865938" y="2590800"/>
          <p14:tracePt t="16212" x="6888163" y="2582863"/>
          <p14:tracePt t="16229" x="6904038" y="2568575"/>
          <p14:tracePt t="16246" x="6926263" y="2552700"/>
          <p14:tracePt t="16263" x="6972300" y="2544763"/>
          <p14:tracePt t="16279" x="7002463" y="2536825"/>
          <p14:tracePt t="16296" x="7040563" y="2530475"/>
          <p14:tracePt t="16312" x="7070725" y="2522538"/>
          <p14:tracePt t="16329" x="7094538" y="2522538"/>
          <p14:tracePt t="16346" x="7132638" y="2514600"/>
          <p14:tracePt t="16362" x="7200900" y="2506663"/>
          <p14:tracePt t="16379" x="7299325" y="2506663"/>
          <p14:tracePt t="16396" x="7375525" y="2492375"/>
          <p14:tracePt t="16398" x="7445375" y="2492375"/>
          <p14:tracePt t="16412" x="7489825" y="2492375"/>
          <p14:tracePt t="16429" x="7513638" y="2492375"/>
          <p14:tracePt t="16527" x="7527925" y="2492375"/>
          <p14:tracePt t="16535" x="7535863" y="2492375"/>
          <p14:tracePt t="16546" x="7559675" y="2492375"/>
          <p14:tracePt t="16563" x="7635875" y="2492375"/>
          <p14:tracePt t="16579" x="7718425" y="2492375"/>
          <p14:tracePt t="16596" x="7764463" y="2498725"/>
          <p14:tracePt t="16613" x="7916863" y="2498725"/>
          <p14:tracePt t="16629" x="8016875" y="2506663"/>
          <p14:tracePt t="16647" x="8077200" y="2506663"/>
          <p14:tracePt t="16751" x="8085138" y="2506663"/>
          <p14:tracePt t="16791" x="8085138" y="2514600"/>
          <p14:tracePt t="16808" x="8085138" y="2522538"/>
          <p14:tracePt t="16815" x="8085138" y="2544763"/>
          <p14:tracePt t="16823" x="8123238" y="2613025"/>
          <p14:tracePt t="16831" x="8123238" y="2620963"/>
          <p14:tracePt t="16846" x="8131175" y="2628900"/>
          <p14:tracePt t="16951" x="8123238" y="2628900"/>
          <p14:tracePt t="16967" x="8115300" y="2628900"/>
          <p14:tracePt t="18391" x="8107363" y="2628900"/>
          <p14:tracePt t="18401" x="8085138" y="2628900"/>
          <p14:tracePt t="18407" x="8054975" y="2628900"/>
          <p14:tracePt t="18415" x="8023225" y="2628900"/>
          <p14:tracePt t="18430" x="7870825" y="2667000"/>
          <p14:tracePt t="18447" x="7658100" y="2751138"/>
          <p14:tracePt t="18463" x="7323138" y="2803525"/>
          <p14:tracePt t="18480" x="6873875" y="2849563"/>
          <p14:tracePt t="18497" x="6492875" y="2865438"/>
          <p14:tracePt t="18513" x="6218238" y="2865438"/>
          <p14:tracePt t="18530" x="6027738" y="2865438"/>
          <p14:tracePt t="18546" x="5859463" y="2865438"/>
          <p14:tracePt t="18563" x="5768975" y="2865438"/>
          <p14:tracePt t="18580" x="5715000" y="2865438"/>
          <p14:tracePt t="18597" x="5654675" y="2865438"/>
          <p14:tracePt t="18613" x="5524500" y="2865438"/>
          <p14:tracePt t="18631" x="5295900" y="2849563"/>
          <p14:tracePt t="18647" x="5135563" y="2827338"/>
          <p14:tracePt t="18663" x="5006975" y="2811463"/>
          <p14:tracePt t="18680" x="4892675" y="2773363"/>
          <p14:tracePt t="18697" x="4778375" y="2751138"/>
          <p14:tracePt t="18713" x="4746625" y="2743200"/>
          <p14:tracePt t="18730" x="4732338" y="2735263"/>
          <p14:tracePt t="18747" x="4716463" y="2735263"/>
          <p14:tracePt t="18763" x="4708525" y="2735263"/>
          <p14:tracePt t="18797" x="4670425" y="2735263"/>
          <p14:tracePt t="18813" x="4602163" y="2765425"/>
          <p14:tracePt t="18831" x="4441825" y="2835275"/>
          <p14:tracePt t="18847" x="4283075" y="2873375"/>
          <p14:tracePt t="18863" x="4175125" y="2903538"/>
          <p14:tracePt t="18880" x="4152900" y="2911475"/>
          <p14:tracePt t="19704" x="4168775" y="2911475"/>
          <p14:tracePt t="19711" x="4206875" y="2911475"/>
          <p14:tracePt t="19719" x="4275138" y="2903538"/>
          <p14:tracePt t="19730" x="4327525" y="2895600"/>
          <p14:tracePt t="19747" x="4419600" y="2865438"/>
          <p14:tracePt t="19764" x="4503738" y="2841625"/>
          <p14:tracePt t="19780" x="4549775" y="2827338"/>
          <p14:tracePt t="19797" x="4556125" y="2827338"/>
          <p14:tracePt t="19911" x="4564063" y="2827338"/>
          <p14:tracePt t="19920" x="4587875" y="2827338"/>
          <p14:tracePt t="19930" x="4618038" y="2827338"/>
          <p14:tracePt t="19947" x="4632325" y="2827338"/>
          <p14:tracePt t="19964" x="4640263" y="2827338"/>
          <p14:tracePt t="19980" x="4648200" y="2835275"/>
          <p14:tracePt t="20223" x="4664075" y="2849563"/>
          <p14:tracePt t="20239" x="4686300" y="2857500"/>
          <p14:tracePt t="20247" x="4724400" y="2895600"/>
          <p14:tracePt t="20255" x="4770438" y="2917825"/>
          <p14:tracePt t="20264" x="4784725" y="2925763"/>
          <p14:tracePt t="20281" x="4816475" y="2925763"/>
          <p14:tracePt t="20297" x="4854575" y="2925763"/>
          <p14:tracePt t="20314" x="4930775" y="2925763"/>
          <p14:tracePt t="20331" x="4991100" y="2933700"/>
          <p14:tracePt t="20347" x="5075238" y="2933700"/>
          <p14:tracePt t="20364" x="5165725" y="2933700"/>
          <p14:tracePt t="20381" x="5265738" y="2933700"/>
          <p14:tracePt t="20397" x="5372100" y="2933700"/>
          <p14:tracePt t="20415" x="5456238" y="2933700"/>
          <p14:tracePt t="20431" x="5502275" y="2933700"/>
          <p14:tracePt t="20447" x="5524500" y="2925763"/>
          <p14:tracePt t="20464" x="5540375" y="2917825"/>
          <p14:tracePt t="20481" x="5570538" y="2917825"/>
          <p14:tracePt t="20497" x="5616575" y="2917825"/>
          <p14:tracePt t="20514" x="5684838" y="2917825"/>
          <p14:tracePt t="20531" x="5737225" y="2917825"/>
          <p14:tracePt t="20547" x="5791200" y="2917825"/>
          <p14:tracePt t="20564" x="5837238" y="2917825"/>
          <p14:tracePt t="20581" x="5845175" y="2917825"/>
          <p14:tracePt t="20614" x="5867400" y="2917825"/>
          <p14:tracePt t="20631" x="5897563" y="2917825"/>
          <p14:tracePt t="20647" x="5997575" y="2925763"/>
          <p14:tracePt t="20664" x="6073775" y="2933700"/>
          <p14:tracePt t="20681" x="6126163" y="2949575"/>
          <p14:tracePt t="20697" x="6226175" y="2963863"/>
          <p14:tracePt t="20714" x="6264275" y="2971800"/>
          <p14:tracePt t="20731" x="6270625" y="2971800"/>
          <p14:tracePt t="20863" x="6278563" y="2971800"/>
          <p14:tracePt t="20871" x="6294438" y="2971800"/>
          <p14:tracePt t="20881" x="6316663" y="2955925"/>
          <p14:tracePt t="20897" x="6332538" y="2949575"/>
          <p14:tracePt t="20914" x="6384925" y="2925763"/>
          <p14:tracePt t="20931" x="6430963" y="2903538"/>
          <p14:tracePt t="20947" x="6461125" y="2895600"/>
          <p14:tracePt t="20964" x="6492875" y="2887663"/>
          <p14:tracePt t="20997" x="6492875" y="2879725"/>
          <p14:tracePt t="21047" x="6507163" y="2879725"/>
          <p14:tracePt t="21056" x="6515100" y="2879725"/>
          <p14:tracePt t="21064" x="6523038" y="2879725"/>
          <p14:tracePt t="21081" x="6537325" y="2879725"/>
          <p14:tracePt t="21097" x="6545263" y="2879725"/>
          <p14:tracePt t="21114" x="6583363" y="2879725"/>
          <p14:tracePt t="21131" x="6591300" y="2879725"/>
          <p14:tracePt t="21164" x="6613525" y="2879725"/>
          <p14:tracePt t="21180" x="6637338" y="2879725"/>
          <p14:tracePt t="21197" x="6659563" y="2879725"/>
          <p14:tracePt t="21215" x="6713538" y="2879725"/>
          <p14:tracePt t="21231" x="6721475" y="2879725"/>
          <p14:tracePt t="21279" x="6727825" y="2879725"/>
          <p14:tracePt t="21288" x="6743700" y="2879725"/>
          <p14:tracePt t="21298" x="6765925" y="2879725"/>
          <p14:tracePt t="21314" x="6835775" y="2879725"/>
          <p14:tracePt t="21331" x="6873875" y="2873375"/>
          <p14:tracePt t="21348" x="6918325" y="2865438"/>
          <p14:tracePt t="21407" x="6926263" y="2865438"/>
          <p14:tracePt t="21423" x="6950075" y="2865438"/>
          <p14:tracePt t="21431" x="6972300" y="2865438"/>
          <p14:tracePt t="21440" x="6994525" y="2865438"/>
          <p14:tracePt t="21448" x="7010400" y="2865438"/>
          <p14:tracePt t="21464" x="7056438" y="2865438"/>
          <p14:tracePt t="21481" x="7064375" y="2865438"/>
          <p14:tracePt t="21528" x="7078663" y="2865438"/>
          <p14:tracePt t="21535" x="7086600" y="2865438"/>
          <p14:tracePt t="21640" x="7102475" y="2865438"/>
          <p14:tracePt t="21647" x="7108825" y="2865438"/>
          <p14:tracePt t="21679" x="7116763" y="2865438"/>
          <p14:tracePt t="21847" x="7124700" y="2873375"/>
          <p14:tracePt t="21855" x="7132638" y="2879725"/>
          <p14:tracePt t="21864" x="7140575" y="2879725"/>
          <p14:tracePt t="21881" x="7200900" y="2911475"/>
          <p14:tracePt t="21898" x="7299325" y="2941638"/>
          <p14:tracePt t="21914" x="7323138" y="2949575"/>
          <p14:tracePt t="21931" x="7429500" y="2949575"/>
          <p14:tracePt t="21948" x="7489825" y="2955925"/>
          <p14:tracePt t="22743" x="7475538" y="2955925"/>
          <p14:tracePt t="22751" x="7467600" y="2955925"/>
          <p14:tracePt t="22759" x="7459663" y="2955925"/>
          <p14:tracePt t="22767" x="7445375" y="2955925"/>
          <p14:tracePt t="22781" x="7421563" y="2971800"/>
          <p14:tracePt t="22799" x="7391400" y="3055938"/>
          <p14:tracePt t="22815" x="7369175" y="3078163"/>
          <p14:tracePt t="22831" x="7361238" y="3101975"/>
          <p14:tracePt t="22848" x="7337425" y="3132138"/>
          <p14:tracePt t="22865" x="7315200" y="3184525"/>
          <p14:tracePt t="22881" x="7277100" y="3230563"/>
          <p14:tracePt t="22898" x="7246938" y="3254375"/>
          <p14:tracePt t="22915" x="7223125" y="3254375"/>
          <p14:tracePt t="22932" x="7200900" y="3260725"/>
          <p14:tracePt t="22948" x="7185025" y="3268663"/>
          <p14:tracePt t="23288" x="7124700" y="3284538"/>
          <p14:tracePt t="23295" x="7002463" y="3330575"/>
          <p14:tracePt t="23304" x="6850063" y="3382963"/>
          <p14:tracePt t="23315" x="6721475" y="3429000"/>
          <p14:tracePt t="23332" x="6408738" y="3482975"/>
          <p14:tracePt t="23348" x="6088063" y="3543300"/>
          <p14:tracePt t="23365" x="5883275" y="3597275"/>
          <p14:tracePt t="23382" x="5745163" y="3627438"/>
          <p14:tracePt t="23398" x="5737225" y="3635375"/>
          <p14:tracePt t="23631" x="5737225" y="3641725"/>
          <p14:tracePt t="23639" x="5745163" y="3649663"/>
          <p14:tracePt t="23655" x="5761038" y="3657600"/>
          <p14:tracePt t="23759" x="5768975" y="3657600"/>
          <p14:tracePt t="23783" x="5775325" y="3657600"/>
          <p14:tracePt t="23823" x="5783263" y="3657600"/>
          <p14:tracePt t="23832" x="5791200" y="3657600"/>
          <p14:tracePt t="23839" x="5799138" y="3657600"/>
          <p14:tracePt t="23848" x="5813425" y="3657600"/>
          <p14:tracePt t="23865" x="5829300" y="3657600"/>
          <p14:tracePt t="23882" x="5845175" y="3657600"/>
          <p14:tracePt t="23899" x="5851525" y="3641725"/>
          <p14:tracePt t="24439" x="5821363" y="3611563"/>
          <p14:tracePt t="24447" x="5638800" y="3559175"/>
          <p14:tracePt t="24455" x="5456238" y="3497263"/>
          <p14:tracePt t="24465" x="5311775" y="3459163"/>
          <p14:tracePt t="24482" x="5067300" y="3390900"/>
          <p14:tracePt t="24499" x="4441825" y="3146425"/>
          <p14:tracePt t="24515" x="3802063" y="2887663"/>
          <p14:tracePt t="24532" x="3306763" y="2667000"/>
          <p14:tracePt t="24549" x="3040063" y="2484438"/>
          <p14:tracePt t="24565" x="2819400" y="2324100"/>
          <p14:tracePt t="24583" x="2636838" y="2187575"/>
          <p14:tracePt t="24599" x="2620963" y="2179638"/>
          <p14:tracePt t="24727" x="2606675" y="2179638"/>
          <p14:tracePt t="24735" x="2590800" y="2171700"/>
          <p14:tracePt t="24743" x="2574925" y="2171700"/>
          <p14:tracePt t="24751" x="2552700" y="2171700"/>
          <p14:tracePt t="24766" x="2536825" y="2155825"/>
          <p14:tracePt t="24783" x="2492375" y="2149475"/>
          <p14:tracePt t="24847" x="2514600" y="2149475"/>
          <p14:tracePt t="24855" x="2544763" y="2149475"/>
          <p14:tracePt t="24866" x="2606675" y="2163763"/>
          <p14:tracePt t="24882" x="2781300" y="2163763"/>
          <p14:tracePt t="24899" x="3086100" y="2163763"/>
          <p14:tracePt t="24916" x="3398838" y="2163763"/>
          <p14:tracePt t="24932" x="3695700" y="2217738"/>
          <p14:tracePt t="24935" x="3763963" y="2232025"/>
          <p14:tracePt t="24949" x="3802063" y="2263775"/>
          <p14:tracePt t="24966" x="3817938" y="2278063"/>
          <p14:tracePt t="24983" x="3802063" y="2454275"/>
          <p14:tracePt t="24999" x="3711575" y="2536825"/>
          <p14:tracePt t="25016" x="3589338" y="2590800"/>
          <p14:tracePt t="25032" x="3527425" y="2590800"/>
          <p14:tracePt t="25049" x="3467100" y="2568575"/>
          <p14:tracePt t="25066" x="3429000" y="2536825"/>
          <p14:tracePt t="25082" x="3360738" y="2438400"/>
          <p14:tracePt t="25099" x="3330575" y="2384425"/>
          <p14:tracePt t="25116" x="3330575" y="2362200"/>
          <p14:tracePt t="25132" x="3360738" y="2308225"/>
          <p14:tracePt t="25149" x="3482975" y="2293938"/>
          <p14:tracePt t="25166" x="3657600" y="2293938"/>
          <p14:tracePt t="25183" x="3978275" y="2332038"/>
          <p14:tracePt t="25199" x="4060825" y="2370138"/>
          <p14:tracePt t="25216" x="4068763" y="2370138"/>
          <p14:tracePt t="25232" x="4054475" y="2416175"/>
          <p14:tracePt t="25249" x="3984625" y="2522538"/>
          <p14:tracePt t="25266" x="3840163" y="2582863"/>
          <p14:tracePt t="25282" x="3635375" y="2613025"/>
          <p14:tracePt t="25299" x="3421063" y="2613025"/>
          <p14:tracePt t="25316" x="3222625" y="2613025"/>
          <p14:tracePt t="25332" x="3086100" y="2590800"/>
          <p14:tracePt t="25349" x="3063875" y="2582863"/>
          <p14:tracePt t="25383" x="3055938" y="2574925"/>
          <p14:tracePt t="25407" x="3063875" y="2560638"/>
          <p14:tracePt t="37343" x="3070225" y="2560638"/>
          <p14:tracePt t="37351" x="3101975" y="2568575"/>
          <p14:tracePt t="37359" x="3170238" y="2582863"/>
          <p14:tracePt t="37370" x="3208338" y="2590800"/>
          <p14:tracePt t="37387" x="3238500" y="2613025"/>
          <p14:tracePt t="37404" x="3284538" y="2689225"/>
          <p14:tracePt t="37420" x="3314700" y="2727325"/>
          <p14:tracePt t="37437" x="3330575" y="2743200"/>
          <p14:tracePt t="37454" x="3330575" y="2751138"/>
          <p14:tracePt t="37470" x="3336925" y="2759075"/>
          <p14:tracePt t="37488" x="3344863" y="2765425"/>
          <p14:tracePt t="37504" x="3352800" y="2773363"/>
          <p14:tracePt t="37583" x="3360738" y="2781300"/>
          <p14:tracePt t="37591" x="3406775" y="2819400"/>
          <p14:tracePt t="37604" x="3451225" y="2873375"/>
          <p14:tracePt t="37620" x="3551238" y="2987675"/>
          <p14:tracePt t="37637" x="3627438" y="3078163"/>
          <p14:tracePt t="37654" x="3687763" y="3146425"/>
          <p14:tracePt t="37671" x="3756025" y="3268663"/>
          <p14:tracePt t="37687" x="3802063" y="3322638"/>
          <p14:tracePt t="37704" x="3810000" y="33448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581" t="28929" r="34034" b="56782"/>
          <a:stretch/>
        </p:blipFill>
        <p:spPr>
          <a:xfrm>
            <a:off x="1439344" y="1896533"/>
            <a:ext cx="8257812" cy="1930401"/>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11647"/>
    </mc:Choice>
    <mc:Fallback xmlns="">
      <p:transition advTm="11647"/>
    </mc:Fallback>
  </mc:AlternateContent>
  <p:timing>
    <p:tnLst>
      <p:par>
        <p:cTn id="1" dur="indefinite" restart="never" nodeType="tmRoot"/>
      </p:par>
    </p:tnLst>
  </p:timing>
  <p:extLst mod="1">
    <p:ext uri="{3A86A75C-4F4B-4683-9AE1-C65F6400EC91}">
      <p14:laserTraceLst xmlns:p14="http://schemas.microsoft.com/office/powerpoint/2010/main">
        <p14:tracePtLst>
          <p14:tracePt t="623" x="3802063" y="3344863"/>
          <p14:tracePt t="631" x="3787775" y="3336925"/>
          <p14:tracePt t="639" x="3763963" y="3298825"/>
          <p14:tracePt t="651" x="3749675" y="3292475"/>
          <p14:tracePt t="667" x="3749675" y="3284538"/>
          <p14:tracePt t="703" x="3749675" y="3276600"/>
          <p14:tracePt t="711" x="3741738" y="3268663"/>
          <p14:tracePt t="719" x="3725863" y="3230563"/>
          <p14:tracePt t="735" x="3635375" y="3108325"/>
          <p14:tracePt t="751" x="3627438" y="3108325"/>
          <p14:tracePt t="767" x="3627438" y="3101975"/>
          <p14:tracePt t="784" x="3559175" y="2979738"/>
          <p14:tracePt t="801" x="3535363" y="2925763"/>
          <p14:tracePt t="817" x="3527425" y="2925763"/>
          <p14:tracePt t="834" x="3527425" y="2917825"/>
          <p14:tracePt t="851" x="3513138" y="2857500"/>
          <p14:tracePt t="867" x="3505200" y="2827338"/>
          <p14:tracePt t="1528" x="3559175" y="2819400"/>
          <p14:tracePt t="1535" x="3611563" y="2819400"/>
          <p14:tracePt t="1543" x="3679825" y="2835275"/>
          <p14:tracePt t="1552" x="3717925" y="2841625"/>
          <p14:tracePt t="1567" x="3902075" y="2849563"/>
          <p14:tracePt t="1584" x="4267200" y="2827338"/>
          <p14:tracePt t="1601" x="4449763" y="2811463"/>
          <p14:tracePt t="1618" x="4640263" y="2773363"/>
          <p14:tracePt t="1634" x="4784725" y="2735263"/>
          <p14:tracePt t="1651" x="4922838" y="2705100"/>
          <p14:tracePt t="1668" x="5045075" y="2667000"/>
          <p14:tracePt t="1684" x="5203825" y="2620963"/>
          <p14:tracePt t="1701" x="5380038" y="2598738"/>
          <p14:tracePt t="1718" x="5554663" y="2560638"/>
          <p14:tracePt t="1735" x="5791200" y="2530475"/>
          <p14:tracePt t="1751" x="5851525" y="2522538"/>
          <p14:tracePt t="1768" x="5875338" y="2522538"/>
          <p14:tracePt t="1784" x="5883275" y="2522538"/>
          <p14:tracePt t="1801" x="5905500" y="2530475"/>
          <p14:tracePt t="1818" x="5935663" y="2536825"/>
          <p14:tracePt t="1834" x="5989638" y="2560638"/>
          <p14:tracePt t="1851" x="6057900" y="2613025"/>
          <p14:tracePt t="1868" x="6218238" y="2720975"/>
          <p14:tracePt t="1884" x="6226175" y="2720975"/>
          <p14:tracePt t="1901" x="6232525" y="2727325"/>
          <p14:tracePt t="1936" x="6232525" y="2735263"/>
          <p14:tracePt t="1991" x="6226175" y="2735263"/>
          <p14:tracePt t="2000" x="6210300" y="2735263"/>
          <p14:tracePt t="2007" x="6194425" y="2735263"/>
          <p14:tracePt t="2018" x="6180138" y="2720975"/>
          <p14:tracePt t="2034" x="6156325" y="2720975"/>
          <p14:tracePt t="2051" x="6149975" y="2713038"/>
          <p14:tracePt t="2095" x="6142038" y="2713038"/>
          <p14:tracePt t="2103" x="6134100" y="2713038"/>
          <p14:tracePt t="2127" x="6126163" y="2735263"/>
          <p14:tracePt t="2136" x="6118225" y="2751138"/>
          <p14:tracePt t="2487" x="6134100" y="2751138"/>
          <p14:tracePt t="2511" x="6149975" y="2751138"/>
          <p14:tracePt t="2519" x="6156325" y="2751138"/>
          <p14:tracePt t="2527" x="6180138" y="2751138"/>
          <p14:tracePt t="2536" x="6188075" y="2751138"/>
          <p14:tracePt t="2551" x="6232525" y="2751138"/>
          <p14:tracePt t="2568" x="6286500" y="2751138"/>
          <p14:tracePt t="2585" x="6400800" y="2751138"/>
          <p14:tracePt t="2602" x="6469063" y="2751138"/>
          <p14:tracePt t="2618" x="6553200" y="2751138"/>
          <p14:tracePt t="2635" x="6607175" y="2759075"/>
          <p14:tracePt t="2651" x="6629400" y="2759075"/>
          <p14:tracePt t="2685" x="6637338" y="2759075"/>
          <p14:tracePt t="2702" x="6689725" y="2751138"/>
          <p14:tracePt t="2719" x="6743700" y="2682875"/>
          <p14:tracePt t="2735" x="6773863" y="2644775"/>
          <p14:tracePt t="2751" x="6850063" y="2590800"/>
          <p14:tracePt t="2768" x="6873875" y="2574925"/>
          <p14:tracePt t="2785" x="6896100" y="2560638"/>
          <p14:tracePt t="2831" x="6904038" y="2560638"/>
          <p14:tracePt t="2847" x="6911975" y="2560638"/>
          <p14:tracePt t="2863" x="6926263" y="2560638"/>
          <p14:tracePt t="2871" x="6934200" y="2560638"/>
          <p14:tracePt t="2885" x="6950075" y="2560638"/>
          <p14:tracePt t="2901" x="7002463" y="2590800"/>
          <p14:tracePt t="2919" x="7216775" y="2751138"/>
          <p14:tracePt t="2935" x="7223125" y="2759075"/>
          <p14:tracePt t="3271" x="7216775" y="2759075"/>
          <p14:tracePt t="3279" x="7208838" y="2759075"/>
          <p14:tracePt t="3287" x="7200900" y="2759075"/>
          <p14:tracePt t="3302" x="7185025" y="2759075"/>
          <p14:tracePt t="3319" x="7154863" y="2759075"/>
          <p14:tracePt t="3352" x="7146925" y="2759075"/>
          <p14:tracePt t="3759" x="7154863" y="2759075"/>
          <p14:tracePt t="3767" x="7178675" y="2759075"/>
          <p14:tracePt t="3776" x="7239000" y="2751138"/>
          <p14:tracePt t="3785" x="7299325" y="2743200"/>
          <p14:tracePt t="3802" x="7399338" y="2727325"/>
          <p14:tracePt t="3818" x="7521575" y="2697163"/>
          <p14:tracePt t="3835" x="7642225" y="2689225"/>
          <p14:tracePt t="3852" x="7756525" y="2667000"/>
          <p14:tracePt t="3868" x="7848600" y="2659063"/>
          <p14:tracePt t="3885" x="7940675" y="2620963"/>
          <p14:tracePt t="3903" x="8054975" y="2598738"/>
          <p14:tracePt t="3919" x="8131175" y="2568575"/>
          <p14:tracePt t="3935" x="8199438" y="2560638"/>
          <p14:tracePt t="3952" x="8275638" y="2544763"/>
          <p14:tracePt t="3969" x="8335963" y="2530475"/>
          <p14:tracePt t="3985" x="8359775" y="2530475"/>
          <p14:tracePt t="4002" x="8389938" y="2530475"/>
          <p14:tracePt t="4035" x="8397875" y="2530475"/>
          <p14:tracePt t="4052" x="8412163" y="2530475"/>
          <p14:tracePt t="4071" x="8420100" y="2536825"/>
          <p14:tracePt t="4095" x="8420100" y="2574925"/>
          <p14:tracePt t="4103" x="8428038" y="2620963"/>
          <p14:tracePt t="4135" x="8428038" y="2628900"/>
          <p14:tracePt t="4143" x="8412163" y="2628900"/>
          <p14:tracePt t="4152" x="8404225" y="2628900"/>
          <p14:tracePt t="4169" x="8382000" y="2628900"/>
          <p14:tracePt t="4185" x="8374063" y="2628900"/>
          <p14:tracePt t="4202" x="8359775" y="2620963"/>
          <p14:tracePt t="4280" x="8366125" y="2620963"/>
          <p14:tracePt t="4287" x="8389938" y="2620963"/>
          <p14:tracePt t="4295" x="8412163" y="2620963"/>
          <p14:tracePt t="4303" x="8466138" y="2628900"/>
          <p14:tracePt t="4318" x="8542338" y="2628900"/>
          <p14:tracePt t="4335" x="8809038" y="2651125"/>
          <p14:tracePt t="4352" x="8961438" y="2651125"/>
          <p14:tracePt t="4369" x="9021763" y="2651125"/>
          <p14:tracePt t="4479" x="9007475" y="2651125"/>
          <p14:tracePt t="4487" x="8983663" y="2644775"/>
          <p14:tracePt t="4495" x="8961438" y="2644775"/>
          <p14:tracePt t="4503" x="8945563" y="2644775"/>
          <p14:tracePt t="4519" x="8893175" y="2620963"/>
          <p14:tracePt t="4535" x="8877300" y="2620963"/>
          <p14:tracePt t="4552" x="8861425" y="2613025"/>
          <p14:tracePt t="4585" x="8847138" y="2613025"/>
          <p14:tracePt t="4615" x="8839200" y="2613025"/>
          <p14:tracePt t="4631" x="8809038" y="2636838"/>
          <p14:tracePt t="4639" x="8747125" y="2705100"/>
          <p14:tracePt t="4652" x="8716963" y="2743200"/>
          <p14:tracePt t="4669" x="8640763" y="2865438"/>
          <p14:tracePt t="4685" x="8564563" y="3032125"/>
          <p14:tracePt t="4703" x="8518525" y="3146425"/>
          <p14:tracePt t="4719" x="8512175" y="3154363"/>
          <p14:tracePt t="4767" x="8504238" y="3146425"/>
          <p14:tracePt t="4775" x="8504238" y="3070225"/>
          <p14:tracePt t="4785" x="8504238" y="2955925"/>
          <p14:tracePt t="4802" x="8504238" y="2759075"/>
          <p14:tracePt t="4819" x="8480425" y="2568575"/>
          <p14:tracePt t="4835" x="8458200" y="2416175"/>
          <p14:tracePt t="4852" x="8450263" y="2324100"/>
          <p14:tracePt t="4869" x="8442325" y="2247900"/>
          <p14:tracePt t="4885" x="8442325" y="2193925"/>
          <p14:tracePt t="4903" x="8442325" y="2163763"/>
          <p14:tracePt t="4919" x="8458200" y="2155825"/>
          <p14:tracePt t="4935" x="8480425" y="2155825"/>
          <p14:tracePt t="4952" x="8512175" y="2155825"/>
          <p14:tracePt t="4969" x="8556625" y="2155825"/>
          <p14:tracePt t="4985" x="8564563" y="2155825"/>
          <p14:tracePt t="5002" x="8564563" y="2163763"/>
          <p14:tracePt t="5019" x="8763000" y="2308225"/>
          <p14:tracePt t="5036" x="8899525" y="2400300"/>
          <p14:tracePt t="5052" x="8907463" y="2408238"/>
          <p14:tracePt t="5119" x="8923338" y="2408238"/>
          <p14:tracePt t="5127" x="8937625" y="2408238"/>
          <p14:tracePt t="5136" x="8953500" y="2416175"/>
          <p14:tracePt t="5152" x="8961438" y="2416175"/>
          <p14:tracePt t="5199" x="8969375" y="2422525"/>
          <p14:tracePt t="5215" x="8975725" y="2484438"/>
          <p14:tracePt t="5223" x="9075738" y="2644775"/>
          <p14:tracePt t="5236" x="9151938" y="2781300"/>
          <p14:tracePt t="5252" x="9190038" y="2971800"/>
          <p14:tracePt t="5269" x="9204325" y="3101975"/>
          <p14:tracePt t="5286" x="9212263" y="3108325"/>
          <p14:tracePt t="5319" x="9190038" y="3108325"/>
          <p14:tracePt t="5336" x="9166225" y="3094038"/>
          <p14:tracePt t="5352" x="9128125" y="3032125"/>
          <p14:tracePt t="5369" x="9121775" y="3017838"/>
          <p14:tracePt t="5791" x="9113838" y="3009900"/>
          <p14:tracePt t="5800" x="9097963" y="3001963"/>
          <p14:tracePt t="5807" x="9075738" y="3001963"/>
          <p14:tracePt t="5819" x="9021763" y="2979738"/>
          <p14:tracePt t="5836" x="8861425" y="2917825"/>
          <p14:tracePt t="5852" x="8861425" y="2911475"/>
          <p14:tracePt t="6142" x="8793163" y="2917825"/>
          <p14:tracePt t="6150" x="8626475" y="3009900"/>
          <p14:tracePt t="6158" x="8374063" y="3086100"/>
          <p14:tracePt t="6169" x="8161338" y="3146425"/>
          <p14:tracePt t="6185" x="7650163" y="3292475"/>
          <p14:tracePt t="6202" x="6926263" y="3482975"/>
          <p14:tracePt t="6219" x="6011863" y="3657600"/>
          <p14:tracePt t="6236" x="5059363" y="3717925"/>
          <p14:tracePt t="6253" x="4030663" y="3717925"/>
          <p14:tracePt t="6269" x="2941638" y="3627438"/>
          <p14:tracePt t="6286" x="1897063" y="3368675"/>
          <p14:tracePt t="6302" x="1782763" y="3322638"/>
          <p14:tracePt t="6319" x="1736725" y="3246438"/>
          <p14:tracePt t="6336" x="1844675" y="3124200"/>
          <p14:tracePt t="6353" x="2073275" y="3009900"/>
          <p14:tracePt t="6369" x="2468563" y="2879725"/>
          <p14:tracePt t="6386" x="2797175" y="2803525"/>
          <p14:tracePt t="6403" x="2971800" y="2789238"/>
          <p14:tracePt t="6419" x="3009900" y="2781300"/>
          <p14:tracePt t="6471" x="3009900" y="2789238"/>
          <p14:tracePt t="6479" x="2955925" y="2827338"/>
          <p14:tracePt t="6487" x="2873375" y="2849563"/>
          <p14:tracePt t="6502" x="2644775" y="2895600"/>
          <p14:tracePt t="6519" x="2484438" y="2911475"/>
          <p14:tracePt t="6536" x="2468563" y="2911475"/>
          <p14:tracePt t="6553" x="2514600" y="2941638"/>
          <p14:tracePt t="6569" x="2963863" y="3001963"/>
          <p14:tracePt t="6586" x="3916363" y="3017838"/>
          <p14:tracePt t="6603" x="4762500" y="3017838"/>
          <p14:tracePt t="6619" x="5173663" y="3017838"/>
          <p14:tracePt t="6636" x="5211763" y="3017838"/>
          <p14:tracePt t="6653" x="5197475" y="3017838"/>
          <p14:tracePt t="6669" x="4914900" y="3001963"/>
          <p14:tracePt t="6686" x="3665538" y="2911475"/>
          <p14:tracePt t="6703" x="3284538" y="2857500"/>
          <p14:tracePt t="6719" x="3276600" y="2857500"/>
          <p14:tracePt t="6736" x="3322638" y="2849563"/>
          <p14:tracePt t="6753" x="3641725" y="2827338"/>
          <p14:tracePt t="6769" x="4221163" y="2827338"/>
          <p14:tracePt t="6786" x="4479925" y="2827338"/>
          <p14:tracePt t="6803" x="4487863" y="2827338"/>
          <p14:tracePt t="6819" x="4435475" y="2827338"/>
          <p14:tracePt t="6836" x="4160838" y="2827338"/>
          <p14:tracePt t="6853" x="3627438" y="2827338"/>
          <p14:tracePt t="6869" x="3459163" y="2827338"/>
          <p14:tracePt t="6886" x="3451225" y="2827338"/>
          <p14:tracePt t="6903" x="3521075" y="2827338"/>
          <p14:tracePt t="6919" x="3832225" y="2819400"/>
          <p14:tracePt t="6936" x="4098925" y="2819400"/>
          <p14:tracePt t="6953" x="4130675" y="2819400"/>
          <p14:tracePt t="7031" x="4137025" y="2819400"/>
          <p14:tracePt t="7671" x="4175125" y="2819400"/>
          <p14:tracePt t="7679" x="4206875" y="2827338"/>
          <p14:tracePt t="7688" x="4244975" y="2835275"/>
          <p14:tracePt t="7703" x="4449763" y="2835275"/>
          <p14:tracePt t="7720" x="4716463" y="2835275"/>
          <p14:tracePt t="7737" x="4868863" y="2835275"/>
          <p14:tracePt t="7753" x="4975225" y="2835275"/>
          <p14:tracePt t="7770" x="4983163" y="2835275"/>
          <p14:tracePt t="7831" x="4945063" y="2835275"/>
          <p14:tracePt t="7839" x="4860925" y="2835275"/>
          <p14:tracePt t="7847" x="4754563" y="2835275"/>
          <p14:tracePt t="7855" x="4640263" y="2841625"/>
          <p14:tracePt t="7871" x="4283075" y="2841625"/>
          <p14:tracePt t="7886" x="4092575" y="2841625"/>
          <p14:tracePt t="7903" x="3763963" y="2841625"/>
          <p14:tracePt t="7943" x="3771900" y="2841625"/>
          <p14:tracePt t="7953" x="3825875" y="2857500"/>
          <p14:tracePt t="7970" x="4060825" y="2857500"/>
          <p14:tracePt t="7987" x="4327525" y="2857500"/>
          <p14:tracePt t="8003" x="4473575" y="2849563"/>
          <p14:tracePt t="8020" x="4487863" y="2849563"/>
          <p14:tracePt t="8063" x="4487863" y="2841625"/>
          <p14:tracePt t="8071" x="4411663" y="2819400"/>
          <p14:tracePt t="8087" x="4305300" y="2781300"/>
          <p14:tracePt t="8103" x="4267200" y="2781300"/>
          <p14:tracePt t="8159" x="4275138" y="2781300"/>
          <p14:tracePt t="8167" x="4313238" y="2781300"/>
          <p14:tracePt t="8175" x="4343400" y="2781300"/>
          <p14:tracePt t="8186" x="4365625" y="2781300"/>
          <p14:tracePt t="8203" x="4397375" y="2781300"/>
          <p14:tracePt t="8504" x="4389438" y="2827338"/>
          <p14:tracePt t="8511" x="4351338" y="2873375"/>
          <p14:tracePt t="8520" x="4289425" y="2911475"/>
          <p14:tracePt t="8537" x="4191000" y="2963863"/>
          <p14:tracePt t="8554" x="4137025" y="2987675"/>
          <p14:tracePt t="8570" x="4114800" y="2987675"/>
          <p14:tracePt t="9687" x="4213225" y="2987675"/>
          <p14:tracePt t="9695" x="4784725" y="2879725"/>
          <p14:tracePt t="9704" x="5608638" y="2789238"/>
          <p14:tracePt t="9721" x="7299325" y="2789238"/>
          <p14:tracePt t="9737" x="8564563" y="2879725"/>
          <p14:tracePt t="9754" x="9242425" y="2879725"/>
          <p14:tracePt t="9771" x="9525000" y="2879725"/>
          <p14:tracePt t="9787" x="9609138" y="2865438"/>
          <p14:tracePt t="9912" x="9601200" y="2865438"/>
          <p14:tracePt t="9919" x="9532938" y="2887663"/>
          <p14:tracePt t="9927" x="9471025" y="2933700"/>
          <p14:tracePt t="9937" x="9440863" y="2949575"/>
          <p14:tracePt t="9954" x="9426575" y="2955925"/>
          <p14:tracePt t="10087" x="9410700" y="2955925"/>
          <p14:tracePt t="10095" x="9402763" y="2941638"/>
          <p14:tracePt t="10104" x="9394825" y="2933700"/>
          <p14:tracePt t="10152" x="9356725" y="2917825"/>
          <p14:tracePt t="10160" x="9312275" y="2895600"/>
          <p14:tracePt t="10171" x="9242425" y="2879725"/>
          <p14:tracePt t="10187" x="8893175" y="2819400"/>
          <p14:tracePt t="10204" x="8534400" y="2765425"/>
          <p14:tracePt t="10221" x="8351838" y="2765425"/>
          <p14:tracePt t="10237" x="8297863" y="2765425"/>
          <p14:tracePt t="10288" x="8321675" y="2765425"/>
          <p14:tracePt t="10295" x="8335963" y="2765425"/>
          <p14:tracePt t="10376" x="8343900" y="2765425"/>
          <p14:tracePt t="10384" x="8343900" y="2773363"/>
          <p14:tracePt t="10391" x="8343900" y="2811463"/>
          <p14:tracePt t="10404" x="8343900" y="2873375"/>
          <p14:tracePt t="10421" x="8283575" y="3001963"/>
          <p14:tracePt t="10437" x="8161338" y="3154363"/>
          <p14:tracePt t="10455" x="7750175" y="3475038"/>
          <p14:tracePt t="10471" x="7551738" y="3581400"/>
          <p14:tracePt t="10488" x="7475538" y="3627438"/>
          <p14:tracePt t="10583" x="7459663" y="3627438"/>
          <p14:tracePt t="10591" x="7437438" y="3627438"/>
          <p14:tracePt t="10600" x="7429500" y="3627438"/>
          <p14:tracePt t="10607" x="7421563" y="3627438"/>
          <p14:tracePt t="10623" x="7407275" y="3627438"/>
          <p14:tracePt t="11439" x="7399338" y="3627438"/>
          <p14:tracePt t="11447" x="7375525" y="3619500"/>
          <p14:tracePt t="11456" x="7361238" y="3619500"/>
          <p14:tracePt t="11471" x="7345363" y="3611563"/>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171" t="26721" r="32507" b="55168"/>
          <a:stretch/>
        </p:blipFill>
        <p:spPr>
          <a:xfrm>
            <a:off x="2009422" y="2144889"/>
            <a:ext cx="7879646" cy="2210143"/>
          </a:xfrm>
          <a:prstGeom prst="rect">
            <a:avLst/>
          </a:prstGeom>
        </p:spPr>
      </p:pic>
    </p:spTree>
    <p:extLst>
      <p:ext uri="{BB962C8B-B14F-4D97-AF65-F5344CB8AC3E}">
        <p14:creationId xmlns:p14="http://schemas.microsoft.com/office/powerpoint/2010/main" val="213266350"/>
      </p:ext>
    </p:extLst>
  </p:cSld>
  <p:clrMapOvr>
    <a:masterClrMapping/>
  </p:clrMapOvr>
  <mc:AlternateContent xmlns:mc="http://schemas.openxmlformats.org/markup-compatibility/2006" xmlns:p14="http://schemas.microsoft.com/office/powerpoint/2010/main">
    <mc:Choice Requires="p14">
      <p:transition p14:dur="10" advTm="15535"/>
    </mc:Choice>
    <mc:Fallback xmlns="">
      <p:transition advTm="15535"/>
    </mc:Fallback>
  </mc:AlternateContent>
  <p:timing>
    <p:tnLst>
      <p:par>
        <p:cTn id="1" dur="indefinite" restart="never" nodeType="tmRoot"/>
      </p:par>
    </p:tnLst>
  </p:timing>
  <p:extLst mod="1">
    <p:ext uri="{3A86A75C-4F4B-4683-9AE1-C65F6400EC91}">
      <p14:laserTraceLst xmlns:p14="http://schemas.microsoft.com/office/powerpoint/2010/main">
        <p14:tracePtLst>
          <p14:tracePt t="551" x="7345363" y="3603625"/>
          <p14:tracePt t="559" x="7299325" y="3603625"/>
          <p14:tracePt t="567" x="7239000" y="3589338"/>
          <p14:tracePt t="575" x="7154863" y="3559175"/>
          <p14:tracePt t="591" x="6873875" y="3559175"/>
          <p14:tracePt t="607" x="6180138" y="3603625"/>
          <p14:tracePt t="623" x="5349875" y="3603625"/>
          <p14:tracePt t="640" x="4441825" y="3603625"/>
          <p14:tracePt t="657" x="3665538" y="3603625"/>
          <p14:tracePt t="674" x="3246438" y="3603625"/>
          <p14:tracePt t="690" x="3101975" y="3603625"/>
          <p14:tracePt t="707" x="3063875" y="3603625"/>
          <p14:tracePt t="767" x="3055938" y="3597275"/>
          <p14:tracePt t="775" x="3032125" y="3543300"/>
          <p14:tracePt t="784" x="3017838" y="3497263"/>
          <p14:tracePt t="792" x="2987675" y="3467100"/>
          <p14:tracePt t="807" x="2971800" y="3444875"/>
          <p14:tracePt t="832" x="2963863" y="3429000"/>
          <p14:tracePt t="847" x="2949575" y="3421063"/>
          <p14:tracePt t="872" x="2925763" y="3421063"/>
          <p14:tracePt t="879" x="2911475" y="3413125"/>
          <p14:tracePt t="890" x="2895600" y="3406775"/>
          <p14:tracePt t="907" x="2857500" y="3406775"/>
          <p14:tracePt t="924" x="2797175" y="3406775"/>
          <p14:tracePt t="940" x="2735263" y="3413125"/>
          <p14:tracePt t="975" x="2735263" y="3421063"/>
          <p14:tracePt t="990" x="2743200" y="3429000"/>
          <p14:tracePt t="1007" x="2841625" y="3459163"/>
          <p14:tracePt t="1024" x="2895600" y="3459163"/>
          <p14:tracePt t="1072" x="2903538" y="3459163"/>
          <p14:tracePt t="1079" x="2925763" y="3444875"/>
          <p14:tracePt t="1090" x="2933700" y="3406775"/>
          <p14:tracePt t="1107" x="2933700" y="3398838"/>
          <p14:tracePt t="1124" x="2949575" y="3368675"/>
          <p14:tracePt t="1140" x="2955925" y="3336925"/>
          <p14:tracePt t="1495" x="2979738" y="3336925"/>
          <p14:tracePt t="1503" x="3032125" y="3344863"/>
          <p14:tracePt t="1511" x="3070225" y="3352800"/>
          <p14:tracePt t="1524" x="3094038" y="3360738"/>
          <p14:tracePt t="1540" x="3178175" y="3368675"/>
          <p14:tracePt t="1557" x="3276600" y="3368675"/>
          <p14:tracePt t="1704" x="3298825" y="3360738"/>
          <p14:tracePt t="1711" x="3330575" y="3352800"/>
          <p14:tracePt t="1719" x="3344863" y="3344863"/>
          <p14:tracePt t="1727" x="3368675" y="3344863"/>
          <p14:tracePt t="1741" x="3398838" y="3336925"/>
          <p14:tracePt t="1757" x="3421063" y="3322638"/>
          <p14:tracePt t="1807" x="3429000" y="3322638"/>
          <p14:tracePt t="1816" x="3459163" y="3314700"/>
          <p14:tracePt t="1824" x="3497263" y="3292475"/>
          <p14:tracePt t="1841" x="3635375" y="3268663"/>
          <p14:tracePt t="1857" x="3810000" y="3238500"/>
          <p14:tracePt t="1874" x="3984625" y="3208338"/>
          <p14:tracePt t="1891" x="4060825" y="3192463"/>
          <p14:tracePt t="1907" x="4068763" y="3192463"/>
          <p14:tracePt t="1983" x="4084638" y="3192463"/>
          <p14:tracePt t="1992" x="4098925" y="3192463"/>
          <p14:tracePt t="1999" x="4114800" y="3192463"/>
          <p14:tracePt t="2007" x="4130675" y="3192463"/>
          <p14:tracePt t="2167" x="4152900" y="3208338"/>
          <p14:tracePt t="2175" x="4175125" y="3216275"/>
          <p14:tracePt t="2183" x="4191000" y="3216275"/>
          <p14:tracePt t="2192" x="4213225" y="3216275"/>
          <p14:tracePt t="2207" x="4297363" y="3222625"/>
          <p14:tracePt t="2224" x="4473575" y="3260725"/>
          <p14:tracePt t="2241" x="4541838" y="3276600"/>
          <p14:tracePt t="2257" x="4664075" y="3306763"/>
          <p14:tracePt t="2274" x="4754563" y="3336925"/>
          <p14:tracePt t="2359" x="4762500" y="3344863"/>
          <p14:tracePt t="2471" x="4762500" y="3352800"/>
          <p14:tracePt t="2488" x="4778375" y="3352800"/>
          <p14:tracePt t="2495" x="4800600" y="3344863"/>
          <p14:tracePt t="2507" x="4816475" y="3336925"/>
          <p14:tracePt t="2524" x="4860925" y="3314700"/>
          <p14:tracePt t="2541" x="4899025" y="3298825"/>
          <p14:tracePt t="2557" x="4914900" y="3292475"/>
          <p14:tracePt t="2624" x="4922838" y="3292475"/>
          <p14:tracePt t="2632" x="4930775" y="3284538"/>
          <p14:tracePt t="2641" x="4945063" y="3284538"/>
          <p14:tracePt t="2658" x="4999038" y="3284538"/>
          <p14:tracePt t="2674" x="5045075" y="3284538"/>
          <p14:tracePt t="2691" x="5151438" y="3284538"/>
          <p14:tracePt t="2708" x="5211763" y="3284538"/>
          <p14:tracePt t="2724" x="5257800" y="3284538"/>
          <p14:tracePt t="2741" x="5265738" y="3284538"/>
          <p14:tracePt t="3144" x="5257800" y="3284538"/>
          <p14:tracePt t="3543" x="5265738" y="3284538"/>
          <p14:tracePt t="3551" x="5295900" y="3292475"/>
          <p14:tracePt t="3559" x="5303838" y="3292475"/>
          <p14:tracePt t="3575" x="5326063" y="3298825"/>
          <p14:tracePt t="3591" x="5387975" y="3306763"/>
          <p14:tracePt t="3608" x="5432425" y="3306763"/>
          <p14:tracePt t="3625" x="5470525" y="3306763"/>
          <p14:tracePt t="3641" x="5502275" y="3306763"/>
          <p14:tracePt t="3658" x="5540375" y="3306763"/>
          <p14:tracePt t="3675" x="5578475" y="3298825"/>
          <p14:tracePt t="3691" x="5638800" y="3292475"/>
          <p14:tracePt t="3708" x="5707063" y="3276600"/>
          <p14:tracePt t="3725" x="5745163" y="3260725"/>
          <p14:tracePt t="3741" x="5799138" y="3246438"/>
          <p14:tracePt t="3759" x="5859463" y="3230563"/>
          <p14:tracePt t="3775" x="5883275" y="3222625"/>
          <p14:tracePt t="3791" x="5943600" y="3208338"/>
          <p14:tracePt t="3808" x="5965825" y="3192463"/>
          <p14:tracePt t="3825" x="5973763" y="3192463"/>
          <p14:tracePt t="3871" x="5989638" y="3192463"/>
          <p14:tracePt t="3879" x="6011863" y="3192463"/>
          <p14:tracePt t="3891" x="6027738" y="3192463"/>
          <p14:tracePt t="3908" x="6134100" y="3192463"/>
          <p14:tracePt t="3925" x="6278563" y="3222625"/>
          <p14:tracePt t="3941" x="6370638" y="3254375"/>
          <p14:tracePt t="3959" x="6469063" y="3276600"/>
          <p14:tracePt t="4040" x="6484938" y="3276600"/>
          <p14:tracePt t="4048" x="6499225" y="3260725"/>
          <p14:tracePt t="4058" x="6507163" y="3246438"/>
          <p14:tracePt t="4075" x="6537325" y="3200400"/>
          <p14:tracePt t="4091" x="6569075" y="3162300"/>
          <p14:tracePt t="4108" x="6575425" y="3162300"/>
          <p14:tracePt t="4125" x="6591300" y="3140075"/>
          <p14:tracePt t="4141" x="6607175" y="3132138"/>
          <p14:tracePt t="4159" x="6651625" y="3124200"/>
          <p14:tracePt t="4175" x="6689725" y="3124200"/>
          <p14:tracePt t="4191" x="6721475" y="3124200"/>
          <p14:tracePt t="4208" x="6835775" y="3146425"/>
          <p14:tracePt t="4225" x="6942138" y="3178175"/>
          <p14:tracePt t="4242" x="7056438" y="3216275"/>
          <p14:tracePt t="4258" x="7200900" y="3238500"/>
          <p14:tracePt t="4275" x="7231063" y="3254375"/>
          <p14:tracePt t="4292" x="7239000" y="3254375"/>
          <p14:tracePt t="4359" x="7246938" y="3254375"/>
          <p14:tracePt t="4367" x="7269163" y="3254375"/>
          <p14:tracePt t="4376" x="7292975" y="3254375"/>
          <p14:tracePt t="4392" x="7323138" y="3246438"/>
          <p14:tracePt t="4408" x="7391400" y="3230563"/>
          <p14:tracePt t="4425" x="7413625" y="3222625"/>
          <p14:tracePt t="4442" x="7445375" y="3222625"/>
          <p14:tracePt t="4458" x="7475538" y="3222625"/>
          <p14:tracePt t="4475" x="7521575" y="3222625"/>
          <p14:tracePt t="4492" x="7589838" y="3222625"/>
          <p14:tracePt t="4508" x="7680325" y="3222625"/>
          <p14:tracePt t="4525" x="7750175" y="3222625"/>
          <p14:tracePt t="4542" x="7810500" y="3230563"/>
          <p14:tracePt t="4559" x="7856538" y="3230563"/>
          <p14:tracePt t="4575" x="7878763" y="3230563"/>
          <p14:tracePt t="4592" x="7902575" y="3230563"/>
          <p14:tracePt t="4608" x="7924800" y="3230563"/>
          <p14:tracePt t="4625" x="7993063" y="3222625"/>
          <p14:tracePt t="4642" x="8069263" y="3208338"/>
          <p14:tracePt t="4658" x="8175625" y="3170238"/>
          <p14:tracePt t="4675" x="8267700" y="3146425"/>
          <p14:tracePt t="4692" x="8366125" y="3132138"/>
          <p14:tracePt t="4708" x="8458200" y="3116263"/>
          <p14:tracePt t="4725" x="8526463" y="3116263"/>
          <p14:tracePt t="4742" x="8580438" y="3108325"/>
          <p14:tracePt t="4759" x="8640763" y="3108325"/>
          <p14:tracePt t="4775" x="8716963" y="3108325"/>
          <p14:tracePt t="4792" x="8816975" y="3108325"/>
          <p14:tracePt t="4808" x="8931275" y="3116263"/>
          <p14:tracePt t="4825" x="9013825" y="3116263"/>
          <p14:tracePt t="4842" x="9083675" y="3116263"/>
          <p14:tracePt t="4858" x="9105900" y="3116263"/>
          <p14:tracePt t="4975" x="9121775" y="3116263"/>
          <p14:tracePt t="4983" x="9136063" y="3116263"/>
          <p14:tracePt t="4992" x="9151938" y="3124200"/>
          <p14:tracePt t="5008" x="9174163" y="3132138"/>
          <p14:tracePt t="5025" x="9266238" y="3192463"/>
          <p14:tracePt t="5042" x="9296400" y="3200400"/>
          <p14:tracePt t="5119" x="9296400" y="3208338"/>
          <p14:tracePt t="5136" x="9280525" y="3208338"/>
          <p14:tracePt t="5143" x="9258300" y="3208338"/>
          <p14:tracePt t="5152" x="9220200" y="3230563"/>
          <p14:tracePt t="5160" x="9197975" y="3238500"/>
          <p14:tracePt t="5175" x="9113838" y="3260725"/>
          <p14:tracePt t="5192" x="9037638" y="3284538"/>
          <p14:tracePt t="5209" x="8999538" y="3292475"/>
          <p14:tracePt t="5225" x="8991600" y="3292475"/>
          <p14:tracePt t="5415" x="8975725" y="3292475"/>
          <p14:tracePt t="5423" x="8953500" y="3292475"/>
          <p14:tracePt t="5431" x="8923338" y="3292475"/>
          <p14:tracePt t="5442" x="8877300" y="3292475"/>
          <p14:tracePt t="5459" x="8716963" y="3336925"/>
          <p14:tracePt t="5475" x="8466138" y="3368675"/>
          <p14:tracePt t="5492" x="8107363" y="3429000"/>
          <p14:tracePt t="5509" x="7658100" y="3475038"/>
          <p14:tracePt t="5525" x="7261225" y="3521075"/>
          <p14:tracePt t="5543" x="7026275" y="3543300"/>
          <p14:tracePt t="5559" x="6964363" y="3543300"/>
          <p14:tracePt t="5575" x="6934200" y="3543300"/>
          <p14:tracePt t="5592" x="6896100" y="3543300"/>
          <p14:tracePt t="5609" x="6804025" y="3543300"/>
          <p14:tracePt t="5625" x="6675438" y="3543300"/>
          <p14:tracePt t="5642" x="6515100" y="3543300"/>
          <p14:tracePt t="5659" x="6302375" y="3521075"/>
          <p14:tracePt t="5675" x="6134100" y="3497263"/>
          <p14:tracePt t="5692" x="6011863" y="3475038"/>
          <p14:tracePt t="5709" x="5913438" y="3459163"/>
          <p14:tracePt t="5725" x="5745163" y="3459163"/>
          <p14:tracePt t="5743" x="5638800" y="3451225"/>
          <p14:tracePt t="5759" x="5524500" y="3451225"/>
          <p14:tracePt t="5775" x="5470525" y="3451225"/>
          <p14:tracePt t="5792" x="5448300" y="3451225"/>
          <p14:tracePt t="5809" x="5418138" y="3451225"/>
          <p14:tracePt t="5825" x="5410200" y="3451225"/>
          <p14:tracePt t="6063" x="5394325" y="3451225"/>
          <p14:tracePt t="6071" x="5387975" y="3444875"/>
          <p14:tracePt t="6079" x="5372100" y="3444875"/>
          <p14:tracePt t="6092" x="5349875" y="3444875"/>
          <p14:tracePt t="6109" x="5227638" y="3444875"/>
          <p14:tracePt t="6125" x="5121275" y="3436938"/>
          <p14:tracePt t="6143" x="4968875" y="3429000"/>
          <p14:tracePt t="6159" x="4854575" y="3429000"/>
          <p14:tracePt t="6176" x="4770438" y="3413125"/>
          <p14:tracePt t="6192" x="4579938" y="3413125"/>
          <p14:tracePt t="6209" x="4419600" y="3413125"/>
          <p14:tracePt t="6226" x="4275138" y="3413125"/>
          <p14:tracePt t="6242" x="4084638" y="3413125"/>
          <p14:tracePt t="6259" x="3908425" y="3413125"/>
          <p14:tracePt t="6276" x="3787775" y="3398838"/>
          <p14:tracePt t="6292" x="3665538" y="3390900"/>
          <p14:tracePt t="6309" x="3581400" y="3390900"/>
          <p14:tracePt t="6311" x="3551238" y="3382963"/>
          <p14:tracePt t="6326" x="3535363" y="3382963"/>
          <p14:tracePt t="6343" x="3482975" y="3375025"/>
          <p14:tracePt t="6359" x="3436938" y="3375025"/>
          <p14:tracePt t="6376" x="3406775" y="3368675"/>
          <p14:tracePt t="6392" x="3398838" y="3368675"/>
          <p14:tracePt t="6409" x="3390900" y="3368675"/>
          <p14:tracePt t="6447" x="3382963" y="3352800"/>
          <p14:tracePt t="6459" x="3375025" y="3330575"/>
          <p14:tracePt t="6476" x="3352800" y="3284538"/>
          <p14:tracePt t="6508" x="3352800" y="3200400"/>
          <p14:tracePt t="6526" x="3352800" y="3162300"/>
          <p14:tracePt t="6543" x="3352800" y="3140075"/>
          <p14:tracePt t="6559" x="3352800" y="3070225"/>
          <p14:tracePt t="6576" x="3352800" y="3063875"/>
          <p14:tracePt t="6592" x="3375025" y="2971800"/>
          <p14:tracePt t="6609" x="3406775" y="2895600"/>
          <p14:tracePt t="6626" x="3413125" y="2879725"/>
          <p14:tracePt t="6642" x="3451225" y="2827338"/>
          <p14:tracePt t="6659" x="3482975" y="2781300"/>
          <p14:tracePt t="6676" x="3497263" y="2751138"/>
          <p14:tracePt t="6692" x="3581400" y="2713038"/>
          <p14:tracePt t="6709" x="3641725" y="2697163"/>
          <p14:tracePt t="6726" x="3856038" y="2667000"/>
          <p14:tracePt t="6743" x="4008438" y="2651125"/>
          <p14:tracePt t="6759" x="4144963" y="2628900"/>
          <p14:tracePt t="6776" x="4297363" y="2628900"/>
          <p14:tracePt t="6792" x="4419600" y="2628900"/>
          <p14:tracePt t="6809" x="4556125" y="2628900"/>
          <p14:tracePt t="6826" x="4694238" y="2628900"/>
          <p14:tracePt t="6842" x="4854575" y="2628900"/>
          <p14:tracePt t="6859" x="5029200" y="2644775"/>
          <p14:tracePt t="6876" x="5197475" y="2667000"/>
          <p14:tracePt t="6892" x="5372100" y="2689225"/>
          <p14:tracePt t="6909" x="5516563" y="2720975"/>
          <p14:tracePt t="6927" x="5730875" y="2751138"/>
          <p14:tracePt t="6942" x="5813425" y="2759075"/>
          <p14:tracePt t="6959" x="5981700" y="2789238"/>
          <p14:tracePt t="6976" x="6035675" y="2797175"/>
          <p14:tracePt t="6993" x="6065838" y="2803525"/>
          <p14:tracePt t="7040" x="6073775" y="2819400"/>
          <p14:tracePt t="7047" x="6088063" y="2827338"/>
          <p14:tracePt t="7059" x="6096000" y="2835275"/>
          <p14:tracePt t="7076" x="6278563" y="3032125"/>
          <p14:tracePt t="7093" x="6430963" y="3222625"/>
          <p14:tracePt t="7109" x="6537325" y="3375025"/>
          <p14:tracePt t="7127" x="6613525" y="3482975"/>
          <p14:tracePt t="7160" x="6613525" y="3489325"/>
          <p14:tracePt t="7176" x="6583363" y="3551238"/>
          <p14:tracePt t="7193" x="6499225" y="3603625"/>
          <p14:tracePt t="7209" x="6400800" y="3649663"/>
          <p14:tracePt t="7226" x="6256338" y="3711575"/>
          <p14:tracePt t="7243" x="6096000" y="3756025"/>
          <p14:tracePt t="7259" x="5905500" y="3810000"/>
          <p14:tracePt t="7276" x="5730875" y="3832225"/>
          <p14:tracePt t="7293" x="5546725" y="3856038"/>
          <p14:tracePt t="7309" x="5387975" y="3886200"/>
          <p14:tracePt t="7312" x="5295900" y="3894138"/>
          <p14:tracePt t="7327" x="5143500" y="3894138"/>
          <p14:tracePt t="7343" x="4975225" y="3894138"/>
          <p14:tracePt t="7359" x="4822825" y="3894138"/>
          <p14:tracePt t="7376" x="4664075" y="3870325"/>
          <p14:tracePt t="7393" x="4457700" y="3810000"/>
          <p14:tracePt t="7409" x="4289425" y="3756025"/>
          <p14:tracePt t="7426" x="4144963" y="3695700"/>
          <p14:tracePt t="7443" x="4054475" y="3635375"/>
          <p14:tracePt t="7459" x="4038600" y="3597275"/>
          <p14:tracePt t="7476" x="4030663" y="3527425"/>
          <p14:tracePt t="7493" x="4030663" y="3398838"/>
          <p14:tracePt t="7509" x="4092575" y="3268663"/>
          <p14:tracePt t="7527" x="4237038" y="3048000"/>
          <p14:tracePt t="7543" x="4351338" y="2933700"/>
          <p14:tracePt t="7559" x="4449763" y="2849563"/>
          <p14:tracePt t="7576" x="4618038" y="2727325"/>
          <p14:tracePt t="7593" x="4762500" y="2636838"/>
          <p14:tracePt t="7610" x="4922838" y="2552700"/>
          <p14:tracePt t="7626" x="5105400" y="2492375"/>
          <p14:tracePt t="7643" x="5318125" y="2468563"/>
          <p14:tracePt t="7660" x="5546725" y="2468563"/>
          <p14:tracePt t="7676" x="5791200" y="2468563"/>
          <p14:tracePt t="7693" x="6035675" y="2530475"/>
          <p14:tracePt t="7710" x="6302375" y="2598738"/>
          <p14:tracePt t="7727" x="6583363" y="2735263"/>
          <p14:tracePt t="7743" x="6713538" y="2835275"/>
          <p14:tracePt t="7759" x="6781800" y="2917825"/>
          <p14:tracePt t="7776" x="6819900" y="3025775"/>
          <p14:tracePt t="7793" x="6827838" y="3132138"/>
          <p14:tracePt t="7809" x="6827838" y="3292475"/>
          <p14:tracePt t="7826" x="6721475" y="3505200"/>
          <p14:tracePt t="7843" x="6507163" y="3695700"/>
          <p14:tracePt t="7859" x="6232525" y="3848100"/>
          <p14:tracePt t="7876" x="6011863" y="3902075"/>
          <p14:tracePt t="7893" x="5927725" y="3908425"/>
          <p14:tracePt t="7910" x="5921375" y="3908425"/>
          <p14:tracePt t="7943" x="5927725" y="3902075"/>
          <p14:tracePt t="7952" x="5989638" y="3886200"/>
          <p14:tracePt t="7960" x="6042025" y="3878263"/>
          <p14:tracePt t="7976" x="6049963" y="3870325"/>
          <p14:tracePt t="8063" x="6057900" y="3863975"/>
          <p14:tracePt t="8087" x="6073775" y="3863975"/>
          <p14:tracePt t="8095" x="6118225" y="3832225"/>
          <p14:tracePt t="8104" x="6180138" y="3817938"/>
          <p14:tracePt t="8111" x="6218238" y="3794125"/>
          <p14:tracePt t="8127" x="6286500" y="3763963"/>
          <p14:tracePt t="8143" x="6408738" y="3711575"/>
          <p14:tracePt t="8160" x="6499225" y="3641725"/>
          <p14:tracePt t="8176" x="6537325" y="3619500"/>
          <p14:tracePt t="8193" x="6583363" y="3589338"/>
          <p14:tracePt t="8210" x="6599238" y="3581400"/>
          <p14:tracePt t="8226" x="6607175" y="3573463"/>
          <p14:tracePt t="8351" x="6607175" y="3565525"/>
          <p14:tracePt t="8359" x="6575425" y="3559175"/>
          <p14:tracePt t="8368" x="6530975" y="3543300"/>
          <p14:tracePt t="8376" x="6469063" y="3527425"/>
          <p14:tracePt t="8393" x="6340475" y="3489325"/>
          <p14:tracePt t="8410" x="6270625" y="3475038"/>
          <p14:tracePt t="8426" x="6248400" y="3467100"/>
          <p14:tracePt t="8615" x="6278563" y="3467100"/>
          <p14:tracePt t="8623" x="6370638" y="3497263"/>
          <p14:tracePt t="8631" x="6461125" y="3513138"/>
          <p14:tracePt t="8643" x="6537325" y="3527425"/>
          <p14:tracePt t="8660" x="6697663" y="3535363"/>
          <p14:tracePt t="8676" x="7078663" y="3475038"/>
          <p14:tracePt t="8693" x="7559675" y="3475038"/>
          <p14:tracePt t="8711" x="8283575" y="3475038"/>
          <p14:tracePt t="8726" x="8496300" y="3467100"/>
          <p14:tracePt t="8743" x="8855075" y="3429000"/>
          <p14:tracePt t="8760" x="8869363" y="3421063"/>
          <p14:tracePt t="8793" x="8847138" y="3413125"/>
          <p14:tracePt t="8810" x="8526463" y="3406775"/>
          <p14:tracePt t="8827" x="7894638" y="3436938"/>
          <p14:tracePt t="8843" x="7170738" y="3436938"/>
          <p14:tracePt t="8860" x="6667500" y="3451225"/>
          <p14:tracePt t="8877" x="6575425" y="3459163"/>
          <p14:tracePt t="8893" x="6599238" y="3467100"/>
          <p14:tracePt t="8910" x="7223125" y="3489325"/>
          <p14:tracePt t="8927" x="8008938" y="3505200"/>
          <p14:tracePt t="8943" x="8526463" y="3505200"/>
          <p14:tracePt t="8960" x="8626475" y="3505200"/>
          <p14:tracePt t="8993" x="8488363" y="3505200"/>
          <p14:tracePt t="9010" x="8061325" y="3505200"/>
          <p14:tracePt t="9027" x="7802563" y="3497263"/>
          <p14:tracePt t="9043" x="7772400" y="3497263"/>
          <p14:tracePt t="9077" x="7826375" y="3497263"/>
          <p14:tracePt t="9093" x="8047038" y="3497263"/>
          <p14:tracePt t="9111" x="8343900" y="3497263"/>
          <p14:tracePt t="9127" x="8359775" y="3497263"/>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042345" y="2120980"/>
            <a:ext cx="9478899" cy="2769989"/>
          </a:xfrm>
          <a:prstGeom prst="rect">
            <a:avLst/>
          </a:prstGeom>
          <a:solidFill>
            <a:schemeClr val="bg1"/>
          </a:solidFill>
        </p:spPr>
        <p:txBody>
          <a:bodyPr wrap="square">
            <a:spAutoFit/>
          </a:bodyPr>
          <a:lstStyle/>
          <a:p>
            <a:pPr>
              <a:lnSpc>
                <a:spcPct val="150000"/>
              </a:lnSpc>
            </a:pPr>
            <a:r>
              <a:rPr lang="en-US" sz="2000" b="1" dirty="0">
                <a:solidFill>
                  <a:schemeClr val="accent2"/>
                </a:solidFill>
                <a:latin typeface="Times New Roman" panose="02020603050405020304" pitchFamily="18" charset="0"/>
                <a:cs typeface="Times New Roman" panose="02020603050405020304" pitchFamily="18" charset="0"/>
              </a:rPr>
              <a:t>Mean of a discrete probability distribution </a:t>
            </a:r>
            <a:r>
              <a:rPr lang="en-US" sz="2000" b="1" dirty="0" smtClean="0">
                <a:solidFill>
                  <a:schemeClr val="accent2"/>
                </a:solidFill>
                <a:latin typeface="Times New Roman" panose="02020603050405020304" pitchFamily="18" charset="0"/>
                <a:cs typeface="Times New Roman" panose="02020603050405020304" pitchFamily="18" charset="0"/>
              </a:rPr>
              <a:t>= Expected value =  </a:t>
            </a:r>
            <a:r>
              <a:rPr lang="el-GR" sz="2800" b="1" i="1" dirty="0">
                <a:solidFill>
                  <a:srgbClr val="FF0000"/>
                </a:solidFill>
                <a:latin typeface="Times New Roman" panose="02020603050405020304" pitchFamily="18" charset="0"/>
                <a:cs typeface="Times New Roman" panose="02020603050405020304" pitchFamily="18" charset="0"/>
              </a:rPr>
              <a:t>μ</a:t>
            </a:r>
            <a:r>
              <a:rPr lang="en-US" sz="2800" b="1" i="1" dirty="0">
                <a:solidFill>
                  <a:srgbClr val="FF0000"/>
                </a:solidFill>
                <a:latin typeface="Times New Roman" panose="02020603050405020304" pitchFamily="18" charset="0"/>
                <a:cs typeface="Times New Roman" panose="02020603050405020304" pitchFamily="18" charset="0"/>
              </a:rPr>
              <a:t> = </a:t>
            </a:r>
            <a:r>
              <a:rPr lang="el-GR" sz="2800" b="1" dirty="0">
                <a:solidFill>
                  <a:srgbClr val="FF0000"/>
                </a:solidFill>
                <a:latin typeface="Times New Roman" panose="02020603050405020304" pitchFamily="18" charset="0"/>
                <a:cs typeface="Times New Roman" panose="02020603050405020304" pitchFamily="18" charset="0"/>
              </a:rPr>
              <a:t>Σ</a:t>
            </a:r>
            <a:r>
              <a:rPr lang="en-US" sz="2800" b="1" i="1" dirty="0" smtClean="0">
                <a:solidFill>
                  <a:srgbClr val="FF0000"/>
                </a:solidFill>
                <a:latin typeface="Times New Roman" panose="02020603050405020304" pitchFamily="18" charset="0"/>
                <a:cs typeface="Times New Roman" panose="02020603050405020304" pitchFamily="18" charset="0"/>
              </a:rPr>
              <a:t>x P</a:t>
            </a:r>
            <a:r>
              <a:rPr lang="en-US" sz="2800" b="1" dirty="0" smtClean="0">
                <a:solidFill>
                  <a:srgbClr val="FF0000"/>
                </a:solidFill>
                <a:latin typeface="Times New Roman" panose="02020603050405020304" pitchFamily="18" charset="0"/>
                <a:cs typeface="Times New Roman" panose="02020603050405020304" pitchFamily="18" charset="0"/>
              </a:rPr>
              <a:t>(</a:t>
            </a:r>
            <a:r>
              <a:rPr lang="en-US" sz="2800" b="1" i="1" dirty="0" smtClean="0">
                <a:solidFill>
                  <a:srgbClr val="FF0000"/>
                </a:solidFill>
                <a:latin typeface="Times New Roman" panose="02020603050405020304" pitchFamily="18" charset="0"/>
                <a:cs typeface="Times New Roman" panose="02020603050405020304" pitchFamily="18" charset="0"/>
              </a:rPr>
              <a:t>x</a:t>
            </a:r>
            <a:r>
              <a:rPr lang="en-US" sz="2800" b="1" dirty="0">
                <a:solidFill>
                  <a:srgbClr val="FF0000"/>
                </a:solidFill>
                <a:latin typeface="Times New Roman" panose="02020603050405020304" pitchFamily="18" charset="0"/>
                <a:cs typeface="Times New Roman" panose="02020603050405020304" pitchFamily="18" charset="0"/>
              </a:rPr>
              <a:t>)</a:t>
            </a:r>
          </a:p>
          <a:p>
            <a:pPr>
              <a:lnSpc>
                <a:spcPct val="150000"/>
              </a:lnSpc>
            </a:pPr>
            <a:endParaRPr lang="en-US" sz="2000" dirty="0">
              <a:latin typeface="Times New Roman" panose="02020603050405020304" pitchFamily="18" charset="0"/>
              <a:cs typeface="Times New Roman" panose="02020603050405020304" pitchFamily="18" charset="0"/>
            </a:endParaRPr>
          </a:p>
          <a:p>
            <a:pPr>
              <a:lnSpc>
                <a:spcPct val="150000"/>
              </a:lnSpc>
              <a:defRPr/>
            </a:pPr>
            <a:r>
              <a:rPr lang="en-US" sz="2000" b="1" dirty="0">
                <a:solidFill>
                  <a:schemeClr val="accent2"/>
                </a:solidFill>
                <a:latin typeface="Times New Roman" panose="02020603050405020304" pitchFamily="18" charset="0"/>
                <a:cs typeface="Times New Roman" panose="02020603050405020304" pitchFamily="18" charset="0"/>
              </a:rPr>
              <a:t>Variance of a discrete probability distribution </a:t>
            </a:r>
            <a:r>
              <a:rPr lang="en-US" sz="2000" b="1" dirty="0" smtClean="0">
                <a:solidFill>
                  <a:schemeClr val="accent2"/>
                </a:solidFill>
                <a:latin typeface="Times New Roman" panose="02020603050405020304" pitchFamily="18" charset="0"/>
                <a:cs typeface="Times New Roman" panose="02020603050405020304" pitchFamily="18" charset="0"/>
              </a:rPr>
              <a:t> </a:t>
            </a:r>
            <a:r>
              <a:rPr lang="el-GR" sz="2800" b="1" i="1" dirty="0" smtClean="0">
                <a:solidFill>
                  <a:srgbClr val="FF0000"/>
                </a:solidFill>
                <a:latin typeface="Times New Roman" panose="02020603050405020304" pitchFamily="18" charset="0"/>
                <a:cs typeface="Times New Roman" panose="02020603050405020304" pitchFamily="18" charset="0"/>
              </a:rPr>
              <a:t>σ</a:t>
            </a:r>
            <a:r>
              <a:rPr lang="en-US" sz="2800" b="1" i="1" baseline="30000" dirty="0">
                <a:solidFill>
                  <a:srgbClr val="FF0000"/>
                </a:solidFill>
                <a:latin typeface="Times New Roman" panose="02020603050405020304" pitchFamily="18" charset="0"/>
                <a:cs typeface="Times New Roman" panose="02020603050405020304" pitchFamily="18" charset="0"/>
              </a:rPr>
              <a:t>2</a:t>
            </a:r>
            <a:r>
              <a:rPr lang="en-US" sz="2800" b="1" i="1" dirty="0">
                <a:solidFill>
                  <a:srgbClr val="FF0000"/>
                </a:solidFill>
                <a:latin typeface="Times New Roman" panose="02020603050405020304" pitchFamily="18" charset="0"/>
                <a:cs typeface="Times New Roman" panose="02020603050405020304" pitchFamily="18" charset="0"/>
              </a:rPr>
              <a:t> = </a:t>
            </a:r>
            <a:r>
              <a:rPr lang="el-GR" sz="2800" b="1" dirty="0">
                <a:solidFill>
                  <a:srgbClr val="FF0000"/>
                </a:solidFill>
                <a:latin typeface="Times New Roman" panose="02020603050405020304" pitchFamily="18" charset="0"/>
                <a:cs typeface="Times New Roman" panose="02020603050405020304" pitchFamily="18" charset="0"/>
              </a:rPr>
              <a:t>Σ</a:t>
            </a:r>
            <a:r>
              <a:rPr lang="en-US" sz="2800" b="1" dirty="0">
                <a:solidFill>
                  <a:srgbClr val="FF0000"/>
                </a:solidFill>
                <a:latin typeface="Times New Roman" panose="02020603050405020304" pitchFamily="18" charset="0"/>
                <a:cs typeface="Times New Roman" panose="02020603050405020304" pitchFamily="18" charset="0"/>
              </a:rPr>
              <a:t>(</a:t>
            </a:r>
            <a:r>
              <a:rPr lang="en-US" sz="2800" b="1" i="1" dirty="0">
                <a:solidFill>
                  <a:srgbClr val="FF0000"/>
                </a:solidFill>
                <a:latin typeface="Times New Roman" panose="02020603050405020304" pitchFamily="18" charset="0"/>
                <a:cs typeface="Times New Roman" panose="02020603050405020304" pitchFamily="18" charset="0"/>
              </a:rPr>
              <a:t>x – </a:t>
            </a:r>
            <a:r>
              <a:rPr lang="el-GR" sz="2800" b="1" i="1" dirty="0">
                <a:solidFill>
                  <a:srgbClr val="FF0000"/>
                </a:solidFill>
                <a:latin typeface="Times New Roman" panose="02020603050405020304" pitchFamily="18" charset="0"/>
                <a:cs typeface="Times New Roman" panose="02020603050405020304" pitchFamily="18" charset="0"/>
              </a:rPr>
              <a:t>μ</a:t>
            </a:r>
            <a:r>
              <a:rPr lang="en-US" sz="2800" b="1" i="1" dirty="0">
                <a:solidFill>
                  <a:srgbClr val="FF0000"/>
                </a:solidFill>
                <a:latin typeface="Times New Roman" panose="02020603050405020304" pitchFamily="18" charset="0"/>
                <a:cs typeface="Times New Roman" panose="02020603050405020304" pitchFamily="18" charset="0"/>
              </a:rPr>
              <a:t>)</a:t>
            </a:r>
            <a:r>
              <a:rPr lang="en-US" sz="2800" b="1" i="1" baseline="30000" dirty="0">
                <a:solidFill>
                  <a:srgbClr val="FF0000"/>
                </a:solidFill>
                <a:latin typeface="Times New Roman" panose="02020603050405020304" pitchFamily="18" charset="0"/>
                <a:cs typeface="Times New Roman" panose="02020603050405020304" pitchFamily="18" charset="0"/>
              </a:rPr>
              <a:t>2</a:t>
            </a:r>
            <a:r>
              <a:rPr lang="en-US" sz="2800" b="1" i="1" dirty="0">
                <a:solidFill>
                  <a:srgbClr val="FF0000"/>
                </a:solidFill>
                <a:latin typeface="Times New Roman" panose="02020603050405020304" pitchFamily="18" charset="0"/>
                <a:cs typeface="Times New Roman" panose="02020603050405020304" pitchFamily="18" charset="0"/>
              </a:rPr>
              <a:t>P</a:t>
            </a:r>
            <a:r>
              <a:rPr lang="en-US" sz="2800" b="1" dirty="0">
                <a:solidFill>
                  <a:srgbClr val="FF0000"/>
                </a:solidFill>
                <a:latin typeface="Times New Roman" panose="02020603050405020304" pitchFamily="18" charset="0"/>
                <a:cs typeface="Times New Roman" panose="02020603050405020304" pitchFamily="18" charset="0"/>
              </a:rPr>
              <a:t>(</a:t>
            </a:r>
            <a:r>
              <a:rPr lang="en-US" sz="2800" b="1" i="1" dirty="0">
                <a:solidFill>
                  <a:srgbClr val="FF0000"/>
                </a:solidFill>
                <a:latin typeface="Times New Roman" panose="02020603050405020304" pitchFamily="18" charset="0"/>
                <a:cs typeface="Times New Roman" panose="02020603050405020304" pitchFamily="18" charset="0"/>
              </a:rPr>
              <a:t>x</a:t>
            </a:r>
            <a:r>
              <a:rPr lang="en-US" sz="2800" b="1" dirty="0">
                <a:solidFill>
                  <a:srgbClr val="FF0000"/>
                </a:solidFill>
                <a:latin typeface="Times New Roman" panose="02020603050405020304" pitchFamily="18" charset="0"/>
                <a:cs typeface="Times New Roman" panose="02020603050405020304" pitchFamily="18" charset="0"/>
              </a:rPr>
              <a:t>)</a:t>
            </a:r>
          </a:p>
          <a:p>
            <a:pPr>
              <a:lnSpc>
                <a:spcPct val="150000"/>
              </a:lnSpc>
              <a:defRPr/>
            </a:pPr>
            <a:endParaRPr lang="en-US" sz="2000" dirty="0">
              <a:latin typeface="Times New Roman" panose="02020603050405020304" pitchFamily="18" charset="0"/>
              <a:cs typeface="Times New Roman" panose="02020603050405020304" pitchFamily="18" charset="0"/>
            </a:endParaRPr>
          </a:p>
          <a:p>
            <a:pPr>
              <a:lnSpc>
                <a:spcPct val="150000"/>
              </a:lnSpc>
              <a:defRPr/>
            </a:pPr>
            <a:r>
              <a:rPr lang="en-US" sz="2000" b="1" dirty="0">
                <a:solidFill>
                  <a:schemeClr val="accent2"/>
                </a:solidFill>
                <a:latin typeface="Times New Roman" panose="02020603050405020304" pitchFamily="18" charset="0"/>
                <a:cs typeface="Times New Roman" panose="02020603050405020304" pitchFamily="18" charset="0"/>
              </a:rPr>
              <a:t>Standard deviation of a discrete probability distribution</a:t>
            </a:r>
            <a:endParaRPr lang="en-US" sz="2000" dirty="0"/>
          </a:p>
        </p:txBody>
      </p:sp>
    </p:spTree>
    <p:extLst>
      <p:ext uri="{BB962C8B-B14F-4D97-AF65-F5344CB8AC3E}">
        <p14:creationId xmlns:p14="http://schemas.microsoft.com/office/powerpoint/2010/main" val="1124533805"/>
      </p:ext>
    </p:extLst>
  </p:cSld>
  <p:clrMapOvr>
    <a:masterClrMapping/>
  </p:clrMapOvr>
  <mc:AlternateContent xmlns:mc="http://schemas.openxmlformats.org/markup-compatibility/2006" xmlns:p14="http://schemas.microsoft.com/office/powerpoint/2010/main">
    <mc:Choice Requires="p14">
      <p:transition p14:dur="10" advTm="122962"/>
    </mc:Choice>
    <mc:Fallback xmlns="">
      <p:transition advTm="122962"/>
    </mc:Fallback>
  </mc:AlternateContent>
  <p:timing>
    <p:tnLst>
      <p:par>
        <p:cTn id="1" dur="indefinite" restart="never" nodeType="tmRoot"/>
      </p:par>
    </p:tnLst>
  </p:timing>
  <p:extLst mod="1">
    <p:ext uri="{3A86A75C-4F4B-4683-9AE1-C65F6400EC91}">
      <p14:laserTraceLst xmlns:p14="http://schemas.microsoft.com/office/powerpoint/2010/main">
        <p14:tracePtLst>
          <p14:tracePt t="856" x="8321675" y="3489325"/>
          <p14:tracePt t="865" x="8229600" y="3482975"/>
          <p14:tracePt t="878" x="8115300" y="3451225"/>
          <p14:tracePt t="894" x="7527925" y="3475038"/>
          <p14:tracePt t="911" x="6232525" y="3551238"/>
          <p14:tracePt t="928" x="5737225" y="3551238"/>
          <p14:tracePt t="944" x="4479925" y="3565525"/>
          <p14:tracePt t="961" x="3992563" y="3589338"/>
          <p14:tracePt t="977" x="3825875" y="3597275"/>
          <p14:tracePt t="994" x="3810000" y="3597275"/>
          <p14:tracePt t="1096" x="3794125" y="3597275"/>
          <p14:tracePt t="1105" x="3787775" y="3597275"/>
          <p14:tracePt t="1113" x="3763963" y="3597275"/>
          <p14:tracePt t="1128" x="3703638" y="3597275"/>
          <p14:tracePt t="1144" x="3627438" y="3589338"/>
          <p14:tracePt t="1161" x="3581400" y="3581400"/>
          <p14:tracePt t="72609" x="3711575" y="3581400"/>
          <p14:tracePt t="72657" x="7132638" y="2628900"/>
          <p14:tracePt t="72670" x="7489825" y="2460625"/>
          <p14:tracePt t="72687" x="8245475" y="2209800"/>
          <p14:tracePt t="72704" x="8366125" y="2179638"/>
          <p14:tracePt t="72952" x="8374063" y="2179638"/>
          <p14:tracePt t="72960" x="8382000" y="2171700"/>
          <p14:tracePt t="72971" x="8351838" y="2155825"/>
          <p14:tracePt t="72988" x="8245475" y="2125663"/>
          <p14:tracePt t="73004" x="8115300" y="2087563"/>
          <p14:tracePt t="73021" x="8008938" y="2057400"/>
          <p14:tracePt t="73037" x="7947025" y="2049463"/>
          <p14:tracePt t="73041" x="7940675" y="2049463"/>
          <p14:tracePt t="73352" x="7985125" y="2049463"/>
          <p14:tracePt t="73360" x="8077200" y="2087563"/>
          <p14:tracePt t="73371" x="8191500" y="2187575"/>
          <p14:tracePt t="73388" x="8397875" y="2308225"/>
          <p14:tracePt t="73405" x="8550275" y="2346325"/>
          <p14:tracePt t="73421" x="8656638" y="2378075"/>
          <p14:tracePt t="73438" x="8770938" y="2392363"/>
          <p14:tracePt t="73454" x="8945563" y="2422525"/>
          <p14:tracePt t="73472" x="9045575" y="2430463"/>
          <p14:tracePt t="73488" x="9059863" y="2430463"/>
          <p14:tracePt t="73504" x="9067800" y="2430463"/>
          <p14:tracePt t="73521" x="9075738" y="2438400"/>
          <p14:tracePt t="73538" x="9121775" y="2454275"/>
          <p14:tracePt t="73554" x="9212263" y="2492375"/>
          <p14:tracePt t="73571" x="9280525" y="2530475"/>
          <p14:tracePt t="73588" x="9394825" y="2620963"/>
          <p14:tracePt t="73604" x="9502775" y="2743200"/>
          <p14:tracePt t="73621" x="9617075" y="2941638"/>
          <p14:tracePt t="73638" x="9661525" y="3040063"/>
          <p14:tracePt t="73654" x="9685338" y="3086100"/>
          <p14:tracePt t="73688" x="9639300" y="3086100"/>
          <p14:tracePt t="73704" x="9540875" y="3009900"/>
          <p14:tracePt t="73721" x="9402763" y="2911475"/>
          <p14:tracePt t="73738" x="9342438" y="2879725"/>
          <p14:tracePt t="73816" x="9342438" y="2873375"/>
          <p14:tracePt t="73856" x="9342438" y="2849563"/>
          <p14:tracePt t="73864" x="9342438" y="2841625"/>
          <p14:tracePt t="73873" x="9342438" y="2835275"/>
          <p14:tracePt t="74153" x="9334500" y="2827338"/>
          <p14:tracePt t="74161" x="9296400" y="2819400"/>
          <p14:tracePt t="74171" x="9250363" y="2803525"/>
          <p14:tracePt t="74188" x="9174163" y="2781300"/>
          <p14:tracePt t="74205" x="9144000" y="2773363"/>
          <p14:tracePt t="74221" x="9105900" y="2781300"/>
          <p14:tracePt t="74238" x="9097963" y="2781300"/>
          <p14:tracePt t="74297" x="9083675" y="2781300"/>
          <p14:tracePt t="74304" x="9067800" y="2765425"/>
          <p14:tracePt t="74312" x="9059863" y="2751138"/>
          <p14:tracePt t="74321" x="9037638" y="2727325"/>
          <p14:tracePt t="74338" x="9029700" y="2689225"/>
          <p14:tracePt t="74354" x="9029700" y="2674938"/>
          <p14:tracePt t="74432" x="9021763" y="2667000"/>
          <p14:tracePt t="74457" x="9013825" y="2667000"/>
          <p14:tracePt t="74464" x="8999538" y="2705100"/>
          <p14:tracePt t="74473" x="8975725" y="2751138"/>
          <p14:tracePt t="74488" x="8937625" y="2827338"/>
          <p14:tracePt t="74505" x="8937625" y="2835275"/>
          <p14:tracePt t="74553" x="8937625" y="2797175"/>
          <p14:tracePt t="74560" x="8937625" y="2735263"/>
          <p14:tracePt t="74571" x="8937625" y="2659063"/>
          <p14:tracePt t="74588" x="8937625" y="2530475"/>
          <p14:tracePt t="74605" x="8937625" y="2408238"/>
          <p14:tracePt t="74621" x="8937625" y="2392363"/>
          <p14:tracePt t="74673" x="8931275" y="2454275"/>
          <p14:tracePt t="74680" x="8931275" y="2514600"/>
          <p14:tracePt t="74689" x="8915400" y="2590800"/>
          <p14:tracePt t="74705" x="8899525" y="2697163"/>
          <p14:tracePt t="74721" x="8893175" y="2713038"/>
          <p14:tracePt t="74768" x="8893175" y="2651125"/>
          <p14:tracePt t="74776" x="8893175" y="2613025"/>
          <p14:tracePt t="74788" x="8893175" y="2582863"/>
          <p14:tracePt t="74805" x="8893175" y="2544763"/>
          <p14:tracePt t="74865" x="8893175" y="2590800"/>
          <p14:tracePt t="74873" x="8877300" y="2667000"/>
          <p14:tracePt t="74880" x="8869363" y="2720975"/>
          <p14:tracePt t="74889" x="8861425" y="2759075"/>
          <p14:tracePt t="74905" x="8861425" y="2773363"/>
          <p14:tracePt t="74952" x="8861425" y="2765425"/>
          <p14:tracePt t="74961" x="8861425" y="2759075"/>
          <p14:tracePt t="74972" x="8861425" y="2751138"/>
          <p14:tracePt t="75097" x="8861425" y="2743200"/>
          <p14:tracePt t="75104" x="8869363" y="2743200"/>
          <p14:tracePt t="75120" x="8893175" y="2751138"/>
          <p14:tracePt t="75129" x="8923338" y="2759075"/>
          <p14:tracePt t="75138" x="8937625" y="2759075"/>
          <p14:tracePt t="75155" x="9021763" y="2765425"/>
          <p14:tracePt t="75172" x="9174163" y="2765425"/>
          <p14:tracePt t="75188" x="9250363" y="2743200"/>
          <p14:tracePt t="75205" x="9296400" y="2713038"/>
          <p14:tracePt t="75222" x="9304338" y="2705100"/>
          <p14:tracePt t="75297" x="9312275" y="2697163"/>
          <p14:tracePt t="75352" x="9312275" y="2727325"/>
          <p14:tracePt t="75360" x="9326563" y="2841625"/>
          <p14:tracePt t="75372" x="9356725" y="2903538"/>
          <p14:tracePt t="75388" x="9402763" y="3001963"/>
          <p14:tracePt t="75432" x="9426575" y="2917825"/>
          <p14:tracePt t="75440" x="9432925" y="2797175"/>
          <p14:tracePt t="75456" x="9432925" y="2568575"/>
          <p14:tracePt t="75472" x="9432925" y="2308225"/>
          <p14:tracePt t="75488" x="9402763" y="2179638"/>
          <p14:tracePt t="75505" x="9402763" y="2171700"/>
          <p14:tracePt t="75552" x="9402763" y="2247900"/>
          <p14:tracePt t="75560" x="9402763" y="2370138"/>
          <p14:tracePt t="75572" x="9402763" y="2514600"/>
          <p14:tracePt t="75588" x="9402763" y="2697163"/>
          <p14:tracePt t="75605" x="9402763" y="2727325"/>
          <p14:tracePt t="75648" x="9402763" y="2659063"/>
          <p14:tracePt t="75657" x="9402763" y="2606675"/>
          <p14:tracePt t="75672" x="9402763" y="2492375"/>
          <p14:tracePt t="75688" x="9410700" y="2460625"/>
          <p14:tracePt t="75736" x="9418638" y="2476500"/>
          <p14:tracePt t="75745" x="9418638" y="2552700"/>
          <p14:tracePt t="75755" x="9418638" y="2659063"/>
          <p14:tracePt t="75772" x="9418638" y="2819400"/>
          <p14:tracePt t="75789" x="9410700" y="2895600"/>
          <p14:tracePt t="75833" x="9410700" y="2849563"/>
          <p14:tracePt t="75840" x="9410700" y="2819400"/>
          <p14:tracePt t="75856" x="9402763" y="2727325"/>
          <p14:tracePt t="75872" x="9388475" y="2682875"/>
          <p14:tracePt t="76760" x="9388475" y="2674938"/>
          <p14:tracePt t="76768" x="9372600" y="2674938"/>
          <p14:tracePt t="76776" x="9356725" y="2667000"/>
          <p14:tracePt t="76789" x="9342438" y="2659063"/>
          <p14:tracePt t="76806" x="9274175" y="2644775"/>
          <p14:tracePt t="76822" x="9197975" y="2628900"/>
          <p14:tracePt t="76840" x="9113838" y="2620963"/>
          <p14:tracePt t="76856" x="9021763" y="2644775"/>
          <p14:tracePt t="76872" x="9007475" y="2644775"/>
          <p14:tracePt t="76960" x="8999538" y="2644775"/>
          <p14:tracePt t="76992" x="8983663" y="2644775"/>
          <p14:tracePt t="77016" x="8975725" y="2644775"/>
          <p14:tracePt t="77033" x="8969375" y="2644775"/>
          <p14:tracePt t="77040" x="8961438" y="2644775"/>
          <p14:tracePt t="77120" x="8953500" y="2644775"/>
          <p14:tracePt t="77848" x="8975725" y="2644775"/>
          <p14:tracePt t="77856" x="9037638" y="2659063"/>
          <p14:tracePt t="77865" x="9105900" y="2674938"/>
          <p14:tracePt t="77873" x="9182100" y="2689225"/>
          <p14:tracePt t="77889" x="9532938" y="2689225"/>
          <p14:tracePt t="77906" x="9974263" y="2689225"/>
          <p14:tracePt t="77923" x="10218738" y="2689225"/>
          <p14:tracePt t="77939" x="10371138" y="2689225"/>
          <p14:tracePt t="77956" x="10409238" y="2689225"/>
          <p14:tracePt t="78385" x="10363200" y="2713038"/>
          <p14:tracePt t="78393" x="10279063" y="2751138"/>
          <p14:tracePt t="78401" x="10202863" y="2781300"/>
          <p14:tracePt t="78408" x="10104438" y="2811463"/>
          <p14:tracePt t="78424" x="9867900" y="2857500"/>
          <p14:tracePt t="78440" x="9471025" y="2911475"/>
          <p14:tracePt t="78456" x="9075738" y="2971800"/>
          <p14:tracePt t="78473" x="8709025" y="3048000"/>
          <p14:tracePt t="78490" x="8389938" y="3101975"/>
          <p14:tracePt t="78506" x="8175625" y="3124200"/>
          <p14:tracePt t="78523" x="7970838" y="3146425"/>
          <p14:tracePt t="78540" x="7734300" y="3154363"/>
          <p14:tracePt t="78556" x="7527925" y="3184525"/>
          <p14:tracePt t="78573" x="7375525" y="3192463"/>
          <p14:tracePt t="78576" x="7337425" y="3192463"/>
          <p14:tracePt t="78590" x="7299325" y="3184525"/>
          <p14:tracePt t="78606" x="7254875" y="3162300"/>
          <p14:tracePt t="78624" x="7146925" y="3040063"/>
          <p14:tracePt t="78640" x="7064375" y="2917825"/>
          <p14:tracePt t="78656" x="7002463" y="2803525"/>
          <p14:tracePt t="78673" x="6918325" y="2682875"/>
          <p14:tracePt t="78690" x="6880225" y="2598738"/>
          <p14:tracePt t="78706" x="6880225" y="2560638"/>
          <p14:tracePt t="78723" x="6880225" y="2454275"/>
          <p14:tracePt t="78740" x="6888163" y="2362200"/>
          <p14:tracePt t="78756" x="6980238" y="2270125"/>
          <p14:tracePt t="78773" x="7124700" y="2163763"/>
          <p14:tracePt t="78790" x="7285038" y="2111375"/>
          <p14:tracePt t="78806" x="7497763" y="2035175"/>
          <p14:tracePt t="78824" x="7818438" y="2003425"/>
          <p14:tracePt t="78840" x="8001000" y="1997075"/>
          <p14:tracePt t="78856" x="8107363" y="1997075"/>
          <p14:tracePt t="78873" x="8145463" y="2003425"/>
          <p14:tracePt t="78890" x="8237538" y="2155825"/>
          <p14:tracePt t="78906" x="8328025" y="2484438"/>
          <p14:tracePt t="78923" x="8374063" y="2917825"/>
          <p14:tracePt t="78940" x="8374063" y="3292475"/>
          <p14:tracePt t="78956" x="8297863" y="3581400"/>
          <p14:tracePt t="78973" x="8183563" y="3711575"/>
          <p14:tracePt t="78990" x="8039100" y="3733800"/>
          <p14:tracePt t="79006" x="7916863" y="3687763"/>
          <p14:tracePt t="79023" x="7566025" y="3254375"/>
          <p14:tracePt t="79039" x="7315200" y="2841625"/>
          <p14:tracePt t="79056" x="7170738" y="2460625"/>
          <p14:tracePt t="79073" x="7132638" y="2209800"/>
          <p14:tracePt t="79090" x="7140575" y="2065338"/>
          <p14:tracePt t="79106" x="7239000" y="1958975"/>
          <p14:tracePt t="79123" x="7429500" y="1920875"/>
          <p14:tracePt t="79140" x="7642225" y="1920875"/>
          <p14:tracePt t="79156" x="7764463" y="1981200"/>
          <p14:tracePt t="79173" x="7780338" y="1997075"/>
          <p14:tracePt t="79190" x="7780338" y="2095500"/>
          <p14:tracePt t="79206" x="7780338" y="2209800"/>
          <p14:tracePt t="79224" x="7742238" y="2293938"/>
          <p14:tracePt t="80200" x="7696200" y="2308225"/>
          <p14:tracePt t="80208" x="7612063" y="2408238"/>
          <p14:tracePt t="80216" x="7551738" y="2476500"/>
          <p14:tracePt t="80225" x="7475538" y="2544763"/>
          <p14:tracePt t="80240" x="7269163" y="2689225"/>
          <p14:tracePt t="80257" x="7026275" y="2857500"/>
          <p14:tracePt t="80274" x="6789738" y="3032125"/>
          <p14:tracePt t="80290" x="6607175" y="3140075"/>
          <p14:tracePt t="80307" x="6469063" y="3246438"/>
          <p14:tracePt t="80324" x="6362700" y="3352800"/>
          <p14:tracePt t="80340" x="6248400" y="3444875"/>
          <p14:tracePt t="80357" x="6134100" y="3535363"/>
          <p14:tracePt t="80374" x="5965825" y="3619500"/>
          <p14:tracePt t="80390" x="5783263" y="3711575"/>
          <p14:tracePt t="80408" x="5584825" y="3794125"/>
          <p14:tracePt t="80424" x="5486400" y="3810000"/>
          <p14:tracePt t="80440" x="5448300" y="3810000"/>
          <p14:tracePt t="80457" x="5426075" y="3810000"/>
          <p14:tracePt t="80474" x="5418138" y="3802063"/>
          <p14:tracePt t="80520" x="5410200" y="3802063"/>
          <p14:tracePt t="80528" x="5410200" y="3771900"/>
          <p14:tracePt t="80540" x="5410200" y="3711575"/>
          <p14:tracePt t="80557" x="5410200" y="3641725"/>
          <p14:tracePt t="80574" x="5464175" y="3565525"/>
          <p14:tracePt t="80577" x="5494338" y="3527425"/>
          <p14:tracePt t="80590" x="5524500" y="3505200"/>
          <p14:tracePt t="80608" x="5668963" y="3429000"/>
          <p14:tracePt t="80624" x="5753100" y="3398838"/>
          <p14:tracePt t="80640" x="5837238" y="3390900"/>
          <p14:tracePt t="80657" x="5935663" y="3390900"/>
          <p14:tracePt t="80674" x="5997575" y="3390900"/>
          <p14:tracePt t="80690" x="6073775" y="3413125"/>
          <p14:tracePt t="80707" x="6172200" y="3444875"/>
          <p14:tracePt t="80724" x="6286500" y="3489325"/>
          <p14:tracePt t="80740" x="6362700" y="3535363"/>
          <p14:tracePt t="80757" x="6423025" y="3597275"/>
          <p14:tracePt t="80774" x="6461125" y="3657600"/>
          <p14:tracePt t="80790" x="6492875" y="3733800"/>
          <p14:tracePt t="80808" x="6492875" y="3825875"/>
          <p14:tracePt t="80824" x="6484938" y="3886200"/>
          <p14:tracePt t="80840" x="6469063" y="3902075"/>
          <p14:tracePt t="80857" x="6461125" y="3908425"/>
          <p14:tracePt t="80874" x="6446838" y="3916363"/>
          <p14:tracePt t="82032" x="6438900" y="3916363"/>
          <p14:tracePt t="82040" x="6423025" y="3908425"/>
          <p14:tracePt t="82080" x="6408738" y="3908425"/>
          <p14:tracePt t="82097" x="6400800" y="3908425"/>
          <p14:tracePt t="82400" x="6392863" y="3902075"/>
          <p14:tracePt t="82416" x="6416675" y="3870325"/>
          <p14:tracePt t="82430" x="6492875" y="3848100"/>
          <p14:tracePt t="82441" x="6599238" y="3802063"/>
          <p14:tracePt t="82458" x="6751638" y="3733800"/>
          <p14:tracePt t="82474" x="6888163" y="3679825"/>
          <p14:tracePt t="82491" x="6980238" y="3635375"/>
          <p14:tracePt t="82508" x="7010400" y="3611563"/>
          <p14:tracePt t="82524" x="7010400" y="3603625"/>
          <p14:tracePt t="82558" x="7032625" y="3589338"/>
          <p14:tracePt t="82574" x="7154863" y="3535363"/>
          <p14:tracePt t="82592" x="7292975" y="3467100"/>
          <p14:tracePt t="82608" x="7383463" y="3429000"/>
          <p14:tracePt t="82624" x="7413625" y="3413125"/>
          <p14:tracePt t="82697" x="7429500" y="3390900"/>
          <p14:tracePt t="82704" x="7483475" y="3330575"/>
          <p14:tracePt t="82712" x="7527925" y="3268663"/>
          <p14:tracePt t="82724" x="7559675" y="3230563"/>
          <p14:tracePt t="82741" x="7620000" y="3146425"/>
          <p14:tracePt t="82758" x="7673975" y="3086100"/>
          <p14:tracePt t="82774" x="7712075" y="3032125"/>
          <p14:tracePt t="82792" x="7712075" y="3025775"/>
          <p14:tracePt t="82808" x="7764463" y="2925763"/>
          <p14:tracePt t="82824" x="7794625" y="2887663"/>
          <p14:tracePt t="82841" x="7864475" y="2819400"/>
          <p14:tracePt t="82858" x="7954963" y="2773363"/>
          <p14:tracePt t="82874" x="8039100" y="2735263"/>
          <p14:tracePt t="82891" x="8123238" y="2697163"/>
          <p14:tracePt t="82908" x="8183563" y="2667000"/>
          <p14:tracePt t="82925" x="8251825" y="2636838"/>
          <p14:tracePt t="82941" x="8351838" y="2613025"/>
          <p14:tracePt t="82958" x="8450263" y="2598738"/>
          <p14:tracePt t="82975" x="8580438" y="2574925"/>
          <p14:tracePt t="82991" x="8724900" y="2552700"/>
          <p14:tracePt t="83008" x="8755063" y="2552700"/>
          <p14:tracePt t="83081" x="8763000" y="2552700"/>
          <p14:tracePt t="83089" x="8770938" y="2552700"/>
          <p14:tracePt t="83112" x="8778875" y="2568575"/>
          <p14:tracePt t="83121" x="8778875" y="2667000"/>
          <p14:tracePt t="83128" x="8778875" y="2759075"/>
          <p14:tracePt t="83141" x="8778875" y="2849563"/>
          <p14:tracePt t="83158" x="8778875" y="2971800"/>
          <p14:tracePt t="83175" x="8755063" y="3025775"/>
          <p14:tracePt t="83191" x="8740775" y="3032125"/>
          <p14:tracePt t="83225" x="8732838" y="3025775"/>
          <p14:tracePt t="83241" x="8716963" y="2979738"/>
          <p14:tracePt t="83258" x="8702675" y="2941638"/>
          <p14:tracePt t="83275" x="8686800" y="2917825"/>
          <p14:tracePt t="83291" x="8670925" y="2895600"/>
          <p14:tracePt t="83308" x="8664575" y="2879725"/>
          <p14:tracePt t="83341" x="8648700" y="2835275"/>
          <p14:tracePt t="83358" x="8626475" y="2797175"/>
          <p14:tracePt t="83375" x="8602663" y="2735263"/>
          <p14:tracePt t="83392" x="8556625" y="2667000"/>
          <p14:tracePt t="83408" x="8550275" y="2651125"/>
          <p14:tracePt t="83425" x="8542338" y="2644775"/>
          <p14:tracePt t="83720" x="8534400" y="2644775"/>
          <p14:tracePt t="83728" x="8512175" y="2659063"/>
          <p14:tracePt t="83741" x="8480425" y="2705100"/>
          <p14:tracePt t="83758" x="8428038" y="2789238"/>
          <p14:tracePt t="83776" x="8267700" y="2994025"/>
          <p14:tracePt t="83791" x="8229600" y="3055938"/>
          <p14:tracePt t="83808" x="8099425" y="3216275"/>
          <p14:tracePt t="83825" x="8031163" y="3284538"/>
          <p14:tracePt t="83842" x="7947025" y="3352800"/>
          <p14:tracePt t="83858" x="7870825" y="3413125"/>
          <p14:tracePt t="83875" x="7794625" y="3475038"/>
          <p14:tracePt t="83892" x="7742238" y="3513138"/>
          <p14:tracePt t="83908" x="7680325" y="3551238"/>
          <p14:tracePt t="83925" x="7658100" y="3573463"/>
          <p14:tracePt t="83942" x="7650163" y="3589338"/>
          <p14:tracePt t="83958" x="7642225" y="3597275"/>
          <p14:tracePt t="84025" x="7642225" y="3611563"/>
          <p14:tracePt t="84033" x="7642225" y="3649663"/>
          <p14:tracePt t="84042" x="7627938" y="3673475"/>
          <p14:tracePt t="84058" x="7612063" y="3741738"/>
          <p14:tracePt t="84075" x="7597775" y="3794125"/>
          <p14:tracePt t="84092" x="7597775" y="3802063"/>
          <p14:tracePt t="84280" x="7597775" y="3810000"/>
          <p14:tracePt t="84289" x="7597775" y="3848100"/>
          <p14:tracePt t="84296" x="7597775" y="3902075"/>
          <p14:tracePt t="84308" x="7597775" y="3908425"/>
          <p14:tracePt t="84325" x="7597775" y="3924300"/>
          <p14:tracePt t="84553" x="7581900" y="3902075"/>
          <p14:tracePt t="84560" x="7573963" y="3878263"/>
          <p14:tracePt t="84569" x="7559675" y="3863975"/>
          <p14:tracePt t="84576" x="7543800" y="3825875"/>
          <p14:tracePt t="84592" x="7467600" y="3749675"/>
          <p14:tracePt t="84609" x="7407275" y="3695700"/>
          <p14:tracePt t="84625" x="7353300" y="3673475"/>
          <p14:tracePt t="84642" x="7337425" y="3665538"/>
          <p14:tracePt t="84659" x="7315200" y="3665538"/>
          <p14:tracePt t="84675" x="7277100" y="3657600"/>
          <p14:tracePt t="84692" x="7216775" y="3657600"/>
          <p14:tracePt t="84709" x="7018338" y="3657600"/>
          <p14:tracePt t="84725" x="6765925" y="3695700"/>
          <p14:tracePt t="84742" x="6537325" y="3771900"/>
          <p14:tracePt t="84759" x="6370638" y="3832225"/>
          <p14:tracePt t="84776" x="6286500" y="3856038"/>
          <p14:tracePt t="84848" x="6278563" y="3856038"/>
          <p14:tracePt t="84856" x="6278563" y="3802063"/>
          <p14:tracePt t="84864" x="6278563" y="3711575"/>
          <p14:tracePt t="84875" x="6264275" y="3619500"/>
          <p14:tracePt t="84892" x="6240463" y="3436938"/>
          <p14:tracePt t="84909" x="6164263" y="3170238"/>
          <p14:tracePt t="84925" x="6065838" y="2849563"/>
          <p14:tracePt t="84942" x="6019800" y="2628900"/>
          <p14:tracePt t="84959" x="6011863" y="2400300"/>
          <p14:tracePt t="84975" x="6011863" y="2179638"/>
          <p14:tracePt t="84992" x="6011863" y="1912938"/>
          <p14:tracePt t="85009" x="6019800" y="1828800"/>
          <p14:tracePt t="85072" x="6019800" y="1989138"/>
          <p14:tracePt t="85080" x="6019800" y="2416175"/>
          <p14:tracePt t="85092" x="6019800" y="2789238"/>
          <p14:tracePt t="85109" x="6019800" y="3635375"/>
          <p14:tracePt t="85125" x="5997575" y="4206875"/>
          <p14:tracePt t="85142" x="5989638" y="4359275"/>
          <p14:tracePt t="85159" x="5989638" y="4365625"/>
          <p14:tracePt t="85177" x="5997575" y="4289425"/>
          <p14:tracePt t="85192" x="6111875" y="3856038"/>
          <p14:tracePt t="85209" x="6126163" y="3475038"/>
          <p14:tracePt t="85225" x="6126163" y="3146425"/>
          <p14:tracePt t="85242" x="6126163" y="3070225"/>
          <p14:tracePt t="85296" x="6118225" y="3146425"/>
          <p14:tracePt t="85304" x="6080125" y="3246438"/>
          <p14:tracePt t="85312" x="6065838" y="3352800"/>
          <p14:tracePt t="85325" x="6035675" y="3413125"/>
          <p14:tracePt t="85342" x="6027738" y="3451225"/>
          <p14:tracePt t="85369" x="6027738" y="3398838"/>
          <p14:tracePt t="85377" x="6027738" y="3292475"/>
          <p14:tracePt t="85392" x="6027738" y="3108325"/>
          <p14:tracePt t="85409" x="6003925" y="2963863"/>
          <p14:tracePt t="85425" x="6003925" y="2887663"/>
          <p14:tracePt t="85512" x="6011863" y="2887663"/>
          <p14:tracePt t="85624" x="6011863" y="2917825"/>
          <p14:tracePt t="85632" x="6011863" y="3116263"/>
          <p14:tracePt t="85642" x="6073775" y="3459163"/>
          <p14:tracePt t="85659" x="6180138" y="4008438"/>
          <p14:tracePt t="85675" x="6302375" y="4441825"/>
          <p14:tracePt t="85692" x="6400800" y="4572000"/>
          <p14:tracePt t="85709" x="6553200" y="4594225"/>
          <p14:tracePt t="85726" x="6759575" y="4564063"/>
          <p14:tracePt t="85742" x="6934200" y="4435475"/>
          <p14:tracePt t="85759" x="7116763" y="4175125"/>
          <p14:tracePt t="85776" x="7178675" y="4022725"/>
          <p14:tracePt t="85792" x="7200900" y="3978275"/>
          <p14:tracePt t="85873" x="7200900" y="4030663"/>
          <p14:tracePt t="85881" x="7200900" y="4092575"/>
          <p14:tracePt t="85892" x="7208838" y="4122738"/>
          <p14:tracePt t="85909" x="7223125" y="4152900"/>
          <p14:tracePt t="85944" x="7231063" y="4152900"/>
          <p14:tracePt t="85959" x="7239000" y="4137025"/>
          <p14:tracePt t="85968" x="7254875" y="4106863"/>
          <p14:tracePt t="85976" x="7261225" y="4098925"/>
          <p14:tracePt t="85992" x="7345363" y="4084638"/>
          <p14:tracePt t="86009" x="7475538" y="4084638"/>
          <p14:tracePt t="86025" x="7597775" y="4084638"/>
          <p14:tracePt t="86042" x="7688263" y="4060825"/>
          <p14:tracePt t="86059" x="7704138" y="4054475"/>
          <p14:tracePt t="86092" x="7704138" y="4046538"/>
          <p14:tracePt t="86109" x="7688263" y="3978275"/>
          <p14:tracePt t="86224" x="7696200" y="3962400"/>
          <p14:tracePt t="86232" x="7712075" y="3946525"/>
          <p14:tracePt t="86242" x="7726363" y="3940175"/>
          <p14:tracePt t="87392" x="7718425" y="3940175"/>
          <p14:tracePt t="87409" x="7696200" y="3940175"/>
          <p14:tracePt t="87416" x="7673975" y="3940175"/>
          <p14:tracePt t="87426" x="7627938" y="3978275"/>
          <p14:tracePt t="87443" x="7573963" y="4016375"/>
          <p14:tracePt t="87459" x="7535863" y="4030663"/>
          <p14:tracePt t="87476" x="7521575" y="4030663"/>
          <p14:tracePt t="87576" x="7513638" y="4030663"/>
          <p14:tracePt t="87585" x="7497763" y="4016375"/>
          <p14:tracePt t="87593" x="7483475" y="4000500"/>
          <p14:tracePt t="87610" x="7437438" y="3962400"/>
          <p14:tracePt t="87626" x="7399338" y="3946525"/>
          <p14:tracePt t="87643" x="7361238" y="3940175"/>
          <p14:tracePt t="87660" x="7361238" y="3932238"/>
          <p14:tracePt t="89840" x="7361238" y="3924300"/>
          <p14:tracePt t="89849" x="7375525" y="3878263"/>
          <p14:tracePt t="89860" x="7407275" y="3848100"/>
          <p14:tracePt t="89877" x="7437438" y="3817938"/>
          <p14:tracePt t="89894" x="7483475" y="3771900"/>
          <p14:tracePt t="89910" x="7505700" y="3733800"/>
          <p14:tracePt t="89945" x="7513638" y="3725863"/>
          <p14:tracePt t="89960" x="7513638" y="3717925"/>
          <p14:tracePt t="90049" x="7513638" y="3711575"/>
          <p14:tracePt t="90056" x="7513638" y="3687763"/>
          <p14:tracePt t="90112" x="7513638" y="3679825"/>
          <p14:tracePt t="90120" x="7513638" y="3649663"/>
          <p14:tracePt t="90129" x="7513638" y="3627438"/>
          <p14:tracePt t="90144" x="7513638" y="3611563"/>
          <p14:tracePt t="90161" x="7513638" y="3521075"/>
          <p14:tracePt t="90177" x="7513638" y="3475038"/>
          <p14:tracePt t="90194" x="7513638" y="3444875"/>
          <p14:tracePt t="90211" x="7513638" y="3421063"/>
          <p14:tracePt t="90227" x="7513638" y="3406775"/>
          <p14:tracePt t="90244" x="7559675" y="3398838"/>
          <p14:tracePt t="90261" x="7604125" y="3398838"/>
          <p14:tracePt t="90277" x="7635875" y="3398838"/>
          <p14:tracePt t="90294" x="7696200" y="3398838"/>
          <p14:tracePt t="90311" x="7750175" y="3398838"/>
          <p14:tracePt t="90328" x="7818438" y="3398838"/>
          <p14:tracePt t="90344" x="7832725" y="3398838"/>
          <p14:tracePt t="90384" x="7840663" y="3398838"/>
          <p14:tracePt t="90416" x="7840663" y="3429000"/>
          <p14:tracePt t="90425" x="7840663" y="3505200"/>
          <p14:tracePt t="90432" x="7840663" y="3573463"/>
          <p14:tracePt t="90444" x="7840663" y="3611563"/>
          <p14:tracePt t="90460" x="7840663" y="3673475"/>
          <p14:tracePt t="90477" x="7826375" y="3749675"/>
          <p14:tracePt t="90494" x="7772400" y="3825875"/>
          <p14:tracePt t="90510" x="7704138" y="3863975"/>
          <p14:tracePt t="90527" x="7566025" y="3886200"/>
          <p14:tracePt t="90544" x="7307263" y="3886200"/>
          <p14:tracePt t="90560" x="7116763" y="3856038"/>
          <p14:tracePt t="90577" x="6964363" y="3787775"/>
          <p14:tracePt t="90594" x="6918325" y="3749675"/>
          <p14:tracePt t="90610" x="6918325" y="3717925"/>
          <p14:tracePt t="90627" x="6926263" y="3627438"/>
          <p14:tracePt t="90644" x="6972300" y="3527425"/>
          <p14:tracePt t="90660" x="7078663" y="3429000"/>
          <p14:tracePt t="90677" x="7216775" y="3344863"/>
          <p14:tracePt t="90694" x="7369175" y="3284538"/>
          <p14:tracePt t="90710" x="7505700" y="3238500"/>
          <p14:tracePt t="90727" x="7650163" y="3222625"/>
          <p14:tracePt t="90744" x="7666038" y="3222625"/>
          <p14:tracePt t="90777" x="7673975" y="3222625"/>
          <p14:tracePt t="90794" x="7673975" y="3330575"/>
          <p14:tracePt t="90810" x="7673975" y="3489325"/>
          <p14:tracePt t="90827" x="7673975" y="3635375"/>
          <p14:tracePt t="90844" x="7666038" y="3703638"/>
          <p14:tracePt t="90860" x="7620000" y="3779838"/>
          <p14:tracePt t="90877" x="7589838" y="3802063"/>
          <p14:tracePt t="90894" x="7543800" y="3802063"/>
          <p14:tracePt t="90910" x="7505700" y="3787775"/>
          <p14:tracePt t="90927" x="7459663" y="3703638"/>
          <p14:tracePt t="90944" x="7445375" y="3559175"/>
          <p14:tracePt t="90960" x="7445375" y="3444875"/>
          <p14:tracePt t="90977" x="7489825" y="3360738"/>
          <p14:tracePt t="90994" x="7551738" y="3314700"/>
          <p14:tracePt t="91010" x="7627938" y="3314700"/>
          <p14:tracePt t="91027" x="7666038" y="3314700"/>
          <p14:tracePt t="91072" x="7673975" y="3314700"/>
          <p14:tracePt t="91312" x="7673975" y="3322638"/>
          <p14:tracePt t="91320" x="7673975" y="3352800"/>
          <p14:tracePt t="91329" x="7696200" y="3429000"/>
          <p14:tracePt t="91344" x="7772400" y="3527425"/>
          <p14:tracePt t="91361" x="7916863" y="3619500"/>
          <p14:tracePt t="91378" x="8031163" y="3673475"/>
          <p14:tracePt t="91394" x="8161338" y="3711575"/>
          <p14:tracePt t="91411" x="8229600" y="3711575"/>
          <p14:tracePt t="91428" x="8251825" y="3711575"/>
          <p14:tracePt t="91521" x="8259763" y="3703638"/>
          <p14:tracePt t="91528" x="8275638" y="3687763"/>
          <p14:tracePt t="91649" x="8283575" y="3687763"/>
          <p14:tracePt t="91680" x="8297863" y="3687763"/>
          <p14:tracePt t="91688" x="8321675" y="3725863"/>
          <p14:tracePt t="91696" x="8351838" y="3756025"/>
          <p14:tracePt t="91711" x="8382000" y="3794125"/>
          <p14:tracePt t="93513" x="8343900" y="3794125"/>
          <p14:tracePt t="93520" x="8289925" y="3787775"/>
          <p14:tracePt t="93529" x="8213725" y="3779838"/>
          <p14:tracePt t="93545" x="8016875" y="3825875"/>
          <p14:tracePt t="93562" x="7780338" y="3870325"/>
          <p14:tracePt t="93578" x="7581900" y="3886200"/>
          <p14:tracePt t="93595" x="7437438" y="3886200"/>
          <p14:tracePt t="93612" x="7383463" y="3886200"/>
          <p14:tracePt t="93793" x="7353300" y="3870325"/>
          <p14:tracePt t="93800" x="7331075" y="3870325"/>
          <p14:tracePt t="93812" x="7299325" y="3863975"/>
          <p14:tracePt t="93828" x="7254875" y="3863975"/>
          <p14:tracePt t="93845" x="7162800" y="3863975"/>
          <p14:tracePt t="93862" x="7108825" y="3878263"/>
          <p14:tracePt t="93921" x="7102475" y="3878263"/>
          <p14:tracePt t="93953" x="7094538" y="3886200"/>
          <p14:tracePt t="94632" x="7086600" y="3886200"/>
          <p14:tracePt t="94665" x="7078663" y="3886200"/>
          <p14:tracePt t="94680" x="7070725" y="3886200"/>
          <p14:tracePt t="94689" x="7064375" y="3886200"/>
          <p14:tracePt t="94697" x="7032625" y="3908425"/>
          <p14:tracePt t="94712" x="7002463" y="3940175"/>
          <p14:tracePt t="94729" x="6972300" y="3970338"/>
          <p14:tracePt t="94745" x="6911975" y="4054475"/>
          <p14:tracePt t="94762" x="6850063" y="4137025"/>
          <p14:tracePt t="94779" x="6819900" y="4183063"/>
          <p14:tracePt t="94796" x="6811963" y="4183063"/>
          <p14:tracePt t="95272" x="6797675" y="4175125"/>
          <p14:tracePt t="95281" x="6751638" y="4068763"/>
          <p14:tracePt t="95289" x="6689725" y="3962400"/>
          <p14:tracePt t="95297" x="6591300" y="3840163"/>
          <p14:tracePt t="95312" x="6332538" y="3390900"/>
          <p14:tracePt t="95329" x="6134100" y="2879725"/>
          <p14:tracePt t="95346" x="6049963" y="2378075"/>
          <p14:tracePt t="95363" x="5997575" y="1981200"/>
          <p14:tracePt t="95379" x="5965825" y="1744663"/>
          <p14:tracePt t="95396" x="5965825" y="1600200"/>
          <p14:tracePt t="95412" x="5965825" y="1539875"/>
          <p14:tracePt t="95473" x="5965825" y="1554163"/>
          <p14:tracePt t="95481" x="5965825" y="1782763"/>
          <p14:tracePt t="95488" x="5965825" y="2193925"/>
          <p14:tracePt t="95497" x="5965825" y="2644775"/>
          <p14:tracePt t="95512" x="5905500" y="3543300"/>
          <p14:tracePt t="95529" x="5783263" y="4305300"/>
          <p14:tracePt t="95546" x="5600700" y="4930775"/>
          <p14:tracePt t="95563" x="5478463" y="5189538"/>
          <p14:tracePt t="95579" x="5448300" y="5235575"/>
          <p14:tracePt t="95613" x="5440363" y="5241925"/>
          <p14:tracePt t="95629" x="5470525" y="4892675"/>
          <p14:tracePt t="95646" x="5470525" y="4373563"/>
          <p14:tracePt t="95663" x="5470525" y="3794125"/>
          <p14:tracePt t="95680" x="5470525" y="2925763"/>
          <p14:tracePt t="95696" x="5470525" y="2536825"/>
          <p14:tracePt t="95713" x="5470525" y="2339975"/>
          <p14:tracePt t="95729" x="5478463" y="2301875"/>
          <p14:tracePt t="95769" x="5478463" y="2308225"/>
          <p14:tracePt t="95779" x="5478463" y="2530475"/>
          <p14:tracePt t="95796" x="5494338" y="3375025"/>
          <p14:tracePt t="95813" x="5494338" y="4259263"/>
          <p14:tracePt t="95829" x="5372100" y="5006975"/>
          <p14:tracePt t="95846" x="5280025" y="5273675"/>
          <p14:tracePt t="95880" x="5349875" y="4792663"/>
          <p14:tracePt t="95896" x="5394325" y="3916363"/>
          <p14:tracePt t="95913" x="5394325" y="3032125"/>
          <p14:tracePt t="95929" x="5426075" y="2179638"/>
          <p14:tracePt t="95946" x="5426075" y="1584325"/>
          <p14:tracePt t="95963" x="5426075" y="1401763"/>
          <p14:tracePt t="95999" x="5426075" y="1425575"/>
          <p14:tracePt t="96012" x="5426075" y="1744663"/>
          <p14:tracePt t="96029" x="5426075" y="2797175"/>
          <p14:tracePt t="96046" x="5418138" y="3970338"/>
          <p14:tracePt t="96063" x="5227638" y="4884738"/>
          <p14:tracePt t="96080" x="5121275" y="5235575"/>
          <p14:tracePt t="96113" x="5135563" y="4930775"/>
          <p14:tracePt t="96129" x="5203825" y="4191000"/>
          <p14:tracePt t="96146" x="5203825" y="3611563"/>
          <p14:tracePt t="96163" x="5203825" y="3154363"/>
          <p14:tracePt t="96179" x="5203825" y="2979738"/>
          <p14:tracePt t="96196" x="5203825" y="2971800"/>
          <p14:tracePt t="96241" x="5203825" y="2994025"/>
          <p14:tracePt t="96248" x="5203825" y="3132138"/>
          <p14:tracePt t="96263" x="5203825" y="3238500"/>
          <p14:tracePt t="96280" x="5203825" y="3513138"/>
          <p14:tracePt t="96296" x="5203825" y="3581400"/>
          <p14:tracePt t="96704" x="5211763" y="3581400"/>
          <p14:tracePt t="96712" x="5311775" y="3475038"/>
          <p14:tracePt t="96721" x="5486400" y="3260725"/>
          <p14:tracePt t="96730" x="5638800" y="3070225"/>
          <p14:tracePt t="96746" x="5768975" y="2911475"/>
          <p14:tracePt t="96763" x="5943600" y="2765425"/>
          <p14:tracePt t="96780" x="6194425" y="2628900"/>
          <p14:tracePt t="96796" x="6362700" y="2582863"/>
          <p14:tracePt t="96813" x="6416675" y="2582863"/>
          <p14:tracePt t="96848" x="6423025" y="2582863"/>
          <p14:tracePt t="96864" x="6507163" y="2773363"/>
          <p14:tracePt t="96880" x="6607175" y="2994025"/>
          <p14:tracePt t="96896" x="6689725" y="3208338"/>
          <p14:tracePt t="96913" x="6765925" y="3382963"/>
          <p14:tracePt t="96930" x="6842125" y="3497263"/>
          <p14:tracePt t="96946" x="6850063" y="3505200"/>
          <p14:tracePt t="97016" x="6850063" y="3451225"/>
          <p14:tracePt t="97025" x="6850063" y="3390900"/>
          <p14:tracePt t="97032" x="6842125" y="3336925"/>
          <p14:tracePt t="97046" x="6842125" y="3322638"/>
          <p14:tracePt t="97064" x="6842125" y="3254375"/>
          <p14:tracePt t="97080" x="6842125" y="3216275"/>
          <p14:tracePt t="97096" x="6842125" y="3208338"/>
          <p14:tracePt t="99225" x="6842125" y="3192463"/>
          <p14:tracePt t="99232" x="6896100" y="3162300"/>
          <p14:tracePt t="99241" x="7010400" y="3108325"/>
          <p14:tracePt t="99249" x="7102475" y="3063875"/>
          <p14:tracePt t="99264" x="7231063" y="3009900"/>
          <p14:tracePt t="99281" x="7361238" y="2955925"/>
          <p14:tracePt t="99297" x="7421563" y="2911475"/>
          <p14:tracePt t="99416" x="7429500" y="2911475"/>
          <p14:tracePt t="99432" x="7437438" y="2911475"/>
          <p14:tracePt t="99441" x="7467600" y="2987675"/>
          <p14:tracePt t="99449" x="7505700" y="3078163"/>
          <p14:tracePt t="99464" x="7566025" y="3238500"/>
          <p14:tracePt t="99481" x="7597775" y="3336925"/>
          <p14:tracePt t="99576" x="7597775" y="3330575"/>
          <p14:tracePt t="99584" x="7604125" y="3268663"/>
          <p14:tracePt t="99597" x="7604125" y="3200400"/>
          <p14:tracePt t="99614" x="7604125" y="3055938"/>
          <p14:tracePt t="99617" x="7604125" y="2994025"/>
          <p14:tracePt t="99631" x="7604125" y="2925763"/>
          <p14:tracePt t="99647" x="7604125" y="2849563"/>
          <p14:tracePt t="99664" x="7604125" y="2811463"/>
          <p14:tracePt t="99720" x="7604125" y="2865438"/>
          <p14:tracePt t="99729" x="7604125" y="3001963"/>
          <p14:tracePt t="99737" x="7604125" y="3170238"/>
          <p14:tracePt t="99747" x="7604125" y="3336925"/>
          <p14:tracePt t="99764" x="7604125" y="3687763"/>
          <p14:tracePt t="99781" x="7604125" y="3894138"/>
          <p14:tracePt t="99797" x="7604125" y="3932238"/>
          <p14:tracePt t="99840" x="7604125" y="3771900"/>
          <p14:tracePt t="99849" x="7581900" y="3551238"/>
          <p14:tracePt t="99864" x="7521575" y="3192463"/>
          <p14:tracePt t="99881" x="7489825" y="2849563"/>
          <p14:tracePt t="99898" x="7451725" y="2644775"/>
          <p14:tracePt t="99914" x="7451725" y="2590800"/>
          <p14:tracePt t="99960" x="7451725" y="2697163"/>
          <p14:tracePt t="99968" x="7451725" y="2987675"/>
          <p14:tracePt t="99981" x="7451725" y="3382963"/>
          <p14:tracePt t="99997" x="7451725" y="4122738"/>
          <p14:tracePt t="100014" x="7399338" y="4716463"/>
          <p14:tracePt t="100030" x="7399338" y="4945063"/>
          <p14:tracePt t="100047" x="7391400" y="4960938"/>
          <p14:tracePt t="100064" x="7391400" y="4800600"/>
          <p14:tracePt t="100081" x="7429500" y="4175125"/>
          <p14:tracePt t="100097" x="7429500" y="3475038"/>
          <p14:tracePt t="100114" x="7429500" y="2811463"/>
          <p14:tracePt t="100131" x="7413625" y="2468563"/>
          <p14:tracePt t="100148" x="7413625" y="2362200"/>
          <p14:tracePt t="100184" x="7413625" y="2370138"/>
          <p14:tracePt t="100198" x="7413625" y="2613025"/>
          <p14:tracePt t="100214" x="7413625" y="3360738"/>
          <p14:tracePt t="100232" x="7413625" y="4449763"/>
          <p14:tracePt t="100248" x="7413625" y="4732338"/>
          <p14:tracePt t="100264" x="7413625" y="4754563"/>
          <p14:tracePt t="100298" x="7413625" y="4670425"/>
          <p14:tracePt t="100314" x="7413625" y="4313238"/>
          <p14:tracePt t="100331" x="7369175" y="3878263"/>
          <p14:tracePt t="100347" x="7345363" y="3535363"/>
          <p14:tracePt t="100364" x="7345363" y="3344863"/>
          <p14:tracePt t="100381" x="7345363" y="3298825"/>
          <p14:tracePt t="100416" x="7337425" y="3292475"/>
          <p14:tracePt t="100441" x="7337425" y="3336925"/>
          <p14:tracePt t="100449" x="7337425" y="3413125"/>
          <p14:tracePt t="100464" x="7337425" y="3551238"/>
          <p14:tracePt t="100481" x="7337425" y="3673475"/>
          <p14:tracePt t="100498" x="7337425" y="3763963"/>
          <p14:tracePt t="100514" x="7337425" y="3787775"/>
          <p14:tracePt t="100548" x="7337425" y="3794125"/>
          <p14:tracePt t="100640" x="7337425" y="3802063"/>
          <p14:tracePt t="100648" x="7337425" y="3810000"/>
          <p14:tracePt t="100656" x="7337425" y="3832225"/>
          <p14:tracePt t="100665" x="7337425" y="3856038"/>
          <p14:tracePt t="100681" x="7331075" y="3878263"/>
          <p14:tracePt t="100697" x="7323138" y="3908425"/>
          <p14:tracePt t="100714" x="7323138" y="3924300"/>
          <p14:tracePt t="100731" x="7323138" y="3940175"/>
          <p14:tracePt t="100747" x="7315200" y="3946525"/>
          <p14:tracePt t="100913" x="7323138" y="3908425"/>
          <p14:tracePt t="100921" x="7331075" y="3863975"/>
          <p14:tracePt t="100931" x="7345363" y="3832225"/>
          <p14:tracePt t="100948" x="7383463" y="3679825"/>
          <p14:tracePt t="100965" x="7413625" y="3597275"/>
          <p14:tracePt t="100981" x="7445375" y="3527425"/>
          <p14:tracePt t="100998" x="7445375" y="3489325"/>
          <p14:tracePt t="101015" x="7451725" y="3482975"/>
          <p14:tracePt t="101031" x="7451725" y="3475038"/>
          <p14:tracePt t="101089" x="7451725" y="3551238"/>
          <p14:tracePt t="101096" x="7451725" y="3635375"/>
          <p14:tracePt t="101105" x="7451725" y="3733800"/>
          <p14:tracePt t="101115" x="7451725" y="3848100"/>
          <p14:tracePt t="101131" x="7451725" y="4054475"/>
          <p14:tracePt t="101148" x="7467600" y="4175125"/>
          <p14:tracePt t="101164" x="7475538" y="4183063"/>
          <p14:tracePt t="101216" x="7475538" y="4144963"/>
          <p14:tracePt t="101225" x="7475538" y="4092575"/>
          <p14:tracePt t="101233" x="7475538" y="4054475"/>
          <p14:tracePt t="101248" x="7475538" y="3946525"/>
          <p14:tracePt t="101265" x="7475538" y="3848100"/>
          <p14:tracePt t="101281" x="7475538" y="3794125"/>
          <p14:tracePt t="101298" x="7459663" y="3756025"/>
          <p14:tracePt t="101315" x="7445375" y="3725863"/>
          <p14:tracePt t="101408" x="7445375" y="3771900"/>
          <p14:tracePt t="101416" x="7437438" y="3832225"/>
          <p14:tracePt t="101432" x="7429500" y="3924300"/>
          <p14:tracePt t="101448" x="7429500" y="3962400"/>
          <p14:tracePt t="101481" x="7429500" y="3970338"/>
          <p14:tracePt t="101498" x="7475538" y="3946525"/>
          <p14:tracePt t="101515" x="7551738" y="3870325"/>
          <p14:tracePt t="101531" x="7627938" y="3771900"/>
          <p14:tracePt t="101548" x="7712075" y="3673475"/>
          <p14:tracePt t="101565" x="7772400" y="3627438"/>
          <p14:tracePt t="101581" x="7780338" y="3619500"/>
          <p14:tracePt t="101615" x="7794625" y="3619500"/>
          <p14:tracePt t="101631" x="7826375" y="3619500"/>
          <p14:tracePt t="101634" x="7840663" y="3635375"/>
          <p14:tracePt t="101648" x="7856538" y="3649663"/>
          <p14:tracePt t="101752" x="7864475" y="3627438"/>
          <p14:tracePt t="101760" x="7864475" y="3581400"/>
          <p14:tracePt t="101768" x="7864475" y="3535363"/>
          <p14:tracePt t="101781" x="7864475" y="3505200"/>
          <p14:tracePt t="101798" x="7864475" y="3406775"/>
          <p14:tracePt t="101815" x="7864475" y="3330575"/>
          <p14:tracePt t="101832" x="7864475" y="3238500"/>
          <p14:tracePt t="101848" x="7864475" y="3208338"/>
          <p14:tracePt t="101865" x="7870825" y="3184525"/>
          <p14:tracePt t="101929" x="7878763" y="3184525"/>
          <p14:tracePt t="102089" x="7886700" y="3184525"/>
          <p14:tracePt t="102096" x="7886700" y="3192463"/>
          <p14:tracePt t="102106" x="7886700" y="3222625"/>
          <p14:tracePt t="102115" x="7886700" y="3298825"/>
          <p14:tracePt t="102132" x="7886700" y="3444875"/>
          <p14:tracePt t="102148" x="7886700" y="3603625"/>
          <p14:tracePt t="102165" x="7870825" y="3717925"/>
          <p14:tracePt t="102182" x="7864475" y="3741738"/>
          <p14:tracePt t="102345" x="7870825" y="3756025"/>
          <p14:tracePt t="102353" x="7916863" y="3794125"/>
          <p14:tracePt t="102365" x="7962900" y="3863975"/>
          <p14:tracePt t="102382" x="8085138" y="3962400"/>
          <p14:tracePt t="102398" x="8259763" y="4022725"/>
          <p14:tracePt t="102416" x="8512175" y="4046538"/>
          <p14:tracePt t="102432" x="8664575" y="4046538"/>
          <p14:tracePt t="102448" x="8755063" y="4016375"/>
          <p14:tracePt t="102465" x="8793163" y="3978275"/>
          <p14:tracePt t="102482" x="8816975" y="3924300"/>
          <p14:tracePt t="102498" x="8831263" y="3856038"/>
          <p14:tracePt t="102515" x="8831263" y="3802063"/>
          <p14:tracePt t="102532" x="8831263" y="3749675"/>
          <p14:tracePt t="102548" x="8831263" y="3711575"/>
          <p14:tracePt t="102565" x="8831263" y="3695700"/>
          <p14:tracePt t="102582" x="8831263" y="3687763"/>
          <p14:tracePt t="102617" x="8847138" y="3679825"/>
          <p14:tracePt t="102624" x="8869363" y="3679825"/>
          <p14:tracePt t="102633" x="8885238" y="3679825"/>
          <p14:tracePt t="102648" x="8931275" y="3687763"/>
          <p14:tracePt t="102665" x="8969375" y="3703638"/>
          <p14:tracePt t="102682" x="8999538" y="3711575"/>
          <p14:tracePt t="102699" x="9007475" y="3711575"/>
          <p14:tracePt t="103056" x="8991600" y="3711575"/>
          <p14:tracePt t="103064" x="8969375" y="3711575"/>
          <p14:tracePt t="103072" x="8953500" y="3703638"/>
          <p14:tracePt t="103082" x="8923338" y="3695700"/>
          <p14:tracePt t="103099" x="8816975" y="3673475"/>
          <p14:tracePt t="103115" x="8702675" y="3665538"/>
          <p14:tracePt t="103132" x="8534400" y="3687763"/>
          <p14:tracePt t="103149" x="8466138" y="3703638"/>
          <p14:tracePt t="103281" x="8474075" y="3703638"/>
          <p14:tracePt t="103289" x="8496300" y="3711575"/>
          <p14:tracePt t="103299" x="8504238" y="3717925"/>
          <p14:tracePt t="103315" x="8542338" y="3717925"/>
          <p14:tracePt t="103332" x="8550275" y="3717925"/>
          <p14:tracePt t="103368" x="8572500" y="3717925"/>
          <p14:tracePt t="103382" x="8618538" y="3679825"/>
          <p14:tracePt t="103399" x="8732838" y="3513138"/>
          <p14:tracePt t="103416" x="8945563" y="3178175"/>
          <p14:tracePt t="103432" x="9037638" y="2955925"/>
          <p14:tracePt t="103449" x="9075738" y="2759075"/>
          <p14:tracePt t="103465" x="9083675" y="2628900"/>
          <p14:tracePt t="103482" x="9083675" y="2552700"/>
          <p14:tracePt t="103499" x="9083675" y="2498725"/>
          <p14:tracePt t="103609" x="9083675" y="2552700"/>
          <p14:tracePt t="103617" x="9083675" y="2735263"/>
          <p14:tracePt t="103624" x="9097963" y="2994025"/>
          <p14:tracePt t="103637" x="9159875" y="3375025"/>
          <p14:tracePt t="103649" x="9266238" y="4397375"/>
          <p14:tracePt t="103665" x="9394825" y="5570538"/>
          <p14:tracePt t="103682" x="9410700" y="6621463"/>
          <p14:tracePt t="103699" x="9410700" y="6850063"/>
          <p14:tracePt t="103752" x="9410700" y="6773863"/>
          <p14:tracePt t="103760" x="9410700" y="6454775"/>
          <p14:tracePt t="103768" x="9410700" y="6027738"/>
          <p14:tracePt t="103782" x="9372600" y="5540375"/>
          <p14:tracePt t="103799" x="9151938" y="4564063"/>
          <p14:tracePt t="103815" x="8969375" y="3170238"/>
          <p14:tracePt t="103832" x="8907463" y="2582863"/>
          <p14:tracePt t="103849" x="8907463" y="2416175"/>
          <p14:tracePt t="103865" x="8907463" y="2400300"/>
          <p14:tracePt t="103899" x="8907463" y="2484438"/>
          <p14:tracePt t="103915" x="8975725" y="3390900"/>
          <p14:tracePt t="103932" x="9051925" y="4435475"/>
          <p14:tracePt t="103949" x="9090025" y="5349875"/>
          <p14:tracePt t="103965" x="9075738" y="5676900"/>
          <p14:tracePt t="103982" x="9075738" y="5692775"/>
          <p14:tracePt t="103999" x="9075738" y="5638800"/>
          <p14:tracePt t="104015" x="9166225" y="4594225"/>
          <p14:tracePt t="104032" x="9166225" y="3870325"/>
          <p14:tracePt t="104049" x="9166225" y="3292475"/>
          <p14:tracePt t="104065" x="9166225" y="3040063"/>
          <p14:tracePt t="104082" x="9159875" y="3001963"/>
          <p14:tracePt t="104115" x="9159875" y="3025775"/>
          <p14:tracePt t="104132" x="9159875" y="3314700"/>
          <p14:tracePt t="104149" x="9212263" y="3711575"/>
          <p14:tracePt t="104165" x="9318625" y="4076700"/>
          <p14:tracePt t="104182" x="9364663" y="4229100"/>
          <p14:tracePt t="104199" x="9364663" y="4237038"/>
          <p14:tracePt t="104249" x="9364663" y="4221163"/>
          <p14:tracePt t="104257" x="9364663" y="4191000"/>
          <p14:tracePt t="104265" x="9356725" y="4152900"/>
          <p14:tracePt t="104282" x="9350375" y="4152900"/>
          <p14:tracePt t="104336" x="9350375" y="4168775"/>
          <p14:tracePt t="104344" x="9356725" y="4206875"/>
          <p14:tracePt t="104352" x="9364663" y="4221163"/>
          <p14:tracePt t="104366" x="9380538" y="4229100"/>
          <p14:tracePt t="104382" x="9394825" y="4251325"/>
          <p14:tracePt t="104400" x="9432925" y="4251325"/>
          <p14:tracePt t="104416" x="9540875" y="4160838"/>
          <p14:tracePt t="104432" x="9631363" y="4030663"/>
          <p14:tracePt t="104449" x="9715500" y="3870325"/>
          <p14:tracePt t="104466" x="9769475" y="3679825"/>
          <p14:tracePt t="104482" x="9799638" y="3535363"/>
          <p14:tracePt t="104499" x="9807575" y="3352800"/>
          <p14:tracePt t="104516" x="9775825" y="3170238"/>
          <p14:tracePt t="104532" x="9693275" y="3001963"/>
          <p14:tracePt t="104549" x="9571038" y="2835275"/>
          <p14:tracePt t="104566" x="9471025" y="2743200"/>
          <p14:tracePt t="104582" x="9350375" y="2659063"/>
          <p14:tracePt t="104600" x="9250363" y="2628900"/>
          <p14:tracePt t="104616" x="9242425" y="2628900"/>
          <p14:tracePt t="104633" x="9212263" y="2644775"/>
          <p14:tracePt t="104649" x="9037638" y="2835275"/>
          <p14:tracePt t="104666" x="8816975" y="3208338"/>
          <p14:tracePt t="104683" x="8556625" y="3741738"/>
          <p14:tracePt t="104699" x="8359775" y="4251325"/>
          <p14:tracePt t="104716" x="8169275" y="4892675"/>
          <p14:tracePt t="104733" x="8099425" y="5532438"/>
          <p14:tracePt t="104749" x="8085138" y="6156325"/>
          <p14:tracePt t="104766" x="8107363" y="6850063"/>
          <p14:tracePt t="104783" x="8313738" y="6850063"/>
          <p14:tracePt t="104800" x="8640763" y="6850063"/>
          <p14:tracePt t="104816" x="8847138" y="6850063"/>
          <p14:tracePt t="104833" x="9045575" y="6850063"/>
          <p14:tracePt t="104849" x="9402763" y="6743700"/>
          <p14:tracePt t="104866" x="9913938" y="6346825"/>
          <p14:tracePt t="104883" x="10347325" y="5668963"/>
          <p14:tracePt t="104899" x="10660063" y="4816475"/>
          <p14:tracePt t="104916" x="10752138" y="3870325"/>
          <p14:tracePt t="104933" x="10698163" y="2857500"/>
          <p14:tracePt t="104949" x="10469563" y="2027238"/>
          <p14:tracePt t="104966" x="10028238" y="1317625"/>
          <p14:tracePt t="105066" x="8839200" y="1820863"/>
          <p14:tracePt t="105082" x="8816975" y="2263775"/>
          <p14:tracePt t="105099" x="8816975" y="2530475"/>
          <p14:tracePt t="105116" x="8816975" y="2560638"/>
          <p14:tracePt t="105167" x="8816975" y="2530475"/>
          <p14:tracePt t="105176" x="8816975" y="2484438"/>
          <p14:tracePt t="105184" x="8809038" y="2460625"/>
          <p14:tracePt t="105231" x="8809038" y="2454275"/>
          <p14:tracePt t="105239" x="8793163" y="2454275"/>
          <p14:tracePt t="105249" x="8732838" y="2460625"/>
          <p14:tracePt t="105266" x="8504238" y="2697163"/>
          <p14:tracePt t="105282" x="8077200" y="3040063"/>
          <p14:tracePt t="105299" x="7521575" y="3444875"/>
          <p14:tracePt t="105316" x="6873875" y="3749675"/>
          <p14:tracePt t="105332" x="6446838" y="3878263"/>
          <p14:tracePt t="105349" x="6264275" y="3886200"/>
          <p14:tracePt t="105366" x="6180138" y="3832225"/>
          <p14:tracePt t="105382" x="6156325" y="3779838"/>
          <p14:tracePt t="105399" x="6156325" y="3703638"/>
          <p14:tracePt t="105416" x="6156325" y="3679825"/>
          <p14:tracePt t="105432" x="6156325" y="3665538"/>
          <p14:tracePt t="105449" x="6188075" y="3665538"/>
          <p14:tracePt t="105466" x="6278563" y="3687763"/>
          <p14:tracePt t="105482" x="6499225" y="3741738"/>
          <p14:tracePt t="105499" x="6888163" y="3825875"/>
          <p14:tracePt t="105516" x="7048500" y="3878263"/>
          <p14:tracePt t="105532" x="7070725" y="3894138"/>
          <p14:tracePt t="105549" x="7070725" y="3924300"/>
          <p14:tracePt t="105566" x="6896100" y="3946525"/>
          <p14:tracePt t="105582" x="6400800" y="3946525"/>
          <p14:tracePt t="105599" x="5753100" y="3946525"/>
          <p14:tracePt t="105616" x="5349875" y="3848100"/>
          <p14:tracePt t="105632" x="5349875" y="3840163"/>
          <p14:tracePt t="105649" x="5448300" y="3749675"/>
          <p14:tracePt t="105666" x="5654675" y="3665538"/>
          <p14:tracePt t="105682" x="6011863" y="3611563"/>
          <p14:tracePt t="105700" x="6188075" y="3611563"/>
          <p14:tracePt t="105733" x="6188075" y="3619500"/>
          <p14:tracePt t="105750" x="6027738" y="3657600"/>
          <p14:tracePt t="105766" x="5745163" y="3665538"/>
          <p14:tracePt t="105784" x="5532438" y="3635375"/>
          <p14:tracePt t="105800" x="5516563" y="3619500"/>
          <p14:tracePt t="105816" x="5532438" y="3521075"/>
          <p14:tracePt t="105833" x="5638800" y="3398838"/>
          <p14:tracePt t="105850" x="5775325" y="3306763"/>
          <p14:tracePt t="105866" x="5935663" y="3246438"/>
          <p14:tracePt t="105883" x="5989638" y="3246438"/>
          <p14:tracePt t="105900" x="5997575" y="3246438"/>
          <p14:tracePt t="105916" x="6019800" y="3268663"/>
          <p14:tracePt t="105933" x="6103938" y="3482975"/>
          <p14:tracePt t="105950" x="6118225" y="3619500"/>
          <p14:tracePt t="105966" x="6118225" y="3771900"/>
          <p14:tracePt t="105984" x="6111875" y="3902075"/>
          <p14:tracePt t="106000" x="6096000" y="3924300"/>
          <p14:tracePt t="106016" x="6080125" y="3924300"/>
          <p14:tracePt t="106033" x="6011863" y="3840163"/>
          <p14:tracePt t="106049" x="5943600" y="3641725"/>
          <p14:tracePt t="106066" x="5913438" y="3444875"/>
          <p14:tracePt t="106083" x="5927725" y="3238500"/>
          <p14:tracePt t="106100" x="6019800" y="3094038"/>
          <p14:tracePt t="106116" x="6134100" y="2987675"/>
          <p14:tracePt t="106120" x="6202363" y="2971800"/>
          <p14:tracePt t="106133" x="6256338" y="2971800"/>
          <p14:tracePt t="106150" x="6286500" y="2971800"/>
          <p14:tracePt t="106166" x="6324600" y="3048000"/>
          <p14:tracePt t="106183" x="6370638" y="3398838"/>
          <p14:tracePt t="106200" x="6332538" y="3627438"/>
          <p14:tracePt t="106216" x="6240463" y="3794125"/>
          <p14:tracePt t="106233" x="6134100" y="3870325"/>
          <p14:tracePt t="106250" x="6042025" y="3878263"/>
          <p14:tracePt t="106266" x="5935663" y="3825875"/>
          <p14:tracePt t="106283" x="5813425" y="3649663"/>
          <p14:tracePt t="106300" x="5715000" y="3382963"/>
          <p14:tracePt t="106316" x="5699125" y="3146425"/>
          <p14:tracePt t="106333" x="5722938" y="2955925"/>
          <p14:tracePt t="106350" x="5859463" y="2841625"/>
          <p14:tracePt t="106367" x="6035675" y="2819400"/>
          <p14:tracePt t="106384" x="6180138" y="2873375"/>
          <p14:tracePt t="106400" x="6362700" y="3246438"/>
          <p14:tracePt t="106416" x="6400800" y="3581400"/>
          <p14:tracePt t="106433" x="6400800" y="3908425"/>
          <p14:tracePt t="106450" x="6340475" y="4076700"/>
          <p14:tracePt t="106467" x="6278563" y="4160838"/>
          <p14:tracePt t="106483" x="6218238" y="4160838"/>
          <p14:tracePt t="106500" x="6164263" y="4122738"/>
          <p14:tracePt t="106516" x="6096000" y="3954463"/>
          <p14:tracePt t="106533" x="6080125" y="3771900"/>
          <p14:tracePt t="106550" x="6080125" y="3589338"/>
          <p14:tracePt t="106566" x="6142038" y="3451225"/>
          <p14:tracePt t="106584" x="6294438" y="3406775"/>
          <p14:tracePt t="106600" x="6324600" y="3406775"/>
          <p14:tracePt t="106617" x="6416675" y="3573463"/>
          <p14:tracePt t="106633" x="6454775" y="3863975"/>
          <p14:tracePt t="106650" x="6454775" y="4137025"/>
          <p14:tracePt t="106667" x="6400800" y="4275138"/>
          <p14:tracePt t="106683" x="6346825" y="4305300"/>
          <p14:tracePt t="106700" x="6294438" y="4305300"/>
          <p14:tracePt t="106717" x="6188075" y="4183063"/>
          <p14:tracePt t="106733" x="6049963" y="3932238"/>
          <p14:tracePt t="106750" x="5965825" y="3725863"/>
          <p14:tracePt t="106767" x="5959475" y="3551238"/>
          <p14:tracePt t="106784" x="6019800" y="3390900"/>
          <p14:tracePt t="106800" x="6142038" y="3368675"/>
          <p14:tracePt t="106817" x="6308725" y="3352800"/>
          <p14:tracePt t="106833" x="6484938" y="3382963"/>
          <p14:tracePt t="106850" x="6583363" y="3475038"/>
          <p14:tracePt t="106867" x="6629400" y="3619500"/>
          <p14:tracePt t="106883" x="6651625" y="3810000"/>
          <p14:tracePt t="106900" x="6613525" y="3970338"/>
          <p14:tracePt t="106917" x="6492875" y="4038600"/>
          <p14:tracePt t="106933" x="6370638" y="4046538"/>
          <p14:tracePt t="106950" x="6240463" y="4008438"/>
          <p14:tracePt t="106967" x="6096000" y="3848100"/>
          <p14:tracePt t="106984" x="5935663" y="3535363"/>
          <p14:tracePt t="107000" x="5935663" y="3390900"/>
          <p14:tracePt t="107017" x="5959475" y="3276600"/>
          <p14:tracePt t="107033" x="6042025" y="3192463"/>
          <p14:tracePt t="107050" x="6188075" y="3146425"/>
          <p14:tracePt t="107067" x="6340475" y="3146425"/>
          <p14:tracePt t="107083" x="6523038" y="3170238"/>
          <p14:tracePt t="107100" x="6629400" y="3238500"/>
          <p14:tracePt t="107117" x="6683375" y="3398838"/>
          <p14:tracePt t="107120" x="6697663" y="3482975"/>
          <p14:tracePt t="107133" x="6697663" y="3581400"/>
          <p14:tracePt t="107150" x="6697663" y="3794125"/>
          <p14:tracePt t="107168" x="6591300" y="4008438"/>
          <p14:tracePt t="107184" x="6553200" y="4038600"/>
          <p14:tracePt t="107200" x="6430963" y="4046538"/>
          <p14:tracePt t="107217" x="6316663" y="3954463"/>
          <p14:tracePt t="107234" x="6188075" y="3763963"/>
          <p14:tracePt t="107250" x="6073775" y="3573463"/>
          <p14:tracePt t="107267" x="6019800" y="3382963"/>
          <p14:tracePt t="107284" x="6011863" y="3254375"/>
          <p14:tracePt t="107300" x="6011863" y="3154363"/>
          <p14:tracePt t="107317" x="6065838" y="3101975"/>
          <p14:tracePt t="107333" x="6188075" y="3070225"/>
          <p14:tracePt t="107350" x="6286500" y="3070225"/>
          <p14:tracePt t="107367" x="6346825" y="3078163"/>
          <p14:tracePt t="107384" x="6461125" y="3246438"/>
          <p14:tracePt t="107400" x="6515100" y="3429000"/>
          <p14:tracePt t="107417" x="6515100" y="3711575"/>
          <p14:tracePt t="107434" x="6515100" y="3940175"/>
          <p14:tracePt t="107450" x="6446838" y="4076700"/>
          <p14:tracePt t="107467" x="6354763" y="4130675"/>
          <p14:tracePt t="107484" x="6264275" y="4130675"/>
          <p14:tracePt t="107500" x="6156325" y="4106863"/>
          <p14:tracePt t="107517" x="6027738" y="3978275"/>
          <p14:tracePt t="107534" x="5897563" y="3810000"/>
          <p14:tracePt t="107550" x="5821363" y="3687763"/>
          <p14:tracePt t="107568" x="5813425" y="3527425"/>
          <p14:tracePt t="107584" x="5821363" y="3436938"/>
          <p14:tracePt t="107600" x="5875338" y="3382963"/>
          <p14:tracePt t="107616" x="5989638" y="3330575"/>
          <p14:tracePt t="107633" x="6103938" y="3314700"/>
          <p14:tracePt t="107650" x="6188075" y="3298825"/>
          <p14:tracePt t="107666" x="6202363" y="3298825"/>
          <p14:tracePt t="108031" x="6218238" y="3298825"/>
          <p14:tracePt t="108039" x="6264275" y="3306763"/>
          <p14:tracePt t="108047" x="6302375" y="3314700"/>
          <p14:tracePt t="108055" x="6354763" y="3336925"/>
          <p14:tracePt t="108066" x="6392863" y="3344863"/>
          <p14:tracePt t="108083" x="6430963" y="3360738"/>
          <p14:tracePt t="108100" x="6507163" y="3382963"/>
          <p14:tracePt t="108117" x="6545263" y="3398838"/>
          <p14:tracePt t="108159" x="6545263" y="3413125"/>
          <p14:tracePt t="108167" x="6545263" y="3489325"/>
          <p14:tracePt t="108175" x="6569075" y="3573463"/>
          <p14:tracePt t="108183" x="6575425" y="3635375"/>
          <p14:tracePt t="108200" x="6583363" y="3725863"/>
          <p14:tracePt t="108217" x="6583363" y="3794125"/>
          <p14:tracePt t="108233" x="6583363" y="3810000"/>
          <p14:tracePt t="108250" x="6583363" y="3840163"/>
          <p14:tracePt t="108267" x="6553200" y="3908425"/>
          <p14:tracePt t="108283" x="6477000" y="3984625"/>
          <p14:tracePt t="108300" x="6378575" y="4046538"/>
          <p14:tracePt t="108317" x="6240463" y="4106863"/>
          <p14:tracePt t="108334" x="6103938" y="4130675"/>
          <p14:tracePt t="108350" x="5989638" y="4152900"/>
          <p14:tracePt t="108367" x="5905500" y="4152900"/>
          <p14:tracePt t="108383" x="5859463" y="4106863"/>
          <p14:tracePt t="108400" x="5845175" y="4016375"/>
          <p14:tracePt t="108417" x="5799138" y="3832225"/>
          <p14:tracePt t="108434" x="5775325" y="3635375"/>
          <p14:tracePt t="108450" x="5775325" y="3451225"/>
          <p14:tracePt t="108467" x="5791200" y="3284538"/>
          <p14:tracePt t="108484" x="5859463" y="3162300"/>
          <p14:tracePt t="108500" x="5927725" y="3094038"/>
          <p14:tracePt t="108517" x="6019800" y="3055938"/>
          <p14:tracePt t="108534" x="6111875" y="3055938"/>
          <p14:tracePt t="108550" x="6194425" y="3063875"/>
          <p14:tracePt t="108567" x="6308725" y="3101975"/>
          <p14:tracePt t="108584" x="6477000" y="3246438"/>
          <p14:tracePt t="108600" x="6583363" y="3375025"/>
          <p14:tracePt t="108617" x="6645275" y="3565525"/>
          <p14:tracePt t="108634" x="6683375" y="3741738"/>
          <p14:tracePt t="108651" x="6683375" y="3894138"/>
          <p14:tracePt t="108667" x="6675438" y="3992563"/>
          <p14:tracePt t="108684" x="6637338" y="4060825"/>
          <p14:tracePt t="108701" x="6591300" y="4076700"/>
          <p14:tracePt t="108717" x="6523038" y="4076700"/>
          <p14:tracePt t="108733" x="6446838" y="4030663"/>
          <p14:tracePt t="108750" x="6316663" y="3908425"/>
          <p14:tracePt t="108767" x="6210300" y="3756025"/>
          <p14:tracePt t="108784" x="6126163" y="3573463"/>
          <p14:tracePt t="108800" x="6126163" y="3429000"/>
          <p14:tracePt t="108817" x="6142038" y="3344863"/>
          <p14:tracePt t="108834" x="6218238" y="3276600"/>
          <p14:tracePt t="108850" x="6324600" y="3260725"/>
          <p14:tracePt t="108867" x="6384925" y="3260725"/>
          <p14:tracePt t="108884" x="6423025" y="3260725"/>
          <p14:tracePt t="108917" x="6430963" y="3268663"/>
          <p14:tracePt t="108933" x="6438900" y="3375025"/>
          <p14:tracePt t="108950" x="6461125" y="3543300"/>
          <p14:tracePt t="108967" x="6461125" y="3649663"/>
          <p14:tracePt t="108983" x="6408738" y="3771900"/>
          <p14:tracePt t="109000" x="6362700" y="3802063"/>
          <p14:tracePt t="109017" x="6332538" y="3802063"/>
          <p14:tracePt t="109033" x="6302375" y="3802063"/>
          <p14:tracePt t="109050" x="6286500" y="3802063"/>
          <p14:tracePt t="109096" x="6278563" y="3794125"/>
          <p14:tracePt t="109104" x="6278563" y="3779838"/>
          <p14:tracePt t="109128" x="6278563" y="3771900"/>
          <p14:tracePt t="109136" x="6278563" y="3756025"/>
          <p14:tracePt t="109151" x="6278563" y="3749675"/>
          <p14:tracePt t="109167" x="6294438" y="3717925"/>
          <p14:tracePt t="109184" x="6346825" y="3695700"/>
          <p14:tracePt t="109201" x="6392863" y="3687763"/>
          <p14:tracePt t="109217" x="6438900" y="3687763"/>
          <p14:tracePt t="109234" x="6461125" y="3687763"/>
          <p14:tracePt t="109251" x="6477000" y="3687763"/>
          <p14:tracePt t="109267" x="6507163" y="3687763"/>
          <p14:tracePt t="109284" x="6530975" y="3695700"/>
          <p14:tracePt t="109301" x="6537325" y="3703638"/>
          <p14:tracePt t="109334" x="6545263" y="3725863"/>
          <p14:tracePt t="109352" x="6569075" y="3840163"/>
          <p14:tracePt t="109368" x="6569075" y="3870325"/>
          <p14:tracePt t="109384" x="6561138" y="3886200"/>
          <p14:tracePt t="109400" x="6537325" y="3908425"/>
          <p14:tracePt t="109417" x="6515100" y="3908425"/>
          <p14:tracePt t="109434" x="6484938" y="3908425"/>
          <p14:tracePt t="109450" x="6461125" y="3908425"/>
          <p14:tracePt t="109467" x="6423025" y="3886200"/>
          <p14:tracePt t="109484" x="6400800" y="3848100"/>
          <p14:tracePt t="109501" x="6392863" y="3840163"/>
          <p14:tracePt t="109517" x="6392863" y="3825875"/>
          <p14:tracePt t="109534" x="6392863" y="3810000"/>
          <p14:tracePt t="109551" x="6392863" y="3794125"/>
          <p14:tracePt t="109568" x="6400800" y="3787775"/>
          <p14:tracePt t="109608" x="6408738" y="3779838"/>
          <p14:tracePt t="111296" x="6400800" y="3825875"/>
          <p14:tracePt t="111304" x="6362700" y="3916363"/>
          <p14:tracePt t="111318" x="6316663" y="4016375"/>
          <p14:tracePt t="111336" x="6111875" y="4221163"/>
          <p14:tracePt t="111352" x="6003925" y="4297363"/>
          <p14:tracePt t="111368" x="5508625" y="4525963"/>
          <p14:tracePt t="111385" x="5113338" y="4640263"/>
          <p14:tracePt t="111402" x="4670425" y="4740275"/>
          <p14:tracePt t="111418" x="4068763" y="4822825"/>
          <p14:tracePt t="111435" x="3603625" y="4860925"/>
          <p14:tracePt t="111452" x="3246438" y="4860925"/>
          <p14:tracePt t="111468" x="2987675" y="4860925"/>
          <p14:tracePt t="111485" x="2797175" y="4860925"/>
          <p14:tracePt t="111502" x="2659063" y="4830763"/>
          <p14:tracePt t="111518" x="2628900" y="4816475"/>
          <p14:tracePt t="111535" x="2606675" y="4792663"/>
          <p14:tracePt t="111568" x="2590800" y="4746625"/>
          <p14:tracePt t="111585" x="2568575" y="4708525"/>
          <p14:tracePt t="111656" x="2544763" y="4702175"/>
          <p14:tracePt t="111665" x="2536825" y="4702175"/>
          <p14:tracePt t="111672" x="2514600" y="4702175"/>
          <p14:tracePt t="111685" x="2492375" y="4702175"/>
          <p14:tracePt t="111702" x="2378075" y="4702175"/>
          <p14:tracePt t="111718" x="2225675" y="4732338"/>
          <p14:tracePt t="111736" x="2065338" y="4800600"/>
          <p14:tracePt t="111752" x="2035175" y="4816475"/>
          <p14:tracePt t="111896" x="2035175" y="4800600"/>
          <p14:tracePt t="111904" x="2049463" y="4792663"/>
          <p14:tracePt t="111912" x="2065338" y="4784725"/>
          <p14:tracePt t="111920" x="2095500" y="4778375"/>
          <p14:tracePt t="111936" x="2125663" y="4770438"/>
          <p14:tracePt t="111952" x="2149475" y="4762500"/>
          <p14:tracePt t="112041" x="2187575" y="4762500"/>
          <p14:tracePt t="112047" x="2209800" y="4754563"/>
          <p14:tracePt t="112055" x="2232025" y="4754563"/>
          <p14:tracePt t="112068" x="2255838" y="4754563"/>
          <p14:tracePt t="112085" x="2293938" y="4754563"/>
          <p14:tracePt t="112101" x="2308225" y="4754563"/>
          <p14:tracePt t="112169" x="2316163" y="4754563"/>
          <p14:tracePt t="112177" x="2339975" y="4754563"/>
          <p14:tracePt t="112185" x="2392363" y="4754563"/>
          <p14:tracePt t="112202" x="2476500" y="4740275"/>
          <p14:tracePt t="112219" x="2552700" y="4740275"/>
          <p14:tracePt t="112235" x="2598738" y="4740275"/>
          <p14:tracePt t="112252" x="2606675" y="4740275"/>
          <p14:tracePt t="114848" x="2659063" y="4740275"/>
          <p14:tracePt t="114856" x="2751138" y="4746625"/>
          <p14:tracePt t="114870" x="2835275" y="4778375"/>
          <p14:tracePt t="114886" x="3268663" y="4784725"/>
          <p14:tracePt t="114904" x="3940175" y="4770438"/>
          <p14:tracePt t="114920" x="4114800" y="4746625"/>
          <p14:tracePt t="114936" x="4533900" y="4640263"/>
          <p14:tracePt t="114953" x="4640263" y="4579938"/>
          <p14:tracePt t="114970" x="4702175" y="4511675"/>
          <p14:tracePt t="114986" x="4740275" y="4427538"/>
          <p14:tracePt t="115003" x="4746625" y="4327525"/>
          <p14:tracePt t="115020" x="4778375" y="4183063"/>
          <p14:tracePt t="115036" x="4816475" y="4054475"/>
          <p14:tracePt t="115053" x="4860925" y="3908425"/>
          <p14:tracePt t="115069" x="4892675" y="3779838"/>
          <p14:tracePt t="115086" x="4906963" y="3641725"/>
          <p14:tracePt t="115103" x="4922838" y="3543300"/>
          <p14:tracePt t="115120" x="4922838" y="3459163"/>
          <p14:tracePt t="115122" x="4930775" y="3406775"/>
          <p14:tracePt t="115136" x="4945063" y="3330575"/>
          <p14:tracePt t="115153" x="4945063" y="3298825"/>
          <p14:tracePt t="115170" x="4945063" y="3276600"/>
          <p14:tracePt t="115186" x="4945063" y="3260725"/>
          <p14:tracePt t="115203" x="4937125" y="3246438"/>
          <p14:tracePt t="115220" x="4914900" y="3246438"/>
          <p14:tracePt t="115236" x="4899025" y="3238500"/>
          <p14:tracePt t="115253" x="4892675" y="3238500"/>
          <p14:tracePt t="115270" x="4868863" y="3238500"/>
          <p14:tracePt t="115286" x="4860925" y="3238500"/>
          <p14:tracePt t="115305" x="4854575" y="3246438"/>
          <p14:tracePt t="115320" x="4854575" y="3352800"/>
          <p14:tracePt t="115336" x="4999038" y="3733800"/>
          <p14:tracePt t="115353" x="5273675" y="3984625"/>
          <p14:tracePt t="115370" x="5699125" y="4084638"/>
          <p14:tracePt t="115386" x="6232525" y="4122738"/>
          <p14:tracePt t="115403" x="6896100" y="4114800"/>
          <p14:tracePt t="115420" x="7383463" y="3946525"/>
          <p14:tracePt t="115436" x="7696200" y="3725863"/>
          <p14:tracePt t="115453" x="7802563" y="3513138"/>
          <p14:tracePt t="115470" x="7788275" y="3260725"/>
          <p14:tracePt t="115487" x="7642225" y="3032125"/>
          <p14:tracePt t="115504" x="7292975" y="2720975"/>
          <p14:tracePt t="115520" x="7010400" y="2636838"/>
          <p14:tracePt t="115536" x="6751638" y="2620963"/>
          <p14:tracePt t="115553" x="6484938" y="2644775"/>
          <p14:tracePt t="115570" x="6218238" y="2797175"/>
          <p14:tracePt t="115587" x="5981700" y="3086100"/>
          <p14:tracePt t="115603" x="5875338" y="3330575"/>
          <p14:tracePt t="115620" x="5851525" y="3505200"/>
          <p14:tracePt t="115637" x="5851525" y="3565525"/>
          <p14:tracePt t="115653" x="5867400" y="3565525"/>
          <p14:tracePt t="115670" x="5951538" y="3565525"/>
          <p14:tracePt t="115687" x="6149975" y="3527425"/>
          <p14:tracePt t="115704" x="6332538" y="3390900"/>
          <p14:tracePt t="115720" x="6370638" y="3306763"/>
          <p14:tracePt t="115753" x="6362700" y="3276600"/>
          <p14:tracePt t="115770" x="6248400" y="3268663"/>
          <p14:tracePt t="115787" x="6080125" y="3260725"/>
          <p14:tracePt t="115803" x="5715000" y="3413125"/>
          <p14:tracePt t="115820" x="5456238" y="3619500"/>
          <p14:tracePt t="115837" x="5364163" y="3802063"/>
          <p14:tracePt t="115853" x="5364163" y="3908425"/>
          <p14:tracePt t="115870" x="5470525" y="3940175"/>
          <p14:tracePt t="115887" x="5799138" y="3954463"/>
          <p14:tracePt t="115904" x="6561138" y="3825875"/>
          <p14:tracePt t="115920" x="6880225" y="3657600"/>
          <p14:tracePt t="115937" x="6950075" y="3573463"/>
          <p14:tracePt t="115953" x="6942138" y="3482975"/>
          <p14:tracePt t="115970" x="6819900" y="3429000"/>
          <p14:tracePt t="115987" x="6340475" y="3368675"/>
          <p14:tracePt t="116003" x="5799138" y="3368675"/>
          <p14:tracePt t="116020" x="5387975" y="3467100"/>
          <p14:tracePt t="116037" x="5181600" y="3649663"/>
          <p14:tracePt t="116053" x="5159375" y="3779838"/>
          <p14:tracePt t="116070" x="5219700" y="3848100"/>
          <p14:tracePt t="116087" x="5432425" y="3878263"/>
          <p14:tracePt t="116104" x="6042025" y="3825875"/>
          <p14:tracePt t="116120" x="6232525" y="3725863"/>
          <p14:tracePt t="116137" x="6264275" y="3627438"/>
          <p14:tracePt t="116153" x="6248400" y="3513138"/>
          <p14:tracePt t="116170" x="6073775" y="3436938"/>
          <p14:tracePt t="116187" x="5730875" y="3398838"/>
          <p14:tracePt t="116203" x="5402263" y="3406775"/>
          <p14:tracePt t="116220" x="5173663" y="3543300"/>
          <p14:tracePt t="116237" x="5113338" y="3695700"/>
          <p14:tracePt t="116253" x="5121275" y="3817938"/>
          <p14:tracePt t="116270" x="5287963" y="3902075"/>
          <p14:tracePt t="116287" x="5638800" y="3924300"/>
          <p14:tracePt t="116304" x="6096000" y="3863975"/>
          <p14:tracePt t="116320" x="6188075" y="3794125"/>
          <p14:tracePt t="116337" x="6188075" y="3749675"/>
          <p14:tracePt t="116353" x="6126163" y="3679825"/>
          <p14:tracePt t="116370" x="5935663" y="3611563"/>
          <p14:tracePt t="116387" x="5775325" y="3581400"/>
          <p14:tracePt t="116404" x="5737225" y="3581400"/>
          <p14:tracePt t="116737" x="5775325" y="3627438"/>
          <p14:tracePt t="116745" x="5837238" y="3703638"/>
          <p14:tracePt t="116754" x="5867400" y="3741738"/>
          <p14:tracePt t="116770" x="5943600" y="3787775"/>
          <p14:tracePt t="116787" x="6065838" y="3848100"/>
          <p14:tracePt t="116804" x="6134100" y="3870325"/>
          <p14:tracePt t="116820" x="6202363" y="3894138"/>
          <p14:tracePt t="116837" x="6240463" y="3908425"/>
          <p14:tracePt t="116854" x="6256338" y="3908425"/>
          <p14:tracePt t="118776" x="6226175" y="3908425"/>
          <p14:tracePt t="118785" x="6142038" y="3916363"/>
          <p14:tracePt t="118792" x="6027738" y="4000500"/>
          <p14:tracePt t="118804" x="5951538" y="4046538"/>
          <p14:tracePt t="118821" x="5791200" y="4137025"/>
          <p14:tracePt t="118838" x="5532438" y="4283075"/>
          <p14:tracePt t="118854" x="5203825" y="4419600"/>
          <p14:tracePt t="118872" x="4594225" y="4708525"/>
          <p14:tracePt t="118888" x="4237038" y="4884738"/>
          <p14:tracePt t="118905" x="3992563" y="5029200"/>
          <p14:tracePt t="118921" x="3848100" y="5083175"/>
          <p14:tracePt t="118938" x="3763963" y="5105400"/>
          <p14:tracePt t="118954" x="3756025" y="5105400"/>
          <p14:tracePt t="119073" x="3733800" y="5105400"/>
          <p14:tracePt t="119081" x="3703638" y="5105400"/>
          <p14:tracePt t="119089" x="3673475" y="5105400"/>
          <p14:tracePt t="119104" x="3635375" y="5105400"/>
          <p14:tracePt t="119121" x="3611563" y="5097463"/>
          <p14:tracePt t="119138" x="3573463" y="5097463"/>
          <p14:tracePt t="119154" x="3543300" y="5097463"/>
          <p14:tracePt t="119171" x="3535363" y="5097463"/>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9" name="Rectangle 8"/>
              <p:cNvSpPr/>
              <p:nvPr/>
            </p:nvSpPr>
            <p:spPr>
              <a:xfrm>
                <a:off x="1450110" y="2285753"/>
                <a:ext cx="3964200" cy="2698209"/>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Binomial Distributions </a:t>
                </a:r>
                <a:r>
                  <a:rPr lang="en-US" sz="2000" b="1" dirty="0" smtClean="0">
                    <a:solidFill>
                      <a:schemeClr val="tx1"/>
                    </a:solidFill>
                    <a:latin typeface="Times New Roman" panose="02020603050405020304" pitchFamily="18" charset="0"/>
                    <a:cs typeface="Times New Roman" panose="02020603050405020304" pitchFamily="18" charset="0"/>
                  </a:rPr>
                  <a:t>:</a:t>
                </a:r>
              </a:p>
              <a:p>
                <a:endParaRPr lang="en-US" sz="2000" b="1" dirty="0" smtClean="0">
                  <a:solidFill>
                    <a:schemeClr val="tx1"/>
                  </a:solidFill>
                  <a:latin typeface="Times New Roman" panose="02020603050405020304" pitchFamily="18" charset="0"/>
                  <a:cs typeface="Times New Roman" panose="02020603050405020304" pitchFamily="18" charset="0"/>
                </a:endParaRPr>
              </a:p>
              <a:p>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smtClean="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a:rPr lang="en-US" sz="2400" b="1" i="1" smtClean="0">
                        <a:solidFill>
                          <a:srgbClr val="FF0000"/>
                        </a:solidFill>
                        <a:latin typeface="Cambria Math" panose="02040503050406030204" pitchFamily="18" charset="0"/>
                      </a:rPr>
                      <m:t>𝑷</m:t>
                    </m:r>
                    <m:d>
                      <m:dPr>
                        <m:ctrlPr>
                          <a:rPr lang="en-US" sz="2400" b="1" i="1" smtClean="0">
                            <a:solidFill>
                              <a:srgbClr val="FF0000"/>
                            </a:solidFill>
                            <a:latin typeface="Cambria Math" panose="02040503050406030204" pitchFamily="18" charset="0"/>
                          </a:rPr>
                        </m:ctrlPr>
                      </m:dPr>
                      <m:e>
                        <m:r>
                          <a:rPr lang="en-US" sz="2400" b="1" i="1" smtClean="0">
                            <a:solidFill>
                              <a:srgbClr val="FF0000"/>
                            </a:solidFill>
                            <a:latin typeface="Cambria Math" panose="02040503050406030204" pitchFamily="18" charset="0"/>
                          </a:rPr>
                          <m:t>𝑿</m:t>
                        </m:r>
                      </m:e>
                    </m:d>
                    <m:r>
                      <a:rPr lang="en-US" sz="2400" b="1" i="1">
                        <a:solidFill>
                          <a:srgbClr val="FF0000"/>
                        </a:solidFill>
                        <a:latin typeface="Cambria Math" panose="02040503050406030204" pitchFamily="18" charset="0"/>
                      </a:rPr>
                      <m:t>=</m:t>
                    </m:r>
                    <m:sSubSup>
                      <m:sSubSupPr>
                        <m:ctrlPr>
                          <a:rPr lang="en-US" sz="2400" b="1" i="1" smtClean="0">
                            <a:solidFill>
                              <a:srgbClr val="FF0000"/>
                            </a:solidFill>
                            <a:latin typeface="Cambria Math" panose="02040503050406030204" pitchFamily="18" charset="0"/>
                          </a:rPr>
                        </m:ctrlPr>
                      </m:sSubSupPr>
                      <m:e>
                        <m:r>
                          <a:rPr lang="en-US" sz="2400" b="1" i="1" smtClean="0">
                            <a:solidFill>
                              <a:srgbClr val="FF0000"/>
                            </a:solidFill>
                            <a:latin typeface="Cambria Math" panose="02040503050406030204" pitchFamily="18" charset="0"/>
                          </a:rPr>
                          <m:t>𝑪</m:t>
                        </m:r>
                      </m:e>
                      <m:sub>
                        <m:r>
                          <a:rPr lang="en-US" sz="2400" b="1" i="1" smtClean="0">
                            <a:solidFill>
                              <a:srgbClr val="FF0000"/>
                            </a:solidFill>
                            <a:latin typeface="Cambria Math" panose="02040503050406030204" pitchFamily="18" charset="0"/>
                          </a:rPr>
                          <m:t>𝒙</m:t>
                        </m:r>
                      </m:sub>
                      <m:sup>
                        <m:r>
                          <a:rPr lang="en-US" sz="2400" b="1" i="1" smtClean="0">
                            <a:solidFill>
                              <a:srgbClr val="FF0000"/>
                            </a:solidFill>
                            <a:latin typeface="Cambria Math" panose="02040503050406030204" pitchFamily="18" charset="0"/>
                          </a:rPr>
                          <m:t>𝒏</m:t>
                        </m:r>
                      </m:sup>
                    </m:sSubSup>
                    <m:r>
                      <a:rPr lang="en-US" sz="2400" b="1" i="1" smtClean="0">
                        <a:solidFill>
                          <a:srgbClr val="FF0000"/>
                        </a:solidFill>
                        <a:latin typeface="Cambria Math" panose="02040503050406030204" pitchFamily="18" charset="0"/>
                      </a:rPr>
                      <m:t> </m:t>
                    </m:r>
                    <m:sSup>
                      <m:sSupPr>
                        <m:ctrlPr>
                          <a:rPr lang="en-US" sz="2400" b="1" i="1" smtClean="0">
                            <a:solidFill>
                              <a:srgbClr val="FF0000"/>
                            </a:solidFill>
                            <a:latin typeface="Cambria Math" panose="02040503050406030204" pitchFamily="18" charset="0"/>
                          </a:rPr>
                        </m:ctrlPr>
                      </m:sSupPr>
                      <m:e>
                        <m:r>
                          <a:rPr lang="en-US" sz="2400" b="1" i="1" smtClean="0">
                            <a:solidFill>
                              <a:srgbClr val="FF0000"/>
                            </a:solidFill>
                            <a:latin typeface="Cambria Math" panose="02040503050406030204" pitchFamily="18" charset="0"/>
                          </a:rPr>
                          <m:t>𝒑</m:t>
                        </m:r>
                      </m:e>
                      <m:sup>
                        <m:r>
                          <a:rPr lang="en-US" sz="2400" b="1" i="1" smtClean="0">
                            <a:solidFill>
                              <a:srgbClr val="FF0000"/>
                            </a:solidFill>
                            <a:latin typeface="Cambria Math" panose="02040503050406030204" pitchFamily="18" charset="0"/>
                          </a:rPr>
                          <m:t>𝒙</m:t>
                        </m:r>
                      </m:sup>
                    </m:sSup>
                    <m:r>
                      <a:rPr lang="en-US" sz="2400" b="1" i="1" smtClean="0">
                        <a:solidFill>
                          <a:srgbClr val="FF0000"/>
                        </a:solidFill>
                        <a:latin typeface="Cambria Math" panose="02040503050406030204" pitchFamily="18" charset="0"/>
                      </a:rPr>
                      <m:t> </m:t>
                    </m:r>
                    <m:sSup>
                      <m:sSupPr>
                        <m:ctrlPr>
                          <a:rPr lang="en-US" sz="2400" b="1" i="1" smtClean="0">
                            <a:solidFill>
                              <a:srgbClr val="FF0000"/>
                            </a:solidFill>
                            <a:latin typeface="Cambria Math" panose="02040503050406030204" pitchFamily="18" charset="0"/>
                          </a:rPr>
                        </m:ctrlPr>
                      </m:sSupPr>
                      <m:e>
                        <m:r>
                          <a:rPr lang="en-US" sz="2400" b="1" i="1" smtClean="0">
                            <a:solidFill>
                              <a:srgbClr val="FF0000"/>
                            </a:solidFill>
                            <a:latin typeface="Cambria Math" panose="02040503050406030204" pitchFamily="18" charset="0"/>
                          </a:rPr>
                          <m:t>𝒒</m:t>
                        </m:r>
                      </m:e>
                      <m:sup>
                        <m:r>
                          <a:rPr lang="en-US" sz="2400" b="1" i="1" smtClean="0">
                            <a:solidFill>
                              <a:srgbClr val="FF0000"/>
                            </a:solidFill>
                            <a:latin typeface="Cambria Math" panose="02040503050406030204" pitchFamily="18" charset="0"/>
                          </a:rPr>
                          <m:t>𝒏</m:t>
                        </m:r>
                        <m:r>
                          <a:rPr lang="en-US" sz="2400" b="1" i="1" smtClean="0">
                            <a:solidFill>
                              <a:srgbClr val="FF0000"/>
                            </a:solidFill>
                            <a:latin typeface="Cambria Math" panose="02040503050406030204" pitchFamily="18" charset="0"/>
                          </a:rPr>
                          <m:t>−</m:t>
                        </m:r>
                        <m:r>
                          <a:rPr lang="en-US" sz="2400" b="1" i="1" smtClean="0">
                            <a:solidFill>
                              <a:srgbClr val="FF0000"/>
                            </a:solidFill>
                            <a:latin typeface="Cambria Math" panose="02040503050406030204" pitchFamily="18" charset="0"/>
                          </a:rPr>
                          <m:t>𝒙</m:t>
                        </m:r>
                      </m:sup>
                    </m:sSup>
                  </m:oMath>
                </a14:m>
                <a:endParaRPr lang="en-US" sz="2400" b="1" dirty="0" smtClean="0">
                  <a:solidFill>
                    <a:srgbClr val="FF0000"/>
                  </a:solidFill>
                  <a:latin typeface="Times New Roman" panose="02020603050405020304" pitchFamily="18" charset="0"/>
                  <a:cs typeface="Times New Roman" panose="02020603050405020304" pitchFamily="18" charset="0"/>
                </a:endParaRPr>
              </a:p>
              <a:p>
                <a:endParaRPr lang="en-US" sz="2400" b="1" dirty="0">
                  <a:solidFill>
                    <a:srgbClr val="FF0000"/>
                  </a:solidFill>
                  <a:latin typeface="Times New Roman" panose="02020603050405020304" pitchFamily="18" charset="0"/>
                  <a:cs typeface="Times New Roman" panose="02020603050405020304" pitchFamily="18" charset="0"/>
                </a:endParaRPr>
              </a:p>
              <a:p>
                <a:r>
                  <a:rPr lang="en-US" sz="2400" b="1" dirty="0" smtClean="0">
                    <a:solidFill>
                      <a:srgbClr val="FF0000"/>
                    </a:solidFill>
                    <a:latin typeface="Times New Roman" panose="02020603050405020304" pitchFamily="18" charset="0"/>
                    <a:cs typeface="Times New Roman" panose="02020603050405020304" pitchFamily="18" charset="0"/>
                  </a:rPr>
                  <a:t>         Where; q = 1-p</a:t>
                </a:r>
                <a:endParaRPr lang="en-US" sz="2400" b="1" dirty="0">
                  <a:solidFill>
                    <a:srgbClr val="FF0000"/>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1450110" y="2285753"/>
                <a:ext cx="3964200" cy="2698209"/>
              </a:xfrm>
              <a:prstGeom prst="rect">
                <a:avLst/>
              </a:prstGeom>
              <a:blipFill>
                <a:blip r:embed="rId5"/>
                <a:stretch>
                  <a:fillRect/>
                </a:stretch>
              </a:blipFill>
            </p:spPr>
            <p:txBody>
              <a:bodyPr/>
              <a:lstStyle/>
              <a:p>
                <a:r>
                  <a:rPr lang="en-US">
                    <a:noFill/>
                  </a:rPr>
                  <a:t> </a:t>
                </a:r>
              </a:p>
            </p:txBody>
          </p:sp>
        </mc:Fallback>
      </mc:AlternateContent>
      <p:sp>
        <p:nvSpPr>
          <p:cNvPr id="10" name="Right Arrow 9"/>
          <p:cNvSpPr/>
          <p:nvPr/>
        </p:nvSpPr>
        <p:spPr>
          <a:xfrm>
            <a:off x="5578764" y="2992582"/>
            <a:ext cx="1828800" cy="12099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6"/>
          <a:stretch>
            <a:fillRect/>
          </a:stretch>
        </p:blipFill>
        <p:spPr>
          <a:xfrm>
            <a:off x="7442433" y="2335904"/>
            <a:ext cx="4430179" cy="2337696"/>
          </a:xfrm>
          <a:prstGeom prst="rect">
            <a:avLst/>
          </a:prstGeom>
        </p:spPr>
      </p:pic>
    </p:spTree>
    <p:extLst>
      <p:ext uri="{BB962C8B-B14F-4D97-AF65-F5344CB8AC3E}">
        <p14:creationId xmlns:p14="http://schemas.microsoft.com/office/powerpoint/2010/main" val="2681517292"/>
      </p:ext>
    </p:extLst>
  </p:cSld>
  <p:clrMapOvr>
    <a:masterClrMapping/>
  </p:clrMapOvr>
  <mc:AlternateContent xmlns:mc="http://schemas.openxmlformats.org/markup-compatibility/2006" xmlns:p14="http://schemas.microsoft.com/office/powerpoint/2010/main">
    <mc:Choice Requires="p14">
      <p:transition p14:dur="10" advTm="64640"/>
    </mc:Choice>
    <mc:Fallback xmlns="">
      <p:transition advTm="64640"/>
    </mc:Fallback>
  </mc:AlternateContent>
  <p:timing>
    <p:tnLst>
      <p:par>
        <p:cTn id="1" dur="indefinite" restart="never" nodeType="tmRoot"/>
      </p:par>
    </p:tnLst>
  </p:timing>
  <p:extLst mod="1">
    <p:ext uri="{3A86A75C-4F4B-4683-9AE1-C65F6400EC91}">
      <p14:laserTraceLst xmlns:p14="http://schemas.microsoft.com/office/powerpoint/2010/main">
        <p14:tracePtLst>
          <p14:tracePt t="686" x="3521075" y="5089525"/>
          <p14:tracePt t="694" x="3467100" y="5029200"/>
          <p14:tracePt t="703" x="3436938" y="4968875"/>
          <p14:tracePt t="711" x="3398838" y="4906963"/>
          <p14:tracePt t="727" x="3268663" y="4792663"/>
          <p14:tracePt t="744" x="3086100" y="4632325"/>
          <p14:tracePt t="761" x="2751138" y="4397375"/>
          <p14:tracePt t="778" x="2416175" y="4152900"/>
          <p14:tracePt t="794" x="2179638" y="3984625"/>
          <p14:tracePt t="811" x="2057400" y="3894138"/>
          <p14:tracePt t="828" x="2019300" y="3878263"/>
          <p14:tracePt t="887" x="2011363" y="3870325"/>
          <p14:tracePt t="895" x="2003425" y="3870325"/>
          <p14:tracePt t="903" x="1997075" y="3870325"/>
          <p14:tracePt t="911" x="1973263" y="3878263"/>
          <p14:tracePt t="928" x="1889125" y="3946525"/>
          <p14:tracePt t="944" x="1866900" y="3954463"/>
          <p14:tracePt t="961" x="1858963" y="3954463"/>
          <p14:tracePt t="994" x="1851025" y="3924300"/>
          <p14:tracePt t="1011" x="1851025" y="3749675"/>
          <p14:tracePt t="1028" x="1851025" y="3627438"/>
          <p14:tracePt t="1044" x="1851025" y="3497263"/>
          <p14:tracePt t="1062" x="1866900" y="3360738"/>
          <p14:tracePt t="1077" x="1874838" y="3322638"/>
          <p14:tracePt t="1094" x="1882775" y="3306763"/>
          <p14:tracePt t="1575" x="1912938" y="3268663"/>
          <p14:tracePt t="1582" x="1989138" y="3154363"/>
          <p14:tracePt t="1595" x="2041525" y="3094038"/>
          <p14:tracePt t="1611" x="2095500" y="3055938"/>
          <p14:tracePt t="1628" x="2209800" y="2987675"/>
          <p14:tracePt t="1644" x="2308225" y="2955925"/>
          <p14:tracePt t="1661" x="2362200" y="2933700"/>
          <p14:tracePt t="1663" x="2400300" y="2911475"/>
          <p14:tracePt t="1678" x="2454275" y="2911475"/>
          <p14:tracePt t="1694" x="2492375" y="2911475"/>
          <p14:tracePt t="1711" x="2530475" y="2911475"/>
          <p14:tracePt t="1728" x="2613025" y="2933700"/>
          <p14:tracePt t="1744" x="2689225" y="2971800"/>
          <p14:tracePt t="1761" x="2865438" y="3048000"/>
          <p14:tracePt t="1778" x="3162300" y="3154363"/>
          <p14:tracePt t="1795" x="3336925" y="3200400"/>
          <p14:tracePt t="1811" x="3535363" y="3208338"/>
          <p14:tracePt t="1828" x="3665538" y="3208338"/>
          <p14:tracePt t="1845" x="3749675" y="3208338"/>
          <p14:tracePt t="1861" x="3787775" y="3208338"/>
          <p14:tracePt t="1919" x="3794125" y="3208338"/>
          <p14:tracePt t="1926" x="3802063" y="3208338"/>
          <p14:tracePt t="1935" x="3832225" y="3184525"/>
          <p14:tracePt t="1945" x="3848100" y="3184525"/>
          <p14:tracePt t="1961" x="3940175" y="3162300"/>
          <p14:tracePt t="1978" x="4084638" y="3154363"/>
          <p14:tracePt t="1995" x="4244975" y="3154363"/>
          <p14:tracePt t="2011" x="4365625" y="3154363"/>
          <p14:tracePt t="2028" x="4411663" y="3154363"/>
          <p14:tracePt t="2718" x="4389438" y="3154363"/>
          <p14:tracePt t="2726" x="4335463" y="3170238"/>
          <p14:tracePt t="2734" x="4267200" y="3230563"/>
          <p14:tracePt t="2745" x="4191000" y="3268663"/>
          <p14:tracePt t="2762" x="4046538" y="3352800"/>
          <p14:tracePt t="2778" x="3908425" y="3413125"/>
          <p14:tracePt t="2795" x="3787775" y="3429000"/>
          <p14:tracePt t="2812" x="3741738" y="3436938"/>
          <p14:tracePt t="2828" x="3673475" y="3459163"/>
          <p14:tracePt t="2845" x="3513138" y="3521075"/>
          <p14:tracePt t="2861" x="3375025" y="3565525"/>
          <p14:tracePt t="2878" x="3200400" y="3611563"/>
          <p14:tracePt t="2894" x="3009900" y="3665538"/>
          <p14:tracePt t="2911" x="2849563" y="3695700"/>
          <p14:tracePt t="2928" x="2751138" y="3703638"/>
          <p14:tracePt t="2945" x="2713038" y="3703638"/>
          <p14:tracePt t="3007" x="2705100" y="3703638"/>
          <p14:tracePt t="3014" x="2705100" y="3695700"/>
          <p14:tracePt t="3023" x="2689225" y="3657600"/>
          <p14:tracePt t="3030" x="2674938" y="3611563"/>
          <p14:tracePt t="3046" x="2667000" y="3565525"/>
          <p14:tracePt t="3062" x="2644775" y="3497263"/>
          <p14:tracePt t="3078" x="2636838" y="3451225"/>
          <p14:tracePt t="3095" x="2606675" y="3406775"/>
          <p14:tracePt t="3199" x="2590800" y="3406775"/>
          <p14:tracePt t="3206" x="2582863" y="3444875"/>
          <p14:tracePt t="3214" x="2574925" y="3467100"/>
          <p14:tracePt t="3228" x="2568575" y="3513138"/>
          <p14:tracePt t="3245" x="2552700" y="3559175"/>
          <p14:tracePt t="3310" x="2552700" y="3527425"/>
          <p14:tracePt t="3319" x="2552700" y="3497263"/>
          <p14:tracePt t="3328" x="2552700" y="3482975"/>
          <p14:tracePt t="3345" x="2560638" y="3413125"/>
          <p14:tracePt t="3362" x="2568575" y="3390900"/>
          <p14:tracePt t="3422" x="2574925" y="3390900"/>
          <p14:tracePt t="3430" x="2590800" y="3421063"/>
          <p14:tracePt t="3439" x="2613025" y="3489325"/>
          <p14:tracePt t="3447" x="2628900" y="3551238"/>
          <p14:tracePt t="3461" x="2659063" y="3657600"/>
          <p14:tracePt t="3478" x="2674938" y="3687763"/>
          <p14:tracePt t="3495" x="2674938" y="3695700"/>
          <p14:tracePt t="3528" x="2682875" y="3695700"/>
          <p14:tracePt t="3545" x="2720975" y="3611563"/>
          <p14:tracePt t="3562" x="2759075" y="3521075"/>
          <p14:tracePt t="3578" x="2811463" y="3436938"/>
          <p14:tracePt t="3595" x="2827338" y="3413125"/>
          <p14:tracePt t="3654" x="2827338" y="3436938"/>
          <p14:tracePt t="3662" x="2835275" y="3482975"/>
          <p14:tracePt t="3670" x="2841625" y="3505200"/>
          <p14:tracePt t="3678" x="2849563" y="3551238"/>
          <p14:tracePt t="3695" x="2857500" y="3565525"/>
          <p14:tracePt t="3894" x="2865438" y="3565525"/>
          <p14:tracePt t="3903" x="2879725" y="3565525"/>
          <p14:tracePt t="3912" x="2903538" y="3573463"/>
          <p14:tracePt t="3929" x="2955925" y="3597275"/>
          <p14:tracePt t="3945" x="3025775" y="3603625"/>
          <p14:tracePt t="3962" x="3124200" y="3635375"/>
          <p14:tracePt t="3979" x="3268663" y="3641725"/>
          <p14:tracePt t="3995" x="3292475" y="3649663"/>
          <p14:tracePt t="4012" x="3336925" y="3635375"/>
          <p14:tracePt t="4222" x="3360738" y="3619500"/>
          <p14:tracePt t="4230" x="3375025" y="3611563"/>
          <p14:tracePt t="4246" x="3406775" y="3581400"/>
          <p14:tracePt t="4262" x="3451225" y="3543300"/>
          <p14:tracePt t="4279" x="3467100" y="3527425"/>
          <p14:tracePt t="4295" x="3475038" y="3521075"/>
          <p14:tracePt t="4312" x="3475038" y="3505200"/>
          <p14:tracePt t="4329" x="3475038" y="3482975"/>
          <p14:tracePt t="4346" x="3475038" y="3475038"/>
          <p14:tracePt t="4362" x="3475038" y="3444875"/>
          <p14:tracePt t="4379" x="3475038" y="3429000"/>
          <p14:tracePt t="4479" x="3475038" y="3413125"/>
          <p14:tracePt t="4486" x="3475038" y="3406775"/>
          <p14:tracePt t="4503" x="3475038" y="3382963"/>
          <p14:tracePt t="4512" x="3482975" y="3375025"/>
          <p14:tracePt t="4529" x="3482975" y="3368675"/>
          <p14:tracePt t="4546" x="3497263" y="3352800"/>
          <p14:tracePt t="4686" x="3475038" y="3382963"/>
          <p14:tracePt t="4694" x="3444875" y="3421063"/>
          <p14:tracePt t="4702" x="3429000" y="3444875"/>
          <p14:tracePt t="4712" x="3413125" y="3482975"/>
          <p14:tracePt t="4729" x="3368675" y="3573463"/>
          <p14:tracePt t="4745" x="3336925" y="3641725"/>
          <p14:tracePt t="4762" x="3322638" y="3673475"/>
          <p14:tracePt t="4779" x="3314700" y="3687763"/>
          <p14:tracePt t="4812" x="3314700" y="3695700"/>
          <p14:tracePt t="4838" x="3314700" y="3711575"/>
          <p14:tracePt t="4846" x="3314700" y="3717925"/>
          <p14:tracePt t="4862" x="3330575" y="3725863"/>
          <p14:tracePt t="4879" x="3360738" y="3749675"/>
          <p14:tracePt t="4895" x="3382963" y="3749675"/>
          <p14:tracePt t="4912" x="3398838" y="3749675"/>
          <p14:tracePt t="4982" x="3406775" y="3756025"/>
          <p14:tracePt t="4998" x="3406775" y="3763963"/>
          <p14:tracePt t="5006" x="3413125" y="3810000"/>
          <p14:tracePt t="5014" x="3429000" y="3840163"/>
          <p14:tracePt t="5029" x="3436938" y="3870325"/>
          <p14:tracePt t="5045" x="3444875" y="3878263"/>
          <p14:tracePt t="5166" x="3451225" y="3878263"/>
          <p14:tracePt t="5174" x="3451225" y="3870325"/>
          <p14:tracePt t="5230" x="3459163" y="3863975"/>
          <p14:tracePt t="5239" x="3467100" y="3863975"/>
          <p14:tracePt t="5247" x="3475038" y="3856038"/>
          <p14:tracePt t="5262" x="3505200" y="3848100"/>
          <p14:tracePt t="5279" x="3527425" y="3848100"/>
          <p14:tracePt t="5296" x="3543300" y="3840163"/>
          <p14:tracePt t="5599" x="3573463" y="3817938"/>
          <p14:tracePt t="5607" x="3619500" y="3794125"/>
          <p14:tracePt t="5614" x="3665538" y="3771900"/>
          <p14:tracePt t="5630" x="3749675" y="3733800"/>
          <p14:tracePt t="5646" x="3848100" y="3703638"/>
          <p14:tracePt t="5663" x="3902075" y="3679825"/>
          <p14:tracePt t="5679" x="3908425" y="3679825"/>
          <p14:tracePt t="5734" x="3908425" y="3673475"/>
          <p14:tracePt t="5767" x="3908425" y="3657600"/>
          <p14:tracePt t="5774" x="3908425" y="3649663"/>
          <p14:tracePt t="5910" x="3908425" y="3673475"/>
          <p14:tracePt t="5918" x="3908425" y="3703638"/>
          <p14:tracePt t="5943" x="3908425" y="3733800"/>
          <p14:tracePt t="5975" x="3908425" y="3749675"/>
          <p14:tracePt t="6015" x="3902075" y="3749675"/>
          <p14:tracePt t="6046" x="3894138" y="3749675"/>
          <p14:tracePt t="6103" x="3894138" y="3733800"/>
          <p14:tracePt t="6119" x="3894138" y="3717925"/>
          <p14:tracePt t="6143" x="3894138" y="3711575"/>
          <p14:tracePt t="6151" x="3894138" y="3703638"/>
          <p14:tracePt t="6391" x="3894138" y="3695700"/>
          <p14:tracePt t="6398" x="3908425" y="3673475"/>
          <p14:tracePt t="6414" x="3962400" y="3619500"/>
          <p14:tracePt t="6430" x="3970338" y="3603625"/>
          <p14:tracePt t="6446" x="4022725" y="3513138"/>
          <p14:tracePt t="6463" x="4038600" y="3467100"/>
          <p14:tracePt t="6480" x="4038600" y="3459163"/>
          <p14:tracePt t="6527" x="4038600" y="3444875"/>
          <p14:tracePt t="7031" x="4038600" y="3475038"/>
          <p14:tracePt t="7038" x="4054475" y="3527425"/>
          <p14:tracePt t="7047" x="4060825" y="3573463"/>
          <p14:tracePt t="7063" x="4068763" y="3619500"/>
          <p14:tracePt t="7080" x="4092575" y="3665538"/>
          <p14:tracePt t="7096" x="4114800" y="3695700"/>
          <p14:tracePt t="7113" x="4114800" y="3703638"/>
          <p14:tracePt t="7174" x="4122738" y="3703638"/>
          <p14:tracePt t="7182" x="4130675" y="3703638"/>
          <p14:tracePt t="7196" x="4137025" y="3703638"/>
          <p14:tracePt t="7214" x="4191000" y="3703638"/>
          <p14:tracePt t="7230" x="4244975" y="3695700"/>
          <p14:tracePt t="7246" x="4289425" y="3687763"/>
          <p14:tracePt t="7263" x="4335463" y="3687763"/>
          <p14:tracePt t="7280" x="4343400" y="3679825"/>
          <p14:tracePt t="7297" x="4359275" y="3673475"/>
          <p14:tracePt t="7330" x="4365625" y="3665538"/>
          <p14:tracePt t="7359" x="4365625" y="3649663"/>
          <p14:tracePt t="7366" x="4365625" y="3641725"/>
          <p14:tracePt t="7380" x="4373563" y="3635375"/>
          <p14:tracePt t="7397" x="4381500" y="3611563"/>
          <p14:tracePt t="7413" x="4397375" y="3589338"/>
          <p14:tracePt t="7430" x="4427538" y="3551238"/>
          <p14:tracePt t="7447" x="4449763" y="3527425"/>
          <p14:tracePt t="7463" x="4487863" y="3505200"/>
          <p14:tracePt t="7480" x="4511675" y="3497263"/>
          <p14:tracePt t="7497" x="4518025" y="3489325"/>
          <p14:tracePt t="7513" x="4525963" y="3489325"/>
          <p14:tracePt t="7530" x="4549775" y="3489325"/>
          <p14:tracePt t="7547" x="4572000" y="3489325"/>
          <p14:tracePt t="7563" x="4602163" y="3489325"/>
          <p14:tracePt t="7580" x="4632325" y="3497263"/>
          <p14:tracePt t="7597" x="4656138" y="3513138"/>
          <p14:tracePt t="7613" x="4678363" y="3513138"/>
          <p14:tracePt t="7911" x="4686300" y="3521075"/>
          <p14:tracePt t="7918" x="4694238" y="3521075"/>
          <p14:tracePt t="7930" x="4708525" y="3527425"/>
          <p14:tracePt t="7947" x="4740275" y="3535363"/>
          <p14:tracePt t="7964" x="4816475" y="3559175"/>
          <p14:tracePt t="7980" x="4822825" y="3559175"/>
          <p14:tracePt t="8750" x="4808538" y="3559175"/>
          <p14:tracePt t="8759" x="4784725" y="3559175"/>
          <p14:tracePt t="8766" x="4770438" y="3559175"/>
          <p14:tracePt t="8780" x="4746625" y="3559175"/>
          <p14:tracePt t="8798" x="4694238" y="3559175"/>
          <p14:tracePt t="8814" x="4664075" y="3559175"/>
          <p14:tracePt t="8830" x="4640263" y="3559175"/>
          <p14:tracePt t="8847" x="4587875" y="3559175"/>
          <p14:tracePt t="8864" x="4511675" y="3581400"/>
          <p14:tracePt t="8881" x="4403725" y="3619500"/>
          <p14:tracePt t="8897" x="4275138" y="3679825"/>
          <p14:tracePt t="8914" x="4160838" y="3717925"/>
          <p14:tracePt t="8931" x="4046538" y="3756025"/>
          <p14:tracePt t="8947" x="3984625" y="3787775"/>
          <p14:tracePt t="8964" x="3946525" y="3810000"/>
          <p14:tracePt t="8981" x="3932238" y="3810000"/>
          <p14:tracePt t="8997" x="3924300" y="3810000"/>
          <p14:tracePt t="9014" x="3902075" y="3817938"/>
          <p14:tracePt t="9031" x="3840163" y="3840163"/>
          <p14:tracePt t="9047" x="3756025" y="3848100"/>
          <p14:tracePt t="9064" x="3627438" y="3886200"/>
          <p14:tracePt t="9081" x="3475038" y="3908425"/>
          <p14:tracePt t="9097" x="3322638" y="3924300"/>
          <p14:tracePt t="9114" x="3208338" y="3946525"/>
          <p14:tracePt t="9130" x="3154363" y="3946525"/>
          <p14:tracePt t="9147" x="3124200" y="3946525"/>
          <p14:tracePt t="9164" x="3116263" y="3946525"/>
          <p14:tracePt t="9180" x="3094038" y="3946525"/>
          <p14:tracePt t="9183" x="3070225" y="3940175"/>
          <p14:tracePt t="9197" x="2987675" y="3902075"/>
          <p14:tracePt t="9214" x="2911475" y="3863975"/>
          <p14:tracePt t="9230" x="2811463" y="3832225"/>
          <p14:tracePt t="9247" x="2765425" y="3802063"/>
          <p14:tracePt t="9264" x="2743200" y="3794125"/>
          <p14:tracePt t="9280" x="2743200" y="3787775"/>
          <p14:tracePt t="9297" x="2735263" y="3763963"/>
          <p14:tracePt t="9314" x="2727325" y="3733800"/>
          <p14:tracePt t="9347" x="2720975" y="3673475"/>
          <p14:tracePt t="9364" x="2720975" y="3627438"/>
          <p14:tracePt t="9380" x="2720975" y="3565525"/>
          <p14:tracePt t="9397" x="2720975" y="3489325"/>
          <p14:tracePt t="9414" x="2743200" y="3421063"/>
          <p14:tracePt t="9430" x="2765425" y="3390900"/>
          <p14:tracePt t="9447" x="2797175" y="3344863"/>
          <p14:tracePt t="9464" x="2827338" y="3322638"/>
          <p14:tracePt t="9480" x="2873375" y="3284538"/>
          <p14:tracePt t="9497" x="2933700" y="3238500"/>
          <p14:tracePt t="9514" x="2987675" y="3200400"/>
          <p14:tracePt t="9531" x="3032125" y="3162300"/>
          <p14:tracePt t="9547" x="3055938" y="3140075"/>
          <p14:tracePt t="9647" x="3048000" y="3124200"/>
          <p14:tracePt t="9655" x="3009900" y="3124200"/>
          <p14:tracePt t="9664" x="2963863" y="3116263"/>
          <p14:tracePt t="9681" x="2841625" y="3086100"/>
          <p14:tracePt t="9697" x="2628900" y="3070225"/>
          <p14:tracePt t="9714" x="2217738" y="3070225"/>
          <p14:tracePt t="9731" x="1882775" y="3070225"/>
          <p14:tracePt t="9748" x="1660525" y="3070225"/>
          <p14:tracePt t="9764" x="1577975" y="3070225"/>
          <p14:tracePt t="9806" x="1570038" y="3070225"/>
          <p14:tracePt t="9823" x="1600200" y="3070225"/>
          <p14:tracePt t="9831" x="1646238" y="3070225"/>
          <p14:tracePt t="9848" x="1782763" y="3070225"/>
          <p14:tracePt t="9864" x="2035175" y="3070225"/>
          <p14:tracePt t="9881" x="2346325" y="3070225"/>
          <p14:tracePt t="9898" x="2582863" y="3070225"/>
          <p14:tracePt t="9914" x="2674938" y="3070225"/>
          <p14:tracePt t="9958" x="2636838" y="3070225"/>
          <p14:tracePt t="9966" x="2598738" y="3070225"/>
          <p14:tracePt t="9982" x="2476500" y="3116263"/>
          <p14:tracePt t="9998" x="2362200" y="3146425"/>
          <p14:tracePt t="10014" x="2247900" y="3178175"/>
          <p14:tracePt t="10031" x="2193925" y="3178175"/>
          <p14:tracePt t="10070" x="2201863" y="3178175"/>
          <p14:tracePt t="10080" x="2293938" y="3200400"/>
          <p14:tracePt t="10097" x="2552700" y="3230563"/>
          <p14:tracePt t="10114" x="3009900" y="3230563"/>
          <p14:tracePt t="10131" x="3398838" y="3230563"/>
          <p14:tracePt t="10148" x="3641725" y="3230563"/>
          <p14:tracePt t="10164" x="3657600" y="3230563"/>
          <p14:tracePt t="10191" x="3635375" y="3230563"/>
          <p14:tracePt t="10198" x="3551238" y="3208338"/>
          <p14:tracePt t="10214" x="3413125" y="3170238"/>
          <p14:tracePt t="10231" x="3200400" y="3170238"/>
          <p14:tracePt t="10248" x="2987675" y="3162300"/>
          <p14:tracePt t="10264" x="2917825" y="3146425"/>
          <p14:tracePt t="10311" x="2911475" y="3146425"/>
          <p14:tracePt t="10318" x="2917825" y="3140075"/>
          <p14:tracePt t="10331" x="2963863" y="3140075"/>
          <p14:tracePt t="10348" x="3063875" y="3154363"/>
          <p14:tracePt t="10364" x="3124200" y="3170238"/>
          <p14:tracePt t="10381" x="3154363" y="3170238"/>
          <p14:tracePt t="18255" x="3154363" y="3192463"/>
          <p14:tracePt t="18262" x="3154363" y="3292475"/>
          <p14:tracePt t="18270" x="3154363" y="3368675"/>
          <p14:tracePt t="18284" x="3154363" y="3421063"/>
          <p14:tracePt t="18301" x="3154363" y="3597275"/>
          <p14:tracePt t="18317" x="3154363" y="3749675"/>
          <p14:tracePt t="18334" x="3154363" y="3984625"/>
          <p14:tracePt t="18351" x="3162300" y="4098925"/>
          <p14:tracePt t="18367" x="3178175" y="4206875"/>
          <p14:tracePt t="18384" x="3192463" y="4283075"/>
          <p14:tracePt t="18401" x="3192463" y="4297363"/>
          <p14:tracePt t="18478" x="3200400" y="4321175"/>
          <p14:tracePt t="18486" x="3216275" y="4381500"/>
          <p14:tracePt t="18494" x="3238500" y="4427538"/>
          <p14:tracePt t="18502" x="3268663" y="4479925"/>
          <p14:tracePt t="18518" x="3322638" y="4640263"/>
          <p14:tracePt t="18534" x="3406775" y="4762500"/>
          <p14:tracePt t="18551" x="3475038" y="4838700"/>
          <p14:tracePt t="18567" x="3489325" y="4838700"/>
          <p14:tracePt t="18623" x="3513138" y="4800600"/>
          <p14:tracePt t="18631" x="3543300" y="4716463"/>
          <p14:tracePt t="18638" x="3551238" y="4648200"/>
          <p14:tracePt t="18651" x="3559175" y="4594225"/>
          <p14:tracePt t="18667" x="3581400" y="4473575"/>
          <p14:tracePt t="18684" x="3603625" y="4403725"/>
          <p14:tracePt t="18701" x="3619500" y="4359275"/>
          <p14:tracePt t="18718" x="3641725" y="4321175"/>
          <p14:tracePt t="18735" x="3641725" y="4305300"/>
          <p14:tracePt t="18814" x="3657600" y="4297363"/>
          <p14:tracePt t="18822" x="3673475" y="4297363"/>
          <p14:tracePt t="18834" x="3703638" y="4297363"/>
          <p14:tracePt t="18851" x="3810000" y="4343400"/>
          <p14:tracePt t="18868" x="3970338" y="4427538"/>
          <p14:tracePt t="18884" x="4106863" y="4465638"/>
          <p14:tracePt t="18902" x="4198938" y="4473575"/>
          <p14:tracePt t="18973" x="4152900" y="4473575"/>
          <p14:tracePt t="18981" x="4098925" y="4473575"/>
          <p14:tracePt t="18989" x="4038600" y="4457700"/>
          <p14:tracePt t="19000" x="3970338" y="4435475"/>
          <p14:tracePt t="19017" x="3810000" y="4411663"/>
          <p14:tracePt t="19034" x="3611563" y="4411663"/>
          <p14:tracePt t="19050" x="3589338" y="4411663"/>
          <p14:tracePt t="19084" x="3619500" y="4427538"/>
          <p14:tracePt t="19100" x="3717925" y="4465638"/>
          <p14:tracePt t="19117" x="3794125" y="4479925"/>
          <p14:tracePt t="19207" x="3787775" y="4479925"/>
          <p14:tracePt t="19215" x="3756025" y="4479925"/>
          <p14:tracePt t="19222" x="3725863" y="4479925"/>
          <p14:tracePt t="19234" x="3695700" y="4473575"/>
          <p14:tracePt t="19251" x="3657600" y="4457700"/>
          <p14:tracePt t="19310" x="3649663" y="4449763"/>
          <p14:tracePt t="19326" x="3657600" y="4449763"/>
          <p14:tracePt t="19334" x="3665538" y="4449763"/>
          <p14:tracePt t="19350" x="3687763" y="4449763"/>
          <p14:tracePt t="19358" x="3695700" y="4449763"/>
          <p14:tracePt t="19367" x="3711575" y="4449763"/>
          <p14:tracePt t="19384" x="3749675" y="4449763"/>
          <p14:tracePt t="19401" x="3794125" y="4449763"/>
          <p14:tracePt t="19417" x="3856038" y="4449763"/>
          <p14:tracePt t="19434" x="3908425" y="4449763"/>
          <p14:tracePt t="19451" x="3954463" y="4457700"/>
          <p14:tracePt t="19467" x="3992563" y="4457700"/>
          <p14:tracePt t="19484" x="4000500" y="4457700"/>
          <p14:tracePt t="20518" x="3970338" y="4441825"/>
          <p14:tracePt t="20526" x="3908425" y="4335463"/>
          <p14:tracePt t="20534" x="3856038" y="4213225"/>
          <p14:tracePt t="20551" x="3787775" y="4122738"/>
          <p14:tracePt t="20568" x="3749675" y="4054475"/>
          <p14:tracePt t="20584" x="3711575" y="3970338"/>
          <p14:tracePt t="20601" x="3679825" y="3878263"/>
          <p14:tracePt t="20618" x="3679825" y="3825875"/>
          <p14:tracePt t="20634" x="3657600" y="3763963"/>
          <p14:tracePt t="20651" x="3649663" y="3733800"/>
          <p14:tracePt t="20668" x="3627438" y="3695700"/>
          <p14:tracePt t="20685" x="3619500" y="3679825"/>
          <p14:tracePt t="20701" x="3611563" y="3641725"/>
          <p14:tracePt t="20718" x="3611563" y="3635375"/>
          <p14:tracePt t="20734" x="3597275" y="3603625"/>
          <p14:tracePt t="20863" x="3597275" y="3597275"/>
          <p14:tracePt t="20870" x="3597275" y="3589338"/>
          <p14:tracePt t="20886" x="3573463" y="3559175"/>
          <p14:tracePt t="20902" x="3565525" y="3551238"/>
          <p14:tracePt t="20918" x="3543300" y="3513138"/>
          <p14:tracePt t="20935" x="3535363" y="3497263"/>
          <p14:tracePt t="20952" x="3513138" y="3475038"/>
          <p14:tracePt t="20998" x="3513138" y="3467100"/>
          <p14:tracePt t="21006" x="3497263" y="3459163"/>
          <p14:tracePt t="21019" x="3489325" y="3451225"/>
          <p14:tracePt t="21035" x="3459163" y="3444875"/>
          <p14:tracePt t="21052" x="3421063" y="3444875"/>
          <p14:tracePt t="21068" x="3406775" y="3444875"/>
          <p14:tracePt t="21086" x="3382963" y="3444875"/>
          <p14:tracePt t="21102" x="3322638" y="3489325"/>
          <p14:tracePt t="21118" x="3284538" y="3565525"/>
          <p14:tracePt t="21135" x="3260725" y="3649663"/>
          <p14:tracePt t="21152" x="3260725" y="3703638"/>
          <p14:tracePt t="21168" x="3268663" y="3733800"/>
          <p14:tracePt t="21185" x="3298825" y="3733800"/>
          <p14:tracePt t="21202" x="3330575" y="3733800"/>
          <p14:tracePt t="21218" x="3352800" y="3733800"/>
          <p14:tracePt t="21222" x="3382963" y="3733800"/>
          <p14:tracePt t="21235" x="3390900" y="3711575"/>
          <p14:tracePt t="21252" x="3406775" y="3635375"/>
          <p14:tracePt t="21268" x="3413125" y="3589338"/>
          <p14:tracePt t="21285" x="3413125" y="3565525"/>
          <p14:tracePt t="21302" x="3413125" y="3551238"/>
          <p14:tracePt t="21318" x="3406775" y="3551238"/>
          <p14:tracePt t="21335" x="3382963" y="3551238"/>
          <p14:tracePt t="21352" x="3344863" y="3581400"/>
          <p14:tracePt t="21368" x="3330575" y="3695700"/>
          <p14:tracePt t="21385" x="3314700" y="3848100"/>
          <p14:tracePt t="21402" x="3352800" y="3940175"/>
          <p14:tracePt t="21418" x="3382963" y="3954463"/>
          <p14:tracePt t="21435" x="3444875" y="3954463"/>
          <p14:tracePt t="21452" x="3551238" y="3902075"/>
          <p14:tracePt t="21468" x="3581400" y="3810000"/>
          <p14:tracePt t="21486" x="3597275" y="3695700"/>
          <p14:tracePt t="21502" x="3597275" y="3619500"/>
          <p14:tracePt t="21518" x="3559175" y="3597275"/>
          <p14:tracePt t="21535" x="3513138" y="3573463"/>
          <p14:tracePt t="21552" x="3475038" y="3573463"/>
          <p14:tracePt t="21568" x="3390900" y="3581400"/>
          <p14:tracePt t="21585" x="3254375" y="3657600"/>
          <p14:tracePt t="21602" x="3170238" y="3741738"/>
          <p14:tracePt t="21618" x="3146425" y="3779838"/>
          <p14:tracePt t="21652" x="3162300" y="3779838"/>
          <p14:tracePt t="21669" x="3254375" y="3787775"/>
          <p14:tracePt t="21685" x="3444875" y="3703638"/>
          <p14:tracePt t="21702" x="3527425" y="3611563"/>
          <p14:tracePt t="21719" x="3559175" y="3573463"/>
          <p14:tracePt t="21743" x="3559175" y="3565525"/>
          <p14:tracePt t="21759" x="3559175" y="3559175"/>
          <p14:tracePt t="21769" x="3535363" y="3543300"/>
          <p14:tracePt t="21785" x="3459163" y="3527425"/>
          <p14:tracePt t="21802" x="3398838" y="3521075"/>
          <p14:tracePt t="21819" x="3260725" y="3535363"/>
          <p14:tracePt t="21835" x="3216275" y="3559175"/>
          <p14:tracePt t="21852" x="3208338" y="3565525"/>
          <p14:tracePt t="21869" x="3200400" y="3573463"/>
          <p14:tracePt t="21886" x="3208338" y="3581400"/>
          <p14:tracePt t="21902" x="3284538" y="3603625"/>
          <p14:tracePt t="21919" x="3344863" y="3603625"/>
          <p14:tracePt t="21935" x="3436938" y="3603625"/>
          <p14:tracePt t="21952" x="3475038" y="3581400"/>
          <p14:tracePt t="21969" x="3482975" y="3581400"/>
          <p14:tracePt t="21985" x="3482975" y="3565525"/>
          <p14:tracePt t="22002" x="3482975" y="3559175"/>
          <p14:tracePt t="22019" x="3475038" y="3543300"/>
          <p14:tracePt t="22035" x="3444875" y="3543300"/>
          <p14:tracePt t="22052" x="3421063" y="3535363"/>
          <p14:tracePt t="22069" x="3390900" y="3535363"/>
          <p14:tracePt t="23174" x="3390900" y="3527425"/>
          <p14:tracePt t="23182" x="3390900" y="3513138"/>
          <p14:tracePt t="23190" x="3390900" y="3505200"/>
          <p14:tracePt t="23215" x="3390900" y="3482975"/>
          <p14:tracePt t="23222" x="3390900" y="3475038"/>
          <p14:tracePt t="23236" x="3398838" y="3467100"/>
          <p14:tracePt t="23252" x="3398838" y="3444875"/>
          <p14:tracePt t="23270" x="3398838" y="3390900"/>
          <p14:tracePt t="23286" x="3406775" y="3360738"/>
          <p14:tracePt t="23302" x="3406775" y="3344863"/>
          <p14:tracePt t="23319" x="3413125" y="3336925"/>
          <p14:tracePt t="23399" x="3421063" y="3330575"/>
          <p14:tracePt t="23407" x="3429000" y="3314700"/>
          <p14:tracePt t="23438" x="3429000" y="3298825"/>
          <p14:tracePt t="23470" x="3429000" y="3292475"/>
          <p14:tracePt t="23734" x="3421063" y="3322638"/>
          <p14:tracePt t="23742" x="3398838" y="3375025"/>
          <p14:tracePt t="23753" x="3375025" y="3429000"/>
          <p14:tracePt t="23769" x="3322638" y="3565525"/>
          <p14:tracePt t="23786" x="3284538" y="3673475"/>
          <p14:tracePt t="23803" x="3268663" y="3741738"/>
          <p14:tracePt t="23819" x="3260725" y="3771900"/>
          <p14:tracePt t="24046" x="3268663" y="3763963"/>
          <p14:tracePt t="24054" x="3284538" y="3741738"/>
          <p14:tracePt t="24062" x="3314700" y="3717925"/>
          <p14:tracePt t="24071" x="3336925" y="3695700"/>
          <p14:tracePt t="24086" x="3375025" y="3657600"/>
          <p14:tracePt t="24103" x="3390900" y="3635375"/>
          <p14:tracePt t="24119" x="3398838" y="3619500"/>
          <p14:tracePt t="24263" x="3413125" y="3619500"/>
          <p14:tracePt t="24271" x="3421063" y="3619500"/>
          <p14:tracePt t="24278" x="3429000" y="3619500"/>
          <p14:tracePt t="24287" x="3436938" y="3619500"/>
          <p14:tracePt t="24303" x="3467100" y="3619500"/>
          <p14:tracePt t="24350" x="3475038" y="3619500"/>
          <p14:tracePt t="24382" x="3475038" y="3627438"/>
          <p14:tracePt t="24390" x="3475038" y="3687763"/>
          <p14:tracePt t="24403" x="3475038" y="3741738"/>
          <p14:tracePt t="24419" x="3475038" y="3863975"/>
          <p14:tracePt t="24436" x="3475038" y="3940175"/>
          <p14:tracePt t="24454" x="3467100" y="4000500"/>
          <p14:tracePt t="24558" x="3482975" y="4000500"/>
          <p14:tracePt t="24566" x="3489325" y="3992563"/>
          <p14:tracePt t="24574" x="3521075" y="3970338"/>
          <p14:tracePt t="24586" x="3535363" y="3954463"/>
          <p14:tracePt t="24603" x="3589338" y="3916363"/>
          <p14:tracePt t="24620" x="3627438" y="3886200"/>
          <p14:tracePt t="24636" x="3635375" y="3878263"/>
          <p14:tracePt t="24727" x="3641725" y="3878263"/>
          <p14:tracePt t="24734" x="3657600" y="3878263"/>
          <p14:tracePt t="24743" x="3665538" y="3878263"/>
          <p14:tracePt t="24753" x="3673475" y="3878263"/>
          <p14:tracePt t="24769" x="3695700" y="3878263"/>
          <p14:tracePt t="24786" x="3756025" y="3886200"/>
          <p14:tracePt t="24803" x="3779838" y="3894138"/>
          <p14:tracePt t="24819" x="3787775" y="3894138"/>
          <p14:tracePt t="24836" x="3825875" y="3908425"/>
          <p14:tracePt t="24853" x="3840163" y="3916363"/>
          <p14:tracePt t="24894" x="3848100" y="3916363"/>
          <p14:tracePt t="24903" x="3863975" y="3916363"/>
          <p14:tracePt t="24919" x="3924300" y="3916363"/>
          <p14:tracePt t="24936" x="4038600" y="3916363"/>
          <p14:tracePt t="24953" x="4098925" y="3916363"/>
          <p14:tracePt t="24970" x="4237038" y="3916363"/>
          <p14:tracePt t="25647" x="4237038" y="3924300"/>
          <p14:tracePt t="25654" x="4229100" y="3954463"/>
          <p14:tracePt t="25662" x="4213225" y="3970338"/>
          <p14:tracePt t="25694" x="4206875" y="3984625"/>
          <p14:tracePt t="25759" x="4206875" y="3992563"/>
          <p14:tracePt t="25766" x="4198938" y="3992563"/>
          <p14:tracePt t="25774" x="4191000" y="3992563"/>
          <p14:tracePt t="25787" x="4183063" y="3992563"/>
          <p14:tracePt t="25803" x="4168775" y="3992563"/>
          <p14:tracePt t="25820" x="4160838" y="3992563"/>
          <p14:tracePt t="26671" x="4160838" y="3978275"/>
          <p14:tracePt t="26678" x="4160838" y="3932238"/>
          <p14:tracePt t="26687" x="4191000" y="3794125"/>
          <p14:tracePt t="26704" x="4229100" y="3703638"/>
          <p14:tracePt t="26737" x="4275138" y="3597275"/>
          <p14:tracePt t="26754" x="4313238" y="3535363"/>
          <p14:tracePt t="26774" x="4321175" y="3505200"/>
          <p14:tracePt t="26787" x="4335463" y="3444875"/>
          <p14:tracePt t="26804" x="4343400" y="3398838"/>
          <p14:tracePt t="26820" x="4351338" y="3382963"/>
          <p14:tracePt t="26837" x="4397375" y="3292475"/>
          <p14:tracePt t="26854" x="4403725" y="3284538"/>
          <p14:tracePt t="26871" x="4419600" y="3254375"/>
          <p14:tracePt t="26919" x="4427538" y="3246438"/>
          <p14:tracePt t="26943" x="4441825" y="3246438"/>
          <p14:tracePt t="26951" x="4465638" y="3246438"/>
          <p14:tracePt t="26958" x="4473575" y="3246438"/>
          <p14:tracePt t="26971" x="4495800" y="3246438"/>
          <p14:tracePt t="26987" x="4549775" y="3246438"/>
          <p14:tracePt t="27004" x="4602163" y="3246438"/>
          <p14:tracePt t="27020" x="4640263" y="3246438"/>
          <p14:tracePt t="27086" x="4656138" y="3246438"/>
          <p14:tracePt t="27094" x="4664075" y="3254375"/>
          <p14:tracePt t="27110" x="4678363" y="3254375"/>
          <p14:tracePt t="27120" x="4686300" y="3254375"/>
          <p14:tracePt t="27137" x="4702175" y="3268663"/>
          <p14:tracePt t="27231" x="4708525" y="3268663"/>
          <p14:tracePt t="27279" x="4716463" y="3276600"/>
          <p14:tracePt t="27439" x="4702175" y="3276600"/>
          <p14:tracePt t="27446" x="4664075" y="3276600"/>
          <p14:tracePt t="27455" x="4632325" y="3276600"/>
          <p14:tracePt t="27471" x="4549775" y="3254375"/>
          <p14:tracePt t="27487" x="4479925" y="3230563"/>
          <p14:tracePt t="27504" x="4427538" y="3230563"/>
          <p14:tracePt t="27521" x="4335463" y="3222625"/>
          <p14:tracePt t="27537" x="4229100" y="3238500"/>
          <p14:tracePt t="27554" x="4137025" y="3246438"/>
          <p14:tracePt t="27571" x="3970338" y="3292475"/>
          <p14:tracePt t="27587" x="3825875" y="3336925"/>
          <p14:tracePt t="27604" x="3679825" y="3390900"/>
          <p14:tracePt t="27621" x="3565525" y="3444875"/>
          <p14:tracePt t="27638" x="3467100" y="3505200"/>
          <p14:tracePt t="27654" x="3451225" y="3527425"/>
          <p14:tracePt t="27671" x="3451225" y="3551238"/>
          <p14:tracePt t="27687" x="3451225" y="3619500"/>
          <p14:tracePt t="27704" x="3451225" y="3687763"/>
          <p14:tracePt t="27721" x="3451225" y="3756025"/>
          <p14:tracePt t="27737" x="3482975" y="3848100"/>
          <p14:tracePt t="27754" x="3565525" y="3946525"/>
          <p14:tracePt t="27771" x="3717925" y="4030663"/>
          <p14:tracePt t="27787" x="3978275" y="4084638"/>
          <p14:tracePt t="27804" x="4221163" y="4114800"/>
          <p14:tracePt t="27822" x="4525963" y="4114800"/>
          <p14:tracePt t="27838" x="4678363" y="4076700"/>
          <p14:tracePt t="27854" x="4784725" y="4022725"/>
          <p14:tracePt t="27871" x="4830763" y="3954463"/>
          <p14:tracePt t="27887" x="4868863" y="3832225"/>
          <p14:tracePt t="27904" x="4868863" y="3711575"/>
          <p14:tracePt t="27921" x="4868863" y="3611563"/>
          <p14:tracePt t="27938" x="4868863" y="3521075"/>
          <p14:tracePt t="27954" x="4838700" y="3436938"/>
          <p14:tracePt t="27971" x="4792663" y="3375025"/>
          <p14:tracePt t="27988" x="4740275" y="3330575"/>
          <p14:tracePt t="28004" x="4702175" y="3314700"/>
          <p14:tracePt t="28022" x="4656138" y="3298825"/>
          <p14:tracePt t="28038" x="4632325" y="3298825"/>
          <p14:tracePt t="28054" x="4625975" y="3298825"/>
          <p14:tracePt t="28071" x="4602163" y="3298825"/>
          <p14:tracePt t="28088" x="4495800" y="3352800"/>
          <p14:tracePt t="28104" x="4403725" y="3421063"/>
          <p14:tracePt t="28121" x="4305300" y="3513138"/>
          <p14:tracePt t="28137" x="4283075" y="3535363"/>
          <p14:tracePt t="28154" x="4275138" y="3535363"/>
          <p14:tracePt t="28447" x="4267200" y="3543300"/>
          <p14:tracePt t="28454" x="4244975" y="3573463"/>
          <p14:tracePt t="28462" x="4237038" y="3597275"/>
          <p14:tracePt t="28471" x="4221163" y="3627438"/>
          <p14:tracePt t="28488" x="4198938" y="3665538"/>
          <p14:tracePt t="28504" x="4198938" y="3687763"/>
          <p14:tracePt t="28521" x="4191000" y="3711575"/>
          <p14:tracePt t="28538" x="4191000" y="3717925"/>
          <p14:tracePt t="28555" x="4191000" y="3725863"/>
          <p14:tracePt t="28588" x="4191000" y="3733800"/>
          <p14:tracePt t="28604" x="4229100" y="3733800"/>
          <p14:tracePt t="28622" x="4403725" y="3741738"/>
          <p14:tracePt t="28638" x="4602163" y="3717925"/>
          <p14:tracePt t="28655" x="4740275" y="3649663"/>
          <p14:tracePt t="28671" x="4816475" y="3603625"/>
          <p14:tracePt t="28688" x="4816475" y="3581400"/>
          <p14:tracePt t="28704" x="4816475" y="3565525"/>
          <p14:tracePt t="28721" x="4808538" y="3505200"/>
          <p14:tracePt t="28738" x="4740275" y="3459163"/>
          <p14:tracePt t="28755" x="4694238" y="3444875"/>
          <p14:tracePt t="28771" x="4632325" y="3429000"/>
          <p14:tracePt t="28788" x="4602163" y="3429000"/>
          <p14:tracePt t="28804" x="4495800" y="3429000"/>
          <p14:tracePt t="28821" x="4449763" y="3429000"/>
          <p14:tracePt t="28838" x="4441825" y="3429000"/>
          <p14:tracePt t="28855" x="4435475" y="3436938"/>
          <p14:tracePt t="29055" x="4435475" y="3451225"/>
          <p14:tracePt t="29063" x="4373563" y="3497263"/>
          <p14:tracePt t="29071" x="4327525" y="3527425"/>
          <p14:tracePt t="29088" x="4198938" y="3611563"/>
          <p14:tracePt t="29104" x="4060825" y="3649663"/>
          <p14:tracePt t="29121" x="3946525" y="3649663"/>
          <p14:tracePt t="29138" x="3886200" y="3649663"/>
          <p14:tracePt t="29154" x="3878263" y="3649663"/>
          <p14:tracePt t="29255" x="3863975" y="3649663"/>
          <p14:tracePt t="29335" x="3856038" y="3657600"/>
          <p14:tracePt t="29342" x="3848100" y="3673475"/>
          <p14:tracePt t="29355" x="3832225" y="3703638"/>
          <p14:tracePt t="29371" x="3832225" y="3717925"/>
          <p14:tracePt t="29388" x="3825875" y="3725863"/>
          <p14:tracePt t="29527" x="3817938" y="3711575"/>
          <p14:tracePt t="29535" x="3810000" y="3679825"/>
          <p14:tracePt t="29542" x="3810000" y="3673475"/>
          <p14:tracePt t="29555" x="3810000" y="3665538"/>
          <p14:tracePt t="29571" x="3802063" y="3627438"/>
          <p14:tracePt t="29663" x="3802063" y="3619500"/>
          <p14:tracePt t="29671" x="3810000" y="3611563"/>
          <p14:tracePt t="29678" x="3825875" y="3603625"/>
          <p14:tracePt t="29688" x="3848100" y="3589338"/>
          <p14:tracePt t="29705" x="3908425" y="3543300"/>
          <p14:tracePt t="29722" x="4000500" y="3475038"/>
          <p14:tracePt t="29738" x="4076700" y="3398838"/>
          <p14:tracePt t="29755" x="4114800" y="3336925"/>
          <p14:tracePt t="29772" x="4122738" y="3314700"/>
          <p14:tracePt t="29887" x="4122738" y="3382963"/>
          <p14:tracePt t="29895" x="4122738" y="3444875"/>
          <p14:tracePt t="29905" x="4122738" y="3505200"/>
          <p14:tracePt t="29922" x="4130675" y="3641725"/>
          <p14:tracePt t="29938" x="4144963" y="3687763"/>
          <p14:tracePt t="30071" x="4144963" y="3679825"/>
          <p14:tracePt t="30078" x="4144963" y="3649663"/>
          <p14:tracePt t="30102" x="4144963" y="3635375"/>
          <p14:tracePt t="30215" x="4152900" y="3649663"/>
          <p14:tracePt t="30230" x="4183063" y="3711575"/>
          <p14:tracePt t="30238" x="4198938" y="3733800"/>
          <p14:tracePt t="30255" x="4213225" y="3749675"/>
          <p14:tracePt t="30311" x="4221163" y="3756025"/>
          <p14:tracePt t="30335" x="4221163" y="3733800"/>
          <p14:tracePt t="30342" x="4237038" y="3717925"/>
          <p14:tracePt t="30355" x="4237038" y="3703638"/>
          <p14:tracePt t="30372" x="4237038" y="3665538"/>
          <p14:tracePt t="30388" x="4237038" y="3641725"/>
          <p14:tracePt t="30519" x="4244975" y="3679825"/>
          <p14:tracePt t="30527" x="4244975" y="3717925"/>
          <p14:tracePt t="30538" x="4244975" y="3741738"/>
          <p14:tracePt t="30555" x="4267200" y="3810000"/>
          <p14:tracePt t="30572" x="4275138" y="3810000"/>
          <p14:tracePt t="30588" x="4275138" y="3817938"/>
          <p14:tracePt t="30631" x="4283075" y="3810000"/>
          <p14:tracePt t="30639" x="4283075" y="3763963"/>
          <p14:tracePt t="30647" x="4283075" y="3733800"/>
          <p14:tracePt t="30655" x="4283075" y="3703638"/>
          <p14:tracePt t="30672" x="4283075" y="3641725"/>
          <p14:tracePt t="30688" x="4283075" y="3581400"/>
          <p14:tracePt t="30705" x="4283075" y="3543300"/>
          <p14:tracePt t="30722" x="4283075" y="3535363"/>
          <p14:tracePt t="30806" x="4289425" y="3527425"/>
          <p14:tracePt t="30815" x="4305300" y="3527425"/>
          <p14:tracePt t="30823" x="4327525" y="3535363"/>
          <p14:tracePt t="30839" x="4359275" y="3535363"/>
          <p14:tracePt t="30855" x="4403725" y="3559175"/>
          <p14:tracePt t="30872" x="4427538" y="3559175"/>
          <p14:tracePt t="31006" x="4435475" y="3559175"/>
          <p14:tracePt t="31014" x="4449763" y="3559175"/>
          <p14:tracePt t="31023" x="4465638" y="3559175"/>
          <p14:tracePt t="31039" x="4511675" y="3559175"/>
          <p14:tracePt t="31055" x="4587875" y="3559175"/>
          <p14:tracePt t="31072" x="4708525" y="3559175"/>
          <p14:tracePt t="31089" x="4754563" y="3559175"/>
          <p14:tracePt t="31105" x="4800600" y="3559175"/>
          <p14:tracePt t="31542" x="4784725" y="3559175"/>
          <p14:tracePt t="31558" x="4762500" y="3551238"/>
          <p14:tracePt t="31574" x="4746625" y="3551238"/>
          <p14:tracePt t="31582" x="4740275" y="3551238"/>
          <p14:tracePt t="31599" x="4732338" y="3551238"/>
          <p14:tracePt t="31607" x="4724400" y="3551238"/>
          <p14:tracePt t="31622" x="4708525" y="3543300"/>
          <p14:tracePt t="31639" x="4670425" y="3543300"/>
          <p14:tracePt t="31656" x="4632325" y="3535363"/>
          <p14:tracePt t="31672" x="4511675" y="3551238"/>
          <p14:tracePt t="31689" x="4359275" y="3589338"/>
          <p14:tracePt t="31706" x="4168775" y="3635375"/>
          <p14:tracePt t="31722" x="3978275" y="3657600"/>
          <p14:tracePt t="31739" x="3802063" y="3673475"/>
          <p14:tracePt t="31756" x="3635375" y="3703638"/>
          <p14:tracePt t="31773" x="3505200" y="3703638"/>
          <p14:tracePt t="31775" x="3475038" y="3703638"/>
          <p14:tracePt t="31790" x="3436938" y="3703638"/>
          <p14:tracePt t="31806" x="3429000" y="3695700"/>
          <p14:tracePt t="31822" x="3398838" y="3687763"/>
          <p14:tracePt t="31839" x="3352800" y="3665538"/>
          <p14:tracePt t="31856" x="3298825" y="3619500"/>
          <p14:tracePt t="31872" x="3260725" y="3581400"/>
          <p14:tracePt t="31889" x="3222625" y="3535363"/>
          <p14:tracePt t="31906" x="3216275" y="3482975"/>
          <p14:tracePt t="31922" x="3216275" y="3444875"/>
          <p14:tracePt t="31939" x="3216275" y="3398838"/>
          <p14:tracePt t="31956" x="3222625" y="3368675"/>
          <p14:tracePt t="31972" x="3246438" y="3336925"/>
          <p14:tracePt t="31990" x="3284538" y="3314700"/>
          <p14:tracePt t="32006" x="3306763" y="3314700"/>
          <p14:tracePt t="32022" x="3344863" y="3314700"/>
          <p14:tracePt t="32039" x="3390900" y="3314700"/>
          <p14:tracePt t="32056" x="3429000" y="3322638"/>
          <p14:tracePt t="32072" x="3467100" y="3344863"/>
          <p14:tracePt t="32089" x="3489325" y="3352800"/>
          <p14:tracePt t="32106" x="3505200" y="3360738"/>
          <p14:tracePt t="32122" x="3513138" y="3368675"/>
          <p14:tracePt t="32156" x="3521075" y="3375025"/>
          <p14:tracePt t="32174" x="3521075" y="3413125"/>
          <p14:tracePt t="32190" x="3521075" y="3482975"/>
          <p14:tracePt t="32206" x="3521075" y="3527425"/>
          <p14:tracePt t="32222" x="3521075" y="3559175"/>
          <p14:tracePt t="32239" x="3513138" y="3597275"/>
          <p14:tracePt t="32256" x="3505200" y="3627438"/>
          <p14:tracePt t="32273" x="3467100" y="3649663"/>
          <p14:tracePt t="32289" x="3413125" y="3649663"/>
          <p14:tracePt t="32306" x="3336925" y="3641725"/>
          <p14:tracePt t="32322" x="3268663" y="3611563"/>
          <p14:tracePt t="32339" x="3216275" y="3581400"/>
          <p14:tracePt t="32356" x="3154363" y="3497263"/>
          <p14:tracePt t="32372" x="3116263" y="3413125"/>
          <p14:tracePt t="32390" x="3116263" y="3336925"/>
          <p14:tracePt t="32406" x="3116263" y="3284538"/>
          <p14:tracePt t="32422" x="3146425" y="3238500"/>
          <p14:tracePt t="32439" x="3254375" y="3200400"/>
          <p14:tracePt t="32456" x="3390900" y="3178175"/>
          <p14:tracePt t="32473" x="3527425" y="3154363"/>
          <p14:tracePt t="32489" x="3649663" y="3146425"/>
          <p14:tracePt t="32506" x="3695700" y="3146425"/>
          <p14:tracePt t="32523" x="3717925" y="3146425"/>
          <p14:tracePt t="32539" x="3725863" y="3154363"/>
          <p14:tracePt t="32556" x="3741738" y="3162300"/>
          <p14:tracePt t="32573" x="3787775" y="3268663"/>
          <p14:tracePt t="32590" x="3825875" y="3459163"/>
          <p14:tracePt t="32606" x="3832225" y="3551238"/>
          <p14:tracePt t="32623" x="3832225" y="3627438"/>
          <p14:tracePt t="32639" x="3832225" y="3695700"/>
          <p14:tracePt t="32656" x="3810000" y="3741738"/>
          <p14:tracePt t="32673" x="3787775" y="3779838"/>
          <p14:tracePt t="32689" x="3733800" y="3787775"/>
          <p14:tracePt t="32706" x="3673475" y="3787775"/>
          <p14:tracePt t="32723" x="3573463" y="3787775"/>
          <p14:tracePt t="32739" x="3444875" y="3771900"/>
          <p14:tracePt t="32756" x="3292475" y="3749675"/>
          <p14:tracePt t="32773" x="3222625" y="3717925"/>
          <p14:tracePt t="32775" x="3208338" y="3717925"/>
          <p14:tracePt t="36783" x="3184525" y="3717925"/>
          <p14:tracePt t="36791" x="3108325" y="3687763"/>
          <p14:tracePt t="36799" x="3025775" y="3679825"/>
          <p14:tracePt t="36807" x="2949575" y="3679825"/>
          <p14:tracePt t="36824" x="2797175" y="3679825"/>
          <p14:tracePt t="36841" x="2667000" y="3665538"/>
          <p14:tracePt t="36857" x="2574925" y="3641725"/>
          <p14:tracePt t="36874" x="2530475" y="3611563"/>
          <p14:tracePt t="36891" x="2506663" y="3597275"/>
          <p14:tracePt t="36924" x="2506663" y="3559175"/>
          <p14:tracePt t="36941" x="2460625" y="3268663"/>
          <p14:tracePt t="36958" x="2438400" y="3238500"/>
          <p14:tracePt t="36974" x="2408238" y="3124200"/>
          <p14:tracePt t="36991" x="2408238" y="3116263"/>
          <p14:tracePt t="37071" x="2408238" y="3108325"/>
          <p14:tracePt t="37391" x="2392363" y="3101975"/>
          <p14:tracePt t="37399" x="2255838" y="3170238"/>
          <p14:tracePt t="37408" x="1997075" y="3382963"/>
          <p14:tracePt t="37425" x="1798638" y="3535363"/>
          <p14:tracePt t="37441" x="1660525" y="3559175"/>
          <p14:tracePt t="37458" x="1477963" y="3543300"/>
          <p14:tracePt t="37474" x="1325563" y="3497263"/>
          <p14:tracePt t="37491" x="1203325" y="3436938"/>
          <p14:tracePt t="37508" x="1143000" y="3375025"/>
          <p14:tracePt t="37525" x="1143000" y="3306763"/>
          <p14:tracePt t="37542" x="1143000" y="3208338"/>
          <p14:tracePt t="37558" x="1173163" y="3101975"/>
          <p14:tracePt t="37574" x="1241425" y="2979738"/>
          <p14:tracePt t="37591" x="1349375" y="2857500"/>
          <p14:tracePt t="37608" x="1455738" y="2759075"/>
          <p14:tracePt t="37624" x="1608138" y="2659063"/>
          <p14:tracePt t="37641" x="1782763" y="2574925"/>
          <p14:tracePt t="37658" x="1989138" y="2484438"/>
          <p14:tracePt t="37675" x="2239963" y="2422525"/>
          <p14:tracePt t="37691" x="2454275" y="2378075"/>
          <p14:tracePt t="37708" x="2773363" y="2354263"/>
          <p14:tracePt t="37724" x="3070225" y="2354263"/>
          <p14:tracePt t="37742" x="3489325" y="2354263"/>
          <p14:tracePt t="37758" x="3695700" y="2354263"/>
          <p14:tracePt t="37774" x="3878263" y="2378075"/>
          <p14:tracePt t="37791" x="4060825" y="2416175"/>
          <p14:tracePt t="37808" x="4152900" y="2438400"/>
          <p14:tracePt t="37825" x="4206875" y="2454275"/>
          <p14:tracePt t="37841" x="4221163" y="2460625"/>
          <p14:tracePt t="37886" x="4221163" y="2468563"/>
          <p14:tracePt t="37894" x="4244975" y="2536825"/>
          <p14:tracePt t="37908" x="4297363" y="2674938"/>
          <p14:tracePt t="37925" x="4365625" y="2887663"/>
          <p14:tracePt t="37942" x="4465638" y="3200400"/>
          <p14:tracePt t="37958" x="4525963" y="3322638"/>
          <p14:tracePt t="37974" x="4541838" y="3360738"/>
          <p14:tracePt t="38014" x="4541838" y="3375025"/>
          <p14:tracePt t="38025" x="4503738" y="3406775"/>
          <p14:tracePt t="38041" x="4359275" y="3436938"/>
          <p14:tracePt t="38058" x="4168775" y="3475038"/>
          <p14:tracePt t="38075" x="3878263" y="3505200"/>
          <p14:tracePt t="38091" x="3543300" y="3559175"/>
          <p14:tracePt t="38108" x="3216275" y="3589338"/>
          <p14:tracePt t="38125" x="2963863" y="3589338"/>
          <p14:tracePt t="38141" x="2606675" y="3589338"/>
          <p14:tracePt t="38157" x="2430463" y="3543300"/>
          <p14:tracePt t="38175" x="2316163" y="3489325"/>
          <p14:tracePt t="38191" x="2225675" y="3413125"/>
          <p14:tracePt t="38208" x="2171700" y="3336925"/>
          <p14:tracePt t="38225" x="2149475" y="3284538"/>
          <p14:tracePt t="38241" x="2133600" y="3246438"/>
          <p14:tracePt t="38258" x="2133600" y="3230563"/>
          <p14:tracePt t="38275" x="2133600" y="3208338"/>
          <p14:tracePt t="38847" x="2149475" y="3200400"/>
          <p14:tracePt t="38854" x="2574925" y="3200400"/>
          <p14:tracePt t="38862" x="3146425" y="3200400"/>
          <p14:tracePt t="38875" x="3703638" y="3200400"/>
          <p14:tracePt t="38892" x="4754563" y="3200400"/>
          <p14:tracePt t="38908" x="5638800" y="3200400"/>
          <p14:tracePt t="38925" x="6637338" y="3078163"/>
          <p14:tracePt t="38942" x="7170738" y="2971800"/>
          <p14:tracePt t="38958" x="7612063" y="2819400"/>
          <p14:tracePt t="38975" x="8023225" y="2636838"/>
          <p14:tracePt t="38992" x="8183563" y="2514600"/>
          <p14:tracePt t="39008" x="8207375" y="2438400"/>
          <p14:tracePt t="39025" x="8221663" y="2384425"/>
          <p14:tracePt t="39042" x="8221663" y="2378075"/>
          <p14:tracePt t="39134" x="8275638" y="2544763"/>
          <p14:tracePt t="39143" x="8335963" y="2759075"/>
          <p14:tracePt t="39150" x="8351838" y="2911475"/>
          <p14:tracePt t="39159" x="8382000" y="3032125"/>
          <p14:tracePt t="39175" x="8382000" y="3146425"/>
          <p14:tracePt t="39230" x="8382000" y="3094038"/>
          <p14:tracePt t="39238" x="8382000" y="2925763"/>
          <p14:tracePt t="39246" x="8382000" y="2759075"/>
          <p14:tracePt t="39258" x="8366125" y="2582863"/>
          <p14:tracePt t="39275" x="8321675" y="2209800"/>
          <p14:tracePt t="39291" x="8321675" y="2003425"/>
          <p14:tracePt t="39293" x="8328025" y="1943100"/>
          <p14:tracePt t="39308" x="8343900" y="1897063"/>
          <p14:tracePt t="39325" x="8351838" y="1889125"/>
          <p14:tracePt t="39366" x="8351838" y="2065338"/>
          <p14:tracePt t="39374" x="8366125" y="2301875"/>
          <p14:tracePt t="39382" x="8366125" y="2460625"/>
          <p14:tracePt t="39391" x="8366125" y="2651125"/>
          <p14:tracePt t="39408" x="8366125" y="2941638"/>
          <p14:tracePt t="39425" x="8366125" y="3116263"/>
          <p14:tracePt t="39441" x="8366125" y="3154363"/>
          <p14:tracePt t="39478" x="8366125" y="3094038"/>
          <p14:tracePt t="39491" x="8412163" y="2971800"/>
          <p14:tracePt t="39508" x="8450263" y="2797175"/>
          <p14:tracePt t="39525" x="8512175" y="2582863"/>
          <p14:tracePt t="39541" x="8518525" y="2568575"/>
          <p14:tracePt t="39590" x="8518525" y="2606675"/>
          <p14:tracePt t="39598" x="8518525" y="2743200"/>
          <p14:tracePt t="39608" x="8518525" y="2857500"/>
          <p14:tracePt t="39625" x="8518525" y="3040063"/>
          <p14:tracePt t="39642" x="8512175" y="3178175"/>
          <p14:tracePt t="39658" x="8504238" y="3208338"/>
          <p14:tracePt t="39692" x="8504238" y="3108325"/>
          <p14:tracePt t="39708" x="8512175" y="2819400"/>
          <p14:tracePt t="39725" x="8534400" y="2506663"/>
          <p14:tracePt t="39741" x="8550275" y="2370138"/>
          <p14:tracePt t="39758" x="8564563" y="2332038"/>
          <p14:tracePt t="39822" x="8564563" y="2384425"/>
          <p14:tracePt t="39830" x="8564563" y="2476500"/>
          <p14:tracePt t="39838" x="8564563" y="2514600"/>
          <p14:tracePt t="39846" x="8564563" y="2544763"/>
          <p14:tracePt t="39858" x="8564563" y="2582863"/>
          <p14:tracePt t="39875" x="8556625" y="2628900"/>
          <p14:tracePt t="39950" x="8556625" y="2620963"/>
          <p14:tracePt t="39958" x="8534400" y="2560638"/>
          <p14:tracePt t="39966" x="8534400" y="2544763"/>
          <p14:tracePt t="40574" x="8534400" y="2552700"/>
          <p14:tracePt t="40583" x="8534400" y="2606675"/>
          <p14:tracePt t="40592" x="8534400" y="2705100"/>
          <p14:tracePt t="40609" x="8534400" y="2819400"/>
          <p14:tracePt t="40626" x="8534400" y="2895600"/>
          <p14:tracePt t="40642" x="8534400" y="2963863"/>
          <p14:tracePt t="40659" x="8534400" y="3032125"/>
          <p14:tracePt t="40676" x="8534400" y="3124200"/>
          <p14:tracePt t="40692" x="8534400" y="3222625"/>
          <p14:tracePt t="40710" x="8534400" y="3344863"/>
          <p14:tracePt t="40726" x="8534400" y="3375025"/>
          <p14:tracePt t="40742" x="8534400" y="3406775"/>
          <p14:tracePt t="40855" x="8512175" y="3451225"/>
          <p14:tracePt t="40862" x="8504238" y="3505200"/>
          <p14:tracePt t="40871" x="8496300" y="3543300"/>
          <p14:tracePt t="40878" x="8488363" y="3611563"/>
          <p14:tracePt t="40892" x="8474075" y="3687763"/>
          <p14:tracePt t="40910" x="8450263" y="3946525"/>
          <p14:tracePt t="40926" x="8435975" y="4038600"/>
          <p14:tracePt t="40942" x="8428038" y="4275138"/>
          <p14:tracePt t="40959" x="8428038" y="4389438"/>
          <p14:tracePt t="40976" x="8428038" y="4435475"/>
          <p14:tracePt t="41135" x="8428038" y="4441825"/>
          <p14:tracePt t="41142" x="8428038" y="4465638"/>
          <p14:tracePt t="41150" x="8428038" y="4549775"/>
          <p14:tracePt t="41159" x="8435975" y="4594225"/>
          <p14:tracePt t="41176" x="8435975" y="4686300"/>
          <p14:tracePt t="41192" x="8442325" y="4770438"/>
          <p14:tracePt t="41209" x="8466138" y="4822825"/>
          <p14:tracePt t="41494" x="8474075" y="4800600"/>
          <p14:tracePt t="41503" x="8480425" y="4762500"/>
          <p14:tracePt t="41511" x="8480425" y="4716463"/>
          <p14:tracePt t="41526" x="8496300" y="4602163"/>
          <p14:tracePt t="41543" x="8512175" y="4389438"/>
          <p14:tracePt t="41559" x="8518525" y="4122738"/>
          <p14:tracePt t="41576" x="8518525" y="3771900"/>
          <p14:tracePt t="41593" x="8518525" y="3360738"/>
          <p14:tracePt t="41609" x="8518525" y="2963863"/>
          <p14:tracePt t="41626" x="8518525" y="2735263"/>
          <p14:tracePt t="41643" x="8518525" y="2582863"/>
          <p14:tracePt t="41659" x="8534400" y="2552700"/>
          <p14:tracePt t="41878" x="8534400" y="2568575"/>
          <p14:tracePt t="41887" x="8550275" y="2751138"/>
          <p14:tracePt t="41895" x="8602663" y="3055938"/>
          <p14:tracePt t="41910" x="8670925" y="3565525"/>
          <p14:tracePt t="41926" x="8694738" y="3970338"/>
          <p14:tracePt t="41943" x="8709025" y="4191000"/>
          <p14:tracePt t="41959" x="8724900" y="4343400"/>
          <p14:tracePt t="41976" x="8732838" y="4381500"/>
          <p14:tracePt t="42037" x="8740775" y="4389438"/>
          <p14:tracePt t="42045" x="8740775" y="4373563"/>
          <p14:tracePt t="42053" x="8763000" y="4137025"/>
          <p14:tracePt t="42061" x="8763000" y="3810000"/>
          <p14:tracePt t="42075" x="8778875" y="3497263"/>
          <p14:tracePt t="42092" x="8778875" y="2955925"/>
          <p14:tracePt t="42109" x="8809038" y="2370138"/>
          <p14:tracePt t="42125" x="8823325" y="1989138"/>
          <p14:tracePt t="42142" x="8823325" y="1965325"/>
          <p14:tracePt t="42205" x="8823325" y="2019300"/>
          <p14:tracePt t="42213" x="8823325" y="2247900"/>
          <p14:tracePt t="42221" x="8823325" y="2560638"/>
          <p14:tracePt t="42229" x="8823325" y="2765425"/>
          <p14:tracePt t="42242" x="8823325" y="2955925"/>
          <p14:tracePt t="42259" x="8823325" y="3306763"/>
          <p14:tracePt t="42276" x="8823325" y="3467100"/>
          <p14:tracePt t="42292" x="8823325" y="3475038"/>
          <p14:tracePt t="42333" x="8823325" y="3444875"/>
          <p14:tracePt t="42342" x="8823325" y="3336925"/>
          <p14:tracePt t="42359" x="8823325" y="3184525"/>
          <p14:tracePt t="42376" x="8823325" y="3040063"/>
          <p14:tracePt t="42392" x="8823325" y="2917825"/>
          <p14:tracePt t="42409" x="8823325" y="2887663"/>
          <p14:tracePt t="42950" x="8823325" y="2873375"/>
          <p14:tracePt t="42967" x="8823325" y="2841625"/>
          <p14:tracePt t="42974" x="8823325" y="2773363"/>
          <p14:tracePt t="42982" x="8823325" y="2751138"/>
          <p14:tracePt t="43190" x="8823325" y="2765425"/>
          <p14:tracePt t="43198" x="8823325" y="2819400"/>
          <p14:tracePt t="43351" x="8823325" y="2827338"/>
          <p14:tracePt t="43358" x="8823325" y="2835275"/>
          <p14:tracePt t="43366" x="8839200" y="2835275"/>
          <p14:tracePt t="43377" x="8855075" y="2835275"/>
          <p14:tracePt t="43393" x="8885238" y="2849563"/>
          <p14:tracePt t="43410" x="8907463" y="2849563"/>
          <p14:tracePt t="43542" x="8915400" y="2849563"/>
          <p14:tracePt t="43551" x="8923338" y="2849563"/>
          <p14:tracePt t="43566" x="8931275" y="2849563"/>
          <p14:tracePt t="43577" x="8945563" y="2849563"/>
          <p14:tracePt t="43593" x="8961438" y="2849563"/>
          <p14:tracePt t="43610" x="8975725" y="2849563"/>
          <p14:tracePt t="43627" x="8975725" y="2857500"/>
          <p14:tracePt t="43878" x="8975725" y="2865438"/>
          <p14:tracePt t="44086" x="8983663" y="2873375"/>
          <p14:tracePt t="44095" x="8991600" y="2873375"/>
          <p14:tracePt t="44110" x="9007475" y="2873375"/>
          <p14:tracePt t="44118" x="9021763" y="2879725"/>
          <p14:tracePt t="44127" x="9029700" y="2879725"/>
          <p14:tracePt t="44143" x="9037638" y="2887663"/>
          <p14:tracePt t="44311" x="9051925" y="2887663"/>
          <p14:tracePt t="44319" x="9067800" y="2887663"/>
          <p14:tracePt t="44327" x="9083675" y="2887663"/>
          <p14:tracePt t="44344" x="9105900" y="2873375"/>
          <p14:tracePt t="44360" x="9144000" y="2873375"/>
          <p14:tracePt t="44377" x="9212263" y="2865438"/>
          <p14:tracePt t="44394" x="9288463" y="2857500"/>
          <p14:tracePt t="44410" x="9394825" y="2857500"/>
          <p14:tracePt t="44427" x="9494838" y="2857500"/>
          <p14:tracePt t="44444" x="9547225" y="2841625"/>
          <p14:tracePt t="44735" x="9532938" y="2835275"/>
          <p14:tracePt t="44743" x="9494838" y="2827338"/>
          <p14:tracePt t="44751" x="9464675" y="2819400"/>
          <p14:tracePt t="44767" x="9440863" y="2811463"/>
          <p14:tracePt t="44777" x="9432925" y="2811463"/>
          <p14:tracePt t="44794" x="9418638" y="2803525"/>
          <p14:tracePt t="45575" x="9426575" y="2789238"/>
          <p14:tracePt t="45582" x="9426575" y="2781300"/>
          <p14:tracePt t="45607" x="9432925" y="2773363"/>
          <p14:tracePt t="45614" x="9471025" y="2765425"/>
          <p14:tracePt t="45630" x="9478963" y="2765425"/>
          <p14:tracePt t="45644" x="9494838" y="2765425"/>
          <p14:tracePt t="45661" x="9517063" y="2765425"/>
          <p14:tracePt t="45677" x="9540875" y="2765425"/>
          <p14:tracePt t="45766" x="9547225" y="2765425"/>
          <p14:tracePt t="45775" x="9571038" y="2765425"/>
          <p14:tracePt t="45782" x="9585325" y="2759075"/>
          <p14:tracePt t="45794" x="9593263" y="2759075"/>
          <p14:tracePt t="45811" x="9623425" y="2751138"/>
          <p14:tracePt t="45827" x="9655175" y="2751138"/>
          <p14:tracePt t="45844" x="9661525" y="2751138"/>
          <p14:tracePt t="46975" x="9647238" y="2735263"/>
          <p14:tracePt t="46983" x="9617075" y="2727325"/>
          <p14:tracePt t="46995" x="9601200" y="2727325"/>
          <p14:tracePt t="47011" x="9547225" y="2720975"/>
          <p14:tracePt t="47028" x="9486900" y="2720975"/>
          <p14:tracePt t="47045" x="9402763" y="2735263"/>
          <p14:tracePt t="47062" x="9312275" y="2797175"/>
          <p14:tracePt t="47078" x="9258300" y="2857500"/>
          <p14:tracePt t="47094" x="9212263" y="2917825"/>
          <p14:tracePt t="47111" x="9174163" y="2971800"/>
          <p14:tracePt t="47128" x="9136063" y="3040063"/>
          <p14:tracePt t="47144" x="9067800" y="3124200"/>
          <p14:tracePt t="47161" x="9013825" y="3192463"/>
          <p14:tracePt t="47177" x="8975725" y="3222625"/>
          <p14:tracePt t="47194" x="8961438" y="3230563"/>
          <p14:tracePt t="47229" x="8961438" y="3238500"/>
          <p14:tracePt t="47254" x="8945563" y="3246438"/>
          <p14:tracePt t="47262" x="8907463" y="3292475"/>
          <p14:tracePt t="47278" x="8831263" y="3382963"/>
          <p14:tracePt t="47295" x="8755063" y="3444875"/>
          <p14:tracePt t="47311" x="8670925" y="3505200"/>
          <p14:tracePt t="47328" x="8648700" y="3521075"/>
          <p14:tracePt t="47345" x="8632825" y="3527425"/>
          <p14:tracePt t="47519" x="8626475" y="3521075"/>
          <p14:tracePt t="47527" x="8618538" y="3513138"/>
          <p14:tracePt t="47535" x="8594725" y="3482975"/>
          <p14:tracePt t="47545" x="8594725" y="3475038"/>
          <p14:tracePt t="47561" x="8588375" y="3451225"/>
          <p14:tracePt t="47598" x="8588375" y="3436938"/>
          <p14:tracePt t="47611" x="8588375" y="3429000"/>
          <p14:tracePt t="47630" x="8588375" y="3406775"/>
          <p14:tracePt t="47645" x="8594725" y="3382963"/>
          <p14:tracePt t="47662" x="8618538" y="3314700"/>
          <p14:tracePt t="47678" x="8664575" y="3260725"/>
          <p14:tracePt t="47695" x="8694738" y="3216275"/>
          <p14:tracePt t="47712" x="8740775" y="3116263"/>
          <p14:tracePt t="47728" x="8778875" y="3032125"/>
          <p14:tracePt t="47745" x="8778875" y="3001963"/>
          <p14:tracePt t="47838" x="8778875" y="3032125"/>
          <p14:tracePt t="47847" x="8778875" y="3094038"/>
          <p14:tracePt t="47854" x="8763000" y="3170238"/>
          <p14:tracePt t="47863" x="8755063" y="3238500"/>
          <p14:tracePt t="47878" x="8724900" y="3398838"/>
          <p14:tracePt t="47895" x="8694738" y="3482975"/>
          <p14:tracePt t="47912" x="8686800" y="3497263"/>
          <p14:tracePt t="48390" x="8694738" y="3505200"/>
          <p14:tracePt t="48398" x="8763000" y="3505200"/>
          <p14:tracePt t="48406" x="8831263" y="3497263"/>
          <p14:tracePt t="48414" x="8923338" y="3482975"/>
          <p14:tracePt t="48428" x="9007475" y="3444875"/>
          <p14:tracePt t="48446" x="9274175" y="3344863"/>
          <p14:tracePt t="48462" x="9426575" y="3276600"/>
          <p14:tracePt t="48478" x="9509125" y="3222625"/>
          <p14:tracePt t="48495" x="9525000" y="3208338"/>
          <p14:tracePt t="48614" x="9547225" y="3208338"/>
          <p14:tracePt t="48622" x="9563100" y="3208338"/>
          <p14:tracePt t="48630" x="9571038" y="3216275"/>
          <p14:tracePt t="48646" x="9623425" y="3330575"/>
          <p14:tracePt t="48662" x="9631363" y="3344863"/>
          <p14:tracePt t="48719" x="9617075" y="3344863"/>
          <p14:tracePt t="48727" x="9585325" y="3344863"/>
          <p14:tracePt t="48735" x="9555163" y="3344863"/>
          <p14:tracePt t="48745" x="9509125" y="3344863"/>
          <p14:tracePt t="48762" x="9448800" y="3322638"/>
          <p14:tracePt t="48779" x="9402763" y="3306763"/>
          <p14:tracePt t="48795" x="9372600" y="3306763"/>
          <p14:tracePt t="48812" x="9364663" y="3306763"/>
          <p14:tracePt t="48829" x="9350375" y="3306763"/>
          <p14:tracePt t="48831" x="9334500" y="3306763"/>
          <p14:tracePt t="48846" x="9274175" y="3352800"/>
          <p14:tracePt t="48862" x="9204325" y="3421063"/>
          <p14:tracePt t="48879" x="9128125" y="3505200"/>
          <p14:tracePt t="48895" x="9097963" y="3551238"/>
          <p14:tracePt t="48912" x="9097963" y="3559175"/>
          <p14:tracePt t="49015" x="9105900" y="3559175"/>
          <p14:tracePt t="49023" x="9121775" y="3559175"/>
          <p14:tracePt t="49030" x="9144000" y="3527425"/>
          <p14:tracePt t="49046" x="9204325" y="3451225"/>
          <p14:tracePt t="49062" x="9242425" y="3375025"/>
          <p14:tracePt t="49079" x="9250363" y="3322638"/>
          <p14:tracePt t="49774" x="9250363" y="3360738"/>
          <p14:tracePt t="49782" x="9250363" y="3390900"/>
          <p14:tracePt t="49791" x="9250363" y="3398838"/>
          <p14:tracePt t="49798" x="9274175" y="3444875"/>
          <p14:tracePt t="49812" x="9280525" y="3459163"/>
          <p14:tracePt t="49830" x="9312275" y="3497263"/>
          <p14:tracePt t="49846" x="9318625" y="3513138"/>
          <p14:tracePt t="49862" x="9334500" y="3521075"/>
          <p14:tracePt t="49879" x="9356725" y="3535363"/>
          <p14:tracePt t="49896" x="9372600" y="3551238"/>
          <p14:tracePt t="49912" x="9380538" y="3551238"/>
          <p14:tracePt t="49929" x="9388475" y="3559175"/>
          <p14:tracePt t="49946" x="9394825" y="3559175"/>
          <p14:tracePt t="49962" x="9402763" y="3559175"/>
          <p14:tracePt t="49998" x="9410700" y="3559175"/>
          <p14:tracePt t="50012" x="9426575" y="3559175"/>
          <p14:tracePt t="50030" x="9478963" y="3565525"/>
          <p14:tracePt t="50046" x="9532938" y="3573463"/>
          <p14:tracePt t="50062" x="9593263" y="3589338"/>
          <p14:tracePt t="50079" x="9631363" y="3603625"/>
          <p14:tracePt t="50096" x="9685338" y="3619500"/>
          <p14:tracePt t="50112" x="9731375" y="3627438"/>
          <p14:tracePt t="50129" x="9769475" y="3649663"/>
          <p14:tracePt t="50146" x="9783763" y="3649663"/>
          <p14:tracePt t="50295" x="9791700" y="3657600"/>
          <p14:tracePt t="50383" x="9791700" y="3649663"/>
          <p14:tracePt t="50391" x="9775825" y="3619500"/>
          <p14:tracePt t="50398" x="9769475" y="3603625"/>
          <p14:tracePt t="50412" x="9761538" y="3603625"/>
          <p14:tracePt t="50431" x="9761538" y="3597275"/>
          <p14:tracePt t="50446" x="9761538" y="3573463"/>
          <p14:tracePt t="50471" x="9761538" y="3565525"/>
          <p14:tracePt t="50479" x="9761538" y="3559175"/>
          <p14:tracePt t="50496" x="9761538" y="3551238"/>
          <p14:tracePt t="50855" x="9761538" y="3543300"/>
          <p14:tracePt t="50862" x="9783763" y="3543300"/>
          <p14:tracePt t="50871" x="9807575" y="3543300"/>
          <p14:tracePt t="50879" x="9852025" y="3543300"/>
          <p14:tracePt t="50896" x="9974263" y="3543300"/>
          <p14:tracePt t="50913" x="10074275" y="3543300"/>
          <p14:tracePt t="50929" x="10134600" y="3543300"/>
          <p14:tracePt t="51133" x="10142538" y="3543300"/>
          <p14:tracePt t="51430" x="10150475" y="3543300"/>
          <p14:tracePt t="51438" x="10164763" y="3543300"/>
          <p14:tracePt t="51447" x="10194925" y="3535363"/>
          <p14:tracePt t="51463" x="10264775" y="3505200"/>
          <p14:tracePt t="51480" x="10325100" y="3497263"/>
          <p14:tracePt t="51496" x="10363200" y="3482975"/>
          <p14:tracePt t="51583" x="10371138" y="3482975"/>
          <p14:tracePt t="51591" x="10385425" y="3482975"/>
          <p14:tracePt t="51598" x="10401300" y="3482975"/>
          <p14:tracePt t="51614" x="10431463" y="3489325"/>
          <p14:tracePt t="53031" x="10423525" y="3489325"/>
          <p14:tracePt t="53039" x="10393363" y="3489325"/>
          <p14:tracePt t="53047" x="10347325" y="3535363"/>
          <p14:tracePt t="53063" x="10233025" y="3619500"/>
          <p14:tracePt t="53080" x="10080625" y="3687763"/>
          <p14:tracePt t="53097" x="9867900" y="3763963"/>
          <p14:tracePt t="53114" x="9623425" y="3840163"/>
          <p14:tracePt t="53130" x="9274175" y="3940175"/>
          <p14:tracePt t="53147" x="8999538" y="4022725"/>
          <p14:tracePt t="53163" x="8801100" y="4068763"/>
          <p14:tracePt t="53180" x="8648700" y="4122738"/>
          <p14:tracePt t="53197" x="8466138" y="4191000"/>
          <p14:tracePt t="53214" x="8435975" y="4206875"/>
          <p14:tracePt t="53230" x="8397875" y="4229100"/>
          <p14:tracePt t="53335" x="8389938" y="4229100"/>
          <p14:tracePt t="53343" x="8374063" y="4229100"/>
          <p14:tracePt t="53367" x="8366125" y="4229100"/>
          <p14:tracePt t="53382" x="8343900" y="4244975"/>
          <p14:tracePt t="53391" x="8335963" y="4251325"/>
          <p14:tracePt t="53398" x="8321675" y="4283075"/>
          <p14:tracePt t="53414" x="8289925" y="4321175"/>
          <p14:tracePt t="53430" x="8251825" y="4397375"/>
          <p14:tracePt t="53447" x="8237538" y="4465638"/>
          <p14:tracePt t="53464" x="8237538" y="4473575"/>
          <p14:tracePt t="53990" x="8275638" y="4503738"/>
          <p14:tracePt t="53998" x="8374063" y="4518025"/>
          <p14:tracePt t="54007" x="8466138" y="4549775"/>
          <p14:tracePt t="54015" x="8602663" y="4549775"/>
          <p14:tracePt t="54030" x="9007475" y="4525963"/>
          <p14:tracePt t="54047" x="9388475" y="4473575"/>
          <p14:tracePt t="54064" x="9571038" y="4427538"/>
          <p14:tracePt t="54080" x="9699625" y="4373563"/>
          <p14:tracePt t="54097" x="9737725" y="4359275"/>
          <p14:tracePt t="54114" x="9745663" y="4351338"/>
          <p14:tracePt t="54166" x="9745663" y="4343400"/>
          <p14:tracePt t="54173" x="9753600" y="4297363"/>
          <p14:tracePt t="54181" x="9761538" y="4213225"/>
          <p14:tracePt t="54197" x="9761538" y="4144963"/>
          <p14:tracePt t="54214" x="9769475" y="4130675"/>
          <p14:tracePt t="54231" x="9769475" y="4008438"/>
          <p14:tracePt t="54247" x="9753600" y="3908425"/>
          <p14:tracePt t="54264" x="9731375" y="3787775"/>
          <p14:tracePt t="54281" x="9715500" y="3725863"/>
          <p14:tracePt t="54297" x="9715500" y="3679825"/>
          <p14:tracePt t="54314" x="9699625" y="3589338"/>
          <p14:tracePt t="54331" x="9685338" y="3559175"/>
          <p14:tracePt t="54366" x="9685338" y="3551238"/>
          <p14:tracePt t="54381" x="9669463" y="3527425"/>
          <p14:tracePt t="54397" x="9639300" y="3444875"/>
          <p14:tracePt t="54559" x="9631363" y="3436938"/>
          <p14:tracePt t="54742" x="9639300" y="3436938"/>
          <p14:tracePt t="54750" x="9639300" y="3444875"/>
          <p14:tracePt t="54758" x="9647238" y="3444875"/>
          <p14:tracePt t="54774" x="9661525" y="3444875"/>
          <p14:tracePt t="54782" x="9677400" y="3451225"/>
          <p14:tracePt t="54798" x="9707563" y="3459163"/>
          <p14:tracePt t="54814" x="9737725" y="3459163"/>
          <p14:tracePt t="54878" x="9745663" y="3467100"/>
          <p14:tracePt t="54887" x="9761538" y="3475038"/>
          <p14:tracePt t="54897" x="9783763" y="3482975"/>
          <p14:tracePt t="54914" x="9928225" y="3573463"/>
          <p14:tracePt t="54931" x="10088563" y="3657600"/>
          <p14:tracePt t="54947" x="10256838" y="3771900"/>
          <p14:tracePt t="54964" x="10417175" y="3848100"/>
          <p14:tracePt t="54981" x="10515600" y="3902075"/>
          <p14:tracePt t="54997" x="10545763" y="3916363"/>
          <p14:tracePt t="55054" x="10545763" y="3924300"/>
          <p14:tracePt t="55071" x="10545763" y="3940175"/>
          <p14:tracePt t="55079" x="10545763" y="3978275"/>
          <p14:tracePt t="55086" x="10545763" y="4008438"/>
          <p14:tracePt t="55097" x="10545763" y="4016375"/>
          <p14:tracePt t="55114" x="10545763" y="4046538"/>
          <p14:tracePt t="55131" x="10545763" y="4054475"/>
          <p14:tracePt t="55239" x="10545763" y="4046538"/>
          <p14:tracePt t="55247" x="10485438" y="3984625"/>
          <p14:tracePt t="55254" x="10371138" y="3902075"/>
          <p14:tracePt t="55264" x="10194925" y="3817938"/>
          <p14:tracePt t="55281" x="9883775" y="3657600"/>
          <p14:tracePt t="55298" x="9617075" y="3559175"/>
          <p14:tracePt t="55314" x="9464675" y="3475038"/>
          <p14:tracePt t="55331" x="9350375" y="3429000"/>
          <p14:tracePt t="55348" x="9334500" y="3406775"/>
          <p14:tracePt t="55598" x="9326563" y="3406775"/>
          <p14:tracePt t="55606" x="9326563" y="3390900"/>
          <p14:tracePt t="55615" x="9318625" y="3375025"/>
          <p14:tracePt t="55631" x="9318625" y="3360738"/>
          <p14:tracePt t="55654" x="9318625" y="3344863"/>
          <p14:tracePt t="55727" x="9318625" y="3413125"/>
          <p14:tracePt t="55734" x="9318625" y="3497263"/>
          <p14:tracePt t="55742" x="9318625" y="3559175"/>
          <p14:tracePt t="55750" x="9318625" y="3641725"/>
          <p14:tracePt t="55764" x="9334500" y="3711575"/>
          <p14:tracePt t="55782" x="9342438" y="3779838"/>
          <p14:tracePt t="55863" x="9342438" y="3756025"/>
          <p14:tracePt t="55871" x="9342438" y="3687763"/>
          <p14:tracePt t="55881" x="9342438" y="3627438"/>
          <p14:tracePt t="55898" x="9342438" y="3475038"/>
          <p14:tracePt t="55914" x="9334500" y="3306763"/>
          <p14:tracePt t="55931" x="9312275" y="3216275"/>
          <p14:tracePt t="55948" x="9280525" y="3140075"/>
          <p14:tracePt t="55965" x="9266238" y="3124200"/>
          <p14:tracePt t="56023" x="9266238" y="3116263"/>
          <p14:tracePt t="56030" x="9280525" y="3116263"/>
          <p14:tracePt t="56038" x="9312275" y="3116263"/>
          <p14:tracePt t="56048" x="9350375" y="3132138"/>
          <p14:tracePt t="56065" x="9426575" y="3154363"/>
          <p14:tracePt t="56081" x="9601200" y="3154363"/>
          <p14:tracePt t="56098" x="9775825" y="3154363"/>
          <p14:tracePt t="56114" x="9959975" y="3154363"/>
          <p14:tracePt t="56131" x="10134600" y="3154363"/>
          <p14:tracePt t="56147" x="10287000" y="3154363"/>
          <p14:tracePt t="56164" x="10340975" y="3154363"/>
          <p14:tracePt t="56255" x="10347325" y="3154363"/>
          <p14:tracePt t="56302" x="10340975" y="3162300"/>
          <p14:tracePt t="56399" x="10333038" y="3162300"/>
          <p14:tracePt t="56414" x="10325100" y="3162300"/>
          <p14:tracePt t="56423" x="10325100" y="3170238"/>
          <p14:tracePt t="56431" x="10309225" y="3200400"/>
          <p14:tracePt t="56448" x="10279063" y="3268663"/>
          <p14:tracePt t="56465" x="10240963" y="3344863"/>
          <p14:tracePt t="56481" x="10202863" y="3451225"/>
          <p14:tracePt t="56498" x="10172700" y="3573463"/>
          <p14:tracePt t="56515" x="10150475" y="3687763"/>
          <p14:tracePt t="56531" x="10150475" y="3756025"/>
          <p14:tracePt t="56548" x="10150475" y="3779838"/>
          <p14:tracePt t="56631" x="10150475" y="3787775"/>
          <p14:tracePt t="56647" x="10150475" y="3749675"/>
          <p14:tracePt t="56655" x="10150475" y="3687763"/>
          <p14:tracePt t="56665" x="10126663" y="3627438"/>
          <p14:tracePt t="56681" x="10020300" y="3497263"/>
          <p14:tracePt t="56698" x="9890125" y="3398838"/>
          <p14:tracePt t="56715" x="9737725" y="3352800"/>
          <p14:tracePt t="56731" x="9609138" y="3344863"/>
          <p14:tracePt t="56748" x="9517063" y="3344863"/>
          <p14:tracePt t="56765" x="9432925" y="3368675"/>
          <p14:tracePt t="56782" x="9364663" y="3444875"/>
          <p14:tracePt t="56798" x="9350375" y="3513138"/>
          <p14:tracePt t="56815" x="9326563" y="3559175"/>
          <p14:tracePt t="56832" x="9326563" y="3597275"/>
          <p14:tracePt t="56848" x="9326563" y="3611563"/>
          <p14:tracePt t="56919" x="9326563" y="3581400"/>
          <p14:tracePt t="56926" x="9318625" y="3535363"/>
          <p14:tracePt t="56934" x="9318625" y="3482975"/>
          <p14:tracePt t="56948" x="9304338" y="3436938"/>
          <p14:tracePt t="56965" x="9288463" y="3368675"/>
          <p14:tracePt t="56982" x="9280525" y="3336925"/>
          <p14:tracePt t="57062" x="9280525" y="3330575"/>
          <p14:tracePt t="57070" x="9266238" y="3336925"/>
          <p14:tracePt t="57081" x="9250363" y="3398838"/>
          <p14:tracePt t="57098" x="9236075" y="3482975"/>
          <p14:tracePt t="57115" x="9220200" y="3513138"/>
          <p14:tracePt t="57132" x="9220200" y="3527425"/>
          <p14:tracePt t="57183" x="9228138" y="3527425"/>
          <p14:tracePt t="57191" x="9242425" y="3521075"/>
          <p14:tracePt t="57199" x="9258300" y="3497263"/>
          <p14:tracePt t="57215" x="9274175" y="3451225"/>
          <p14:tracePt t="57232" x="9274175" y="3406775"/>
          <p14:tracePt t="57311" x="9266238" y="3406775"/>
          <p14:tracePt t="57318" x="9258300" y="3413125"/>
          <p14:tracePt t="57327" x="9236075" y="3444875"/>
          <p14:tracePt t="57334" x="9236075" y="3451225"/>
          <p14:tracePt t="57390" x="9242425" y="3459163"/>
          <p14:tracePt t="57574" x="9236075" y="3467100"/>
          <p14:tracePt t="57582" x="9212263" y="3467100"/>
          <p14:tracePt t="57591" x="9144000" y="3475038"/>
          <p14:tracePt t="57599" x="9045575" y="3527425"/>
          <p14:tracePt t="57615" x="8724900" y="3641725"/>
          <p14:tracePt t="57632" x="8131175" y="3779838"/>
          <p14:tracePt t="57648" x="7475538" y="3848100"/>
          <p14:tracePt t="57665" x="6811963" y="3848100"/>
          <p14:tracePt t="57682" x="6218238" y="3848100"/>
          <p14:tracePt t="57698" x="5783263" y="3810000"/>
          <p14:tracePt t="57715" x="5486400" y="3756025"/>
          <p14:tracePt t="57732" x="5356225" y="3733800"/>
          <p14:tracePt t="57749" x="5318125" y="3725863"/>
          <p14:tracePt t="57765" x="5318125" y="3717925"/>
          <p14:tracePt t="57782" x="5280025" y="3703638"/>
          <p14:tracePt t="57798" x="5249863" y="3703638"/>
          <p14:tracePt t="57815" x="5241925" y="3695700"/>
          <p14:tracePt t="58159" x="5241925" y="3687763"/>
          <p14:tracePt t="58167" x="5235575" y="3687763"/>
          <p14:tracePt t="58222" x="5235575" y="3679825"/>
          <p14:tracePt t="58230" x="5235575" y="3673475"/>
          <p14:tracePt t="58239" x="5249863" y="3665538"/>
          <p14:tracePt t="58254" x="5257800" y="365760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2" name="Rectangle 11"/>
              <p:cNvSpPr/>
              <p:nvPr/>
            </p:nvSpPr>
            <p:spPr>
              <a:xfrm>
                <a:off x="1681019" y="1752794"/>
                <a:ext cx="8534400" cy="3949607"/>
              </a:xfrm>
              <a:prstGeom prst="rect">
                <a:avLst/>
              </a:prstGeom>
              <a:solidFill>
                <a:schemeClr val="bg1"/>
              </a:solidFill>
            </p:spPr>
            <p:txBody>
              <a:bodyPr wrap="square">
                <a:spAutoFit/>
              </a:bodyPr>
              <a:lstStyle/>
              <a:p>
                <a:r>
                  <a:rPr lang="en-US" sz="2400" b="1" dirty="0" smtClean="0">
                    <a:latin typeface="Times New Roman" panose="02020603050405020304" pitchFamily="18" charset="0"/>
                    <a:cs typeface="Times New Roman" panose="02020603050405020304" pitchFamily="18" charset="0"/>
                  </a:rPr>
                  <a:t>Geometric Distribution:</a:t>
                </a:r>
              </a:p>
              <a:p>
                <a:endParaRPr lang="en-US" sz="2400" b="1" dirty="0" smtClean="0">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sz="2400" b="1" i="1">
                          <a:solidFill>
                            <a:srgbClr val="FF0000"/>
                          </a:solidFill>
                          <a:latin typeface="Cambria Math" panose="02040503050406030204" pitchFamily="18" charset="0"/>
                        </a:rPr>
                        <m:t>𝑷</m:t>
                      </m:r>
                      <m:d>
                        <m:dPr>
                          <m:ctrlPr>
                            <a:rPr lang="en-US" sz="2400" b="1" i="1">
                              <a:solidFill>
                                <a:srgbClr val="FF0000"/>
                              </a:solidFill>
                              <a:latin typeface="Cambria Math" panose="02040503050406030204" pitchFamily="18" charset="0"/>
                            </a:rPr>
                          </m:ctrlPr>
                        </m:dPr>
                        <m:e>
                          <m:r>
                            <a:rPr lang="en-US" sz="2400" b="1" i="1">
                              <a:solidFill>
                                <a:srgbClr val="FF0000"/>
                              </a:solidFill>
                              <a:latin typeface="Cambria Math" panose="02040503050406030204" pitchFamily="18" charset="0"/>
                            </a:rPr>
                            <m:t>𝑿</m:t>
                          </m:r>
                        </m:e>
                      </m:d>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rPr>
                        <m:t>𝒑</m:t>
                      </m:r>
                      <m:r>
                        <a:rPr lang="en-US" sz="2400" b="1" i="1">
                          <a:solidFill>
                            <a:srgbClr val="FF0000"/>
                          </a:solidFill>
                          <a:latin typeface="Cambria Math" panose="02040503050406030204" pitchFamily="18" charset="0"/>
                        </a:rPr>
                        <m:t> </m:t>
                      </m:r>
                      <m:sSup>
                        <m:sSupPr>
                          <m:ctrlPr>
                            <a:rPr lang="en-US" sz="2400" b="1" i="1">
                              <a:solidFill>
                                <a:srgbClr val="FF0000"/>
                              </a:solidFill>
                              <a:latin typeface="Cambria Math" panose="02040503050406030204" pitchFamily="18" charset="0"/>
                            </a:rPr>
                          </m:ctrlPr>
                        </m:sSupPr>
                        <m:e>
                          <m:r>
                            <a:rPr lang="en-US" sz="2400" b="1" i="1">
                              <a:solidFill>
                                <a:srgbClr val="FF0000"/>
                              </a:solidFill>
                              <a:latin typeface="Cambria Math" panose="02040503050406030204" pitchFamily="18" charset="0"/>
                            </a:rPr>
                            <m:t>𝒒</m:t>
                          </m:r>
                        </m:e>
                        <m:sup>
                          <m:r>
                            <a:rPr lang="en-US" sz="2400" b="1" i="1">
                              <a:solidFill>
                                <a:srgbClr val="FF0000"/>
                              </a:solidFill>
                              <a:latin typeface="Cambria Math" panose="02040503050406030204" pitchFamily="18" charset="0"/>
                            </a:rPr>
                            <m:t>𝒙</m:t>
                          </m:r>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rPr>
                            <m:t>𝟏</m:t>
                          </m:r>
                        </m:sup>
                      </m:sSup>
                    </m:oMath>
                  </m:oMathPara>
                </a14:m>
                <a:endParaRPr lang="en-US" sz="2400" b="1" dirty="0" smtClean="0">
                  <a:solidFill>
                    <a:srgbClr val="FF0000"/>
                  </a:solidFill>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Poisson Distribution:</a:t>
                </a:r>
              </a:p>
              <a:p>
                <a:endParaRPr lang="en-US" sz="2400" b="1" dirty="0">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sz="2400" b="1" i="1">
                          <a:solidFill>
                            <a:srgbClr val="FF0000"/>
                          </a:solidFill>
                          <a:latin typeface="Cambria Math" panose="02040503050406030204" pitchFamily="18" charset="0"/>
                        </a:rPr>
                        <m:t>𝑷</m:t>
                      </m:r>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rPr>
                        <m:t>𝒙</m:t>
                      </m:r>
                      <m:r>
                        <a:rPr lang="en-US" sz="2400" b="1" i="1">
                          <a:solidFill>
                            <a:srgbClr val="FF0000"/>
                          </a:solidFill>
                          <a:latin typeface="Cambria Math" panose="02040503050406030204" pitchFamily="18" charset="0"/>
                        </a:rPr>
                        <m:t>)= </m:t>
                      </m:r>
                      <m:f>
                        <m:fPr>
                          <m:ctrlPr>
                            <a:rPr lang="en-US" sz="2400" b="1" i="1">
                              <a:solidFill>
                                <a:srgbClr val="FF0000"/>
                              </a:solidFill>
                              <a:latin typeface="Cambria Math" panose="02040503050406030204" pitchFamily="18" charset="0"/>
                            </a:rPr>
                          </m:ctrlPr>
                        </m:fPr>
                        <m:num>
                          <m:sSup>
                            <m:sSupPr>
                              <m:ctrlPr>
                                <a:rPr lang="en-US" sz="2400" b="1" i="1">
                                  <a:solidFill>
                                    <a:srgbClr val="FF0000"/>
                                  </a:solidFill>
                                  <a:latin typeface="Cambria Math" panose="02040503050406030204" pitchFamily="18" charset="0"/>
                                </a:rPr>
                              </m:ctrlPr>
                            </m:sSupPr>
                            <m:e>
                              <m:r>
                                <a:rPr lang="en-US" sz="2400" b="1" i="1">
                                  <a:solidFill>
                                    <a:srgbClr val="FF0000"/>
                                  </a:solidFill>
                                  <a:latin typeface="Cambria Math" panose="02040503050406030204" pitchFamily="18" charset="0"/>
                                  <a:ea typeface="Cambria Math" panose="02040503050406030204" pitchFamily="18" charset="0"/>
                                </a:rPr>
                                <m:t>𝝁</m:t>
                              </m:r>
                            </m:e>
                            <m:sup>
                              <m:r>
                                <a:rPr lang="en-US" sz="2400" b="1" i="1">
                                  <a:solidFill>
                                    <a:srgbClr val="FF0000"/>
                                  </a:solidFill>
                                  <a:latin typeface="Cambria Math" panose="02040503050406030204" pitchFamily="18" charset="0"/>
                                </a:rPr>
                                <m:t>𝒙</m:t>
                              </m:r>
                            </m:sup>
                          </m:sSup>
                          <m:sSup>
                            <m:sSupPr>
                              <m:ctrlPr>
                                <a:rPr lang="en-US" sz="2400" b="1" i="1">
                                  <a:solidFill>
                                    <a:srgbClr val="FF0000"/>
                                  </a:solidFill>
                                  <a:latin typeface="Cambria Math" panose="02040503050406030204" pitchFamily="18" charset="0"/>
                                </a:rPr>
                              </m:ctrlPr>
                            </m:sSupPr>
                            <m:e>
                              <m:r>
                                <a:rPr lang="en-US" sz="2400" b="1" i="1">
                                  <a:solidFill>
                                    <a:srgbClr val="FF0000"/>
                                  </a:solidFill>
                                  <a:latin typeface="Cambria Math" panose="02040503050406030204" pitchFamily="18" charset="0"/>
                                </a:rPr>
                                <m:t>𝒆</m:t>
                              </m:r>
                            </m:e>
                            <m:sup>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ea typeface="Cambria Math" panose="02040503050406030204" pitchFamily="18" charset="0"/>
                                </a:rPr>
                                <m:t>𝝁</m:t>
                              </m:r>
                            </m:sup>
                          </m:sSup>
                        </m:num>
                        <m:den>
                          <m:r>
                            <a:rPr lang="en-US" sz="2400" b="1" i="1">
                              <a:solidFill>
                                <a:srgbClr val="FF0000"/>
                              </a:solidFill>
                              <a:latin typeface="Cambria Math" panose="02040503050406030204" pitchFamily="18" charset="0"/>
                            </a:rPr>
                            <m:t>𝒙</m:t>
                          </m:r>
                          <m:r>
                            <a:rPr lang="en-US" sz="2400" b="1" i="1">
                              <a:solidFill>
                                <a:srgbClr val="FF0000"/>
                              </a:solidFill>
                              <a:latin typeface="Cambria Math" panose="02040503050406030204" pitchFamily="18" charset="0"/>
                            </a:rPr>
                            <m:t>!</m:t>
                          </m:r>
                        </m:den>
                      </m:f>
                    </m:oMath>
                  </m:oMathPara>
                </a14:m>
                <a:endParaRPr lang="en-US"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p:txBody>
          </p:sp>
        </mc:Choice>
        <mc:Fallback xmlns="">
          <p:sp>
            <p:nvSpPr>
              <p:cNvPr id="12" name="Rectangle 11"/>
              <p:cNvSpPr>
                <a:spLocks noRot="1" noChangeAspect="1" noMove="1" noResize="1" noEditPoints="1" noAdjustHandles="1" noChangeArrowheads="1" noChangeShapeType="1" noTextEdit="1"/>
              </p:cNvSpPr>
              <p:nvPr/>
            </p:nvSpPr>
            <p:spPr>
              <a:xfrm>
                <a:off x="1681019" y="1752794"/>
                <a:ext cx="8534400" cy="3949607"/>
              </a:xfrm>
              <a:prstGeom prst="rect">
                <a:avLst/>
              </a:prstGeom>
              <a:blipFill>
                <a:blip r:embed="rId5"/>
                <a:stretch>
                  <a:fillRect l="-1143" t="-1236"/>
                </a:stretch>
              </a:blipFill>
            </p:spPr>
            <p:txBody>
              <a:bodyPr/>
              <a:lstStyle/>
              <a:p>
                <a:r>
                  <a:rPr lang="en-US">
                    <a:noFill/>
                  </a:rPr>
                  <a:t> </a:t>
                </a:r>
              </a:p>
            </p:txBody>
          </p:sp>
        </mc:Fallback>
      </mc:AlternateContent>
    </p:spTree>
    <p:extLst>
      <p:ext uri="{BB962C8B-B14F-4D97-AF65-F5344CB8AC3E}">
        <p14:creationId xmlns:p14="http://schemas.microsoft.com/office/powerpoint/2010/main" val="3023432035"/>
      </p:ext>
    </p:extLst>
  </p:cSld>
  <p:clrMapOvr>
    <a:masterClrMapping/>
  </p:clrMapOvr>
  <mc:AlternateContent xmlns:mc="http://schemas.openxmlformats.org/markup-compatibility/2006" xmlns:p14="http://schemas.microsoft.com/office/powerpoint/2010/main">
    <mc:Choice Requires="p14">
      <p:transition p14:dur="10" advTm="188360"/>
    </mc:Choice>
    <mc:Fallback xmlns="">
      <p:transition advTm="188360"/>
    </mc:Fallback>
  </mc:AlternateContent>
  <p:timing>
    <p:tnLst>
      <p:par>
        <p:cTn id="1" dur="indefinite" restart="never" nodeType="tmRoot"/>
      </p:par>
    </p:tnLst>
  </p:timing>
  <p:extLst mod="1">
    <p:ext uri="{3A86A75C-4F4B-4683-9AE1-C65F6400EC91}">
      <p14:laserTraceLst xmlns:p14="http://schemas.microsoft.com/office/powerpoint/2010/main">
        <p14:tracePtLst>
          <p14:tracePt t="8950" x="5257800" y="3649663"/>
          <p14:tracePt t="8959" x="5219700" y="3641725"/>
          <p14:tracePt t="8966" x="5159375" y="3573463"/>
          <p14:tracePt t="8982" x="5089525" y="3467100"/>
          <p14:tracePt t="8998" x="5037138" y="3436938"/>
          <p14:tracePt t="9014" x="4868863" y="3322638"/>
          <p14:tracePt t="9031" x="4656138" y="3086100"/>
          <p14:tracePt t="9048" x="4541838" y="2941638"/>
          <p14:tracePt t="9064" x="4487863" y="2835275"/>
          <p14:tracePt t="9191" x="4479925" y="2827338"/>
          <p14:tracePt t="9199" x="4473575" y="2827338"/>
          <p14:tracePt t="9207" x="4457700" y="2811463"/>
          <p14:tracePt t="9215" x="4441825" y="2811463"/>
          <p14:tracePt t="9231" x="4419600" y="2811463"/>
          <p14:tracePt t="9248" x="4411663" y="2803525"/>
          <p14:tracePt t="9264" x="4389438" y="2789238"/>
          <p14:tracePt t="9281" x="4359275" y="2781300"/>
          <p14:tracePt t="9298" x="4327525" y="2727325"/>
          <p14:tracePt t="9314" x="4321175" y="2705100"/>
          <p14:tracePt t="9331" x="4305300" y="2644775"/>
          <p14:tracePt t="9348" x="4305300" y="2582863"/>
          <p14:tracePt t="9364" x="4305300" y="2530475"/>
          <p14:tracePt t="9382" x="4321175" y="2460625"/>
          <p14:tracePt t="9398" x="4335463" y="2446338"/>
          <p14:tracePt t="9431" x="4351338" y="2430463"/>
          <p14:tracePt t="9448" x="4435475" y="2362200"/>
          <p14:tracePt t="9465" x="4511675" y="2324100"/>
          <p14:tracePt t="9481" x="4640263" y="2286000"/>
          <p14:tracePt t="9498" x="4822825" y="2239963"/>
          <p14:tracePt t="9515" x="5075238" y="2201863"/>
          <p14:tracePt t="9531" x="5295900" y="2179638"/>
          <p14:tracePt t="9548" x="5546725" y="2141538"/>
          <p14:tracePt t="9565" x="5807075" y="2103438"/>
          <p14:tracePt t="9581" x="6270625" y="2049463"/>
          <p14:tracePt t="9598" x="6613525" y="2041525"/>
          <p14:tracePt t="9615" x="6904038" y="2041525"/>
          <p14:tracePt t="9631" x="7192963" y="2041525"/>
          <p14:tracePt t="9648" x="7361238" y="2041525"/>
          <p14:tracePt t="9665" x="7437438" y="2057400"/>
          <p14:tracePt t="9681" x="7459663" y="2065338"/>
          <p14:tracePt t="9698" x="7475538" y="2065338"/>
          <p14:tracePt t="9731" x="7489825" y="2073275"/>
          <p14:tracePt t="9748" x="7513638" y="2087563"/>
          <p14:tracePt t="9765" x="7551738" y="2103438"/>
          <p14:tracePt t="9782" x="7802563" y="2416175"/>
          <p14:tracePt t="9798" x="7902575" y="2536825"/>
          <p14:tracePt t="9815" x="7978775" y="2682875"/>
          <p14:tracePt t="9831" x="8031163" y="2819400"/>
          <p14:tracePt t="9848" x="8061325" y="2955925"/>
          <p14:tracePt t="9865" x="8069263" y="3078163"/>
          <p14:tracePt t="9881" x="8061325" y="3162300"/>
          <p14:tracePt t="9898" x="8016875" y="3216275"/>
          <p14:tracePt t="9915" x="7932738" y="3276600"/>
          <p14:tracePt t="9931" x="7788275" y="3314700"/>
          <p14:tracePt t="9948" x="7551738" y="3382963"/>
          <p14:tracePt t="9965" x="7231063" y="3429000"/>
          <p14:tracePt t="9982" x="6759575" y="3497263"/>
          <p14:tracePt t="9998" x="6354763" y="3521075"/>
          <p14:tracePt t="10015" x="5951538" y="3535363"/>
          <p14:tracePt t="10031" x="5562600" y="3535363"/>
          <p14:tracePt t="10048" x="5181600" y="3535363"/>
          <p14:tracePt t="10065" x="4953000" y="3527425"/>
          <p14:tracePt t="10081" x="4808538" y="3505200"/>
          <p14:tracePt t="10098" x="4754563" y="3489325"/>
          <p14:tracePt t="10115" x="4740275" y="3482975"/>
          <p14:tracePt t="10131" x="4740275" y="3475038"/>
          <p14:tracePt t="10165" x="4732338" y="3421063"/>
          <p14:tracePt t="10182" x="4716463" y="3254375"/>
          <p14:tracePt t="10198" x="4702175" y="3132138"/>
          <p14:tracePt t="10215" x="4702175" y="2979738"/>
          <p14:tracePt t="10231" x="4702175" y="2879725"/>
          <p14:tracePt t="10248" x="4702175" y="2789238"/>
          <p14:tracePt t="10265" x="4732338" y="2705100"/>
          <p14:tracePt t="10281" x="4778375" y="2628900"/>
          <p14:tracePt t="10298" x="4838700" y="2560638"/>
          <p14:tracePt t="10315" x="4899025" y="2498725"/>
          <p14:tracePt t="10332" x="5021263" y="2454275"/>
          <p14:tracePt t="10348" x="5159375" y="2400300"/>
          <p14:tracePt t="10365" x="5440363" y="2346325"/>
          <p14:tracePt t="10382" x="5630863" y="2332038"/>
          <p14:tracePt t="10398" x="5867400" y="2308225"/>
          <p14:tracePt t="10415" x="6057900" y="2308225"/>
          <p14:tracePt t="10432" x="6240463" y="2308225"/>
          <p14:tracePt t="10448" x="6384925" y="2308225"/>
          <p14:tracePt t="10465" x="6484938" y="2308225"/>
          <p14:tracePt t="10482" x="6523038" y="2308225"/>
          <p14:tracePt t="10498" x="6530975" y="2308225"/>
          <p14:tracePt t="10532" x="6561138" y="2316163"/>
          <p14:tracePt t="10548" x="6583363" y="2332038"/>
          <p14:tracePt t="10564" x="6629400" y="2332038"/>
          <p14:tracePt t="10581" x="6721475" y="2370138"/>
          <p14:tracePt t="10598" x="7132638" y="2574925"/>
          <p14:tracePt t="10614" x="7216775" y="2606675"/>
          <p14:tracePt t="10631" x="7231063" y="2613025"/>
          <p14:tracePt t="10648" x="7345363" y="2689225"/>
          <p14:tracePt t="10665" x="7391400" y="2720975"/>
          <p14:tracePt t="10682" x="7399338" y="2727325"/>
          <p14:tracePt t="10751" x="7399338" y="2751138"/>
          <p14:tracePt t="10759" x="7399338" y="2819400"/>
          <p14:tracePt t="10766" x="7399338" y="2865438"/>
          <p14:tracePt t="10782" x="7353300" y="2963863"/>
          <p14:tracePt t="10798" x="7315200" y="3055938"/>
          <p14:tracePt t="10815" x="7269163" y="3116263"/>
          <p14:tracePt t="10832" x="7192963" y="3184525"/>
          <p14:tracePt t="10848" x="7040563" y="3238500"/>
          <p14:tracePt t="10865" x="6835775" y="3284538"/>
          <p14:tracePt t="10882" x="6561138" y="3284538"/>
          <p14:tracePt t="10898" x="6270625" y="3284538"/>
          <p14:tracePt t="10915" x="5935663" y="3284538"/>
          <p14:tracePt t="10932" x="5692775" y="3284538"/>
          <p14:tracePt t="10948" x="5546725" y="3276600"/>
          <p14:tracePt t="10966" x="5464175" y="3260725"/>
          <p14:tracePt t="10982" x="5456238" y="3260725"/>
          <p14:tracePt t="11015" x="5448300" y="3260725"/>
          <p14:tracePt t="11039" x="5448300" y="3254375"/>
          <p14:tracePt t="11048" x="5448300" y="3192463"/>
          <p14:tracePt t="11065" x="5464175" y="3078163"/>
          <p14:tracePt t="11082" x="5470525" y="3040063"/>
          <p14:tracePt t="11098" x="5494338" y="2941638"/>
          <p14:tracePt t="11115" x="5502275" y="2903538"/>
          <p14:tracePt t="11148" x="5502275" y="2895600"/>
          <p14:tracePt t="11165" x="5508625" y="2895600"/>
          <p14:tracePt t="12341" x="5516563" y="2895600"/>
          <p14:tracePt t="12373" x="5524500" y="2895600"/>
          <p14:tracePt t="13206" x="5516563" y="2895600"/>
          <p14:tracePt t="13238" x="5516563" y="2879725"/>
          <p14:tracePt t="13279" x="5516563" y="2873375"/>
          <p14:tracePt t="34191" x="5532438" y="2873375"/>
          <p14:tracePt t="34198" x="5562600" y="2873375"/>
          <p14:tracePt t="34207" x="5616575" y="2873375"/>
          <p14:tracePt t="34224" x="5783263" y="2925763"/>
          <p14:tracePt t="34240" x="5859463" y="2941638"/>
          <p14:tracePt t="34303" x="5867400" y="2949575"/>
          <p14:tracePt t="34470" x="5859463" y="2955925"/>
          <p14:tracePt t="34478" x="5851525" y="2955925"/>
          <p14:tracePt t="34511" x="5837238" y="2955925"/>
          <p14:tracePt t="34519" x="5829300" y="2955925"/>
          <p14:tracePt t="34526" x="5799138" y="2955925"/>
          <p14:tracePt t="34540" x="5775325" y="2955925"/>
          <p14:tracePt t="34557" x="5676900" y="2949575"/>
          <p14:tracePt t="34573" x="5486400" y="2994025"/>
          <p14:tracePt t="34590" x="5280025" y="3040063"/>
          <p14:tracePt t="34607" x="5165725" y="3040063"/>
          <p14:tracePt t="34623" x="5135563" y="3040063"/>
          <p14:tracePt t="34662" x="5127625" y="3040063"/>
          <p14:tracePt t="34673" x="5127625" y="3025775"/>
          <p14:tracePt t="34690" x="5189538" y="2949575"/>
          <p14:tracePt t="34707" x="5241925" y="2887663"/>
          <p14:tracePt t="34724" x="5273675" y="2849563"/>
          <p14:tracePt t="34766" x="5249863" y="2841625"/>
          <p14:tracePt t="34775" x="5203825" y="2819400"/>
          <p14:tracePt t="34790" x="5105400" y="2803525"/>
          <p14:tracePt t="34807" x="5013325" y="2803525"/>
          <p14:tracePt t="34823" x="4914900" y="2879725"/>
          <p14:tracePt t="34840" x="4906963" y="2879725"/>
          <p14:tracePt t="34857" x="4930775" y="2895600"/>
          <p14:tracePt t="34873" x="4999038" y="2895600"/>
          <p14:tracePt t="34890" x="5189538" y="2811463"/>
          <p14:tracePt t="34907" x="5349875" y="2743200"/>
          <p14:tracePt t="34924" x="5426075" y="2689225"/>
          <p14:tracePt t="35271" x="5464175" y="2697163"/>
          <p14:tracePt t="35279" x="5584825" y="2735263"/>
          <p14:tracePt t="35291" x="5668963" y="2751138"/>
          <p14:tracePt t="35307" x="5761038" y="2781300"/>
          <p14:tracePt t="35324" x="5845175" y="2803525"/>
          <p14:tracePt t="35341" x="5867400" y="2811463"/>
          <p14:tracePt t="35527" x="5875338" y="2811463"/>
          <p14:tracePt t="35535" x="5883275" y="2811463"/>
          <p14:tracePt t="35542" x="5889625" y="2811463"/>
          <p14:tracePt t="35558" x="5927725" y="2857500"/>
          <p14:tracePt t="35574" x="5959475" y="2903538"/>
          <p14:tracePt t="35591" x="6057900" y="2971800"/>
          <p14:tracePt t="35607" x="6126163" y="3025775"/>
          <p14:tracePt t="35624" x="6180138" y="3048000"/>
          <p14:tracePt t="35641" x="6194425" y="3048000"/>
          <p14:tracePt t="35657" x="6218238" y="3032125"/>
          <p14:tracePt t="35674" x="6270625" y="2941638"/>
          <p14:tracePt t="35690" x="6286500" y="2873375"/>
          <p14:tracePt t="35707" x="6302375" y="2819400"/>
          <p14:tracePt t="35724" x="6308725" y="2789238"/>
          <p14:tracePt t="35847" x="6324600" y="2789238"/>
          <p14:tracePt t="35862" x="6340475" y="2797175"/>
          <p14:tracePt t="35871" x="6354763" y="2797175"/>
          <p14:tracePt t="35878" x="6384925" y="2803525"/>
          <p14:tracePt t="35891" x="6408738" y="2811463"/>
          <p14:tracePt t="35907" x="6454775" y="2819400"/>
          <p14:tracePt t="35924" x="6499225" y="2835275"/>
          <p14:tracePt t="35941" x="6599238" y="2835275"/>
          <p14:tracePt t="35957" x="6651625" y="2835275"/>
          <p14:tracePt t="35974" x="6659563" y="2835275"/>
          <p14:tracePt t="35991" x="6675438" y="2797175"/>
          <p14:tracePt t="36007" x="6675438" y="2781300"/>
          <p14:tracePt t="36024" x="6675438" y="2765425"/>
          <p14:tracePt t="36070" x="6667500" y="2773363"/>
          <p14:tracePt t="36078" x="6667500" y="2827338"/>
          <p14:tracePt t="36091" x="6667500" y="2879725"/>
          <p14:tracePt t="36107" x="6667500" y="2971800"/>
          <p14:tracePt t="36124" x="6667500" y="3009900"/>
          <p14:tracePt t="36141" x="6667500" y="3032125"/>
          <p14:tracePt t="36157" x="6659563" y="3040063"/>
          <p14:tracePt t="36175" x="6651625" y="3040063"/>
          <p14:tracePt t="36207" x="6645275" y="3040063"/>
          <p14:tracePt t="36214" x="6629400" y="3032125"/>
          <p14:tracePt t="36224" x="6629400" y="3001963"/>
          <p14:tracePt t="36241" x="6629400" y="2979738"/>
          <p14:tracePt t="36258" x="6629400" y="2949575"/>
          <p14:tracePt t="36274" x="6621463" y="2941638"/>
          <p14:tracePt t="36291" x="6621463" y="2933700"/>
          <p14:tracePt t="36308" x="6613525" y="2917825"/>
          <p14:tracePt t="36342" x="6591300" y="2903538"/>
          <p14:tracePt t="36358" x="6583363" y="2903538"/>
          <p14:tracePt t="36374" x="6575425" y="2895600"/>
          <p14:tracePt t="36510" x="6575425" y="2879725"/>
          <p14:tracePt t="36519" x="6575425" y="2857500"/>
          <p14:tracePt t="36526" x="6583363" y="2835275"/>
          <p14:tracePt t="36542" x="6651625" y="2765425"/>
          <p14:tracePt t="36558" x="6735763" y="2682875"/>
          <p14:tracePt t="36574" x="6819900" y="2606675"/>
          <p14:tracePt t="36591" x="6918325" y="2530475"/>
          <p14:tracePt t="36608" x="6956425" y="2506663"/>
          <p14:tracePt t="36625" x="6972300" y="2498725"/>
          <p14:tracePt t="36662" x="6980238" y="2498725"/>
          <p14:tracePt t="36674" x="6988175" y="2498725"/>
          <p14:tracePt t="36691" x="7026275" y="2498725"/>
          <p14:tracePt t="36708" x="7064375" y="2498725"/>
          <p14:tracePt t="36725" x="7108825" y="2506663"/>
          <p14:tracePt t="36742" x="7162800" y="2530475"/>
          <p14:tracePt t="36758" x="7185025" y="2552700"/>
          <p14:tracePt t="36775" x="7200900" y="2568575"/>
          <p14:tracePt t="36808" x="7192963" y="2582863"/>
          <p14:tracePt t="36825" x="7146925" y="2590800"/>
          <p14:tracePt t="36841" x="7086600" y="2620963"/>
          <p14:tracePt t="36858" x="7032625" y="2644775"/>
          <p14:tracePt t="36875" x="6994525" y="2659063"/>
          <p14:tracePt t="36891" x="6980238" y="2667000"/>
          <p14:tracePt t="36908" x="6972300" y="2667000"/>
          <p14:tracePt t="36982" x="6964363" y="2667000"/>
          <p14:tracePt t="37055" x="6950075" y="2667000"/>
          <p14:tracePt t="37063" x="6934200" y="2667000"/>
          <p14:tracePt t="37075" x="6911975" y="2689225"/>
          <p14:tracePt t="37091" x="6896100" y="2697163"/>
          <p14:tracePt t="37108" x="6850063" y="2713038"/>
          <p14:tracePt t="37125" x="6804025" y="2735263"/>
          <p14:tracePt t="37142" x="6765925" y="2751138"/>
          <p14:tracePt t="38015" x="6751638" y="2751138"/>
          <p14:tracePt t="38022" x="6727825" y="2759075"/>
          <p14:tracePt t="38031" x="6667500" y="2835275"/>
          <p14:tracePt t="38042" x="6561138" y="2987675"/>
          <p14:tracePt t="38058" x="6362700" y="3208338"/>
          <p14:tracePt t="38075" x="5943600" y="3527425"/>
          <p14:tracePt t="38092" x="5334000" y="3870325"/>
          <p14:tracePt t="38108" x="4694238" y="4160838"/>
          <p14:tracePt t="38126" x="3673475" y="4389438"/>
          <p14:tracePt t="38142" x="3101975" y="4457700"/>
          <p14:tracePt t="38158" x="2781300" y="4473575"/>
          <p14:tracePt t="38175" x="2582863" y="4473575"/>
          <p14:tracePt t="38192" x="2446338" y="4473575"/>
          <p14:tracePt t="38208" x="2324100" y="4403725"/>
          <p14:tracePt t="38225" x="2263775" y="4381500"/>
          <p14:tracePt t="38242" x="2225675" y="4359275"/>
          <p14:tracePt t="38258" x="2209800" y="4351338"/>
          <p14:tracePt t="38275" x="2187575" y="4343400"/>
          <p14:tracePt t="38292" x="2141538" y="4343400"/>
          <p14:tracePt t="38308" x="2111375" y="4335463"/>
          <p14:tracePt t="38325" x="2073275" y="4321175"/>
          <p14:tracePt t="38342" x="2011363" y="4321175"/>
          <p14:tracePt t="38359" x="1935163" y="4321175"/>
          <p14:tracePt t="38377" x="1866900" y="4327525"/>
          <p14:tracePt t="38392" x="1798638" y="4335463"/>
          <p14:tracePt t="38410" x="1774825" y="4335463"/>
          <p14:tracePt t="38425" x="1752600" y="4335463"/>
          <p14:tracePt t="38441" x="1744663" y="4327525"/>
          <p14:tracePt t="38458" x="1714500" y="4221163"/>
          <p14:tracePt t="38475" x="1684338" y="4054475"/>
          <p14:tracePt t="38491" x="1660525" y="3870325"/>
          <p14:tracePt t="38508" x="1638300" y="3711575"/>
          <p14:tracePt t="38525" x="1638300" y="3535363"/>
          <p14:tracePt t="38541" x="1654175" y="3451225"/>
          <p14:tracePt t="38558" x="1698625" y="3352800"/>
          <p14:tracePt t="38575" x="1774825" y="3268663"/>
          <p14:tracePt t="38591" x="1927225" y="3162300"/>
          <p14:tracePt t="38608" x="2225675" y="3070225"/>
          <p14:tracePt t="38625" x="2598738" y="3009900"/>
          <p14:tracePt t="38642" x="2955925" y="2955925"/>
          <p14:tracePt t="38658" x="3254375" y="2955925"/>
          <p14:tracePt t="38675" x="3565525" y="2955925"/>
          <p14:tracePt t="38692" x="3817938" y="2955925"/>
          <p14:tracePt t="38709" x="4152900" y="2955925"/>
          <p14:tracePt t="38726" x="4732338" y="2955925"/>
          <p14:tracePt t="38742" x="5105400" y="3001963"/>
          <p14:tracePt t="38759" x="5295900" y="3070225"/>
          <p14:tracePt t="38775" x="5470525" y="3154363"/>
          <p14:tracePt t="38792" x="5616575" y="3238500"/>
          <p14:tracePt t="38809" x="5707063" y="3336925"/>
          <p14:tracePt t="38825" x="5837238" y="3444875"/>
          <p14:tracePt t="38842" x="5927725" y="3565525"/>
          <p14:tracePt t="38859" x="6019800" y="3665538"/>
          <p14:tracePt t="38861" x="6049963" y="3725863"/>
          <p14:tracePt t="38875" x="6073775" y="3756025"/>
          <p14:tracePt t="38892" x="6080125" y="3817938"/>
          <p14:tracePt t="38908" x="6080125" y="3848100"/>
          <p14:tracePt t="38925" x="6065838" y="3932238"/>
          <p14:tracePt t="38942" x="5951538" y="4060825"/>
          <p14:tracePt t="38958" x="5821363" y="4152900"/>
          <p14:tracePt t="38975" x="5646738" y="4237038"/>
          <p14:tracePt t="38992" x="5387975" y="4327525"/>
          <p14:tracePt t="39009" x="5105400" y="4351338"/>
          <p14:tracePt t="39025" x="4778375" y="4373563"/>
          <p14:tracePt t="39042" x="4403725" y="4373563"/>
          <p14:tracePt t="39059" x="3992563" y="4373563"/>
          <p14:tracePt t="39075" x="3635375" y="4373563"/>
          <p14:tracePt t="39092" x="3344863" y="4373563"/>
          <p14:tracePt t="39109" x="3140075" y="4373563"/>
          <p14:tracePt t="39126" x="2933700" y="4335463"/>
          <p14:tracePt t="39142" x="2895600" y="4321175"/>
          <p14:tracePt t="39159" x="2879725" y="4313238"/>
          <p14:tracePt t="39583" x="2933700" y="4365625"/>
          <p14:tracePt t="39591" x="3025775" y="4495800"/>
          <p14:tracePt t="39598" x="3116263" y="4625975"/>
          <p14:tracePt t="39609" x="3254375" y="4732338"/>
          <p14:tracePt t="39626" x="3573463" y="4968875"/>
          <p14:tracePt t="39642" x="3908425" y="5143500"/>
          <p14:tracePt t="39659" x="4237038" y="5235575"/>
          <p14:tracePt t="39676" x="4457700" y="5241925"/>
          <p14:tracePt t="39692" x="4625975" y="5241925"/>
          <p14:tracePt t="39709" x="4740275" y="5173663"/>
          <p14:tracePt t="39726" x="4860925" y="4999038"/>
          <p14:tracePt t="39742" x="4899025" y="4800600"/>
          <p14:tracePt t="39759" x="4922838" y="4594225"/>
          <p14:tracePt t="39776" x="4945063" y="4449763"/>
          <p14:tracePt t="39792" x="4953000" y="4427538"/>
          <p14:tracePt t="39886" x="4953000" y="4419600"/>
          <p14:tracePt t="39894" x="4968875" y="4419600"/>
          <p14:tracePt t="39902" x="4975225" y="4419600"/>
          <p14:tracePt t="39911" x="4983163" y="4419600"/>
          <p14:tracePt t="39943" x="4999038" y="4435475"/>
          <p14:tracePt t="39951" x="5037138" y="4525963"/>
          <p14:tracePt t="39959" x="5083175" y="4648200"/>
          <p14:tracePt t="39976" x="5097463" y="4830763"/>
          <p14:tracePt t="39992" x="5105400" y="4983163"/>
          <p14:tracePt t="40009" x="5105400" y="5067300"/>
          <p14:tracePt t="40086" x="5105400" y="5059363"/>
          <p14:tracePt t="40094" x="5105400" y="4999038"/>
          <p14:tracePt t="40102" x="5105400" y="4937125"/>
          <p14:tracePt t="40111" x="5105400" y="4884738"/>
          <p14:tracePt t="40126" x="5121275" y="4830763"/>
          <p14:tracePt t="40143" x="5127625" y="4800600"/>
          <p14:tracePt t="40159" x="5127625" y="4792663"/>
          <p14:tracePt t="53574" x="5143500" y="4792663"/>
          <p14:tracePt t="53582" x="5219700" y="4792663"/>
          <p14:tracePt t="53590" x="5280025" y="4808538"/>
          <p14:tracePt t="53599" x="5311775" y="4816475"/>
          <p14:tracePt t="53614" x="5464175" y="4899025"/>
          <p14:tracePt t="53631" x="5616575" y="4983163"/>
          <p14:tracePt t="53648" x="5668963" y="5006975"/>
          <p14:tracePt t="53664" x="5684838" y="5006975"/>
          <p14:tracePt t="53735" x="5668963" y="5006975"/>
          <p14:tracePt t="53742" x="5661025" y="5006975"/>
          <p14:tracePt t="53750" x="5638800" y="5006975"/>
          <p14:tracePt t="53764" x="5600700" y="4999038"/>
          <p14:tracePt t="53781" x="5546725" y="4991100"/>
          <p14:tracePt t="53798" x="5456238" y="5045075"/>
          <p14:tracePt t="53814" x="5440363" y="5067300"/>
          <p14:tracePt t="53831" x="5432425" y="5075238"/>
          <p14:tracePt t="53919" x="5432425" y="5067300"/>
          <p14:tracePt t="53927" x="5432425" y="5037138"/>
          <p14:tracePt t="53934" x="5432425" y="5021263"/>
          <p14:tracePt t="53958" x="5432425" y="5013325"/>
          <p14:tracePt t="53966" x="5440363" y="5006975"/>
          <p14:tracePt t="53981" x="5448300" y="4991100"/>
          <p14:tracePt t="54047" x="5426075" y="4991100"/>
          <p14:tracePt t="54055" x="5387975" y="4991100"/>
          <p14:tracePt t="54064" x="5318125" y="4991100"/>
          <p14:tracePt t="54081" x="5227638" y="5006975"/>
          <p14:tracePt t="54098" x="5165725" y="5006975"/>
          <p14:tracePt t="54159" x="5189538" y="5006975"/>
          <p14:tracePt t="54166" x="5235575" y="5006975"/>
          <p14:tracePt t="54175" x="5295900" y="5006975"/>
          <p14:tracePt t="54183" x="5318125" y="5006975"/>
          <p14:tracePt t="54198" x="5326063" y="5006975"/>
          <p14:tracePt t="54246" x="5318125" y="5006975"/>
          <p14:tracePt t="54255" x="5295900" y="4999038"/>
          <p14:tracePt t="54264" x="5273675" y="4991100"/>
          <p14:tracePt t="54281" x="5235575" y="4991100"/>
          <p14:tracePt t="54298" x="5203825" y="4968875"/>
          <p14:tracePt t="54670" x="5241925" y="4968875"/>
          <p14:tracePt t="54678" x="5349875" y="4991100"/>
          <p14:tracePt t="54686" x="5470525" y="4991100"/>
          <p14:tracePt t="54697" x="5646738" y="4960938"/>
          <p14:tracePt t="54714" x="6019800" y="4868863"/>
          <p14:tracePt t="54731" x="6302375" y="4762500"/>
          <p14:tracePt t="54748" x="6469063" y="4648200"/>
          <p14:tracePt t="54764" x="6530975" y="4594225"/>
          <p14:tracePt t="54781" x="6561138" y="4518025"/>
          <p14:tracePt t="54798" x="6561138" y="4441825"/>
          <p14:tracePt t="54814" x="6537325" y="4359275"/>
          <p14:tracePt t="54831" x="6523038" y="4335463"/>
          <p14:tracePt t="54848" x="6507163" y="4335463"/>
          <p14:tracePt t="54864" x="6492875" y="4335463"/>
          <p14:tracePt t="54881" x="6477000" y="4335463"/>
          <p14:tracePt t="54918" x="6469063" y="4335463"/>
          <p14:tracePt t="54931" x="6469063" y="4381500"/>
          <p14:tracePt t="54948" x="6469063" y="4389438"/>
          <p14:tracePt t="54964" x="6469063" y="4397375"/>
          <p14:tracePt t="54981" x="6469063" y="4403725"/>
          <p14:tracePt t="54998" x="6484938" y="4397375"/>
          <p14:tracePt t="55015" x="6523038" y="4305300"/>
          <p14:tracePt t="55031" x="6523038" y="4251325"/>
          <p14:tracePt t="55048" x="6523038" y="4229100"/>
          <p14:tracePt t="55065" x="6477000" y="4206875"/>
          <p14:tracePt t="55081" x="6384925" y="4175125"/>
          <p14:tracePt t="55098" x="6226175" y="4168775"/>
          <p14:tracePt t="55115" x="6003925" y="4305300"/>
          <p14:tracePt t="55131" x="5851525" y="4465638"/>
          <p14:tracePt t="55148" x="5775325" y="4594225"/>
          <p14:tracePt t="55165" x="5768975" y="4640263"/>
          <p14:tracePt t="55182" x="5813425" y="4656138"/>
          <p14:tracePt t="55198" x="5927725" y="4664075"/>
          <p14:tracePt t="55215" x="6096000" y="4625975"/>
          <p14:tracePt t="55231" x="6142038" y="4587875"/>
          <p14:tracePt t="55271" x="6134100" y="4572000"/>
          <p14:tracePt t="55281" x="6103938" y="4572000"/>
          <p14:tracePt t="55298" x="6080125" y="4572000"/>
          <p14:tracePt t="55315" x="6065838" y="4579938"/>
          <p14:tracePt t="55331" x="6049963" y="4640263"/>
          <p14:tracePt t="55348" x="6049963" y="4648200"/>
          <p14:tracePt t="55365" x="6049963" y="4664075"/>
          <p14:tracePt t="55382" x="6088063" y="4670425"/>
          <p14:tracePt t="55398" x="6103938" y="4664075"/>
          <p14:tracePt t="55415" x="6156325" y="4587875"/>
          <p14:tracePt t="55431" x="6156325" y="4579938"/>
          <p14:tracePt t="55470" x="6156325" y="4572000"/>
          <p14:tracePt t="55495" x="6134100" y="4594225"/>
          <p14:tracePt t="55503" x="6103938" y="4664075"/>
          <p14:tracePt t="55515" x="6088063" y="4716463"/>
          <p14:tracePt t="55531" x="6080125" y="4778375"/>
          <p14:tracePt t="55548" x="6080125" y="4800600"/>
          <p14:tracePt t="55565" x="6088063" y="4808538"/>
          <p14:tracePt t="55582" x="6149975" y="4808538"/>
          <p14:tracePt t="55598" x="6270625" y="4664075"/>
          <p14:tracePt t="55615" x="6286500" y="4587875"/>
          <p14:tracePt t="55631" x="6286500" y="4579938"/>
          <p14:tracePt t="55648" x="6286500" y="4572000"/>
          <p14:tracePt t="55665" x="6278563" y="4564063"/>
          <p14:tracePt t="55682" x="6240463" y="4556125"/>
          <p14:tracePt t="55698" x="6188075" y="4579938"/>
          <p14:tracePt t="55715" x="6142038" y="4664075"/>
          <p14:tracePt t="55732" x="6134100" y="4686300"/>
          <p14:tracePt t="55766" x="6180138" y="4702175"/>
          <p14:tracePt t="55782" x="6264275" y="4648200"/>
          <p14:tracePt t="55798" x="6308725" y="4602163"/>
          <p14:tracePt t="55815" x="6308725" y="4587875"/>
          <p14:tracePt t="55832" x="6308725" y="4579938"/>
          <p14:tracePt t="55848" x="6302375" y="4572000"/>
          <p14:tracePt t="55865" x="6226175" y="4556125"/>
          <p14:tracePt t="55882" x="6134100" y="4556125"/>
          <p14:tracePt t="55898" x="6035675" y="4610100"/>
          <p14:tracePt t="55915" x="6019800" y="4618038"/>
          <p14:tracePt t="55950" x="6049963" y="4625975"/>
          <p14:tracePt t="55959" x="6080125" y="4625975"/>
          <p14:tracePt t="55967" x="6118225" y="4625975"/>
          <p14:tracePt t="55982" x="6180138" y="4625975"/>
          <p14:tracePt t="55998" x="6264275" y="4541838"/>
          <p14:tracePt t="56039" x="6264275" y="4533900"/>
          <p14:tracePt t="56048" x="6240463" y="4525963"/>
          <p14:tracePt t="56065" x="6118225" y="4525963"/>
          <p14:tracePt t="56082" x="5951538" y="4602163"/>
          <p14:tracePt t="56098" x="5851525" y="4678363"/>
          <p14:tracePt t="56115" x="5829300" y="4702175"/>
          <p14:tracePt t="56148" x="5837238" y="4708525"/>
          <p14:tracePt t="56166" x="6049963" y="4702175"/>
          <p14:tracePt t="56182" x="6142038" y="4686300"/>
          <p14:tracePt t="56198" x="6278563" y="4618038"/>
          <p14:tracePt t="56215" x="6278563" y="4610100"/>
          <p14:tracePt t="56232" x="6286500" y="4610100"/>
          <p14:tracePt t="56248" x="6218238" y="4587875"/>
          <p14:tracePt t="56265" x="6149975" y="4579938"/>
          <p14:tracePt t="56282" x="6049963" y="4579938"/>
          <p14:tracePt t="56298" x="5989638" y="4618038"/>
          <p14:tracePt t="56315" x="5989638" y="4625975"/>
          <p14:tracePt t="56332" x="5997575" y="4648200"/>
          <p14:tracePt t="56348" x="6027738" y="4664075"/>
          <p14:tracePt t="56366" x="6111875" y="4664075"/>
          <p14:tracePt t="56382" x="6149975" y="4664075"/>
          <p14:tracePt t="56398" x="6194425" y="4656138"/>
          <p14:tracePt t="56439" x="6194425" y="4640263"/>
          <p14:tracePt t="56448" x="6188075" y="4632325"/>
          <p14:tracePt t="56465" x="6172200" y="4625975"/>
          <p14:tracePt t="56482" x="6149975" y="4625975"/>
          <p14:tracePt t="57887" x="6149975" y="4579938"/>
          <p14:tracePt t="57894" x="6210300" y="4495800"/>
          <p14:tracePt t="57903" x="6248400" y="4441825"/>
          <p14:tracePt t="57916" x="6270625" y="4411663"/>
          <p14:tracePt t="57932" x="6270625" y="4403725"/>
          <p14:tracePt t="57950" x="6308725" y="4313238"/>
          <p14:tracePt t="58111" x="6308725" y="4305300"/>
          <p14:tracePt t="58127" x="6324600" y="4327525"/>
          <p14:tracePt t="58134" x="6332538" y="4397375"/>
          <p14:tracePt t="58143" x="6346825" y="4473575"/>
          <p14:tracePt t="58150" x="6346825" y="4525963"/>
          <p14:tracePt t="58166" x="6346825" y="4587875"/>
          <p14:tracePt t="58182" x="6346825" y="4610100"/>
          <p14:tracePt t="58199" x="6346825" y="4625975"/>
          <p14:tracePt t="58216" x="6346825" y="4656138"/>
          <p14:tracePt t="58232" x="6308725" y="4694238"/>
          <p14:tracePt t="58249" x="6248400" y="4732338"/>
          <p14:tracePt t="58266" x="6126163" y="4816475"/>
          <p14:tracePt t="58282" x="6027738" y="4860925"/>
          <p14:tracePt t="58299" x="5935663" y="4899025"/>
          <p14:tracePt t="58316" x="5883275" y="4922838"/>
          <p14:tracePt t="58383" x="5913438" y="4922838"/>
          <p14:tracePt t="58391" x="5973763" y="4906963"/>
          <p14:tracePt t="58399" x="6035675" y="4892675"/>
          <p14:tracePt t="58416" x="6156325" y="4838700"/>
          <p14:tracePt t="58433" x="6248400" y="4800600"/>
          <p14:tracePt t="58449" x="6278563" y="4784725"/>
          <p14:tracePt t="58466" x="6308725" y="4754563"/>
          <p14:tracePt t="58499" x="6308725" y="4732338"/>
          <p14:tracePt t="58516" x="6308725" y="4708525"/>
          <p14:tracePt t="58590" x="6308725" y="4694238"/>
          <p14:tracePt t="58614" x="6308725" y="4686300"/>
          <p14:tracePt t="58622" x="6340475" y="4648200"/>
          <p14:tracePt t="58633" x="6378575" y="4625975"/>
          <p14:tracePt t="58649" x="6484938" y="4602163"/>
          <p14:tracePt t="58666" x="6607175" y="4564063"/>
          <p14:tracePt t="58682" x="6659563" y="4541838"/>
          <p14:tracePt t="58699" x="6667500" y="4533900"/>
          <p14:tracePt t="58798" x="6637338" y="4556125"/>
          <p14:tracePt t="58807" x="6607175" y="4610100"/>
          <p14:tracePt t="58816" x="6583363" y="4656138"/>
          <p14:tracePt t="58833" x="6499225" y="4770438"/>
          <p14:tracePt t="58850" x="6430963" y="4854575"/>
          <p14:tracePt t="58866" x="6408738" y="4884738"/>
          <p14:tracePt t="58927" x="6408738" y="4876800"/>
          <p14:tracePt t="58934" x="6408738" y="4838700"/>
          <p14:tracePt t="58943" x="6416675" y="4778375"/>
          <p14:tracePt t="58951" x="6423025" y="4740275"/>
          <p14:tracePt t="58966" x="6446838" y="4664075"/>
          <p14:tracePt t="58983" x="6454775" y="4610100"/>
          <p14:tracePt t="58999" x="6454775" y="4602163"/>
          <p14:tracePt t="59102" x="6454775" y="4594225"/>
          <p14:tracePt t="59118" x="6461125" y="4594225"/>
          <p14:tracePt t="59127" x="6469063" y="4610100"/>
          <p14:tracePt t="59143" x="6477000" y="4618038"/>
          <p14:tracePt t="59158" x="6477000" y="4625975"/>
          <p14:tracePt t="59175" x="6484938" y="4632325"/>
          <p14:tracePt t="59190" x="6492875" y="4632325"/>
          <p14:tracePt t="59199" x="6499225" y="4632325"/>
          <p14:tracePt t="59216" x="6515100" y="4632325"/>
          <p14:tracePt t="59233" x="6523038" y="4632325"/>
          <p14:tracePt t="59319" x="6523038" y="4648200"/>
          <p14:tracePt t="59327" x="6507163" y="4702175"/>
          <p14:tracePt t="59334" x="6507163" y="4716463"/>
          <p14:tracePt t="59350" x="6507163" y="4740275"/>
          <p14:tracePt t="59455" x="6507163" y="4732338"/>
          <p14:tracePt t="63870" x="6484938" y="4716463"/>
          <p14:tracePt t="63879" x="6461125" y="4716463"/>
          <p14:tracePt t="63886" x="6454775" y="4716463"/>
          <p14:tracePt t="63902" x="6392863" y="4740275"/>
          <p14:tracePt t="63918" x="6324600" y="4778375"/>
          <p14:tracePt t="63935" x="6278563" y="4800600"/>
          <p14:tracePt t="63951" x="6270625" y="4800600"/>
          <p14:tracePt t="64038" x="6264275" y="4800600"/>
          <p14:tracePt t="64046" x="6256338" y="4800600"/>
          <p14:tracePt t="64078" x="6248400" y="4800600"/>
          <p14:tracePt t="64102" x="6240463" y="4800600"/>
          <p14:tracePt t="64111" x="6232525" y="4800600"/>
          <p14:tracePt t="64127" x="6226175" y="4800600"/>
          <p14:tracePt t="64135" x="6218238" y="4800600"/>
          <p14:tracePt t="64151" x="6194425" y="4792663"/>
          <p14:tracePt t="64168" x="6188075" y="4792663"/>
          <p14:tracePt t="64185" x="6172200" y="4792663"/>
          <p14:tracePt t="64201" x="6164263" y="4792663"/>
          <p14:tracePt t="64218" x="6164263" y="4800600"/>
          <p14:tracePt t="64235" x="6149975" y="4808538"/>
          <p14:tracePt t="64251" x="6096000" y="4838700"/>
          <p14:tracePt t="64268" x="6019800" y="4892675"/>
          <p14:tracePt t="64285" x="5943600" y="4937125"/>
          <p14:tracePt t="64301" x="5875338" y="4968875"/>
          <p14:tracePt t="64318" x="5821363" y="4991100"/>
          <p14:tracePt t="64335" x="5791200" y="5006975"/>
          <p14:tracePt t="64351" x="5761038" y="5021263"/>
          <p14:tracePt t="64368" x="5699125" y="5045075"/>
          <p14:tracePt t="64385" x="5668963" y="5059363"/>
          <p14:tracePt t="64402" x="5638800" y="5067300"/>
          <p14:tracePt t="64456" x="5638800" y="5045075"/>
          <p14:tracePt t="64463" x="5684838" y="4999038"/>
          <p14:tracePt t="64471" x="5722938" y="4960938"/>
          <p14:tracePt t="64485" x="5768975" y="4922838"/>
          <p14:tracePt t="64502" x="5921375" y="4792663"/>
          <p14:tracePt t="64518" x="5965825" y="4754563"/>
          <p14:tracePt t="64535" x="5981700" y="4740275"/>
          <p14:tracePt t="64599" x="5981700" y="4746625"/>
          <p14:tracePt t="64607" x="5973763" y="4792663"/>
          <p14:tracePt t="64618" x="5943600" y="4884738"/>
          <p14:tracePt t="64635" x="5927725" y="5021263"/>
          <p14:tracePt t="64651" x="5905500" y="5151438"/>
          <p14:tracePt t="64668" x="5897563" y="5173663"/>
          <p14:tracePt t="64703" x="5921375" y="5173663"/>
          <p14:tracePt t="64710" x="5965825" y="5135563"/>
          <p14:tracePt t="64718" x="6011863" y="5097463"/>
          <p14:tracePt t="64734" x="6073775" y="5006975"/>
          <p14:tracePt t="64751" x="6111875" y="4906963"/>
          <p14:tracePt t="64768" x="6126163" y="4860925"/>
          <p14:tracePt t="64802" x="6126163" y="4854575"/>
          <p14:tracePt t="64822" x="6118225" y="4846638"/>
          <p14:tracePt t="64838" x="6111875" y="4846638"/>
          <p14:tracePt t="64903" x="6118225" y="4846638"/>
          <p14:tracePt t="64911" x="6156325" y="4846638"/>
          <p14:tracePt t="64919" x="6194425" y="4846638"/>
          <p14:tracePt t="64935" x="6286500" y="4854575"/>
          <p14:tracePt t="64952" x="6370638" y="4838700"/>
          <p14:tracePt t="64968" x="6392863" y="4830763"/>
          <p14:tracePt t="64985" x="6400800" y="4808538"/>
          <p14:tracePt t="65002" x="6400800" y="4792663"/>
          <p14:tracePt t="65018" x="6400800" y="4778375"/>
          <p14:tracePt t="65035" x="6392863" y="4754563"/>
          <p14:tracePt t="65052" x="6362700" y="4754563"/>
          <p14:tracePt t="65068" x="6354763" y="4754563"/>
          <p14:tracePt t="65086" x="6346825" y="4754563"/>
          <p14:tracePt t="65199" x="6340475" y="4746625"/>
          <p14:tracePt t="65215" x="6340475" y="4740275"/>
          <p14:tracePt t="65222" x="6340475" y="4708525"/>
          <p14:tracePt t="65235" x="6354763" y="4648200"/>
          <p14:tracePt t="65252" x="6362700" y="4572000"/>
          <p14:tracePt t="65268" x="6378575" y="4503738"/>
          <p14:tracePt t="65286" x="6384925" y="4435475"/>
          <p14:tracePt t="65302" x="6384925" y="4403725"/>
          <p14:tracePt t="65318" x="6384925" y="4365625"/>
          <p14:tracePt t="65335" x="6384925" y="4359275"/>
          <p14:tracePt t="65414" x="6378575" y="4351338"/>
          <p14:tracePt t="65422" x="6370638" y="4351338"/>
          <p14:tracePt t="65726" x="6370638" y="4365625"/>
          <p14:tracePt t="65734" x="6370638" y="4427538"/>
          <p14:tracePt t="65742" x="6362700" y="4487863"/>
          <p14:tracePt t="65752" x="6354763" y="4541838"/>
          <p14:tracePt t="65769" x="6354763" y="4640263"/>
          <p14:tracePt t="65785" x="6354763" y="4694238"/>
          <p14:tracePt t="65802" x="6354763" y="4724400"/>
          <p14:tracePt t="65903" x="6378575" y="4724400"/>
          <p14:tracePt t="65910" x="6384925" y="4724400"/>
          <p14:tracePt t="65919" x="6416675" y="4724400"/>
          <p14:tracePt t="65935" x="6530975" y="4702175"/>
          <p14:tracePt t="65952" x="6599238" y="4670425"/>
          <p14:tracePt t="65969" x="6659563" y="4618038"/>
          <p14:tracePt t="65985" x="6667500" y="4610100"/>
          <p14:tracePt t="66023" x="6667500" y="4602163"/>
          <p14:tracePt t="66110" x="6659563" y="4602163"/>
          <p14:tracePt t="66118" x="6651625" y="4632325"/>
          <p14:tracePt t="66126" x="6645275" y="4670425"/>
          <p14:tracePt t="66135" x="6637338" y="4702175"/>
          <p14:tracePt t="66152" x="6629400" y="4740275"/>
          <p14:tracePt t="66169" x="6629400" y="4754563"/>
          <p14:tracePt t="66215" x="6621463" y="4754563"/>
          <p14:tracePt t="66230" x="6613525" y="4754563"/>
          <p14:tracePt t="66247" x="6607175" y="4746625"/>
          <p14:tracePt t="66254" x="6607175" y="4708525"/>
          <p14:tracePt t="66269" x="6599238" y="4656138"/>
          <p14:tracePt t="66286" x="6575425" y="4518025"/>
          <p14:tracePt t="66302" x="6575425" y="4465638"/>
          <p14:tracePt t="66319" x="6575425" y="4457700"/>
          <p14:tracePt t="66391" x="6575425" y="4449763"/>
          <p14:tracePt t="66414" x="6583363" y="4449763"/>
          <p14:tracePt t="66430" x="6591300" y="4449763"/>
          <p14:tracePt t="66438" x="6613525" y="4449763"/>
          <p14:tracePt t="66446" x="6621463" y="4449763"/>
          <p14:tracePt t="66454" x="6645275" y="4449763"/>
          <p14:tracePt t="66469" x="6651625" y="4457700"/>
          <p14:tracePt t="66486" x="6683375" y="4465638"/>
          <p14:tracePt t="66502" x="6697663" y="4465638"/>
          <p14:tracePt t="66519" x="6705600" y="4465638"/>
          <p14:tracePt t="66742" x="6721475" y="4465638"/>
          <p14:tracePt t="66751" x="6727825" y="4465638"/>
          <p14:tracePt t="67063" x="6743700" y="4473575"/>
          <p14:tracePt t="67078" x="6743700" y="4479925"/>
          <p14:tracePt t="67087" x="6743700" y="4487863"/>
          <p14:tracePt t="67095" x="6743700" y="4518025"/>
          <p14:tracePt t="67103" x="6743700" y="4602163"/>
          <p14:tracePt t="67119" x="6743700" y="4708525"/>
          <p14:tracePt t="67136" x="6689725" y="4822825"/>
          <p14:tracePt t="67152" x="6607175" y="4884738"/>
          <p14:tracePt t="67169" x="6499225" y="4930775"/>
          <p14:tracePt t="67186" x="6370638" y="4945063"/>
          <p14:tracePt t="67202" x="6294438" y="4945063"/>
          <p14:tracePt t="67219" x="6248400" y="4945063"/>
          <p14:tracePt t="67254" x="6240463" y="4945063"/>
          <p14:tracePt t="67271" x="6256338" y="4968875"/>
          <p14:tracePt t="67286" x="6378575" y="4983163"/>
          <p14:tracePt t="67302" x="6621463" y="4983163"/>
          <p14:tracePt t="67319" x="6819900" y="4983163"/>
          <p14:tracePt t="67336" x="6873875" y="4983163"/>
          <p14:tracePt t="67383" x="6835775" y="4983163"/>
          <p14:tracePt t="67391" x="6765925" y="4983163"/>
          <p14:tracePt t="67403" x="6659563" y="4968875"/>
          <p14:tracePt t="67419" x="6438900" y="4968875"/>
          <p14:tracePt t="67436" x="6286500" y="4968875"/>
          <p14:tracePt t="67453" x="6256338" y="4968875"/>
          <p14:tracePt t="67479" x="6270625" y="4968875"/>
          <p14:tracePt t="67487" x="6308725" y="4983163"/>
          <p14:tracePt t="67503" x="6446838" y="5021263"/>
          <p14:tracePt t="67519" x="6591300" y="5051425"/>
          <p14:tracePt t="67536" x="6613525" y="5051425"/>
          <p14:tracePt t="67553" x="6613525" y="5059363"/>
          <p14:tracePt t="67569" x="6599238" y="5059363"/>
          <p14:tracePt t="67586" x="6537325" y="5059363"/>
          <p14:tracePt t="67603" x="6484938" y="5059363"/>
          <p14:tracePt t="67619" x="6469063" y="5059363"/>
          <p14:tracePt t="172799" x="6454775" y="5059363"/>
          <p14:tracePt t="172848" x="5151438" y="5105400"/>
          <p14:tracePt t="172857" x="4854575" y="5075238"/>
          <p14:tracePt t="172874" x="4435475" y="4937125"/>
          <p14:tracePt t="172891" x="4343400" y="4876800"/>
          <p14:tracePt t="173255" x="4343400" y="4868863"/>
          <p14:tracePt t="173262" x="4518025" y="4792663"/>
          <p14:tracePt t="173270" x="4937125" y="4610100"/>
          <p14:tracePt t="173278" x="5584825" y="4373563"/>
          <p14:tracePt t="173291" x="6218238" y="4183063"/>
          <p14:tracePt t="173308" x="6789738" y="4046538"/>
          <p14:tracePt t="173325" x="6918325" y="4046538"/>
          <p14:tracePt t="173342" x="7078663" y="4046538"/>
          <p14:tracePt t="173358" x="7154863" y="4060825"/>
          <p14:tracePt t="173375" x="7261225" y="4084638"/>
          <p14:tracePt t="173391" x="7353300" y="4114800"/>
          <p14:tracePt t="173408" x="7407275" y="4130675"/>
          <p14:tracePt t="173447" x="7407275" y="4168775"/>
          <p14:tracePt t="173458" x="7407275" y="4251325"/>
          <p14:tracePt t="173475" x="7407275" y="4473575"/>
          <p14:tracePt t="173492" x="7407275" y="4716463"/>
          <p14:tracePt t="173508" x="7407275" y="4930775"/>
          <p14:tracePt t="173526" x="7391400" y="5135563"/>
          <p14:tracePt t="173542" x="7375525" y="5159375"/>
          <p14:tracePt t="173583" x="7375525" y="5165725"/>
          <p14:tracePt t="173592" x="7353300" y="5165725"/>
          <p14:tracePt t="173608" x="7231063" y="4975225"/>
          <p14:tracePt t="173625" x="7056438" y="4792663"/>
          <p14:tracePt t="173642" x="6896100" y="4702175"/>
          <p14:tracePt t="173658" x="6781800" y="4656138"/>
          <p14:tracePt t="173675" x="6667500" y="4640263"/>
          <p14:tracePt t="173692" x="6545263" y="4664075"/>
          <p14:tracePt t="173708" x="6400800" y="4762500"/>
          <p14:tracePt t="173726" x="6270625" y="4876800"/>
          <p14:tracePt t="173742" x="6248400" y="4892675"/>
          <p14:tracePt t="173814" x="6248400" y="4816475"/>
          <p14:tracePt t="173823" x="6264275" y="4724400"/>
          <p14:tracePt t="173831" x="6264275" y="4686300"/>
          <p14:tracePt t="173842" x="6264275" y="4625975"/>
          <p14:tracePt t="173858" x="6270625" y="4533900"/>
          <p14:tracePt t="173875" x="6270625" y="4511675"/>
          <p14:tracePt t="173975" x="6270625" y="4503738"/>
          <p14:tracePt t="174447" x="6340475" y="4465638"/>
          <p14:tracePt t="174455" x="6613525" y="4343400"/>
          <p14:tracePt t="174462" x="6904038" y="4244975"/>
          <p14:tracePt t="174475" x="7048500" y="4213225"/>
          <p14:tracePt t="174492" x="7116763" y="4213225"/>
          <p14:tracePt t="174509" x="7162800" y="4213225"/>
          <p14:tracePt t="174526" x="7285038" y="4251325"/>
          <p14:tracePt t="174542" x="7307263" y="4259263"/>
          <p14:tracePt t="174607" x="7315200" y="4259263"/>
          <p14:tracePt t="174623" x="7315200" y="4267200"/>
          <p14:tracePt t="174655" x="7315200" y="4275138"/>
          <p14:tracePt t="174671" x="7315200" y="4283075"/>
          <p14:tracePt t="174679" x="7315200" y="4297363"/>
          <p14:tracePt t="174687" x="7315200" y="4305300"/>
          <p14:tracePt t="174703" x="7315200" y="4313238"/>
          <p14:tracePt t="174710" x="7315200" y="4321175"/>
          <p14:tracePt t="174726" x="7315200" y="4351338"/>
          <p14:tracePt t="174742" x="7307263" y="4373563"/>
          <p14:tracePt t="174759" x="7307263" y="4381500"/>
          <p14:tracePt t="174775" x="7299325" y="4389438"/>
          <p14:tracePt t="174792" x="7299325" y="4411663"/>
          <p14:tracePt t="174809" x="7299325" y="4435475"/>
          <p14:tracePt t="174825" x="7299325" y="4457700"/>
          <p14:tracePt t="174842" x="7285038" y="4495800"/>
          <p14:tracePt t="174859" x="7277100" y="4518025"/>
          <p14:tracePt t="174894" x="7277100" y="4525963"/>
          <p14:tracePt t="175375" x="7254875" y="4533900"/>
          <p14:tracePt t="175383" x="7162800" y="4533900"/>
          <p14:tracePt t="175392" x="7032625" y="4533900"/>
          <p14:tracePt t="175409" x="6629400" y="4618038"/>
          <p14:tracePt t="175426" x="6499225" y="4640263"/>
          <p14:tracePt t="175442" x="6430963" y="4640263"/>
          <p14:tracePt t="175459" x="6346825" y="4640263"/>
          <p14:tracePt t="175476" x="6340475" y="4640263"/>
          <p14:tracePt t="175550" x="6324600" y="4632325"/>
          <p14:tracePt t="175558" x="6324600" y="4618038"/>
          <p14:tracePt t="175567" x="6324600" y="4602163"/>
          <p14:tracePt t="175576" x="6324600" y="4594225"/>
          <p14:tracePt t="175592" x="6324600" y="4579938"/>
          <p14:tracePt t="175609" x="6340475" y="4533900"/>
          <p14:tracePt t="175626" x="6370638" y="4495800"/>
          <p14:tracePt t="175642" x="6408738" y="4465638"/>
          <p14:tracePt t="175659" x="6469063" y="4435475"/>
          <p14:tracePt t="175676" x="6492875" y="4419600"/>
          <p14:tracePt t="175692" x="6515100" y="4419600"/>
          <p14:tracePt t="175710" x="6591300" y="4411663"/>
          <p14:tracePt t="175726" x="6621463" y="4411663"/>
          <p14:tracePt t="175742" x="6727825" y="4419600"/>
          <p14:tracePt t="175759" x="6765925" y="4427538"/>
          <p14:tracePt t="175776" x="6773863" y="4435475"/>
          <p14:tracePt t="175792" x="6781800" y="4441825"/>
          <p14:tracePt t="175809" x="6797675" y="4503738"/>
          <p14:tracePt t="175826" x="6827838" y="4602163"/>
          <p14:tracePt t="175843" x="6842125" y="4716463"/>
          <p14:tracePt t="175859" x="6850063" y="4868863"/>
          <p14:tracePt t="175876" x="6850063" y="5013325"/>
          <p14:tracePt t="175892" x="6781800" y="5127625"/>
          <p14:tracePt t="175910" x="6667500" y="5241925"/>
          <p14:tracePt t="175926" x="6607175" y="5257800"/>
          <p14:tracePt t="175942" x="6599238" y="5257800"/>
          <p14:tracePt t="175976" x="6599238" y="5249863"/>
          <p14:tracePt t="175993" x="6645275" y="5197475"/>
          <p14:tracePt t="176009" x="6781800" y="5135563"/>
          <p14:tracePt t="176026" x="6904038" y="5075238"/>
          <p14:tracePt t="176043" x="7026275" y="5021263"/>
          <p14:tracePt t="176059" x="7070725" y="4999038"/>
          <p14:tracePt t="176103" x="7064375" y="4991100"/>
          <p14:tracePt t="176111" x="7026275" y="4991100"/>
          <p14:tracePt t="176126" x="6918325" y="5006975"/>
          <p14:tracePt t="176143" x="6743700" y="5059363"/>
          <p14:tracePt t="176159" x="6530975" y="5105400"/>
          <p14:tracePt t="176176" x="6316663" y="5113338"/>
          <p14:tracePt t="176193" x="6202363" y="5113338"/>
          <p14:tracePt t="176209" x="6194425" y="5113338"/>
          <p14:tracePt t="176243" x="6226175" y="5089525"/>
          <p14:tracePt t="176259" x="6408738" y="5059363"/>
          <p14:tracePt t="176276" x="6575425" y="5045075"/>
          <p14:tracePt t="176293" x="6607175" y="5045075"/>
          <p14:tracePt t="176319" x="6561138" y="5045075"/>
          <p14:tracePt t="176327" x="6492875" y="5045075"/>
          <p14:tracePt t="176343" x="6294438" y="5045075"/>
          <p14:tracePt t="176359" x="6096000" y="5075238"/>
          <p14:tracePt t="176376" x="5943600" y="5127625"/>
          <p14:tracePt t="176393" x="5921375" y="5143500"/>
          <p14:tracePt t="176426" x="5921375" y="5151438"/>
          <p14:tracePt t="176443" x="6019800" y="5173663"/>
          <p14:tracePt t="176459" x="6134100" y="5173663"/>
          <p14:tracePt t="176476" x="6156325" y="5173663"/>
          <p14:tracePt t="176494" x="6164263" y="5173663"/>
          <p14:tracePt t="176551" x="6172200" y="5173663"/>
          <p14:tracePt t="176574" x="6172200" y="5197475"/>
          <p14:tracePt t="176583" x="6172200" y="5219700"/>
          <p14:tracePt t="177679" x="6180138" y="5211763"/>
          <p14:tracePt t="177687" x="6248400" y="5151438"/>
          <p14:tracePt t="177695" x="6308725" y="5113338"/>
          <p14:tracePt t="177710" x="6423025" y="5067300"/>
          <p14:tracePt t="177726" x="6523038" y="5045075"/>
          <p14:tracePt t="177743" x="6621463" y="5021263"/>
          <p14:tracePt t="177760" x="6659563" y="500697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6550"/>
    </mc:Choice>
    <mc:Fallback xmlns="">
      <p:transition spd="slow" advTm="96550"/>
    </mc:Fallback>
  </mc:AlternateContent>
  <p:timing>
    <p:tnLst>
      <p:par>
        <p:cTn id="1" dur="indefinite" restart="never" nodeType="tmRoot"/>
      </p:par>
    </p:tnLst>
  </p:timing>
  <p:extLst mod="1">
    <p:ext uri="{3A86A75C-4F4B-4683-9AE1-C65F6400EC91}">
      <p14:laserTraceLst xmlns:p14="http://schemas.microsoft.com/office/powerpoint/2010/main">
        <p14:tracePtLst>
          <p14:tracePt t="93399"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66.7"/>
</p:tagLst>
</file>

<file path=ppt/tags/tag2.xml><?xml version="1.0" encoding="utf-8"?>
<p:tagLst xmlns:a="http://schemas.openxmlformats.org/drawingml/2006/main" xmlns:r="http://schemas.openxmlformats.org/officeDocument/2006/relationships" xmlns:p="http://schemas.openxmlformats.org/presentationml/2006/main">
  <p:tag name="TIMING" val="|10.3|4.7|16.6|8.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4C370D9-D0AC-4E14-807C-5A5B27D36C07}"/>
</file>

<file path=customXml/itemProps2.xml><?xml version="1.0" encoding="utf-8"?>
<ds:datastoreItem xmlns:ds="http://schemas.openxmlformats.org/officeDocument/2006/customXml" ds:itemID="{76072039-78CA-422F-B2C9-698E1C9AAA1C}"/>
</file>

<file path=customXml/itemProps3.xml><?xml version="1.0" encoding="utf-8"?>
<ds:datastoreItem xmlns:ds="http://schemas.openxmlformats.org/officeDocument/2006/customXml" ds:itemID="{93B3AA24-6187-4F7A-A2FD-3803D6158D62}"/>
</file>

<file path=docProps/app.xml><?xml version="1.0" encoding="utf-8"?>
<Properties xmlns="http://schemas.openxmlformats.org/officeDocument/2006/extended-properties" xmlns:vt="http://schemas.openxmlformats.org/officeDocument/2006/docPropsVTypes">
  <TotalTime>869</TotalTime>
  <Words>2167</Words>
  <Application>Microsoft Office PowerPoint</Application>
  <PresentationFormat>Widescreen</PresentationFormat>
  <Paragraphs>330</Paragraphs>
  <Slides>46</Slides>
  <Notes>3</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46</vt:i4>
      </vt:variant>
    </vt:vector>
  </HeadingPairs>
  <TitlesOfParts>
    <vt:vector size="53" baseType="lpstr">
      <vt:lpstr>Arial</vt:lpstr>
      <vt:lpstr>Calibri</vt:lpstr>
      <vt:lpstr>Calibri Light</vt:lpstr>
      <vt:lpstr>Cambria Math</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56</cp:revision>
  <dcterms:created xsi:type="dcterms:W3CDTF">2023-04-29T09:08:23Z</dcterms:created>
  <dcterms:modified xsi:type="dcterms:W3CDTF">2026-05-06T10:33:13Z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