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1"/>
  </p:notesMasterIdLst>
  <p:sldIdLst>
    <p:sldId id="480" r:id="rId2"/>
    <p:sldId id="497" r:id="rId3"/>
    <p:sldId id="498" r:id="rId4"/>
    <p:sldId id="499" r:id="rId5"/>
    <p:sldId id="1197" r:id="rId6"/>
    <p:sldId id="1196" r:id="rId7"/>
    <p:sldId id="309" r:id="rId8"/>
    <p:sldId id="310" r:id="rId9"/>
    <p:sldId id="311" r:id="rId10"/>
    <p:sldId id="292" r:id="rId11"/>
    <p:sldId id="856" r:id="rId12"/>
    <p:sldId id="482" r:id="rId13"/>
    <p:sldId id="1198" r:id="rId14"/>
    <p:sldId id="811" r:id="rId15"/>
    <p:sldId id="313" r:id="rId16"/>
    <p:sldId id="1166" r:id="rId17"/>
    <p:sldId id="1199" r:id="rId18"/>
    <p:sldId id="1160" r:id="rId19"/>
    <p:sldId id="1200" r:id="rId20"/>
    <p:sldId id="1168" r:id="rId21"/>
    <p:sldId id="1169" r:id="rId22"/>
    <p:sldId id="1170" r:id="rId23"/>
    <p:sldId id="1201" r:id="rId24"/>
    <p:sldId id="293" r:id="rId25"/>
    <p:sldId id="1193" r:id="rId26"/>
    <p:sldId id="1194" r:id="rId27"/>
    <p:sldId id="1172" r:id="rId28"/>
    <p:sldId id="1173" r:id="rId29"/>
    <p:sldId id="1171" r:id="rId30"/>
    <p:sldId id="1174" r:id="rId31"/>
    <p:sldId id="1175" r:id="rId32"/>
    <p:sldId id="1176" r:id="rId33"/>
    <p:sldId id="1177" r:id="rId34"/>
    <p:sldId id="1178" r:id="rId35"/>
    <p:sldId id="1179" r:id="rId36"/>
    <p:sldId id="1180" r:id="rId37"/>
    <p:sldId id="1181" r:id="rId38"/>
    <p:sldId id="1182" r:id="rId39"/>
    <p:sldId id="1183" r:id="rId40"/>
    <p:sldId id="1184" r:id="rId41"/>
    <p:sldId id="1185" r:id="rId42"/>
    <p:sldId id="1202" r:id="rId43"/>
    <p:sldId id="1186" r:id="rId44"/>
    <p:sldId id="1188" r:id="rId45"/>
    <p:sldId id="1189" r:id="rId46"/>
    <p:sldId id="1190" r:id="rId47"/>
    <p:sldId id="1192" r:id="rId48"/>
    <p:sldId id="1164" r:id="rId49"/>
    <p:sldId id="349" r:id="rId5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497"/>
            <p14:sldId id="498"/>
            <p14:sldId id="499"/>
            <p14:sldId id="1197"/>
            <p14:sldId id="1196"/>
            <p14:sldId id="309"/>
            <p14:sldId id="310"/>
            <p14:sldId id="311"/>
            <p14:sldId id="292"/>
            <p14:sldId id="856"/>
            <p14:sldId id="482"/>
            <p14:sldId id="1198"/>
            <p14:sldId id="811"/>
            <p14:sldId id="313"/>
            <p14:sldId id="1166"/>
            <p14:sldId id="1199"/>
            <p14:sldId id="1160"/>
            <p14:sldId id="1200"/>
            <p14:sldId id="1168"/>
            <p14:sldId id="1169"/>
            <p14:sldId id="1170"/>
            <p14:sldId id="1201"/>
            <p14:sldId id="293"/>
            <p14:sldId id="1193"/>
            <p14:sldId id="1194"/>
            <p14:sldId id="1172"/>
            <p14:sldId id="1173"/>
            <p14:sldId id="1171"/>
            <p14:sldId id="1174"/>
            <p14:sldId id="1175"/>
            <p14:sldId id="1176"/>
            <p14:sldId id="1177"/>
            <p14:sldId id="1178"/>
            <p14:sldId id="1179"/>
            <p14:sldId id="1180"/>
            <p14:sldId id="1181"/>
            <p14:sldId id="1182"/>
            <p14:sldId id="1183"/>
            <p14:sldId id="1184"/>
            <p14:sldId id="1185"/>
            <p14:sldId id="1202"/>
            <p14:sldId id="1186"/>
            <p14:sldId id="1188"/>
            <p14:sldId id="1189"/>
            <p14:sldId id="1190"/>
            <p14:sldId id="1192"/>
            <p14:sldId id="1164"/>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472C4"/>
    <a:srgbClr val="852F4A"/>
    <a:srgbClr val="8E5A6D"/>
    <a:srgbClr val="2D3956"/>
    <a:srgbClr val="669BBC"/>
    <a:srgbClr val="FAC748"/>
    <a:srgbClr val="000000"/>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EC805AF-B421-4AE8-9634-BDF210935472}" v="51" dt="2025-08-07T18:03:07.1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3738" autoAdjust="0"/>
  </p:normalViewPr>
  <p:slideViewPr>
    <p:cSldViewPr snapToGrid="0">
      <p:cViewPr varScale="1">
        <p:scale>
          <a:sx n="63" d="100"/>
          <a:sy n="63" d="100"/>
        </p:scale>
        <p:origin x="76" y="2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8" Type="http://schemas.openxmlformats.org/officeDocument/2006/relationships/customXml" Target="../customXml/item1.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microsoft.com/office/2016/11/relationships/changesInfo" Target="changesInfos/changesInfo1.xml"/><Relationship Id="rId8" Type="http://schemas.openxmlformats.org/officeDocument/2006/relationships/slide" Target="slides/slide7.xml"/><Relationship Id="rId51"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customXml" Target="../customXml/item2.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microsoft.com/office/2015/10/relationships/revisionInfo" Target="revisionInfo.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 Id="rId60"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erihan Salah" userId="76e30ab951f6bd55" providerId="LiveId" clId="{CEC805AF-B421-4AE8-9634-BDF210935472}"/>
    <pc:docChg chg="undo custSel delSld modSld modMainMaster modSection">
      <pc:chgData name="Perihan Salah" userId="76e30ab951f6bd55" providerId="LiveId" clId="{CEC805AF-B421-4AE8-9634-BDF210935472}" dt="2025-08-07T18:03:21.888" v="577" actId="478"/>
      <pc:docMkLst>
        <pc:docMk/>
      </pc:docMkLst>
      <pc:sldChg chg="modSp mod">
        <pc:chgData name="Perihan Salah" userId="76e30ab951f6bd55" providerId="LiveId" clId="{CEC805AF-B421-4AE8-9634-BDF210935472}" dt="2025-08-07T17:46:46.662" v="340" actId="1038"/>
        <pc:sldMkLst>
          <pc:docMk/>
          <pc:sldMk cId="3170826154" sldId="292"/>
        </pc:sldMkLst>
        <pc:picChg chg="mod">
          <ac:chgData name="Perihan Salah" userId="76e30ab951f6bd55" providerId="LiveId" clId="{CEC805AF-B421-4AE8-9634-BDF210935472}" dt="2025-08-07T17:46:46.662" v="340" actId="1038"/>
          <ac:picMkLst>
            <pc:docMk/>
            <pc:sldMk cId="3170826154" sldId="292"/>
            <ac:picMk id="4" creationId="{9FADAC01-20F1-46A6-9991-0F7131F06D73}"/>
          </ac:picMkLst>
        </pc:picChg>
      </pc:sldChg>
      <pc:sldChg chg="modSp mod">
        <pc:chgData name="Perihan Salah" userId="76e30ab951f6bd55" providerId="LiveId" clId="{CEC805AF-B421-4AE8-9634-BDF210935472}" dt="2025-08-07T17:46:35.699" v="331" actId="1076"/>
        <pc:sldMkLst>
          <pc:docMk/>
          <pc:sldMk cId="3611218208" sldId="311"/>
        </pc:sldMkLst>
        <pc:picChg chg="mod">
          <ac:chgData name="Perihan Salah" userId="76e30ab951f6bd55" providerId="LiveId" clId="{CEC805AF-B421-4AE8-9634-BDF210935472}" dt="2025-08-07T17:46:35.699" v="331" actId="1076"/>
          <ac:picMkLst>
            <pc:docMk/>
            <pc:sldMk cId="3611218208" sldId="311"/>
            <ac:picMk id="6" creationId="{17876750-D772-4ED0-920B-495A19F8598F}"/>
          </ac:picMkLst>
        </pc:picChg>
      </pc:sldChg>
      <pc:sldChg chg="addSp delSp modSp mod setBg">
        <pc:chgData name="Perihan Salah" userId="76e30ab951f6bd55" providerId="LiveId" clId="{CEC805AF-B421-4AE8-9634-BDF210935472}" dt="2025-08-07T17:44:38.401" v="302" actId="26606"/>
        <pc:sldMkLst>
          <pc:docMk/>
          <pc:sldMk cId="2569408148" sldId="313"/>
        </pc:sldMkLst>
        <pc:spChg chg="del">
          <ac:chgData name="Perihan Salah" userId="76e30ab951f6bd55" providerId="LiveId" clId="{CEC805AF-B421-4AE8-9634-BDF210935472}" dt="2025-08-07T17:43:31.620" v="287" actId="478"/>
          <ac:spMkLst>
            <pc:docMk/>
            <pc:sldMk cId="2569408148" sldId="313"/>
            <ac:spMk id="2" creationId="{D52E2043-1E7F-4FB3-99FA-88B6CF1F2478}"/>
          </ac:spMkLst>
        </pc:spChg>
        <pc:spChg chg="add del mod">
          <ac:chgData name="Perihan Salah" userId="76e30ab951f6bd55" providerId="LiveId" clId="{CEC805AF-B421-4AE8-9634-BDF210935472}" dt="2025-08-07T17:43:24.174" v="283" actId="478"/>
          <ac:spMkLst>
            <pc:docMk/>
            <pc:sldMk cId="2569408148" sldId="313"/>
            <ac:spMk id="7" creationId="{075AC80C-211D-A366-D47B-AD2DA6F4DAE5}"/>
          </ac:spMkLst>
        </pc:spChg>
        <pc:spChg chg="del">
          <ac:chgData name="Perihan Salah" userId="76e30ab951f6bd55" providerId="LiveId" clId="{CEC805AF-B421-4AE8-9634-BDF210935472}" dt="2025-08-07T17:43:25.581" v="284" actId="478"/>
          <ac:spMkLst>
            <pc:docMk/>
            <pc:sldMk cId="2569408148" sldId="313"/>
            <ac:spMk id="8" creationId="{DEE0AF26-C85E-4AE1-9B7E-0A3454BF24BB}"/>
          </ac:spMkLst>
        </pc:spChg>
        <pc:spChg chg="add del">
          <ac:chgData name="Perihan Salah" userId="76e30ab951f6bd55" providerId="LiveId" clId="{CEC805AF-B421-4AE8-9634-BDF210935472}" dt="2025-08-07T17:44:38.401" v="302" actId="26606"/>
          <ac:spMkLst>
            <pc:docMk/>
            <pc:sldMk cId="2569408148" sldId="313"/>
            <ac:spMk id="23" creationId="{799448F2-0E5B-42DA-B2D1-11A14E947BD4}"/>
          </ac:spMkLst>
        </pc:spChg>
        <pc:spChg chg="add del">
          <ac:chgData name="Perihan Salah" userId="76e30ab951f6bd55" providerId="LiveId" clId="{CEC805AF-B421-4AE8-9634-BDF210935472}" dt="2025-08-07T17:44:38.401" v="302" actId="26606"/>
          <ac:spMkLst>
            <pc:docMk/>
            <pc:sldMk cId="2569408148" sldId="313"/>
            <ac:spMk id="25" creationId="{4E8A7552-20E1-4F34-ADAB-C1DB6634D47E}"/>
          </ac:spMkLst>
        </pc:spChg>
        <pc:spChg chg="del">
          <ac:chgData name="Perihan Salah" userId="76e30ab951f6bd55" providerId="LiveId" clId="{CEC805AF-B421-4AE8-9634-BDF210935472}" dt="2025-08-07T17:43:41.529" v="289" actId="478"/>
          <ac:spMkLst>
            <pc:docMk/>
            <pc:sldMk cId="2569408148" sldId="313"/>
            <ac:spMk id="28" creationId="{35E30A49-6736-ECBA-A034-3B17B6F12642}"/>
          </ac:spMkLst>
        </pc:spChg>
        <pc:spChg chg="add">
          <ac:chgData name="Perihan Salah" userId="76e30ab951f6bd55" providerId="LiveId" clId="{CEC805AF-B421-4AE8-9634-BDF210935472}" dt="2025-08-07T17:44:38.401" v="302" actId="26606"/>
          <ac:spMkLst>
            <pc:docMk/>
            <pc:sldMk cId="2569408148" sldId="313"/>
            <ac:spMk id="30" creationId="{262ABC4B-37D8-4218-BDD8-6DF6A00C0C80}"/>
          </ac:spMkLst>
        </pc:spChg>
        <pc:grpChg chg="del">
          <ac:chgData name="Perihan Salah" userId="76e30ab951f6bd55" providerId="LiveId" clId="{CEC805AF-B421-4AE8-9634-BDF210935472}" dt="2025-08-07T17:43:34.841" v="288" actId="478"/>
          <ac:grpSpMkLst>
            <pc:docMk/>
            <pc:sldMk cId="2569408148" sldId="313"/>
            <ac:grpSpMk id="4" creationId="{CF77631E-61D0-4334-B028-5A5EF693CB25}"/>
          </ac:grpSpMkLst>
        </pc:grpChg>
        <pc:picChg chg="mod ord">
          <ac:chgData name="Perihan Salah" userId="76e30ab951f6bd55" providerId="LiveId" clId="{CEC805AF-B421-4AE8-9634-BDF210935472}" dt="2025-08-07T17:44:38.401" v="302" actId="26606"/>
          <ac:picMkLst>
            <pc:docMk/>
            <pc:sldMk cId="2569408148" sldId="313"/>
            <ac:picMk id="3" creationId="{A7C8A1F7-D07D-4CF5-B436-5E7A8A8989B4}"/>
          </ac:picMkLst>
        </pc:picChg>
        <pc:picChg chg="del">
          <ac:chgData name="Perihan Salah" userId="76e30ab951f6bd55" providerId="LiveId" clId="{CEC805AF-B421-4AE8-9634-BDF210935472}" dt="2025-08-07T17:43:22.907" v="282" actId="478"/>
          <ac:picMkLst>
            <pc:docMk/>
            <pc:sldMk cId="2569408148" sldId="313"/>
            <ac:picMk id="5" creationId="{7A23C5C4-4FD9-93DE-9391-0CA92C90FFA6}"/>
          </ac:picMkLst>
        </pc:picChg>
        <pc:picChg chg="add mod ord">
          <ac:chgData name="Perihan Salah" userId="76e30ab951f6bd55" providerId="LiveId" clId="{CEC805AF-B421-4AE8-9634-BDF210935472}" dt="2025-08-07T17:44:38.401" v="302" actId="26606"/>
          <ac:picMkLst>
            <pc:docMk/>
            <pc:sldMk cId="2569408148" sldId="313"/>
            <ac:picMk id="17" creationId="{08C936BD-904C-46BA-8D33-DA3454403866}"/>
          </ac:picMkLst>
        </pc:picChg>
        <pc:picChg chg="add mod ord">
          <ac:chgData name="Perihan Salah" userId="76e30ab951f6bd55" providerId="LiveId" clId="{CEC805AF-B421-4AE8-9634-BDF210935472}" dt="2025-08-07T17:44:38.401" v="302" actId="26606"/>
          <ac:picMkLst>
            <pc:docMk/>
            <pc:sldMk cId="2569408148" sldId="313"/>
            <ac:picMk id="18" creationId="{5F63FF04-1E96-4B4D-A406-936AF70FF247}"/>
          </ac:picMkLst>
        </pc:picChg>
        <pc:picChg chg="del">
          <ac:chgData name="Perihan Salah" userId="76e30ab951f6bd55" providerId="LiveId" clId="{CEC805AF-B421-4AE8-9634-BDF210935472}" dt="2025-08-07T17:43:43.803" v="290" actId="478"/>
          <ac:picMkLst>
            <pc:docMk/>
            <pc:sldMk cId="2569408148" sldId="313"/>
            <ac:picMk id="29" creationId="{778127ED-6700-AD6D-66AB-04E169E624AF}"/>
          </ac:picMkLst>
        </pc:picChg>
        <pc:picChg chg="del">
          <ac:chgData name="Perihan Salah" userId="76e30ab951f6bd55" providerId="LiveId" clId="{CEC805AF-B421-4AE8-9634-BDF210935472}" dt="2025-08-07T17:43:27.052" v="285" actId="478"/>
          <ac:picMkLst>
            <pc:docMk/>
            <pc:sldMk cId="2569408148" sldId="313"/>
            <ac:picMk id="36" creationId="{D093BAF8-7BD7-E8F7-8798-6C01339128AB}"/>
          </ac:picMkLst>
        </pc:picChg>
        <pc:picChg chg="del">
          <ac:chgData name="Perihan Salah" userId="76e30ab951f6bd55" providerId="LiveId" clId="{CEC805AF-B421-4AE8-9634-BDF210935472}" dt="2025-08-07T17:43:29.813" v="286" actId="478"/>
          <ac:picMkLst>
            <pc:docMk/>
            <pc:sldMk cId="2569408148" sldId="313"/>
            <ac:picMk id="37" creationId="{C2BDC60B-9FFF-D670-F0A7-0FBAF64501CF}"/>
          </ac:picMkLst>
        </pc:picChg>
      </pc:sldChg>
      <pc:sldChg chg="delSp mod setBg">
        <pc:chgData name="Perihan Salah" userId="76e30ab951f6bd55" providerId="LiveId" clId="{CEC805AF-B421-4AE8-9634-BDF210935472}" dt="2025-08-07T18:03:21.888" v="577" actId="478"/>
        <pc:sldMkLst>
          <pc:docMk/>
          <pc:sldMk cId="2269687913" sldId="349"/>
        </pc:sldMkLst>
        <pc:spChg chg="del">
          <ac:chgData name="Perihan Salah" userId="76e30ab951f6bd55" providerId="LiveId" clId="{CEC805AF-B421-4AE8-9634-BDF210935472}" dt="2025-08-07T18:03:18.392" v="575" actId="478"/>
          <ac:spMkLst>
            <pc:docMk/>
            <pc:sldMk cId="2269687913" sldId="349"/>
            <ac:spMk id="2" creationId="{97B60AE2-5E3D-4AFD-BD97-4B8F961F9B50}"/>
          </ac:spMkLst>
        </pc:spChg>
        <pc:spChg chg="del">
          <ac:chgData name="Perihan Salah" userId="76e30ab951f6bd55" providerId="LiveId" clId="{CEC805AF-B421-4AE8-9634-BDF210935472}" dt="2025-08-07T18:03:15.879" v="574" actId="478"/>
          <ac:spMkLst>
            <pc:docMk/>
            <pc:sldMk cId="2269687913" sldId="349"/>
            <ac:spMk id="10" creationId="{2C2209B7-A564-4A7C-687E-49DE198161B1}"/>
          </ac:spMkLst>
        </pc:spChg>
        <pc:spChg chg="del">
          <ac:chgData name="Perihan Salah" userId="76e30ab951f6bd55" providerId="LiveId" clId="{CEC805AF-B421-4AE8-9634-BDF210935472}" dt="2025-08-07T18:03:11.516" v="573" actId="478"/>
          <ac:spMkLst>
            <pc:docMk/>
            <pc:sldMk cId="2269687913" sldId="349"/>
            <ac:spMk id="14" creationId="{7A88996D-9C9C-C22D-C278-D12119103366}"/>
          </ac:spMkLst>
        </pc:spChg>
        <pc:picChg chg="del">
          <ac:chgData name="Perihan Salah" userId="76e30ab951f6bd55" providerId="LiveId" clId="{CEC805AF-B421-4AE8-9634-BDF210935472}" dt="2025-08-07T18:03:08.386" v="571" actId="478"/>
          <ac:picMkLst>
            <pc:docMk/>
            <pc:sldMk cId="2269687913" sldId="349"/>
            <ac:picMk id="9" creationId="{3FB79B4A-7A34-1C02-CD1B-89115FC428CA}"/>
          </ac:picMkLst>
        </pc:picChg>
        <pc:picChg chg="del">
          <ac:chgData name="Perihan Salah" userId="76e30ab951f6bd55" providerId="LiveId" clId="{CEC805AF-B421-4AE8-9634-BDF210935472}" dt="2025-08-07T18:03:20.388" v="576" actId="478"/>
          <ac:picMkLst>
            <pc:docMk/>
            <pc:sldMk cId="2269687913" sldId="349"/>
            <ac:picMk id="13" creationId="{6632DC9F-5757-0B8A-BF9A-324C5DCF66B9}"/>
          </ac:picMkLst>
        </pc:picChg>
        <pc:picChg chg="del">
          <ac:chgData name="Perihan Salah" userId="76e30ab951f6bd55" providerId="LiveId" clId="{CEC805AF-B421-4AE8-9634-BDF210935472}" dt="2025-08-07T18:03:21.888" v="577" actId="478"/>
          <ac:picMkLst>
            <pc:docMk/>
            <pc:sldMk cId="2269687913" sldId="349"/>
            <ac:picMk id="22" creationId="{A6F2CBA4-F736-9294-6DD9-ADB98675CC0E}"/>
          </ac:picMkLst>
        </pc:picChg>
        <pc:picChg chg="del">
          <ac:chgData name="Perihan Salah" userId="76e30ab951f6bd55" providerId="LiveId" clId="{CEC805AF-B421-4AE8-9634-BDF210935472}" dt="2025-08-07T18:03:09.789" v="572" actId="478"/>
          <ac:picMkLst>
            <pc:docMk/>
            <pc:sldMk cId="2269687913" sldId="349"/>
            <ac:picMk id="23" creationId="{7F2EF6CE-6A19-1FC7-706F-5BC62F62930A}"/>
          </ac:picMkLst>
        </pc:picChg>
      </pc:sldChg>
      <pc:sldChg chg="addSp delSp modSp mod setBg">
        <pc:chgData name="Perihan Salah" userId="76e30ab951f6bd55" providerId="LiveId" clId="{CEC805AF-B421-4AE8-9634-BDF210935472}" dt="2025-08-07T17:07:02.697" v="31" actId="1037"/>
        <pc:sldMkLst>
          <pc:docMk/>
          <pc:sldMk cId="3774984797" sldId="480"/>
        </pc:sldMkLst>
        <pc:spChg chg="add mod">
          <ac:chgData name="Perihan Salah" userId="76e30ab951f6bd55" providerId="LiveId" clId="{CEC805AF-B421-4AE8-9634-BDF210935472}" dt="2025-08-07T17:07:02.697" v="31" actId="1037"/>
          <ac:spMkLst>
            <pc:docMk/>
            <pc:sldMk cId="3774984797" sldId="480"/>
            <ac:spMk id="2" creationId="{5D695756-FD83-01D7-D446-1F47D53B4CCD}"/>
          </ac:spMkLst>
        </pc:spChg>
        <pc:spChg chg="del">
          <ac:chgData name="Perihan Salah" userId="76e30ab951f6bd55" providerId="LiveId" clId="{CEC805AF-B421-4AE8-9634-BDF210935472}" dt="2025-08-07T17:05:44.204" v="14" actId="478"/>
          <ac:spMkLst>
            <pc:docMk/>
            <pc:sldMk cId="3774984797" sldId="480"/>
            <ac:spMk id="26" creationId="{6F79225B-5887-A63D-A3C0-DBCB4C41A4BF}"/>
          </ac:spMkLst>
        </pc:spChg>
        <pc:spChg chg="del">
          <ac:chgData name="Perihan Salah" userId="76e30ab951f6bd55" providerId="LiveId" clId="{CEC805AF-B421-4AE8-9634-BDF210935472}" dt="2025-08-07T17:05:31.527" v="8" actId="478"/>
          <ac:spMkLst>
            <pc:docMk/>
            <pc:sldMk cId="3774984797" sldId="480"/>
            <ac:spMk id="29" creationId="{BB8EAA74-C5DA-C10D-66E7-603034FB0A86}"/>
          </ac:spMkLst>
        </pc:spChg>
        <pc:spChg chg="mod">
          <ac:chgData name="Perihan Salah" userId="76e30ab951f6bd55" providerId="LiveId" clId="{CEC805AF-B421-4AE8-9634-BDF210935472}" dt="2025-08-07T17:05:59.365" v="16" actId="1076"/>
          <ac:spMkLst>
            <pc:docMk/>
            <pc:sldMk cId="3774984797" sldId="480"/>
            <ac:spMk id="30" creationId="{1BBD67B8-DB49-942C-018D-7F74C671F260}"/>
          </ac:spMkLst>
        </pc:spChg>
        <pc:spChg chg="mod">
          <ac:chgData name="Perihan Salah" userId="76e30ab951f6bd55" providerId="LiveId" clId="{CEC805AF-B421-4AE8-9634-BDF210935472}" dt="2025-08-07T17:05:52.780" v="15" actId="1076"/>
          <ac:spMkLst>
            <pc:docMk/>
            <pc:sldMk cId="3774984797" sldId="480"/>
            <ac:spMk id="31" creationId="{16E4CC76-2D0D-6204-3FBC-B0856D8E8836}"/>
          </ac:spMkLst>
        </pc:spChg>
        <pc:spChg chg="del">
          <ac:chgData name="Perihan Salah" userId="76e30ab951f6bd55" providerId="LiveId" clId="{CEC805AF-B421-4AE8-9634-BDF210935472}" dt="2025-08-07T17:05:40.646" v="13" actId="478"/>
          <ac:spMkLst>
            <pc:docMk/>
            <pc:sldMk cId="3774984797" sldId="480"/>
            <ac:spMk id="34" creationId="{15C30772-0DD8-7BE1-E943-20DE696CFBEA}"/>
          </ac:spMkLst>
        </pc:spChg>
        <pc:spChg chg="del mod">
          <ac:chgData name="Perihan Salah" userId="76e30ab951f6bd55" providerId="LiveId" clId="{CEC805AF-B421-4AE8-9634-BDF210935472}" dt="2025-08-07T17:05:36.002" v="11" actId="478"/>
          <ac:spMkLst>
            <pc:docMk/>
            <pc:sldMk cId="3774984797" sldId="480"/>
            <ac:spMk id="35" creationId="{F07AC106-4C88-A6D7-90B1-96971027FAFA}"/>
          </ac:spMkLst>
        </pc:spChg>
        <pc:spChg chg="del">
          <ac:chgData name="Perihan Salah" userId="76e30ab951f6bd55" providerId="LiveId" clId="{CEC805AF-B421-4AE8-9634-BDF210935472}" dt="2025-08-07T17:05:26.847" v="5" actId="478"/>
          <ac:spMkLst>
            <pc:docMk/>
            <pc:sldMk cId="3774984797" sldId="480"/>
            <ac:spMk id="44" creationId="{E3948B05-7CE6-E480-29B8-35C2C64D07A6}"/>
          </ac:spMkLst>
        </pc:spChg>
        <pc:spChg chg="mod">
          <ac:chgData name="Perihan Salah" userId="76e30ab951f6bd55" providerId="LiveId" clId="{CEC805AF-B421-4AE8-9634-BDF210935472}" dt="2025-08-07T17:06:11.439" v="17" actId="1076"/>
          <ac:spMkLst>
            <pc:docMk/>
            <pc:sldMk cId="3774984797" sldId="480"/>
            <ac:spMk id="46" creationId="{FA59789B-D841-DB76-25B9-1348B202C2B5}"/>
          </ac:spMkLst>
        </pc:spChg>
        <pc:grpChg chg="del">
          <ac:chgData name="Perihan Salah" userId="76e30ab951f6bd55" providerId="LiveId" clId="{CEC805AF-B421-4AE8-9634-BDF210935472}" dt="2025-08-07T17:05:29.935" v="7" actId="478"/>
          <ac:grpSpMkLst>
            <pc:docMk/>
            <pc:sldMk cId="3774984797" sldId="480"/>
            <ac:grpSpMk id="17" creationId="{FE9AD2FE-2C27-43F0-9E30-395F3F19C8D7}"/>
          </ac:grpSpMkLst>
        </pc:grpChg>
        <pc:picChg chg="del">
          <ac:chgData name="Perihan Salah" userId="76e30ab951f6bd55" providerId="LiveId" clId="{CEC805AF-B421-4AE8-9634-BDF210935472}" dt="2025-08-07T17:05:38.212" v="12" actId="478"/>
          <ac:picMkLst>
            <pc:docMk/>
            <pc:sldMk cId="3774984797" sldId="480"/>
            <ac:picMk id="33" creationId="{7B1083B8-7F24-C9AF-FA88-CAB8BE99D406}"/>
          </ac:picMkLst>
        </pc:picChg>
        <pc:picChg chg="del">
          <ac:chgData name="Perihan Salah" userId="76e30ab951f6bd55" providerId="LiveId" clId="{CEC805AF-B421-4AE8-9634-BDF210935472}" dt="2025-08-07T17:05:28.418" v="6" actId="478"/>
          <ac:picMkLst>
            <pc:docMk/>
            <pc:sldMk cId="3774984797" sldId="480"/>
            <ac:picMk id="47" creationId="{D4AF3B79-7C62-249A-6AAB-EA6585FAC59E}"/>
          </ac:picMkLst>
        </pc:picChg>
      </pc:sldChg>
      <pc:sldChg chg="delSp modSp mod">
        <pc:chgData name="Perihan Salah" userId="76e30ab951f6bd55" providerId="LiveId" clId="{CEC805AF-B421-4AE8-9634-BDF210935472}" dt="2025-08-07T17:41:56.746" v="265" actId="1076"/>
        <pc:sldMkLst>
          <pc:docMk/>
          <pc:sldMk cId="4035289470" sldId="482"/>
        </pc:sldMkLst>
        <pc:spChg chg="mod">
          <ac:chgData name="Perihan Salah" userId="76e30ab951f6bd55" providerId="LiveId" clId="{CEC805AF-B421-4AE8-9634-BDF210935472}" dt="2025-08-07T17:41:35.366" v="258" actId="207"/>
          <ac:spMkLst>
            <pc:docMk/>
            <pc:sldMk cId="4035289470" sldId="482"/>
            <ac:spMk id="2" creationId="{15822044-325A-4EDB-9AC9-821A3BA0EDA4}"/>
          </ac:spMkLst>
        </pc:spChg>
        <pc:spChg chg="mod">
          <ac:chgData name="Perihan Salah" userId="76e30ab951f6bd55" providerId="LiveId" clId="{CEC805AF-B421-4AE8-9634-BDF210935472}" dt="2025-08-07T17:41:56.746" v="265" actId="1076"/>
          <ac:spMkLst>
            <pc:docMk/>
            <pc:sldMk cId="4035289470" sldId="482"/>
            <ac:spMk id="10" creationId="{FBA8C475-3175-4908-A87D-5B8518C6E8D7}"/>
          </ac:spMkLst>
        </pc:spChg>
        <pc:spChg chg="del">
          <ac:chgData name="Perihan Salah" userId="76e30ab951f6bd55" providerId="LiveId" clId="{CEC805AF-B421-4AE8-9634-BDF210935472}" dt="2025-08-07T17:41:31.010" v="257" actId="478"/>
          <ac:spMkLst>
            <pc:docMk/>
            <pc:sldMk cId="4035289470" sldId="482"/>
            <ac:spMk id="18" creationId="{55213C4F-BD9D-8E25-11EF-AFB4BC4C60A6}"/>
          </ac:spMkLst>
        </pc:spChg>
        <pc:spChg chg="del">
          <ac:chgData name="Perihan Salah" userId="76e30ab951f6bd55" providerId="LiveId" clId="{CEC805AF-B421-4AE8-9634-BDF210935472}" dt="2025-08-07T17:41:42.790" v="262" actId="478"/>
          <ac:spMkLst>
            <pc:docMk/>
            <pc:sldMk cId="4035289470" sldId="482"/>
            <ac:spMk id="23" creationId="{52297C4B-84D7-EDC8-F6F6-53F29890AA2A}"/>
          </ac:spMkLst>
        </pc:spChg>
        <pc:spChg chg="del">
          <ac:chgData name="Perihan Salah" userId="76e30ab951f6bd55" providerId="LiveId" clId="{CEC805AF-B421-4AE8-9634-BDF210935472}" dt="2025-08-07T17:41:37.160" v="259" actId="478"/>
          <ac:spMkLst>
            <pc:docMk/>
            <pc:sldMk cId="4035289470" sldId="482"/>
            <ac:spMk id="25" creationId="{FE1BA4EE-2B88-B99F-6A81-884E42CCA968}"/>
          </ac:spMkLst>
        </pc:spChg>
        <pc:picChg chg="del">
          <ac:chgData name="Perihan Salah" userId="76e30ab951f6bd55" providerId="LiveId" clId="{CEC805AF-B421-4AE8-9634-BDF210935472}" dt="2025-08-07T17:41:29.114" v="256" actId="478"/>
          <ac:picMkLst>
            <pc:docMk/>
            <pc:sldMk cId="4035289470" sldId="482"/>
            <ac:picMk id="19" creationId="{16FB3D28-CC86-70C0-7FE6-19D5898DC319}"/>
          </ac:picMkLst>
        </pc:picChg>
        <pc:picChg chg="del">
          <ac:chgData name="Perihan Salah" userId="76e30ab951f6bd55" providerId="LiveId" clId="{CEC805AF-B421-4AE8-9634-BDF210935472}" dt="2025-08-07T17:41:44.663" v="263" actId="478"/>
          <ac:picMkLst>
            <pc:docMk/>
            <pc:sldMk cId="4035289470" sldId="482"/>
            <ac:picMk id="27" creationId="{769E907B-4E46-D435-4CAB-CCD69193EBE9}"/>
          </ac:picMkLst>
        </pc:picChg>
        <pc:picChg chg="del">
          <ac:chgData name="Perihan Salah" userId="76e30ab951f6bd55" providerId="LiveId" clId="{CEC805AF-B421-4AE8-9634-BDF210935472}" dt="2025-08-07T17:41:46.835" v="264" actId="478"/>
          <ac:picMkLst>
            <pc:docMk/>
            <pc:sldMk cId="4035289470" sldId="482"/>
            <ac:picMk id="29" creationId="{688F9722-B0D2-7D96-976C-BD9372D94E2A}"/>
          </ac:picMkLst>
        </pc:picChg>
      </pc:sldChg>
      <pc:sldChg chg="addSp delSp modSp mod setBg">
        <pc:chgData name="Perihan Salah" userId="76e30ab951f6bd55" providerId="LiveId" clId="{CEC805AF-B421-4AE8-9634-BDF210935472}" dt="2025-08-07T17:25:42.225" v="204" actId="1035"/>
        <pc:sldMkLst>
          <pc:docMk/>
          <pc:sldMk cId="428242906" sldId="497"/>
        </pc:sldMkLst>
        <pc:spChg chg="del">
          <ac:chgData name="Perihan Salah" userId="76e30ab951f6bd55" providerId="LiveId" clId="{CEC805AF-B421-4AE8-9634-BDF210935472}" dt="2025-08-07T17:24:26.318" v="47" actId="478"/>
          <ac:spMkLst>
            <pc:docMk/>
            <pc:sldMk cId="428242906" sldId="497"/>
            <ac:spMk id="2" creationId="{48D6FEC8-BEE1-472C-B140-88A9A17FC355}"/>
          </ac:spMkLst>
        </pc:spChg>
        <pc:spChg chg="del">
          <ac:chgData name="Perihan Salah" userId="76e30ab951f6bd55" providerId="LiveId" clId="{CEC805AF-B421-4AE8-9634-BDF210935472}" dt="2025-08-07T17:24:51.039" v="51" actId="478"/>
          <ac:spMkLst>
            <pc:docMk/>
            <pc:sldMk cId="428242906" sldId="497"/>
            <ac:spMk id="3" creationId="{F9A80F9F-74DB-1D57-04E8-E20E92A09B0A}"/>
          </ac:spMkLst>
        </pc:spChg>
        <pc:spChg chg="add mod">
          <ac:chgData name="Perihan Salah" userId="76e30ab951f6bd55" providerId="LiveId" clId="{CEC805AF-B421-4AE8-9634-BDF210935472}" dt="2025-08-07T17:25:42.225" v="204" actId="1035"/>
          <ac:spMkLst>
            <pc:docMk/>
            <pc:sldMk cId="428242906" sldId="497"/>
            <ac:spMk id="4" creationId="{5F8810C8-B008-C0CF-0FAF-B381E816F223}"/>
          </ac:spMkLst>
        </pc:spChg>
        <pc:spChg chg="del">
          <ac:chgData name="Perihan Salah" userId="76e30ab951f6bd55" providerId="LiveId" clId="{CEC805AF-B421-4AE8-9634-BDF210935472}" dt="2025-08-07T17:24:11.945" v="44" actId="478"/>
          <ac:spMkLst>
            <pc:docMk/>
            <pc:sldMk cId="428242906" sldId="497"/>
            <ac:spMk id="5" creationId="{3985EAE6-BFA6-766D-A032-077E4DCB399E}"/>
          </ac:spMkLst>
        </pc:spChg>
        <pc:spChg chg="del">
          <ac:chgData name="Perihan Salah" userId="76e30ab951f6bd55" providerId="LiveId" clId="{CEC805AF-B421-4AE8-9634-BDF210935472}" dt="2025-08-07T17:24:10.910" v="43" actId="478"/>
          <ac:spMkLst>
            <pc:docMk/>
            <pc:sldMk cId="428242906" sldId="497"/>
            <ac:spMk id="6" creationId="{05E43288-C9C0-B2CA-0970-EB4E627B30CA}"/>
          </ac:spMkLst>
        </pc:spChg>
        <pc:spChg chg="del mod">
          <ac:chgData name="Perihan Salah" userId="76e30ab951f6bd55" providerId="LiveId" clId="{CEC805AF-B421-4AE8-9634-BDF210935472}" dt="2025-08-07T17:24:33.522" v="49" actId="478"/>
          <ac:spMkLst>
            <pc:docMk/>
            <pc:sldMk cId="428242906" sldId="497"/>
            <ac:spMk id="10" creationId="{463D680D-A11B-0A8A-63D5-DD2C6F3FD516}"/>
          </ac:spMkLst>
        </pc:spChg>
        <pc:spChg chg="mod">
          <ac:chgData name="Perihan Salah" userId="76e30ab951f6bd55" providerId="LiveId" clId="{CEC805AF-B421-4AE8-9634-BDF210935472}" dt="2025-08-07T17:25:09.551" v="56" actId="14100"/>
          <ac:spMkLst>
            <pc:docMk/>
            <pc:sldMk cId="428242906" sldId="497"/>
            <ac:spMk id="13" creationId="{13E91207-061A-4464-8B91-0B53B7A12AEF}"/>
          </ac:spMkLst>
        </pc:spChg>
        <pc:spChg chg="del">
          <ac:chgData name="Perihan Salah" userId="76e30ab951f6bd55" providerId="LiveId" clId="{CEC805AF-B421-4AE8-9634-BDF210935472}" dt="2025-08-07T17:24:38.170" v="50" actId="478"/>
          <ac:spMkLst>
            <pc:docMk/>
            <pc:sldMk cId="428242906" sldId="497"/>
            <ac:spMk id="25" creationId="{2BC869EB-5623-4AA1-9123-4AF9DF916049}"/>
          </ac:spMkLst>
        </pc:spChg>
        <pc:picChg chg="del">
          <ac:chgData name="Perihan Salah" userId="76e30ab951f6bd55" providerId="LiveId" clId="{CEC805AF-B421-4AE8-9634-BDF210935472}" dt="2025-08-07T17:24:57.221" v="54" actId="478"/>
          <ac:picMkLst>
            <pc:docMk/>
            <pc:sldMk cId="428242906" sldId="497"/>
            <ac:picMk id="49" creationId="{8A26B39C-8EEE-33C3-70B5-EA9EF638997E}"/>
          </ac:picMkLst>
        </pc:picChg>
        <pc:picChg chg="del">
          <ac:chgData name="Perihan Salah" userId="76e30ab951f6bd55" providerId="LiveId" clId="{CEC805AF-B421-4AE8-9634-BDF210935472}" dt="2025-08-07T17:24:54.262" v="53" actId="478"/>
          <ac:picMkLst>
            <pc:docMk/>
            <pc:sldMk cId="428242906" sldId="497"/>
            <ac:picMk id="50" creationId="{581C5057-C7BD-4A2A-C8D2-792FA9789B73}"/>
          </ac:picMkLst>
        </pc:picChg>
        <pc:picChg chg="del">
          <ac:chgData name="Perihan Salah" userId="76e30ab951f6bd55" providerId="LiveId" clId="{CEC805AF-B421-4AE8-9634-BDF210935472}" dt="2025-08-07T17:24:52.583" v="52" actId="478"/>
          <ac:picMkLst>
            <pc:docMk/>
            <pc:sldMk cId="428242906" sldId="497"/>
            <ac:picMk id="54" creationId="{A208CE84-6815-1F7D-D972-D0947E7DC8DE}"/>
          </ac:picMkLst>
        </pc:picChg>
      </pc:sldChg>
      <pc:sldChg chg="delSp modSp mod setBg">
        <pc:chgData name="Perihan Salah" userId="76e30ab951f6bd55" providerId="LiveId" clId="{CEC805AF-B421-4AE8-9634-BDF210935472}" dt="2025-08-07T17:38:20.550" v="217" actId="1076"/>
        <pc:sldMkLst>
          <pc:docMk/>
          <pc:sldMk cId="999717268" sldId="498"/>
        </pc:sldMkLst>
        <pc:spChg chg="del">
          <ac:chgData name="Perihan Salah" userId="76e30ab951f6bd55" providerId="LiveId" clId="{CEC805AF-B421-4AE8-9634-BDF210935472}" dt="2025-08-07T17:37:34.876" v="206" actId="478"/>
          <ac:spMkLst>
            <pc:docMk/>
            <pc:sldMk cId="999717268" sldId="498"/>
            <ac:spMk id="2" creationId="{48D6FEC8-BEE1-472C-B140-88A9A17FC355}"/>
          </ac:spMkLst>
        </pc:spChg>
        <pc:spChg chg="mod">
          <ac:chgData name="Perihan Salah" userId="76e30ab951f6bd55" providerId="LiveId" clId="{CEC805AF-B421-4AE8-9634-BDF210935472}" dt="2025-08-07T17:37:48.407" v="209" actId="207"/>
          <ac:spMkLst>
            <pc:docMk/>
            <pc:sldMk cId="999717268" sldId="498"/>
            <ac:spMk id="3" creationId="{F9A80F9F-74DB-1D57-04E8-E20E92A09B0A}"/>
          </ac:spMkLst>
        </pc:spChg>
        <pc:spChg chg="del">
          <ac:chgData name="Perihan Salah" userId="76e30ab951f6bd55" providerId="LiveId" clId="{CEC805AF-B421-4AE8-9634-BDF210935472}" dt="2025-08-07T17:37:33.631" v="205" actId="478"/>
          <ac:spMkLst>
            <pc:docMk/>
            <pc:sldMk cId="999717268" sldId="498"/>
            <ac:spMk id="5" creationId="{3985EAE6-BFA6-766D-A032-077E4DCB399E}"/>
          </ac:spMkLst>
        </pc:spChg>
        <pc:spChg chg="del">
          <ac:chgData name="Perihan Salah" userId="76e30ab951f6bd55" providerId="LiveId" clId="{CEC805AF-B421-4AE8-9634-BDF210935472}" dt="2025-08-07T17:37:40.114" v="207" actId="478"/>
          <ac:spMkLst>
            <pc:docMk/>
            <pc:sldMk cId="999717268" sldId="498"/>
            <ac:spMk id="6" creationId="{05E43288-C9C0-B2CA-0970-EB4E627B30CA}"/>
          </ac:spMkLst>
        </pc:spChg>
        <pc:spChg chg="del">
          <ac:chgData name="Perihan Salah" userId="76e30ab951f6bd55" providerId="LiveId" clId="{CEC805AF-B421-4AE8-9634-BDF210935472}" dt="2025-08-07T17:38:08.070" v="215" actId="478"/>
          <ac:spMkLst>
            <pc:docMk/>
            <pc:sldMk cId="999717268" sldId="498"/>
            <ac:spMk id="10" creationId="{463D680D-A11B-0A8A-63D5-DD2C6F3FD516}"/>
          </ac:spMkLst>
        </pc:spChg>
        <pc:spChg chg="mod">
          <ac:chgData name="Perihan Salah" userId="76e30ab951f6bd55" providerId="LiveId" clId="{CEC805AF-B421-4AE8-9634-BDF210935472}" dt="2025-08-07T17:38:15.627" v="216" actId="1076"/>
          <ac:spMkLst>
            <pc:docMk/>
            <pc:sldMk cId="999717268" sldId="498"/>
            <ac:spMk id="14" creationId="{A0A82F0F-72CC-4A9F-95FB-09D0A788DCD6}"/>
          </ac:spMkLst>
        </pc:spChg>
        <pc:spChg chg="del">
          <ac:chgData name="Perihan Salah" userId="76e30ab951f6bd55" providerId="LiveId" clId="{CEC805AF-B421-4AE8-9634-BDF210935472}" dt="2025-08-07T17:37:53.345" v="212" actId="478"/>
          <ac:spMkLst>
            <pc:docMk/>
            <pc:sldMk cId="999717268" sldId="498"/>
            <ac:spMk id="25" creationId="{2BC869EB-5623-4AA1-9123-4AF9DF916049}"/>
          </ac:spMkLst>
        </pc:spChg>
        <pc:picChg chg="mod">
          <ac:chgData name="Perihan Salah" userId="76e30ab951f6bd55" providerId="LiveId" clId="{CEC805AF-B421-4AE8-9634-BDF210935472}" dt="2025-08-07T17:38:20.550" v="217" actId="1076"/>
          <ac:picMkLst>
            <pc:docMk/>
            <pc:sldMk cId="999717268" sldId="498"/>
            <ac:picMk id="18" creationId="{E04BCEA0-0E5C-41F1-9723-35177E980915}"/>
          </ac:picMkLst>
        </pc:picChg>
        <pc:picChg chg="del">
          <ac:chgData name="Perihan Salah" userId="76e30ab951f6bd55" providerId="LiveId" clId="{CEC805AF-B421-4AE8-9634-BDF210935472}" dt="2025-08-07T17:37:51.821" v="211" actId="478"/>
          <ac:picMkLst>
            <pc:docMk/>
            <pc:sldMk cId="999717268" sldId="498"/>
            <ac:picMk id="50" creationId="{581C5057-C7BD-4A2A-C8D2-792FA9789B73}"/>
          </ac:picMkLst>
        </pc:picChg>
        <pc:picChg chg="del">
          <ac:chgData name="Perihan Salah" userId="76e30ab951f6bd55" providerId="LiveId" clId="{CEC805AF-B421-4AE8-9634-BDF210935472}" dt="2025-08-07T17:37:50.316" v="210" actId="478"/>
          <ac:picMkLst>
            <pc:docMk/>
            <pc:sldMk cId="999717268" sldId="498"/>
            <ac:picMk id="54" creationId="{A208CE84-6815-1F7D-D972-D0947E7DC8DE}"/>
          </ac:picMkLst>
        </pc:picChg>
      </pc:sldChg>
      <pc:sldChg chg="delSp modSp mod">
        <pc:chgData name="Perihan Salah" userId="76e30ab951f6bd55" providerId="LiveId" clId="{CEC805AF-B421-4AE8-9634-BDF210935472}" dt="2025-08-07T17:24:01.118" v="42" actId="207"/>
        <pc:sldMkLst>
          <pc:docMk/>
          <pc:sldMk cId="428889045" sldId="499"/>
        </pc:sldMkLst>
        <pc:spChg chg="del">
          <ac:chgData name="Perihan Salah" userId="76e30ab951f6bd55" providerId="LiveId" clId="{CEC805AF-B421-4AE8-9634-BDF210935472}" dt="2025-08-07T17:22:19.598" v="34" actId="478"/>
          <ac:spMkLst>
            <pc:docMk/>
            <pc:sldMk cId="428889045" sldId="499"/>
            <ac:spMk id="2" creationId="{48D6FEC8-BEE1-472C-B140-88A9A17FC355}"/>
          </ac:spMkLst>
        </pc:spChg>
        <pc:spChg chg="mod">
          <ac:chgData name="Perihan Salah" userId="76e30ab951f6bd55" providerId="LiveId" clId="{CEC805AF-B421-4AE8-9634-BDF210935472}" dt="2025-08-07T17:24:01.118" v="42" actId="207"/>
          <ac:spMkLst>
            <pc:docMk/>
            <pc:sldMk cId="428889045" sldId="499"/>
            <ac:spMk id="3" creationId="{F9A80F9F-74DB-1D57-04E8-E20E92A09B0A}"/>
          </ac:spMkLst>
        </pc:spChg>
        <pc:spChg chg="del">
          <ac:chgData name="Perihan Salah" userId="76e30ab951f6bd55" providerId="LiveId" clId="{CEC805AF-B421-4AE8-9634-BDF210935472}" dt="2025-08-07T17:22:16.079" v="32" actId="478"/>
          <ac:spMkLst>
            <pc:docMk/>
            <pc:sldMk cId="428889045" sldId="499"/>
            <ac:spMk id="5" creationId="{3985EAE6-BFA6-766D-A032-077E4DCB399E}"/>
          </ac:spMkLst>
        </pc:spChg>
        <pc:spChg chg="del">
          <ac:chgData name="Perihan Salah" userId="76e30ab951f6bd55" providerId="LiveId" clId="{CEC805AF-B421-4AE8-9634-BDF210935472}" dt="2025-08-07T17:22:18.208" v="33" actId="478"/>
          <ac:spMkLst>
            <pc:docMk/>
            <pc:sldMk cId="428889045" sldId="499"/>
            <ac:spMk id="10" creationId="{463D680D-A11B-0A8A-63D5-DD2C6F3FD516}"/>
          </ac:spMkLst>
        </pc:spChg>
        <pc:spChg chg="mod">
          <ac:chgData name="Perihan Salah" userId="76e30ab951f6bd55" providerId="LiveId" clId="{CEC805AF-B421-4AE8-9634-BDF210935472}" dt="2025-08-07T17:23:24.128" v="40" actId="207"/>
          <ac:spMkLst>
            <pc:docMk/>
            <pc:sldMk cId="428889045" sldId="499"/>
            <ac:spMk id="15" creationId="{BCDF6CB5-F34C-4143-8E5F-B28107D890CE}"/>
          </ac:spMkLst>
        </pc:spChg>
        <pc:spChg chg="mod">
          <ac:chgData name="Perihan Salah" userId="76e30ab951f6bd55" providerId="LiveId" clId="{CEC805AF-B421-4AE8-9634-BDF210935472}" dt="2025-08-07T17:23:24.128" v="40" actId="207"/>
          <ac:spMkLst>
            <pc:docMk/>
            <pc:sldMk cId="428889045" sldId="499"/>
            <ac:spMk id="16" creationId="{94C3B0E6-3609-4B72-9415-1118DC427F4B}"/>
          </ac:spMkLst>
        </pc:spChg>
        <pc:spChg chg="mod">
          <ac:chgData name="Perihan Salah" userId="76e30ab951f6bd55" providerId="LiveId" clId="{CEC805AF-B421-4AE8-9634-BDF210935472}" dt="2025-08-07T17:23:24.128" v="40" actId="207"/>
          <ac:spMkLst>
            <pc:docMk/>
            <pc:sldMk cId="428889045" sldId="499"/>
            <ac:spMk id="17" creationId="{F5531134-2AFB-4F8C-AD19-E505BBFCA4FA}"/>
          </ac:spMkLst>
        </pc:spChg>
        <pc:spChg chg="mod">
          <ac:chgData name="Perihan Salah" userId="76e30ab951f6bd55" providerId="LiveId" clId="{CEC805AF-B421-4AE8-9634-BDF210935472}" dt="2025-08-07T17:23:24.128" v="40" actId="207"/>
          <ac:spMkLst>
            <pc:docMk/>
            <pc:sldMk cId="428889045" sldId="499"/>
            <ac:spMk id="18" creationId="{CBA074CD-F3B8-45B7-93D6-6D6CCEBCA577}"/>
          </ac:spMkLst>
        </pc:spChg>
        <pc:spChg chg="mod">
          <ac:chgData name="Perihan Salah" userId="76e30ab951f6bd55" providerId="LiveId" clId="{CEC805AF-B421-4AE8-9634-BDF210935472}" dt="2025-08-07T17:23:53.603" v="41" actId="207"/>
          <ac:spMkLst>
            <pc:docMk/>
            <pc:sldMk cId="428889045" sldId="499"/>
            <ac:spMk id="19" creationId="{62DA082A-70EA-402E-8E99-5BE73FEAC28F}"/>
          </ac:spMkLst>
        </pc:spChg>
        <pc:spChg chg="mod">
          <ac:chgData name="Perihan Salah" userId="76e30ab951f6bd55" providerId="LiveId" clId="{CEC805AF-B421-4AE8-9634-BDF210935472}" dt="2025-08-07T17:23:24.128" v="40" actId="207"/>
          <ac:spMkLst>
            <pc:docMk/>
            <pc:sldMk cId="428889045" sldId="499"/>
            <ac:spMk id="20" creationId="{D4F36BB2-C52B-4436-BBC2-49E68B3B292D}"/>
          </ac:spMkLst>
        </pc:spChg>
        <pc:spChg chg="mod">
          <ac:chgData name="Perihan Salah" userId="76e30ab951f6bd55" providerId="LiveId" clId="{CEC805AF-B421-4AE8-9634-BDF210935472}" dt="2025-08-07T17:23:24.128" v="40" actId="207"/>
          <ac:spMkLst>
            <pc:docMk/>
            <pc:sldMk cId="428889045" sldId="499"/>
            <ac:spMk id="21" creationId="{6E277DDD-ED6E-48FF-A3C6-C6C7863C8BEC}"/>
          </ac:spMkLst>
        </pc:spChg>
        <pc:spChg chg="mod">
          <ac:chgData name="Perihan Salah" userId="76e30ab951f6bd55" providerId="LiveId" clId="{CEC805AF-B421-4AE8-9634-BDF210935472}" dt="2025-08-07T17:23:24.128" v="40" actId="207"/>
          <ac:spMkLst>
            <pc:docMk/>
            <pc:sldMk cId="428889045" sldId="499"/>
            <ac:spMk id="22" creationId="{86832ED8-F407-4E15-B3A3-7C18BE67E6EE}"/>
          </ac:spMkLst>
        </pc:spChg>
        <pc:spChg chg="del">
          <ac:chgData name="Perihan Salah" userId="76e30ab951f6bd55" providerId="LiveId" clId="{CEC805AF-B421-4AE8-9634-BDF210935472}" dt="2025-08-07T17:22:53.983" v="39" actId="478"/>
          <ac:spMkLst>
            <pc:docMk/>
            <pc:sldMk cId="428889045" sldId="499"/>
            <ac:spMk id="25" creationId="{2BC869EB-5623-4AA1-9123-4AF9DF916049}"/>
          </ac:spMkLst>
        </pc:spChg>
        <pc:picChg chg="del">
          <ac:chgData name="Perihan Salah" userId="76e30ab951f6bd55" providerId="LiveId" clId="{CEC805AF-B421-4AE8-9634-BDF210935472}" dt="2025-08-07T17:22:36.311" v="35" actId="478"/>
          <ac:picMkLst>
            <pc:docMk/>
            <pc:sldMk cId="428889045" sldId="499"/>
            <ac:picMk id="50" creationId="{581C5057-C7BD-4A2A-C8D2-792FA9789B73}"/>
          </ac:picMkLst>
        </pc:picChg>
        <pc:picChg chg="del">
          <ac:chgData name="Perihan Salah" userId="76e30ab951f6bd55" providerId="LiveId" clId="{CEC805AF-B421-4AE8-9634-BDF210935472}" dt="2025-08-07T17:22:38.080" v="36" actId="478"/>
          <ac:picMkLst>
            <pc:docMk/>
            <pc:sldMk cId="428889045" sldId="499"/>
            <ac:picMk id="54" creationId="{A208CE84-6815-1F7D-D972-D0947E7DC8DE}"/>
          </ac:picMkLst>
        </pc:picChg>
      </pc:sldChg>
      <pc:sldChg chg="delSp modSp mod">
        <pc:chgData name="Perihan Salah" userId="76e30ab951f6bd55" providerId="LiveId" clId="{CEC805AF-B421-4AE8-9634-BDF210935472}" dt="2025-08-07T17:43:17.896" v="281" actId="1076"/>
        <pc:sldMkLst>
          <pc:docMk/>
          <pc:sldMk cId="4099932466" sldId="811"/>
        </pc:sldMkLst>
        <pc:spChg chg="mod">
          <ac:chgData name="Perihan Salah" userId="76e30ab951f6bd55" providerId="LiveId" clId="{CEC805AF-B421-4AE8-9634-BDF210935472}" dt="2025-08-07T17:43:06.933" v="278" actId="207"/>
          <ac:spMkLst>
            <pc:docMk/>
            <pc:sldMk cId="4099932466" sldId="811"/>
            <ac:spMk id="2" creationId="{15822044-325A-4EDB-9AC9-821A3BA0EDA4}"/>
          </ac:spMkLst>
        </pc:spChg>
        <pc:spChg chg="mod">
          <ac:chgData name="Perihan Salah" userId="76e30ab951f6bd55" providerId="LiveId" clId="{CEC805AF-B421-4AE8-9634-BDF210935472}" dt="2025-08-07T17:43:14.021" v="280" actId="1076"/>
          <ac:spMkLst>
            <pc:docMk/>
            <pc:sldMk cId="4099932466" sldId="811"/>
            <ac:spMk id="9" creationId="{9EA39946-F7F1-41FD-A6BB-E288E4BB4949}"/>
          </ac:spMkLst>
        </pc:spChg>
        <pc:spChg chg="del">
          <ac:chgData name="Perihan Salah" userId="76e30ab951f6bd55" providerId="LiveId" clId="{CEC805AF-B421-4AE8-9634-BDF210935472}" dt="2025-08-07T17:43:01.523" v="277" actId="478"/>
          <ac:spMkLst>
            <pc:docMk/>
            <pc:sldMk cId="4099932466" sldId="811"/>
            <ac:spMk id="18" creationId="{55213C4F-BD9D-8E25-11EF-AFB4BC4C60A6}"/>
          </ac:spMkLst>
        </pc:spChg>
        <pc:spChg chg="del">
          <ac:chgData name="Perihan Salah" userId="76e30ab951f6bd55" providerId="LiveId" clId="{CEC805AF-B421-4AE8-9634-BDF210935472}" dt="2025-08-07T17:43:08.352" v="279" actId="478"/>
          <ac:spMkLst>
            <pc:docMk/>
            <pc:sldMk cId="4099932466" sldId="811"/>
            <ac:spMk id="23" creationId="{52297C4B-84D7-EDC8-F6F6-53F29890AA2A}"/>
          </ac:spMkLst>
        </pc:spChg>
        <pc:spChg chg="del">
          <ac:chgData name="Perihan Salah" userId="76e30ab951f6bd55" providerId="LiveId" clId="{CEC805AF-B421-4AE8-9634-BDF210935472}" dt="2025-08-07T17:43:00.016" v="276" actId="478"/>
          <ac:spMkLst>
            <pc:docMk/>
            <pc:sldMk cId="4099932466" sldId="811"/>
            <ac:spMk id="25" creationId="{FE1BA4EE-2B88-B99F-6A81-884E42CCA968}"/>
          </ac:spMkLst>
        </pc:spChg>
        <pc:picChg chg="mod">
          <ac:chgData name="Perihan Salah" userId="76e30ab951f6bd55" providerId="LiveId" clId="{CEC805AF-B421-4AE8-9634-BDF210935472}" dt="2025-08-07T17:43:17.896" v="281" actId="1076"/>
          <ac:picMkLst>
            <pc:docMk/>
            <pc:sldMk cId="4099932466" sldId="811"/>
            <ac:picMk id="3" creationId="{964DA18F-221F-4009-8DCB-80DA39D1FEF9}"/>
          </ac:picMkLst>
        </pc:picChg>
        <pc:picChg chg="del">
          <ac:chgData name="Perihan Salah" userId="76e30ab951f6bd55" providerId="LiveId" clId="{CEC805AF-B421-4AE8-9634-BDF210935472}" dt="2025-08-07T17:42:58.319" v="275" actId="478"/>
          <ac:picMkLst>
            <pc:docMk/>
            <pc:sldMk cId="4099932466" sldId="811"/>
            <ac:picMk id="19" creationId="{16FB3D28-CC86-70C0-7FE6-19D5898DC319}"/>
          </ac:picMkLst>
        </pc:picChg>
      </pc:sldChg>
      <pc:sldChg chg="addSp delSp modSp mod">
        <pc:chgData name="Perihan Salah" userId="76e30ab951f6bd55" providerId="LiveId" clId="{CEC805AF-B421-4AE8-9634-BDF210935472}" dt="2025-08-07T17:41:14.520" v="255" actId="1076"/>
        <pc:sldMkLst>
          <pc:docMk/>
          <pc:sldMk cId="732684812" sldId="856"/>
        </pc:sldMkLst>
        <pc:spChg chg="del">
          <ac:chgData name="Perihan Salah" userId="76e30ab951f6bd55" providerId="LiveId" clId="{CEC805AF-B421-4AE8-9634-BDF210935472}" dt="2025-08-07T17:40:35.503" v="247" actId="478"/>
          <ac:spMkLst>
            <pc:docMk/>
            <pc:sldMk cId="732684812" sldId="856"/>
            <ac:spMk id="2" creationId="{48D6FEC8-BEE1-472C-B140-88A9A17FC355}"/>
          </ac:spMkLst>
        </pc:spChg>
        <pc:spChg chg="mod">
          <ac:chgData name="Perihan Salah" userId="76e30ab951f6bd55" providerId="LiveId" clId="{CEC805AF-B421-4AE8-9634-BDF210935472}" dt="2025-08-07T17:41:14.520" v="255" actId="1076"/>
          <ac:spMkLst>
            <pc:docMk/>
            <pc:sldMk cId="732684812" sldId="856"/>
            <ac:spMk id="3" creationId="{F9A80F9F-74DB-1D57-04E8-E20E92A09B0A}"/>
          </ac:spMkLst>
        </pc:spChg>
        <pc:spChg chg="del">
          <ac:chgData name="Perihan Salah" userId="76e30ab951f6bd55" providerId="LiveId" clId="{CEC805AF-B421-4AE8-9634-BDF210935472}" dt="2025-08-07T17:40:27.352" v="243" actId="478"/>
          <ac:spMkLst>
            <pc:docMk/>
            <pc:sldMk cId="732684812" sldId="856"/>
            <ac:spMk id="5" creationId="{3985EAE6-BFA6-766D-A032-077E4DCB399E}"/>
          </ac:spMkLst>
        </pc:spChg>
        <pc:spChg chg="del">
          <ac:chgData name="Perihan Salah" userId="76e30ab951f6bd55" providerId="LiveId" clId="{CEC805AF-B421-4AE8-9634-BDF210935472}" dt="2025-08-07T17:40:44.071" v="248" actId="478"/>
          <ac:spMkLst>
            <pc:docMk/>
            <pc:sldMk cId="732684812" sldId="856"/>
            <ac:spMk id="6" creationId="{05E43288-C9C0-B2CA-0970-EB4E627B30CA}"/>
          </ac:spMkLst>
        </pc:spChg>
        <pc:spChg chg="del">
          <ac:chgData name="Perihan Salah" userId="76e30ab951f6bd55" providerId="LiveId" clId="{CEC805AF-B421-4AE8-9634-BDF210935472}" dt="2025-08-07T17:40:45.600" v="249" actId="478"/>
          <ac:spMkLst>
            <pc:docMk/>
            <pc:sldMk cId="732684812" sldId="856"/>
            <ac:spMk id="10" creationId="{463D680D-A11B-0A8A-63D5-DD2C6F3FD516}"/>
          </ac:spMkLst>
        </pc:spChg>
        <pc:spChg chg="add del">
          <ac:chgData name="Perihan Salah" userId="76e30ab951f6bd55" providerId="LiveId" clId="{CEC805AF-B421-4AE8-9634-BDF210935472}" dt="2025-08-07T17:40:33.652" v="246" actId="478"/>
          <ac:spMkLst>
            <pc:docMk/>
            <pc:sldMk cId="732684812" sldId="856"/>
            <ac:spMk id="25" creationId="{2BC869EB-5623-4AA1-9123-4AF9DF916049}"/>
          </ac:spMkLst>
        </pc:spChg>
        <pc:picChg chg="del">
          <ac:chgData name="Perihan Salah" userId="76e30ab951f6bd55" providerId="LiveId" clId="{CEC805AF-B421-4AE8-9634-BDF210935472}" dt="2025-08-07T17:41:02.870" v="253" actId="478"/>
          <ac:picMkLst>
            <pc:docMk/>
            <pc:sldMk cId="732684812" sldId="856"/>
            <ac:picMk id="49" creationId="{8A26B39C-8EEE-33C3-70B5-EA9EF638997E}"/>
          </ac:picMkLst>
        </pc:picChg>
        <pc:picChg chg="del">
          <ac:chgData name="Perihan Salah" userId="76e30ab951f6bd55" providerId="LiveId" clId="{CEC805AF-B421-4AE8-9634-BDF210935472}" dt="2025-08-07T17:40:59.505" v="252" actId="478"/>
          <ac:picMkLst>
            <pc:docMk/>
            <pc:sldMk cId="732684812" sldId="856"/>
            <ac:picMk id="50" creationId="{581C5057-C7BD-4A2A-C8D2-792FA9789B73}"/>
          </ac:picMkLst>
        </pc:picChg>
        <pc:picChg chg="del">
          <ac:chgData name="Perihan Salah" userId="76e30ab951f6bd55" providerId="LiveId" clId="{CEC805AF-B421-4AE8-9634-BDF210935472}" dt="2025-08-07T17:40:57.122" v="251" actId="478"/>
          <ac:picMkLst>
            <pc:docMk/>
            <pc:sldMk cId="732684812" sldId="856"/>
            <ac:picMk id="54" creationId="{A208CE84-6815-1F7D-D972-D0947E7DC8DE}"/>
          </ac:picMkLst>
        </pc:picChg>
      </pc:sldChg>
      <pc:sldChg chg="addSp delSp modSp del mod">
        <pc:chgData name="Perihan Salah" userId="76e30ab951f6bd55" providerId="LiveId" clId="{CEC805AF-B421-4AE8-9634-BDF210935472}" dt="2025-08-07T17:44:45.133" v="303" actId="47"/>
        <pc:sldMkLst>
          <pc:docMk/>
          <pc:sldMk cId="3859380577" sldId="879"/>
        </pc:sldMkLst>
        <pc:spChg chg="add del mod">
          <ac:chgData name="Perihan Salah" userId="76e30ab951f6bd55" providerId="LiveId" clId="{CEC805AF-B421-4AE8-9634-BDF210935472}" dt="2025-08-07T17:44:00.037" v="294" actId="478"/>
          <ac:spMkLst>
            <pc:docMk/>
            <pc:sldMk cId="3859380577" sldId="879"/>
            <ac:spMk id="6" creationId="{4EBE48C5-D465-A77E-9D85-D392C7A4782D}"/>
          </ac:spMkLst>
        </pc:spChg>
        <pc:picChg chg="del">
          <ac:chgData name="Perihan Salah" userId="76e30ab951f6bd55" providerId="LiveId" clId="{CEC805AF-B421-4AE8-9634-BDF210935472}" dt="2025-08-07T17:43:58.983" v="293" actId="478"/>
          <ac:picMkLst>
            <pc:docMk/>
            <pc:sldMk cId="3859380577" sldId="879"/>
            <ac:picMk id="5" creationId="{7A23C5C4-4FD9-93DE-9391-0CA92C90FFA6}"/>
          </ac:picMkLst>
        </pc:picChg>
        <pc:picChg chg="del">
          <ac:chgData name="Perihan Salah" userId="76e30ab951f6bd55" providerId="LiveId" clId="{CEC805AF-B421-4AE8-9634-BDF210935472}" dt="2025-08-07T17:44:10.694" v="295" actId="21"/>
          <ac:picMkLst>
            <pc:docMk/>
            <pc:sldMk cId="3859380577" sldId="879"/>
            <ac:picMk id="17" creationId="{08C936BD-904C-46BA-8D33-DA3454403866}"/>
          </ac:picMkLst>
        </pc:picChg>
        <pc:picChg chg="del">
          <ac:chgData name="Perihan Salah" userId="76e30ab951f6bd55" providerId="LiveId" clId="{CEC805AF-B421-4AE8-9634-BDF210935472}" dt="2025-08-07T17:44:10.694" v="295" actId="21"/>
          <ac:picMkLst>
            <pc:docMk/>
            <pc:sldMk cId="3859380577" sldId="879"/>
            <ac:picMk id="18" creationId="{5F63FF04-1E96-4B4D-A406-936AF70FF247}"/>
          </ac:picMkLst>
        </pc:picChg>
      </pc:sldChg>
      <pc:sldChg chg="delSp modSp mod">
        <pc:chgData name="Perihan Salah" userId="76e30ab951f6bd55" providerId="LiveId" clId="{CEC805AF-B421-4AE8-9634-BDF210935472}" dt="2025-08-07T17:47:09.636" v="345" actId="478"/>
        <pc:sldMkLst>
          <pc:docMk/>
          <pc:sldMk cId="860878163" sldId="1160"/>
        </pc:sldMkLst>
        <pc:spChg chg="mod">
          <ac:chgData name="Perihan Salah" userId="76e30ab951f6bd55" providerId="LiveId" clId="{CEC805AF-B421-4AE8-9634-BDF210935472}" dt="2025-08-07T17:47:05.879" v="343" actId="207"/>
          <ac:spMkLst>
            <pc:docMk/>
            <pc:sldMk cId="860878163" sldId="1160"/>
            <ac:spMk id="2" creationId="{15822044-325A-4EDB-9AC9-821A3BA0EDA4}"/>
          </ac:spMkLst>
        </pc:spChg>
        <pc:spChg chg="del">
          <ac:chgData name="Perihan Salah" userId="76e30ab951f6bd55" providerId="LiveId" clId="{CEC805AF-B421-4AE8-9634-BDF210935472}" dt="2025-08-07T17:46:56.827" v="342" actId="478"/>
          <ac:spMkLst>
            <pc:docMk/>
            <pc:sldMk cId="860878163" sldId="1160"/>
            <ac:spMk id="18" creationId="{55213C4F-BD9D-8E25-11EF-AFB4BC4C60A6}"/>
          </ac:spMkLst>
        </pc:spChg>
        <pc:spChg chg="del">
          <ac:chgData name="Perihan Salah" userId="76e30ab951f6bd55" providerId="LiveId" clId="{CEC805AF-B421-4AE8-9634-BDF210935472}" dt="2025-08-07T17:47:07.781" v="344" actId="478"/>
          <ac:spMkLst>
            <pc:docMk/>
            <pc:sldMk cId="860878163" sldId="1160"/>
            <ac:spMk id="23" creationId="{52297C4B-84D7-EDC8-F6F6-53F29890AA2A}"/>
          </ac:spMkLst>
        </pc:spChg>
        <pc:spChg chg="del">
          <ac:chgData name="Perihan Salah" userId="76e30ab951f6bd55" providerId="LiveId" clId="{CEC805AF-B421-4AE8-9634-BDF210935472}" dt="2025-08-07T17:47:09.636" v="345" actId="478"/>
          <ac:spMkLst>
            <pc:docMk/>
            <pc:sldMk cId="860878163" sldId="1160"/>
            <ac:spMk id="25" creationId="{FE1BA4EE-2B88-B99F-6A81-884E42CCA968}"/>
          </ac:spMkLst>
        </pc:spChg>
        <pc:picChg chg="del">
          <ac:chgData name="Perihan Salah" userId="76e30ab951f6bd55" providerId="LiveId" clId="{CEC805AF-B421-4AE8-9634-BDF210935472}" dt="2025-08-07T17:46:54.764" v="341" actId="478"/>
          <ac:picMkLst>
            <pc:docMk/>
            <pc:sldMk cId="860878163" sldId="1160"/>
            <ac:picMk id="19" creationId="{16FB3D28-CC86-70C0-7FE6-19D5898DC319}"/>
          </ac:picMkLst>
        </pc:picChg>
      </pc:sldChg>
      <pc:sldChg chg="addSp delSp modSp mod setBg">
        <pc:chgData name="Perihan Salah" userId="76e30ab951f6bd55" providerId="LiveId" clId="{CEC805AF-B421-4AE8-9634-BDF210935472}" dt="2025-08-07T18:02:53.633" v="568" actId="14100"/>
        <pc:sldMkLst>
          <pc:docMk/>
          <pc:sldMk cId="2036772903" sldId="1164"/>
        </pc:sldMkLst>
        <pc:spChg chg="del">
          <ac:chgData name="Perihan Salah" userId="76e30ab951f6bd55" providerId="LiveId" clId="{CEC805AF-B421-4AE8-9634-BDF210935472}" dt="2025-08-07T18:01:21.690" v="551" actId="478"/>
          <ac:spMkLst>
            <pc:docMk/>
            <pc:sldMk cId="2036772903" sldId="1164"/>
            <ac:spMk id="2" creationId="{48D6FEC8-BEE1-472C-B140-88A9A17FC355}"/>
          </ac:spMkLst>
        </pc:spChg>
        <pc:spChg chg="add mod">
          <ac:chgData name="Perihan Salah" userId="76e30ab951f6bd55" providerId="LiveId" clId="{CEC805AF-B421-4AE8-9634-BDF210935472}" dt="2025-08-07T18:02:53.633" v="568" actId="14100"/>
          <ac:spMkLst>
            <pc:docMk/>
            <pc:sldMk cId="2036772903" sldId="1164"/>
            <ac:spMk id="4" creationId="{5A097733-EC7A-681B-AE9E-42F4BA1C55DB}"/>
          </ac:spMkLst>
        </pc:spChg>
        <pc:spChg chg="del">
          <ac:chgData name="Perihan Salah" userId="76e30ab951f6bd55" providerId="LiveId" clId="{CEC805AF-B421-4AE8-9634-BDF210935472}" dt="2025-08-07T18:01:20.488" v="550" actId="478"/>
          <ac:spMkLst>
            <pc:docMk/>
            <pc:sldMk cId="2036772903" sldId="1164"/>
            <ac:spMk id="5" creationId="{3985EAE6-BFA6-766D-A032-077E4DCB399E}"/>
          </ac:spMkLst>
        </pc:spChg>
        <pc:spChg chg="del">
          <ac:chgData name="Perihan Salah" userId="76e30ab951f6bd55" providerId="LiveId" clId="{CEC805AF-B421-4AE8-9634-BDF210935472}" dt="2025-08-07T18:01:58.014" v="559" actId="478"/>
          <ac:spMkLst>
            <pc:docMk/>
            <pc:sldMk cId="2036772903" sldId="1164"/>
            <ac:spMk id="6" creationId="{05E43288-C9C0-B2CA-0970-EB4E627B30CA}"/>
          </ac:spMkLst>
        </pc:spChg>
        <pc:spChg chg="del">
          <ac:chgData name="Perihan Salah" userId="76e30ab951f6bd55" providerId="LiveId" clId="{CEC805AF-B421-4AE8-9634-BDF210935472}" dt="2025-08-07T18:01:25.454" v="552" actId="478"/>
          <ac:spMkLst>
            <pc:docMk/>
            <pc:sldMk cId="2036772903" sldId="1164"/>
            <ac:spMk id="10" creationId="{463D680D-A11B-0A8A-63D5-DD2C6F3FD516}"/>
          </ac:spMkLst>
        </pc:spChg>
        <pc:spChg chg="mod">
          <ac:chgData name="Perihan Salah" userId="76e30ab951f6bd55" providerId="LiveId" clId="{CEC805AF-B421-4AE8-9634-BDF210935472}" dt="2025-08-07T18:02:19.955" v="565" actId="1076"/>
          <ac:spMkLst>
            <pc:docMk/>
            <pc:sldMk cId="2036772903" sldId="1164"/>
            <ac:spMk id="13" creationId="{13E91207-061A-4464-8B91-0B53B7A12AEF}"/>
          </ac:spMkLst>
        </pc:spChg>
        <pc:spChg chg="del">
          <ac:chgData name="Perihan Salah" userId="76e30ab951f6bd55" providerId="LiveId" clId="{CEC805AF-B421-4AE8-9634-BDF210935472}" dt="2025-08-07T18:01:35.262" v="553" actId="478"/>
          <ac:spMkLst>
            <pc:docMk/>
            <pc:sldMk cId="2036772903" sldId="1164"/>
            <ac:spMk id="25" creationId="{2BC869EB-5623-4AA1-9123-4AF9DF916049}"/>
          </ac:spMkLst>
        </pc:spChg>
        <pc:picChg chg="del">
          <ac:chgData name="Perihan Salah" userId="76e30ab951f6bd55" providerId="LiveId" clId="{CEC805AF-B421-4AE8-9634-BDF210935472}" dt="2025-08-07T18:01:36.789" v="554" actId="478"/>
          <ac:picMkLst>
            <pc:docMk/>
            <pc:sldMk cId="2036772903" sldId="1164"/>
            <ac:picMk id="49" creationId="{8A26B39C-8EEE-33C3-70B5-EA9EF638997E}"/>
          </ac:picMkLst>
        </pc:picChg>
        <pc:picChg chg="del">
          <ac:chgData name="Perihan Salah" userId="76e30ab951f6bd55" providerId="LiveId" clId="{CEC805AF-B421-4AE8-9634-BDF210935472}" dt="2025-08-07T18:01:40.171" v="556" actId="478"/>
          <ac:picMkLst>
            <pc:docMk/>
            <pc:sldMk cId="2036772903" sldId="1164"/>
            <ac:picMk id="50" creationId="{581C5057-C7BD-4A2A-C8D2-792FA9789B73}"/>
          </ac:picMkLst>
        </pc:picChg>
        <pc:picChg chg="del">
          <ac:chgData name="Perihan Salah" userId="76e30ab951f6bd55" providerId="LiveId" clId="{CEC805AF-B421-4AE8-9634-BDF210935472}" dt="2025-08-07T18:01:38.423" v="555" actId="478"/>
          <ac:picMkLst>
            <pc:docMk/>
            <pc:sldMk cId="2036772903" sldId="1164"/>
            <ac:picMk id="54" creationId="{A208CE84-6815-1F7D-D972-D0947E7DC8DE}"/>
          </ac:picMkLst>
        </pc:picChg>
      </pc:sldChg>
      <pc:sldChg chg="addSp delSp modSp mod">
        <pc:chgData name="Perihan Salah" userId="76e30ab951f6bd55" providerId="LiveId" clId="{CEC805AF-B421-4AE8-9634-BDF210935472}" dt="2025-08-07T17:45:23.960" v="317" actId="1076"/>
        <pc:sldMkLst>
          <pc:docMk/>
          <pc:sldMk cId="2930773668" sldId="1166"/>
        </pc:sldMkLst>
        <pc:spChg chg="del mod">
          <ac:chgData name="Perihan Salah" userId="76e30ab951f6bd55" providerId="LiveId" clId="{CEC805AF-B421-4AE8-9634-BDF210935472}" dt="2025-08-07T17:44:55.174" v="307" actId="478"/>
          <ac:spMkLst>
            <pc:docMk/>
            <pc:sldMk cId="2930773668" sldId="1166"/>
            <ac:spMk id="2" creationId="{D52E2043-1E7F-4FB3-99FA-88B6CF1F2478}"/>
          </ac:spMkLst>
        </pc:spChg>
        <pc:spChg chg="add del mod">
          <ac:chgData name="Perihan Salah" userId="76e30ab951f6bd55" providerId="LiveId" clId="{CEC805AF-B421-4AE8-9634-BDF210935472}" dt="2025-08-07T17:44:49.593" v="305" actId="478"/>
          <ac:spMkLst>
            <pc:docMk/>
            <pc:sldMk cId="2930773668" sldId="1166"/>
            <ac:spMk id="6" creationId="{2A607E04-C550-4268-28FD-5AE135189F72}"/>
          </ac:spMkLst>
        </pc:spChg>
        <pc:spChg chg="del">
          <ac:chgData name="Perihan Salah" userId="76e30ab951f6bd55" providerId="LiveId" clId="{CEC805AF-B421-4AE8-9634-BDF210935472}" dt="2025-08-07T17:45:02.199" v="310" actId="478"/>
          <ac:spMkLst>
            <pc:docMk/>
            <pc:sldMk cId="2930773668" sldId="1166"/>
            <ac:spMk id="8" creationId="{DEE0AF26-C85E-4AE1-9B7E-0A3454BF24BB}"/>
          </ac:spMkLst>
        </pc:spChg>
        <pc:spChg chg="del">
          <ac:chgData name="Perihan Salah" userId="76e30ab951f6bd55" providerId="LiveId" clId="{CEC805AF-B421-4AE8-9634-BDF210935472}" dt="2025-08-07T17:45:00.437" v="309" actId="478"/>
          <ac:spMkLst>
            <pc:docMk/>
            <pc:sldMk cId="2930773668" sldId="1166"/>
            <ac:spMk id="28" creationId="{35E30A49-6736-ECBA-A034-3B17B6F12642}"/>
          </ac:spMkLst>
        </pc:spChg>
        <pc:grpChg chg="del">
          <ac:chgData name="Perihan Salah" userId="76e30ab951f6bd55" providerId="LiveId" clId="{CEC805AF-B421-4AE8-9634-BDF210935472}" dt="2025-08-07T17:44:58.156" v="308" actId="478"/>
          <ac:grpSpMkLst>
            <pc:docMk/>
            <pc:sldMk cId="2930773668" sldId="1166"/>
            <ac:grpSpMk id="4" creationId="{CF77631E-61D0-4334-B028-5A5EF693CB25}"/>
          </ac:grpSpMkLst>
        </pc:grpChg>
        <pc:picChg chg="del">
          <ac:chgData name="Perihan Salah" userId="76e30ab951f6bd55" providerId="LiveId" clId="{CEC805AF-B421-4AE8-9634-BDF210935472}" dt="2025-08-07T17:44:48.323" v="304" actId="478"/>
          <ac:picMkLst>
            <pc:docMk/>
            <pc:sldMk cId="2930773668" sldId="1166"/>
            <ac:picMk id="5" creationId="{7A23C5C4-4FD9-93DE-9391-0CA92C90FFA6}"/>
          </ac:picMkLst>
        </pc:picChg>
        <pc:picChg chg="mod">
          <ac:chgData name="Perihan Salah" userId="76e30ab951f6bd55" providerId="LiveId" clId="{CEC805AF-B421-4AE8-9634-BDF210935472}" dt="2025-08-07T17:45:23.960" v="317" actId="1076"/>
          <ac:picMkLst>
            <pc:docMk/>
            <pc:sldMk cId="2930773668" sldId="1166"/>
            <ac:picMk id="15" creationId="{B6FDD7BB-3F59-414F-B460-2C2090E33EC6}"/>
          </ac:picMkLst>
        </pc:picChg>
        <pc:picChg chg="mod">
          <ac:chgData name="Perihan Salah" userId="76e30ab951f6bd55" providerId="LiveId" clId="{CEC805AF-B421-4AE8-9634-BDF210935472}" dt="2025-08-07T17:45:20.435" v="316" actId="14100"/>
          <ac:picMkLst>
            <pc:docMk/>
            <pc:sldMk cId="2930773668" sldId="1166"/>
            <ac:picMk id="16" creationId="{68B49B53-F3C2-4150-927D-732262E13C28}"/>
          </ac:picMkLst>
        </pc:picChg>
        <pc:picChg chg="del">
          <ac:chgData name="Perihan Salah" userId="76e30ab951f6bd55" providerId="LiveId" clId="{CEC805AF-B421-4AE8-9634-BDF210935472}" dt="2025-08-07T17:45:07.933" v="313" actId="478"/>
          <ac:picMkLst>
            <pc:docMk/>
            <pc:sldMk cId="2930773668" sldId="1166"/>
            <ac:picMk id="29" creationId="{778127ED-6700-AD6D-66AB-04E169E624AF}"/>
          </ac:picMkLst>
        </pc:picChg>
        <pc:picChg chg="del">
          <ac:chgData name="Perihan Salah" userId="76e30ab951f6bd55" providerId="LiveId" clId="{CEC805AF-B421-4AE8-9634-BDF210935472}" dt="2025-08-07T17:45:03.497" v="311" actId="478"/>
          <ac:picMkLst>
            <pc:docMk/>
            <pc:sldMk cId="2930773668" sldId="1166"/>
            <ac:picMk id="36" creationId="{D093BAF8-7BD7-E8F7-8798-6C01339128AB}"/>
          </ac:picMkLst>
        </pc:picChg>
        <pc:picChg chg="del">
          <ac:chgData name="Perihan Salah" userId="76e30ab951f6bd55" providerId="LiveId" clId="{CEC805AF-B421-4AE8-9634-BDF210935472}" dt="2025-08-07T17:45:05.339" v="312" actId="478"/>
          <ac:picMkLst>
            <pc:docMk/>
            <pc:sldMk cId="2930773668" sldId="1166"/>
            <ac:picMk id="37" creationId="{C2BDC60B-9FFF-D670-F0A7-0FBAF64501CF}"/>
          </ac:picMkLst>
        </pc:picChg>
      </pc:sldChg>
      <pc:sldChg chg="delSp modSp mod">
        <pc:chgData name="Perihan Salah" userId="76e30ab951f6bd55" providerId="LiveId" clId="{CEC805AF-B421-4AE8-9634-BDF210935472}" dt="2025-08-07T17:47:58.615" v="360" actId="1076"/>
        <pc:sldMkLst>
          <pc:docMk/>
          <pc:sldMk cId="4063345666" sldId="1168"/>
        </pc:sldMkLst>
        <pc:spChg chg="mod">
          <ac:chgData name="Perihan Salah" userId="76e30ab951f6bd55" providerId="LiveId" clId="{CEC805AF-B421-4AE8-9634-BDF210935472}" dt="2025-08-07T17:47:38.450" v="354" actId="207"/>
          <ac:spMkLst>
            <pc:docMk/>
            <pc:sldMk cId="4063345666" sldId="1168"/>
            <ac:spMk id="2" creationId="{15822044-325A-4EDB-9AC9-821A3BA0EDA4}"/>
          </ac:spMkLst>
        </pc:spChg>
        <pc:spChg chg="del">
          <ac:chgData name="Perihan Salah" userId="76e30ab951f6bd55" providerId="LiveId" clId="{CEC805AF-B421-4AE8-9634-BDF210935472}" dt="2025-08-07T17:47:48.698" v="357" actId="478"/>
          <ac:spMkLst>
            <pc:docMk/>
            <pc:sldMk cId="4063345666" sldId="1168"/>
            <ac:spMk id="8" creationId="{9F73223E-C7BF-49A6-9CB5-20F565E7E925}"/>
          </ac:spMkLst>
        </pc:spChg>
        <pc:spChg chg="mod">
          <ac:chgData name="Perihan Salah" userId="76e30ab951f6bd55" providerId="LiveId" clId="{CEC805AF-B421-4AE8-9634-BDF210935472}" dt="2025-08-07T17:47:55.740" v="359" actId="1076"/>
          <ac:spMkLst>
            <pc:docMk/>
            <pc:sldMk cId="4063345666" sldId="1168"/>
            <ac:spMk id="9" creationId="{9EA39946-F7F1-41FD-A6BB-E288E4BB4949}"/>
          </ac:spMkLst>
        </pc:spChg>
        <pc:spChg chg="del">
          <ac:chgData name="Perihan Salah" userId="76e30ab951f6bd55" providerId="LiveId" clId="{CEC805AF-B421-4AE8-9634-BDF210935472}" dt="2025-08-07T17:47:32.748" v="353" actId="478"/>
          <ac:spMkLst>
            <pc:docMk/>
            <pc:sldMk cId="4063345666" sldId="1168"/>
            <ac:spMk id="18" creationId="{55213C4F-BD9D-8E25-11EF-AFB4BC4C60A6}"/>
          </ac:spMkLst>
        </pc:spChg>
        <pc:spChg chg="del">
          <ac:chgData name="Perihan Salah" userId="76e30ab951f6bd55" providerId="LiveId" clId="{CEC805AF-B421-4AE8-9634-BDF210935472}" dt="2025-08-07T17:47:40.830" v="355" actId="478"/>
          <ac:spMkLst>
            <pc:docMk/>
            <pc:sldMk cId="4063345666" sldId="1168"/>
            <ac:spMk id="23" creationId="{52297C4B-84D7-EDC8-F6F6-53F29890AA2A}"/>
          </ac:spMkLst>
        </pc:spChg>
        <pc:spChg chg="del">
          <ac:chgData name="Perihan Salah" userId="76e30ab951f6bd55" providerId="LiveId" clId="{CEC805AF-B421-4AE8-9634-BDF210935472}" dt="2025-08-07T17:47:50.580" v="358" actId="478"/>
          <ac:spMkLst>
            <pc:docMk/>
            <pc:sldMk cId="4063345666" sldId="1168"/>
            <ac:spMk id="25" creationId="{FE1BA4EE-2B88-B99F-6A81-884E42CCA968}"/>
          </ac:spMkLst>
        </pc:spChg>
        <pc:picChg chg="mod">
          <ac:chgData name="Perihan Salah" userId="76e30ab951f6bd55" providerId="LiveId" clId="{CEC805AF-B421-4AE8-9634-BDF210935472}" dt="2025-08-07T17:47:58.615" v="360" actId="1076"/>
          <ac:picMkLst>
            <pc:docMk/>
            <pc:sldMk cId="4063345666" sldId="1168"/>
            <ac:picMk id="3" creationId="{732A6AD9-C877-465A-B1F0-DAD2AE773BE4}"/>
          </ac:picMkLst>
        </pc:picChg>
        <pc:picChg chg="del">
          <ac:chgData name="Perihan Salah" userId="76e30ab951f6bd55" providerId="LiveId" clId="{CEC805AF-B421-4AE8-9634-BDF210935472}" dt="2025-08-07T17:47:30.380" v="352" actId="478"/>
          <ac:picMkLst>
            <pc:docMk/>
            <pc:sldMk cId="4063345666" sldId="1168"/>
            <ac:picMk id="19" creationId="{16FB3D28-CC86-70C0-7FE6-19D5898DC319}"/>
          </ac:picMkLst>
        </pc:picChg>
      </pc:sldChg>
      <pc:sldChg chg="delSp modSp mod">
        <pc:chgData name="Perihan Salah" userId="76e30ab951f6bd55" providerId="LiveId" clId="{CEC805AF-B421-4AE8-9634-BDF210935472}" dt="2025-08-07T17:48:17.746" v="365" actId="478"/>
        <pc:sldMkLst>
          <pc:docMk/>
          <pc:sldMk cId="1416358808" sldId="1169"/>
        </pc:sldMkLst>
        <pc:spChg chg="mod">
          <ac:chgData name="Perihan Salah" userId="76e30ab951f6bd55" providerId="LiveId" clId="{CEC805AF-B421-4AE8-9634-BDF210935472}" dt="2025-08-07T17:48:12.991" v="363" actId="207"/>
          <ac:spMkLst>
            <pc:docMk/>
            <pc:sldMk cId="1416358808" sldId="1169"/>
            <ac:spMk id="2" creationId="{15822044-325A-4EDB-9AC9-821A3BA0EDA4}"/>
          </ac:spMkLst>
        </pc:spChg>
        <pc:spChg chg="del">
          <ac:chgData name="Perihan Salah" userId="76e30ab951f6bd55" providerId="LiveId" clId="{CEC805AF-B421-4AE8-9634-BDF210935472}" dt="2025-08-07T17:48:06.643" v="362" actId="478"/>
          <ac:spMkLst>
            <pc:docMk/>
            <pc:sldMk cId="1416358808" sldId="1169"/>
            <ac:spMk id="18" creationId="{55213C4F-BD9D-8E25-11EF-AFB4BC4C60A6}"/>
          </ac:spMkLst>
        </pc:spChg>
        <pc:spChg chg="del">
          <ac:chgData name="Perihan Salah" userId="76e30ab951f6bd55" providerId="LiveId" clId="{CEC805AF-B421-4AE8-9634-BDF210935472}" dt="2025-08-07T17:48:17.746" v="365" actId="478"/>
          <ac:spMkLst>
            <pc:docMk/>
            <pc:sldMk cId="1416358808" sldId="1169"/>
            <ac:spMk id="23" creationId="{52297C4B-84D7-EDC8-F6F6-53F29890AA2A}"/>
          </ac:spMkLst>
        </pc:spChg>
        <pc:spChg chg="del">
          <ac:chgData name="Perihan Salah" userId="76e30ab951f6bd55" providerId="LiveId" clId="{CEC805AF-B421-4AE8-9634-BDF210935472}" dt="2025-08-07T17:48:15.533" v="364" actId="478"/>
          <ac:spMkLst>
            <pc:docMk/>
            <pc:sldMk cId="1416358808" sldId="1169"/>
            <ac:spMk id="25" creationId="{FE1BA4EE-2B88-B99F-6A81-884E42CCA968}"/>
          </ac:spMkLst>
        </pc:spChg>
        <pc:picChg chg="del">
          <ac:chgData name="Perihan Salah" userId="76e30ab951f6bd55" providerId="LiveId" clId="{CEC805AF-B421-4AE8-9634-BDF210935472}" dt="2025-08-07T17:48:04.482" v="361" actId="478"/>
          <ac:picMkLst>
            <pc:docMk/>
            <pc:sldMk cId="1416358808" sldId="1169"/>
            <ac:picMk id="19" creationId="{16FB3D28-CC86-70C0-7FE6-19D5898DC319}"/>
          </ac:picMkLst>
        </pc:picChg>
      </pc:sldChg>
      <pc:sldChg chg="delSp modSp mod">
        <pc:chgData name="Perihan Salah" userId="76e30ab951f6bd55" providerId="LiveId" clId="{CEC805AF-B421-4AE8-9634-BDF210935472}" dt="2025-08-07T17:48:36.591" v="370" actId="478"/>
        <pc:sldMkLst>
          <pc:docMk/>
          <pc:sldMk cId="3552348646" sldId="1170"/>
        </pc:sldMkLst>
        <pc:spChg chg="mod">
          <ac:chgData name="Perihan Salah" userId="76e30ab951f6bd55" providerId="LiveId" clId="{CEC805AF-B421-4AE8-9634-BDF210935472}" dt="2025-08-07T17:48:32.593" v="368" actId="207"/>
          <ac:spMkLst>
            <pc:docMk/>
            <pc:sldMk cId="3552348646" sldId="1170"/>
            <ac:spMk id="2" creationId="{15822044-325A-4EDB-9AC9-821A3BA0EDA4}"/>
          </ac:spMkLst>
        </pc:spChg>
        <pc:spChg chg="del">
          <ac:chgData name="Perihan Salah" userId="76e30ab951f6bd55" providerId="LiveId" clId="{CEC805AF-B421-4AE8-9634-BDF210935472}" dt="2025-08-07T17:48:26.939" v="367" actId="478"/>
          <ac:spMkLst>
            <pc:docMk/>
            <pc:sldMk cId="3552348646" sldId="1170"/>
            <ac:spMk id="18" creationId="{55213C4F-BD9D-8E25-11EF-AFB4BC4C60A6}"/>
          </ac:spMkLst>
        </pc:spChg>
        <pc:spChg chg="del">
          <ac:chgData name="Perihan Salah" userId="76e30ab951f6bd55" providerId="LiveId" clId="{CEC805AF-B421-4AE8-9634-BDF210935472}" dt="2025-08-07T17:48:36.591" v="370" actId="478"/>
          <ac:spMkLst>
            <pc:docMk/>
            <pc:sldMk cId="3552348646" sldId="1170"/>
            <ac:spMk id="23" creationId="{52297C4B-84D7-EDC8-F6F6-53F29890AA2A}"/>
          </ac:spMkLst>
        </pc:spChg>
        <pc:spChg chg="del">
          <ac:chgData name="Perihan Salah" userId="76e30ab951f6bd55" providerId="LiveId" clId="{CEC805AF-B421-4AE8-9634-BDF210935472}" dt="2025-08-07T17:48:34.622" v="369" actId="478"/>
          <ac:spMkLst>
            <pc:docMk/>
            <pc:sldMk cId="3552348646" sldId="1170"/>
            <ac:spMk id="25" creationId="{FE1BA4EE-2B88-B99F-6A81-884E42CCA968}"/>
          </ac:spMkLst>
        </pc:spChg>
        <pc:picChg chg="del">
          <ac:chgData name="Perihan Salah" userId="76e30ab951f6bd55" providerId="LiveId" clId="{CEC805AF-B421-4AE8-9634-BDF210935472}" dt="2025-08-07T17:48:25.133" v="366" actId="478"/>
          <ac:picMkLst>
            <pc:docMk/>
            <pc:sldMk cId="3552348646" sldId="1170"/>
            <ac:picMk id="19" creationId="{16FB3D28-CC86-70C0-7FE6-19D5898DC319}"/>
          </ac:picMkLst>
        </pc:picChg>
      </pc:sldChg>
      <pc:sldChg chg="delSp modSp mod">
        <pc:chgData name="Perihan Salah" userId="76e30ab951f6bd55" providerId="LiveId" clId="{CEC805AF-B421-4AE8-9634-BDF210935472}" dt="2025-08-07T17:51:41.562" v="423" actId="1036"/>
        <pc:sldMkLst>
          <pc:docMk/>
          <pc:sldMk cId="3361211847" sldId="1171"/>
        </pc:sldMkLst>
        <pc:spChg chg="mod">
          <ac:chgData name="Perihan Salah" userId="76e30ab951f6bd55" providerId="LiveId" clId="{CEC805AF-B421-4AE8-9634-BDF210935472}" dt="2025-08-07T17:51:30.842" v="408" actId="207"/>
          <ac:spMkLst>
            <pc:docMk/>
            <pc:sldMk cId="3361211847" sldId="1171"/>
            <ac:spMk id="2" creationId="{15822044-325A-4EDB-9AC9-821A3BA0EDA4}"/>
          </ac:spMkLst>
        </pc:spChg>
        <pc:spChg chg="mod">
          <ac:chgData name="Perihan Salah" userId="76e30ab951f6bd55" providerId="LiveId" clId="{CEC805AF-B421-4AE8-9634-BDF210935472}" dt="2025-08-07T17:51:41.562" v="423" actId="1036"/>
          <ac:spMkLst>
            <pc:docMk/>
            <pc:sldMk cId="3361211847" sldId="1171"/>
            <ac:spMk id="9" creationId="{9EA39946-F7F1-41FD-A6BB-E288E4BB4949}"/>
          </ac:spMkLst>
        </pc:spChg>
        <pc:spChg chg="del">
          <ac:chgData name="Perihan Salah" userId="76e30ab951f6bd55" providerId="LiveId" clId="{CEC805AF-B421-4AE8-9634-BDF210935472}" dt="2025-08-07T17:51:24.633" v="407" actId="478"/>
          <ac:spMkLst>
            <pc:docMk/>
            <pc:sldMk cId="3361211847" sldId="1171"/>
            <ac:spMk id="18" creationId="{55213C4F-BD9D-8E25-11EF-AFB4BC4C60A6}"/>
          </ac:spMkLst>
        </pc:spChg>
        <pc:spChg chg="del">
          <ac:chgData name="Perihan Salah" userId="76e30ab951f6bd55" providerId="LiveId" clId="{CEC805AF-B421-4AE8-9634-BDF210935472}" dt="2025-08-07T17:51:33.104" v="409" actId="478"/>
          <ac:spMkLst>
            <pc:docMk/>
            <pc:sldMk cId="3361211847" sldId="1171"/>
            <ac:spMk id="23" creationId="{52297C4B-84D7-EDC8-F6F6-53F29890AA2A}"/>
          </ac:spMkLst>
        </pc:spChg>
        <pc:spChg chg="del">
          <ac:chgData name="Perihan Salah" userId="76e30ab951f6bd55" providerId="LiveId" clId="{CEC805AF-B421-4AE8-9634-BDF210935472}" dt="2025-08-07T17:51:35.428" v="410" actId="478"/>
          <ac:spMkLst>
            <pc:docMk/>
            <pc:sldMk cId="3361211847" sldId="1171"/>
            <ac:spMk id="25" creationId="{FE1BA4EE-2B88-B99F-6A81-884E42CCA968}"/>
          </ac:spMkLst>
        </pc:spChg>
        <pc:picChg chg="del">
          <ac:chgData name="Perihan Salah" userId="76e30ab951f6bd55" providerId="LiveId" clId="{CEC805AF-B421-4AE8-9634-BDF210935472}" dt="2025-08-07T17:51:22.433" v="406" actId="478"/>
          <ac:picMkLst>
            <pc:docMk/>
            <pc:sldMk cId="3361211847" sldId="1171"/>
            <ac:picMk id="19" creationId="{16FB3D28-CC86-70C0-7FE6-19D5898DC319}"/>
          </ac:picMkLst>
        </pc:picChg>
      </pc:sldChg>
      <pc:sldChg chg="addSp delSp modSp mod">
        <pc:chgData name="Perihan Salah" userId="76e30ab951f6bd55" providerId="LiveId" clId="{CEC805AF-B421-4AE8-9634-BDF210935472}" dt="2025-08-07T17:49:49.051" v="391" actId="1076"/>
        <pc:sldMkLst>
          <pc:docMk/>
          <pc:sldMk cId="282334208" sldId="1172"/>
        </pc:sldMkLst>
        <pc:spChg chg="del">
          <ac:chgData name="Perihan Salah" userId="76e30ab951f6bd55" providerId="LiveId" clId="{CEC805AF-B421-4AE8-9634-BDF210935472}" dt="2025-08-07T17:49:09.968" v="380" actId="478"/>
          <ac:spMkLst>
            <pc:docMk/>
            <pc:sldMk cId="282334208" sldId="1172"/>
            <ac:spMk id="2" creationId="{D52E2043-1E7F-4FB3-99FA-88B6CF1F2478}"/>
          </ac:spMkLst>
        </pc:spChg>
        <pc:spChg chg="mod">
          <ac:chgData name="Perihan Salah" userId="76e30ab951f6bd55" providerId="LiveId" clId="{CEC805AF-B421-4AE8-9634-BDF210935472}" dt="2025-08-07T17:49:34.467" v="388" actId="207"/>
          <ac:spMkLst>
            <pc:docMk/>
            <pc:sldMk cId="282334208" sldId="1172"/>
            <ac:spMk id="3" creationId="{4FED8A23-D83B-4200-98F8-870C680A6B01}"/>
          </ac:spMkLst>
        </pc:spChg>
        <pc:spChg chg="add del mod">
          <ac:chgData name="Perihan Salah" userId="76e30ab951f6bd55" providerId="LiveId" clId="{CEC805AF-B421-4AE8-9634-BDF210935472}" dt="2025-08-07T17:49:08.412" v="379" actId="478"/>
          <ac:spMkLst>
            <pc:docMk/>
            <pc:sldMk cId="282334208" sldId="1172"/>
            <ac:spMk id="7" creationId="{80F30434-4B51-977E-5D87-212838340BBE}"/>
          </ac:spMkLst>
        </pc:spChg>
        <pc:spChg chg="del">
          <ac:chgData name="Perihan Salah" userId="76e30ab951f6bd55" providerId="LiveId" clId="{CEC805AF-B421-4AE8-9634-BDF210935472}" dt="2025-08-07T17:49:11.227" v="381" actId="478"/>
          <ac:spMkLst>
            <pc:docMk/>
            <pc:sldMk cId="282334208" sldId="1172"/>
            <ac:spMk id="8" creationId="{DEE0AF26-C85E-4AE1-9B7E-0A3454BF24BB}"/>
          </ac:spMkLst>
        </pc:spChg>
        <pc:spChg chg="del">
          <ac:chgData name="Perihan Salah" userId="76e30ab951f6bd55" providerId="LiveId" clId="{CEC805AF-B421-4AE8-9634-BDF210935472}" dt="2025-08-07T17:49:19.237" v="385" actId="478"/>
          <ac:spMkLst>
            <pc:docMk/>
            <pc:sldMk cId="282334208" sldId="1172"/>
            <ac:spMk id="28" creationId="{35E30A49-6736-ECBA-A034-3B17B6F12642}"/>
          </ac:spMkLst>
        </pc:spChg>
        <pc:grpChg chg="del">
          <ac:chgData name="Perihan Salah" userId="76e30ab951f6bd55" providerId="LiveId" clId="{CEC805AF-B421-4AE8-9634-BDF210935472}" dt="2025-08-07T17:49:16.640" v="384" actId="478"/>
          <ac:grpSpMkLst>
            <pc:docMk/>
            <pc:sldMk cId="282334208" sldId="1172"/>
            <ac:grpSpMk id="4" creationId="{CF77631E-61D0-4334-B028-5A5EF693CB25}"/>
          </ac:grpSpMkLst>
        </pc:grpChg>
        <pc:graphicFrameChg chg="mod modGraphic">
          <ac:chgData name="Perihan Salah" userId="76e30ab951f6bd55" providerId="LiveId" clId="{CEC805AF-B421-4AE8-9634-BDF210935472}" dt="2025-08-07T17:49:49.051" v="391" actId="1076"/>
          <ac:graphicFrameMkLst>
            <pc:docMk/>
            <pc:sldMk cId="282334208" sldId="1172"/>
            <ac:graphicFrameMk id="17" creationId="{3C5182E1-4EF5-4D4B-85F9-FF51E624B597}"/>
          </ac:graphicFrameMkLst>
        </pc:graphicFrameChg>
        <pc:picChg chg="del">
          <ac:chgData name="Perihan Salah" userId="76e30ab951f6bd55" providerId="LiveId" clId="{CEC805AF-B421-4AE8-9634-BDF210935472}" dt="2025-08-07T17:49:07.105" v="378" actId="478"/>
          <ac:picMkLst>
            <pc:docMk/>
            <pc:sldMk cId="282334208" sldId="1172"/>
            <ac:picMk id="5" creationId="{7A23C5C4-4FD9-93DE-9391-0CA92C90FFA6}"/>
          </ac:picMkLst>
        </pc:picChg>
        <pc:picChg chg="del">
          <ac:chgData name="Perihan Salah" userId="76e30ab951f6bd55" providerId="LiveId" clId="{CEC805AF-B421-4AE8-9634-BDF210935472}" dt="2025-08-07T17:49:25.721" v="386" actId="478"/>
          <ac:picMkLst>
            <pc:docMk/>
            <pc:sldMk cId="282334208" sldId="1172"/>
            <ac:picMk id="29" creationId="{778127ED-6700-AD6D-66AB-04E169E624AF}"/>
          </ac:picMkLst>
        </pc:picChg>
        <pc:picChg chg="del">
          <ac:chgData name="Perihan Salah" userId="76e30ab951f6bd55" providerId="LiveId" clId="{CEC805AF-B421-4AE8-9634-BDF210935472}" dt="2025-08-07T17:49:12.874" v="382" actId="478"/>
          <ac:picMkLst>
            <pc:docMk/>
            <pc:sldMk cId="282334208" sldId="1172"/>
            <ac:picMk id="36" creationId="{D093BAF8-7BD7-E8F7-8798-6C01339128AB}"/>
          </ac:picMkLst>
        </pc:picChg>
        <pc:picChg chg="del">
          <ac:chgData name="Perihan Salah" userId="76e30ab951f6bd55" providerId="LiveId" clId="{CEC805AF-B421-4AE8-9634-BDF210935472}" dt="2025-08-07T17:49:14.578" v="383" actId="478"/>
          <ac:picMkLst>
            <pc:docMk/>
            <pc:sldMk cId="282334208" sldId="1172"/>
            <ac:picMk id="37" creationId="{C2BDC60B-9FFF-D670-F0A7-0FBAF64501CF}"/>
          </ac:picMkLst>
        </pc:picChg>
      </pc:sldChg>
      <pc:sldChg chg="addSp delSp modSp mod">
        <pc:chgData name="Perihan Salah" userId="76e30ab951f6bd55" providerId="LiveId" clId="{CEC805AF-B421-4AE8-9634-BDF210935472}" dt="2025-08-07T17:51:17.351" v="405" actId="1076"/>
        <pc:sldMkLst>
          <pc:docMk/>
          <pc:sldMk cId="484658595" sldId="1173"/>
        </pc:sldMkLst>
        <pc:spChg chg="del">
          <ac:chgData name="Perihan Salah" userId="76e30ab951f6bd55" providerId="LiveId" clId="{CEC805AF-B421-4AE8-9634-BDF210935472}" dt="2025-08-07T17:50:39.954" v="396" actId="478"/>
          <ac:spMkLst>
            <pc:docMk/>
            <pc:sldMk cId="484658595" sldId="1173"/>
            <ac:spMk id="2" creationId="{D52E2043-1E7F-4FB3-99FA-88B6CF1F2478}"/>
          </ac:spMkLst>
        </pc:spChg>
        <pc:spChg chg="mod">
          <ac:chgData name="Perihan Salah" userId="76e30ab951f6bd55" providerId="LiveId" clId="{CEC805AF-B421-4AE8-9634-BDF210935472}" dt="2025-08-07T17:50:49.806" v="399" actId="207"/>
          <ac:spMkLst>
            <pc:docMk/>
            <pc:sldMk cId="484658595" sldId="1173"/>
            <ac:spMk id="3" creationId="{4FED8A23-D83B-4200-98F8-870C680A6B01}"/>
          </ac:spMkLst>
        </pc:spChg>
        <pc:spChg chg="add del mod">
          <ac:chgData name="Perihan Salah" userId="76e30ab951f6bd55" providerId="LiveId" clId="{CEC805AF-B421-4AE8-9634-BDF210935472}" dt="2025-08-07T17:50:27.175" v="393" actId="478"/>
          <ac:spMkLst>
            <pc:docMk/>
            <pc:sldMk cId="484658595" sldId="1173"/>
            <ac:spMk id="7" creationId="{7B7ADD35-FBAB-2A46-67A7-3CF0CBE065DD}"/>
          </ac:spMkLst>
        </pc:spChg>
        <pc:spChg chg="del">
          <ac:chgData name="Perihan Salah" userId="76e30ab951f6bd55" providerId="LiveId" clId="{CEC805AF-B421-4AE8-9634-BDF210935472}" dt="2025-08-07T17:51:02.668" v="400" actId="478"/>
          <ac:spMkLst>
            <pc:docMk/>
            <pc:sldMk cId="484658595" sldId="1173"/>
            <ac:spMk id="8" creationId="{DEE0AF26-C85E-4AE1-9B7E-0A3454BF24BB}"/>
          </ac:spMkLst>
        </pc:spChg>
        <pc:spChg chg="del">
          <ac:chgData name="Perihan Salah" userId="76e30ab951f6bd55" providerId="LiveId" clId="{CEC805AF-B421-4AE8-9634-BDF210935472}" dt="2025-08-07T17:50:38.324" v="395" actId="478"/>
          <ac:spMkLst>
            <pc:docMk/>
            <pc:sldMk cId="484658595" sldId="1173"/>
            <ac:spMk id="28" creationId="{35E30A49-6736-ECBA-A034-3B17B6F12642}"/>
          </ac:spMkLst>
        </pc:spChg>
        <pc:grpChg chg="del">
          <ac:chgData name="Perihan Salah" userId="76e30ab951f6bd55" providerId="LiveId" clId="{CEC805AF-B421-4AE8-9634-BDF210935472}" dt="2025-08-07T17:50:41.825" v="397" actId="478"/>
          <ac:grpSpMkLst>
            <pc:docMk/>
            <pc:sldMk cId="484658595" sldId="1173"/>
            <ac:grpSpMk id="4" creationId="{CF77631E-61D0-4334-B028-5A5EF693CB25}"/>
          </ac:grpSpMkLst>
        </pc:grpChg>
        <pc:graphicFrameChg chg="mod modGraphic">
          <ac:chgData name="Perihan Salah" userId="76e30ab951f6bd55" providerId="LiveId" clId="{CEC805AF-B421-4AE8-9634-BDF210935472}" dt="2025-08-07T17:51:17.351" v="405" actId="1076"/>
          <ac:graphicFrameMkLst>
            <pc:docMk/>
            <pc:sldMk cId="484658595" sldId="1173"/>
            <ac:graphicFrameMk id="15" creationId="{DC047C5E-B30D-4E25-B65F-0DAFEB188A7B}"/>
          </ac:graphicFrameMkLst>
        </pc:graphicFrameChg>
        <pc:picChg chg="del">
          <ac:chgData name="Perihan Salah" userId="76e30ab951f6bd55" providerId="LiveId" clId="{CEC805AF-B421-4AE8-9634-BDF210935472}" dt="2025-08-07T17:50:26.159" v="392" actId="478"/>
          <ac:picMkLst>
            <pc:docMk/>
            <pc:sldMk cId="484658595" sldId="1173"/>
            <ac:picMk id="5" creationId="{7A23C5C4-4FD9-93DE-9391-0CA92C90FFA6}"/>
          </ac:picMkLst>
        </pc:picChg>
        <pc:picChg chg="del">
          <ac:chgData name="Perihan Salah" userId="76e30ab951f6bd55" providerId="LiveId" clId="{CEC805AF-B421-4AE8-9634-BDF210935472}" dt="2025-08-07T17:50:36.314" v="394" actId="478"/>
          <ac:picMkLst>
            <pc:docMk/>
            <pc:sldMk cId="484658595" sldId="1173"/>
            <ac:picMk id="29" creationId="{778127ED-6700-AD6D-66AB-04E169E624AF}"/>
          </ac:picMkLst>
        </pc:picChg>
        <pc:picChg chg="del">
          <ac:chgData name="Perihan Salah" userId="76e30ab951f6bd55" providerId="LiveId" clId="{CEC805AF-B421-4AE8-9634-BDF210935472}" dt="2025-08-07T17:51:03.900" v="401" actId="478"/>
          <ac:picMkLst>
            <pc:docMk/>
            <pc:sldMk cId="484658595" sldId="1173"/>
            <ac:picMk id="36" creationId="{D093BAF8-7BD7-E8F7-8798-6C01339128AB}"/>
          </ac:picMkLst>
        </pc:picChg>
        <pc:picChg chg="del">
          <ac:chgData name="Perihan Salah" userId="76e30ab951f6bd55" providerId="LiveId" clId="{CEC805AF-B421-4AE8-9634-BDF210935472}" dt="2025-08-07T17:51:05.800" v="402" actId="478"/>
          <ac:picMkLst>
            <pc:docMk/>
            <pc:sldMk cId="484658595" sldId="1173"/>
            <ac:picMk id="37" creationId="{C2BDC60B-9FFF-D670-F0A7-0FBAF64501CF}"/>
          </ac:picMkLst>
        </pc:picChg>
      </pc:sldChg>
      <pc:sldChg chg="addSp delSp modSp mod setBg">
        <pc:chgData name="Perihan Salah" userId="76e30ab951f6bd55" providerId="LiveId" clId="{CEC805AF-B421-4AE8-9634-BDF210935472}" dt="2025-08-07T17:52:40.363" v="440" actId="14100"/>
        <pc:sldMkLst>
          <pc:docMk/>
          <pc:sldMk cId="1195583011" sldId="1174"/>
        </pc:sldMkLst>
        <pc:spChg chg="del">
          <ac:chgData name="Perihan Salah" userId="76e30ab951f6bd55" providerId="LiveId" clId="{CEC805AF-B421-4AE8-9634-BDF210935472}" dt="2025-08-07T17:51:50.720" v="426" actId="478"/>
          <ac:spMkLst>
            <pc:docMk/>
            <pc:sldMk cId="1195583011" sldId="1174"/>
            <ac:spMk id="2" creationId="{D52E2043-1E7F-4FB3-99FA-88B6CF1F2478}"/>
          </ac:spMkLst>
        </pc:spChg>
        <pc:spChg chg="mod">
          <ac:chgData name="Perihan Salah" userId="76e30ab951f6bd55" providerId="LiveId" clId="{CEC805AF-B421-4AE8-9634-BDF210935472}" dt="2025-08-07T17:52:06.826" v="433" actId="207"/>
          <ac:spMkLst>
            <pc:docMk/>
            <pc:sldMk cId="1195583011" sldId="1174"/>
            <ac:spMk id="3" creationId="{4FED8A23-D83B-4200-98F8-870C680A6B01}"/>
          </ac:spMkLst>
        </pc:spChg>
        <pc:spChg chg="del">
          <ac:chgData name="Perihan Salah" userId="76e30ab951f6bd55" providerId="LiveId" clId="{CEC805AF-B421-4AE8-9634-BDF210935472}" dt="2025-08-07T17:51:53.636" v="427" actId="478"/>
          <ac:spMkLst>
            <pc:docMk/>
            <pc:sldMk cId="1195583011" sldId="1174"/>
            <ac:spMk id="8" creationId="{DEE0AF26-C85E-4AE1-9B7E-0A3454BF24BB}"/>
          </ac:spMkLst>
        </pc:spChg>
        <pc:spChg chg="add del mod">
          <ac:chgData name="Perihan Salah" userId="76e30ab951f6bd55" providerId="LiveId" clId="{CEC805AF-B421-4AE8-9634-BDF210935472}" dt="2025-08-07T17:51:49.253" v="425" actId="478"/>
          <ac:spMkLst>
            <pc:docMk/>
            <pc:sldMk cId="1195583011" sldId="1174"/>
            <ac:spMk id="9" creationId="{43FC3F43-34EC-0AB0-AA9E-CA356EEC3325}"/>
          </ac:spMkLst>
        </pc:spChg>
        <pc:spChg chg="mod">
          <ac:chgData name="Perihan Salah" userId="76e30ab951f6bd55" providerId="LiveId" clId="{CEC805AF-B421-4AE8-9634-BDF210935472}" dt="2025-08-07T17:52:40.363" v="440" actId="14100"/>
          <ac:spMkLst>
            <pc:docMk/>
            <pc:sldMk cId="1195583011" sldId="1174"/>
            <ac:spMk id="16" creationId="{EAA8E6E5-8702-438E-87FB-46E990F2C4A8}"/>
          </ac:spMkLst>
        </pc:spChg>
        <pc:spChg chg="del">
          <ac:chgData name="Perihan Salah" userId="76e30ab951f6bd55" providerId="LiveId" clId="{CEC805AF-B421-4AE8-9634-BDF210935472}" dt="2025-08-07T17:52:00.341" v="431" actId="478"/>
          <ac:spMkLst>
            <pc:docMk/>
            <pc:sldMk cId="1195583011" sldId="1174"/>
            <ac:spMk id="28" creationId="{35E30A49-6736-ECBA-A034-3B17B6F12642}"/>
          </ac:spMkLst>
        </pc:spChg>
        <pc:grpChg chg="del">
          <ac:chgData name="Perihan Salah" userId="76e30ab951f6bd55" providerId="LiveId" clId="{CEC805AF-B421-4AE8-9634-BDF210935472}" dt="2025-08-07T17:51:58.334" v="430" actId="478"/>
          <ac:grpSpMkLst>
            <pc:docMk/>
            <pc:sldMk cId="1195583011" sldId="1174"/>
            <ac:grpSpMk id="4" creationId="{CF77631E-61D0-4334-B028-5A5EF693CB25}"/>
          </ac:grpSpMkLst>
        </pc:grpChg>
        <pc:picChg chg="del">
          <ac:chgData name="Perihan Salah" userId="76e30ab951f6bd55" providerId="LiveId" clId="{CEC805AF-B421-4AE8-9634-BDF210935472}" dt="2025-08-07T17:51:48.219" v="424" actId="478"/>
          <ac:picMkLst>
            <pc:docMk/>
            <pc:sldMk cId="1195583011" sldId="1174"/>
            <ac:picMk id="5" creationId="{7A23C5C4-4FD9-93DE-9391-0CA92C90FFA6}"/>
          </ac:picMkLst>
        </pc:picChg>
        <pc:picChg chg="mod">
          <ac:chgData name="Perihan Salah" userId="76e30ab951f6bd55" providerId="LiveId" clId="{CEC805AF-B421-4AE8-9634-BDF210935472}" dt="2025-08-07T17:52:26.010" v="437" actId="1076"/>
          <ac:picMkLst>
            <pc:docMk/>
            <pc:sldMk cId="1195583011" sldId="1174"/>
            <ac:picMk id="6" creationId="{26E9C534-46DD-4F3C-A3F4-9AF8D807FFEE}"/>
          </ac:picMkLst>
        </pc:picChg>
        <pc:picChg chg="del">
          <ac:chgData name="Perihan Salah" userId="76e30ab951f6bd55" providerId="LiveId" clId="{CEC805AF-B421-4AE8-9634-BDF210935472}" dt="2025-08-07T17:52:08.175" v="434" actId="478"/>
          <ac:picMkLst>
            <pc:docMk/>
            <pc:sldMk cId="1195583011" sldId="1174"/>
            <ac:picMk id="29" creationId="{778127ED-6700-AD6D-66AB-04E169E624AF}"/>
          </ac:picMkLst>
        </pc:picChg>
        <pc:picChg chg="del">
          <ac:chgData name="Perihan Salah" userId="76e30ab951f6bd55" providerId="LiveId" clId="{CEC805AF-B421-4AE8-9634-BDF210935472}" dt="2025-08-07T17:51:54.919" v="428" actId="478"/>
          <ac:picMkLst>
            <pc:docMk/>
            <pc:sldMk cId="1195583011" sldId="1174"/>
            <ac:picMk id="36" creationId="{D093BAF8-7BD7-E8F7-8798-6C01339128AB}"/>
          </ac:picMkLst>
        </pc:picChg>
        <pc:picChg chg="del">
          <ac:chgData name="Perihan Salah" userId="76e30ab951f6bd55" providerId="LiveId" clId="{CEC805AF-B421-4AE8-9634-BDF210935472}" dt="2025-08-07T17:51:56.213" v="429" actId="478"/>
          <ac:picMkLst>
            <pc:docMk/>
            <pc:sldMk cId="1195583011" sldId="1174"/>
            <ac:picMk id="37" creationId="{C2BDC60B-9FFF-D670-F0A7-0FBAF64501CF}"/>
          </ac:picMkLst>
        </pc:picChg>
      </pc:sldChg>
      <pc:sldChg chg="delSp modSp mod">
        <pc:chgData name="Perihan Salah" userId="76e30ab951f6bd55" providerId="LiveId" clId="{CEC805AF-B421-4AE8-9634-BDF210935472}" dt="2025-08-07T17:53:09.967" v="447" actId="1076"/>
        <pc:sldMkLst>
          <pc:docMk/>
          <pc:sldMk cId="682742814" sldId="1175"/>
        </pc:sldMkLst>
        <pc:spChg chg="mod">
          <ac:chgData name="Perihan Salah" userId="76e30ab951f6bd55" providerId="LiveId" clId="{CEC805AF-B421-4AE8-9634-BDF210935472}" dt="2025-08-07T17:52:56.671" v="443" actId="207"/>
          <ac:spMkLst>
            <pc:docMk/>
            <pc:sldMk cId="682742814" sldId="1175"/>
            <ac:spMk id="2" creationId="{15822044-325A-4EDB-9AC9-821A3BA0EDA4}"/>
          </ac:spMkLst>
        </pc:spChg>
        <pc:spChg chg="del">
          <ac:chgData name="Perihan Salah" userId="76e30ab951f6bd55" providerId="LiveId" clId="{CEC805AF-B421-4AE8-9634-BDF210935472}" dt="2025-08-07T17:52:49.878" v="442" actId="478"/>
          <ac:spMkLst>
            <pc:docMk/>
            <pc:sldMk cId="682742814" sldId="1175"/>
            <ac:spMk id="18" creationId="{55213C4F-BD9D-8E25-11EF-AFB4BC4C60A6}"/>
          </ac:spMkLst>
        </pc:spChg>
        <pc:spChg chg="del">
          <ac:chgData name="Perihan Salah" userId="76e30ab951f6bd55" providerId="LiveId" clId="{CEC805AF-B421-4AE8-9634-BDF210935472}" dt="2025-08-07T17:52:58.776" v="444" actId="478"/>
          <ac:spMkLst>
            <pc:docMk/>
            <pc:sldMk cId="682742814" sldId="1175"/>
            <ac:spMk id="23" creationId="{52297C4B-84D7-EDC8-F6F6-53F29890AA2A}"/>
          </ac:spMkLst>
        </pc:spChg>
        <pc:spChg chg="del">
          <ac:chgData name="Perihan Salah" userId="76e30ab951f6bd55" providerId="LiveId" clId="{CEC805AF-B421-4AE8-9634-BDF210935472}" dt="2025-08-07T17:53:01.949" v="445" actId="478"/>
          <ac:spMkLst>
            <pc:docMk/>
            <pc:sldMk cId="682742814" sldId="1175"/>
            <ac:spMk id="25" creationId="{FE1BA4EE-2B88-B99F-6A81-884E42CCA968}"/>
          </ac:spMkLst>
        </pc:spChg>
        <pc:picChg chg="mod">
          <ac:chgData name="Perihan Salah" userId="76e30ab951f6bd55" providerId="LiveId" clId="{CEC805AF-B421-4AE8-9634-BDF210935472}" dt="2025-08-07T17:53:09.967" v="447" actId="1076"/>
          <ac:picMkLst>
            <pc:docMk/>
            <pc:sldMk cId="682742814" sldId="1175"/>
            <ac:picMk id="3" creationId="{708E0257-1906-40A1-82DD-98055EBB5CE9}"/>
          </ac:picMkLst>
        </pc:picChg>
        <pc:picChg chg="del">
          <ac:chgData name="Perihan Salah" userId="76e30ab951f6bd55" providerId="LiveId" clId="{CEC805AF-B421-4AE8-9634-BDF210935472}" dt="2025-08-07T17:52:47.705" v="441" actId="478"/>
          <ac:picMkLst>
            <pc:docMk/>
            <pc:sldMk cId="682742814" sldId="1175"/>
            <ac:picMk id="19" creationId="{16FB3D28-CC86-70C0-7FE6-19D5898DC319}"/>
          </ac:picMkLst>
        </pc:picChg>
      </pc:sldChg>
      <pc:sldChg chg="delSp modSp mod">
        <pc:chgData name="Perihan Salah" userId="76e30ab951f6bd55" providerId="LiveId" clId="{CEC805AF-B421-4AE8-9634-BDF210935472}" dt="2025-08-07T17:53:53.179" v="452" actId="478"/>
        <pc:sldMkLst>
          <pc:docMk/>
          <pc:sldMk cId="3657025384" sldId="1176"/>
        </pc:sldMkLst>
        <pc:spChg chg="mod">
          <ac:chgData name="Perihan Salah" userId="76e30ab951f6bd55" providerId="LiveId" clId="{CEC805AF-B421-4AE8-9634-BDF210935472}" dt="2025-08-07T17:53:31.715" v="450" actId="207"/>
          <ac:spMkLst>
            <pc:docMk/>
            <pc:sldMk cId="3657025384" sldId="1176"/>
            <ac:spMk id="2" creationId="{15822044-325A-4EDB-9AC9-821A3BA0EDA4}"/>
          </ac:spMkLst>
        </pc:spChg>
        <pc:spChg chg="del">
          <ac:chgData name="Perihan Salah" userId="76e30ab951f6bd55" providerId="LiveId" clId="{CEC805AF-B421-4AE8-9634-BDF210935472}" dt="2025-08-07T17:53:21.194" v="449" actId="478"/>
          <ac:spMkLst>
            <pc:docMk/>
            <pc:sldMk cId="3657025384" sldId="1176"/>
            <ac:spMk id="18" creationId="{55213C4F-BD9D-8E25-11EF-AFB4BC4C60A6}"/>
          </ac:spMkLst>
        </pc:spChg>
        <pc:spChg chg="del">
          <ac:chgData name="Perihan Salah" userId="76e30ab951f6bd55" providerId="LiveId" clId="{CEC805AF-B421-4AE8-9634-BDF210935472}" dt="2025-08-07T17:53:53.179" v="452" actId="478"/>
          <ac:spMkLst>
            <pc:docMk/>
            <pc:sldMk cId="3657025384" sldId="1176"/>
            <ac:spMk id="23" creationId="{52297C4B-84D7-EDC8-F6F6-53F29890AA2A}"/>
          </ac:spMkLst>
        </pc:spChg>
        <pc:spChg chg="del">
          <ac:chgData name="Perihan Salah" userId="76e30ab951f6bd55" providerId="LiveId" clId="{CEC805AF-B421-4AE8-9634-BDF210935472}" dt="2025-08-07T17:53:33.995" v="451" actId="478"/>
          <ac:spMkLst>
            <pc:docMk/>
            <pc:sldMk cId="3657025384" sldId="1176"/>
            <ac:spMk id="25" creationId="{FE1BA4EE-2B88-B99F-6A81-884E42CCA968}"/>
          </ac:spMkLst>
        </pc:spChg>
        <pc:picChg chg="del">
          <ac:chgData name="Perihan Salah" userId="76e30ab951f6bd55" providerId="LiveId" clId="{CEC805AF-B421-4AE8-9634-BDF210935472}" dt="2025-08-07T17:53:19.074" v="448" actId="478"/>
          <ac:picMkLst>
            <pc:docMk/>
            <pc:sldMk cId="3657025384" sldId="1176"/>
            <ac:picMk id="19" creationId="{16FB3D28-CC86-70C0-7FE6-19D5898DC319}"/>
          </ac:picMkLst>
        </pc:picChg>
      </pc:sldChg>
      <pc:sldChg chg="addSp delSp modSp mod">
        <pc:chgData name="Perihan Salah" userId="76e30ab951f6bd55" providerId="LiveId" clId="{CEC805AF-B421-4AE8-9634-BDF210935472}" dt="2025-08-07T17:54:33.662" v="460" actId="1076"/>
        <pc:sldMkLst>
          <pc:docMk/>
          <pc:sldMk cId="3454009240" sldId="1177"/>
        </pc:sldMkLst>
        <pc:spChg chg="mod">
          <ac:chgData name="Perihan Salah" userId="76e30ab951f6bd55" providerId="LiveId" clId="{CEC805AF-B421-4AE8-9634-BDF210935472}" dt="2025-08-07T17:54:15.175" v="455" actId="207"/>
          <ac:spMkLst>
            <pc:docMk/>
            <pc:sldMk cId="3454009240" sldId="1177"/>
            <ac:spMk id="2" creationId="{15822044-325A-4EDB-9AC9-821A3BA0EDA4}"/>
          </ac:spMkLst>
        </pc:spChg>
        <pc:spChg chg="add del mod">
          <ac:chgData name="Perihan Salah" userId="76e30ab951f6bd55" providerId="LiveId" clId="{CEC805AF-B421-4AE8-9634-BDF210935472}" dt="2025-08-07T17:54:33.662" v="460" actId="1076"/>
          <ac:spMkLst>
            <pc:docMk/>
            <pc:sldMk cId="3454009240" sldId="1177"/>
            <ac:spMk id="9" creationId="{9EA39946-F7F1-41FD-A6BB-E288E4BB4949}"/>
          </ac:spMkLst>
        </pc:spChg>
        <pc:spChg chg="del">
          <ac:chgData name="Perihan Salah" userId="76e30ab951f6bd55" providerId="LiveId" clId="{CEC805AF-B421-4AE8-9634-BDF210935472}" dt="2025-08-07T17:54:02.705" v="454" actId="478"/>
          <ac:spMkLst>
            <pc:docMk/>
            <pc:sldMk cId="3454009240" sldId="1177"/>
            <ac:spMk id="18" creationId="{55213C4F-BD9D-8E25-11EF-AFB4BC4C60A6}"/>
          </ac:spMkLst>
        </pc:spChg>
        <pc:spChg chg="del">
          <ac:chgData name="Perihan Salah" userId="76e30ab951f6bd55" providerId="LiveId" clId="{CEC805AF-B421-4AE8-9634-BDF210935472}" dt="2025-08-07T17:54:16.594" v="456" actId="478"/>
          <ac:spMkLst>
            <pc:docMk/>
            <pc:sldMk cId="3454009240" sldId="1177"/>
            <ac:spMk id="23" creationId="{52297C4B-84D7-EDC8-F6F6-53F29890AA2A}"/>
          </ac:spMkLst>
        </pc:spChg>
        <pc:spChg chg="del">
          <ac:chgData name="Perihan Salah" userId="76e30ab951f6bd55" providerId="LiveId" clId="{CEC805AF-B421-4AE8-9634-BDF210935472}" dt="2025-08-07T17:54:28.438" v="459" actId="478"/>
          <ac:spMkLst>
            <pc:docMk/>
            <pc:sldMk cId="3454009240" sldId="1177"/>
            <ac:spMk id="25" creationId="{FE1BA4EE-2B88-B99F-6A81-884E42CCA968}"/>
          </ac:spMkLst>
        </pc:spChg>
        <pc:picChg chg="del">
          <ac:chgData name="Perihan Salah" userId="76e30ab951f6bd55" providerId="LiveId" clId="{CEC805AF-B421-4AE8-9634-BDF210935472}" dt="2025-08-07T17:54:00.963" v="453" actId="478"/>
          <ac:picMkLst>
            <pc:docMk/>
            <pc:sldMk cId="3454009240" sldId="1177"/>
            <ac:picMk id="19" creationId="{16FB3D28-CC86-70C0-7FE6-19D5898DC319}"/>
          </ac:picMkLst>
        </pc:picChg>
      </pc:sldChg>
      <pc:sldChg chg="delSp modSp mod">
        <pc:chgData name="Perihan Salah" userId="76e30ab951f6bd55" providerId="LiveId" clId="{CEC805AF-B421-4AE8-9634-BDF210935472}" dt="2025-08-07T17:54:50.005" v="465" actId="478"/>
        <pc:sldMkLst>
          <pc:docMk/>
          <pc:sldMk cId="206768245" sldId="1178"/>
        </pc:sldMkLst>
        <pc:spChg chg="mod">
          <ac:chgData name="Perihan Salah" userId="76e30ab951f6bd55" providerId="LiveId" clId="{CEC805AF-B421-4AE8-9634-BDF210935472}" dt="2025-08-07T17:54:46.594" v="463" actId="207"/>
          <ac:spMkLst>
            <pc:docMk/>
            <pc:sldMk cId="206768245" sldId="1178"/>
            <ac:spMk id="2" creationId="{15822044-325A-4EDB-9AC9-821A3BA0EDA4}"/>
          </ac:spMkLst>
        </pc:spChg>
        <pc:spChg chg="del">
          <ac:chgData name="Perihan Salah" userId="76e30ab951f6bd55" providerId="LiveId" clId="{CEC805AF-B421-4AE8-9634-BDF210935472}" dt="2025-08-07T17:54:40.760" v="462" actId="478"/>
          <ac:spMkLst>
            <pc:docMk/>
            <pc:sldMk cId="206768245" sldId="1178"/>
            <ac:spMk id="18" creationId="{55213C4F-BD9D-8E25-11EF-AFB4BC4C60A6}"/>
          </ac:spMkLst>
        </pc:spChg>
        <pc:spChg chg="del">
          <ac:chgData name="Perihan Salah" userId="76e30ab951f6bd55" providerId="LiveId" clId="{CEC805AF-B421-4AE8-9634-BDF210935472}" dt="2025-08-07T17:54:47.885" v="464" actId="478"/>
          <ac:spMkLst>
            <pc:docMk/>
            <pc:sldMk cId="206768245" sldId="1178"/>
            <ac:spMk id="23" creationId="{52297C4B-84D7-EDC8-F6F6-53F29890AA2A}"/>
          </ac:spMkLst>
        </pc:spChg>
        <pc:spChg chg="del">
          <ac:chgData name="Perihan Salah" userId="76e30ab951f6bd55" providerId="LiveId" clId="{CEC805AF-B421-4AE8-9634-BDF210935472}" dt="2025-08-07T17:54:50.005" v="465" actId="478"/>
          <ac:spMkLst>
            <pc:docMk/>
            <pc:sldMk cId="206768245" sldId="1178"/>
            <ac:spMk id="25" creationId="{FE1BA4EE-2B88-B99F-6A81-884E42CCA968}"/>
          </ac:spMkLst>
        </pc:spChg>
        <pc:picChg chg="del">
          <ac:chgData name="Perihan Salah" userId="76e30ab951f6bd55" providerId="LiveId" clId="{CEC805AF-B421-4AE8-9634-BDF210935472}" dt="2025-08-07T17:54:38.840" v="461" actId="478"/>
          <ac:picMkLst>
            <pc:docMk/>
            <pc:sldMk cId="206768245" sldId="1178"/>
            <ac:picMk id="19" creationId="{16FB3D28-CC86-70C0-7FE6-19D5898DC319}"/>
          </ac:picMkLst>
        </pc:picChg>
      </pc:sldChg>
      <pc:sldChg chg="delSp modSp mod">
        <pc:chgData name="Perihan Salah" userId="76e30ab951f6bd55" providerId="LiveId" clId="{CEC805AF-B421-4AE8-9634-BDF210935472}" dt="2025-08-07T17:55:07.880" v="470" actId="478"/>
        <pc:sldMkLst>
          <pc:docMk/>
          <pc:sldMk cId="1304025194" sldId="1179"/>
        </pc:sldMkLst>
        <pc:spChg chg="mod">
          <ac:chgData name="Perihan Salah" userId="76e30ab951f6bd55" providerId="LiveId" clId="{CEC805AF-B421-4AE8-9634-BDF210935472}" dt="2025-08-07T17:55:03.933" v="468" actId="207"/>
          <ac:spMkLst>
            <pc:docMk/>
            <pc:sldMk cId="1304025194" sldId="1179"/>
            <ac:spMk id="2" creationId="{15822044-325A-4EDB-9AC9-821A3BA0EDA4}"/>
          </ac:spMkLst>
        </pc:spChg>
        <pc:spChg chg="del">
          <ac:chgData name="Perihan Salah" userId="76e30ab951f6bd55" providerId="LiveId" clId="{CEC805AF-B421-4AE8-9634-BDF210935472}" dt="2025-08-07T17:54:57.208" v="467" actId="478"/>
          <ac:spMkLst>
            <pc:docMk/>
            <pc:sldMk cId="1304025194" sldId="1179"/>
            <ac:spMk id="18" creationId="{55213C4F-BD9D-8E25-11EF-AFB4BC4C60A6}"/>
          </ac:spMkLst>
        </pc:spChg>
        <pc:spChg chg="del">
          <ac:chgData name="Perihan Salah" userId="76e30ab951f6bd55" providerId="LiveId" clId="{CEC805AF-B421-4AE8-9634-BDF210935472}" dt="2025-08-07T17:55:07.880" v="470" actId="478"/>
          <ac:spMkLst>
            <pc:docMk/>
            <pc:sldMk cId="1304025194" sldId="1179"/>
            <ac:spMk id="23" creationId="{52297C4B-84D7-EDC8-F6F6-53F29890AA2A}"/>
          </ac:spMkLst>
        </pc:spChg>
        <pc:spChg chg="del">
          <ac:chgData name="Perihan Salah" userId="76e30ab951f6bd55" providerId="LiveId" clId="{CEC805AF-B421-4AE8-9634-BDF210935472}" dt="2025-08-07T17:55:06.102" v="469" actId="478"/>
          <ac:spMkLst>
            <pc:docMk/>
            <pc:sldMk cId="1304025194" sldId="1179"/>
            <ac:spMk id="25" creationId="{FE1BA4EE-2B88-B99F-6A81-884E42CCA968}"/>
          </ac:spMkLst>
        </pc:spChg>
        <pc:picChg chg="del">
          <ac:chgData name="Perihan Salah" userId="76e30ab951f6bd55" providerId="LiveId" clId="{CEC805AF-B421-4AE8-9634-BDF210935472}" dt="2025-08-07T17:54:55.513" v="466" actId="478"/>
          <ac:picMkLst>
            <pc:docMk/>
            <pc:sldMk cId="1304025194" sldId="1179"/>
            <ac:picMk id="19" creationId="{16FB3D28-CC86-70C0-7FE6-19D5898DC319}"/>
          </ac:picMkLst>
        </pc:picChg>
      </pc:sldChg>
      <pc:sldChg chg="delSp modSp mod">
        <pc:chgData name="Perihan Salah" userId="76e30ab951f6bd55" providerId="LiveId" clId="{CEC805AF-B421-4AE8-9634-BDF210935472}" dt="2025-08-07T17:55:23.643" v="475" actId="478"/>
        <pc:sldMkLst>
          <pc:docMk/>
          <pc:sldMk cId="58619485" sldId="1180"/>
        </pc:sldMkLst>
        <pc:spChg chg="mod">
          <ac:chgData name="Perihan Salah" userId="76e30ab951f6bd55" providerId="LiveId" clId="{CEC805AF-B421-4AE8-9634-BDF210935472}" dt="2025-08-07T17:55:20.023" v="473" actId="207"/>
          <ac:spMkLst>
            <pc:docMk/>
            <pc:sldMk cId="58619485" sldId="1180"/>
            <ac:spMk id="2" creationId="{15822044-325A-4EDB-9AC9-821A3BA0EDA4}"/>
          </ac:spMkLst>
        </pc:spChg>
        <pc:spChg chg="del">
          <ac:chgData name="Perihan Salah" userId="76e30ab951f6bd55" providerId="LiveId" clId="{CEC805AF-B421-4AE8-9634-BDF210935472}" dt="2025-08-07T17:55:15.009" v="472" actId="478"/>
          <ac:spMkLst>
            <pc:docMk/>
            <pc:sldMk cId="58619485" sldId="1180"/>
            <ac:spMk id="18" creationId="{55213C4F-BD9D-8E25-11EF-AFB4BC4C60A6}"/>
          </ac:spMkLst>
        </pc:spChg>
        <pc:spChg chg="del">
          <ac:chgData name="Perihan Salah" userId="76e30ab951f6bd55" providerId="LiveId" clId="{CEC805AF-B421-4AE8-9634-BDF210935472}" dt="2025-08-07T17:55:23.643" v="475" actId="478"/>
          <ac:spMkLst>
            <pc:docMk/>
            <pc:sldMk cId="58619485" sldId="1180"/>
            <ac:spMk id="23" creationId="{52297C4B-84D7-EDC8-F6F6-53F29890AA2A}"/>
          </ac:spMkLst>
        </pc:spChg>
        <pc:spChg chg="del">
          <ac:chgData name="Perihan Salah" userId="76e30ab951f6bd55" providerId="LiveId" clId="{CEC805AF-B421-4AE8-9634-BDF210935472}" dt="2025-08-07T17:55:21.873" v="474" actId="478"/>
          <ac:spMkLst>
            <pc:docMk/>
            <pc:sldMk cId="58619485" sldId="1180"/>
            <ac:spMk id="25" creationId="{FE1BA4EE-2B88-B99F-6A81-884E42CCA968}"/>
          </ac:spMkLst>
        </pc:spChg>
        <pc:picChg chg="del">
          <ac:chgData name="Perihan Salah" userId="76e30ab951f6bd55" providerId="LiveId" clId="{CEC805AF-B421-4AE8-9634-BDF210935472}" dt="2025-08-07T17:55:12.654" v="471" actId="478"/>
          <ac:picMkLst>
            <pc:docMk/>
            <pc:sldMk cId="58619485" sldId="1180"/>
            <ac:picMk id="19" creationId="{16FB3D28-CC86-70C0-7FE6-19D5898DC319}"/>
          </ac:picMkLst>
        </pc:picChg>
      </pc:sldChg>
      <pc:sldChg chg="delSp modSp mod">
        <pc:chgData name="Perihan Salah" userId="76e30ab951f6bd55" providerId="LiveId" clId="{CEC805AF-B421-4AE8-9634-BDF210935472}" dt="2025-08-07T17:55:47.877" v="480" actId="478"/>
        <pc:sldMkLst>
          <pc:docMk/>
          <pc:sldMk cId="1871312354" sldId="1181"/>
        </pc:sldMkLst>
        <pc:spChg chg="mod">
          <ac:chgData name="Perihan Salah" userId="76e30ab951f6bd55" providerId="LiveId" clId="{CEC805AF-B421-4AE8-9634-BDF210935472}" dt="2025-08-07T17:55:43.683" v="478" actId="207"/>
          <ac:spMkLst>
            <pc:docMk/>
            <pc:sldMk cId="1871312354" sldId="1181"/>
            <ac:spMk id="2" creationId="{15822044-325A-4EDB-9AC9-821A3BA0EDA4}"/>
          </ac:spMkLst>
        </pc:spChg>
        <pc:spChg chg="del">
          <ac:chgData name="Perihan Salah" userId="76e30ab951f6bd55" providerId="LiveId" clId="{CEC805AF-B421-4AE8-9634-BDF210935472}" dt="2025-08-07T17:55:37.341" v="477" actId="478"/>
          <ac:spMkLst>
            <pc:docMk/>
            <pc:sldMk cId="1871312354" sldId="1181"/>
            <ac:spMk id="18" creationId="{55213C4F-BD9D-8E25-11EF-AFB4BC4C60A6}"/>
          </ac:spMkLst>
        </pc:spChg>
        <pc:spChg chg="del">
          <ac:chgData name="Perihan Salah" userId="76e30ab951f6bd55" providerId="LiveId" clId="{CEC805AF-B421-4AE8-9634-BDF210935472}" dt="2025-08-07T17:55:47.877" v="480" actId="478"/>
          <ac:spMkLst>
            <pc:docMk/>
            <pc:sldMk cId="1871312354" sldId="1181"/>
            <ac:spMk id="23" creationId="{52297C4B-84D7-EDC8-F6F6-53F29890AA2A}"/>
          </ac:spMkLst>
        </pc:spChg>
        <pc:spChg chg="del">
          <ac:chgData name="Perihan Salah" userId="76e30ab951f6bd55" providerId="LiveId" clId="{CEC805AF-B421-4AE8-9634-BDF210935472}" dt="2025-08-07T17:55:45.905" v="479" actId="478"/>
          <ac:spMkLst>
            <pc:docMk/>
            <pc:sldMk cId="1871312354" sldId="1181"/>
            <ac:spMk id="25" creationId="{FE1BA4EE-2B88-B99F-6A81-884E42CCA968}"/>
          </ac:spMkLst>
        </pc:spChg>
        <pc:picChg chg="del">
          <ac:chgData name="Perihan Salah" userId="76e30ab951f6bd55" providerId="LiveId" clId="{CEC805AF-B421-4AE8-9634-BDF210935472}" dt="2025-08-07T17:55:35.385" v="476" actId="478"/>
          <ac:picMkLst>
            <pc:docMk/>
            <pc:sldMk cId="1871312354" sldId="1181"/>
            <ac:picMk id="19" creationId="{16FB3D28-CC86-70C0-7FE6-19D5898DC319}"/>
          </ac:picMkLst>
        </pc:picChg>
      </pc:sldChg>
      <pc:sldChg chg="delSp modSp mod">
        <pc:chgData name="Perihan Salah" userId="76e30ab951f6bd55" providerId="LiveId" clId="{CEC805AF-B421-4AE8-9634-BDF210935472}" dt="2025-08-07T17:56:02.079" v="485" actId="207"/>
        <pc:sldMkLst>
          <pc:docMk/>
          <pc:sldMk cId="1894242958" sldId="1182"/>
        </pc:sldMkLst>
        <pc:spChg chg="mod">
          <ac:chgData name="Perihan Salah" userId="76e30ab951f6bd55" providerId="LiveId" clId="{CEC805AF-B421-4AE8-9634-BDF210935472}" dt="2025-08-07T17:56:02.079" v="485" actId="207"/>
          <ac:spMkLst>
            <pc:docMk/>
            <pc:sldMk cId="1894242958" sldId="1182"/>
            <ac:spMk id="2" creationId="{15822044-325A-4EDB-9AC9-821A3BA0EDA4}"/>
          </ac:spMkLst>
        </pc:spChg>
        <pc:spChg chg="del">
          <ac:chgData name="Perihan Salah" userId="76e30ab951f6bd55" providerId="LiveId" clId="{CEC805AF-B421-4AE8-9634-BDF210935472}" dt="2025-08-07T17:55:55.678" v="483" actId="478"/>
          <ac:spMkLst>
            <pc:docMk/>
            <pc:sldMk cId="1894242958" sldId="1182"/>
            <ac:spMk id="18" creationId="{55213C4F-BD9D-8E25-11EF-AFB4BC4C60A6}"/>
          </ac:spMkLst>
        </pc:spChg>
        <pc:spChg chg="del">
          <ac:chgData name="Perihan Salah" userId="76e30ab951f6bd55" providerId="LiveId" clId="{CEC805AF-B421-4AE8-9634-BDF210935472}" dt="2025-08-07T17:55:51.807" v="481" actId="478"/>
          <ac:spMkLst>
            <pc:docMk/>
            <pc:sldMk cId="1894242958" sldId="1182"/>
            <ac:spMk id="23" creationId="{52297C4B-84D7-EDC8-F6F6-53F29890AA2A}"/>
          </ac:spMkLst>
        </pc:spChg>
        <pc:spChg chg="del">
          <ac:chgData name="Perihan Salah" userId="76e30ab951f6bd55" providerId="LiveId" clId="{CEC805AF-B421-4AE8-9634-BDF210935472}" dt="2025-08-07T17:55:53.528" v="482" actId="478"/>
          <ac:spMkLst>
            <pc:docMk/>
            <pc:sldMk cId="1894242958" sldId="1182"/>
            <ac:spMk id="25" creationId="{FE1BA4EE-2B88-B99F-6A81-884E42CCA968}"/>
          </ac:spMkLst>
        </pc:spChg>
        <pc:picChg chg="del">
          <ac:chgData name="Perihan Salah" userId="76e30ab951f6bd55" providerId="LiveId" clId="{CEC805AF-B421-4AE8-9634-BDF210935472}" dt="2025-08-07T17:55:57.424" v="484" actId="478"/>
          <ac:picMkLst>
            <pc:docMk/>
            <pc:sldMk cId="1894242958" sldId="1182"/>
            <ac:picMk id="19" creationId="{16FB3D28-CC86-70C0-7FE6-19D5898DC319}"/>
          </ac:picMkLst>
        </pc:picChg>
      </pc:sldChg>
      <pc:sldChg chg="delSp modSp mod">
        <pc:chgData name="Perihan Salah" userId="76e30ab951f6bd55" providerId="LiveId" clId="{CEC805AF-B421-4AE8-9634-BDF210935472}" dt="2025-08-07T17:56:18.308" v="490" actId="478"/>
        <pc:sldMkLst>
          <pc:docMk/>
          <pc:sldMk cId="3868764094" sldId="1183"/>
        </pc:sldMkLst>
        <pc:spChg chg="mod">
          <ac:chgData name="Perihan Salah" userId="76e30ab951f6bd55" providerId="LiveId" clId="{CEC805AF-B421-4AE8-9634-BDF210935472}" dt="2025-08-07T17:56:14.850" v="488" actId="207"/>
          <ac:spMkLst>
            <pc:docMk/>
            <pc:sldMk cId="3868764094" sldId="1183"/>
            <ac:spMk id="2" creationId="{15822044-325A-4EDB-9AC9-821A3BA0EDA4}"/>
          </ac:spMkLst>
        </pc:spChg>
        <pc:spChg chg="del">
          <ac:chgData name="Perihan Salah" userId="76e30ab951f6bd55" providerId="LiveId" clId="{CEC805AF-B421-4AE8-9634-BDF210935472}" dt="2025-08-07T17:56:10.110" v="487" actId="478"/>
          <ac:spMkLst>
            <pc:docMk/>
            <pc:sldMk cId="3868764094" sldId="1183"/>
            <ac:spMk id="18" creationId="{55213C4F-BD9D-8E25-11EF-AFB4BC4C60A6}"/>
          </ac:spMkLst>
        </pc:spChg>
        <pc:spChg chg="del">
          <ac:chgData name="Perihan Salah" userId="76e30ab951f6bd55" providerId="LiveId" clId="{CEC805AF-B421-4AE8-9634-BDF210935472}" dt="2025-08-07T17:56:18.308" v="490" actId="478"/>
          <ac:spMkLst>
            <pc:docMk/>
            <pc:sldMk cId="3868764094" sldId="1183"/>
            <ac:spMk id="23" creationId="{52297C4B-84D7-EDC8-F6F6-53F29890AA2A}"/>
          </ac:spMkLst>
        </pc:spChg>
        <pc:spChg chg="del">
          <ac:chgData name="Perihan Salah" userId="76e30ab951f6bd55" providerId="LiveId" clId="{CEC805AF-B421-4AE8-9634-BDF210935472}" dt="2025-08-07T17:56:16.330" v="489" actId="478"/>
          <ac:spMkLst>
            <pc:docMk/>
            <pc:sldMk cId="3868764094" sldId="1183"/>
            <ac:spMk id="25" creationId="{FE1BA4EE-2B88-B99F-6A81-884E42CCA968}"/>
          </ac:spMkLst>
        </pc:spChg>
        <pc:picChg chg="del">
          <ac:chgData name="Perihan Salah" userId="76e30ab951f6bd55" providerId="LiveId" clId="{CEC805AF-B421-4AE8-9634-BDF210935472}" dt="2025-08-07T17:56:07.937" v="486" actId="478"/>
          <ac:picMkLst>
            <pc:docMk/>
            <pc:sldMk cId="3868764094" sldId="1183"/>
            <ac:picMk id="19" creationId="{16FB3D28-CC86-70C0-7FE6-19D5898DC319}"/>
          </ac:picMkLst>
        </pc:picChg>
      </pc:sldChg>
      <pc:sldChg chg="delSp modSp mod">
        <pc:chgData name="Perihan Salah" userId="76e30ab951f6bd55" providerId="LiveId" clId="{CEC805AF-B421-4AE8-9634-BDF210935472}" dt="2025-08-07T17:56:41.772" v="496" actId="1076"/>
        <pc:sldMkLst>
          <pc:docMk/>
          <pc:sldMk cId="1809538519" sldId="1184"/>
        </pc:sldMkLst>
        <pc:spChg chg="mod">
          <ac:chgData name="Perihan Salah" userId="76e30ab951f6bd55" providerId="LiveId" clId="{CEC805AF-B421-4AE8-9634-BDF210935472}" dt="2025-08-07T17:56:29.599" v="493" actId="207"/>
          <ac:spMkLst>
            <pc:docMk/>
            <pc:sldMk cId="1809538519" sldId="1184"/>
            <ac:spMk id="2" creationId="{15822044-325A-4EDB-9AC9-821A3BA0EDA4}"/>
          </ac:spMkLst>
        </pc:spChg>
        <pc:spChg chg="del">
          <ac:chgData name="Perihan Salah" userId="76e30ab951f6bd55" providerId="LiveId" clId="{CEC805AF-B421-4AE8-9634-BDF210935472}" dt="2025-08-07T17:56:25.442" v="492" actId="478"/>
          <ac:spMkLst>
            <pc:docMk/>
            <pc:sldMk cId="1809538519" sldId="1184"/>
            <ac:spMk id="18" creationId="{55213C4F-BD9D-8E25-11EF-AFB4BC4C60A6}"/>
          </ac:spMkLst>
        </pc:spChg>
        <pc:spChg chg="del">
          <ac:chgData name="Perihan Salah" userId="76e30ab951f6bd55" providerId="LiveId" clId="{CEC805AF-B421-4AE8-9634-BDF210935472}" dt="2025-08-07T17:56:34.658" v="494" actId="478"/>
          <ac:spMkLst>
            <pc:docMk/>
            <pc:sldMk cId="1809538519" sldId="1184"/>
            <ac:spMk id="23" creationId="{52297C4B-84D7-EDC8-F6F6-53F29890AA2A}"/>
          </ac:spMkLst>
        </pc:spChg>
        <pc:spChg chg="del">
          <ac:chgData name="Perihan Salah" userId="76e30ab951f6bd55" providerId="LiveId" clId="{CEC805AF-B421-4AE8-9634-BDF210935472}" dt="2025-08-07T17:56:36.960" v="495" actId="478"/>
          <ac:spMkLst>
            <pc:docMk/>
            <pc:sldMk cId="1809538519" sldId="1184"/>
            <ac:spMk id="25" creationId="{FE1BA4EE-2B88-B99F-6A81-884E42CCA968}"/>
          </ac:spMkLst>
        </pc:spChg>
        <pc:picChg chg="mod">
          <ac:chgData name="Perihan Salah" userId="76e30ab951f6bd55" providerId="LiveId" clId="{CEC805AF-B421-4AE8-9634-BDF210935472}" dt="2025-08-07T17:56:41.772" v="496" actId="1076"/>
          <ac:picMkLst>
            <pc:docMk/>
            <pc:sldMk cId="1809538519" sldId="1184"/>
            <ac:picMk id="3" creationId="{09CB6329-F634-4751-99CA-2CD1C6DFC27D}"/>
          </ac:picMkLst>
        </pc:picChg>
        <pc:picChg chg="del">
          <ac:chgData name="Perihan Salah" userId="76e30ab951f6bd55" providerId="LiveId" clId="{CEC805AF-B421-4AE8-9634-BDF210935472}" dt="2025-08-07T17:56:22.944" v="491" actId="478"/>
          <ac:picMkLst>
            <pc:docMk/>
            <pc:sldMk cId="1809538519" sldId="1184"/>
            <ac:picMk id="19" creationId="{16FB3D28-CC86-70C0-7FE6-19D5898DC319}"/>
          </ac:picMkLst>
        </pc:picChg>
      </pc:sldChg>
      <pc:sldChg chg="delSp modSp mod">
        <pc:chgData name="Perihan Salah" userId="76e30ab951f6bd55" providerId="LiveId" clId="{CEC805AF-B421-4AE8-9634-BDF210935472}" dt="2025-08-07T17:57:04.954" v="501" actId="478"/>
        <pc:sldMkLst>
          <pc:docMk/>
          <pc:sldMk cId="1293361375" sldId="1185"/>
        </pc:sldMkLst>
        <pc:spChg chg="mod">
          <ac:chgData name="Perihan Salah" userId="76e30ab951f6bd55" providerId="LiveId" clId="{CEC805AF-B421-4AE8-9634-BDF210935472}" dt="2025-08-07T17:57:01.531" v="499" actId="207"/>
          <ac:spMkLst>
            <pc:docMk/>
            <pc:sldMk cId="1293361375" sldId="1185"/>
            <ac:spMk id="2" creationId="{15822044-325A-4EDB-9AC9-821A3BA0EDA4}"/>
          </ac:spMkLst>
        </pc:spChg>
        <pc:spChg chg="del">
          <ac:chgData name="Perihan Salah" userId="76e30ab951f6bd55" providerId="LiveId" clId="{CEC805AF-B421-4AE8-9634-BDF210935472}" dt="2025-08-07T17:56:57.929" v="498" actId="478"/>
          <ac:spMkLst>
            <pc:docMk/>
            <pc:sldMk cId="1293361375" sldId="1185"/>
            <ac:spMk id="18" creationId="{55213C4F-BD9D-8E25-11EF-AFB4BC4C60A6}"/>
          </ac:spMkLst>
        </pc:spChg>
        <pc:spChg chg="del">
          <ac:chgData name="Perihan Salah" userId="76e30ab951f6bd55" providerId="LiveId" clId="{CEC805AF-B421-4AE8-9634-BDF210935472}" dt="2025-08-07T17:57:04.954" v="501" actId="478"/>
          <ac:spMkLst>
            <pc:docMk/>
            <pc:sldMk cId="1293361375" sldId="1185"/>
            <ac:spMk id="23" creationId="{52297C4B-84D7-EDC8-F6F6-53F29890AA2A}"/>
          </ac:spMkLst>
        </pc:spChg>
        <pc:spChg chg="del">
          <ac:chgData name="Perihan Salah" userId="76e30ab951f6bd55" providerId="LiveId" clId="{CEC805AF-B421-4AE8-9634-BDF210935472}" dt="2025-08-07T17:57:03.118" v="500" actId="478"/>
          <ac:spMkLst>
            <pc:docMk/>
            <pc:sldMk cId="1293361375" sldId="1185"/>
            <ac:spMk id="25" creationId="{FE1BA4EE-2B88-B99F-6A81-884E42CCA968}"/>
          </ac:spMkLst>
        </pc:spChg>
        <pc:picChg chg="del">
          <ac:chgData name="Perihan Salah" userId="76e30ab951f6bd55" providerId="LiveId" clId="{CEC805AF-B421-4AE8-9634-BDF210935472}" dt="2025-08-07T17:56:56.073" v="497" actId="478"/>
          <ac:picMkLst>
            <pc:docMk/>
            <pc:sldMk cId="1293361375" sldId="1185"/>
            <ac:picMk id="19" creationId="{16FB3D28-CC86-70C0-7FE6-19D5898DC319}"/>
          </ac:picMkLst>
        </pc:picChg>
      </pc:sldChg>
      <pc:sldChg chg="addSp delSp modSp mod setBg">
        <pc:chgData name="Perihan Salah" userId="76e30ab951f6bd55" providerId="LiveId" clId="{CEC805AF-B421-4AE8-9634-BDF210935472}" dt="2025-08-07T17:58:09.560" v="517" actId="1076"/>
        <pc:sldMkLst>
          <pc:docMk/>
          <pc:sldMk cId="824133155" sldId="1186"/>
        </pc:sldMkLst>
        <pc:spChg chg="mod">
          <ac:chgData name="Perihan Salah" userId="76e30ab951f6bd55" providerId="LiveId" clId="{CEC805AF-B421-4AE8-9634-BDF210935472}" dt="2025-08-07T17:58:09.560" v="517" actId="1076"/>
          <ac:spMkLst>
            <pc:docMk/>
            <pc:sldMk cId="824133155" sldId="1186"/>
            <ac:spMk id="2" creationId="{15822044-325A-4EDB-9AC9-821A3BA0EDA4}"/>
          </ac:spMkLst>
        </pc:spChg>
        <pc:spChg chg="add del">
          <ac:chgData name="Perihan Salah" userId="76e30ab951f6bd55" providerId="LiveId" clId="{CEC805AF-B421-4AE8-9634-BDF210935472}" dt="2025-08-07T17:57:42.810" v="513" actId="478"/>
          <ac:spMkLst>
            <pc:docMk/>
            <pc:sldMk cId="824133155" sldId="1186"/>
            <ac:spMk id="9" creationId="{9EA39946-F7F1-41FD-A6BB-E288E4BB4949}"/>
          </ac:spMkLst>
        </pc:spChg>
        <pc:spChg chg="del">
          <ac:chgData name="Perihan Salah" userId="76e30ab951f6bd55" providerId="LiveId" clId="{CEC805AF-B421-4AE8-9634-BDF210935472}" dt="2025-08-07T17:57:33.260" v="509" actId="478"/>
          <ac:spMkLst>
            <pc:docMk/>
            <pc:sldMk cId="824133155" sldId="1186"/>
            <ac:spMk id="18" creationId="{55213C4F-BD9D-8E25-11EF-AFB4BC4C60A6}"/>
          </ac:spMkLst>
        </pc:spChg>
        <pc:spChg chg="del">
          <ac:chgData name="Perihan Salah" userId="76e30ab951f6bd55" providerId="LiveId" clId="{CEC805AF-B421-4AE8-9634-BDF210935472}" dt="2025-08-07T17:57:39.908" v="511" actId="478"/>
          <ac:spMkLst>
            <pc:docMk/>
            <pc:sldMk cId="824133155" sldId="1186"/>
            <ac:spMk id="23" creationId="{52297C4B-84D7-EDC8-F6F6-53F29890AA2A}"/>
          </ac:spMkLst>
        </pc:spChg>
        <pc:spChg chg="del">
          <ac:chgData name="Perihan Salah" userId="76e30ab951f6bd55" providerId="LiveId" clId="{CEC805AF-B421-4AE8-9634-BDF210935472}" dt="2025-08-07T17:57:45.139" v="514" actId="478"/>
          <ac:spMkLst>
            <pc:docMk/>
            <pc:sldMk cId="824133155" sldId="1186"/>
            <ac:spMk id="25" creationId="{FE1BA4EE-2B88-B99F-6A81-884E42CCA968}"/>
          </ac:spMkLst>
        </pc:spChg>
        <pc:picChg chg="del">
          <ac:chgData name="Perihan Salah" userId="76e30ab951f6bd55" providerId="LiveId" clId="{CEC805AF-B421-4AE8-9634-BDF210935472}" dt="2025-08-07T17:57:30.788" v="508" actId="478"/>
          <ac:picMkLst>
            <pc:docMk/>
            <pc:sldMk cId="824133155" sldId="1186"/>
            <ac:picMk id="19" creationId="{16FB3D28-CC86-70C0-7FE6-19D5898DC319}"/>
          </ac:picMkLst>
        </pc:picChg>
      </pc:sldChg>
      <pc:sldChg chg="delSp modSp mod">
        <pc:chgData name="Perihan Salah" userId="76e30ab951f6bd55" providerId="LiveId" clId="{CEC805AF-B421-4AE8-9634-BDF210935472}" dt="2025-08-07T17:58:55.113" v="527" actId="207"/>
        <pc:sldMkLst>
          <pc:docMk/>
          <pc:sldMk cId="108947622" sldId="1188"/>
        </pc:sldMkLst>
        <pc:spChg chg="mod">
          <ac:chgData name="Perihan Salah" userId="76e30ab951f6bd55" providerId="LiveId" clId="{CEC805AF-B421-4AE8-9634-BDF210935472}" dt="2025-08-07T17:58:55.113" v="527" actId="207"/>
          <ac:spMkLst>
            <pc:docMk/>
            <pc:sldMk cId="108947622" sldId="1188"/>
            <ac:spMk id="2" creationId="{15822044-325A-4EDB-9AC9-821A3BA0EDA4}"/>
          </ac:spMkLst>
        </pc:spChg>
        <pc:spChg chg="mod">
          <ac:chgData name="Perihan Salah" userId="76e30ab951f6bd55" providerId="LiveId" clId="{CEC805AF-B421-4AE8-9634-BDF210935472}" dt="2025-08-07T17:58:30.399" v="523" actId="14100"/>
          <ac:spMkLst>
            <pc:docMk/>
            <pc:sldMk cId="108947622" sldId="1188"/>
            <ac:spMk id="11" creationId="{428A4BE5-4161-4888-A5A7-4C9E84A2925A}"/>
          </ac:spMkLst>
        </pc:spChg>
        <pc:spChg chg="del">
          <ac:chgData name="Perihan Salah" userId="76e30ab951f6bd55" providerId="LiveId" clId="{CEC805AF-B421-4AE8-9634-BDF210935472}" dt="2025-08-07T17:58:19.475" v="519" actId="478"/>
          <ac:spMkLst>
            <pc:docMk/>
            <pc:sldMk cId="108947622" sldId="1188"/>
            <ac:spMk id="18" creationId="{55213C4F-BD9D-8E25-11EF-AFB4BC4C60A6}"/>
          </ac:spMkLst>
        </pc:spChg>
        <pc:spChg chg="del">
          <ac:chgData name="Perihan Salah" userId="76e30ab951f6bd55" providerId="LiveId" clId="{CEC805AF-B421-4AE8-9634-BDF210935472}" dt="2025-08-07T17:58:21.200" v="520" actId="478"/>
          <ac:spMkLst>
            <pc:docMk/>
            <pc:sldMk cId="108947622" sldId="1188"/>
            <ac:spMk id="23" creationId="{52297C4B-84D7-EDC8-F6F6-53F29890AA2A}"/>
          </ac:spMkLst>
        </pc:spChg>
        <pc:spChg chg="del">
          <ac:chgData name="Perihan Salah" userId="76e30ab951f6bd55" providerId="LiveId" clId="{CEC805AF-B421-4AE8-9634-BDF210935472}" dt="2025-08-07T17:58:22.949" v="521" actId="478"/>
          <ac:spMkLst>
            <pc:docMk/>
            <pc:sldMk cId="108947622" sldId="1188"/>
            <ac:spMk id="25" creationId="{FE1BA4EE-2B88-B99F-6A81-884E42CCA968}"/>
          </ac:spMkLst>
        </pc:spChg>
        <pc:picChg chg="mod">
          <ac:chgData name="Perihan Salah" userId="76e30ab951f6bd55" providerId="LiveId" clId="{CEC805AF-B421-4AE8-9634-BDF210935472}" dt="2025-08-07T17:58:32.131" v="524" actId="1076"/>
          <ac:picMkLst>
            <pc:docMk/>
            <pc:sldMk cId="108947622" sldId="1188"/>
            <ac:picMk id="3" creationId="{1C3A2547-A31E-46B3-BAC4-9334D6D7965A}"/>
          </ac:picMkLst>
        </pc:picChg>
        <pc:picChg chg="del">
          <ac:chgData name="Perihan Salah" userId="76e30ab951f6bd55" providerId="LiveId" clId="{CEC805AF-B421-4AE8-9634-BDF210935472}" dt="2025-08-07T17:58:16.181" v="518" actId="478"/>
          <ac:picMkLst>
            <pc:docMk/>
            <pc:sldMk cId="108947622" sldId="1188"/>
            <ac:picMk id="19" creationId="{16FB3D28-CC86-70C0-7FE6-19D5898DC319}"/>
          </ac:picMkLst>
        </pc:picChg>
      </pc:sldChg>
      <pc:sldChg chg="delSp modSp mod">
        <pc:chgData name="Perihan Salah" userId="76e30ab951f6bd55" providerId="LiveId" clId="{CEC805AF-B421-4AE8-9634-BDF210935472}" dt="2025-08-07T17:59:13.314" v="530" actId="478"/>
        <pc:sldMkLst>
          <pc:docMk/>
          <pc:sldMk cId="722806847" sldId="1189"/>
        </pc:sldMkLst>
        <pc:spChg chg="mod">
          <ac:chgData name="Perihan Salah" userId="76e30ab951f6bd55" providerId="LiveId" clId="{CEC805AF-B421-4AE8-9634-BDF210935472}" dt="2025-08-07T17:59:08.180" v="528" actId="207"/>
          <ac:spMkLst>
            <pc:docMk/>
            <pc:sldMk cId="722806847" sldId="1189"/>
            <ac:spMk id="2" creationId="{15822044-325A-4EDB-9AC9-821A3BA0EDA4}"/>
          </ac:spMkLst>
        </pc:spChg>
        <pc:spChg chg="del">
          <ac:chgData name="Perihan Salah" userId="76e30ab951f6bd55" providerId="LiveId" clId="{CEC805AF-B421-4AE8-9634-BDF210935472}" dt="2025-08-07T17:58:38.619" v="526" actId="478"/>
          <ac:spMkLst>
            <pc:docMk/>
            <pc:sldMk cId="722806847" sldId="1189"/>
            <ac:spMk id="18" creationId="{55213C4F-BD9D-8E25-11EF-AFB4BC4C60A6}"/>
          </ac:spMkLst>
        </pc:spChg>
        <pc:spChg chg="del">
          <ac:chgData name="Perihan Salah" userId="76e30ab951f6bd55" providerId="LiveId" clId="{CEC805AF-B421-4AE8-9634-BDF210935472}" dt="2025-08-07T17:59:13.314" v="530" actId="478"/>
          <ac:spMkLst>
            <pc:docMk/>
            <pc:sldMk cId="722806847" sldId="1189"/>
            <ac:spMk id="23" creationId="{52297C4B-84D7-EDC8-F6F6-53F29890AA2A}"/>
          </ac:spMkLst>
        </pc:spChg>
        <pc:spChg chg="del">
          <ac:chgData name="Perihan Salah" userId="76e30ab951f6bd55" providerId="LiveId" clId="{CEC805AF-B421-4AE8-9634-BDF210935472}" dt="2025-08-07T17:59:11.512" v="529" actId="478"/>
          <ac:spMkLst>
            <pc:docMk/>
            <pc:sldMk cId="722806847" sldId="1189"/>
            <ac:spMk id="25" creationId="{FE1BA4EE-2B88-B99F-6A81-884E42CCA968}"/>
          </ac:spMkLst>
        </pc:spChg>
        <pc:picChg chg="del">
          <ac:chgData name="Perihan Salah" userId="76e30ab951f6bd55" providerId="LiveId" clId="{CEC805AF-B421-4AE8-9634-BDF210935472}" dt="2025-08-07T17:58:36.929" v="525" actId="478"/>
          <ac:picMkLst>
            <pc:docMk/>
            <pc:sldMk cId="722806847" sldId="1189"/>
            <ac:picMk id="19" creationId="{16FB3D28-CC86-70C0-7FE6-19D5898DC319}"/>
          </ac:picMkLst>
        </pc:picChg>
      </pc:sldChg>
      <pc:sldChg chg="delSp modSp mod setBg">
        <pc:chgData name="Perihan Salah" userId="76e30ab951f6bd55" providerId="LiveId" clId="{CEC805AF-B421-4AE8-9634-BDF210935472}" dt="2025-08-07T18:00:50.978" v="543" actId="1076"/>
        <pc:sldMkLst>
          <pc:docMk/>
          <pc:sldMk cId="2818046224" sldId="1190"/>
        </pc:sldMkLst>
        <pc:spChg chg="mod">
          <ac:chgData name="Perihan Salah" userId="76e30ab951f6bd55" providerId="LiveId" clId="{CEC805AF-B421-4AE8-9634-BDF210935472}" dt="2025-08-07T18:00:47.957" v="542" actId="1076"/>
          <ac:spMkLst>
            <pc:docMk/>
            <pc:sldMk cId="2818046224" sldId="1190"/>
            <ac:spMk id="2" creationId="{15822044-325A-4EDB-9AC9-821A3BA0EDA4}"/>
          </ac:spMkLst>
        </pc:spChg>
        <pc:spChg chg="mod">
          <ac:chgData name="Perihan Salah" userId="76e30ab951f6bd55" providerId="LiveId" clId="{CEC805AF-B421-4AE8-9634-BDF210935472}" dt="2025-08-07T17:59:48.190" v="536" actId="207"/>
          <ac:spMkLst>
            <pc:docMk/>
            <pc:sldMk cId="2818046224" sldId="1190"/>
            <ac:spMk id="4" creationId="{36F57462-AE03-48C9-A956-46FD5E56A60A}"/>
          </ac:spMkLst>
        </pc:spChg>
        <pc:spChg chg="del">
          <ac:chgData name="Perihan Salah" userId="76e30ab951f6bd55" providerId="LiveId" clId="{CEC805AF-B421-4AE8-9634-BDF210935472}" dt="2025-08-07T17:59:24.183" v="532" actId="478"/>
          <ac:spMkLst>
            <pc:docMk/>
            <pc:sldMk cId="2818046224" sldId="1190"/>
            <ac:spMk id="9" creationId="{9EA39946-F7F1-41FD-A6BB-E288E4BB4949}"/>
          </ac:spMkLst>
        </pc:spChg>
        <pc:spChg chg="del">
          <ac:chgData name="Perihan Salah" userId="76e30ab951f6bd55" providerId="LiveId" clId="{CEC805AF-B421-4AE8-9634-BDF210935472}" dt="2025-08-07T18:00:04.471" v="539" actId="478"/>
          <ac:spMkLst>
            <pc:docMk/>
            <pc:sldMk cId="2818046224" sldId="1190"/>
            <ac:spMk id="18" creationId="{55213C4F-BD9D-8E25-11EF-AFB4BC4C60A6}"/>
          </ac:spMkLst>
        </pc:spChg>
        <pc:spChg chg="del">
          <ac:chgData name="Perihan Salah" userId="76e30ab951f6bd55" providerId="LiveId" clId="{CEC805AF-B421-4AE8-9634-BDF210935472}" dt="2025-08-07T17:59:20.133" v="531" actId="478"/>
          <ac:spMkLst>
            <pc:docMk/>
            <pc:sldMk cId="2818046224" sldId="1190"/>
            <ac:spMk id="23" creationId="{52297C4B-84D7-EDC8-F6F6-53F29890AA2A}"/>
          </ac:spMkLst>
        </pc:spChg>
        <pc:spChg chg="del">
          <ac:chgData name="Perihan Salah" userId="76e30ab951f6bd55" providerId="LiveId" clId="{CEC805AF-B421-4AE8-9634-BDF210935472}" dt="2025-08-07T17:59:25.945" v="533" actId="478"/>
          <ac:spMkLst>
            <pc:docMk/>
            <pc:sldMk cId="2818046224" sldId="1190"/>
            <ac:spMk id="25" creationId="{FE1BA4EE-2B88-B99F-6A81-884E42CCA968}"/>
          </ac:spMkLst>
        </pc:spChg>
        <pc:picChg chg="mod">
          <ac:chgData name="Perihan Salah" userId="76e30ab951f6bd55" providerId="LiveId" clId="{CEC805AF-B421-4AE8-9634-BDF210935472}" dt="2025-08-07T18:00:50.978" v="543" actId="1076"/>
          <ac:picMkLst>
            <pc:docMk/>
            <pc:sldMk cId="2818046224" sldId="1190"/>
            <ac:picMk id="3" creationId="{93A5ED64-4DF6-4F96-9C2C-908B6AAEA0C5}"/>
          </ac:picMkLst>
        </pc:picChg>
        <pc:picChg chg="del">
          <ac:chgData name="Perihan Salah" userId="76e30ab951f6bd55" providerId="LiveId" clId="{CEC805AF-B421-4AE8-9634-BDF210935472}" dt="2025-08-07T17:59:49.742" v="537" actId="478"/>
          <ac:picMkLst>
            <pc:docMk/>
            <pc:sldMk cId="2818046224" sldId="1190"/>
            <ac:picMk id="19" creationId="{16FB3D28-CC86-70C0-7FE6-19D5898DC319}"/>
          </ac:picMkLst>
        </pc:picChg>
      </pc:sldChg>
      <pc:sldChg chg="delSp modSp mod">
        <pc:chgData name="Perihan Salah" userId="76e30ab951f6bd55" providerId="LiveId" clId="{CEC805AF-B421-4AE8-9634-BDF210935472}" dt="2025-08-07T18:01:15.612" v="549" actId="478"/>
        <pc:sldMkLst>
          <pc:docMk/>
          <pc:sldMk cId="926037302" sldId="1192"/>
        </pc:sldMkLst>
        <pc:spChg chg="mod">
          <ac:chgData name="Perihan Salah" userId="76e30ab951f6bd55" providerId="LiveId" clId="{CEC805AF-B421-4AE8-9634-BDF210935472}" dt="2025-08-07T18:01:12.477" v="547" actId="207"/>
          <ac:spMkLst>
            <pc:docMk/>
            <pc:sldMk cId="926037302" sldId="1192"/>
            <ac:spMk id="2" creationId="{15822044-325A-4EDB-9AC9-821A3BA0EDA4}"/>
          </ac:spMkLst>
        </pc:spChg>
        <pc:spChg chg="del">
          <ac:chgData name="Perihan Salah" userId="76e30ab951f6bd55" providerId="LiveId" clId="{CEC805AF-B421-4AE8-9634-BDF210935472}" dt="2025-08-07T18:01:02.839" v="545" actId="478"/>
          <ac:spMkLst>
            <pc:docMk/>
            <pc:sldMk cId="926037302" sldId="1192"/>
            <ac:spMk id="18" creationId="{55213C4F-BD9D-8E25-11EF-AFB4BC4C60A6}"/>
          </ac:spMkLst>
        </pc:spChg>
        <pc:spChg chg="del">
          <ac:chgData name="Perihan Salah" userId="76e30ab951f6bd55" providerId="LiveId" clId="{CEC805AF-B421-4AE8-9634-BDF210935472}" dt="2025-08-07T18:01:15.612" v="549" actId="478"/>
          <ac:spMkLst>
            <pc:docMk/>
            <pc:sldMk cId="926037302" sldId="1192"/>
            <ac:spMk id="23" creationId="{52297C4B-84D7-EDC8-F6F6-53F29890AA2A}"/>
          </ac:spMkLst>
        </pc:spChg>
        <pc:spChg chg="del">
          <ac:chgData name="Perihan Salah" userId="76e30ab951f6bd55" providerId="LiveId" clId="{CEC805AF-B421-4AE8-9634-BDF210935472}" dt="2025-08-07T18:01:13.871" v="548" actId="478"/>
          <ac:spMkLst>
            <pc:docMk/>
            <pc:sldMk cId="926037302" sldId="1192"/>
            <ac:spMk id="25" creationId="{FE1BA4EE-2B88-B99F-6A81-884E42CCA968}"/>
          </ac:spMkLst>
        </pc:spChg>
        <pc:picChg chg="del">
          <ac:chgData name="Perihan Salah" userId="76e30ab951f6bd55" providerId="LiveId" clId="{CEC805AF-B421-4AE8-9634-BDF210935472}" dt="2025-08-07T18:00:59.752" v="544" actId="478"/>
          <ac:picMkLst>
            <pc:docMk/>
            <pc:sldMk cId="926037302" sldId="1192"/>
            <ac:picMk id="19" creationId="{16FB3D28-CC86-70C0-7FE6-19D5898DC319}"/>
          </ac:picMkLst>
        </pc:picChg>
      </pc:sldChg>
      <pc:sldChg chg="delSp modSp mod">
        <pc:chgData name="Perihan Salah" userId="76e30ab951f6bd55" providerId="LiveId" clId="{CEC805AF-B421-4AE8-9634-BDF210935472}" dt="2025-08-07T17:40:16.624" v="242" actId="1076"/>
        <pc:sldMkLst>
          <pc:docMk/>
          <pc:sldMk cId="2911758651" sldId="1196"/>
        </pc:sldMkLst>
        <pc:spChg chg="del">
          <ac:chgData name="Perihan Salah" userId="76e30ab951f6bd55" providerId="LiveId" clId="{CEC805AF-B421-4AE8-9634-BDF210935472}" dt="2025-08-07T17:40:02.542" v="237" actId="478"/>
          <ac:spMkLst>
            <pc:docMk/>
            <pc:sldMk cId="2911758651" sldId="1196"/>
            <ac:spMk id="2" creationId="{48D6FEC8-BEE1-472C-B140-88A9A17FC355}"/>
          </ac:spMkLst>
        </pc:spChg>
        <pc:spChg chg="mod">
          <ac:chgData name="Perihan Salah" userId="76e30ab951f6bd55" providerId="LiveId" clId="{CEC805AF-B421-4AE8-9634-BDF210935472}" dt="2025-08-07T17:40:07.006" v="238" actId="1076"/>
          <ac:spMkLst>
            <pc:docMk/>
            <pc:sldMk cId="2911758651" sldId="1196"/>
            <ac:spMk id="3" creationId="{F9A80F9F-74DB-1D57-04E8-E20E92A09B0A}"/>
          </ac:spMkLst>
        </pc:spChg>
        <pc:spChg chg="del">
          <ac:chgData name="Perihan Salah" userId="76e30ab951f6bd55" providerId="LiveId" clId="{CEC805AF-B421-4AE8-9634-BDF210935472}" dt="2025-08-07T17:39:51.973" v="234" actId="478"/>
          <ac:spMkLst>
            <pc:docMk/>
            <pc:sldMk cId="2911758651" sldId="1196"/>
            <ac:spMk id="5" creationId="{3985EAE6-BFA6-766D-A032-077E4DCB399E}"/>
          </ac:spMkLst>
        </pc:spChg>
        <pc:spChg chg="del">
          <ac:chgData name="Perihan Salah" userId="76e30ab951f6bd55" providerId="LiveId" clId="{CEC805AF-B421-4AE8-9634-BDF210935472}" dt="2025-08-07T17:39:59.132" v="236" actId="478"/>
          <ac:spMkLst>
            <pc:docMk/>
            <pc:sldMk cId="2911758651" sldId="1196"/>
            <ac:spMk id="6" creationId="{05E43288-C9C0-B2CA-0970-EB4E627B30CA}"/>
          </ac:spMkLst>
        </pc:spChg>
        <pc:spChg chg="del">
          <ac:chgData name="Perihan Salah" userId="76e30ab951f6bd55" providerId="LiveId" clId="{CEC805AF-B421-4AE8-9634-BDF210935472}" dt="2025-08-07T17:39:53.422" v="235" actId="478"/>
          <ac:spMkLst>
            <pc:docMk/>
            <pc:sldMk cId="2911758651" sldId="1196"/>
            <ac:spMk id="10" creationId="{463D680D-A11B-0A8A-63D5-DD2C6F3FD516}"/>
          </ac:spMkLst>
        </pc:spChg>
        <pc:spChg chg="del">
          <ac:chgData name="Perihan Salah" userId="76e30ab951f6bd55" providerId="LiveId" clId="{CEC805AF-B421-4AE8-9634-BDF210935472}" dt="2025-08-07T17:40:11.995" v="241" actId="478"/>
          <ac:spMkLst>
            <pc:docMk/>
            <pc:sldMk cId="2911758651" sldId="1196"/>
            <ac:spMk id="25" creationId="{2BC869EB-5623-4AA1-9123-4AF9DF916049}"/>
          </ac:spMkLst>
        </pc:spChg>
        <pc:picChg chg="mod">
          <ac:chgData name="Perihan Salah" userId="76e30ab951f6bd55" providerId="LiveId" clId="{CEC805AF-B421-4AE8-9634-BDF210935472}" dt="2025-08-07T17:40:16.624" v="242" actId="1076"/>
          <ac:picMkLst>
            <pc:docMk/>
            <pc:sldMk cId="2911758651" sldId="1196"/>
            <ac:picMk id="4" creationId="{E5D5E147-BE58-41B8-AE1D-664458D882D8}"/>
          </ac:picMkLst>
        </pc:picChg>
        <pc:picChg chg="del">
          <ac:chgData name="Perihan Salah" userId="76e30ab951f6bd55" providerId="LiveId" clId="{CEC805AF-B421-4AE8-9634-BDF210935472}" dt="2025-08-07T17:40:09.764" v="240" actId="478"/>
          <ac:picMkLst>
            <pc:docMk/>
            <pc:sldMk cId="2911758651" sldId="1196"/>
            <ac:picMk id="50" creationId="{581C5057-C7BD-4A2A-C8D2-792FA9789B73}"/>
          </ac:picMkLst>
        </pc:picChg>
        <pc:picChg chg="del">
          <ac:chgData name="Perihan Salah" userId="76e30ab951f6bd55" providerId="LiveId" clId="{CEC805AF-B421-4AE8-9634-BDF210935472}" dt="2025-08-07T17:40:08.194" v="239" actId="478"/>
          <ac:picMkLst>
            <pc:docMk/>
            <pc:sldMk cId="2911758651" sldId="1196"/>
            <ac:picMk id="54" creationId="{A208CE84-6815-1F7D-D972-D0947E7DC8DE}"/>
          </ac:picMkLst>
        </pc:picChg>
      </pc:sldChg>
      <pc:sldChg chg="addSp delSp modSp mod setBg addAnim delAnim">
        <pc:chgData name="Perihan Salah" userId="76e30ab951f6bd55" providerId="LiveId" clId="{CEC805AF-B421-4AE8-9634-BDF210935472}" dt="2025-08-07T17:39:44.152" v="233" actId="14100"/>
        <pc:sldMkLst>
          <pc:docMk/>
          <pc:sldMk cId="2314249749" sldId="1197"/>
        </pc:sldMkLst>
        <pc:spChg chg="del">
          <ac:chgData name="Perihan Salah" userId="76e30ab951f6bd55" providerId="LiveId" clId="{CEC805AF-B421-4AE8-9634-BDF210935472}" dt="2025-08-07T17:38:49.675" v="218" actId="478"/>
          <ac:spMkLst>
            <pc:docMk/>
            <pc:sldMk cId="2314249749" sldId="1197"/>
            <ac:spMk id="2" creationId="{48D6FEC8-BEE1-472C-B140-88A9A17FC355}"/>
          </ac:spMkLst>
        </pc:spChg>
        <pc:spChg chg="mod">
          <ac:chgData name="Perihan Salah" userId="76e30ab951f6bd55" providerId="LiveId" clId="{CEC805AF-B421-4AE8-9634-BDF210935472}" dt="2025-08-07T17:39:39.625" v="232" actId="1076"/>
          <ac:spMkLst>
            <pc:docMk/>
            <pc:sldMk cId="2314249749" sldId="1197"/>
            <ac:spMk id="3" creationId="{F9A80F9F-74DB-1D57-04E8-E20E92A09B0A}"/>
          </ac:spMkLst>
        </pc:spChg>
        <pc:spChg chg="del">
          <ac:chgData name="Perihan Salah" userId="76e30ab951f6bd55" providerId="LiveId" clId="{CEC805AF-B421-4AE8-9634-BDF210935472}" dt="2025-08-07T17:38:51.241" v="219" actId="478"/>
          <ac:spMkLst>
            <pc:docMk/>
            <pc:sldMk cId="2314249749" sldId="1197"/>
            <ac:spMk id="5" creationId="{3985EAE6-BFA6-766D-A032-077E4DCB399E}"/>
          </ac:spMkLst>
        </pc:spChg>
        <pc:spChg chg="del">
          <ac:chgData name="Perihan Salah" userId="76e30ab951f6bd55" providerId="LiveId" clId="{CEC805AF-B421-4AE8-9634-BDF210935472}" dt="2025-08-07T17:38:56.490" v="221" actId="478"/>
          <ac:spMkLst>
            <pc:docMk/>
            <pc:sldMk cId="2314249749" sldId="1197"/>
            <ac:spMk id="6" creationId="{05E43288-C9C0-B2CA-0970-EB4E627B30CA}"/>
          </ac:spMkLst>
        </pc:spChg>
        <pc:spChg chg="del">
          <ac:chgData name="Perihan Salah" userId="76e30ab951f6bd55" providerId="LiveId" clId="{CEC805AF-B421-4AE8-9634-BDF210935472}" dt="2025-08-07T17:38:55.218" v="220" actId="478"/>
          <ac:spMkLst>
            <pc:docMk/>
            <pc:sldMk cId="2314249749" sldId="1197"/>
            <ac:spMk id="10" creationId="{463D680D-A11B-0A8A-63D5-DD2C6F3FD516}"/>
          </ac:spMkLst>
        </pc:spChg>
        <pc:spChg chg="add del mod">
          <ac:chgData name="Perihan Salah" userId="76e30ab951f6bd55" providerId="LiveId" clId="{CEC805AF-B421-4AE8-9634-BDF210935472}" dt="2025-08-07T17:39:44.152" v="233" actId="14100"/>
          <ac:spMkLst>
            <pc:docMk/>
            <pc:sldMk cId="2314249749" sldId="1197"/>
            <ac:spMk id="14" creationId="{A0A82F0F-72CC-4A9F-95FB-09D0A788DCD6}"/>
          </ac:spMkLst>
        </pc:spChg>
        <pc:spChg chg="del">
          <ac:chgData name="Perihan Salah" userId="76e30ab951f6bd55" providerId="LiveId" clId="{CEC805AF-B421-4AE8-9634-BDF210935472}" dt="2025-08-07T17:39:10.024" v="226" actId="478"/>
          <ac:spMkLst>
            <pc:docMk/>
            <pc:sldMk cId="2314249749" sldId="1197"/>
            <ac:spMk id="25" creationId="{2BC869EB-5623-4AA1-9123-4AF9DF916049}"/>
          </ac:spMkLst>
        </pc:spChg>
        <pc:picChg chg="del">
          <ac:chgData name="Perihan Salah" userId="76e30ab951f6bd55" providerId="LiveId" clId="{CEC805AF-B421-4AE8-9634-BDF210935472}" dt="2025-08-07T17:39:08.475" v="225" actId="478"/>
          <ac:picMkLst>
            <pc:docMk/>
            <pc:sldMk cId="2314249749" sldId="1197"/>
            <ac:picMk id="50" creationId="{581C5057-C7BD-4A2A-C8D2-792FA9789B73}"/>
          </ac:picMkLst>
        </pc:picChg>
        <pc:picChg chg="del">
          <ac:chgData name="Perihan Salah" userId="76e30ab951f6bd55" providerId="LiveId" clId="{CEC805AF-B421-4AE8-9634-BDF210935472}" dt="2025-08-07T17:39:07.178" v="224" actId="478"/>
          <ac:picMkLst>
            <pc:docMk/>
            <pc:sldMk cId="2314249749" sldId="1197"/>
            <ac:picMk id="54" creationId="{A208CE84-6815-1F7D-D972-D0947E7DC8DE}"/>
          </ac:picMkLst>
        </pc:picChg>
      </pc:sldChg>
      <pc:sldChg chg="delSp modSp mod">
        <pc:chgData name="Perihan Salah" userId="76e30ab951f6bd55" providerId="LiveId" clId="{CEC805AF-B421-4AE8-9634-BDF210935472}" dt="2025-08-07T17:42:52.758" v="274" actId="14100"/>
        <pc:sldMkLst>
          <pc:docMk/>
          <pc:sldMk cId="3046164392" sldId="1198"/>
        </pc:sldMkLst>
        <pc:spChg chg="mod">
          <ac:chgData name="Perihan Salah" userId="76e30ab951f6bd55" providerId="LiveId" clId="{CEC805AF-B421-4AE8-9634-BDF210935472}" dt="2025-08-07T17:42:33.395" v="271" actId="207"/>
          <ac:spMkLst>
            <pc:docMk/>
            <pc:sldMk cId="3046164392" sldId="1198"/>
            <ac:spMk id="2" creationId="{15822044-325A-4EDB-9AC9-821A3BA0EDA4}"/>
          </ac:spMkLst>
        </pc:spChg>
        <pc:spChg chg="mod">
          <ac:chgData name="Perihan Salah" userId="76e30ab951f6bd55" providerId="LiveId" clId="{CEC805AF-B421-4AE8-9634-BDF210935472}" dt="2025-08-07T17:42:52.758" v="274" actId="14100"/>
          <ac:spMkLst>
            <pc:docMk/>
            <pc:sldMk cId="3046164392" sldId="1198"/>
            <ac:spMk id="10" creationId="{FBA8C475-3175-4908-A87D-5B8518C6E8D7}"/>
          </ac:spMkLst>
        </pc:spChg>
        <pc:spChg chg="del">
          <ac:chgData name="Perihan Salah" userId="76e30ab951f6bd55" providerId="LiveId" clId="{CEC805AF-B421-4AE8-9634-BDF210935472}" dt="2025-08-07T17:42:19.641" v="270" actId="478"/>
          <ac:spMkLst>
            <pc:docMk/>
            <pc:sldMk cId="3046164392" sldId="1198"/>
            <ac:spMk id="18" creationId="{55213C4F-BD9D-8E25-11EF-AFB4BC4C60A6}"/>
          </ac:spMkLst>
        </pc:spChg>
        <pc:spChg chg="del">
          <ac:chgData name="Perihan Salah" userId="76e30ab951f6bd55" providerId="LiveId" clId="{CEC805AF-B421-4AE8-9634-BDF210935472}" dt="2025-08-07T17:42:17.783" v="269" actId="478"/>
          <ac:spMkLst>
            <pc:docMk/>
            <pc:sldMk cId="3046164392" sldId="1198"/>
            <ac:spMk id="23" creationId="{52297C4B-84D7-EDC8-F6F6-53F29890AA2A}"/>
          </ac:spMkLst>
        </pc:spChg>
        <pc:spChg chg="del">
          <ac:chgData name="Perihan Salah" userId="76e30ab951f6bd55" providerId="LiveId" clId="{CEC805AF-B421-4AE8-9634-BDF210935472}" dt="2025-08-07T17:42:42.368" v="272" actId="478"/>
          <ac:spMkLst>
            <pc:docMk/>
            <pc:sldMk cId="3046164392" sldId="1198"/>
            <ac:spMk id="25" creationId="{FE1BA4EE-2B88-B99F-6A81-884E42CCA968}"/>
          </ac:spMkLst>
        </pc:spChg>
        <pc:picChg chg="del">
          <ac:chgData name="Perihan Salah" userId="76e30ab951f6bd55" providerId="LiveId" clId="{CEC805AF-B421-4AE8-9634-BDF210935472}" dt="2025-08-07T17:42:09.669" v="266" actId="478"/>
          <ac:picMkLst>
            <pc:docMk/>
            <pc:sldMk cId="3046164392" sldId="1198"/>
            <ac:picMk id="19" creationId="{16FB3D28-CC86-70C0-7FE6-19D5898DC319}"/>
          </ac:picMkLst>
        </pc:picChg>
        <pc:picChg chg="del">
          <ac:chgData name="Perihan Salah" userId="76e30ab951f6bd55" providerId="LiveId" clId="{CEC805AF-B421-4AE8-9634-BDF210935472}" dt="2025-08-07T17:42:15.066" v="268" actId="478"/>
          <ac:picMkLst>
            <pc:docMk/>
            <pc:sldMk cId="3046164392" sldId="1198"/>
            <ac:picMk id="27" creationId="{769E907B-4E46-D435-4CAB-CCD69193EBE9}"/>
          </ac:picMkLst>
        </pc:picChg>
        <pc:picChg chg="del">
          <ac:chgData name="Perihan Salah" userId="76e30ab951f6bd55" providerId="LiveId" clId="{CEC805AF-B421-4AE8-9634-BDF210935472}" dt="2025-08-07T17:42:11.791" v="267" actId="478"/>
          <ac:picMkLst>
            <pc:docMk/>
            <pc:sldMk cId="3046164392" sldId="1198"/>
            <ac:picMk id="29" creationId="{688F9722-B0D2-7D96-976C-BD9372D94E2A}"/>
          </ac:picMkLst>
        </pc:picChg>
      </pc:sldChg>
      <pc:sldChg chg="delSp modSp mod">
        <pc:chgData name="Perihan Salah" userId="76e30ab951f6bd55" providerId="LiveId" clId="{CEC805AF-B421-4AE8-9634-BDF210935472}" dt="2025-08-07T17:46:20.709" v="330" actId="207"/>
        <pc:sldMkLst>
          <pc:docMk/>
          <pc:sldMk cId="2913734601" sldId="1199"/>
        </pc:sldMkLst>
        <pc:spChg chg="del">
          <ac:chgData name="Perihan Salah" userId="76e30ab951f6bd55" providerId="LiveId" clId="{CEC805AF-B421-4AE8-9634-BDF210935472}" dt="2025-08-07T17:45:55.969" v="321" actId="478"/>
          <ac:spMkLst>
            <pc:docMk/>
            <pc:sldMk cId="2913734601" sldId="1199"/>
            <ac:spMk id="2" creationId="{D52E2043-1E7F-4FB3-99FA-88B6CF1F2478}"/>
          </ac:spMkLst>
        </pc:spChg>
        <pc:spChg chg="mod">
          <ac:chgData name="Perihan Salah" userId="76e30ab951f6bd55" providerId="LiveId" clId="{CEC805AF-B421-4AE8-9634-BDF210935472}" dt="2025-08-07T17:46:20.709" v="330" actId="207"/>
          <ac:spMkLst>
            <pc:docMk/>
            <pc:sldMk cId="2913734601" sldId="1199"/>
            <ac:spMk id="21" creationId="{7051F755-E481-4E80-9168-C052FE219418}"/>
          </ac:spMkLst>
        </pc:spChg>
        <pc:grpChg chg="del">
          <ac:chgData name="Perihan Salah" userId="76e30ab951f6bd55" providerId="LiveId" clId="{CEC805AF-B421-4AE8-9634-BDF210935472}" dt="2025-08-07T17:46:00.446" v="323" actId="478"/>
          <ac:grpSpMkLst>
            <pc:docMk/>
            <pc:sldMk cId="2913734601" sldId="1199"/>
            <ac:grpSpMk id="4" creationId="{CF77631E-61D0-4334-B028-5A5EF693CB25}"/>
          </ac:grpSpMkLst>
        </pc:grpChg>
        <pc:picChg chg="mod">
          <ac:chgData name="Perihan Salah" userId="76e30ab951f6bd55" providerId="LiveId" clId="{CEC805AF-B421-4AE8-9634-BDF210935472}" dt="2025-08-07T17:46:03.816" v="324" actId="1076"/>
          <ac:picMkLst>
            <pc:docMk/>
            <pc:sldMk cId="2913734601" sldId="1199"/>
            <ac:picMk id="6" creationId="{2B652761-70F7-4151-80C3-512834FDC8F2}"/>
          </ac:picMkLst>
        </pc:picChg>
        <pc:picChg chg="mod">
          <ac:chgData name="Perihan Salah" userId="76e30ab951f6bd55" providerId="LiveId" clId="{CEC805AF-B421-4AE8-9634-BDF210935472}" dt="2025-08-07T17:46:15.067" v="328" actId="1076"/>
          <ac:picMkLst>
            <pc:docMk/>
            <pc:sldMk cId="2913734601" sldId="1199"/>
            <ac:picMk id="9" creationId="{EB166C0E-E655-4AD0-A829-4CC14273A4D9}"/>
          </ac:picMkLst>
        </pc:picChg>
        <pc:picChg chg="mod">
          <ac:chgData name="Perihan Salah" userId="76e30ab951f6bd55" providerId="LiveId" clId="{CEC805AF-B421-4AE8-9634-BDF210935472}" dt="2025-08-07T17:45:50.460" v="319" actId="1076"/>
          <ac:picMkLst>
            <pc:docMk/>
            <pc:sldMk cId="2913734601" sldId="1199"/>
            <ac:picMk id="11" creationId="{A94AC835-41C3-4B28-ADFB-8DEDA2BDADE7}"/>
          </ac:picMkLst>
        </pc:picChg>
        <pc:picChg chg="del">
          <ac:chgData name="Perihan Salah" userId="76e30ab951f6bd55" providerId="LiveId" clId="{CEC805AF-B421-4AE8-9634-BDF210935472}" dt="2025-08-07T17:45:45.113" v="318" actId="478"/>
          <ac:picMkLst>
            <pc:docMk/>
            <pc:sldMk cId="2913734601" sldId="1199"/>
            <ac:picMk id="29" creationId="{778127ED-6700-AD6D-66AB-04E169E624AF}"/>
          </ac:picMkLst>
        </pc:picChg>
        <pc:picChg chg="del">
          <ac:chgData name="Perihan Salah" userId="76e30ab951f6bd55" providerId="LiveId" clId="{CEC805AF-B421-4AE8-9634-BDF210935472}" dt="2025-08-07T17:46:09.551" v="326" actId="478"/>
          <ac:picMkLst>
            <pc:docMk/>
            <pc:sldMk cId="2913734601" sldId="1199"/>
            <ac:picMk id="36" creationId="{D093BAF8-7BD7-E8F7-8798-6C01339128AB}"/>
          </ac:picMkLst>
        </pc:picChg>
        <pc:picChg chg="del">
          <ac:chgData name="Perihan Salah" userId="76e30ab951f6bd55" providerId="LiveId" clId="{CEC805AF-B421-4AE8-9634-BDF210935472}" dt="2025-08-07T17:46:11.305" v="327" actId="478"/>
          <ac:picMkLst>
            <pc:docMk/>
            <pc:sldMk cId="2913734601" sldId="1199"/>
            <ac:picMk id="37" creationId="{C2BDC60B-9FFF-D670-F0A7-0FBAF64501CF}"/>
          </ac:picMkLst>
        </pc:picChg>
      </pc:sldChg>
      <pc:sldChg chg="delSp modSp mod">
        <pc:chgData name="Perihan Salah" userId="76e30ab951f6bd55" providerId="LiveId" clId="{CEC805AF-B421-4AE8-9634-BDF210935472}" dt="2025-08-07T17:47:26.820" v="351" actId="1076"/>
        <pc:sldMkLst>
          <pc:docMk/>
          <pc:sldMk cId="2817244138" sldId="1200"/>
        </pc:sldMkLst>
        <pc:spChg chg="mod">
          <ac:chgData name="Perihan Salah" userId="76e30ab951f6bd55" providerId="LiveId" clId="{CEC805AF-B421-4AE8-9634-BDF210935472}" dt="2025-08-07T17:47:19.347" v="348" actId="207"/>
          <ac:spMkLst>
            <pc:docMk/>
            <pc:sldMk cId="2817244138" sldId="1200"/>
            <ac:spMk id="2" creationId="{15822044-325A-4EDB-9AC9-821A3BA0EDA4}"/>
          </ac:spMkLst>
        </pc:spChg>
        <pc:spChg chg="mod">
          <ac:chgData name="Perihan Salah" userId="76e30ab951f6bd55" providerId="LiveId" clId="{CEC805AF-B421-4AE8-9634-BDF210935472}" dt="2025-08-07T17:47:26.820" v="351" actId="1076"/>
          <ac:spMkLst>
            <pc:docMk/>
            <pc:sldMk cId="2817244138" sldId="1200"/>
            <ac:spMk id="9" creationId="{9EA39946-F7F1-41FD-A6BB-E288E4BB4949}"/>
          </ac:spMkLst>
        </pc:spChg>
        <pc:spChg chg="del">
          <ac:chgData name="Perihan Salah" userId="76e30ab951f6bd55" providerId="LiveId" clId="{CEC805AF-B421-4AE8-9634-BDF210935472}" dt="2025-08-07T17:47:16.583" v="347" actId="478"/>
          <ac:spMkLst>
            <pc:docMk/>
            <pc:sldMk cId="2817244138" sldId="1200"/>
            <ac:spMk id="18" creationId="{55213C4F-BD9D-8E25-11EF-AFB4BC4C60A6}"/>
          </ac:spMkLst>
        </pc:spChg>
        <pc:spChg chg="del">
          <ac:chgData name="Perihan Salah" userId="76e30ab951f6bd55" providerId="LiveId" clId="{CEC805AF-B421-4AE8-9634-BDF210935472}" dt="2025-08-07T17:47:23.349" v="350" actId="478"/>
          <ac:spMkLst>
            <pc:docMk/>
            <pc:sldMk cId="2817244138" sldId="1200"/>
            <ac:spMk id="23" creationId="{52297C4B-84D7-EDC8-F6F6-53F29890AA2A}"/>
          </ac:spMkLst>
        </pc:spChg>
        <pc:spChg chg="del">
          <ac:chgData name="Perihan Salah" userId="76e30ab951f6bd55" providerId="LiveId" clId="{CEC805AF-B421-4AE8-9634-BDF210935472}" dt="2025-08-07T17:47:21.181" v="349" actId="478"/>
          <ac:spMkLst>
            <pc:docMk/>
            <pc:sldMk cId="2817244138" sldId="1200"/>
            <ac:spMk id="25" creationId="{FE1BA4EE-2B88-B99F-6A81-884E42CCA968}"/>
          </ac:spMkLst>
        </pc:spChg>
        <pc:picChg chg="del">
          <ac:chgData name="Perihan Salah" userId="76e30ab951f6bd55" providerId="LiveId" clId="{CEC805AF-B421-4AE8-9634-BDF210935472}" dt="2025-08-07T17:47:14.373" v="346" actId="478"/>
          <ac:picMkLst>
            <pc:docMk/>
            <pc:sldMk cId="2817244138" sldId="1200"/>
            <ac:picMk id="19" creationId="{16FB3D28-CC86-70C0-7FE6-19D5898DC319}"/>
          </ac:picMkLst>
        </pc:picChg>
      </pc:sldChg>
      <pc:sldChg chg="delSp modSp mod">
        <pc:chgData name="Perihan Salah" userId="76e30ab951f6bd55" providerId="LiveId" clId="{CEC805AF-B421-4AE8-9634-BDF210935472}" dt="2025-08-07T17:48:57.859" v="377" actId="478"/>
        <pc:sldMkLst>
          <pc:docMk/>
          <pc:sldMk cId="502105008" sldId="1201"/>
        </pc:sldMkLst>
        <pc:spChg chg="mod">
          <ac:chgData name="Perihan Salah" userId="76e30ab951f6bd55" providerId="LiveId" clId="{CEC805AF-B421-4AE8-9634-BDF210935472}" dt="2025-08-07T17:48:49.416" v="373" actId="207"/>
          <ac:spMkLst>
            <pc:docMk/>
            <pc:sldMk cId="502105008" sldId="1201"/>
            <ac:spMk id="2" creationId="{15822044-325A-4EDB-9AC9-821A3BA0EDA4}"/>
          </ac:spMkLst>
        </pc:spChg>
        <pc:spChg chg="del">
          <ac:chgData name="Perihan Salah" userId="76e30ab951f6bd55" providerId="LiveId" clId="{CEC805AF-B421-4AE8-9634-BDF210935472}" dt="2025-08-07T17:48:43.002" v="372" actId="478"/>
          <ac:spMkLst>
            <pc:docMk/>
            <pc:sldMk cId="502105008" sldId="1201"/>
            <ac:spMk id="18" creationId="{55213C4F-BD9D-8E25-11EF-AFB4BC4C60A6}"/>
          </ac:spMkLst>
        </pc:spChg>
        <pc:spChg chg="del mod">
          <ac:chgData name="Perihan Salah" userId="76e30ab951f6bd55" providerId="LiveId" clId="{CEC805AF-B421-4AE8-9634-BDF210935472}" dt="2025-08-07T17:48:55.952" v="376" actId="478"/>
          <ac:spMkLst>
            <pc:docMk/>
            <pc:sldMk cId="502105008" sldId="1201"/>
            <ac:spMk id="23" creationId="{52297C4B-84D7-EDC8-F6F6-53F29890AA2A}"/>
          </ac:spMkLst>
        </pc:spChg>
        <pc:spChg chg="del">
          <ac:chgData name="Perihan Salah" userId="76e30ab951f6bd55" providerId="LiveId" clId="{CEC805AF-B421-4AE8-9634-BDF210935472}" dt="2025-08-07T17:48:57.859" v="377" actId="478"/>
          <ac:spMkLst>
            <pc:docMk/>
            <pc:sldMk cId="502105008" sldId="1201"/>
            <ac:spMk id="25" creationId="{FE1BA4EE-2B88-B99F-6A81-884E42CCA968}"/>
          </ac:spMkLst>
        </pc:spChg>
        <pc:picChg chg="del">
          <ac:chgData name="Perihan Salah" userId="76e30ab951f6bd55" providerId="LiveId" clId="{CEC805AF-B421-4AE8-9634-BDF210935472}" dt="2025-08-07T17:48:40.867" v="371" actId="478"/>
          <ac:picMkLst>
            <pc:docMk/>
            <pc:sldMk cId="502105008" sldId="1201"/>
            <ac:picMk id="19" creationId="{16FB3D28-CC86-70C0-7FE6-19D5898DC319}"/>
          </ac:picMkLst>
        </pc:picChg>
      </pc:sldChg>
      <pc:sldChg chg="delSp modSp mod">
        <pc:chgData name="Perihan Salah" userId="76e30ab951f6bd55" providerId="LiveId" clId="{CEC805AF-B421-4AE8-9634-BDF210935472}" dt="2025-08-07T17:57:24.272" v="507" actId="14100"/>
        <pc:sldMkLst>
          <pc:docMk/>
          <pc:sldMk cId="598275156" sldId="1202"/>
        </pc:sldMkLst>
        <pc:spChg chg="mod">
          <ac:chgData name="Perihan Salah" userId="76e30ab951f6bd55" providerId="LiveId" clId="{CEC805AF-B421-4AE8-9634-BDF210935472}" dt="2025-08-07T17:57:15.284" v="503" actId="207"/>
          <ac:spMkLst>
            <pc:docMk/>
            <pc:sldMk cId="598275156" sldId="1202"/>
            <ac:spMk id="2" creationId="{15822044-325A-4EDB-9AC9-821A3BA0EDA4}"/>
          </ac:spMkLst>
        </pc:spChg>
        <pc:spChg chg="mod">
          <ac:chgData name="Perihan Salah" userId="76e30ab951f6bd55" providerId="LiveId" clId="{CEC805AF-B421-4AE8-9634-BDF210935472}" dt="2025-08-07T17:57:24.272" v="507" actId="14100"/>
          <ac:spMkLst>
            <pc:docMk/>
            <pc:sldMk cId="598275156" sldId="1202"/>
            <ac:spMk id="9" creationId="{9EA39946-F7F1-41FD-A6BB-E288E4BB4949}"/>
          </ac:spMkLst>
        </pc:spChg>
        <pc:spChg chg="del">
          <ac:chgData name="Perihan Salah" userId="76e30ab951f6bd55" providerId="LiveId" clId="{CEC805AF-B421-4AE8-9634-BDF210935472}" dt="2025-08-07T17:57:17.092" v="504" actId="478"/>
          <ac:spMkLst>
            <pc:docMk/>
            <pc:sldMk cId="598275156" sldId="1202"/>
            <ac:spMk id="18" creationId="{55213C4F-BD9D-8E25-11EF-AFB4BC4C60A6}"/>
          </ac:spMkLst>
        </pc:spChg>
        <pc:spChg chg="del">
          <ac:chgData name="Perihan Salah" userId="76e30ab951f6bd55" providerId="LiveId" clId="{CEC805AF-B421-4AE8-9634-BDF210935472}" dt="2025-08-07T17:57:18.804" v="505" actId="478"/>
          <ac:spMkLst>
            <pc:docMk/>
            <pc:sldMk cId="598275156" sldId="1202"/>
            <ac:spMk id="23" creationId="{52297C4B-84D7-EDC8-F6F6-53F29890AA2A}"/>
          </ac:spMkLst>
        </pc:spChg>
        <pc:spChg chg="del">
          <ac:chgData name="Perihan Salah" userId="76e30ab951f6bd55" providerId="LiveId" clId="{CEC805AF-B421-4AE8-9634-BDF210935472}" dt="2025-08-07T17:57:20.373" v="506" actId="478"/>
          <ac:spMkLst>
            <pc:docMk/>
            <pc:sldMk cId="598275156" sldId="1202"/>
            <ac:spMk id="25" creationId="{FE1BA4EE-2B88-B99F-6A81-884E42CCA968}"/>
          </ac:spMkLst>
        </pc:spChg>
        <pc:picChg chg="del">
          <ac:chgData name="Perihan Salah" userId="76e30ab951f6bd55" providerId="LiveId" clId="{CEC805AF-B421-4AE8-9634-BDF210935472}" dt="2025-08-07T17:57:10.222" v="502" actId="478"/>
          <ac:picMkLst>
            <pc:docMk/>
            <pc:sldMk cId="598275156" sldId="1202"/>
            <ac:picMk id="19" creationId="{16FB3D28-CC86-70C0-7FE6-19D5898DC319}"/>
          </ac:picMkLst>
        </pc:picChg>
      </pc:sldChg>
      <pc:sldMasterChg chg="setBg modSldLayout">
        <pc:chgData name="Perihan Salah" userId="76e30ab951f6bd55" providerId="LiveId" clId="{CEC805AF-B421-4AE8-9634-BDF210935472}" dt="2025-08-07T17:05:12.541" v="2"/>
        <pc:sldMasterMkLst>
          <pc:docMk/>
          <pc:sldMasterMk cId="492988910" sldId="2147483648"/>
        </pc:sldMasterMkLst>
        <pc:sldLayoutChg chg="setBg">
          <pc:chgData name="Perihan Salah" userId="76e30ab951f6bd55" providerId="LiveId" clId="{CEC805AF-B421-4AE8-9634-BDF210935472}" dt="2025-08-07T17:05:12.541" v="2"/>
          <pc:sldLayoutMkLst>
            <pc:docMk/>
            <pc:sldMasterMk cId="492988910" sldId="2147483648"/>
            <pc:sldLayoutMk cId="1413114159" sldId="2147483649"/>
          </pc:sldLayoutMkLst>
        </pc:sldLayoutChg>
        <pc:sldLayoutChg chg="setBg">
          <pc:chgData name="Perihan Salah" userId="76e30ab951f6bd55" providerId="LiveId" clId="{CEC805AF-B421-4AE8-9634-BDF210935472}" dt="2025-08-07T17:05:12.541" v="2"/>
          <pc:sldLayoutMkLst>
            <pc:docMk/>
            <pc:sldMasterMk cId="492988910" sldId="2147483648"/>
            <pc:sldLayoutMk cId="3320473791" sldId="2147483650"/>
          </pc:sldLayoutMkLst>
        </pc:sldLayoutChg>
        <pc:sldLayoutChg chg="setBg">
          <pc:chgData name="Perihan Salah" userId="76e30ab951f6bd55" providerId="LiveId" clId="{CEC805AF-B421-4AE8-9634-BDF210935472}" dt="2025-08-07T17:05:12.541" v="2"/>
          <pc:sldLayoutMkLst>
            <pc:docMk/>
            <pc:sldMasterMk cId="492988910" sldId="2147483648"/>
            <pc:sldLayoutMk cId="3538725266" sldId="2147483651"/>
          </pc:sldLayoutMkLst>
        </pc:sldLayoutChg>
        <pc:sldLayoutChg chg="setBg">
          <pc:chgData name="Perihan Salah" userId="76e30ab951f6bd55" providerId="LiveId" clId="{CEC805AF-B421-4AE8-9634-BDF210935472}" dt="2025-08-07T17:05:12.541" v="2"/>
          <pc:sldLayoutMkLst>
            <pc:docMk/>
            <pc:sldMasterMk cId="492988910" sldId="2147483648"/>
            <pc:sldLayoutMk cId="2196891257" sldId="2147483652"/>
          </pc:sldLayoutMkLst>
        </pc:sldLayoutChg>
        <pc:sldLayoutChg chg="setBg">
          <pc:chgData name="Perihan Salah" userId="76e30ab951f6bd55" providerId="LiveId" clId="{CEC805AF-B421-4AE8-9634-BDF210935472}" dt="2025-08-07T17:05:12.541" v="2"/>
          <pc:sldLayoutMkLst>
            <pc:docMk/>
            <pc:sldMasterMk cId="492988910" sldId="2147483648"/>
            <pc:sldLayoutMk cId="1590701053" sldId="2147483653"/>
          </pc:sldLayoutMkLst>
        </pc:sldLayoutChg>
        <pc:sldLayoutChg chg="setBg">
          <pc:chgData name="Perihan Salah" userId="76e30ab951f6bd55" providerId="LiveId" clId="{CEC805AF-B421-4AE8-9634-BDF210935472}" dt="2025-08-07T17:05:12.541" v="2"/>
          <pc:sldLayoutMkLst>
            <pc:docMk/>
            <pc:sldMasterMk cId="492988910" sldId="2147483648"/>
            <pc:sldLayoutMk cId="459313348" sldId="2147483654"/>
          </pc:sldLayoutMkLst>
        </pc:sldLayoutChg>
        <pc:sldLayoutChg chg="setBg">
          <pc:chgData name="Perihan Salah" userId="76e30ab951f6bd55" providerId="LiveId" clId="{CEC805AF-B421-4AE8-9634-BDF210935472}" dt="2025-08-07T17:05:12.541" v="2"/>
          <pc:sldLayoutMkLst>
            <pc:docMk/>
            <pc:sldMasterMk cId="492988910" sldId="2147483648"/>
            <pc:sldLayoutMk cId="947763121" sldId="2147483655"/>
          </pc:sldLayoutMkLst>
        </pc:sldLayoutChg>
        <pc:sldLayoutChg chg="setBg">
          <pc:chgData name="Perihan Salah" userId="76e30ab951f6bd55" providerId="LiveId" clId="{CEC805AF-B421-4AE8-9634-BDF210935472}" dt="2025-08-07T17:05:12.541" v="2"/>
          <pc:sldLayoutMkLst>
            <pc:docMk/>
            <pc:sldMasterMk cId="492988910" sldId="2147483648"/>
            <pc:sldLayoutMk cId="3895470066" sldId="2147483656"/>
          </pc:sldLayoutMkLst>
        </pc:sldLayoutChg>
        <pc:sldLayoutChg chg="setBg">
          <pc:chgData name="Perihan Salah" userId="76e30ab951f6bd55" providerId="LiveId" clId="{CEC805AF-B421-4AE8-9634-BDF210935472}" dt="2025-08-07T17:05:12.541" v="2"/>
          <pc:sldLayoutMkLst>
            <pc:docMk/>
            <pc:sldMasterMk cId="492988910" sldId="2147483648"/>
            <pc:sldLayoutMk cId="3056692096" sldId="2147483657"/>
          </pc:sldLayoutMkLst>
        </pc:sldLayoutChg>
        <pc:sldLayoutChg chg="setBg">
          <pc:chgData name="Perihan Salah" userId="76e30ab951f6bd55" providerId="LiveId" clId="{CEC805AF-B421-4AE8-9634-BDF210935472}" dt="2025-08-07T17:05:12.541" v="2"/>
          <pc:sldLayoutMkLst>
            <pc:docMk/>
            <pc:sldMasterMk cId="492988910" sldId="2147483648"/>
            <pc:sldLayoutMk cId="334060483" sldId="2147483658"/>
          </pc:sldLayoutMkLst>
        </pc:sldLayoutChg>
        <pc:sldLayoutChg chg="setBg">
          <pc:chgData name="Perihan Salah" userId="76e30ab951f6bd55" providerId="LiveId" clId="{CEC805AF-B421-4AE8-9634-BDF210935472}" dt="2025-08-07T17:05:12.541" v="2"/>
          <pc:sldLayoutMkLst>
            <pc:docMk/>
            <pc:sldMasterMk cId="492988910" sldId="2147483648"/>
            <pc:sldLayoutMk cId="2967789462" sldId="2147483659"/>
          </pc:sldLayoutMkLst>
        </pc:sldLayoutChg>
        <pc:sldLayoutChg chg="setBg">
          <pc:chgData name="Perihan Salah" userId="76e30ab951f6bd55" providerId="LiveId" clId="{CEC805AF-B421-4AE8-9634-BDF210935472}" dt="2025-08-07T17:05:12.541" v="2"/>
          <pc:sldLayoutMkLst>
            <pc:docMk/>
            <pc:sldMasterMk cId="492988910" sldId="2147483648"/>
            <pc:sldLayoutMk cId="3854240609" sldId="2147483660"/>
          </pc:sldLayoutMkLst>
        </pc:sldLayoutChg>
        <pc:sldLayoutChg chg="setBg">
          <pc:chgData name="Perihan Salah" userId="76e30ab951f6bd55" providerId="LiveId" clId="{CEC805AF-B421-4AE8-9634-BDF210935472}" dt="2025-08-07T17:05:12.541" v="2"/>
          <pc:sldLayoutMkLst>
            <pc:docMk/>
            <pc:sldMasterMk cId="492988910" sldId="2147483648"/>
            <pc:sldLayoutMk cId="430188539" sldId="2147483665"/>
          </pc:sldLayoutMkLst>
        </pc:sldLayoutChg>
        <pc:sldLayoutChg chg="setBg">
          <pc:chgData name="Perihan Salah" userId="76e30ab951f6bd55" providerId="LiveId" clId="{CEC805AF-B421-4AE8-9634-BDF210935472}" dt="2025-08-07T17:05:12.541" v="2"/>
          <pc:sldLayoutMkLst>
            <pc:docMk/>
            <pc:sldMasterMk cId="492988910" sldId="2147483648"/>
            <pc:sldLayoutMk cId="1378898049" sldId="2147483666"/>
          </pc:sldLayoutMkLst>
        </pc:sldLayoutChg>
        <pc:sldLayoutChg chg="setBg">
          <pc:chgData name="Perihan Salah" userId="76e30ab951f6bd55" providerId="LiveId" clId="{CEC805AF-B421-4AE8-9634-BDF210935472}" dt="2025-08-07T17:05:12.541" v="2"/>
          <pc:sldLayoutMkLst>
            <pc:docMk/>
            <pc:sldMasterMk cId="492988910" sldId="2147483648"/>
            <pc:sldLayoutMk cId="2905283487" sldId="2147483667"/>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8/7/2025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15</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16</a:t>
            </a:fld>
            <a:endParaRPr lang="en-US"/>
          </a:p>
        </p:txBody>
      </p:sp>
    </p:spTree>
    <p:extLst>
      <p:ext uri="{BB962C8B-B14F-4D97-AF65-F5344CB8AC3E}">
        <p14:creationId xmlns:p14="http://schemas.microsoft.com/office/powerpoint/2010/main" val="40145458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17</a:t>
            </a:fld>
            <a:endParaRPr lang="en-US"/>
          </a:p>
        </p:txBody>
      </p:sp>
    </p:spTree>
    <p:extLst>
      <p:ext uri="{BB962C8B-B14F-4D97-AF65-F5344CB8AC3E}">
        <p14:creationId xmlns:p14="http://schemas.microsoft.com/office/powerpoint/2010/main" val="37502116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27</a:t>
            </a:fld>
            <a:endParaRPr lang="en-US"/>
          </a:p>
        </p:txBody>
      </p:sp>
    </p:spTree>
    <p:extLst>
      <p:ext uri="{BB962C8B-B14F-4D97-AF65-F5344CB8AC3E}">
        <p14:creationId xmlns:p14="http://schemas.microsoft.com/office/powerpoint/2010/main" val="20877166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28</a:t>
            </a:fld>
            <a:endParaRPr lang="en-US"/>
          </a:p>
        </p:txBody>
      </p:sp>
    </p:spTree>
    <p:extLst>
      <p:ext uri="{BB962C8B-B14F-4D97-AF65-F5344CB8AC3E}">
        <p14:creationId xmlns:p14="http://schemas.microsoft.com/office/powerpoint/2010/main" val="3375454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30</a:t>
            </a:fld>
            <a:endParaRPr lang="en-US"/>
          </a:p>
        </p:txBody>
      </p:sp>
    </p:spTree>
    <p:extLst>
      <p:ext uri="{BB962C8B-B14F-4D97-AF65-F5344CB8AC3E}">
        <p14:creationId xmlns:p14="http://schemas.microsoft.com/office/powerpoint/2010/main" val="1804050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8/7/2025</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8/7/2025</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8/7/2025</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8/7/2025</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8/7/2025</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8/7/2025</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8/7/2025</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8/7/2025</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8/7/2025</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8/7/2025</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8/7/2025</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jp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alphaModFix amt="76000"/>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8/7/2025</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5" r:id="rId13"/>
    <p:sldLayoutId id="2147483666" r:id="rId14"/>
    <p:sldLayoutId id="2147483667"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g"/><Relationship Id="rId1" Type="http://schemas.openxmlformats.org/officeDocument/2006/relationships/slideLayout" Target="../slideLayouts/slideLayout14.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2.xml"/><Relationship Id="rId1" Type="http://schemas.openxmlformats.org/officeDocument/2006/relationships/video" Target="https://www.youtube.com/embed/Yqi4lh5r5R4?feature=oembed"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2.xml"/><Relationship Id="rId1" Type="http://schemas.openxmlformats.org/officeDocument/2006/relationships/video" Target="https://www.youtube.com/embed/nkTb93y3ux4?feature=oembed"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slideLayout" Target="../slideLayouts/slideLayout2.xml"/><Relationship Id="rId1" Type="http://schemas.openxmlformats.org/officeDocument/2006/relationships/video" Target="https://www.youtube.com/embed/d2UgLiPPOQ8?feature=oembed"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slideLayout" Target="../slideLayouts/slideLayout2.xml"/><Relationship Id="rId1" Type="http://schemas.openxmlformats.org/officeDocument/2006/relationships/video" Target="https://www.youtube.com/embed/G48Qp9DXvFU"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21.png"/><Relationship Id="rId4" Type="http://schemas.openxmlformats.org/officeDocument/2006/relationships/image" Target="../media/image20.png"/></Relationships>
</file>

<file path=ppt/slides/_rels/slide1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xml"/><Relationship Id="rId1" Type="http://schemas.openxmlformats.org/officeDocument/2006/relationships/slideLayout" Target="../slideLayouts/slideLayout13.xml"/><Relationship Id="rId4" Type="http://schemas.openxmlformats.org/officeDocument/2006/relationships/image" Target="../media/image23.png"/></Relationships>
</file>

<file path=ppt/slides/_rels/slide17.xml.rels><?xml version="1.0" encoding="UTF-8" standalone="yes"?>
<Relationships xmlns="http://schemas.openxmlformats.org/package/2006/relationships"><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notesSlide" Target="../notesSlides/notesSlide4.xml"/><Relationship Id="rId1" Type="http://schemas.openxmlformats.org/officeDocument/2006/relationships/slideLayout" Target="../slideLayouts/slideLayout13.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slideLayout" Target="../slideLayouts/slideLayout2.xml"/><Relationship Id="rId1" Type="http://schemas.openxmlformats.org/officeDocument/2006/relationships/video" Target="https://www.youtube.com/embed/2nlqeaIu1fQ"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slideLayout" Target="../slideLayouts/slideLayout2.xml"/><Relationship Id="rId1" Type="http://schemas.openxmlformats.org/officeDocument/2006/relationships/video" Target="https://www.youtube.com/embed/mkonLxRcr8A?feature=oembed"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slideLayout" Target="../slideLayouts/slideLayout2.xml"/><Relationship Id="rId1" Type="http://schemas.openxmlformats.org/officeDocument/2006/relationships/video" Target="https://www.youtube.com/embed/wu0-MU3iK9o?feature=oembed" TargetMode="Externa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notesSlide" Target="../notesSlides/notesSlide7.xml"/><Relationship Id="rId1" Type="http://schemas.openxmlformats.org/officeDocument/2006/relationships/slideLayout" Target="../slideLayouts/slideLayout13.xml"/><Relationship Id="rId4" Type="http://schemas.openxmlformats.org/officeDocument/2006/relationships/image" Target="../media/image35.png"/></Relationships>
</file>

<file path=ppt/slides/_rels/slide31.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4.jpg"/><Relationship Id="rId1" Type="http://schemas.openxmlformats.org/officeDocument/2006/relationships/slideLayout" Target="../slideLayouts/slideLayout1.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8.xml.rels><?xml version="1.0" encoding="UTF-8" standalone="yes"?>
<Relationships xmlns="http://schemas.openxmlformats.org/package/2006/relationships"><Relationship Id="rId2" Type="http://schemas.openxmlformats.org/officeDocument/2006/relationships/image" Target="../media/image40.jpg"/><Relationship Id="rId1" Type="http://schemas.openxmlformats.org/officeDocument/2006/relationships/slideLayout" Target="../slideLayouts/slideLayout14.xml"/></Relationships>
</file>

<file path=ppt/slides/_rels/slide49.xml.rels><?xml version="1.0" encoding="UTF-8" standalone="yes"?>
<Relationships xmlns="http://schemas.openxmlformats.org/package/2006/relationships"><Relationship Id="rId2" Type="http://schemas.openxmlformats.org/officeDocument/2006/relationships/image" Target="../media/image41.jpg"/><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p:cNvGrpSpPr/>
        <p:nvPr/>
      </p:nvGrpSpPr>
      <p:grpSpPr>
        <a:xfrm>
          <a:off x="0" y="0"/>
          <a:ext cx="0" cy="0"/>
          <a:chOff x="0" y="0"/>
          <a:chExt cx="0" cy="0"/>
        </a:xfrm>
      </p:grpSpPr>
      <p:sp>
        <p:nvSpPr>
          <p:cNvPr id="30" name="TextBox 29">
            <a:extLst>
              <a:ext uri="{FF2B5EF4-FFF2-40B4-BE49-F238E27FC236}">
                <a16:creationId xmlns:a16="http://schemas.microsoft.com/office/drawing/2014/main" id="{1BBD67B8-DB49-942C-018D-7F74C671F260}"/>
              </a:ext>
            </a:extLst>
          </p:cNvPr>
          <p:cNvSpPr txBox="1"/>
          <p:nvPr/>
        </p:nvSpPr>
        <p:spPr>
          <a:xfrm>
            <a:off x="1093966" y="3794255"/>
            <a:ext cx="4886463" cy="461665"/>
          </a:xfrm>
          <a:prstGeom prst="rect">
            <a:avLst/>
          </a:prstGeom>
          <a:noFill/>
        </p:spPr>
        <p:txBody>
          <a:bodyPr wrap="square" rtlCol="0">
            <a:spAutoFit/>
          </a:bodyPr>
          <a:lstStyle/>
          <a:p>
            <a:r>
              <a:rPr lang="en-US" sz="2400" dirty="0">
                <a:solidFill>
                  <a:srgbClr val="2D3956"/>
                </a:solidFill>
                <a:latin typeface="Tajawal Medium" panose="00000600000000000000" pitchFamily="2" charset="-78"/>
                <a:cs typeface="Tajawal Medium" panose="00000600000000000000" pitchFamily="2" charset="-78"/>
              </a:rPr>
              <a:t>Prepared by Dr. Perihan Salah</a:t>
            </a:r>
          </a:p>
        </p:txBody>
      </p:sp>
      <p:sp>
        <p:nvSpPr>
          <p:cNvPr id="31" name="TextBox 30">
            <a:extLst>
              <a:ext uri="{FF2B5EF4-FFF2-40B4-BE49-F238E27FC236}">
                <a16:creationId xmlns:a16="http://schemas.microsoft.com/office/drawing/2014/main" id="{16E4CC76-2D0D-6204-3FBC-B0856D8E8836}"/>
              </a:ext>
            </a:extLst>
          </p:cNvPr>
          <p:cNvSpPr txBox="1"/>
          <p:nvPr/>
        </p:nvSpPr>
        <p:spPr>
          <a:xfrm>
            <a:off x="391987" y="2228671"/>
            <a:ext cx="5468164" cy="1200329"/>
          </a:xfrm>
          <a:prstGeom prst="rect">
            <a:avLst/>
          </a:prstGeom>
          <a:noFill/>
        </p:spPr>
        <p:txBody>
          <a:bodyPr wrap="none" rtlCol="0">
            <a:spAutoFit/>
          </a:bodyPr>
          <a:lstStyle/>
          <a:p>
            <a:pPr algn="ctr"/>
            <a:r>
              <a:rPr lang="en-US" sz="3600" b="1" dirty="0">
                <a:solidFill>
                  <a:srgbClr val="8E5A6D"/>
                </a:solidFill>
                <a:latin typeface="Tajawal Medium" panose="00000600000000000000" pitchFamily="2" charset="-78"/>
                <a:cs typeface="Tajawal Medium" panose="00000600000000000000" pitchFamily="2" charset="-78"/>
              </a:rPr>
              <a:t>The Internet: </a:t>
            </a:r>
          </a:p>
          <a:p>
            <a:pPr algn="ctr"/>
            <a:r>
              <a:rPr lang="en-US" sz="3600" b="1" dirty="0">
                <a:solidFill>
                  <a:srgbClr val="8E5A6D"/>
                </a:solidFill>
                <a:latin typeface="Tajawal Medium" panose="00000600000000000000" pitchFamily="2" charset="-78"/>
                <a:cs typeface="Tajawal Medium" panose="00000600000000000000" pitchFamily="2" charset="-78"/>
              </a:rPr>
              <a:t>Digital and Social Media</a:t>
            </a:r>
          </a:p>
        </p:txBody>
      </p:sp>
      <p:sp>
        <p:nvSpPr>
          <p:cNvPr id="46" name="TextBox 45">
            <a:extLst>
              <a:ext uri="{FF2B5EF4-FFF2-40B4-BE49-F238E27FC236}">
                <a16:creationId xmlns:a16="http://schemas.microsoft.com/office/drawing/2014/main" id="{FA59789B-D841-DB76-25B9-1348B202C2B5}"/>
              </a:ext>
            </a:extLst>
          </p:cNvPr>
          <p:cNvSpPr txBox="1"/>
          <p:nvPr/>
        </p:nvSpPr>
        <p:spPr>
          <a:xfrm>
            <a:off x="2368287" y="4421120"/>
            <a:ext cx="1168910" cy="400110"/>
          </a:xfrm>
          <a:prstGeom prst="rect">
            <a:avLst/>
          </a:prstGeom>
          <a:noFill/>
        </p:spPr>
        <p:txBody>
          <a:bodyPr wrap="none" rtlCol="0">
            <a:spAutoFit/>
          </a:bodyPr>
          <a:lstStyle/>
          <a:p>
            <a:pPr algn="ctr"/>
            <a:r>
              <a:rPr lang="en-US" sz="2000" b="1" dirty="0">
                <a:solidFill>
                  <a:srgbClr val="2D3956"/>
                </a:solidFill>
                <a:latin typeface="Tajawal Medium" panose="00000600000000000000" pitchFamily="2" charset="-78"/>
                <a:cs typeface="Tajawal Medium" panose="00000600000000000000" pitchFamily="2" charset="-78"/>
              </a:rPr>
              <a:t>MKT728</a:t>
            </a:r>
          </a:p>
        </p:txBody>
      </p:sp>
      <p:sp>
        <p:nvSpPr>
          <p:cNvPr id="2" name="Rectangle: Rounded Corners 1">
            <a:extLst>
              <a:ext uri="{FF2B5EF4-FFF2-40B4-BE49-F238E27FC236}">
                <a16:creationId xmlns:a16="http://schemas.microsoft.com/office/drawing/2014/main" id="{5D695756-FD83-01D7-D446-1F47D53B4CCD}"/>
              </a:ext>
            </a:extLst>
          </p:cNvPr>
          <p:cNvSpPr/>
          <p:nvPr/>
        </p:nvSpPr>
        <p:spPr>
          <a:xfrm>
            <a:off x="1851570" y="5998114"/>
            <a:ext cx="749389" cy="304878"/>
          </a:xfrm>
          <a:prstGeom prst="roundRect">
            <a:avLst>
              <a:gd name="adj" fmla="val 0"/>
            </a:avLst>
          </a:prstGeom>
          <a:solidFill>
            <a:srgbClr val="29C7FF"/>
          </a:solidFill>
          <a:ln>
            <a:solidFill>
              <a:srgbClr val="29C7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bg1"/>
                </a:solidFill>
                <a:latin typeface="Tajawal Medium" panose="00000600000000000000" pitchFamily="2" charset="-78"/>
                <a:cs typeface="Tajawal Medium" panose="00000600000000000000" pitchFamily="2" charset="-78"/>
              </a:rPr>
              <a:t>10</a:t>
            </a:r>
          </a:p>
        </p:txBody>
      </p:sp>
    </p:spTree>
    <p:extLst>
      <p:ext uri="{BB962C8B-B14F-4D97-AF65-F5344CB8AC3E}">
        <p14:creationId xmlns:p14="http://schemas.microsoft.com/office/powerpoint/2010/main" val="37749847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76000"/>
            <a:lum/>
          </a:blip>
          <a:srcRect/>
          <a:stretch>
            <a:fillRect/>
          </a:stretch>
        </a:blip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13E91207-061A-4464-8B91-0B53B7A12AEF}"/>
              </a:ext>
            </a:extLst>
          </p:cNvPr>
          <p:cNvSpPr/>
          <p:nvPr/>
        </p:nvSpPr>
        <p:spPr>
          <a:xfrm>
            <a:off x="3789680" y="1981200"/>
            <a:ext cx="8148320" cy="4770537"/>
          </a:xfrm>
          <a:prstGeom prst="rect">
            <a:avLst/>
          </a:prstGeom>
        </p:spPr>
        <p:txBody>
          <a:bodyPr wrap="square">
            <a:spAutoFit/>
          </a:bodyPr>
          <a:lstStyle/>
          <a:p>
            <a:pPr marL="342900" lvl="0" indent="-342900" fontAlgn="base">
              <a:spcBef>
                <a:spcPts val="600"/>
              </a:spcBef>
              <a:spcAft>
                <a:spcPts val="600"/>
              </a:spcAft>
              <a:buClr>
                <a:srgbClr val="C00000"/>
              </a:buClr>
              <a:buFont typeface="Wingdings" panose="05000000000000000000" pitchFamily="2" charset="2"/>
              <a:buChar char="§"/>
            </a:pPr>
            <a:r>
              <a:rPr lang="en-US" altLang="en-US" sz="2400" dirty="0">
                <a:solidFill>
                  <a:prstClr val="black"/>
                </a:solidFill>
                <a:latin typeface="Times New Roman" panose="02020603050405020304" pitchFamily="18" charset="0"/>
                <a:cs typeface="Times New Roman" panose="02020603050405020304" pitchFamily="18" charset="0"/>
              </a:rPr>
              <a:t>To understand the role of the Internet and digital and social media in an IMC program</a:t>
            </a:r>
          </a:p>
          <a:p>
            <a:pPr marL="342900" lvl="0" indent="-342900" fontAlgn="base">
              <a:spcBef>
                <a:spcPts val="600"/>
              </a:spcBef>
              <a:spcAft>
                <a:spcPts val="600"/>
              </a:spcAft>
              <a:buClr>
                <a:srgbClr val="C00000"/>
              </a:buClr>
              <a:buFont typeface="Wingdings" panose="05000000000000000000" pitchFamily="2" charset="2"/>
              <a:buChar char="§"/>
            </a:pPr>
            <a:r>
              <a:rPr lang="en-US" altLang="en-US" sz="2400" dirty="0">
                <a:solidFill>
                  <a:prstClr val="black"/>
                </a:solidFill>
                <a:latin typeface="Times New Roman" panose="02020603050405020304" pitchFamily="18" charset="0"/>
                <a:cs typeface="Times New Roman" panose="02020603050405020304" pitchFamily="18" charset="0"/>
              </a:rPr>
              <a:t>To understand the use of Web 1.0 and Web 2.0 media platforms in the IMC process</a:t>
            </a:r>
          </a:p>
          <a:p>
            <a:pPr marL="342900" lvl="0" indent="-342900" fontAlgn="base">
              <a:spcBef>
                <a:spcPts val="600"/>
              </a:spcBef>
              <a:spcAft>
                <a:spcPts val="600"/>
              </a:spcAft>
              <a:buClr>
                <a:srgbClr val="C00000"/>
              </a:buClr>
              <a:buFont typeface="Wingdings" panose="05000000000000000000" pitchFamily="2" charset="2"/>
              <a:buChar char="§"/>
            </a:pPr>
            <a:r>
              <a:rPr lang="en-US" altLang="en-US" sz="2400" dirty="0">
                <a:solidFill>
                  <a:prstClr val="black"/>
                </a:solidFill>
                <a:latin typeface="Times New Roman" panose="02020603050405020304" pitchFamily="18" charset="0"/>
                <a:cs typeface="Times New Roman" panose="02020603050405020304" pitchFamily="18" charset="0"/>
              </a:rPr>
              <a:t>To understand how to evaluate the effectiveness of communications through the Internet, and digital and social media</a:t>
            </a:r>
          </a:p>
          <a:p>
            <a:pPr marL="342900" lvl="0" indent="-342900" fontAlgn="base">
              <a:spcBef>
                <a:spcPts val="600"/>
              </a:spcBef>
              <a:spcAft>
                <a:spcPts val="600"/>
              </a:spcAft>
              <a:buClr>
                <a:srgbClr val="C00000"/>
              </a:buClr>
              <a:buFont typeface="Wingdings" panose="05000000000000000000" pitchFamily="2" charset="2"/>
              <a:buChar char="§"/>
            </a:pPr>
            <a:r>
              <a:rPr lang="en-US" altLang="en-US" sz="2400" dirty="0">
                <a:solidFill>
                  <a:prstClr val="black"/>
                </a:solidFill>
                <a:latin typeface="Times New Roman" panose="02020603050405020304" pitchFamily="18" charset="0"/>
                <a:cs typeface="Times New Roman" panose="02020603050405020304" pitchFamily="18" charset="0"/>
              </a:rPr>
              <a:t>To know the advantages and disadvantages of the Internet and digital and social media</a:t>
            </a:r>
          </a:p>
          <a:p>
            <a:pPr marL="342900" lvl="0" indent="-342900" fontAlgn="base">
              <a:spcBef>
                <a:spcPts val="600"/>
              </a:spcBef>
              <a:spcAft>
                <a:spcPts val="600"/>
              </a:spcAft>
              <a:buClr>
                <a:srgbClr val="C00000"/>
              </a:buClr>
              <a:buFont typeface="Wingdings" panose="05000000000000000000" pitchFamily="2" charset="2"/>
              <a:buChar char="§"/>
            </a:pPr>
            <a:r>
              <a:rPr lang="en-US" altLang="en-US" sz="2400" dirty="0">
                <a:solidFill>
                  <a:prstClr val="black"/>
                </a:solidFill>
                <a:latin typeface="Times New Roman" panose="02020603050405020304" pitchFamily="18" charset="0"/>
                <a:cs typeface="Times New Roman" panose="02020603050405020304" pitchFamily="18" charset="0"/>
              </a:rPr>
              <a:t>To examine the social and ethical issues associated with the Internet and digital and social media</a:t>
            </a:r>
          </a:p>
        </p:txBody>
      </p:sp>
      <p:sp>
        <p:nvSpPr>
          <p:cNvPr id="4" name="Rectangle: Rounded Corners 3">
            <a:extLst>
              <a:ext uri="{FF2B5EF4-FFF2-40B4-BE49-F238E27FC236}">
                <a16:creationId xmlns:a16="http://schemas.microsoft.com/office/drawing/2014/main" id="{5F8810C8-B008-C0CF-0FAF-B381E816F223}"/>
              </a:ext>
            </a:extLst>
          </p:cNvPr>
          <p:cNvSpPr/>
          <p:nvPr/>
        </p:nvSpPr>
        <p:spPr>
          <a:xfrm>
            <a:off x="4726850" y="1629314"/>
            <a:ext cx="749389" cy="304878"/>
          </a:xfrm>
          <a:prstGeom prst="roundRect">
            <a:avLst>
              <a:gd name="adj" fmla="val 0"/>
            </a:avLst>
          </a:prstGeom>
          <a:solidFill>
            <a:srgbClr val="29C7FF"/>
          </a:solidFill>
          <a:ln>
            <a:solidFill>
              <a:srgbClr val="29C7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bg1"/>
                </a:solidFill>
                <a:latin typeface="Tajawal Medium" panose="00000600000000000000" pitchFamily="2" charset="-78"/>
                <a:cs typeface="Tajawal Medium" panose="00000600000000000000" pitchFamily="2" charset="-78"/>
              </a:rPr>
              <a:t>10</a:t>
            </a:r>
          </a:p>
        </p:txBody>
      </p:sp>
    </p:spTree>
    <p:extLst>
      <p:ext uri="{BB962C8B-B14F-4D97-AF65-F5344CB8AC3E}">
        <p14:creationId xmlns:p14="http://schemas.microsoft.com/office/powerpoint/2010/main" val="42824290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76000"/>
            <a:lum/>
          </a:blip>
          <a:srcRect/>
          <a:stretch>
            <a:fillRect/>
          </a:stretch>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A80F9F-74DB-1D57-04E8-E20E92A09B0A}"/>
              </a:ext>
            </a:extLst>
          </p:cNvPr>
          <p:cNvSpPr txBox="1"/>
          <p:nvPr/>
        </p:nvSpPr>
        <p:spPr>
          <a:xfrm>
            <a:off x="2685278" y="190998"/>
            <a:ext cx="8067883" cy="523220"/>
          </a:xfrm>
          <a:prstGeom prst="rect">
            <a:avLst/>
          </a:prstGeom>
          <a:noFill/>
        </p:spPr>
        <p:txBody>
          <a:bodyPr wrap="square" rtlCol="0">
            <a:spAutoFit/>
          </a:bodyPr>
          <a:lstStyle/>
          <a:p>
            <a:r>
              <a:rPr lang="en-US" sz="2800" b="1" dirty="0">
                <a:solidFill>
                  <a:srgbClr val="00B0F0"/>
                </a:solidFill>
                <a:latin typeface="Tajawal Medium" panose="00000600000000000000" pitchFamily="2" charset="-78"/>
                <a:cs typeface="Tajawal Medium" panose="00000600000000000000" pitchFamily="2" charset="-78"/>
              </a:rPr>
              <a:t>The Growth of the Internet </a:t>
            </a:r>
          </a:p>
        </p:txBody>
      </p:sp>
      <p:sp>
        <p:nvSpPr>
          <p:cNvPr id="14" name="Freeform 2">
            <a:extLst>
              <a:ext uri="{FF2B5EF4-FFF2-40B4-BE49-F238E27FC236}">
                <a16:creationId xmlns:a16="http://schemas.microsoft.com/office/drawing/2014/main" id="{A0A82F0F-72CC-4A9F-95FB-09D0A788DCD6}"/>
              </a:ext>
            </a:extLst>
          </p:cNvPr>
          <p:cNvSpPr/>
          <p:nvPr/>
        </p:nvSpPr>
        <p:spPr>
          <a:xfrm>
            <a:off x="385187" y="1157124"/>
            <a:ext cx="9963040" cy="4756942"/>
          </a:xfrm>
          <a:custGeom>
            <a:avLst/>
            <a:gdLst>
              <a:gd name="connsiteX0" fmla="*/ 0 w 8153400"/>
              <a:gd name="connsiteY0" fmla="*/ 297868 h 1787175"/>
              <a:gd name="connsiteX1" fmla="*/ 297868 w 8153400"/>
              <a:gd name="connsiteY1" fmla="*/ 0 h 1787175"/>
              <a:gd name="connsiteX2" fmla="*/ 7855532 w 8153400"/>
              <a:gd name="connsiteY2" fmla="*/ 0 h 1787175"/>
              <a:gd name="connsiteX3" fmla="*/ 8153400 w 8153400"/>
              <a:gd name="connsiteY3" fmla="*/ 297868 h 1787175"/>
              <a:gd name="connsiteX4" fmla="*/ 8153400 w 8153400"/>
              <a:gd name="connsiteY4" fmla="*/ 1489307 h 1787175"/>
              <a:gd name="connsiteX5" fmla="*/ 7855532 w 8153400"/>
              <a:gd name="connsiteY5" fmla="*/ 1787175 h 1787175"/>
              <a:gd name="connsiteX6" fmla="*/ 297868 w 8153400"/>
              <a:gd name="connsiteY6" fmla="*/ 1787175 h 1787175"/>
              <a:gd name="connsiteX7" fmla="*/ 0 w 8153400"/>
              <a:gd name="connsiteY7" fmla="*/ 1489307 h 1787175"/>
              <a:gd name="connsiteX8" fmla="*/ 0 w 8153400"/>
              <a:gd name="connsiteY8" fmla="*/ 297868 h 1787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153400" h="1787175">
                <a:moveTo>
                  <a:pt x="0" y="297868"/>
                </a:moveTo>
                <a:cubicBezTo>
                  <a:pt x="0" y="133360"/>
                  <a:pt x="133360" y="0"/>
                  <a:pt x="297868" y="0"/>
                </a:cubicBezTo>
                <a:lnTo>
                  <a:pt x="7855532" y="0"/>
                </a:lnTo>
                <a:cubicBezTo>
                  <a:pt x="8020040" y="0"/>
                  <a:pt x="8153400" y="133360"/>
                  <a:pt x="8153400" y="297868"/>
                </a:cubicBezTo>
                <a:lnTo>
                  <a:pt x="8153400" y="1489307"/>
                </a:lnTo>
                <a:cubicBezTo>
                  <a:pt x="8153400" y="1653815"/>
                  <a:pt x="8020040" y="1787175"/>
                  <a:pt x="7855532" y="1787175"/>
                </a:cubicBezTo>
                <a:lnTo>
                  <a:pt x="297868" y="1787175"/>
                </a:lnTo>
                <a:cubicBezTo>
                  <a:pt x="133360" y="1787175"/>
                  <a:pt x="0" y="1653815"/>
                  <a:pt x="0" y="1489307"/>
                </a:cubicBezTo>
                <a:lnTo>
                  <a:pt x="0" y="297868"/>
                </a:lnTo>
                <a:close/>
              </a:path>
            </a:pathLst>
          </a:custGeom>
          <a:solidFill>
            <a:schemeClr val="bg1"/>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lIns="209163" tIns="209163" rIns="209163" bIns="209163" spcCol="1270" anchor="ctr"/>
          <a:lstStyle/>
          <a:p>
            <a:pPr lvl="0" defTabSz="457200">
              <a:spcBef>
                <a:spcPct val="20000"/>
              </a:spcBef>
              <a:spcAft>
                <a:spcPts val="800"/>
              </a:spcAft>
            </a:pPr>
            <a:r>
              <a:rPr lang="en-US" altLang="en-US" sz="2400" b="1" dirty="0">
                <a:solidFill>
                  <a:prstClr val="black"/>
                </a:solidFill>
              </a:rPr>
              <a:t>Why the Rapid Adoption of the Internet? (The reasons)</a:t>
            </a:r>
          </a:p>
          <a:p>
            <a:pPr marL="742950" lvl="1" indent="-285750" defTabSz="457200">
              <a:spcBef>
                <a:spcPct val="20000"/>
              </a:spcBef>
              <a:spcAft>
                <a:spcPts val="800"/>
              </a:spcAft>
              <a:buFont typeface="Arial"/>
              <a:buChar char="–"/>
            </a:pPr>
            <a:r>
              <a:rPr lang="en-US" altLang="en-US" sz="2000" dirty="0">
                <a:solidFill>
                  <a:prstClr val="black"/>
                </a:solidFill>
              </a:rPr>
              <a:t>Consumers’ increased desire for easily obtainable information(24/7 on mobile)</a:t>
            </a:r>
          </a:p>
          <a:p>
            <a:pPr marL="742950" lvl="1" indent="-285750" defTabSz="457200">
              <a:spcBef>
                <a:spcPct val="20000"/>
              </a:spcBef>
              <a:spcAft>
                <a:spcPts val="800"/>
              </a:spcAft>
              <a:buFont typeface="Arial"/>
              <a:buChar char="–"/>
            </a:pPr>
            <a:r>
              <a:rPr lang="en-US" altLang="en-US" sz="2000" dirty="0">
                <a:solidFill>
                  <a:prstClr val="black"/>
                </a:solidFill>
              </a:rPr>
              <a:t>The speed and convenience of obtaining information </a:t>
            </a:r>
            <a:r>
              <a:rPr lang="en-US" altLang="en-US" sz="2000" i="1" dirty="0">
                <a:solidFill>
                  <a:prstClr val="black"/>
                </a:solidFill>
              </a:rPr>
              <a:t>(quick &amp; anytime)</a:t>
            </a:r>
            <a:endParaRPr lang="en-US" altLang="en-US" sz="2000" dirty="0">
              <a:solidFill>
                <a:prstClr val="black"/>
              </a:solidFill>
            </a:endParaRPr>
          </a:p>
          <a:p>
            <a:pPr marL="742950" lvl="1" indent="-285750" defTabSz="457200">
              <a:spcBef>
                <a:spcPct val="20000"/>
              </a:spcBef>
              <a:spcAft>
                <a:spcPts val="800"/>
              </a:spcAft>
              <a:buFont typeface="Arial"/>
              <a:buChar char="–"/>
            </a:pPr>
            <a:r>
              <a:rPr lang="en-US" altLang="en-US" sz="2000" dirty="0">
                <a:solidFill>
                  <a:schemeClr val="tx1"/>
                </a:solidFill>
              </a:rPr>
              <a:t>Ability to control the flow of information being received. i.e. </a:t>
            </a:r>
            <a:r>
              <a:rPr lang="en-US" altLang="en-US" sz="2000" dirty="0">
                <a:solidFill>
                  <a:schemeClr val="tx1"/>
                </a:solidFill>
                <a:cs typeface="Times New Roman" panose="02020603050405020304" pitchFamily="18" charset="0"/>
              </a:rPr>
              <a:t>The ability to control what and how much is received</a:t>
            </a:r>
            <a:r>
              <a:rPr lang="en-US" altLang="en-US" sz="2000" dirty="0">
                <a:solidFill>
                  <a:prstClr val="black"/>
                </a:solidFill>
              </a:rPr>
              <a:t> </a:t>
            </a:r>
            <a:r>
              <a:rPr lang="en-US" altLang="en-US" sz="2000" i="1" dirty="0">
                <a:solidFill>
                  <a:prstClr val="black"/>
                </a:solidFill>
              </a:rPr>
              <a:t>(like, dislike, follow, unfollow, block, mute)</a:t>
            </a:r>
            <a:endParaRPr lang="en-US" altLang="en-US" sz="2000" dirty="0">
              <a:solidFill>
                <a:prstClr val="black"/>
              </a:solidFill>
            </a:endParaRPr>
          </a:p>
          <a:p>
            <a:pPr marL="742950" lvl="1" indent="-285750" defTabSz="457200">
              <a:spcBef>
                <a:spcPct val="20000"/>
              </a:spcBef>
              <a:spcAft>
                <a:spcPts val="800"/>
              </a:spcAft>
              <a:buFont typeface="Arial"/>
              <a:buChar char="–"/>
            </a:pPr>
            <a:r>
              <a:rPr lang="en-US" altLang="en-US" sz="2000" dirty="0">
                <a:solidFill>
                  <a:prstClr val="black"/>
                </a:solidFill>
              </a:rPr>
              <a:t>Ability to conduct e-commerce</a:t>
            </a:r>
            <a:r>
              <a:rPr lang="en-US" altLang="en-US" sz="2000" i="1" dirty="0">
                <a:solidFill>
                  <a:prstClr val="black"/>
                </a:solidFill>
              </a:rPr>
              <a:t> (Affiliate mktg)</a:t>
            </a:r>
            <a:endParaRPr lang="en-US" altLang="en-US" sz="2000" dirty="0">
              <a:solidFill>
                <a:prstClr val="black"/>
              </a:solidFill>
            </a:endParaRPr>
          </a:p>
          <a:p>
            <a:pPr marL="1143000" lvl="2" indent="-228600" defTabSz="457200">
              <a:spcBef>
                <a:spcPct val="20000"/>
              </a:spcBef>
              <a:spcAft>
                <a:spcPts val="800"/>
              </a:spcAft>
              <a:buFont typeface="Arial"/>
              <a:buChar char="•"/>
            </a:pPr>
            <a:r>
              <a:rPr lang="en-US" altLang="en-US" b="1" dirty="0">
                <a:solidFill>
                  <a:prstClr val="black"/>
                </a:solidFill>
              </a:rPr>
              <a:t>E-commerce</a:t>
            </a:r>
            <a:r>
              <a:rPr lang="en-US" altLang="en-US" dirty="0">
                <a:solidFill>
                  <a:prstClr val="black"/>
                </a:solidFill>
              </a:rPr>
              <a:t>: Direct selling of goods and services on the internet</a:t>
            </a:r>
          </a:p>
          <a:p>
            <a:pPr marL="742950" lvl="1" indent="-285750" defTabSz="457200">
              <a:spcBef>
                <a:spcPct val="20000"/>
              </a:spcBef>
              <a:spcAft>
                <a:spcPts val="800"/>
              </a:spcAft>
              <a:buFont typeface="Arial"/>
              <a:buChar char="–"/>
            </a:pPr>
            <a:r>
              <a:rPr lang="en-US" altLang="en-US" sz="2000" dirty="0">
                <a:solidFill>
                  <a:prstClr val="black"/>
                </a:solidFill>
              </a:rPr>
              <a:t>Ability to target customers effectively</a:t>
            </a:r>
          </a:p>
          <a:p>
            <a:pPr marL="742950" lvl="1" indent="-285750" defTabSz="457200">
              <a:spcBef>
                <a:spcPct val="20000"/>
              </a:spcBef>
              <a:spcAft>
                <a:spcPts val="800"/>
              </a:spcAft>
              <a:buFont typeface="Arial"/>
              <a:buChar char="–"/>
            </a:pPr>
            <a:r>
              <a:rPr lang="en-US" altLang="en-US" sz="2000" dirty="0">
                <a:solidFill>
                  <a:prstClr val="black"/>
                </a:solidFill>
              </a:rPr>
              <a:t>The increased attention for accountability on the part of businesses</a:t>
            </a:r>
          </a:p>
          <a:p>
            <a:pPr marL="742950" lvl="1" indent="-285750" defTabSz="457200">
              <a:spcBef>
                <a:spcPct val="20000"/>
              </a:spcBef>
              <a:spcAft>
                <a:spcPts val="800"/>
              </a:spcAft>
              <a:buFont typeface="Arial"/>
              <a:buChar char="–"/>
            </a:pPr>
            <a:r>
              <a:rPr lang="en-US" altLang="en-US" sz="2000" i="1" dirty="0">
                <a:solidFill>
                  <a:prstClr val="black"/>
                </a:solidFill>
              </a:rPr>
              <a:t>(can measure the revenues)</a:t>
            </a:r>
            <a:endParaRPr lang="en-US" altLang="en-US" sz="2000" dirty="0">
              <a:solidFill>
                <a:prstClr val="black"/>
              </a:solidFill>
            </a:endParaRPr>
          </a:p>
        </p:txBody>
      </p:sp>
      <p:pic>
        <p:nvPicPr>
          <p:cNvPr id="17" name="Picture 16">
            <a:extLst>
              <a:ext uri="{FF2B5EF4-FFF2-40B4-BE49-F238E27FC236}">
                <a16:creationId xmlns:a16="http://schemas.microsoft.com/office/drawing/2014/main" id="{CD8C9835-1976-4B65-B07F-0CE425036FF0}"/>
              </a:ext>
            </a:extLst>
          </p:cNvPr>
          <p:cNvPicPr>
            <a:picLocks noChangeAspect="1"/>
          </p:cNvPicPr>
          <p:nvPr/>
        </p:nvPicPr>
        <p:blipFill>
          <a:blip r:embed="rId3"/>
          <a:stretch>
            <a:fillRect/>
          </a:stretch>
        </p:blipFill>
        <p:spPr>
          <a:xfrm>
            <a:off x="9964641" y="2059501"/>
            <a:ext cx="1980479" cy="4414982"/>
          </a:xfrm>
          <a:prstGeom prst="rect">
            <a:avLst/>
          </a:prstGeom>
        </p:spPr>
      </p:pic>
      <p:pic>
        <p:nvPicPr>
          <p:cNvPr id="18" name="Picture 17">
            <a:extLst>
              <a:ext uri="{FF2B5EF4-FFF2-40B4-BE49-F238E27FC236}">
                <a16:creationId xmlns:a16="http://schemas.microsoft.com/office/drawing/2014/main" id="{E04BCEA0-0E5C-41F1-9723-35177E980915}"/>
              </a:ext>
            </a:extLst>
          </p:cNvPr>
          <p:cNvPicPr>
            <a:picLocks noChangeAspect="1"/>
          </p:cNvPicPr>
          <p:nvPr/>
        </p:nvPicPr>
        <p:blipFill>
          <a:blip r:embed="rId4"/>
          <a:stretch>
            <a:fillRect/>
          </a:stretch>
        </p:blipFill>
        <p:spPr>
          <a:xfrm>
            <a:off x="10725192" y="1094502"/>
            <a:ext cx="842963" cy="842963"/>
          </a:xfrm>
          <a:prstGeom prst="rect">
            <a:avLst/>
          </a:prstGeom>
        </p:spPr>
      </p:pic>
      <p:pic>
        <p:nvPicPr>
          <p:cNvPr id="19" name="Picture 18">
            <a:extLst>
              <a:ext uri="{FF2B5EF4-FFF2-40B4-BE49-F238E27FC236}">
                <a16:creationId xmlns:a16="http://schemas.microsoft.com/office/drawing/2014/main" id="{19C44FEA-57CF-44DE-8C7F-C20ED4401372}"/>
              </a:ext>
            </a:extLst>
          </p:cNvPr>
          <p:cNvPicPr>
            <a:picLocks noChangeAspect="1"/>
          </p:cNvPicPr>
          <p:nvPr/>
        </p:nvPicPr>
        <p:blipFill rotWithShape="1">
          <a:blip r:embed="rId5"/>
          <a:srcRect l="26774" t="25461" r="26774" b="31897"/>
          <a:stretch/>
        </p:blipFill>
        <p:spPr>
          <a:xfrm>
            <a:off x="8430104" y="4613992"/>
            <a:ext cx="1371600" cy="662051"/>
          </a:xfrm>
          <a:prstGeom prst="rect">
            <a:avLst/>
          </a:prstGeom>
        </p:spPr>
      </p:pic>
      <p:pic>
        <p:nvPicPr>
          <p:cNvPr id="20" name="Picture 19">
            <a:extLst>
              <a:ext uri="{FF2B5EF4-FFF2-40B4-BE49-F238E27FC236}">
                <a16:creationId xmlns:a16="http://schemas.microsoft.com/office/drawing/2014/main" id="{F50184A4-5716-46FE-B2B3-93F1F607AE7A}"/>
              </a:ext>
            </a:extLst>
          </p:cNvPr>
          <p:cNvPicPr>
            <a:picLocks noChangeAspect="1"/>
          </p:cNvPicPr>
          <p:nvPr/>
        </p:nvPicPr>
        <p:blipFill>
          <a:blip r:embed="rId6"/>
          <a:stretch>
            <a:fillRect/>
          </a:stretch>
        </p:blipFill>
        <p:spPr>
          <a:xfrm>
            <a:off x="8842622" y="5718949"/>
            <a:ext cx="1171601" cy="877570"/>
          </a:xfrm>
          <a:prstGeom prst="rect">
            <a:avLst/>
          </a:prstGeom>
        </p:spPr>
      </p:pic>
    </p:spTree>
    <p:extLst>
      <p:ext uri="{BB962C8B-B14F-4D97-AF65-F5344CB8AC3E}">
        <p14:creationId xmlns:p14="http://schemas.microsoft.com/office/powerpoint/2010/main" val="99971726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ipe(left)">
                                      <p:cBhvr>
                                        <p:cTn id="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A80F9F-74DB-1D57-04E8-E20E92A09B0A}"/>
              </a:ext>
            </a:extLst>
          </p:cNvPr>
          <p:cNvSpPr txBox="1"/>
          <p:nvPr/>
        </p:nvSpPr>
        <p:spPr>
          <a:xfrm>
            <a:off x="2732113" y="190488"/>
            <a:ext cx="7181499" cy="523220"/>
          </a:xfrm>
          <a:prstGeom prst="rect">
            <a:avLst/>
          </a:prstGeom>
          <a:noFill/>
        </p:spPr>
        <p:txBody>
          <a:bodyPr wrap="square" rtlCol="0">
            <a:spAutoFit/>
          </a:bodyPr>
          <a:lstStyle/>
          <a:p>
            <a:r>
              <a:rPr lang="en-US" sz="2800" b="1" dirty="0">
                <a:solidFill>
                  <a:srgbClr val="00B0F0"/>
                </a:solidFill>
                <a:latin typeface="Tajawal Medium" panose="00000600000000000000" pitchFamily="2" charset="-78"/>
                <a:cs typeface="Tajawal Medium" panose="00000600000000000000" pitchFamily="2" charset="-78"/>
              </a:rPr>
              <a:t>Web Objectives</a:t>
            </a: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5" name="Freeform 13">
            <a:extLst>
              <a:ext uri="{FF2B5EF4-FFF2-40B4-BE49-F238E27FC236}">
                <a16:creationId xmlns:a16="http://schemas.microsoft.com/office/drawing/2014/main" id="{BCDF6CB5-F34C-4143-8E5F-B28107D890CE}"/>
              </a:ext>
            </a:extLst>
          </p:cNvPr>
          <p:cNvSpPr/>
          <p:nvPr/>
        </p:nvSpPr>
        <p:spPr>
          <a:xfrm>
            <a:off x="2301725" y="1636602"/>
            <a:ext cx="2436813" cy="1462087"/>
          </a:xfrm>
          <a:custGeom>
            <a:avLst/>
            <a:gdLst>
              <a:gd name="connsiteX0" fmla="*/ 0 w 2436688"/>
              <a:gd name="connsiteY0" fmla="*/ 0 h 1462013"/>
              <a:gd name="connsiteX1" fmla="*/ 2436688 w 2436688"/>
              <a:gd name="connsiteY1" fmla="*/ 0 h 1462013"/>
              <a:gd name="connsiteX2" fmla="*/ 2436688 w 2436688"/>
              <a:gd name="connsiteY2" fmla="*/ 1462013 h 1462013"/>
              <a:gd name="connsiteX3" fmla="*/ 0 w 2436688"/>
              <a:gd name="connsiteY3" fmla="*/ 1462013 h 1462013"/>
              <a:gd name="connsiteX4" fmla="*/ 0 w 2436688"/>
              <a:gd name="connsiteY4" fmla="*/ 0 h 14620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36688" h="1462013">
                <a:moveTo>
                  <a:pt x="0" y="0"/>
                </a:moveTo>
                <a:lnTo>
                  <a:pt x="2436688" y="0"/>
                </a:lnTo>
                <a:lnTo>
                  <a:pt x="2436688" y="1462013"/>
                </a:lnTo>
                <a:lnTo>
                  <a:pt x="0" y="1462013"/>
                </a:lnTo>
                <a:lnTo>
                  <a:pt x="0" y="0"/>
                </a:lnTo>
                <a:close/>
              </a:path>
            </a:pathLst>
          </a:custGeom>
          <a:solidFill>
            <a:schemeClr val="accent5">
              <a:lumMod val="75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lIns="118110" tIns="118110" rIns="118110" bIns="118110" spcCol="1270" anchor="ctr"/>
          <a:lstStyle/>
          <a:p>
            <a:pPr algn="ctr" defTabSz="1377950" eaLnBrk="1" fontAlgn="auto" hangingPunct="1">
              <a:lnSpc>
                <a:spcPct val="90000"/>
              </a:lnSpc>
              <a:spcAft>
                <a:spcPct val="35000"/>
              </a:spcAft>
              <a:defRPr/>
            </a:pPr>
            <a:r>
              <a:rPr lang="en-US" sz="3100" dirty="0"/>
              <a:t>Create awareness</a:t>
            </a:r>
          </a:p>
        </p:txBody>
      </p:sp>
      <p:sp>
        <p:nvSpPr>
          <p:cNvPr id="16" name="Freeform 14">
            <a:extLst>
              <a:ext uri="{FF2B5EF4-FFF2-40B4-BE49-F238E27FC236}">
                <a16:creationId xmlns:a16="http://schemas.microsoft.com/office/drawing/2014/main" id="{94C3B0E6-3609-4B72-9415-1118DC427F4B}"/>
              </a:ext>
            </a:extLst>
          </p:cNvPr>
          <p:cNvSpPr/>
          <p:nvPr/>
        </p:nvSpPr>
        <p:spPr>
          <a:xfrm>
            <a:off x="4983013" y="1636602"/>
            <a:ext cx="2435225" cy="1462087"/>
          </a:xfrm>
          <a:custGeom>
            <a:avLst/>
            <a:gdLst>
              <a:gd name="connsiteX0" fmla="*/ 0 w 2436688"/>
              <a:gd name="connsiteY0" fmla="*/ 0 h 1462013"/>
              <a:gd name="connsiteX1" fmla="*/ 2436688 w 2436688"/>
              <a:gd name="connsiteY1" fmla="*/ 0 h 1462013"/>
              <a:gd name="connsiteX2" fmla="*/ 2436688 w 2436688"/>
              <a:gd name="connsiteY2" fmla="*/ 1462013 h 1462013"/>
              <a:gd name="connsiteX3" fmla="*/ 0 w 2436688"/>
              <a:gd name="connsiteY3" fmla="*/ 1462013 h 1462013"/>
              <a:gd name="connsiteX4" fmla="*/ 0 w 2436688"/>
              <a:gd name="connsiteY4" fmla="*/ 0 h 14620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36688" h="1462013">
                <a:moveTo>
                  <a:pt x="0" y="0"/>
                </a:moveTo>
                <a:lnTo>
                  <a:pt x="2436688" y="0"/>
                </a:lnTo>
                <a:lnTo>
                  <a:pt x="2436688" y="1462013"/>
                </a:lnTo>
                <a:lnTo>
                  <a:pt x="0" y="1462013"/>
                </a:lnTo>
                <a:lnTo>
                  <a:pt x="0" y="0"/>
                </a:lnTo>
                <a:close/>
              </a:path>
            </a:pathLst>
          </a:custGeom>
          <a:solidFill>
            <a:schemeClr val="accent5">
              <a:lumMod val="75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lIns="118110" tIns="118110" rIns="118110" bIns="118110" spcCol="1270" anchor="ctr"/>
          <a:lstStyle/>
          <a:p>
            <a:pPr algn="ctr" defTabSz="1377950" eaLnBrk="1" fontAlgn="auto" hangingPunct="1">
              <a:lnSpc>
                <a:spcPct val="90000"/>
              </a:lnSpc>
              <a:spcAft>
                <a:spcPct val="35000"/>
              </a:spcAft>
              <a:defRPr/>
            </a:pPr>
            <a:r>
              <a:rPr lang="en-US" sz="3100" dirty="0"/>
              <a:t>Generate interest</a:t>
            </a:r>
          </a:p>
        </p:txBody>
      </p:sp>
      <p:sp>
        <p:nvSpPr>
          <p:cNvPr id="17" name="Freeform 15">
            <a:extLst>
              <a:ext uri="{FF2B5EF4-FFF2-40B4-BE49-F238E27FC236}">
                <a16:creationId xmlns:a16="http://schemas.microsoft.com/office/drawing/2014/main" id="{F5531134-2AFB-4F8C-AD19-E505BBFCA4FA}"/>
              </a:ext>
            </a:extLst>
          </p:cNvPr>
          <p:cNvSpPr/>
          <p:nvPr/>
        </p:nvSpPr>
        <p:spPr>
          <a:xfrm>
            <a:off x="7662713" y="1636602"/>
            <a:ext cx="2436812" cy="1462087"/>
          </a:xfrm>
          <a:custGeom>
            <a:avLst/>
            <a:gdLst>
              <a:gd name="connsiteX0" fmla="*/ 0 w 2436688"/>
              <a:gd name="connsiteY0" fmla="*/ 0 h 1462013"/>
              <a:gd name="connsiteX1" fmla="*/ 2436688 w 2436688"/>
              <a:gd name="connsiteY1" fmla="*/ 0 h 1462013"/>
              <a:gd name="connsiteX2" fmla="*/ 2436688 w 2436688"/>
              <a:gd name="connsiteY2" fmla="*/ 1462013 h 1462013"/>
              <a:gd name="connsiteX3" fmla="*/ 0 w 2436688"/>
              <a:gd name="connsiteY3" fmla="*/ 1462013 h 1462013"/>
              <a:gd name="connsiteX4" fmla="*/ 0 w 2436688"/>
              <a:gd name="connsiteY4" fmla="*/ 0 h 14620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36688" h="1462013">
                <a:moveTo>
                  <a:pt x="0" y="0"/>
                </a:moveTo>
                <a:lnTo>
                  <a:pt x="2436688" y="0"/>
                </a:lnTo>
                <a:lnTo>
                  <a:pt x="2436688" y="1462013"/>
                </a:lnTo>
                <a:lnTo>
                  <a:pt x="0" y="1462013"/>
                </a:lnTo>
                <a:lnTo>
                  <a:pt x="0" y="0"/>
                </a:lnTo>
                <a:close/>
              </a:path>
            </a:pathLst>
          </a:custGeom>
          <a:solidFill>
            <a:schemeClr val="accent5">
              <a:lumMod val="75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lIns="118110" tIns="118110" rIns="118110" bIns="118110" spcCol="1270" anchor="ctr"/>
          <a:lstStyle/>
          <a:p>
            <a:pPr algn="ctr" defTabSz="1377950" eaLnBrk="1" fontAlgn="auto" hangingPunct="1">
              <a:lnSpc>
                <a:spcPct val="90000"/>
              </a:lnSpc>
              <a:spcAft>
                <a:spcPct val="35000"/>
              </a:spcAft>
              <a:defRPr/>
            </a:pPr>
            <a:r>
              <a:rPr lang="en-US" sz="3100" dirty="0"/>
              <a:t>Disseminate information</a:t>
            </a:r>
          </a:p>
        </p:txBody>
      </p:sp>
      <p:sp>
        <p:nvSpPr>
          <p:cNvPr id="18" name="Freeform 16">
            <a:extLst>
              <a:ext uri="{FF2B5EF4-FFF2-40B4-BE49-F238E27FC236}">
                <a16:creationId xmlns:a16="http://schemas.microsoft.com/office/drawing/2014/main" id="{CBA074CD-F3B8-45B7-93D6-6D6CCEBCA577}"/>
              </a:ext>
            </a:extLst>
          </p:cNvPr>
          <p:cNvSpPr/>
          <p:nvPr/>
        </p:nvSpPr>
        <p:spPr>
          <a:xfrm>
            <a:off x="2301725" y="3343164"/>
            <a:ext cx="2436813" cy="1460500"/>
          </a:xfrm>
          <a:custGeom>
            <a:avLst/>
            <a:gdLst>
              <a:gd name="connsiteX0" fmla="*/ 0 w 2436688"/>
              <a:gd name="connsiteY0" fmla="*/ 0 h 1462013"/>
              <a:gd name="connsiteX1" fmla="*/ 2436688 w 2436688"/>
              <a:gd name="connsiteY1" fmla="*/ 0 h 1462013"/>
              <a:gd name="connsiteX2" fmla="*/ 2436688 w 2436688"/>
              <a:gd name="connsiteY2" fmla="*/ 1462013 h 1462013"/>
              <a:gd name="connsiteX3" fmla="*/ 0 w 2436688"/>
              <a:gd name="connsiteY3" fmla="*/ 1462013 h 1462013"/>
              <a:gd name="connsiteX4" fmla="*/ 0 w 2436688"/>
              <a:gd name="connsiteY4" fmla="*/ 0 h 14620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36688" h="1462013">
                <a:moveTo>
                  <a:pt x="0" y="0"/>
                </a:moveTo>
                <a:lnTo>
                  <a:pt x="2436688" y="0"/>
                </a:lnTo>
                <a:lnTo>
                  <a:pt x="2436688" y="1462013"/>
                </a:lnTo>
                <a:lnTo>
                  <a:pt x="0" y="1462013"/>
                </a:lnTo>
                <a:lnTo>
                  <a:pt x="0" y="0"/>
                </a:lnTo>
                <a:close/>
              </a:path>
            </a:pathLst>
          </a:custGeom>
          <a:solidFill>
            <a:schemeClr val="accent5">
              <a:lumMod val="75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lIns="118110" tIns="118110" rIns="118110" bIns="118110" spcCol="1270" anchor="ctr"/>
          <a:lstStyle/>
          <a:p>
            <a:pPr algn="ctr" defTabSz="1377950" eaLnBrk="1" fontAlgn="auto" hangingPunct="1">
              <a:lnSpc>
                <a:spcPct val="90000"/>
              </a:lnSpc>
              <a:spcAft>
                <a:spcPct val="35000"/>
              </a:spcAft>
              <a:defRPr/>
            </a:pPr>
            <a:r>
              <a:rPr lang="en-US" sz="3100" dirty="0"/>
              <a:t>Create an image</a:t>
            </a:r>
          </a:p>
        </p:txBody>
      </p:sp>
      <p:sp>
        <p:nvSpPr>
          <p:cNvPr id="19" name="Freeform 17">
            <a:extLst>
              <a:ext uri="{FF2B5EF4-FFF2-40B4-BE49-F238E27FC236}">
                <a16:creationId xmlns:a16="http://schemas.microsoft.com/office/drawing/2014/main" id="{62DA082A-70EA-402E-8E99-5BE73FEAC28F}"/>
              </a:ext>
            </a:extLst>
          </p:cNvPr>
          <p:cNvSpPr/>
          <p:nvPr/>
        </p:nvSpPr>
        <p:spPr>
          <a:xfrm>
            <a:off x="4983013" y="3343164"/>
            <a:ext cx="2435225" cy="1460500"/>
          </a:xfrm>
          <a:custGeom>
            <a:avLst/>
            <a:gdLst>
              <a:gd name="connsiteX0" fmla="*/ 0 w 2436688"/>
              <a:gd name="connsiteY0" fmla="*/ 0 h 1462013"/>
              <a:gd name="connsiteX1" fmla="*/ 2436688 w 2436688"/>
              <a:gd name="connsiteY1" fmla="*/ 0 h 1462013"/>
              <a:gd name="connsiteX2" fmla="*/ 2436688 w 2436688"/>
              <a:gd name="connsiteY2" fmla="*/ 1462013 h 1462013"/>
              <a:gd name="connsiteX3" fmla="*/ 0 w 2436688"/>
              <a:gd name="connsiteY3" fmla="*/ 1462013 h 1462013"/>
              <a:gd name="connsiteX4" fmla="*/ 0 w 2436688"/>
              <a:gd name="connsiteY4" fmla="*/ 0 h 14620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36688" h="1462013">
                <a:moveTo>
                  <a:pt x="0" y="0"/>
                </a:moveTo>
                <a:lnTo>
                  <a:pt x="2436688" y="0"/>
                </a:lnTo>
                <a:lnTo>
                  <a:pt x="2436688" y="1462013"/>
                </a:lnTo>
                <a:lnTo>
                  <a:pt x="0" y="1462013"/>
                </a:lnTo>
                <a:lnTo>
                  <a:pt x="0" y="0"/>
                </a:lnTo>
                <a:close/>
              </a:path>
            </a:pathLst>
          </a:custGeom>
          <a:solidFill>
            <a:schemeClr val="accent5">
              <a:lumMod val="75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lIns="118110" tIns="118110" rIns="118110" bIns="118110" spcCol="1270" anchor="ctr"/>
          <a:lstStyle/>
          <a:p>
            <a:pPr algn="ctr" defTabSz="1377950" eaLnBrk="1" fontAlgn="auto" hangingPunct="1">
              <a:lnSpc>
                <a:spcPct val="90000"/>
              </a:lnSpc>
              <a:spcAft>
                <a:spcPct val="35000"/>
              </a:spcAft>
              <a:defRPr/>
            </a:pPr>
            <a:r>
              <a:rPr lang="en-US" sz="3100" dirty="0"/>
              <a:t>Create a strong brand</a:t>
            </a:r>
          </a:p>
        </p:txBody>
      </p:sp>
      <p:sp>
        <p:nvSpPr>
          <p:cNvPr id="20" name="Freeform 18">
            <a:extLst>
              <a:ext uri="{FF2B5EF4-FFF2-40B4-BE49-F238E27FC236}">
                <a16:creationId xmlns:a16="http://schemas.microsoft.com/office/drawing/2014/main" id="{D4F36BB2-C52B-4436-BBC2-49E68B3B292D}"/>
              </a:ext>
            </a:extLst>
          </p:cNvPr>
          <p:cNvSpPr/>
          <p:nvPr/>
        </p:nvSpPr>
        <p:spPr>
          <a:xfrm>
            <a:off x="7662713" y="3343164"/>
            <a:ext cx="2436812" cy="1460500"/>
          </a:xfrm>
          <a:custGeom>
            <a:avLst/>
            <a:gdLst>
              <a:gd name="connsiteX0" fmla="*/ 0 w 2436688"/>
              <a:gd name="connsiteY0" fmla="*/ 0 h 1462013"/>
              <a:gd name="connsiteX1" fmla="*/ 2436688 w 2436688"/>
              <a:gd name="connsiteY1" fmla="*/ 0 h 1462013"/>
              <a:gd name="connsiteX2" fmla="*/ 2436688 w 2436688"/>
              <a:gd name="connsiteY2" fmla="*/ 1462013 h 1462013"/>
              <a:gd name="connsiteX3" fmla="*/ 0 w 2436688"/>
              <a:gd name="connsiteY3" fmla="*/ 1462013 h 1462013"/>
              <a:gd name="connsiteX4" fmla="*/ 0 w 2436688"/>
              <a:gd name="connsiteY4" fmla="*/ 0 h 14620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36688" h="1462013">
                <a:moveTo>
                  <a:pt x="0" y="0"/>
                </a:moveTo>
                <a:lnTo>
                  <a:pt x="2436688" y="0"/>
                </a:lnTo>
                <a:lnTo>
                  <a:pt x="2436688" y="1462013"/>
                </a:lnTo>
                <a:lnTo>
                  <a:pt x="0" y="1462013"/>
                </a:lnTo>
                <a:lnTo>
                  <a:pt x="0" y="0"/>
                </a:lnTo>
                <a:close/>
              </a:path>
            </a:pathLst>
          </a:custGeom>
          <a:solidFill>
            <a:schemeClr val="accent5">
              <a:lumMod val="75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lIns="118110" tIns="118110" rIns="118110" bIns="118110" spcCol="1270" anchor="ctr"/>
          <a:lstStyle/>
          <a:p>
            <a:pPr algn="ctr" defTabSz="1377950" eaLnBrk="1" fontAlgn="auto" hangingPunct="1">
              <a:lnSpc>
                <a:spcPct val="90000"/>
              </a:lnSpc>
              <a:spcAft>
                <a:spcPct val="35000"/>
              </a:spcAft>
              <a:defRPr/>
            </a:pPr>
            <a:r>
              <a:rPr lang="en-US" sz="3100" dirty="0"/>
              <a:t>Stimulate trial</a:t>
            </a:r>
          </a:p>
        </p:txBody>
      </p:sp>
      <p:sp>
        <p:nvSpPr>
          <p:cNvPr id="21" name="Freeform 19">
            <a:extLst>
              <a:ext uri="{FF2B5EF4-FFF2-40B4-BE49-F238E27FC236}">
                <a16:creationId xmlns:a16="http://schemas.microsoft.com/office/drawing/2014/main" id="{6E277DDD-ED6E-48FF-A3C6-C6C7863C8BEC}"/>
              </a:ext>
            </a:extLst>
          </p:cNvPr>
          <p:cNvSpPr/>
          <p:nvPr/>
        </p:nvSpPr>
        <p:spPr>
          <a:xfrm>
            <a:off x="3641575" y="5048139"/>
            <a:ext cx="2436813" cy="1462088"/>
          </a:xfrm>
          <a:custGeom>
            <a:avLst/>
            <a:gdLst>
              <a:gd name="connsiteX0" fmla="*/ 0 w 2436688"/>
              <a:gd name="connsiteY0" fmla="*/ 0 h 1462013"/>
              <a:gd name="connsiteX1" fmla="*/ 2436688 w 2436688"/>
              <a:gd name="connsiteY1" fmla="*/ 0 h 1462013"/>
              <a:gd name="connsiteX2" fmla="*/ 2436688 w 2436688"/>
              <a:gd name="connsiteY2" fmla="*/ 1462013 h 1462013"/>
              <a:gd name="connsiteX3" fmla="*/ 0 w 2436688"/>
              <a:gd name="connsiteY3" fmla="*/ 1462013 h 1462013"/>
              <a:gd name="connsiteX4" fmla="*/ 0 w 2436688"/>
              <a:gd name="connsiteY4" fmla="*/ 0 h 14620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36688" h="1462013">
                <a:moveTo>
                  <a:pt x="0" y="0"/>
                </a:moveTo>
                <a:lnTo>
                  <a:pt x="2436688" y="0"/>
                </a:lnTo>
                <a:lnTo>
                  <a:pt x="2436688" y="1462013"/>
                </a:lnTo>
                <a:lnTo>
                  <a:pt x="0" y="1462013"/>
                </a:lnTo>
                <a:lnTo>
                  <a:pt x="0" y="0"/>
                </a:lnTo>
                <a:close/>
              </a:path>
            </a:pathLst>
          </a:custGeom>
          <a:solidFill>
            <a:schemeClr val="accent5">
              <a:lumMod val="75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lIns="118110" tIns="118110" rIns="118110" bIns="118110" spcCol="1270" anchor="ctr"/>
          <a:lstStyle/>
          <a:p>
            <a:pPr algn="ctr" defTabSz="1377950" eaLnBrk="1" fontAlgn="auto" hangingPunct="1">
              <a:lnSpc>
                <a:spcPct val="90000"/>
              </a:lnSpc>
              <a:spcAft>
                <a:spcPct val="35000"/>
              </a:spcAft>
              <a:defRPr/>
            </a:pPr>
            <a:r>
              <a:rPr lang="en-US" sz="3100" dirty="0"/>
              <a:t>Create buzz</a:t>
            </a:r>
          </a:p>
        </p:txBody>
      </p:sp>
      <p:sp>
        <p:nvSpPr>
          <p:cNvPr id="22" name="Freeform 20">
            <a:extLst>
              <a:ext uri="{FF2B5EF4-FFF2-40B4-BE49-F238E27FC236}">
                <a16:creationId xmlns:a16="http://schemas.microsoft.com/office/drawing/2014/main" id="{86832ED8-F407-4E15-B3A3-7C18BE67E6EE}"/>
              </a:ext>
            </a:extLst>
          </p:cNvPr>
          <p:cNvSpPr/>
          <p:nvPr/>
        </p:nvSpPr>
        <p:spPr>
          <a:xfrm>
            <a:off x="6322863" y="5048139"/>
            <a:ext cx="2436812" cy="1462088"/>
          </a:xfrm>
          <a:custGeom>
            <a:avLst/>
            <a:gdLst>
              <a:gd name="connsiteX0" fmla="*/ 0 w 2436688"/>
              <a:gd name="connsiteY0" fmla="*/ 0 h 1462013"/>
              <a:gd name="connsiteX1" fmla="*/ 2436688 w 2436688"/>
              <a:gd name="connsiteY1" fmla="*/ 0 h 1462013"/>
              <a:gd name="connsiteX2" fmla="*/ 2436688 w 2436688"/>
              <a:gd name="connsiteY2" fmla="*/ 1462013 h 1462013"/>
              <a:gd name="connsiteX3" fmla="*/ 0 w 2436688"/>
              <a:gd name="connsiteY3" fmla="*/ 1462013 h 1462013"/>
              <a:gd name="connsiteX4" fmla="*/ 0 w 2436688"/>
              <a:gd name="connsiteY4" fmla="*/ 0 h 14620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36688" h="1462013">
                <a:moveTo>
                  <a:pt x="0" y="0"/>
                </a:moveTo>
                <a:lnTo>
                  <a:pt x="2436688" y="0"/>
                </a:lnTo>
                <a:lnTo>
                  <a:pt x="2436688" y="1462013"/>
                </a:lnTo>
                <a:lnTo>
                  <a:pt x="0" y="1462013"/>
                </a:lnTo>
                <a:lnTo>
                  <a:pt x="0" y="0"/>
                </a:lnTo>
                <a:close/>
              </a:path>
            </a:pathLst>
          </a:custGeom>
          <a:solidFill>
            <a:schemeClr val="accent5">
              <a:lumMod val="75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lIns="118110" tIns="118110" rIns="118110" bIns="118110" spcCol="1270" anchor="ctr"/>
          <a:lstStyle/>
          <a:p>
            <a:pPr algn="ctr" defTabSz="1377950" eaLnBrk="1" fontAlgn="auto" hangingPunct="1">
              <a:lnSpc>
                <a:spcPct val="90000"/>
              </a:lnSpc>
              <a:spcAft>
                <a:spcPct val="35000"/>
              </a:spcAft>
              <a:defRPr/>
            </a:pPr>
            <a:r>
              <a:rPr lang="en-US" sz="3100" dirty="0"/>
              <a:t>Gain consideration</a:t>
            </a:r>
          </a:p>
        </p:txBody>
      </p:sp>
    </p:spTree>
    <p:extLst>
      <p:ext uri="{BB962C8B-B14F-4D97-AF65-F5344CB8AC3E}">
        <p14:creationId xmlns:p14="http://schemas.microsoft.com/office/powerpoint/2010/main" val="42888904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wipe(left)">
                                      <p:cBhvr>
                                        <p:cTn id="7" dur="500"/>
                                        <p:tgtEl>
                                          <p:spTgt spid="15"/>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6"/>
                                        </p:tgtEl>
                                        <p:attrNameLst>
                                          <p:attrName>style.visibility</p:attrName>
                                        </p:attrNameLst>
                                      </p:cBhvr>
                                      <p:to>
                                        <p:strVal val="visible"/>
                                      </p:to>
                                    </p:set>
                                    <p:animEffect transition="in" filter="wipe(left)">
                                      <p:cBhvr>
                                        <p:cTn id="12" dur="500"/>
                                        <p:tgtEl>
                                          <p:spTgt spid="16"/>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7"/>
                                        </p:tgtEl>
                                        <p:attrNameLst>
                                          <p:attrName>style.visibility</p:attrName>
                                        </p:attrNameLst>
                                      </p:cBhvr>
                                      <p:to>
                                        <p:strVal val="visible"/>
                                      </p:to>
                                    </p:set>
                                    <p:animEffect transition="in" filter="wipe(left)">
                                      <p:cBhvr>
                                        <p:cTn id="17" dur="500"/>
                                        <p:tgtEl>
                                          <p:spTgt spid="17"/>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18"/>
                                        </p:tgtEl>
                                        <p:attrNameLst>
                                          <p:attrName>style.visibility</p:attrName>
                                        </p:attrNameLst>
                                      </p:cBhvr>
                                      <p:to>
                                        <p:strVal val="visible"/>
                                      </p:to>
                                    </p:set>
                                    <p:animEffect transition="in" filter="wipe(left)">
                                      <p:cBhvr>
                                        <p:cTn id="22" dur="500"/>
                                        <p:tgtEl>
                                          <p:spTgt spid="18"/>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19"/>
                                        </p:tgtEl>
                                        <p:attrNameLst>
                                          <p:attrName>style.visibility</p:attrName>
                                        </p:attrNameLst>
                                      </p:cBhvr>
                                      <p:to>
                                        <p:strVal val="visible"/>
                                      </p:to>
                                    </p:set>
                                    <p:animEffect transition="in" filter="wipe(left)">
                                      <p:cBhvr>
                                        <p:cTn id="27" dur="500"/>
                                        <p:tgtEl>
                                          <p:spTgt spid="19"/>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8" fill="hold" grpId="0" nodeType="clickEffect">
                                  <p:stCondLst>
                                    <p:cond delay="0"/>
                                  </p:stCondLst>
                                  <p:childTnLst>
                                    <p:set>
                                      <p:cBhvr>
                                        <p:cTn id="31" dur="1" fill="hold">
                                          <p:stCondLst>
                                            <p:cond delay="0"/>
                                          </p:stCondLst>
                                        </p:cTn>
                                        <p:tgtEl>
                                          <p:spTgt spid="20"/>
                                        </p:tgtEl>
                                        <p:attrNameLst>
                                          <p:attrName>style.visibility</p:attrName>
                                        </p:attrNameLst>
                                      </p:cBhvr>
                                      <p:to>
                                        <p:strVal val="visible"/>
                                      </p:to>
                                    </p:set>
                                    <p:animEffect transition="in" filter="wipe(left)">
                                      <p:cBhvr>
                                        <p:cTn id="32" dur="500"/>
                                        <p:tgtEl>
                                          <p:spTgt spid="20"/>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8" fill="hold" grpId="0" nodeType="clickEffect">
                                  <p:stCondLst>
                                    <p:cond delay="0"/>
                                  </p:stCondLst>
                                  <p:childTnLst>
                                    <p:set>
                                      <p:cBhvr>
                                        <p:cTn id="36" dur="1" fill="hold">
                                          <p:stCondLst>
                                            <p:cond delay="0"/>
                                          </p:stCondLst>
                                        </p:cTn>
                                        <p:tgtEl>
                                          <p:spTgt spid="21"/>
                                        </p:tgtEl>
                                        <p:attrNameLst>
                                          <p:attrName>style.visibility</p:attrName>
                                        </p:attrNameLst>
                                      </p:cBhvr>
                                      <p:to>
                                        <p:strVal val="visible"/>
                                      </p:to>
                                    </p:set>
                                    <p:animEffect transition="in" filter="wipe(left)">
                                      <p:cBhvr>
                                        <p:cTn id="37" dur="500"/>
                                        <p:tgtEl>
                                          <p:spTgt spid="21"/>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8" fill="hold" grpId="0" nodeType="clickEffect">
                                  <p:stCondLst>
                                    <p:cond delay="0"/>
                                  </p:stCondLst>
                                  <p:childTnLst>
                                    <p:set>
                                      <p:cBhvr>
                                        <p:cTn id="41" dur="1" fill="hold">
                                          <p:stCondLst>
                                            <p:cond delay="0"/>
                                          </p:stCondLst>
                                        </p:cTn>
                                        <p:tgtEl>
                                          <p:spTgt spid="22"/>
                                        </p:tgtEl>
                                        <p:attrNameLst>
                                          <p:attrName>style.visibility</p:attrName>
                                        </p:attrNameLst>
                                      </p:cBhvr>
                                      <p:to>
                                        <p:strVal val="visible"/>
                                      </p:to>
                                    </p:set>
                                    <p:animEffect transition="in" filter="wipe(left)">
                                      <p:cBhvr>
                                        <p:cTn id="42"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16" grpId="0" animBg="1"/>
      <p:bldP spid="17" grpId="0" animBg="1"/>
      <p:bldP spid="18" grpId="0" animBg="1"/>
      <p:bldP spid="19" grpId="0" animBg="1"/>
      <p:bldP spid="20" grpId="0" animBg="1"/>
      <p:bldP spid="21" grpId="0" animBg="1"/>
      <p:bldP spid="22"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76000"/>
            <a:lum/>
          </a:blip>
          <a:srcRect/>
          <a:stretch>
            <a:fillRect/>
          </a:stretch>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A80F9F-74DB-1D57-04E8-E20E92A09B0A}"/>
              </a:ext>
            </a:extLst>
          </p:cNvPr>
          <p:cNvSpPr txBox="1"/>
          <p:nvPr/>
        </p:nvSpPr>
        <p:spPr>
          <a:xfrm>
            <a:off x="2926491" y="0"/>
            <a:ext cx="8067883" cy="523220"/>
          </a:xfrm>
          <a:prstGeom prst="rect">
            <a:avLst/>
          </a:prstGeom>
          <a:noFill/>
        </p:spPr>
        <p:txBody>
          <a:bodyPr wrap="square" rtlCol="0">
            <a:spAutoFit/>
          </a:bodyPr>
          <a:lstStyle/>
          <a:p>
            <a:r>
              <a:rPr lang="en-US" sz="2800" b="1" dirty="0">
                <a:solidFill>
                  <a:srgbClr val="00B0F0"/>
                </a:solidFill>
                <a:latin typeface="Tajawal Medium" panose="00000600000000000000" pitchFamily="2" charset="-78"/>
                <a:cs typeface="Tajawal Medium" panose="00000600000000000000" pitchFamily="2" charset="-78"/>
              </a:rPr>
              <a:t>Web Objectives</a:t>
            </a:r>
          </a:p>
        </p:txBody>
      </p:sp>
      <p:sp>
        <p:nvSpPr>
          <p:cNvPr id="14" name="Freeform 2">
            <a:extLst>
              <a:ext uri="{FF2B5EF4-FFF2-40B4-BE49-F238E27FC236}">
                <a16:creationId xmlns:a16="http://schemas.microsoft.com/office/drawing/2014/main" id="{A0A82F0F-72CC-4A9F-95FB-09D0A788DCD6}"/>
              </a:ext>
            </a:extLst>
          </p:cNvPr>
          <p:cNvSpPr/>
          <p:nvPr/>
        </p:nvSpPr>
        <p:spPr>
          <a:xfrm>
            <a:off x="541593" y="1669103"/>
            <a:ext cx="10349927" cy="4789385"/>
          </a:xfrm>
          <a:custGeom>
            <a:avLst/>
            <a:gdLst>
              <a:gd name="connsiteX0" fmla="*/ 0 w 8153400"/>
              <a:gd name="connsiteY0" fmla="*/ 297868 h 1787175"/>
              <a:gd name="connsiteX1" fmla="*/ 297868 w 8153400"/>
              <a:gd name="connsiteY1" fmla="*/ 0 h 1787175"/>
              <a:gd name="connsiteX2" fmla="*/ 7855532 w 8153400"/>
              <a:gd name="connsiteY2" fmla="*/ 0 h 1787175"/>
              <a:gd name="connsiteX3" fmla="*/ 8153400 w 8153400"/>
              <a:gd name="connsiteY3" fmla="*/ 297868 h 1787175"/>
              <a:gd name="connsiteX4" fmla="*/ 8153400 w 8153400"/>
              <a:gd name="connsiteY4" fmla="*/ 1489307 h 1787175"/>
              <a:gd name="connsiteX5" fmla="*/ 7855532 w 8153400"/>
              <a:gd name="connsiteY5" fmla="*/ 1787175 h 1787175"/>
              <a:gd name="connsiteX6" fmla="*/ 297868 w 8153400"/>
              <a:gd name="connsiteY6" fmla="*/ 1787175 h 1787175"/>
              <a:gd name="connsiteX7" fmla="*/ 0 w 8153400"/>
              <a:gd name="connsiteY7" fmla="*/ 1489307 h 1787175"/>
              <a:gd name="connsiteX8" fmla="*/ 0 w 8153400"/>
              <a:gd name="connsiteY8" fmla="*/ 297868 h 1787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153400" h="1787175">
                <a:moveTo>
                  <a:pt x="0" y="297868"/>
                </a:moveTo>
                <a:cubicBezTo>
                  <a:pt x="0" y="133360"/>
                  <a:pt x="133360" y="0"/>
                  <a:pt x="297868" y="0"/>
                </a:cubicBezTo>
                <a:lnTo>
                  <a:pt x="7855532" y="0"/>
                </a:lnTo>
                <a:cubicBezTo>
                  <a:pt x="8020040" y="0"/>
                  <a:pt x="8153400" y="133360"/>
                  <a:pt x="8153400" y="297868"/>
                </a:cubicBezTo>
                <a:lnTo>
                  <a:pt x="8153400" y="1489307"/>
                </a:lnTo>
                <a:cubicBezTo>
                  <a:pt x="8153400" y="1653815"/>
                  <a:pt x="8020040" y="1787175"/>
                  <a:pt x="7855532" y="1787175"/>
                </a:cubicBezTo>
                <a:lnTo>
                  <a:pt x="297868" y="1787175"/>
                </a:lnTo>
                <a:cubicBezTo>
                  <a:pt x="133360" y="1787175"/>
                  <a:pt x="0" y="1653815"/>
                  <a:pt x="0" y="1489307"/>
                </a:cubicBezTo>
                <a:lnTo>
                  <a:pt x="0" y="297868"/>
                </a:lnTo>
                <a:close/>
              </a:path>
            </a:pathLst>
          </a:custGeom>
          <a:solidFill>
            <a:schemeClr val="bg1"/>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lIns="209163" tIns="209163" rIns="209163" bIns="209163" spcCol="1270" anchor="ctr"/>
          <a:lstStyle/>
          <a:p>
            <a:pPr lvl="0" fontAlgn="base">
              <a:spcBef>
                <a:spcPct val="30000"/>
              </a:spcBef>
              <a:spcAft>
                <a:spcPct val="0"/>
              </a:spcAft>
            </a:pPr>
            <a:r>
              <a:rPr lang="en-US" altLang="en-US" sz="2800" b="1" u="sng" dirty="0">
                <a:solidFill>
                  <a:schemeClr val="accent2">
                    <a:lumMod val="50000"/>
                  </a:schemeClr>
                </a:solidFill>
                <a:cs typeface="Times New Roman" panose="02020603050405020304" pitchFamily="18" charset="0"/>
              </a:rPr>
              <a:t>How the Internet is used to achieve IMC objectives. </a:t>
            </a:r>
          </a:p>
          <a:p>
            <a:pPr marL="742950" lvl="1" indent="-285750" fontAlgn="base">
              <a:spcBef>
                <a:spcPct val="30000"/>
              </a:spcBef>
              <a:spcAft>
                <a:spcPct val="0"/>
              </a:spcAft>
              <a:buFontTx/>
              <a:buChar char="•"/>
            </a:pPr>
            <a:r>
              <a:rPr lang="en-US" altLang="en-US" sz="2200" dirty="0">
                <a:solidFill>
                  <a:schemeClr val="accent2">
                    <a:lumMod val="75000"/>
                  </a:schemeClr>
                </a:solidFill>
              </a:rPr>
              <a:t>Creating awareness </a:t>
            </a:r>
            <a:r>
              <a:rPr lang="en-US" altLang="en-US" sz="2200" dirty="0">
                <a:solidFill>
                  <a:prstClr val="black"/>
                </a:solidFill>
              </a:rPr>
              <a:t>for companies with limited budgets, the Web offers awareness opportunities beyond what can be achieved through traditional media.</a:t>
            </a:r>
          </a:p>
          <a:p>
            <a:pPr marL="742950" lvl="1" indent="-285750" fontAlgn="base">
              <a:spcBef>
                <a:spcPct val="30000"/>
              </a:spcBef>
              <a:spcAft>
                <a:spcPct val="0"/>
              </a:spcAft>
              <a:buFontTx/>
              <a:buChar char="•"/>
            </a:pPr>
            <a:r>
              <a:rPr lang="en-US" altLang="en-US" sz="2200" dirty="0">
                <a:solidFill>
                  <a:schemeClr val="accent2">
                    <a:lumMod val="75000"/>
                  </a:schemeClr>
                </a:solidFill>
              </a:rPr>
              <a:t>Generating interest </a:t>
            </a:r>
            <a:r>
              <a:rPr lang="en-US" altLang="en-US" sz="2200" dirty="0">
                <a:solidFill>
                  <a:prstClr val="black"/>
                </a:solidFill>
              </a:rPr>
              <a:t>- News, downloads, videos, promotions, and so on</a:t>
            </a:r>
          </a:p>
          <a:p>
            <a:pPr marL="742950" lvl="1" indent="-285750" fontAlgn="base">
              <a:spcBef>
                <a:spcPct val="30000"/>
              </a:spcBef>
              <a:spcAft>
                <a:spcPct val="0"/>
              </a:spcAft>
              <a:buFontTx/>
              <a:buChar char="•"/>
            </a:pPr>
            <a:r>
              <a:rPr lang="en-US" altLang="en-US" sz="2200" dirty="0">
                <a:solidFill>
                  <a:schemeClr val="accent2">
                    <a:lumMod val="75000"/>
                  </a:schemeClr>
                </a:solidFill>
              </a:rPr>
              <a:t>Disseminating information </a:t>
            </a:r>
            <a:r>
              <a:rPr lang="en-US" altLang="en-US" sz="2200" dirty="0">
                <a:solidFill>
                  <a:prstClr val="black"/>
                </a:solidFill>
              </a:rPr>
              <a:t>- Done more quickly than through other media</a:t>
            </a:r>
          </a:p>
          <a:p>
            <a:pPr marL="742950" lvl="1" indent="-285750" fontAlgn="base">
              <a:spcBef>
                <a:spcPct val="30000"/>
              </a:spcBef>
              <a:spcAft>
                <a:spcPct val="0"/>
              </a:spcAft>
              <a:buFontTx/>
              <a:buChar char="•"/>
            </a:pPr>
            <a:r>
              <a:rPr lang="en-US" altLang="en-US" sz="2200" dirty="0">
                <a:solidFill>
                  <a:schemeClr val="accent2">
                    <a:lumMod val="75000"/>
                  </a:schemeClr>
                </a:solidFill>
              </a:rPr>
              <a:t>Creating an image </a:t>
            </a:r>
            <a:r>
              <a:rPr lang="en-US" altLang="en-US" sz="2200" dirty="0">
                <a:solidFill>
                  <a:prstClr val="black"/>
                </a:solidFill>
              </a:rPr>
              <a:t>- Websites reflect the image the company wants to display.</a:t>
            </a:r>
          </a:p>
          <a:p>
            <a:pPr marL="742950" lvl="1" indent="-285750" fontAlgn="base">
              <a:spcBef>
                <a:spcPct val="30000"/>
              </a:spcBef>
              <a:spcAft>
                <a:spcPct val="0"/>
              </a:spcAft>
              <a:buFontTx/>
              <a:buChar char="•"/>
            </a:pPr>
            <a:r>
              <a:rPr lang="en-US" altLang="en-US" sz="2200" dirty="0">
                <a:solidFill>
                  <a:schemeClr val="accent2">
                    <a:lumMod val="75000"/>
                  </a:schemeClr>
                </a:solidFill>
              </a:rPr>
              <a:t>Creating a strong brand </a:t>
            </a:r>
            <a:r>
              <a:rPr lang="en-US" altLang="en-US" sz="2200" dirty="0">
                <a:solidFill>
                  <a:prstClr val="black"/>
                </a:solidFill>
              </a:rPr>
              <a:t>- Can be a useful branding tool </a:t>
            </a:r>
          </a:p>
          <a:p>
            <a:pPr marL="742950" lvl="1" indent="-285750" fontAlgn="base">
              <a:spcBef>
                <a:spcPct val="30000"/>
              </a:spcBef>
              <a:spcAft>
                <a:spcPct val="0"/>
              </a:spcAft>
              <a:buFontTx/>
              <a:buChar char="•"/>
            </a:pPr>
            <a:r>
              <a:rPr lang="en-US" altLang="en-US" sz="2200" dirty="0">
                <a:solidFill>
                  <a:schemeClr val="accent2">
                    <a:lumMod val="75000"/>
                  </a:schemeClr>
                </a:solidFill>
              </a:rPr>
              <a:t>Stimulating trial </a:t>
            </a:r>
            <a:r>
              <a:rPr lang="en-US" altLang="en-US" sz="2200" dirty="0">
                <a:solidFill>
                  <a:prstClr val="black"/>
                </a:solidFill>
              </a:rPr>
              <a:t>- Offering samples, promotions, and/or sweepstakes</a:t>
            </a:r>
          </a:p>
          <a:p>
            <a:pPr marL="742950" lvl="1" indent="-285750" fontAlgn="base">
              <a:spcBef>
                <a:spcPct val="30000"/>
              </a:spcBef>
              <a:spcAft>
                <a:spcPct val="0"/>
              </a:spcAft>
              <a:buFontTx/>
              <a:buChar char="•"/>
            </a:pPr>
            <a:r>
              <a:rPr lang="en-US" altLang="en-US" sz="2200" dirty="0">
                <a:solidFill>
                  <a:schemeClr val="accent2">
                    <a:lumMod val="75000"/>
                  </a:schemeClr>
                </a:solidFill>
              </a:rPr>
              <a:t>Creating buzz </a:t>
            </a:r>
            <a:r>
              <a:rPr lang="en-US" altLang="en-US" sz="2200" dirty="0">
                <a:solidFill>
                  <a:prstClr val="black"/>
                </a:solidFill>
              </a:rPr>
              <a:t>- Social networking sites are attractive to marketers.</a:t>
            </a:r>
          </a:p>
          <a:p>
            <a:pPr marL="742950" lvl="1" indent="-285750" fontAlgn="base">
              <a:spcBef>
                <a:spcPct val="30000"/>
              </a:spcBef>
              <a:spcAft>
                <a:spcPct val="0"/>
              </a:spcAft>
              <a:buFontTx/>
              <a:buChar char="•"/>
            </a:pPr>
            <a:r>
              <a:rPr lang="en-US" altLang="en-US" sz="2200" dirty="0">
                <a:solidFill>
                  <a:schemeClr val="accent2">
                    <a:lumMod val="75000"/>
                  </a:schemeClr>
                </a:solidFill>
              </a:rPr>
              <a:t>Gaining consideration </a:t>
            </a:r>
            <a:r>
              <a:rPr lang="en-US" altLang="en-US" sz="2200" dirty="0">
                <a:solidFill>
                  <a:prstClr val="black"/>
                </a:solidFill>
              </a:rPr>
              <a:t>- Blogs and discussion boards are useful for providing information.</a:t>
            </a:r>
          </a:p>
        </p:txBody>
      </p:sp>
    </p:spTree>
    <p:extLst>
      <p:ext uri="{BB962C8B-B14F-4D97-AF65-F5344CB8AC3E}">
        <p14:creationId xmlns:p14="http://schemas.microsoft.com/office/powerpoint/2010/main" val="231424974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ipe(left)">
                                      <p:cBhvr>
                                        <p:cTn id="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A80F9F-74DB-1D57-04E8-E20E92A09B0A}"/>
              </a:ext>
            </a:extLst>
          </p:cNvPr>
          <p:cNvSpPr txBox="1"/>
          <p:nvPr/>
        </p:nvSpPr>
        <p:spPr>
          <a:xfrm>
            <a:off x="2505250" y="192612"/>
            <a:ext cx="7181499" cy="523220"/>
          </a:xfrm>
          <a:prstGeom prst="rect">
            <a:avLst/>
          </a:prstGeom>
          <a:noFill/>
        </p:spPr>
        <p:txBody>
          <a:bodyPr wrap="squar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The Growth of the Internet </a:t>
            </a:r>
          </a:p>
        </p:txBody>
      </p:sp>
      <p:pic>
        <p:nvPicPr>
          <p:cNvPr id="4" name="Picture 3">
            <a:extLst>
              <a:ext uri="{FF2B5EF4-FFF2-40B4-BE49-F238E27FC236}">
                <a16:creationId xmlns:a16="http://schemas.microsoft.com/office/drawing/2014/main" id="{E5D5E147-BE58-41B8-AE1D-664458D882D8}"/>
              </a:ext>
            </a:extLst>
          </p:cNvPr>
          <p:cNvPicPr>
            <a:picLocks noChangeAspect="1"/>
          </p:cNvPicPr>
          <p:nvPr/>
        </p:nvPicPr>
        <p:blipFill rotWithShape="1">
          <a:blip r:embed="rId2"/>
          <a:srcRect t="17675" r="-1391"/>
          <a:stretch/>
        </p:blipFill>
        <p:spPr>
          <a:xfrm>
            <a:off x="6556943" y="1585802"/>
            <a:ext cx="4610501" cy="4997899"/>
          </a:xfrm>
          <a:prstGeom prst="rect">
            <a:avLst/>
          </a:prstGeom>
        </p:spPr>
      </p:pic>
      <p:pic>
        <p:nvPicPr>
          <p:cNvPr id="7" name="Picture 6">
            <a:extLst>
              <a:ext uri="{FF2B5EF4-FFF2-40B4-BE49-F238E27FC236}">
                <a16:creationId xmlns:a16="http://schemas.microsoft.com/office/drawing/2014/main" id="{5FC5BA86-DB0C-4A1E-89B0-9902E4A36588}"/>
              </a:ext>
            </a:extLst>
          </p:cNvPr>
          <p:cNvPicPr>
            <a:picLocks noChangeAspect="1"/>
          </p:cNvPicPr>
          <p:nvPr/>
        </p:nvPicPr>
        <p:blipFill>
          <a:blip r:embed="rId3"/>
          <a:stretch>
            <a:fillRect/>
          </a:stretch>
        </p:blipFill>
        <p:spPr>
          <a:xfrm>
            <a:off x="1100393" y="3288119"/>
            <a:ext cx="5296803" cy="2785093"/>
          </a:xfrm>
          <a:prstGeom prst="rect">
            <a:avLst/>
          </a:prstGeom>
        </p:spPr>
      </p:pic>
      <p:sp>
        <p:nvSpPr>
          <p:cNvPr id="23" name="Freeform 19">
            <a:extLst>
              <a:ext uri="{FF2B5EF4-FFF2-40B4-BE49-F238E27FC236}">
                <a16:creationId xmlns:a16="http://schemas.microsoft.com/office/drawing/2014/main" id="{5E540FB0-6509-41F3-B5C2-97CBBAB3D79F}"/>
              </a:ext>
            </a:extLst>
          </p:cNvPr>
          <p:cNvSpPr/>
          <p:nvPr/>
        </p:nvSpPr>
        <p:spPr>
          <a:xfrm>
            <a:off x="1583507" y="1922091"/>
            <a:ext cx="3625498" cy="728895"/>
          </a:xfrm>
          <a:custGeom>
            <a:avLst/>
            <a:gdLst>
              <a:gd name="connsiteX0" fmla="*/ 0 w 2436688"/>
              <a:gd name="connsiteY0" fmla="*/ 0 h 1462013"/>
              <a:gd name="connsiteX1" fmla="*/ 2436688 w 2436688"/>
              <a:gd name="connsiteY1" fmla="*/ 0 h 1462013"/>
              <a:gd name="connsiteX2" fmla="*/ 2436688 w 2436688"/>
              <a:gd name="connsiteY2" fmla="*/ 1462013 h 1462013"/>
              <a:gd name="connsiteX3" fmla="*/ 0 w 2436688"/>
              <a:gd name="connsiteY3" fmla="*/ 1462013 h 1462013"/>
              <a:gd name="connsiteX4" fmla="*/ 0 w 2436688"/>
              <a:gd name="connsiteY4" fmla="*/ 0 h 14620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36688" h="1462013">
                <a:moveTo>
                  <a:pt x="0" y="0"/>
                </a:moveTo>
                <a:lnTo>
                  <a:pt x="2436688" y="0"/>
                </a:lnTo>
                <a:lnTo>
                  <a:pt x="2436688" y="1462013"/>
                </a:lnTo>
                <a:lnTo>
                  <a:pt x="0" y="1462013"/>
                </a:lnTo>
                <a:lnTo>
                  <a:pt x="0" y="0"/>
                </a:lnTo>
                <a:close/>
              </a:path>
            </a:pathLst>
          </a:custGeom>
          <a:solidFill>
            <a:schemeClr val="accent1">
              <a:lumMod val="60000"/>
              <a:lumOff val="4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lIns="118110" tIns="118110" rIns="118110" bIns="118110" spcCol="1270" anchor="ctr"/>
          <a:lstStyle/>
          <a:p>
            <a:pPr algn="ctr" defTabSz="1377950" eaLnBrk="1" fontAlgn="auto" hangingPunct="1">
              <a:lnSpc>
                <a:spcPct val="90000"/>
              </a:lnSpc>
              <a:spcAft>
                <a:spcPct val="35000"/>
              </a:spcAft>
              <a:defRPr/>
            </a:pPr>
            <a:r>
              <a:rPr lang="en-US" sz="3100" dirty="0"/>
              <a:t>Create buzz</a:t>
            </a:r>
          </a:p>
        </p:txBody>
      </p:sp>
    </p:spTree>
    <p:extLst>
      <p:ext uri="{BB962C8B-B14F-4D97-AF65-F5344CB8AC3E}">
        <p14:creationId xmlns:p14="http://schemas.microsoft.com/office/powerpoint/2010/main" val="291175865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3"/>
                                        </p:tgtEl>
                                        <p:attrNameLst>
                                          <p:attrName>style.visibility</p:attrName>
                                        </p:attrNameLst>
                                      </p:cBhvr>
                                      <p:to>
                                        <p:strVal val="visible"/>
                                      </p:to>
                                    </p:set>
                                    <p:animEffect transition="in" filter="wipe(left)">
                                      <p:cBhvr>
                                        <p:cTn id="7"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A563BA-17C8-413B-B892-EA77A2715EB3}"/>
              </a:ext>
            </a:extLst>
          </p:cNvPr>
          <p:cNvSpPr>
            <a:spLocks noGrp="1"/>
          </p:cNvSpPr>
          <p:nvPr>
            <p:ph type="title"/>
          </p:nvPr>
        </p:nvSpPr>
        <p:spPr/>
        <p:txBody>
          <a:bodyPr/>
          <a:lstStyle/>
          <a:p>
            <a:endParaRPr lang="en-US"/>
          </a:p>
        </p:txBody>
      </p:sp>
      <p:pic>
        <p:nvPicPr>
          <p:cNvPr id="6" name="Online Media 5" title="افضل اعلان سعودي في رمضان 2019">
            <a:hlinkClick r:id="" action="ppaction://media"/>
            <a:extLst>
              <a:ext uri="{FF2B5EF4-FFF2-40B4-BE49-F238E27FC236}">
                <a16:creationId xmlns:a16="http://schemas.microsoft.com/office/drawing/2014/main" id="{7BC958AC-C1A7-4284-A833-8F8F33963CCA}"/>
              </a:ext>
            </a:extLst>
          </p:cNvPr>
          <p:cNvPicPr>
            <a:picLocks noGrp="1" noRot="1" noChangeAspect="1"/>
          </p:cNvPicPr>
          <p:nvPr>
            <p:ph idx="1"/>
            <a:videoFile r:link="rId1"/>
          </p:nvPr>
        </p:nvPicPr>
        <p:blipFill>
          <a:blip r:embed="rId3"/>
          <a:stretch>
            <a:fillRect/>
          </a:stretch>
        </p:blipFill>
        <p:spPr>
          <a:xfrm>
            <a:off x="0" y="0"/>
            <a:ext cx="12137232" cy="6858000"/>
          </a:xfrm>
          <a:prstGeom prst="rect">
            <a:avLst/>
          </a:prstGeom>
        </p:spPr>
      </p:pic>
    </p:spTree>
    <p:extLst>
      <p:ext uri="{BB962C8B-B14F-4D97-AF65-F5344CB8AC3E}">
        <p14:creationId xmlns:p14="http://schemas.microsoft.com/office/powerpoint/2010/main" val="3407016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B61851-5B92-4D76-A5E9-B6BDC4F261B4}"/>
              </a:ext>
            </a:extLst>
          </p:cNvPr>
          <p:cNvSpPr>
            <a:spLocks noGrp="1"/>
          </p:cNvSpPr>
          <p:nvPr>
            <p:ph type="title"/>
          </p:nvPr>
        </p:nvSpPr>
        <p:spPr/>
        <p:txBody>
          <a:bodyPr/>
          <a:lstStyle/>
          <a:p>
            <a:endParaRPr lang="en-US"/>
          </a:p>
        </p:txBody>
      </p:sp>
      <p:pic>
        <p:nvPicPr>
          <p:cNvPr id="6" name="Online Media 5" title="Saudia Ice Cream Sandwich TV commercial اعلان ساندويتش ايس كريم السعودية">
            <a:hlinkClick r:id="" action="ppaction://media"/>
            <a:extLst>
              <a:ext uri="{FF2B5EF4-FFF2-40B4-BE49-F238E27FC236}">
                <a16:creationId xmlns:a16="http://schemas.microsoft.com/office/drawing/2014/main" id="{8FF3C074-C714-4A6F-BAE0-9FBE32CDBA43}"/>
              </a:ext>
            </a:extLst>
          </p:cNvPr>
          <p:cNvPicPr>
            <a:picLocks noGrp="1" noRot="1" noChangeAspect="1"/>
          </p:cNvPicPr>
          <p:nvPr>
            <p:ph idx="1"/>
            <a:videoFile r:link="rId1"/>
          </p:nvPr>
        </p:nvPicPr>
        <p:blipFill>
          <a:blip r:embed="rId3"/>
          <a:stretch>
            <a:fillRect/>
          </a:stretch>
        </p:blipFill>
        <p:spPr>
          <a:xfrm>
            <a:off x="0" y="0"/>
            <a:ext cx="12192000" cy="6888946"/>
          </a:xfrm>
          <a:prstGeom prst="rect">
            <a:avLst/>
          </a:prstGeom>
        </p:spPr>
      </p:pic>
    </p:spTree>
    <p:extLst>
      <p:ext uri="{BB962C8B-B14F-4D97-AF65-F5344CB8AC3E}">
        <p14:creationId xmlns:p14="http://schemas.microsoft.com/office/powerpoint/2010/main" val="35485726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611547-56B1-474F-A519-5AAC36149711}"/>
              </a:ext>
            </a:extLst>
          </p:cNvPr>
          <p:cNvSpPr>
            <a:spLocks noGrp="1"/>
          </p:cNvSpPr>
          <p:nvPr>
            <p:ph type="title"/>
          </p:nvPr>
        </p:nvSpPr>
        <p:spPr/>
        <p:txBody>
          <a:bodyPr/>
          <a:lstStyle/>
          <a:p>
            <a:endParaRPr lang="en-US"/>
          </a:p>
        </p:txBody>
      </p:sp>
      <p:pic>
        <p:nvPicPr>
          <p:cNvPr id="6" name="Online Media 5" title="Kinder Bueno ME TVC  كيندر بوينو لذة كبيره لجوع صغير?">
            <a:hlinkClick r:id="" action="ppaction://media"/>
            <a:extLst>
              <a:ext uri="{FF2B5EF4-FFF2-40B4-BE49-F238E27FC236}">
                <a16:creationId xmlns:a16="http://schemas.microsoft.com/office/drawing/2014/main" id="{17876750-D772-4ED0-920B-495A19F8598F}"/>
              </a:ext>
            </a:extLst>
          </p:cNvPr>
          <p:cNvPicPr>
            <a:picLocks noGrp="1" noRot="1" noChangeAspect="1"/>
          </p:cNvPicPr>
          <p:nvPr>
            <p:ph idx="1"/>
            <a:videoFile r:link="rId1"/>
          </p:nvPr>
        </p:nvPicPr>
        <p:blipFill>
          <a:blip r:embed="rId3"/>
          <a:stretch>
            <a:fillRect/>
          </a:stretch>
        </p:blipFill>
        <p:spPr>
          <a:xfrm>
            <a:off x="0" y="-30946"/>
            <a:ext cx="12192000" cy="6888946"/>
          </a:xfrm>
          <a:prstGeom prst="rect">
            <a:avLst/>
          </a:prstGeom>
        </p:spPr>
      </p:pic>
    </p:spTree>
    <p:extLst>
      <p:ext uri="{BB962C8B-B14F-4D97-AF65-F5344CB8AC3E}">
        <p14:creationId xmlns:p14="http://schemas.microsoft.com/office/powerpoint/2010/main" val="36112182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3CEFB8-0D34-4299-B4CF-389E5E0286E5}"/>
              </a:ext>
            </a:extLst>
          </p:cNvPr>
          <p:cNvSpPr>
            <a:spLocks noGrp="1"/>
          </p:cNvSpPr>
          <p:nvPr>
            <p:ph type="title"/>
          </p:nvPr>
        </p:nvSpPr>
        <p:spPr/>
        <p:txBody>
          <a:bodyPr/>
          <a:lstStyle/>
          <a:p>
            <a:endParaRPr lang="en-US"/>
          </a:p>
        </p:txBody>
      </p:sp>
      <p:pic>
        <p:nvPicPr>
          <p:cNvPr id="4" name="Online Media 3" title="​WE PAY ادفع مشترياتك من أي مكان مع محفظة">
            <a:hlinkClick r:id="" action="ppaction://media"/>
            <a:extLst>
              <a:ext uri="{FF2B5EF4-FFF2-40B4-BE49-F238E27FC236}">
                <a16:creationId xmlns:a16="http://schemas.microsoft.com/office/drawing/2014/main" id="{9FADAC01-20F1-46A6-9991-0F7131F06D73}"/>
              </a:ext>
            </a:extLst>
          </p:cNvPr>
          <p:cNvPicPr>
            <a:picLocks noGrp="1" noRot="1" noChangeAspect="1"/>
          </p:cNvPicPr>
          <p:nvPr>
            <p:ph idx="1"/>
            <a:videoFile r:link="rId1"/>
          </p:nvPr>
        </p:nvPicPr>
        <p:blipFill>
          <a:blip r:embed="rId3"/>
          <a:stretch>
            <a:fillRect/>
          </a:stretch>
        </p:blipFill>
        <p:spPr>
          <a:xfrm>
            <a:off x="81280" y="0"/>
            <a:ext cx="12023470" cy="6858000"/>
          </a:xfrm>
          <a:prstGeom prst="rect">
            <a:avLst/>
          </a:prstGeom>
        </p:spPr>
      </p:pic>
    </p:spTree>
    <p:extLst>
      <p:ext uri="{BB962C8B-B14F-4D97-AF65-F5344CB8AC3E}">
        <p14:creationId xmlns:p14="http://schemas.microsoft.com/office/powerpoint/2010/main" val="31708261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A80F9F-74DB-1D57-04E8-E20E92A09B0A}"/>
              </a:ext>
            </a:extLst>
          </p:cNvPr>
          <p:cNvSpPr txBox="1"/>
          <p:nvPr/>
        </p:nvSpPr>
        <p:spPr>
          <a:xfrm>
            <a:off x="1722476" y="286688"/>
            <a:ext cx="10170264" cy="830997"/>
          </a:xfrm>
          <a:prstGeom prst="rect">
            <a:avLst/>
          </a:prstGeom>
          <a:noFill/>
        </p:spPr>
        <p:txBody>
          <a:bodyPr wrap="square" rtlCol="0">
            <a:spAutoFit/>
          </a:bodyPr>
          <a:lstStyle/>
          <a:p>
            <a:pPr algn="ctr"/>
            <a:r>
              <a:rPr lang="en-US" sz="2400" b="1" dirty="0">
                <a:solidFill>
                  <a:srgbClr val="00B0F0"/>
                </a:solidFill>
                <a:latin typeface="Tajawal Medium" panose="00000600000000000000" pitchFamily="2" charset="-78"/>
                <a:cs typeface="Tajawal Medium" panose="00000600000000000000" pitchFamily="2" charset="-78"/>
              </a:rPr>
              <a:t>Differences in the Way Organizations Have Interacted with Customers on the Web</a:t>
            </a:r>
          </a:p>
        </p:txBody>
      </p:sp>
      <p:sp>
        <p:nvSpPr>
          <p:cNvPr id="13" name="Content Placeholder 2">
            <a:extLst>
              <a:ext uri="{FF2B5EF4-FFF2-40B4-BE49-F238E27FC236}">
                <a16:creationId xmlns:a16="http://schemas.microsoft.com/office/drawing/2014/main" id="{18C7BA3F-1C8C-4235-BB86-940C2BC9009B}"/>
              </a:ext>
            </a:extLst>
          </p:cNvPr>
          <p:cNvSpPr txBox="1">
            <a:spLocks/>
          </p:cNvSpPr>
          <p:nvPr/>
        </p:nvSpPr>
        <p:spPr>
          <a:xfrm>
            <a:off x="1722476" y="1162590"/>
            <a:ext cx="9496129" cy="5295617"/>
          </a:xfrm>
          <a:prstGeom prst="rect">
            <a:avLst/>
          </a:prstGeom>
        </p:spPr>
        <p:txBody>
          <a:bodyPr/>
          <a:lstStyle>
            <a:lvl1pPr marL="0" indent="0" algn="l" defTabSz="457200" rtl="0" eaLnBrk="1" latinLnBrk="0" hangingPunct="1">
              <a:spcBef>
                <a:spcPct val="20000"/>
              </a:spcBef>
              <a:spcAft>
                <a:spcPts val="800"/>
              </a:spcAft>
              <a:buFont typeface="Arial"/>
              <a:buNone/>
              <a:defRPr sz="2800" kern="1200">
                <a:solidFill>
                  <a:schemeClr val="tx1"/>
                </a:solidFill>
                <a:latin typeface="+mn-lt"/>
                <a:ea typeface="+mn-ea"/>
                <a:cs typeface="+mn-cs"/>
              </a:defRPr>
            </a:lvl1pPr>
            <a:lvl2pPr marL="742950" indent="-285750" algn="l" defTabSz="457200" rtl="0" eaLnBrk="1" latinLnBrk="0" hangingPunct="1">
              <a:spcBef>
                <a:spcPct val="20000"/>
              </a:spcBef>
              <a:spcAft>
                <a:spcPts val="800"/>
              </a:spcAft>
              <a:buFont typeface="Arial"/>
              <a:buChar char="–"/>
              <a:defRPr sz="2400" kern="1200">
                <a:solidFill>
                  <a:schemeClr val="tx1"/>
                </a:solidFill>
                <a:latin typeface="+mn-lt"/>
                <a:ea typeface="+mn-ea"/>
                <a:cs typeface="+mn-cs"/>
              </a:defRPr>
            </a:lvl2pPr>
            <a:lvl3pPr marL="11430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3pPr>
            <a:lvl4pPr marL="16002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marR="0" lvl="0" indent="0" algn="l" defTabSz="457200" rtl="0" eaLnBrk="1" fontAlgn="auto" latinLnBrk="0" hangingPunct="1">
              <a:lnSpc>
                <a:spcPct val="100000"/>
              </a:lnSpc>
              <a:spcBef>
                <a:spcPct val="20000"/>
              </a:spcBef>
              <a:spcAft>
                <a:spcPts val="800"/>
              </a:spcAft>
              <a:buClrTx/>
              <a:buSzTx/>
              <a:buFont typeface="Arial"/>
              <a:buNone/>
              <a:tabLst/>
              <a:defRPr/>
            </a:pPr>
            <a:endParaRPr kumimoji="0" lang="en-US" sz="1800" b="0" i="0" u="none" strike="noStrike" kern="1200" cap="none" spc="0" normalizeH="0" baseline="0" noProof="0" dirty="0">
              <a:ln>
                <a:noFill/>
              </a:ln>
              <a:solidFill>
                <a:sysClr val="windowText" lastClr="000000"/>
              </a:solidFill>
              <a:effectLst/>
              <a:uLnTx/>
              <a:uFillTx/>
              <a:latin typeface="Calibri"/>
              <a:ea typeface="+mn-ea"/>
              <a:cs typeface="+mn-cs"/>
            </a:endParaRPr>
          </a:p>
        </p:txBody>
      </p:sp>
      <p:pic>
        <p:nvPicPr>
          <p:cNvPr id="24" name="Picture 2" descr="An infographic showing the communication differences between Web one point oh and Web two point oh.">
            <a:extLst>
              <a:ext uri="{FF2B5EF4-FFF2-40B4-BE49-F238E27FC236}">
                <a16:creationId xmlns:a16="http://schemas.microsoft.com/office/drawing/2014/main" id="{76BBD6F9-B1D8-4495-83FD-303867EC0E5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883112" y="1174746"/>
            <a:ext cx="4881035" cy="5381120"/>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Lst>
        </p:spPr>
      </p:pic>
      <p:pic>
        <p:nvPicPr>
          <p:cNvPr id="38" name="Picture 37">
            <a:extLst>
              <a:ext uri="{FF2B5EF4-FFF2-40B4-BE49-F238E27FC236}">
                <a16:creationId xmlns:a16="http://schemas.microsoft.com/office/drawing/2014/main" id="{BB688F6F-1180-4761-B24D-7C8F4772EE29}"/>
              </a:ext>
            </a:extLst>
          </p:cNvPr>
          <p:cNvPicPr>
            <a:picLocks noChangeAspect="1"/>
          </p:cNvPicPr>
          <p:nvPr/>
        </p:nvPicPr>
        <p:blipFill>
          <a:blip r:embed="rId3"/>
          <a:stretch>
            <a:fillRect/>
          </a:stretch>
        </p:blipFill>
        <p:spPr>
          <a:xfrm>
            <a:off x="8742413" y="2023841"/>
            <a:ext cx="2688569" cy="4407790"/>
          </a:xfrm>
          <a:prstGeom prst="rect">
            <a:avLst/>
          </a:prstGeom>
        </p:spPr>
      </p:pic>
      <p:sp>
        <p:nvSpPr>
          <p:cNvPr id="4" name="TextBox 3">
            <a:extLst>
              <a:ext uri="{FF2B5EF4-FFF2-40B4-BE49-F238E27FC236}">
                <a16:creationId xmlns:a16="http://schemas.microsoft.com/office/drawing/2014/main" id="{1D7E0F33-1144-405D-8573-A652ED4421E0}"/>
              </a:ext>
            </a:extLst>
          </p:cNvPr>
          <p:cNvSpPr txBox="1"/>
          <p:nvPr/>
        </p:nvSpPr>
        <p:spPr>
          <a:xfrm>
            <a:off x="1297721" y="1859101"/>
            <a:ext cx="2694184" cy="1200329"/>
          </a:xfrm>
          <a:prstGeom prst="rect">
            <a:avLst/>
          </a:prstGeom>
          <a:noFill/>
        </p:spPr>
        <p:txBody>
          <a:bodyPr wrap="square" rtlCol="0">
            <a:spAutoFit/>
          </a:bodyPr>
          <a:lstStyle/>
          <a:p>
            <a:r>
              <a:rPr lang="en-US" dirty="0"/>
              <a:t>Web 1.0 - Consisted mainly of static sites, resulting in a one-way flow of information.</a:t>
            </a:r>
          </a:p>
        </p:txBody>
      </p:sp>
      <p:sp>
        <p:nvSpPr>
          <p:cNvPr id="15" name="TextBox 14">
            <a:extLst>
              <a:ext uri="{FF2B5EF4-FFF2-40B4-BE49-F238E27FC236}">
                <a16:creationId xmlns:a16="http://schemas.microsoft.com/office/drawing/2014/main" id="{D379C6EA-829B-451C-92FE-4F433B8116E5}"/>
              </a:ext>
            </a:extLst>
          </p:cNvPr>
          <p:cNvSpPr txBox="1"/>
          <p:nvPr/>
        </p:nvSpPr>
        <p:spPr>
          <a:xfrm>
            <a:off x="1271140" y="4216344"/>
            <a:ext cx="2453197" cy="1477328"/>
          </a:xfrm>
          <a:prstGeom prst="rect">
            <a:avLst/>
          </a:prstGeom>
          <a:noFill/>
        </p:spPr>
        <p:txBody>
          <a:bodyPr wrap="square" rtlCol="0">
            <a:spAutoFit/>
          </a:bodyPr>
          <a:lstStyle/>
          <a:p>
            <a:r>
              <a:rPr lang="en-US" altLang="en-US" dirty="0"/>
              <a:t>Web 2.0 - Decentralized content and interactivity, with information provided by users as contributors</a:t>
            </a:r>
          </a:p>
        </p:txBody>
      </p:sp>
    </p:spTree>
    <p:extLst>
      <p:ext uri="{BB962C8B-B14F-4D97-AF65-F5344CB8AC3E}">
        <p14:creationId xmlns:p14="http://schemas.microsoft.com/office/powerpoint/2010/main" val="73268481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5822044-325A-4EDB-9AC9-821A3BA0EDA4}"/>
              </a:ext>
            </a:extLst>
          </p:cNvPr>
          <p:cNvSpPr/>
          <p:nvPr/>
        </p:nvSpPr>
        <p:spPr>
          <a:xfrm>
            <a:off x="2566598" y="249290"/>
            <a:ext cx="9773060" cy="584775"/>
          </a:xfrm>
          <a:prstGeom prst="rect">
            <a:avLst/>
          </a:prstGeom>
        </p:spPr>
        <p:txBody>
          <a:bodyPr wrap="none">
            <a:spAutoFit/>
          </a:bodyPr>
          <a:lstStyle/>
          <a:p>
            <a:r>
              <a:rPr lang="en-US" sz="3200" b="1" dirty="0">
                <a:solidFill>
                  <a:srgbClr val="00B0F0"/>
                </a:solidFill>
              </a:rPr>
              <a:t>The Internet and Integrated Marketing Communications </a:t>
            </a:r>
          </a:p>
        </p:txBody>
      </p:sp>
      <p:sp>
        <p:nvSpPr>
          <p:cNvPr id="10" name="Content Placeholder 1">
            <a:extLst>
              <a:ext uri="{FF2B5EF4-FFF2-40B4-BE49-F238E27FC236}">
                <a16:creationId xmlns:a16="http://schemas.microsoft.com/office/drawing/2014/main" id="{FBA8C475-3175-4908-A87D-5B8518C6E8D7}"/>
              </a:ext>
            </a:extLst>
          </p:cNvPr>
          <p:cNvSpPr txBox="1">
            <a:spLocks/>
          </p:cNvSpPr>
          <p:nvPr/>
        </p:nvSpPr>
        <p:spPr>
          <a:xfrm>
            <a:off x="1294469" y="1780615"/>
            <a:ext cx="8781068" cy="4828095"/>
          </a:xfrm>
          <a:prstGeom prst="rect">
            <a:avLst/>
          </a:prstGeom>
        </p:spPr>
        <p:txBody>
          <a:bodyPr/>
          <a:lstStyle>
            <a:lvl1pPr marL="0" indent="0" algn="l" defTabSz="457200" rtl="0" eaLnBrk="1" latinLnBrk="0" hangingPunct="1">
              <a:spcBef>
                <a:spcPct val="20000"/>
              </a:spcBef>
              <a:spcAft>
                <a:spcPts val="800"/>
              </a:spcAft>
              <a:buFont typeface="Arial"/>
              <a:buNone/>
              <a:defRPr sz="2800" kern="1200">
                <a:solidFill>
                  <a:schemeClr val="tx1"/>
                </a:solidFill>
                <a:latin typeface="+mn-lt"/>
                <a:ea typeface="+mn-ea"/>
                <a:cs typeface="+mn-cs"/>
              </a:defRPr>
            </a:lvl1pPr>
            <a:lvl2pPr marL="742950" indent="-285750" algn="l" defTabSz="457200" rtl="0" eaLnBrk="1" latinLnBrk="0" hangingPunct="1">
              <a:spcBef>
                <a:spcPct val="20000"/>
              </a:spcBef>
              <a:spcAft>
                <a:spcPts val="800"/>
              </a:spcAft>
              <a:buFont typeface="Arial"/>
              <a:buChar char="–"/>
              <a:defRPr sz="2400" kern="1200">
                <a:solidFill>
                  <a:schemeClr val="tx1"/>
                </a:solidFill>
                <a:latin typeface="+mn-lt"/>
                <a:ea typeface="+mn-ea"/>
                <a:cs typeface="+mn-cs"/>
              </a:defRPr>
            </a:lvl2pPr>
            <a:lvl3pPr marL="11430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3pPr>
            <a:lvl4pPr marL="16002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marR="0" lvl="0" indent="0" algn="l" defTabSz="457200" rtl="0" eaLnBrk="1" fontAlgn="auto" latinLnBrk="0" hangingPunct="1">
              <a:lnSpc>
                <a:spcPct val="100000"/>
              </a:lnSpc>
              <a:spcBef>
                <a:spcPct val="20000"/>
              </a:spcBef>
              <a:spcAft>
                <a:spcPts val="800"/>
              </a:spcAft>
              <a:buClrTx/>
              <a:buSzTx/>
              <a:buFont typeface="Arial"/>
              <a:buNone/>
              <a:tabLst/>
              <a:defRPr/>
            </a:pPr>
            <a:r>
              <a:rPr kumimoji="0" lang="en-US" sz="2800" b="1" i="0" u="none" strike="noStrike" kern="1200" cap="none" spc="0" normalizeH="0" baseline="0" noProof="0" dirty="0">
                <a:ln>
                  <a:noFill/>
                </a:ln>
                <a:solidFill>
                  <a:srgbClr val="4472C4"/>
                </a:solidFill>
                <a:effectLst/>
                <a:uLnTx/>
                <a:uFillTx/>
                <a:latin typeface="Calibri"/>
                <a:ea typeface="+mn-ea"/>
                <a:cs typeface="+mn-cs"/>
              </a:rPr>
              <a:t>Advertising on the Internet—Web 1.0</a:t>
            </a:r>
          </a:p>
          <a:p>
            <a:pPr marL="742950" marR="0" lvl="1" indent="-285750" algn="l" defTabSz="457200" rtl="0" eaLnBrk="1" fontAlgn="auto" latinLnBrk="0" hangingPunct="1">
              <a:lnSpc>
                <a:spcPct val="100000"/>
              </a:lnSpc>
              <a:spcBef>
                <a:spcPct val="20000"/>
              </a:spcBef>
              <a:spcAft>
                <a:spcPts val="800"/>
              </a:spcAft>
              <a:buClrTx/>
              <a:buSzTx/>
              <a:buFont typeface="Arial"/>
              <a:buChar char="–"/>
              <a:tabLst/>
              <a:defRPr/>
            </a:pPr>
            <a:r>
              <a:rPr kumimoji="0" lang="en-US" sz="2400" b="1" i="0" u="none" strike="noStrike" kern="1200" cap="none" spc="0" normalizeH="0" baseline="0" noProof="0" dirty="0">
                <a:ln>
                  <a:noFill/>
                </a:ln>
                <a:solidFill>
                  <a:srgbClr val="4472C4"/>
                </a:solidFill>
                <a:effectLst/>
                <a:uLnTx/>
                <a:uFillTx/>
                <a:latin typeface="Calibri"/>
                <a:ea typeface="+mn-ea"/>
                <a:cs typeface="+mn-cs"/>
              </a:rPr>
              <a:t>Banner Ads</a:t>
            </a:r>
          </a:p>
          <a:p>
            <a:pPr marL="1143000" marR="0" lvl="2" indent="-228600" algn="l" defTabSz="457200" rtl="0" eaLnBrk="1" fontAlgn="auto" latinLnBrk="0" hangingPunct="1">
              <a:lnSpc>
                <a:spcPct val="100000"/>
              </a:lnSpc>
              <a:spcBef>
                <a:spcPct val="20000"/>
              </a:spcBef>
              <a:spcAft>
                <a:spcPts val="800"/>
              </a:spcAft>
              <a:buClrTx/>
              <a:buSzTx/>
              <a:buFont typeface="Arial"/>
              <a:buChar char="•"/>
              <a:tabLst/>
              <a:defRPr/>
            </a:pPr>
            <a:r>
              <a:rPr kumimoji="0" lang="en-US" sz="2000" b="0" i="0" u="none" strike="noStrike" kern="1200" cap="none" spc="0" normalizeH="0" baseline="0" noProof="0" dirty="0">
                <a:ln>
                  <a:noFill/>
                </a:ln>
                <a:solidFill>
                  <a:srgbClr val="4472C4"/>
                </a:solidFill>
                <a:effectLst/>
                <a:uLnTx/>
                <a:uFillTx/>
                <a:latin typeface="Calibri"/>
                <a:ea typeface="+mn-ea"/>
                <a:cs typeface="+mn-cs"/>
              </a:rPr>
              <a:t>Create awareness or recognition </a:t>
            </a:r>
            <a:endParaRPr kumimoji="0" lang="en-CA" sz="2000" b="0" i="0" u="none" strike="noStrike" kern="1200" cap="none" spc="0" normalizeH="0" baseline="0" noProof="0" dirty="0">
              <a:ln>
                <a:noFill/>
              </a:ln>
              <a:solidFill>
                <a:srgbClr val="4472C4"/>
              </a:solidFill>
              <a:effectLst/>
              <a:uLnTx/>
              <a:uFillTx/>
              <a:latin typeface="Calibri"/>
              <a:ea typeface="+mn-ea"/>
              <a:cs typeface="+mn-cs"/>
            </a:endParaRPr>
          </a:p>
          <a:p>
            <a:pPr marL="1143000" marR="0" lvl="2" indent="-228600" algn="l" defTabSz="457200" rtl="0" eaLnBrk="1" fontAlgn="auto" latinLnBrk="0" hangingPunct="1">
              <a:lnSpc>
                <a:spcPct val="100000"/>
              </a:lnSpc>
              <a:spcBef>
                <a:spcPct val="20000"/>
              </a:spcBef>
              <a:spcAft>
                <a:spcPts val="800"/>
              </a:spcAft>
              <a:buClrTx/>
              <a:buSzTx/>
              <a:buFont typeface="Arial"/>
              <a:buChar char="•"/>
              <a:tabLst/>
              <a:defRPr/>
            </a:pPr>
            <a:r>
              <a:rPr kumimoji="0" lang="en-US" sz="2000" b="0" i="0" u="none" strike="noStrike" kern="1200" cap="none" spc="0" normalizeH="0" baseline="0" noProof="0" dirty="0">
                <a:ln>
                  <a:noFill/>
                </a:ln>
                <a:solidFill>
                  <a:srgbClr val="4472C4"/>
                </a:solidFill>
                <a:effectLst/>
                <a:uLnTx/>
                <a:uFillTx/>
                <a:latin typeface="Calibri"/>
                <a:ea typeface="+mn-ea"/>
                <a:cs typeface="+mn-cs"/>
              </a:rPr>
              <a:t>Used to seek entry into contests and sweepstakes </a:t>
            </a:r>
            <a:endParaRPr kumimoji="0" lang="en-CA" sz="2000" b="0" i="0" u="none" strike="noStrike" kern="1200" cap="none" spc="0" normalizeH="0" baseline="0" noProof="0" dirty="0">
              <a:ln>
                <a:noFill/>
              </a:ln>
              <a:solidFill>
                <a:srgbClr val="4472C4"/>
              </a:solidFill>
              <a:effectLst/>
              <a:uLnTx/>
              <a:uFillTx/>
              <a:latin typeface="Calibri"/>
              <a:ea typeface="+mn-ea"/>
              <a:cs typeface="+mn-cs"/>
            </a:endParaRPr>
          </a:p>
          <a:p>
            <a:pPr marL="1143000" marR="0" lvl="2" indent="-228600" algn="l" defTabSz="457200" rtl="0" eaLnBrk="1" fontAlgn="auto" latinLnBrk="0" hangingPunct="1">
              <a:lnSpc>
                <a:spcPct val="100000"/>
              </a:lnSpc>
              <a:spcBef>
                <a:spcPct val="20000"/>
              </a:spcBef>
              <a:spcAft>
                <a:spcPts val="800"/>
              </a:spcAft>
              <a:buClrTx/>
              <a:buSzTx/>
              <a:buFont typeface="Arial"/>
              <a:buChar char="•"/>
              <a:tabLst/>
              <a:defRPr/>
            </a:pPr>
            <a:r>
              <a:rPr kumimoji="0" lang="en-US" sz="2000" b="0" i="0" u="none" strike="noStrike" kern="1200" cap="none" spc="0" normalizeH="0" baseline="0" noProof="0" dirty="0">
                <a:ln>
                  <a:noFill/>
                </a:ln>
                <a:solidFill>
                  <a:srgbClr val="4472C4"/>
                </a:solidFill>
                <a:effectLst/>
                <a:uLnTx/>
                <a:uFillTx/>
                <a:latin typeface="Calibri"/>
                <a:ea typeface="+mn-ea"/>
                <a:cs typeface="+mn-cs"/>
              </a:rPr>
              <a:t>Fulfill direct-marketing objectives </a:t>
            </a:r>
          </a:p>
          <a:p>
            <a:pPr marL="742950" marR="0" lvl="1" indent="-285750" algn="l" defTabSz="457200" rtl="0" eaLnBrk="1" fontAlgn="auto" latinLnBrk="0" hangingPunct="1">
              <a:lnSpc>
                <a:spcPct val="100000"/>
              </a:lnSpc>
              <a:spcBef>
                <a:spcPct val="20000"/>
              </a:spcBef>
              <a:spcAft>
                <a:spcPts val="800"/>
              </a:spcAft>
              <a:buClrTx/>
              <a:buSzTx/>
              <a:buFont typeface="Arial"/>
              <a:buChar char="–"/>
              <a:tabLst/>
              <a:defRPr/>
            </a:pPr>
            <a:r>
              <a:rPr kumimoji="0" lang="en-US" sz="2400" b="1" i="0" u="none" strike="noStrike" kern="1200" cap="none" spc="0" normalizeH="0" baseline="0" noProof="0" dirty="0">
                <a:ln>
                  <a:noFill/>
                </a:ln>
                <a:solidFill>
                  <a:srgbClr val="4472C4"/>
                </a:solidFill>
                <a:effectLst/>
                <a:uLnTx/>
                <a:uFillTx/>
                <a:latin typeface="Calibri"/>
                <a:ea typeface="+mn-ea"/>
                <a:cs typeface="+mn-cs"/>
              </a:rPr>
              <a:t>Sponsorships</a:t>
            </a:r>
          </a:p>
          <a:p>
            <a:pPr marL="1143000" marR="0" lvl="2" indent="-228600" algn="l" defTabSz="457200" rtl="0" eaLnBrk="1" fontAlgn="auto" latinLnBrk="0" hangingPunct="1">
              <a:lnSpc>
                <a:spcPct val="100000"/>
              </a:lnSpc>
              <a:spcBef>
                <a:spcPct val="20000"/>
              </a:spcBef>
              <a:spcAft>
                <a:spcPts val="800"/>
              </a:spcAft>
              <a:buClrTx/>
              <a:buSzTx/>
              <a:buFont typeface="Arial"/>
              <a:buChar char="•"/>
              <a:tabLst/>
              <a:defRPr/>
            </a:pPr>
            <a:r>
              <a:rPr kumimoji="0" lang="en-US" sz="2000" b="1" i="0" u="none" strike="noStrike" kern="1200" cap="none" spc="0" normalizeH="0" baseline="0" noProof="0" dirty="0">
                <a:ln>
                  <a:noFill/>
                </a:ln>
                <a:solidFill>
                  <a:srgbClr val="4472C4"/>
                </a:solidFill>
                <a:effectLst/>
                <a:uLnTx/>
                <a:uFillTx/>
                <a:latin typeface="Calibri"/>
                <a:ea typeface="+mn-ea"/>
                <a:cs typeface="+mn-cs"/>
              </a:rPr>
              <a:t>Regular sponsorship</a:t>
            </a:r>
            <a:r>
              <a:rPr kumimoji="0" lang="en-US" sz="2000" b="0" i="0" u="none" strike="noStrike" kern="1200" cap="none" spc="0" normalizeH="0" baseline="0" noProof="0" dirty="0">
                <a:ln>
                  <a:noFill/>
                </a:ln>
                <a:solidFill>
                  <a:srgbClr val="4472C4"/>
                </a:solidFill>
                <a:effectLst/>
                <a:uLnTx/>
                <a:uFillTx/>
                <a:latin typeface="Calibri"/>
                <a:ea typeface="+mn-ea"/>
                <a:cs typeface="+mn-cs"/>
              </a:rPr>
              <a:t>: Company pays to sponsor a section of a site</a:t>
            </a:r>
            <a:endParaRPr kumimoji="0" lang="en-CA" sz="2000" b="0" i="0" u="none" strike="noStrike" kern="1200" cap="none" spc="0" normalizeH="0" baseline="0" noProof="0" dirty="0">
              <a:ln>
                <a:noFill/>
              </a:ln>
              <a:solidFill>
                <a:srgbClr val="4472C4"/>
              </a:solidFill>
              <a:effectLst/>
              <a:uLnTx/>
              <a:uFillTx/>
              <a:latin typeface="Calibri"/>
              <a:ea typeface="+mn-ea"/>
              <a:cs typeface="+mn-cs"/>
            </a:endParaRPr>
          </a:p>
          <a:p>
            <a:pPr marL="1143000" marR="0" lvl="2" indent="-228600" algn="l" defTabSz="457200" rtl="0" eaLnBrk="1" fontAlgn="auto" latinLnBrk="0" hangingPunct="1">
              <a:lnSpc>
                <a:spcPct val="100000"/>
              </a:lnSpc>
              <a:spcBef>
                <a:spcPct val="20000"/>
              </a:spcBef>
              <a:spcAft>
                <a:spcPts val="800"/>
              </a:spcAft>
              <a:buClrTx/>
              <a:buSzTx/>
              <a:buFont typeface="Arial"/>
              <a:buChar char="•"/>
              <a:tabLst/>
              <a:defRPr/>
            </a:pPr>
            <a:r>
              <a:rPr kumimoji="0" lang="en-US" sz="2000" b="1" i="0" u="none" strike="noStrike" kern="1200" cap="none" spc="0" normalizeH="0" baseline="0" noProof="0" dirty="0">
                <a:ln>
                  <a:noFill/>
                </a:ln>
                <a:solidFill>
                  <a:srgbClr val="4472C4"/>
                </a:solidFill>
                <a:effectLst/>
                <a:uLnTx/>
                <a:uFillTx/>
                <a:latin typeface="Calibri"/>
                <a:ea typeface="+mn-ea"/>
                <a:cs typeface="+mn-cs"/>
              </a:rPr>
              <a:t>Content sponsorship</a:t>
            </a:r>
            <a:r>
              <a:rPr kumimoji="0" lang="en-US" sz="2000" b="0" i="0" u="none" strike="noStrike" kern="1200" cap="none" spc="0" normalizeH="0" baseline="0" noProof="0" dirty="0">
                <a:ln>
                  <a:noFill/>
                </a:ln>
                <a:solidFill>
                  <a:srgbClr val="4472C4"/>
                </a:solidFill>
                <a:effectLst/>
                <a:uLnTx/>
                <a:uFillTx/>
                <a:latin typeface="Calibri"/>
                <a:ea typeface="+mn-ea"/>
                <a:cs typeface="+mn-cs"/>
              </a:rPr>
              <a:t>: Sponsor not only provides money in return for name association but also participates in providing the content itself. (page sponsored by..)</a:t>
            </a:r>
            <a:endParaRPr kumimoji="0" lang="en-CA" sz="2000" b="0" i="0" u="none" strike="noStrike" kern="1200" cap="none" spc="0" normalizeH="0" baseline="0" noProof="0" dirty="0">
              <a:ln>
                <a:noFill/>
              </a:ln>
              <a:solidFill>
                <a:srgbClr val="4472C4"/>
              </a:solidFill>
              <a:effectLst/>
              <a:uLnTx/>
              <a:uFillTx/>
              <a:latin typeface="Calibri"/>
              <a:ea typeface="+mn-ea"/>
              <a:cs typeface="+mn-cs"/>
            </a:endParaRPr>
          </a:p>
        </p:txBody>
      </p:sp>
    </p:spTree>
    <p:extLst>
      <p:ext uri="{BB962C8B-B14F-4D97-AF65-F5344CB8AC3E}">
        <p14:creationId xmlns:p14="http://schemas.microsoft.com/office/powerpoint/2010/main" val="40352894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5822044-325A-4EDB-9AC9-821A3BA0EDA4}"/>
              </a:ext>
            </a:extLst>
          </p:cNvPr>
          <p:cNvSpPr/>
          <p:nvPr/>
        </p:nvSpPr>
        <p:spPr>
          <a:xfrm>
            <a:off x="2566598" y="249290"/>
            <a:ext cx="9773060" cy="584775"/>
          </a:xfrm>
          <a:prstGeom prst="rect">
            <a:avLst/>
          </a:prstGeom>
        </p:spPr>
        <p:txBody>
          <a:bodyPr wrap="none">
            <a:spAutoFit/>
          </a:bodyPr>
          <a:lstStyle/>
          <a:p>
            <a:r>
              <a:rPr lang="en-US" sz="3200" b="1" dirty="0">
                <a:solidFill>
                  <a:srgbClr val="00B0F0"/>
                </a:solidFill>
              </a:rPr>
              <a:t>The Internet and Integrated Marketing Communications </a:t>
            </a:r>
          </a:p>
        </p:txBody>
      </p:sp>
      <p:sp>
        <p:nvSpPr>
          <p:cNvPr id="10" name="Content Placeholder 1">
            <a:extLst>
              <a:ext uri="{FF2B5EF4-FFF2-40B4-BE49-F238E27FC236}">
                <a16:creationId xmlns:a16="http://schemas.microsoft.com/office/drawing/2014/main" id="{FBA8C475-3175-4908-A87D-5B8518C6E8D7}"/>
              </a:ext>
            </a:extLst>
          </p:cNvPr>
          <p:cNvSpPr txBox="1">
            <a:spLocks/>
          </p:cNvSpPr>
          <p:nvPr/>
        </p:nvSpPr>
        <p:spPr>
          <a:xfrm>
            <a:off x="888068" y="1780615"/>
            <a:ext cx="10176171" cy="4828095"/>
          </a:xfrm>
          <a:prstGeom prst="rect">
            <a:avLst/>
          </a:prstGeom>
        </p:spPr>
        <p:txBody>
          <a:bodyPr/>
          <a:lstStyle>
            <a:lvl1pPr marL="0" indent="0" algn="l" defTabSz="457200" rtl="0" eaLnBrk="1" latinLnBrk="0" hangingPunct="1">
              <a:spcBef>
                <a:spcPct val="20000"/>
              </a:spcBef>
              <a:spcAft>
                <a:spcPts val="800"/>
              </a:spcAft>
              <a:buFont typeface="Arial"/>
              <a:buNone/>
              <a:defRPr sz="2800" kern="1200">
                <a:solidFill>
                  <a:schemeClr val="tx1"/>
                </a:solidFill>
                <a:latin typeface="+mn-lt"/>
                <a:ea typeface="+mn-ea"/>
                <a:cs typeface="+mn-cs"/>
              </a:defRPr>
            </a:lvl1pPr>
            <a:lvl2pPr marL="742950" indent="-285750" algn="l" defTabSz="457200" rtl="0" eaLnBrk="1" latinLnBrk="0" hangingPunct="1">
              <a:spcBef>
                <a:spcPct val="20000"/>
              </a:spcBef>
              <a:spcAft>
                <a:spcPts val="800"/>
              </a:spcAft>
              <a:buFont typeface="Arial"/>
              <a:buChar char="–"/>
              <a:defRPr sz="2400" kern="1200">
                <a:solidFill>
                  <a:schemeClr val="tx1"/>
                </a:solidFill>
                <a:latin typeface="+mn-lt"/>
                <a:ea typeface="+mn-ea"/>
                <a:cs typeface="+mn-cs"/>
              </a:defRPr>
            </a:lvl2pPr>
            <a:lvl3pPr marL="11430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3pPr>
            <a:lvl4pPr marL="16002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342900" marR="0" lvl="0" indent="-34290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US" altLang="en-US" sz="2400" b="1" i="0" u="none" strike="noStrike" kern="1200" cap="none" spc="0" normalizeH="0" baseline="0" noProof="0" dirty="0">
                <a:ln>
                  <a:noFill/>
                </a:ln>
                <a:solidFill>
                  <a:schemeClr val="accent1"/>
                </a:solidFill>
                <a:effectLst/>
                <a:uLnTx/>
                <a:uFillTx/>
                <a:latin typeface="Calibri"/>
                <a:ea typeface="+mn-ea"/>
                <a:cs typeface="+mn-cs"/>
              </a:rPr>
              <a:t>The most common form of advertising on the web is banner ads. </a:t>
            </a:r>
            <a:r>
              <a:rPr kumimoji="0" lang="en-US" altLang="en-US" sz="2400" b="0" i="0" u="none" strike="noStrike" kern="1200" cap="none" spc="0" normalizeH="0" baseline="0" noProof="0" dirty="0">
                <a:ln>
                  <a:noFill/>
                </a:ln>
                <a:solidFill>
                  <a:srgbClr val="C00000"/>
                </a:solidFill>
                <a:effectLst/>
                <a:uLnTx/>
                <a:uFillTx/>
                <a:latin typeface="Calibri"/>
                <a:ea typeface="+mn-ea"/>
                <a:cs typeface="+mn-cs"/>
              </a:rPr>
              <a:t>Banner ads </a:t>
            </a:r>
            <a:r>
              <a:rPr kumimoji="0" lang="en-US" altLang="en-US" sz="2400" b="0" i="0" u="none" strike="noStrike" kern="1200" cap="none" spc="0" normalizeH="0" baseline="0" noProof="0" dirty="0">
                <a:ln>
                  <a:noFill/>
                </a:ln>
                <a:solidFill>
                  <a:prstClr val="black"/>
                </a:solidFill>
                <a:effectLst/>
                <a:uLnTx/>
                <a:uFillTx/>
                <a:latin typeface="Calibri"/>
                <a:ea typeface="+mn-ea"/>
                <a:cs typeface="+mn-cs"/>
              </a:rPr>
              <a:t>may be used for creating awareness or recognition, entering viewers into contests and sweepstakes, or direct-marketing objectives. </a:t>
            </a:r>
            <a:r>
              <a:rPr kumimoji="0" lang="en-US" altLang="en-US" sz="2400" b="0" i="1" u="none" strike="noStrike" kern="1200" cap="none" spc="0" normalizeH="0" baseline="0" noProof="0" dirty="0">
                <a:ln>
                  <a:noFill/>
                </a:ln>
                <a:solidFill>
                  <a:prstClr val="black"/>
                </a:solidFill>
                <a:effectLst/>
                <a:uLnTx/>
                <a:uFillTx/>
                <a:latin typeface="Calibri"/>
                <a:ea typeface="+mn-ea"/>
                <a:cs typeface="+mn-cs"/>
              </a:rPr>
              <a:t>They can be static, animated, or in flash.</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2400" b="0" i="0" u="none" strike="noStrike" kern="1200" cap="none" spc="0" normalizeH="0" baseline="0" noProof="0" dirty="0">
                <a:ln>
                  <a:noFill/>
                </a:ln>
                <a:solidFill>
                  <a:prstClr val="black"/>
                </a:solidFill>
                <a:effectLst/>
                <a:uLnTx/>
                <a:uFillTx/>
                <a:latin typeface="Calibri"/>
                <a:ea typeface="+mn-ea"/>
                <a:cs typeface="+mn-cs"/>
              </a:rPr>
              <a:t>Another common form of advertising is </a:t>
            </a:r>
            <a:r>
              <a:rPr kumimoji="0" lang="en-US" altLang="en-US" sz="2400" b="0" i="0" u="none" strike="noStrike" kern="1200" cap="none" spc="0" normalizeH="0" baseline="0" noProof="0" dirty="0">
                <a:ln>
                  <a:noFill/>
                </a:ln>
                <a:solidFill>
                  <a:srgbClr val="C00000"/>
                </a:solidFill>
                <a:effectLst/>
                <a:uLnTx/>
                <a:uFillTx/>
                <a:latin typeface="Calibri"/>
                <a:ea typeface="+mn-ea"/>
                <a:cs typeface="+mn-cs"/>
              </a:rPr>
              <a:t>sponsorships</a:t>
            </a:r>
            <a:r>
              <a:rPr kumimoji="0" lang="en-US" altLang="en-US" sz="2400" b="0" i="0" u="none" strike="noStrike" kern="1200" cap="none" spc="0" normalizeH="0" baseline="0" noProof="0" dirty="0">
                <a:ln>
                  <a:noFill/>
                </a:ln>
                <a:solidFill>
                  <a:prstClr val="black"/>
                </a:solidFill>
                <a:effectLst/>
                <a:uLnTx/>
                <a:uFillTx/>
                <a:latin typeface="Calibri"/>
                <a:ea typeface="+mn-ea"/>
                <a:cs typeface="+mn-cs"/>
              </a:rPr>
              <a:t>. There are two types of sponsorships. </a:t>
            </a:r>
          </a:p>
          <a:p>
            <a:pPr marL="742950" marR="0" lvl="1" indent="-285750" algn="l" defTabSz="914400" rtl="0" eaLnBrk="0" fontAlgn="base" latinLnBrk="0" hangingPunct="0">
              <a:lnSpc>
                <a:spcPct val="100000"/>
              </a:lnSpc>
              <a:spcBef>
                <a:spcPct val="30000"/>
              </a:spcBef>
              <a:spcAft>
                <a:spcPct val="0"/>
              </a:spcAft>
              <a:buClrTx/>
              <a:buSzTx/>
              <a:buFontTx/>
              <a:buChar char="•"/>
              <a:tabLst/>
              <a:defRPr/>
            </a:pPr>
            <a:r>
              <a:rPr kumimoji="0" lang="en-US" altLang="en-US" b="0" i="0" u="none" strike="noStrike" kern="1200" cap="none" spc="0" normalizeH="0" baseline="0" noProof="0" dirty="0">
                <a:ln>
                  <a:noFill/>
                </a:ln>
                <a:solidFill>
                  <a:prstClr val="black"/>
                </a:solidFill>
                <a:effectLst/>
                <a:uLnTx/>
                <a:uFillTx/>
                <a:latin typeface="Calibri"/>
                <a:ea typeface="+mn-ea"/>
                <a:cs typeface="+mn-cs"/>
              </a:rPr>
              <a:t>Regular sponsorships occur when a company pays to sponsor a section of a site. </a:t>
            </a:r>
          </a:p>
          <a:p>
            <a:pPr marL="742950" marR="0" lvl="1" indent="-285750" algn="l" defTabSz="914400" rtl="0" eaLnBrk="0" fontAlgn="base" latinLnBrk="0" hangingPunct="0">
              <a:lnSpc>
                <a:spcPct val="100000"/>
              </a:lnSpc>
              <a:spcBef>
                <a:spcPct val="30000"/>
              </a:spcBef>
              <a:spcAft>
                <a:spcPct val="0"/>
              </a:spcAft>
              <a:buClrTx/>
              <a:buSzTx/>
              <a:buFontTx/>
              <a:buChar char="•"/>
              <a:tabLst/>
              <a:defRPr/>
            </a:pPr>
            <a:r>
              <a:rPr kumimoji="0" lang="en-US" altLang="en-US" b="0" i="0" u="none" strike="noStrike" kern="1200" cap="none" spc="0" normalizeH="0" baseline="0" noProof="0" dirty="0">
                <a:ln>
                  <a:noFill/>
                </a:ln>
                <a:solidFill>
                  <a:prstClr val="black"/>
                </a:solidFill>
                <a:effectLst/>
                <a:uLnTx/>
                <a:uFillTx/>
                <a:latin typeface="Calibri"/>
                <a:ea typeface="+mn-ea"/>
                <a:cs typeface="+mn-cs"/>
              </a:rPr>
              <a:t>Content sponsorship is a type of sponsorship in which the sponsor not only provides money in return for name association but also participates in providing the content itself.</a:t>
            </a:r>
          </a:p>
        </p:txBody>
      </p:sp>
    </p:spTree>
    <p:extLst>
      <p:ext uri="{BB962C8B-B14F-4D97-AF65-F5344CB8AC3E}">
        <p14:creationId xmlns:p14="http://schemas.microsoft.com/office/powerpoint/2010/main" val="30461643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5822044-325A-4EDB-9AC9-821A3BA0EDA4}"/>
              </a:ext>
            </a:extLst>
          </p:cNvPr>
          <p:cNvSpPr/>
          <p:nvPr/>
        </p:nvSpPr>
        <p:spPr>
          <a:xfrm>
            <a:off x="2566598" y="249290"/>
            <a:ext cx="9773060" cy="584775"/>
          </a:xfrm>
          <a:prstGeom prst="rect">
            <a:avLst/>
          </a:prstGeom>
        </p:spPr>
        <p:txBody>
          <a:bodyPr wrap="none">
            <a:spAutoFit/>
          </a:bodyPr>
          <a:lstStyle/>
          <a:p>
            <a:r>
              <a:rPr lang="en-US" sz="3200" b="1" dirty="0">
                <a:solidFill>
                  <a:srgbClr val="00B0F0"/>
                </a:solidFill>
              </a:rPr>
              <a:t>The Internet and Integrated Marketing Communications </a:t>
            </a:r>
          </a:p>
        </p:txBody>
      </p:sp>
      <p:sp>
        <p:nvSpPr>
          <p:cNvPr id="8" name="Content Placeholder 1">
            <a:extLst>
              <a:ext uri="{FF2B5EF4-FFF2-40B4-BE49-F238E27FC236}">
                <a16:creationId xmlns:a16="http://schemas.microsoft.com/office/drawing/2014/main" id="{9F73223E-C7BF-49A6-9CB5-20F565E7E925}"/>
              </a:ext>
            </a:extLst>
          </p:cNvPr>
          <p:cNvSpPr txBox="1">
            <a:spLocks/>
          </p:cNvSpPr>
          <p:nvPr/>
        </p:nvSpPr>
        <p:spPr>
          <a:xfrm>
            <a:off x="1902120" y="1786300"/>
            <a:ext cx="7991833" cy="4351176"/>
          </a:xfrm>
          <a:prstGeom prst="rect">
            <a:avLst/>
          </a:prstGeom>
        </p:spPr>
        <p:txBody>
          <a:bodyPr/>
          <a:lstStyle>
            <a:lvl1pPr marL="0" indent="0" algn="l" defTabSz="457200" rtl="0" eaLnBrk="1" latinLnBrk="0" hangingPunct="1">
              <a:spcBef>
                <a:spcPct val="20000"/>
              </a:spcBef>
              <a:spcAft>
                <a:spcPts val="800"/>
              </a:spcAft>
              <a:buFont typeface="Arial"/>
              <a:buNone/>
              <a:defRPr sz="2800" kern="1200">
                <a:solidFill>
                  <a:schemeClr val="tx1"/>
                </a:solidFill>
                <a:latin typeface="+mn-lt"/>
                <a:ea typeface="+mn-ea"/>
                <a:cs typeface="+mn-cs"/>
              </a:defRPr>
            </a:lvl1pPr>
            <a:lvl2pPr marL="742950" indent="-285750" algn="l" defTabSz="457200" rtl="0" eaLnBrk="1" latinLnBrk="0" hangingPunct="1">
              <a:spcBef>
                <a:spcPct val="20000"/>
              </a:spcBef>
              <a:spcAft>
                <a:spcPts val="800"/>
              </a:spcAft>
              <a:buFont typeface="Arial"/>
              <a:buChar char="–"/>
              <a:defRPr sz="2400" kern="1200">
                <a:solidFill>
                  <a:schemeClr val="tx1"/>
                </a:solidFill>
                <a:latin typeface="+mn-lt"/>
                <a:ea typeface="+mn-ea"/>
                <a:cs typeface="+mn-cs"/>
              </a:defRPr>
            </a:lvl2pPr>
            <a:lvl3pPr marL="11430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3pPr>
            <a:lvl4pPr marL="16002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lvl="0">
              <a:defRPr/>
            </a:pPr>
            <a:endParaRPr kumimoji="0" lang="en-US" sz="2000" b="0" i="0" u="none" strike="noStrike" kern="1200" cap="none" spc="0" normalizeH="0" baseline="0" noProof="0" dirty="0">
              <a:ln>
                <a:noFill/>
              </a:ln>
              <a:solidFill>
                <a:srgbClr val="4472C4"/>
              </a:solidFill>
              <a:effectLst/>
              <a:uLnTx/>
              <a:uFillTx/>
              <a:latin typeface="Calibri"/>
              <a:ea typeface="+mn-ea"/>
              <a:cs typeface="+mn-cs"/>
            </a:endParaRPr>
          </a:p>
        </p:txBody>
      </p:sp>
      <p:sp>
        <p:nvSpPr>
          <p:cNvPr id="9" name="Content Placeholder 2">
            <a:extLst>
              <a:ext uri="{FF2B5EF4-FFF2-40B4-BE49-F238E27FC236}">
                <a16:creationId xmlns:a16="http://schemas.microsoft.com/office/drawing/2014/main" id="{9EA39946-F7F1-41FD-A6BB-E288E4BB4949}"/>
              </a:ext>
            </a:extLst>
          </p:cNvPr>
          <p:cNvSpPr txBox="1">
            <a:spLocks/>
          </p:cNvSpPr>
          <p:nvPr/>
        </p:nvSpPr>
        <p:spPr bwMode="auto">
          <a:xfrm>
            <a:off x="1116695" y="1767822"/>
            <a:ext cx="7697126" cy="472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ts val="600"/>
              </a:spcBef>
              <a:spcAft>
                <a:spcPts val="600"/>
              </a:spcAft>
              <a:buClr>
                <a:srgbClr val="C00000"/>
              </a:buClr>
              <a:buFont typeface="Wingdings" panose="05000000000000000000" pitchFamily="2" charset="2"/>
              <a:buChar char="§"/>
              <a:defRPr sz="3000" kern="1200">
                <a:solidFill>
                  <a:schemeClr val="tx1"/>
                </a:solidFill>
                <a:latin typeface="Times New Roman" panose="02020603050405020304" pitchFamily="18" charset="0"/>
                <a:ea typeface="+mn-ea"/>
                <a:cs typeface="Times New Roman" panose="02020603050405020304" pitchFamily="18" charset="0"/>
              </a:defRPr>
            </a:lvl1pPr>
            <a:lvl2pPr marL="742950" indent="-285750" algn="l" rtl="0" eaLnBrk="0" fontAlgn="base" hangingPunct="0">
              <a:spcBef>
                <a:spcPts val="600"/>
              </a:spcBef>
              <a:spcAft>
                <a:spcPts val="600"/>
              </a:spcAft>
              <a:buClr>
                <a:srgbClr val="C00000"/>
              </a:buClr>
              <a:buFont typeface="Wingdings" panose="05000000000000000000" pitchFamily="2" charset="2"/>
              <a:buChar char="§"/>
              <a:defRPr sz="2800" kern="1200">
                <a:solidFill>
                  <a:schemeClr val="tx1"/>
                </a:solidFill>
                <a:latin typeface="Times New Roman" panose="02020603050405020304" pitchFamily="18" charset="0"/>
                <a:ea typeface="+mn-ea"/>
                <a:cs typeface="Times New Roman" panose="02020603050405020304" pitchFamily="18" charset="0"/>
              </a:defRPr>
            </a:lvl2pPr>
            <a:lvl3pPr marL="1143000" indent="-228600" algn="l" rtl="0" eaLnBrk="0" fontAlgn="base" hangingPunct="0">
              <a:spcBef>
                <a:spcPts val="600"/>
              </a:spcBef>
              <a:spcAft>
                <a:spcPts val="600"/>
              </a:spcAft>
              <a:buClr>
                <a:srgbClr val="C00000"/>
              </a:buClr>
              <a:buFont typeface="Wingdings" panose="05000000000000000000" pitchFamily="2" charset="2"/>
              <a:buChar char="§"/>
              <a:defRPr sz="2400" kern="1200">
                <a:solidFill>
                  <a:schemeClr val="tx1"/>
                </a:solidFill>
                <a:latin typeface="Times New Roman" panose="02020603050405020304" pitchFamily="18" charset="0"/>
                <a:ea typeface="+mn-ea"/>
                <a:cs typeface="Times New Roman" panose="02020603050405020304" pitchFamily="18" charset="0"/>
              </a:defRPr>
            </a:lvl3pPr>
            <a:lvl4pPr marL="1600200" indent="-228600" algn="l" rtl="0" eaLnBrk="0" fontAlgn="base" hangingPunct="0">
              <a:spcBef>
                <a:spcPts val="600"/>
              </a:spcBef>
              <a:spcAft>
                <a:spcPts val="600"/>
              </a:spcAft>
              <a:buClr>
                <a:srgbClr val="C00000"/>
              </a:buClr>
              <a:buFont typeface="Wingdings" panose="05000000000000000000" pitchFamily="2" charset="2"/>
              <a:buChar char="§"/>
              <a:defRPr sz="2200" kern="1200">
                <a:solidFill>
                  <a:schemeClr val="tx1"/>
                </a:solidFill>
                <a:latin typeface="Times New Roman" panose="02020603050405020304" pitchFamily="18" charset="0"/>
                <a:ea typeface="+mn-ea"/>
                <a:cs typeface="Times New Roman" panose="02020603050405020304" pitchFamily="18" charset="0"/>
              </a:defRPr>
            </a:lvl4pPr>
            <a:lvl5pPr marL="2057400" indent="-228600" algn="l" rtl="0" eaLnBrk="0" fontAlgn="base" hangingPunct="0">
              <a:spcBef>
                <a:spcPts val="600"/>
              </a:spcBef>
              <a:spcAft>
                <a:spcPts val="600"/>
              </a:spcAft>
              <a:buClr>
                <a:srgbClr val="C00000"/>
              </a:buClr>
              <a:buFont typeface="Wingdings" panose="05000000000000000000" pitchFamily="2" charset="2"/>
              <a:buChar char="§"/>
              <a:defRPr sz="2000" kern="1200">
                <a:solidFill>
                  <a:schemeClr val="tx1"/>
                </a:solidFill>
                <a:latin typeface="Times New Roman" panose="02020603050405020304" pitchFamily="18" charset="0"/>
                <a:ea typeface="+mn-ea"/>
                <a:cs typeface="Times New Roman" panose="02020603050405020304" pitchFamily="18"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lvl="0" indent="0" defTabSz="457200" eaLnBrk="1" fontAlgn="auto" hangingPunct="1">
              <a:spcBef>
                <a:spcPct val="20000"/>
              </a:spcBef>
              <a:spcAft>
                <a:spcPts val="800"/>
              </a:spcAft>
              <a:buClrTx/>
              <a:buNone/>
            </a:pPr>
            <a:r>
              <a:rPr lang="en-US" sz="2800" b="1" dirty="0">
                <a:solidFill>
                  <a:srgbClr val="4472C4"/>
                </a:solidFill>
                <a:latin typeface="Calibri"/>
                <a:cs typeface="+mn-cs"/>
              </a:rPr>
              <a:t>Advertising on the Internet—Web 1.0 </a:t>
            </a:r>
            <a:r>
              <a:rPr lang="en-US" sz="2000" dirty="0">
                <a:solidFill>
                  <a:srgbClr val="4472C4"/>
                </a:solidFill>
                <a:latin typeface="Calibri"/>
                <a:cs typeface="+mn-cs"/>
              </a:rPr>
              <a:t>continued</a:t>
            </a:r>
          </a:p>
          <a:p>
            <a:pPr lvl="1" defTabSz="457200" eaLnBrk="1" fontAlgn="auto" hangingPunct="1">
              <a:spcBef>
                <a:spcPct val="20000"/>
              </a:spcBef>
              <a:spcAft>
                <a:spcPts val="800"/>
              </a:spcAft>
              <a:buClrTx/>
              <a:buFont typeface="Arial"/>
              <a:buChar char="–"/>
            </a:pPr>
            <a:r>
              <a:rPr lang="en-US" sz="2400" b="1" dirty="0">
                <a:solidFill>
                  <a:srgbClr val="4472C4"/>
                </a:solidFill>
                <a:latin typeface="Calibri"/>
                <a:cs typeface="+mn-cs"/>
              </a:rPr>
              <a:t>Pop-ups</a:t>
            </a:r>
          </a:p>
          <a:p>
            <a:pPr lvl="2" defTabSz="457200" eaLnBrk="1" fontAlgn="auto" hangingPunct="1">
              <a:spcBef>
                <a:spcPct val="20000"/>
              </a:spcBef>
              <a:spcAft>
                <a:spcPts val="800"/>
              </a:spcAft>
              <a:buClrTx/>
              <a:buFont typeface="Arial"/>
              <a:buChar char="•"/>
            </a:pPr>
            <a:r>
              <a:rPr lang="en-US" sz="2000" dirty="0">
                <a:solidFill>
                  <a:srgbClr val="4472C4"/>
                </a:solidFill>
                <a:latin typeface="Calibri"/>
                <a:cs typeface="+mn-cs"/>
              </a:rPr>
              <a:t>Ads that appear when certain sites are accessed. </a:t>
            </a:r>
            <a:r>
              <a:rPr lang="en-US" altLang="en-US" sz="1800" dirty="0"/>
              <a:t>They are usually larger than banner ads but smaller than a full screen.</a:t>
            </a:r>
            <a:endParaRPr lang="en-US" sz="2000" dirty="0">
              <a:solidFill>
                <a:srgbClr val="4472C4"/>
              </a:solidFill>
              <a:latin typeface="Calibri"/>
              <a:cs typeface="+mn-cs"/>
            </a:endParaRPr>
          </a:p>
          <a:p>
            <a:pPr lvl="1" defTabSz="457200" eaLnBrk="1" fontAlgn="auto" hangingPunct="1">
              <a:spcBef>
                <a:spcPct val="20000"/>
              </a:spcBef>
              <a:spcAft>
                <a:spcPts val="800"/>
              </a:spcAft>
              <a:buClrTx/>
              <a:buFont typeface="Arial"/>
              <a:buChar char="–"/>
            </a:pPr>
            <a:r>
              <a:rPr lang="en-US" sz="2400" b="1" dirty="0">
                <a:solidFill>
                  <a:srgbClr val="4472C4"/>
                </a:solidFill>
                <a:latin typeface="Calibri"/>
                <a:cs typeface="+mn-cs"/>
              </a:rPr>
              <a:t>Pop-</a:t>
            </a:r>
            <a:r>
              <a:rPr lang="en-US" sz="2400" b="1" dirty="0" err="1">
                <a:solidFill>
                  <a:srgbClr val="4472C4"/>
                </a:solidFill>
                <a:latin typeface="Calibri"/>
                <a:cs typeface="+mn-cs"/>
              </a:rPr>
              <a:t>unders</a:t>
            </a:r>
            <a:endParaRPr lang="en-US" sz="2400" b="1" dirty="0">
              <a:solidFill>
                <a:srgbClr val="4472C4"/>
              </a:solidFill>
              <a:latin typeface="Calibri"/>
              <a:cs typeface="+mn-cs"/>
            </a:endParaRPr>
          </a:p>
          <a:p>
            <a:pPr lvl="2" defTabSz="457200" eaLnBrk="1" fontAlgn="auto" hangingPunct="1">
              <a:spcBef>
                <a:spcPct val="20000"/>
              </a:spcBef>
              <a:spcAft>
                <a:spcPts val="800"/>
              </a:spcAft>
              <a:buClrTx/>
              <a:buFont typeface="Arial"/>
              <a:buChar char="•"/>
            </a:pPr>
            <a:r>
              <a:rPr lang="en-US" sz="2000" dirty="0">
                <a:solidFill>
                  <a:srgbClr val="4472C4"/>
                </a:solidFill>
                <a:latin typeface="Calibri"/>
                <a:cs typeface="+mn-cs"/>
              </a:rPr>
              <a:t>Ads that appear underneath the web page and become visible only when the user leaves the site</a:t>
            </a:r>
          </a:p>
          <a:p>
            <a:pPr lvl="1" defTabSz="457200" eaLnBrk="1" fontAlgn="auto" hangingPunct="1">
              <a:spcBef>
                <a:spcPct val="20000"/>
              </a:spcBef>
              <a:spcAft>
                <a:spcPts val="800"/>
              </a:spcAft>
              <a:buClrTx/>
              <a:buFont typeface="Arial"/>
              <a:buChar char="–"/>
            </a:pPr>
            <a:r>
              <a:rPr lang="en-US" sz="2400" b="1" dirty="0">
                <a:solidFill>
                  <a:srgbClr val="4472C4"/>
                </a:solidFill>
                <a:latin typeface="Calibri"/>
                <a:cs typeface="+mn-cs"/>
              </a:rPr>
              <a:t>Interstitials</a:t>
            </a:r>
          </a:p>
          <a:p>
            <a:pPr lvl="2" defTabSz="457200" eaLnBrk="1" fontAlgn="auto" hangingPunct="1">
              <a:spcBef>
                <a:spcPct val="20000"/>
              </a:spcBef>
              <a:spcAft>
                <a:spcPts val="800"/>
              </a:spcAft>
              <a:buClrTx/>
              <a:buFont typeface="Arial"/>
              <a:buChar char="•"/>
            </a:pPr>
            <a:r>
              <a:rPr lang="en-US" sz="2000" dirty="0">
                <a:solidFill>
                  <a:srgbClr val="4472C4"/>
                </a:solidFill>
                <a:latin typeface="Calibri"/>
                <a:cs typeface="+mn-cs"/>
              </a:rPr>
              <a:t>Ads that appear on screen while waiting for a site’s content to download</a:t>
            </a:r>
          </a:p>
        </p:txBody>
      </p:sp>
      <p:pic>
        <p:nvPicPr>
          <p:cNvPr id="3" name="Picture 2">
            <a:extLst>
              <a:ext uri="{FF2B5EF4-FFF2-40B4-BE49-F238E27FC236}">
                <a16:creationId xmlns:a16="http://schemas.microsoft.com/office/drawing/2014/main" id="{964DA18F-221F-4009-8DCB-80DA39D1FEF9}"/>
              </a:ext>
            </a:extLst>
          </p:cNvPr>
          <p:cNvPicPr>
            <a:picLocks noChangeAspect="1"/>
          </p:cNvPicPr>
          <p:nvPr/>
        </p:nvPicPr>
        <p:blipFill>
          <a:blip r:embed="rId2"/>
          <a:stretch>
            <a:fillRect/>
          </a:stretch>
        </p:blipFill>
        <p:spPr>
          <a:xfrm>
            <a:off x="9162966" y="1767413"/>
            <a:ext cx="1516412" cy="4724809"/>
          </a:xfrm>
          <a:prstGeom prst="rect">
            <a:avLst/>
          </a:prstGeom>
        </p:spPr>
      </p:pic>
    </p:spTree>
    <p:extLst>
      <p:ext uri="{BB962C8B-B14F-4D97-AF65-F5344CB8AC3E}">
        <p14:creationId xmlns:p14="http://schemas.microsoft.com/office/powerpoint/2010/main" val="40999324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262ABC4B-37D8-4218-BDD8-6DF6A00C0C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7" name="Content Placeholder 3">
            <a:extLst>
              <a:ext uri="{FF2B5EF4-FFF2-40B4-BE49-F238E27FC236}">
                <a16:creationId xmlns:a16="http://schemas.microsoft.com/office/drawing/2014/main" id="{08C936BD-904C-46BA-8D33-DA3454403866}"/>
              </a:ext>
            </a:extLst>
          </p:cNvPr>
          <p:cNvPicPr>
            <a:picLocks noChangeAspect="1"/>
          </p:cNvPicPr>
          <p:nvPr/>
        </p:nvPicPr>
        <p:blipFill>
          <a:blip r:embed="rId3"/>
          <a:srcRect t="19298" r="-1" b="16323"/>
          <a:stretch>
            <a:fillRect/>
          </a:stretch>
        </p:blipFill>
        <p:spPr>
          <a:xfrm>
            <a:off x="321730" y="321732"/>
            <a:ext cx="5674897" cy="3017405"/>
          </a:xfrm>
          <a:prstGeom prst="rect">
            <a:avLst/>
          </a:prstGeom>
        </p:spPr>
      </p:pic>
      <p:pic>
        <p:nvPicPr>
          <p:cNvPr id="18" name="Picture 17">
            <a:extLst>
              <a:ext uri="{FF2B5EF4-FFF2-40B4-BE49-F238E27FC236}">
                <a16:creationId xmlns:a16="http://schemas.microsoft.com/office/drawing/2014/main" id="{5F63FF04-1E96-4B4D-A406-936AF70FF247}"/>
              </a:ext>
            </a:extLst>
          </p:cNvPr>
          <p:cNvPicPr>
            <a:picLocks noChangeAspect="1"/>
          </p:cNvPicPr>
          <p:nvPr/>
        </p:nvPicPr>
        <p:blipFill>
          <a:blip r:embed="rId4"/>
          <a:srcRect l="15004"/>
          <a:stretch>
            <a:fillRect/>
          </a:stretch>
        </p:blipFill>
        <p:spPr>
          <a:xfrm>
            <a:off x="321730" y="3510853"/>
            <a:ext cx="5674897" cy="2789954"/>
          </a:xfrm>
          <a:prstGeom prst="rect">
            <a:avLst/>
          </a:prstGeom>
        </p:spPr>
      </p:pic>
      <p:pic>
        <p:nvPicPr>
          <p:cNvPr id="3" name="Picture 2">
            <a:extLst>
              <a:ext uri="{FF2B5EF4-FFF2-40B4-BE49-F238E27FC236}">
                <a16:creationId xmlns:a16="http://schemas.microsoft.com/office/drawing/2014/main" id="{A7C8A1F7-D07D-4CF5-B436-5E7A8A8989B4}"/>
              </a:ext>
            </a:extLst>
          </p:cNvPr>
          <p:cNvPicPr>
            <a:picLocks noChangeAspect="1"/>
          </p:cNvPicPr>
          <p:nvPr/>
        </p:nvPicPr>
        <p:blipFill>
          <a:blip r:embed="rId5"/>
          <a:srcRect l="4600" r="23740" b="-1"/>
          <a:stretch>
            <a:fillRect/>
          </a:stretch>
        </p:blipFill>
        <p:spPr>
          <a:xfrm>
            <a:off x="6195373" y="321733"/>
            <a:ext cx="5674897" cy="5979074"/>
          </a:xfrm>
          <a:prstGeom prst="rect">
            <a:avLst/>
          </a:prstGeom>
        </p:spPr>
      </p:pic>
    </p:spTree>
    <p:extLst>
      <p:ext uri="{BB962C8B-B14F-4D97-AF65-F5344CB8AC3E}">
        <p14:creationId xmlns:p14="http://schemas.microsoft.com/office/powerpoint/2010/main" val="25694081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B6FDD7BB-3F59-414F-B460-2C2090E33EC6}"/>
              </a:ext>
            </a:extLst>
          </p:cNvPr>
          <p:cNvPicPr>
            <a:picLocks noChangeAspect="1"/>
          </p:cNvPicPr>
          <p:nvPr/>
        </p:nvPicPr>
        <p:blipFill>
          <a:blip r:embed="rId3"/>
          <a:stretch>
            <a:fillRect/>
          </a:stretch>
        </p:blipFill>
        <p:spPr>
          <a:xfrm>
            <a:off x="744773" y="3429000"/>
            <a:ext cx="2286000" cy="685800"/>
          </a:xfrm>
          <a:prstGeom prst="rect">
            <a:avLst/>
          </a:prstGeom>
        </p:spPr>
      </p:pic>
      <p:pic>
        <p:nvPicPr>
          <p:cNvPr id="16" name="Content Placeholder 3">
            <a:extLst>
              <a:ext uri="{FF2B5EF4-FFF2-40B4-BE49-F238E27FC236}">
                <a16:creationId xmlns:a16="http://schemas.microsoft.com/office/drawing/2014/main" id="{68B49B53-F3C2-4150-927D-732262E13C28}"/>
              </a:ext>
            </a:extLst>
          </p:cNvPr>
          <p:cNvPicPr>
            <a:picLocks noChangeAspect="1"/>
          </p:cNvPicPr>
          <p:nvPr/>
        </p:nvPicPr>
        <p:blipFill>
          <a:blip r:embed="rId4"/>
          <a:stretch>
            <a:fillRect/>
          </a:stretch>
        </p:blipFill>
        <p:spPr>
          <a:xfrm>
            <a:off x="3159512" y="434899"/>
            <a:ext cx="9032488" cy="6423102"/>
          </a:xfrm>
          <a:prstGeom prst="rect">
            <a:avLst/>
          </a:prstGeom>
        </p:spPr>
      </p:pic>
    </p:spTree>
    <p:extLst>
      <p:ext uri="{BB962C8B-B14F-4D97-AF65-F5344CB8AC3E}">
        <p14:creationId xmlns:p14="http://schemas.microsoft.com/office/powerpoint/2010/main" val="29307736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61722A15-AEE9-4DD7-B078-955AF3A1AEC9}"/>
              </a:ext>
            </a:extLst>
          </p:cNvPr>
          <p:cNvPicPr>
            <a:picLocks noChangeAspect="1"/>
          </p:cNvPicPr>
          <p:nvPr/>
        </p:nvPicPr>
        <p:blipFill>
          <a:blip r:embed="rId3"/>
          <a:stretch>
            <a:fillRect/>
          </a:stretch>
        </p:blipFill>
        <p:spPr>
          <a:xfrm>
            <a:off x="6278996" y="140832"/>
            <a:ext cx="1639442" cy="819721"/>
          </a:xfrm>
          <a:prstGeom prst="rect">
            <a:avLst/>
          </a:prstGeom>
        </p:spPr>
      </p:pic>
      <p:pic>
        <p:nvPicPr>
          <p:cNvPr id="6" name="Picture 5">
            <a:extLst>
              <a:ext uri="{FF2B5EF4-FFF2-40B4-BE49-F238E27FC236}">
                <a16:creationId xmlns:a16="http://schemas.microsoft.com/office/drawing/2014/main" id="{2B652761-70F7-4151-80C3-512834FDC8F2}"/>
              </a:ext>
            </a:extLst>
          </p:cNvPr>
          <p:cNvPicPr>
            <a:picLocks noChangeAspect="1"/>
          </p:cNvPicPr>
          <p:nvPr/>
        </p:nvPicPr>
        <p:blipFill>
          <a:blip r:embed="rId4"/>
          <a:stretch>
            <a:fillRect/>
          </a:stretch>
        </p:blipFill>
        <p:spPr>
          <a:xfrm>
            <a:off x="155837" y="749901"/>
            <a:ext cx="5940163" cy="2935218"/>
          </a:xfrm>
          <a:prstGeom prst="rect">
            <a:avLst/>
          </a:prstGeom>
        </p:spPr>
      </p:pic>
      <p:pic>
        <p:nvPicPr>
          <p:cNvPr id="9" name="Picture 8">
            <a:extLst>
              <a:ext uri="{FF2B5EF4-FFF2-40B4-BE49-F238E27FC236}">
                <a16:creationId xmlns:a16="http://schemas.microsoft.com/office/drawing/2014/main" id="{EB166C0E-E655-4AD0-A829-4CC14273A4D9}"/>
              </a:ext>
            </a:extLst>
          </p:cNvPr>
          <p:cNvPicPr>
            <a:picLocks noChangeAspect="1"/>
          </p:cNvPicPr>
          <p:nvPr/>
        </p:nvPicPr>
        <p:blipFill>
          <a:blip r:embed="rId5"/>
          <a:stretch>
            <a:fillRect/>
          </a:stretch>
        </p:blipFill>
        <p:spPr>
          <a:xfrm>
            <a:off x="368729" y="3717035"/>
            <a:ext cx="6104875" cy="3063033"/>
          </a:xfrm>
          <a:prstGeom prst="rect">
            <a:avLst/>
          </a:prstGeom>
        </p:spPr>
      </p:pic>
      <p:pic>
        <p:nvPicPr>
          <p:cNvPr id="11" name="Picture 10">
            <a:extLst>
              <a:ext uri="{FF2B5EF4-FFF2-40B4-BE49-F238E27FC236}">
                <a16:creationId xmlns:a16="http://schemas.microsoft.com/office/drawing/2014/main" id="{A94AC835-41C3-4B28-ADFB-8DEDA2BDADE7}"/>
              </a:ext>
            </a:extLst>
          </p:cNvPr>
          <p:cNvPicPr>
            <a:picLocks noChangeAspect="1"/>
          </p:cNvPicPr>
          <p:nvPr/>
        </p:nvPicPr>
        <p:blipFill>
          <a:blip r:embed="rId6"/>
          <a:stretch>
            <a:fillRect/>
          </a:stretch>
        </p:blipFill>
        <p:spPr>
          <a:xfrm>
            <a:off x="6212276" y="858420"/>
            <a:ext cx="6184484" cy="2761564"/>
          </a:xfrm>
          <a:prstGeom prst="rect">
            <a:avLst/>
          </a:prstGeom>
        </p:spPr>
      </p:pic>
      <p:pic>
        <p:nvPicPr>
          <p:cNvPr id="13" name="Picture 12">
            <a:extLst>
              <a:ext uri="{FF2B5EF4-FFF2-40B4-BE49-F238E27FC236}">
                <a16:creationId xmlns:a16="http://schemas.microsoft.com/office/drawing/2014/main" id="{86CD7903-F94E-4624-AA1C-5CDEE84D1A11}"/>
              </a:ext>
            </a:extLst>
          </p:cNvPr>
          <p:cNvPicPr>
            <a:picLocks noChangeAspect="1"/>
          </p:cNvPicPr>
          <p:nvPr/>
        </p:nvPicPr>
        <p:blipFill>
          <a:blip r:embed="rId7"/>
          <a:stretch>
            <a:fillRect/>
          </a:stretch>
        </p:blipFill>
        <p:spPr>
          <a:xfrm>
            <a:off x="6040848" y="3955150"/>
            <a:ext cx="5940163" cy="2993157"/>
          </a:xfrm>
          <a:prstGeom prst="rect">
            <a:avLst/>
          </a:prstGeom>
        </p:spPr>
      </p:pic>
      <p:sp>
        <p:nvSpPr>
          <p:cNvPr id="21" name="TextBox 20">
            <a:extLst>
              <a:ext uri="{FF2B5EF4-FFF2-40B4-BE49-F238E27FC236}">
                <a16:creationId xmlns:a16="http://schemas.microsoft.com/office/drawing/2014/main" id="{7051F755-E481-4E80-9168-C052FE219418}"/>
              </a:ext>
            </a:extLst>
          </p:cNvPr>
          <p:cNvSpPr txBox="1"/>
          <p:nvPr/>
        </p:nvSpPr>
        <p:spPr>
          <a:xfrm>
            <a:off x="2749956" y="176594"/>
            <a:ext cx="6145730" cy="584775"/>
          </a:xfrm>
          <a:prstGeom prst="rect">
            <a:avLst/>
          </a:prstGeom>
          <a:noFill/>
        </p:spPr>
        <p:txBody>
          <a:bodyPr wrap="square">
            <a:spAutoFit/>
          </a:bodyPr>
          <a:lstStyle/>
          <a:p>
            <a:r>
              <a:rPr lang="en-US" sz="3200" b="1" dirty="0">
                <a:solidFill>
                  <a:srgbClr val="00B0F0"/>
                </a:solidFill>
              </a:rPr>
              <a:t>Interstitials</a:t>
            </a:r>
          </a:p>
        </p:txBody>
      </p:sp>
    </p:spTree>
    <p:extLst>
      <p:ext uri="{BB962C8B-B14F-4D97-AF65-F5344CB8AC3E}">
        <p14:creationId xmlns:p14="http://schemas.microsoft.com/office/powerpoint/2010/main" val="29137346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5822044-325A-4EDB-9AC9-821A3BA0EDA4}"/>
              </a:ext>
            </a:extLst>
          </p:cNvPr>
          <p:cNvSpPr/>
          <p:nvPr/>
        </p:nvSpPr>
        <p:spPr>
          <a:xfrm>
            <a:off x="2566598" y="249290"/>
            <a:ext cx="9773060" cy="584775"/>
          </a:xfrm>
          <a:prstGeom prst="rect">
            <a:avLst/>
          </a:prstGeom>
        </p:spPr>
        <p:txBody>
          <a:bodyPr wrap="none">
            <a:spAutoFit/>
          </a:bodyPr>
          <a:lstStyle/>
          <a:p>
            <a:r>
              <a:rPr lang="en-US" sz="3200" b="1" dirty="0">
                <a:solidFill>
                  <a:srgbClr val="00B0F0"/>
                </a:solidFill>
              </a:rPr>
              <a:t>The Internet and Integrated Marketing Communications </a:t>
            </a:r>
          </a:p>
        </p:txBody>
      </p:sp>
      <p:sp>
        <p:nvSpPr>
          <p:cNvPr id="8" name="Content Placeholder 1">
            <a:extLst>
              <a:ext uri="{FF2B5EF4-FFF2-40B4-BE49-F238E27FC236}">
                <a16:creationId xmlns:a16="http://schemas.microsoft.com/office/drawing/2014/main" id="{9F73223E-C7BF-49A6-9CB5-20F565E7E925}"/>
              </a:ext>
            </a:extLst>
          </p:cNvPr>
          <p:cNvSpPr txBox="1">
            <a:spLocks/>
          </p:cNvSpPr>
          <p:nvPr/>
        </p:nvSpPr>
        <p:spPr>
          <a:xfrm>
            <a:off x="1902120" y="1786300"/>
            <a:ext cx="7991833" cy="4351176"/>
          </a:xfrm>
          <a:prstGeom prst="rect">
            <a:avLst/>
          </a:prstGeom>
        </p:spPr>
        <p:txBody>
          <a:bodyPr/>
          <a:lstStyle>
            <a:lvl1pPr marL="0" indent="0" algn="l" defTabSz="457200" rtl="0" eaLnBrk="1" latinLnBrk="0" hangingPunct="1">
              <a:spcBef>
                <a:spcPct val="20000"/>
              </a:spcBef>
              <a:spcAft>
                <a:spcPts val="800"/>
              </a:spcAft>
              <a:buFont typeface="Arial"/>
              <a:buNone/>
              <a:defRPr sz="2800" kern="1200">
                <a:solidFill>
                  <a:schemeClr val="tx1"/>
                </a:solidFill>
                <a:latin typeface="+mn-lt"/>
                <a:ea typeface="+mn-ea"/>
                <a:cs typeface="+mn-cs"/>
              </a:defRPr>
            </a:lvl1pPr>
            <a:lvl2pPr marL="742950" indent="-285750" algn="l" defTabSz="457200" rtl="0" eaLnBrk="1" latinLnBrk="0" hangingPunct="1">
              <a:spcBef>
                <a:spcPct val="20000"/>
              </a:spcBef>
              <a:spcAft>
                <a:spcPts val="800"/>
              </a:spcAft>
              <a:buFont typeface="Arial"/>
              <a:buChar char="–"/>
              <a:defRPr sz="2400" kern="1200">
                <a:solidFill>
                  <a:schemeClr val="tx1"/>
                </a:solidFill>
                <a:latin typeface="+mn-lt"/>
                <a:ea typeface="+mn-ea"/>
                <a:cs typeface="+mn-cs"/>
              </a:defRPr>
            </a:lvl2pPr>
            <a:lvl3pPr marL="11430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3pPr>
            <a:lvl4pPr marL="16002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lvl="0">
              <a:defRPr/>
            </a:pPr>
            <a:endParaRPr kumimoji="0" lang="en-US" sz="2000" b="0" i="0" u="none" strike="noStrike" kern="1200" cap="none" spc="0" normalizeH="0" baseline="0" noProof="0" dirty="0">
              <a:ln>
                <a:noFill/>
              </a:ln>
              <a:solidFill>
                <a:srgbClr val="4472C4"/>
              </a:solidFill>
              <a:effectLst/>
              <a:uLnTx/>
              <a:uFillTx/>
              <a:latin typeface="Calibri"/>
              <a:ea typeface="+mn-ea"/>
              <a:cs typeface="+mn-cs"/>
            </a:endParaRPr>
          </a:p>
        </p:txBody>
      </p:sp>
      <p:sp>
        <p:nvSpPr>
          <p:cNvPr id="9" name="Content Placeholder 2">
            <a:extLst>
              <a:ext uri="{FF2B5EF4-FFF2-40B4-BE49-F238E27FC236}">
                <a16:creationId xmlns:a16="http://schemas.microsoft.com/office/drawing/2014/main" id="{9EA39946-F7F1-41FD-A6BB-E288E4BB4949}"/>
              </a:ext>
            </a:extLst>
          </p:cNvPr>
          <p:cNvSpPr txBox="1">
            <a:spLocks/>
          </p:cNvSpPr>
          <p:nvPr/>
        </p:nvSpPr>
        <p:spPr bwMode="auto">
          <a:xfrm>
            <a:off x="831058" y="1345457"/>
            <a:ext cx="9144001" cy="5171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ts val="600"/>
              </a:spcBef>
              <a:spcAft>
                <a:spcPts val="600"/>
              </a:spcAft>
              <a:buClr>
                <a:srgbClr val="C00000"/>
              </a:buClr>
              <a:buFont typeface="Wingdings" panose="05000000000000000000" pitchFamily="2" charset="2"/>
              <a:buChar char="§"/>
              <a:defRPr sz="3000" kern="1200">
                <a:solidFill>
                  <a:schemeClr val="tx1"/>
                </a:solidFill>
                <a:latin typeface="Times New Roman" panose="02020603050405020304" pitchFamily="18" charset="0"/>
                <a:ea typeface="+mn-ea"/>
                <a:cs typeface="Times New Roman" panose="02020603050405020304" pitchFamily="18" charset="0"/>
              </a:defRPr>
            </a:lvl1pPr>
            <a:lvl2pPr marL="742950" indent="-285750" algn="l" rtl="0" eaLnBrk="0" fontAlgn="base" hangingPunct="0">
              <a:spcBef>
                <a:spcPts val="600"/>
              </a:spcBef>
              <a:spcAft>
                <a:spcPts val="600"/>
              </a:spcAft>
              <a:buClr>
                <a:srgbClr val="C00000"/>
              </a:buClr>
              <a:buFont typeface="Wingdings" panose="05000000000000000000" pitchFamily="2" charset="2"/>
              <a:buChar char="§"/>
              <a:defRPr sz="2800" kern="1200">
                <a:solidFill>
                  <a:schemeClr val="tx1"/>
                </a:solidFill>
                <a:latin typeface="Times New Roman" panose="02020603050405020304" pitchFamily="18" charset="0"/>
                <a:ea typeface="+mn-ea"/>
                <a:cs typeface="Times New Roman" panose="02020603050405020304" pitchFamily="18" charset="0"/>
              </a:defRPr>
            </a:lvl2pPr>
            <a:lvl3pPr marL="1143000" indent="-228600" algn="l" rtl="0" eaLnBrk="0" fontAlgn="base" hangingPunct="0">
              <a:spcBef>
                <a:spcPts val="600"/>
              </a:spcBef>
              <a:spcAft>
                <a:spcPts val="600"/>
              </a:spcAft>
              <a:buClr>
                <a:srgbClr val="C00000"/>
              </a:buClr>
              <a:buFont typeface="Wingdings" panose="05000000000000000000" pitchFamily="2" charset="2"/>
              <a:buChar char="§"/>
              <a:defRPr sz="2400" kern="1200">
                <a:solidFill>
                  <a:schemeClr val="tx1"/>
                </a:solidFill>
                <a:latin typeface="Times New Roman" panose="02020603050405020304" pitchFamily="18" charset="0"/>
                <a:ea typeface="+mn-ea"/>
                <a:cs typeface="Times New Roman" panose="02020603050405020304" pitchFamily="18" charset="0"/>
              </a:defRPr>
            </a:lvl3pPr>
            <a:lvl4pPr marL="1600200" indent="-228600" algn="l" rtl="0" eaLnBrk="0" fontAlgn="base" hangingPunct="0">
              <a:spcBef>
                <a:spcPts val="600"/>
              </a:spcBef>
              <a:spcAft>
                <a:spcPts val="600"/>
              </a:spcAft>
              <a:buClr>
                <a:srgbClr val="C00000"/>
              </a:buClr>
              <a:buFont typeface="Wingdings" panose="05000000000000000000" pitchFamily="2" charset="2"/>
              <a:buChar char="§"/>
              <a:defRPr sz="2200" kern="1200">
                <a:solidFill>
                  <a:schemeClr val="tx1"/>
                </a:solidFill>
                <a:latin typeface="Times New Roman" panose="02020603050405020304" pitchFamily="18" charset="0"/>
                <a:ea typeface="+mn-ea"/>
                <a:cs typeface="Times New Roman" panose="02020603050405020304" pitchFamily="18" charset="0"/>
              </a:defRPr>
            </a:lvl4pPr>
            <a:lvl5pPr marL="2057400" indent="-228600" algn="l" rtl="0" eaLnBrk="0" fontAlgn="base" hangingPunct="0">
              <a:spcBef>
                <a:spcPts val="600"/>
              </a:spcBef>
              <a:spcAft>
                <a:spcPts val="600"/>
              </a:spcAft>
              <a:buClr>
                <a:srgbClr val="C00000"/>
              </a:buClr>
              <a:buFont typeface="Wingdings" panose="05000000000000000000" pitchFamily="2" charset="2"/>
              <a:buChar char="§"/>
              <a:defRPr sz="2000" kern="1200">
                <a:solidFill>
                  <a:schemeClr val="tx1"/>
                </a:solidFill>
                <a:latin typeface="Times New Roman" panose="02020603050405020304" pitchFamily="18" charset="0"/>
                <a:ea typeface="+mn-ea"/>
                <a:cs typeface="Times New Roman" panose="02020603050405020304" pitchFamily="18"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lvl="0" indent="0" defTabSz="457200" eaLnBrk="1" fontAlgn="auto" hangingPunct="1">
              <a:spcBef>
                <a:spcPct val="20000"/>
              </a:spcBef>
              <a:spcAft>
                <a:spcPts val="800"/>
              </a:spcAft>
              <a:buClrTx/>
              <a:buNone/>
            </a:pPr>
            <a:r>
              <a:rPr lang="en-US" sz="2800" b="1" dirty="0">
                <a:solidFill>
                  <a:srgbClr val="4472C4"/>
                </a:solidFill>
                <a:latin typeface="Calibri"/>
                <a:cs typeface="+mn-cs"/>
              </a:rPr>
              <a:t>Advertising on the Internet—Web 1.0 </a:t>
            </a:r>
            <a:r>
              <a:rPr lang="en-US" sz="2000" dirty="0">
                <a:solidFill>
                  <a:srgbClr val="4472C4"/>
                </a:solidFill>
                <a:latin typeface="Calibri"/>
                <a:cs typeface="+mn-cs"/>
              </a:rPr>
              <a:t>continued</a:t>
            </a:r>
          </a:p>
          <a:p>
            <a:pPr lvl="1" defTabSz="457200" eaLnBrk="1" fontAlgn="auto" hangingPunct="1">
              <a:spcBef>
                <a:spcPct val="20000"/>
              </a:spcBef>
              <a:spcAft>
                <a:spcPts val="800"/>
              </a:spcAft>
              <a:buClrTx/>
              <a:buFont typeface="Arial"/>
              <a:buChar char="–"/>
            </a:pPr>
            <a:r>
              <a:rPr lang="en-US" sz="2400" b="1" dirty="0">
                <a:solidFill>
                  <a:srgbClr val="4472C4"/>
                </a:solidFill>
                <a:latin typeface="Calibri"/>
                <a:cs typeface="+mn-cs"/>
              </a:rPr>
              <a:t>Paid Searches</a:t>
            </a:r>
          </a:p>
          <a:p>
            <a:pPr lvl="2" defTabSz="457200" eaLnBrk="1" fontAlgn="auto" hangingPunct="1">
              <a:spcBef>
                <a:spcPct val="20000"/>
              </a:spcBef>
              <a:spcAft>
                <a:spcPts val="800"/>
              </a:spcAft>
              <a:buClrTx/>
              <a:buFont typeface="Arial"/>
              <a:buChar char="•"/>
            </a:pPr>
            <a:r>
              <a:rPr lang="en-US" sz="2000" dirty="0">
                <a:solidFill>
                  <a:srgbClr val="4472C4"/>
                </a:solidFill>
                <a:latin typeface="Calibri"/>
                <a:cs typeface="+mn-cs"/>
              </a:rPr>
              <a:t>The higher a site appears on a search page, the more visitors it will receive.</a:t>
            </a:r>
          </a:p>
          <a:p>
            <a:pPr lvl="1" defTabSz="457200" eaLnBrk="1" fontAlgn="auto" hangingPunct="1">
              <a:spcBef>
                <a:spcPct val="20000"/>
              </a:spcBef>
              <a:spcAft>
                <a:spcPts val="800"/>
              </a:spcAft>
              <a:buClrTx/>
              <a:buFont typeface="Arial"/>
              <a:buChar char="•"/>
            </a:pPr>
            <a:r>
              <a:rPr lang="en-US" sz="2400" dirty="0">
                <a:solidFill>
                  <a:srgbClr val="4472C4"/>
                </a:solidFill>
                <a:latin typeface="Calibri"/>
                <a:cs typeface="+mn-cs"/>
              </a:rPr>
              <a:t>Organic search results</a:t>
            </a:r>
          </a:p>
          <a:p>
            <a:pPr lvl="3" defTabSz="457200" eaLnBrk="1" fontAlgn="auto" hangingPunct="1">
              <a:spcBef>
                <a:spcPct val="20000"/>
              </a:spcBef>
              <a:spcAft>
                <a:spcPts val="800"/>
              </a:spcAft>
              <a:buClrTx/>
              <a:buFont typeface="Arial"/>
              <a:buChar char="–"/>
            </a:pPr>
            <a:r>
              <a:rPr lang="en-US" sz="2000" dirty="0">
                <a:solidFill>
                  <a:srgbClr val="4472C4"/>
                </a:solidFill>
                <a:latin typeface="Calibri"/>
                <a:cs typeface="+mn-cs"/>
              </a:rPr>
              <a:t>Appear due to their relevance to the search terms (using keywords to facilitate searching)</a:t>
            </a:r>
          </a:p>
          <a:p>
            <a:pPr lvl="2" defTabSz="457200" eaLnBrk="1" fontAlgn="auto" hangingPunct="1">
              <a:spcBef>
                <a:spcPct val="20000"/>
              </a:spcBef>
              <a:spcAft>
                <a:spcPts val="800"/>
              </a:spcAft>
              <a:buClrTx/>
              <a:buFont typeface="Arial"/>
              <a:buChar char="•"/>
            </a:pPr>
            <a:r>
              <a:rPr lang="en-US" sz="2000" dirty="0">
                <a:solidFill>
                  <a:srgbClr val="4472C4"/>
                </a:solidFill>
                <a:latin typeface="Calibri"/>
                <a:cs typeface="+mn-cs"/>
              </a:rPr>
              <a:t>Pay-per-click</a:t>
            </a:r>
          </a:p>
          <a:p>
            <a:pPr lvl="3" defTabSz="457200" eaLnBrk="1" fontAlgn="auto" hangingPunct="1">
              <a:spcBef>
                <a:spcPct val="20000"/>
              </a:spcBef>
              <a:spcAft>
                <a:spcPts val="800"/>
              </a:spcAft>
              <a:buClrTx/>
              <a:buFont typeface="Arial"/>
              <a:buChar char="–"/>
            </a:pPr>
            <a:r>
              <a:rPr lang="en-US" sz="2000" dirty="0">
                <a:solidFill>
                  <a:srgbClr val="4472C4"/>
                </a:solidFill>
                <a:latin typeface="Calibri"/>
                <a:cs typeface="+mn-cs"/>
              </a:rPr>
              <a:t>Placing ads on web pages that display results from search engine queries</a:t>
            </a:r>
          </a:p>
          <a:p>
            <a:pPr lvl="2" defTabSz="457200" eaLnBrk="1" fontAlgn="auto" hangingPunct="1">
              <a:spcBef>
                <a:spcPct val="20000"/>
              </a:spcBef>
              <a:spcAft>
                <a:spcPts val="800"/>
              </a:spcAft>
              <a:buClrTx/>
              <a:buFont typeface="Arial"/>
              <a:buChar char="•"/>
            </a:pPr>
            <a:r>
              <a:rPr lang="en-US" sz="2000" dirty="0">
                <a:solidFill>
                  <a:srgbClr val="4472C4"/>
                </a:solidFill>
                <a:latin typeface="Calibri"/>
                <a:cs typeface="+mn-cs"/>
              </a:rPr>
              <a:t>Search engine optimization (SEO)</a:t>
            </a:r>
          </a:p>
          <a:p>
            <a:pPr lvl="3" defTabSz="457200" eaLnBrk="1" fontAlgn="auto" hangingPunct="1">
              <a:spcBef>
                <a:spcPct val="20000"/>
              </a:spcBef>
              <a:spcAft>
                <a:spcPts val="800"/>
              </a:spcAft>
              <a:buClrTx/>
              <a:buFont typeface="Arial"/>
              <a:buChar char="–"/>
            </a:pPr>
            <a:r>
              <a:rPr lang="en-US" sz="2000" dirty="0">
                <a:solidFill>
                  <a:srgbClr val="4472C4"/>
                </a:solidFill>
                <a:latin typeface="Calibri"/>
                <a:cs typeface="+mn-cs"/>
              </a:rPr>
              <a:t>Improving the volume of traffic to a site by a search engine through unpaid results (google, </a:t>
            </a:r>
            <a:r>
              <a:rPr lang="en-US" sz="2000" dirty="0" err="1">
                <a:solidFill>
                  <a:srgbClr val="4472C4"/>
                </a:solidFill>
                <a:latin typeface="Calibri"/>
                <a:cs typeface="+mn-cs"/>
              </a:rPr>
              <a:t>firefox</a:t>
            </a:r>
            <a:r>
              <a:rPr lang="en-US" sz="2000" dirty="0">
                <a:solidFill>
                  <a:srgbClr val="4472C4"/>
                </a:solidFill>
                <a:latin typeface="Calibri"/>
                <a:cs typeface="+mn-cs"/>
              </a:rPr>
              <a:t>, yahoo, explorer)</a:t>
            </a:r>
          </a:p>
        </p:txBody>
      </p:sp>
    </p:spTree>
    <p:extLst>
      <p:ext uri="{BB962C8B-B14F-4D97-AF65-F5344CB8AC3E}">
        <p14:creationId xmlns:p14="http://schemas.microsoft.com/office/powerpoint/2010/main" val="8608781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5822044-325A-4EDB-9AC9-821A3BA0EDA4}"/>
              </a:ext>
            </a:extLst>
          </p:cNvPr>
          <p:cNvSpPr/>
          <p:nvPr/>
        </p:nvSpPr>
        <p:spPr>
          <a:xfrm>
            <a:off x="2566598" y="249290"/>
            <a:ext cx="9773060" cy="584775"/>
          </a:xfrm>
          <a:prstGeom prst="rect">
            <a:avLst/>
          </a:prstGeom>
        </p:spPr>
        <p:txBody>
          <a:bodyPr wrap="none">
            <a:spAutoFit/>
          </a:bodyPr>
          <a:lstStyle/>
          <a:p>
            <a:r>
              <a:rPr lang="en-US" sz="3200" b="1" dirty="0">
                <a:solidFill>
                  <a:srgbClr val="00B0F0"/>
                </a:solidFill>
              </a:rPr>
              <a:t>The Internet and Integrated Marketing Communications </a:t>
            </a:r>
          </a:p>
        </p:txBody>
      </p:sp>
      <p:sp>
        <p:nvSpPr>
          <p:cNvPr id="8" name="Content Placeholder 1">
            <a:extLst>
              <a:ext uri="{FF2B5EF4-FFF2-40B4-BE49-F238E27FC236}">
                <a16:creationId xmlns:a16="http://schemas.microsoft.com/office/drawing/2014/main" id="{9F73223E-C7BF-49A6-9CB5-20F565E7E925}"/>
              </a:ext>
            </a:extLst>
          </p:cNvPr>
          <p:cNvSpPr txBox="1">
            <a:spLocks/>
          </p:cNvSpPr>
          <p:nvPr/>
        </p:nvSpPr>
        <p:spPr>
          <a:xfrm>
            <a:off x="1902120" y="1786300"/>
            <a:ext cx="7991833" cy="4351176"/>
          </a:xfrm>
          <a:prstGeom prst="rect">
            <a:avLst/>
          </a:prstGeom>
        </p:spPr>
        <p:txBody>
          <a:bodyPr/>
          <a:lstStyle>
            <a:lvl1pPr marL="0" indent="0" algn="l" defTabSz="457200" rtl="0" eaLnBrk="1" latinLnBrk="0" hangingPunct="1">
              <a:spcBef>
                <a:spcPct val="20000"/>
              </a:spcBef>
              <a:spcAft>
                <a:spcPts val="800"/>
              </a:spcAft>
              <a:buFont typeface="Arial"/>
              <a:buNone/>
              <a:defRPr sz="2800" kern="1200">
                <a:solidFill>
                  <a:schemeClr val="tx1"/>
                </a:solidFill>
                <a:latin typeface="+mn-lt"/>
                <a:ea typeface="+mn-ea"/>
                <a:cs typeface="+mn-cs"/>
              </a:defRPr>
            </a:lvl1pPr>
            <a:lvl2pPr marL="742950" indent="-285750" algn="l" defTabSz="457200" rtl="0" eaLnBrk="1" latinLnBrk="0" hangingPunct="1">
              <a:spcBef>
                <a:spcPct val="20000"/>
              </a:spcBef>
              <a:spcAft>
                <a:spcPts val="800"/>
              </a:spcAft>
              <a:buFont typeface="Arial"/>
              <a:buChar char="–"/>
              <a:defRPr sz="2400" kern="1200">
                <a:solidFill>
                  <a:schemeClr val="tx1"/>
                </a:solidFill>
                <a:latin typeface="+mn-lt"/>
                <a:ea typeface="+mn-ea"/>
                <a:cs typeface="+mn-cs"/>
              </a:defRPr>
            </a:lvl2pPr>
            <a:lvl3pPr marL="11430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3pPr>
            <a:lvl4pPr marL="16002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lvl="0">
              <a:defRPr/>
            </a:pPr>
            <a:endParaRPr kumimoji="0" lang="en-US" sz="2000" b="0" i="0" u="none" strike="noStrike" kern="1200" cap="none" spc="0" normalizeH="0" baseline="0" noProof="0" dirty="0">
              <a:ln>
                <a:noFill/>
              </a:ln>
              <a:solidFill>
                <a:srgbClr val="4472C4"/>
              </a:solidFill>
              <a:effectLst/>
              <a:uLnTx/>
              <a:uFillTx/>
              <a:latin typeface="Calibri"/>
              <a:ea typeface="+mn-ea"/>
              <a:cs typeface="+mn-cs"/>
            </a:endParaRPr>
          </a:p>
        </p:txBody>
      </p:sp>
      <p:sp>
        <p:nvSpPr>
          <p:cNvPr id="9" name="Content Placeholder 2">
            <a:extLst>
              <a:ext uri="{FF2B5EF4-FFF2-40B4-BE49-F238E27FC236}">
                <a16:creationId xmlns:a16="http://schemas.microsoft.com/office/drawing/2014/main" id="{9EA39946-F7F1-41FD-A6BB-E288E4BB4949}"/>
              </a:ext>
            </a:extLst>
          </p:cNvPr>
          <p:cNvSpPr txBox="1">
            <a:spLocks/>
          </p:cNvSpPr>
          <p:nvPr/>
        </p:nvSpPr>
        <p:spPr bwMode="auto">
          <a:xfrm>
            <a:off x="1064738" y="1686863"/>
            <a:ext cx="9144001" cy="5171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ts val="600"/>
              </a:spcBef>
              <a:spcAft>
                <a:spcPts val="600"/>
              </a:spcAft>
              <a:buClr>
                <a:srgbClr val="C00000"/>
              </a:buClr>
              <a:buFont typeface="Wingdings" panose="05000000000000000000" pitchFamily="2" charset="2"/>
              <a:buChar char="§"/>
              <a:defRPr sz="3000" kern="1200">
                <a:solidFill>
                  <a:schemeClr val="tx1"/>
                </a:solidFill>
                <a:latin typeface="Times New Roman" panose="02020603050405020304" pitchFamily="18" charset="0"/>
                <a:ea typeface="+mn-ea"/>
                <a:cs typeface="Times New Roman" panose="02020603050405020304" pitchFamily="18" charset="0"/>
              </a:defRPr>
            </a:lvl1pPr>
            <a:lvl2pPr marL="742950" indent="-285750" algn="l" rtl="0" eaLnBrk="0" fontAlgn="base" hangingPunct="0">
              <a:spcBef>
                <a:spcPts val="600"/>
              </a:spcBef>
              <a:spcAft>
                <a:spcPts val="600"/>
              </a:spcAft>
              <a:buClr>
                <a:srgbClr val="C00000"/>
              </a:buClr>
              <a:buFont typeface="Wingdings" panose="05000000000000000000" pitchFamily="2" charset="2"/>
              <a:buChar char="§"/>
              <a:defRPr sz="2800" kern="1200">
                <a:solidFill>
                  <a:schemeClr val="tx1"/>
                </a:solidFill>
                <a:latin typeface="Times New Roman" panose="02020603050405020304" pitchFamily="18" charset="0"/>
                <a:ea typeface="+mn-ea"/>
                <a:cs typeface="Times New Roman" panose="02020603050405020304" pitchFamily="18" charset="0"/>
              </a:defRPr>
            </a:lvl2pPr>
            <a:lvl3pPr marL="1143000" indent="-228600" algn="l" rtl="0" eaLnBrk="0" fontAlgn="base" hangingPunct="0">
              <a:spcBef>
                <a:spcPts val="600"/>
              </a:spcBef>
              <a:spcAft>
                <a:spcPts val="600"/>
              </a:spcAft>
              <a:buClr>
                <a:srgbClr val="C00000"/>
              </a:buClr>
              <a:buFont typeface="Wingdings" panose="05000000000000000000" pitchFamily="2" charset="2"/>
              <a:buChar char="§"/>
              <a:defRPr sz="2400" kern="1200">
                <a:solidFill>
                  <a:schemeClr val="tx1"/>
                </a:solidFill>
                <a:latin typeface="Times New Roman" panose="02020603050405020304" pitchFamily="18" charset="0"/>
                <a:ea typeface="+mn-ea"/>
                <a:cs typeface="Times New Roman" panose="02020603050405020304" pitchFamily="18" charset="0"/>
              </a:defRPr>
            </a:lvl3pPr>
            <a:lvl4pPr marL="1600200" indent="-228600" algn="l" rtl="0" eaLnBrk="0" fontAlgn="base" hangingPunct="0">
              <a:spcBef>
                <a:spcPts val="600"/>
              </a:spcBef>
              <a:spcAft>
                <a:spcPts val="600"/>
              </a:spcAft>
              <a:buClr>
                <a:srgbClr val="C00000"/>
              </a:buClr>
              <a:buFont typeface="Wingdings" panose="05000000000000000000" pitchFamily="2" charset="2"/>
              <a:buChar char="§"/>
              <a:defRPr sz="2200" kern="1200">
                <a:solidFill>
                  <a:schemeClr val="tx1"/>
                </a:solidFill>
                <a:latin typeface="Times New Roman" panose="02020603050405020304" pitchFamily="18" charset="0"/>
                <a:ea typeface="+mn-ea"/>
                <a:cs typeface="Times New Roman" panose="02020603050405020304" pitchFamily="18" charset="0"/>
              </a:defRPr>
            </a:lvl4pPr>
            <a:lvl5pPr marL="2057400" indent="-228600" algn="l" rtl="0" eaLnBrk="0" fontAlgn="base" hangingPunct="0">
              <a:spcBef>
                <a:spcPts val="600"/>
              </a:spcBef>
              <a:spcAft>
                <a:spcPts val="600"/>
              </a:spcAft>
              <a:buClr>
                <a:srgbClr val="C00000"/>
              </a:buClr>
              <a:buFont typeface="Wingdings" panose="05000000000000000000" pitchFamily="2" charset="2"/>
              <a:buChar char="§"/>
              <a:defRPr sz="2000" kern="1200">
                <a:solidFill>
                  <a:schemeClr val="tx1"/>
                </a:solidFill>
                <a:latin typeface="Times New Roman" panose="02020603050405020304" pitchFamily="18" charset="0"/>
                <a:ea typeface="+mn-ea"/>
                <a:cs typeface="Times New Roman" panose="02020603050405020304" pitchFamily="18"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US" altLang="en-US" sz="2400" dirty="0"/>
              <a:t>The higher a site appears on a search page the more visitors it will receive. Organic search results are those that appear because of their relevance to the search terms, not advertisements. Advertisers will also attempt to reach consumers through nonorganic or paid search such as pay-per-click advertising by placing their ads on web pages that display results from search engine queries.</a:t>
            </a:r>
          </a:p>
          <a:p>
            <a:r>
              <a:rPr lang="en-US" altLang="en-US" sz="2400" dirty="0"/>
              <a:t>In an effort to more specifically target customers who may be interested in their offerings, advertisers employ search engine optimization (SEO) . SEO is the process of improving the volume of traffic driven to one’s site by a search engine through unpaid (organic) results as opposed to paid inclusions.</a:t>
            </a:r>
          </a:p>
        </p:txBody>
      </p:sp>
    </p:spTree>
    <p:extLst>
      <p:ext uri="{BB962C8B-B14F-4D97-AF65-F5344CB8AC3E}">
        <p14:creationId xmlns:p14="http://schemas.microsoft.com/office/powerpoint/2010/main" val="28172441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5822044-325A-4EDB-9AC9-821A3BA0EDA4}"/>
              </a:ext>
            </a:extLst>
          </p:cNvPr>
          <p:cNvSpPr/>
          <p:nvPr/>
        </p:nvSpPr>
        <p:spPr>
          <a:xfrm>
            <a:off x="2566598" y="249290"/>
            <a:ext cx="9773060" cy="584775"/>
          </a:xfrm>
          <a:prstGeom prst="rect">
            <a:avLst/>
          </a:prstGeom>
        </p:spPr>
        <p:txBody>
          <a:bodyPr wrap="none">
            <a:spAutoFit/>
          </a:bodyPr>
          <a:lstStyle/>
          <a:p>
            <a:r>
              <a:rPr lang="en-US" sz="3200" b="1" dirty="0">
                <a:solidFill>
                  <a:srgbClr val="00B0F0"/>
                </a:solidFill>
              </a:rPr>
              <a:t>The Internet and Integrated Marketing Communications </a:t>
            </a:r>
          </a:p>
        </p:txBody>
      </p:sp>
      <p:sp>
        <p:nvSpPr>
          <p:cNvPr id="9" name="Content Placeholder 2">
            <a:extLst>
              <a:ext uri="{FF2B5EF4-FFF2-40B4-BE49-F238E27FC236}">
                <a16:creationId xmlns:a16="http://schemas.microsoft.com/office/drawing/2014/main" id="{9EA39946-F7F1-41FD-A6BB-E288E4BB4949}"/>
              </a:ext>
            </a:extLst>
          </p:cNvPr>
          <p:cNvSpPr txBox="1">
            <a:spLocks/>
          </p:cNvSpPr>
          <p:nvPr/>
        </p:nvSpPr>
        <p:spPr bwMode="auto">
          <a:xfrm>
            <a:off x="957387" y="1356936"/>
            <a:ext cx="9465169" cy="55831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ts val="600"/>
              </a:spcBef>
              <a:spcAft>
                <a:spcPts val="600"/>
              </a:spcAft>
              <a:buClr>
                <a:srgbClr val="C00000"/>
              </a:buClr>
              <a:buFont typeface="Wingdings" panose="05000000000000000000" pitchFamily="2" charset="2"/>
              <a:buChar char="§"/>
              <a:defRPr sz="3000" kern="1200">
                <a:solidFill>
                  <a:schemeClr val="tx1"/>
                </a:solidFill>
                <a:latin typeface="Times New Roman" panose="02020603050405020304" pitchFamily="18" charset="0"/>
                <a:ea typeface="+mn-ea"/>
                <a:cs typeface="Times New Roman" panose="02020603050405020304" pitchFamily="18" charset="0"/>
              </a:defRPr>
            </a:lvl1pPr>
            <a:lvl2pPr marL="742950" indent="-285750" algn="l" rtl="0" eaLnBrk="0" fontAlgn="base" hangingPunct="0">
              <a:spcBef>
                <a:spcPts val="600"/>
              </a:spcBef>
              <a:spcAft>
                <a:spcPts val="600"/>
              </a:spcAft>
              <a:buClr>
                <a:srgbClr val="C00000"/>
              </a:buClr>
              <a:buFont typeface="Wingdings" panose="05000000000000000000" pitchFamily="2" charset="2"/>
              <a:buChar char="§"/>
              <a:defRPr sz="2800" kern="1200">
                <a:solidFill>
                  <a:schemeClr val="tx1"/>
                </a:solidFill>
                <a:latin typeface="Times New Roman" panose="02020603050405020304" pitchFamily="18" charset="0"/>
                <a:ea typeface="+mn-ea"/>
                <a:cs typeface="Times New Roman" panose="02020603050405020304" pitchFamily="18" charset="0"/>
              </a:defRPr>
            </a:lvl2pPr>
            <a:lvl3pPr marL="1143000" indent="-228600" algn="l" rtl="0" eaLnBrk="0" fontAlgn="base" hangingPunct="0">
              <a:spcBef>
                <a:spcPts val="600"/>
              </a:spcBef>
              <a:spcAft>
                <a:spcPts val="600"/>
              </a:spcAft>
              <a:buClr>
                <a:srgbClr val="C00000"/>
              </a:buClr>
              <a:buFont typeface="Wingdings" panose="05000000000000000000" pitchFamily="2" charset="2"/>
              <a:buChar char="§"/>
              <a:defRPr sz="2400" kern="1200">
                <a:solidFill>
                  <a:schemeClr val="tx1"/>
                </a:solidFill>
                <a:latin typeface="Times New Roman" panose="02020603050405020304" pitchFamily="18" charset="0"/>
                <a:ea typeface="+mn-ea"/>
                <a:cs typeface="Times New Roman" panose="02020603050405020304" pitchFamily="18" charset="0"/>
              </a:defRPr>
            </a:lvl3pPr>
            <a:lvl4pPr marL="1600200" indent="-228600" algn="l" rtl="0" eaLnBrk="0" fontAlgn="base" hangingPunct="0">
              <a:spcBef>
                <a:spcPts val="600"/>
              </a:spcBef>
              <a:spcAft>
                <a:spcPts val="600"/>
              </a:spcAft>
              <a:buClr>
                <a:srgbClr val="C00000"/>
              </a:buClr>
              <a:buFont typeface="Wingdings" panose="05000000000000000000" pitchFamily="2" charset="2"/>
              <a:buChar char="§"/>
              <a:defRPr sz="2200" kern="1200">
                <a:solidFill>
                  <a:schemeClr val="tx1"/>
                </a:solidFill>
                <a:latin typeface="Times New Roman" panose="02020603050405020304" pitchFamily="18" charset="0"/>
                <a:ea typeface="+mn-ea"/>
                <a:cs typeface="Times New Roman" panose="02020603050405020304" pitchFamily="18" charset="0"/>
              </a:defRPr>
            </a:lvl4pPr>
            <a:lvl5pPr marL="2057400" indent="-228600" algn="l" rtl="0" eaLnBrk="0" fontAlgn="base" hangingPunct="0">
              <a:spcBef>
                <a:spcPts val="600"/>
              </a:spcBef>
              <a:spcAft>
                <a:spcPts val="600"/>
              </a:spcAft>
              <a:buClr>
                <a:srgbClr val="C00000"/>
              </a:buClr>
              <a:buFont typeface="Wingdings" panose="05000000000000000000" pitchFamily="2" charset="2"/>
              <a:buChar char="§"/>
              <a:defRPr sz="2000" kern="1200">
                <a:solidFill>
                  <a:schemeClr val="tx1"/>
                </a:solidFill>
                <a:latin typeface="Times New Roman" panose="02020603050405020304" pitchFamily="18" charset="0"/>
                <a:ea typeface="+mn-ea"/>
                <a:cs typeface="Times New Roman" panose="02020603050405020304" pitchFamily="18"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lvl="0" indent="0" defTabSz="457200" eaLnBrk="1" fontAlgn="auto" hangingPunct="1">
              <a:spcBef>
                <a:spcPct val="20000"/>
              </a:spcBef>
              <a:spcAft>
                <a:spcPts val="800"/>
              </a:spcAft>
              <a:buClrTx/>
              <a:buNone/>
            </a:pPr>
            <a:r>
              <a:rPr lang="en-US" sz="2800" b="1" dirty="0">
                <a:solidFill>
                  <a:srgbClr val="4472C4"/>
                </a:solidFill>
                <a:latin typeface="Calibri"/>
                <a:cs typeface="+mn-cs"/>
              </a:rPr>
              <a:t>Advertising on the Internet—Web 1.0 </a:t>
            </a:r>
            <a:r>
              <a:rPr lang="en-US" sz="2000" dirty="0">
                <a:solidFill>
                  <a:srgbClr val="4472C4"/>
                </a:solidFill>
                <a:latin typeface="Calibri"/>
                <a:cs typeface="+mn-cs"/>
              </a:rPr>
              <a:t>continued</a:t>
            </a:r>
          </a:p>
          <a:p>
            <a:pPr defTabSz="457200" eaLnBrk="1" fontAlgn="auto" hangingPunct="1">
              <a:spcBef>
                <a:spcPct val="20000"/>
              </a:spcBef>
              <a:spcAft>
                <a:spcPts val="800"/>
              </a:spcAft>
              <a:buClrTx/>
              <a:buFont typeface="Arial"/>
              <a:buChar char="–"/>
            </a:pPr>
            <a:r>
              <a:rPr lang="en-US" sz="2600" b="1" dirty="0">
                <a:solidFill>
                  <a:srgbClr val="4472C4"/>
                </a:solidFill>
                <a:latin typeface="Calibri"/>
                <a:cs typeface="+mn-cs"/>
              </a:rPr>
              <a:t>Behavioral Targeting</a:t>
            </a:r>
          </a:p>
          <a:p>
            <a:pPr lvl="2" defTabSz="457200" eaLnBrk="1" fontAlgn="auto" hangingPunct="1">
              <a:spcBef>
                <a:spcPct val="20000"/>
              </a:spcBef>
              <a:spcAft>
                <a:spcPts val="800"/>
              </a:spcAft>
              <a:buClrTx/>
              <a:buFont typeface="Arial"/>
              <a:buChar char="•"/>
            </a:pPr>
            <a:r>
              <a:rPr lang="en-US" sz="2000" dirty="0">
                <a:solidFill>
                  <a:srgbClr val="4472C4"/>
                </a:solidFill>
                <a:latin typeface="Calibri"/>
                <a:cs typeface="+mn-cs"/>
              </a:rPr>
              <a:t>Based on </a:t>
            </a:r>
            <a:r>
              <a:rPr lang="en-CA" sz="2000" dirty="0">
                <a:solidFill>
                  <a:srgbClr val="4472C4"/>
                </a:solidFill>
                <a:latin typeface="Calibri"/>
                <a:cs typeface="+mn-cs"/>
              </a:rPr>
              <a:t>advertisers’ targeting consumers by tracking their website surfing behaviors</a:t>
            </a:r>
            <a:r>
              <a:rPr lang="en-US" sz="2000" dirty="0">
                <a:solidFill>
                  <a:srgbClr val="4472C4"/>
                </a:solidFill>
                <a:latin typeface="Calibri"/>
                <a:cs typeface="+mn-cs"/>
              </a:rPr>
              <a:t>, such as which websites they have visited and/or searches they have made. </a:t>
            </a:r>
          </a:p>
          <a:p>
            <a:pPr defTabSz="457200" eaLnBrk="1" fontAlgn="auto" hangingPunct="1">
              <a:spcBef>
                <a:spcPct val="20000"/>
              </a:spcBef>
              <a:spcAft>
                <a:spcPts val="800"/>
              </a:spcAft>
              <a:buClrTx/>
            </a:pPr>
            <a:r>
              <a:rPr lang="en-US" sz="2600" b="1" dirty="0">
                <a:solidFill>
                  <a:srgbClr val="4472C4"/>
                </a:solidFill>
                <a:latin typeface="Calibri"/>
                <a:cs typeface="+mn-cs"/>
              </a:rPr>
              <a:t>Retargeting</a:t>
            </a:r>
            <a:r>
              <a:rPr lang="en-US" sz="2600" dirty="0">
                <a:solidFill>
                  <a:srgbClr val="4472C4"/>
                </a:solidFill>
                <a:latin typeface="Calibri"/>
                <a:cs typeface="+mn-cs"/>
              </a:rPr>
              <a:t> </a:t>
            </a:r>
          </a:p>
          <a:p>
            <a:pPr lvl="1" defTabSz="457200" eaLnBrk="1" fontAlgn="auto" hangingPunct="1">
              <a:spcBef>
                <a:spcPct val="20000"/>
              </a:spcBef>
              <a:spcAft>
                <a:spcPts val="800"/>
              </a:spcAft>
              <a:buClrTx/>
              <a:buFont typeface="Arial"/>
              <a:buChar char="–"/>
            </a:pPr>
            <a:r>
              <a:rPr lang="en-US" sz="2000" dirty="0">
                <a:solidFill>
                  <a:srgbClr val="4472C4"/>
                </a:solidFill>
                <a:latin typeface="Calibri"/>
                <a:cs typeface="+mn-cs"/>
              </a:rPr>
              <a:t>Advertisers have increased their use of retargeting. Once a user visits a website and leaves without purchasing the product, a specifically targeted ad will display on participating subsequent websites the user visits.</a:t>
            </a:r>
          </a:p>
          <a:p>
            <a:pPr lvl="1" defTabSz="457200" eaLnBrk="1" fontAlgn="auto" hangingPunct="1">
              <a:spcBef>
                <a:spcPct val="20000"/>
              </a:spcBef>
              <a:spcAft>
                <a:spcPts val="800"/>
              </a:spcAft>
              <a:buClrTx/>
              <a:buFont typeface="Arial"/>
              <a:buChar char="–"/>
            </a:pPr>
            <a:r>
              <a:rPr lang="en-US" sz="2000" dirty="0">
                <a:solidFill>
                  <a:srgbClr val="4472C4"/>
                </a:solidFill>
                <a:latin typeface="Calibri"/>
                <a:cs typeface="+mn-cs"/>
              </a:rPr>
              <a:t>Ads follow a website user and are displayed on every participating subsequent websites the user visits</a:t>
            </a:r>
          </a:p>
          <a:p>
            <a:pPr marL="457200" lvl="1" indent="0" defTabSz="457200" eaLnBrk="1" fontAlgn="auto" hangingPunct="1">
              <a:spcBef>
                <a:spcPct val="20000"/>
              </a:spcBef>
              <a:spcAft>
                <a:spcPts val="800"/>
              </a:spcAft>
              <a:buClrTx/>
              <a:buNone/>
            </a:pPr>
            <a:r>
              <a:rPr lang="en-US" altLang="en-US" sz="2400" dirty="0">
                <a:solidFill>
                  <a:srgbClr val="4472C4"/>
                </a:solidFill>
                <a:latin typeface="Calibri"/>
                <a:cs typeface="+mn-cs"/>
              </a:rPr>
              <a:t>***We are all monitored and tracked</a:t>
            </a:r>
          </a:p>
        </p:txBody>
      </p:sp>
      <p:pic>
        <p:nvPicPr>
          <p:cNvPr id="3" name="Picture 2">
            <a:extLst>
              <a:ext uri="{FF2B5EF4-FFF2-40B4-BE49-F238E27FC236}">
                <a16:creationId xmlns:a16="http://schemas.microsoft.com/office/drawing/2014/main" id="{732A6AD9-C877-465A-B1F0-DAD2AE773BE4}"/>
              </a:ext>
            </a:extLst>
          </p:cNvPr>
          <p:cNvPicPr>
            <a:picLocks noChangeAspect="1"/>
          </p:cNvPicPr>
          <p:nvPr/>
        </p:nvPicPr>
        <p:blipFill>
          <a:blip r:embed="rId2"/>
          <a:stretch>
            <a:fillRect/>
          </a:stretch>
        </p:blipFill>
        <p:spPr>
          <a:xfrm>
            <a:off x="9829478" y="1356936"/>
            <a:ext cx="2392846" cy="1092609"/>
          </a:xfrm>
          <a:prstGeom prst="rect">
            <a:avLst/>
          </a:prstGeom>
        </p:spPr>
      </p:pic>
    </p:spTree>
    <p:extLst>
      <p:ext uri="{BB962C8B-B14F-4D97-AF65-F5344CB8AC3E}">
        <p14:creationId xmlns:p14="http://schemas.microsoft.com/office/powerpoint/2010/main" val="40633456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5822044-325A-4EDB-9AC9-821A3BA0EDA4}"/>
              </a:ext>
            </a:extLst>
          </p:cNvPr>
          <p:cNvSpPr/>
          <p:nvPr/>
        </p:nvSpPr>
        <p:spPr>
          <a:xfrm>
            <a:off x="2566598" y="249290"/>
            <a:ext cx="9773060" cy="584775"/>
          </a:xfrm>
          <a:prstGeom prst="rect">
            <a:avLst/>
          </a:prstGeom>
        </p:spPr>
        <p:txBody>
          <a:bodyPr wrap="none">
            <a:spAutoFit/>
          </a:bodyPr>
          <a:lstStyle/>
          <a:p>
            <a:r>
              <a:rPr lang="en-US" sz="3200" b="1" dirty="0">
                <a:solidFill>
                  <a:srgbClr val="00B0F0"/>
                </a:solidFill>
              </a:rPr>
              <a:t>The Internet and Integrated Marketing Communications </a:t>
            </a:r>
          </a:p>
        </p:txBody>
      </p:sp>
      <p:sp>
        <p:nvSpPr>
          <p:cNvPr id="8" name="Content Placeholder 1">
            <a:extLst>
              <a:ext uri="{FF2B5EF4-FFF2-40B4-BE49-F238E27FC236}">
                <a16:creationId xmlns:a16="http://schemas.microsoft.com/office/drawing/2014/main" id="{9F73223E-C7BF-49A6-9CB5-20F565E7E925}"/>
              </a:ext>
            </a:extLst>
          </p:cNvPr>
          <p:cNvSpPr txBox="1">
            <a:spLocks/>
          </p:cNvSpPr>
          <p:nvPr/>
        </p:nvSpPr>
        <p:spPr>
          <a:xfrm>
            <a:off x="1902120" y="1786300"/>
            <a:ext cx="7991833" cy="4351176"/>
          </a:xfrm>
          <a:prstGeom prst="rect">
            <a:avLst/>
          </a:prstGeom>
        </p:spPr>
        <p:txBody>
          <a:bodyPr/>
          <a:lstStyle>
            <a:lvl1pPr marL="0" indent="0" algn="l" defTabSz="457200" rtl="0" eaLnBrk="1" latinLnBrk="0" hangingPunct="1">
              <a:spcBef>
                <a:spcPct val="20000"/>
              </a:spcBef>
              <a:spcAft>
                <a:spcPts val="800"/>
              </a:spcAft>
              <a:buFont typeface="Arial"/>
              <a:buNone/>
              <a:defRPr sz="2800" kern="1200">
                <a:solidFill>
                  <a:schemeClr val="tx1"/>
                </a:solidFill>
                <a:latin typeface="+mn-lt"/>
                <a:ea typeface="+mn-ea"/>
                <a:cs typeface="+mn-cs"/>
              </a:defRPr>
            </a:lvl1pPr>
            <a:lvl2pPr marL="742950" indent="-285750" algn="l" defTabSz="457200" rtl="0" eaLnBrk="1" latinLnBrk="0" hangingPunct="1">
              <a:spcBef>
                <a:spcPct val="20000"/>
              </a:spcBef>
              <a:spcAft>
                <a:spcPts val="800"/>
              </a:spcAft>
              <a:buFont typeface="Arial"/>
              <a:buChar char="–"/>
              <a:defRPr sz="2400" kern="1200">
                <a:solidFill>
                  <a:schemeClr val="tx1"/>
                </a:solidFill>
                <a:latin typeface="+mn-lt"/>
                <a:ea typeface="+mn-ea"/>
                <a:cs typeface="+mn-cs"/>
              </a:defRPr>
            </a:lvl2pPr>
            <a:lvl3pPr marL="11430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3pPr>
            <a:lvl4pPr marL="16002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lvl="0">
              <a:defRPr/>
            </a:pPr>
            <a:endParaRPr kumimoji="0" lang="en-US" sz="2000" b="0" i="0" u="none" strike="noStrike" kern="1200" cap="none" spc="0" normalizeH="0" baseline="0" noProof="0" dirty="0">
              <a:ln>
                <a:noFill/>
              </a:ln>
              <a:solidFill>
                <a:srgbClr val="4472C4"/>
              </a:solidFill>
              <a:effectLst/>
              <a:uLnTx/>
              <a:uFillTx/>
              <a:latin typeface="Calibri"/>
              <a:ea typeface="+mn-ea"/>
              <a:cs typeface="+mn-cs"/>
            </a:endParaRPr>
          </a:p>
        </p:txBody>
      </p:sp>
      <p:sp>
        <p:nvSpPr>
          <p:cNvPr id="9" name="Content Placeholder 2">
            <a:extLst>
              <a:ext uri="{FF2B5EF4-FFF2-40B4-BE49-F238E27FC236}">
                <a16:creationId xmlns:a16="http://schemas.microsoft.com/office/drawing/2014/main" id="{9EA39946-F7F1-41FD-A6BB-E288E4BB4949}"/>
              </a:ext>
            </a:extLst>
          </p:cNvPr>
          <p:cNvSpPr txBox="1">
            <a:spLocks/>
          </p:cNvSpPr>
          <p:nvPr/>
        </p:nvSpPr>
        <p:spPr bwMode="auto">
          <a:xfrm>
            <a:off x="1261548" y="1359071"/>
            <a:ext cx="8632405" cy="51668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ts val="600"/>
              </a:spcBef>
              <a:spcAft>
                <a:spcPts val="600"/>
              </a:spcAft>
              <a:buClr>
                <a:srgbClr val="C00000"/>
              </a:buClr>
              <a:buFont typeface="Wingdings" panose="05000000000000000000" pitchFamily="2" charset="2"/>
              <a:buChar char="§"/>
              <a:defRPr sz="3000" kern="1200">
                <a:solidFill>
                  <a:schemeClr val="tx1"/>
                </a:solidFill>
                <a:latin typeface="Times New Roman" panose="02020603050405020304" pitchFamily="18" charset="0"/>
                <a:ea typeface="+mn-ea"/>
                <a:cs typeface="Times New Roman" panose="02020603050405020304" pitchFamily="18" charset="0"/>
              </a:defRPr>
            </a:lvl1pPr>
            <a:lvl2pPr marL="742950" indent="-285750" algn="l" rtl="0" eaLnBrk="0" fontAlgn="base" hangingPunct="0">
              <a:spcBef>
                <a:spcPts val="600"/>
              </a:spcBef>
              <a:spcAft>
                <a:spcPts val="600"/>
              </a:spcAft>
              <a:buClr>
                <a:srgbClr val="C00000"/>
              </a:buClr>
              <a:buFont typeface="Wingdings" panose="05000000000000000000" pitchFamily="2" charset="2"/>
              <a:buChar char="§"/>
              <a:defRPr sz="2800" kern="1200">
                <a:solidFill>
                  <a:schemeClr val="tx1"/>
                </a:solidFill>
                <a:latin typeface="Times New Roman" panose="02020603050405020304" pitchFamily="18" charset="0"/>
                <a:ea typeface="+mn-ea"/>
                <a:cs typeface="Times New Roman" panose="02020603050405020304" pitchFamily="18" charset="0"/>
              </a:defRPr>
            </a:lvl2pPr>
            <a:lvl3pPr marL="1143000" indent="-228600" algn="l" rtl="0" eaLnBrk="0" fontAlgn="base" hangingPunct="0">
              <a:spcBef>
                <a:spcPts val="600"/>
              </a:spcBef>
              <a:spcAft>
                <a:spcPts val="600"/>
              </a:spcAft>
              <a:buClr>
                <a:srgbClr val="C00000"/>
              </a:buClr>
              <a:buFont typeface="Wingdings" panose="05000000000000000000" pitchFamily="2" charset="2"/>
              <a:buChar char="§"/>
              <a:defRPr sz="2400" kern="1200">
                <a:solidFill>
                  <a:schemeClr val="tx1"/>
                </a:solidFill>
                <a:latin typeface="Times New Roman" panose="02020603050405020304" pitchFamily="18" charset="0"/>
                <a:ea typeface="+mn-ea"/>
                <a:cs typeface="Times New Roman" panose="02020603050405020304" pitchFamily="18" charset="0"/>
              </a:defRPr>
            </a:lvl3pPr>
            <a:lvl4pPr marL="1600200" indent="-228600" algn="l" rtl="0" eaLnBrk="0" fontAlgn="base" hangingPunct="0">
              <a:spcBef>
                <a:spcPts val="600"/>
              </a:spcBef>
              <a:spcAft>
                <a:spcPts val="600"/>
              </a:spcAft>
              <a:buClr>
                <a:srgbClr val="C00000"/>
              </a:buClr>
              <a:buFont typeface="Wingdings" panose="05000000000000000000" pitchFamily="2" charset="2"/>
              <a:buChar char="§"/>
              <a:defRPr sz="2200" kern="1200">
                <a:solidFill>
                  <a:schemeClr val="tx1"/>
                </a:solidFill>
                <a:latin typeface="Times New Roman" panose="02020603050405020304" pitchFamily="18" charset="0"/>
                <a:ea typeface="+mn-ea"/>
                <a:cs typeface="Times New Roman" panose="02020603050405020304" pitchFamily="18" charset="0"/>
              </a:defRPr>
            </a:lvl4pPr>
            <a:lvl5pPr marL="2057400" indent="-228600" algn="l" rtl="0" eaLnBrk="0" fontAlgn="base" hangingPunct="0">
              <a:spcBef>
                <a:spcPts val="600"/>
              </a:spcBef>
              <a:spcAft>
                <a:spcPts val="600"/>
              </a:spcAft>
              <a:buClr>
                <a:srgbClr val="C00000"/>
              </a:buClr>
              <a:buFont typeface="Wingdings" panose="05000000000000000000" pitchFamily="2" charset="2"/>
              <a:buChar char="§"/>
              <a:defRPr sz="2000" kern="1200">
                <a:solidFill>
                  <a:schemeClr val="tx1"/>
                </a:solidFill>
                <a:latin typeface="Times New Roman" panose="02020603050405020304" pitchFamily="18" charset="0"/>
                <a:ea typeface="+mn-ea"/>
                <a:cs typeface="Times New Roman" panose="02020603050405020304" pitchFamily="18"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lvl="0" indent="0" defTabSz="457200" eaLnBrk="1" fontAlgn="auto" hangingPunct="1">
              <a:spcBef>
                <a:spcPct val="20000"/>
              </a:spcBef>
              <a:spcAft>
                <a:spcPts val="800"/>
              </a:spcAft>
              <a:buClrTx/>
              <a:buNone/>
            </a:pPr>
            <a:r>
              <a:rPr lang="en-US" sz="2800" b="1" dirty="0">
                <a:solidFill>
                  <a:srgbClr val="4472C4"/>
                </a:solidFill>
                <a:latin typeface="Calibri"/>
                <a:cs typeface="+mn-cs"/>
              </a:rPr>
              <a:t>Advertising on the Internet—Web 1.0 </a:t>
            </a:r>
            <a:r>
              <a:rPr lang="en-US" sz="2000" dirty="0">
                <a:solidFill>
                  <a:srgbClr val="4472C4"/>
                </a:solidFill>
                <a:latin typeface="Calibri"/>
                <a:cs typeface="+mn-cs"/>
              </a:rPr>
              <a:t>continued</a:t>
            </a:r>
          </a:p>
          <a:p>
            <a:pPr lvl="1" defTabSz="457200" eaLnBrk="1" fontAlgn="auto" hangingPunct="1">
              <a:spcBef>
                <a:spcPct val="20000"/>
              </a:spcBef>
              <a:spcAft>
                <a:spcPts val="800"/>
              </a:spcAft>
              <a:buClrTx/>
              <a:buFont typeface="Arial"/>
              <a:buChar char="–"/>
            </a:pPr>
            <a:r>
              <a:rPr lang="en-US" altLang="en-US" sz="2400" b="1" dirty="0">
                <a:solidFill>
                  <a:srgbClr val="4472C4"/>
                </a:solidFill>
                <a:latin typeface="Calibri"/>
                <a:cs typeface="+mn-cs"/>
              </a:rPr>
              <a:t>Contextual Ads</a:t>
            </a:r>
          </a:p>
          <a:p>
            <a:pPr lvl="2" defTabSz="457200" eaLnBrk="1" fontAlgn="auto" hangingPunct="1">
              <a:spcBef>
                <a:spcPct val="20000"/>
              </a:spcBef>
              <a:spcAft>
                <a:spcPts val="800"/>
              </a:spcAft>
              <a:buClrTx/>
              <a:buFont typeface="Arial"/>
              <a:buChar char="•"/>
            </a:pPr>
            <a:r>
              <a:rPr lang="en-US" sz="2000" dirty="0">
                <a:solidFill>
                  <a:srgbClr val="4472C4"/>
                </a:solidFill>
                <a:latin typeface="Calibri"/>
                <a:cs typeface="+mn-cs"/>
              </a:rPr>
              <a:t>Ads are determined by the content on the web page</a:t>
            </a:r>
          </a:p>
          <a:p>
            <a:pPr lvl="2" defTabSz="457200" eaLnBrk="1" fontAlgn="auto" hangingPunct="1">
              <a:spcBef>
                <a:spcPct val="20000"/>
              </a:spcBef>
              <a:spcAft>
                <a:spcPts val="800"/>
              </a:spcAft>
              <a:buClrTx/>
              <a:buFont typeface="Arial"/>
              <a:buChar char="•"/>
            </a:pPr>
            <a:r>
              <a:rPr lang="en-US" sz="2000" b="1" dirty="0">
                <a:solidFill>
                  <a:srgbClr val="4472C4"/>
                </a:solidFill>
                <a:latin typeface="Calibri"/>
                <a:cs typeface="+mn-cs"/>
              </a:rPr>
              <a:t>Native advertising</a:t>
            </a:r>
          </a:p>
          <a:p>
            <a:pPr lvl="3" defTabSz="457200" eaLnBrk="1" fontAlgn="auto" hangingPunct="1">
              <a:spcBef>
                <a:spcPct val="20000"/>
              </a:spcBef>
              <a:spcAft>
                <a:spcPts val="800"/>
              </a:spcAft>
              <a:buClrTx/>
              <a:buFont typeface="Arial"/>
              <a:buChar char="–"/>
            </a:pPr>
            <a:r>
              <a:rPr lang="en-US" sz="2000" dirty="0">
                <a:solidFill>
                  <a:srgbClr val="4472C4"/>
                </a:solidFill>
                <a:latin typeface="Calibri"/>
                <a:cs typeface="+mn-cs"/>
              </a:rPr>
              <a:t>Advertiser gains attention by providing valuable content in the context of the user’s experience</a:t>
            </a:r>
          </a:p>
          <a:p>
            <a:pPr lvl="3" defTabSz="457200" eaLnBrk="1" fontAlgn="auto" hangingPunct="1">
              <a:spcBef>
                <a:spcPct val="20000"/>
              </a:spcBef>
              <a:spcAft>
                <a:spcPts val="800"/>
              </a:spcAft>
              <a:buClrTx/>
              <a:buFont typeface="Arial"/>
              <a:buChar char="–"/>
            </a:pPr>
            <a:r>
              <a:rPr lang="en-US" sz="2000" dirty="0">
                <a:solidFill>
                  <a:srgbClr val="4472C4"/>
                </a:solidFill>
                <a:latin typeface="Calibri"/>
                <a:cs typeface="+mn-cs"/>
              </a:rPr>
              <a:t>Controversial</a:t>
            </a:r>
          </a:p>
          <a:p>
            <a:pPr lvl="3" defTabSz="457200" eaLnBrk="1" fontAlgn="auto" hangingPunct="1">
              <a:spcBef>
                <a:spcPct val="20000"/>
              </a:spcBef>
              <a:spcAft>
                <a:spcPts val="800"/>
              </a:spcAft>
              <a:buClrTx/>
              <a:buFont typeface="Arial"/>
              <a:buChar char="–"/>
            </a:pPr>
            <a:r>
              <a:rPr lang="en-US" sz="2000" dirty="0">
                <a:solidFill>
                  <a:srgbClr val="4472C4"/>
                </a:solidFill>
                <a:latin typeface="Calibri"/>
                <a:cs typeface="+mn-cs"/>
              </a:rPr>
              <a:t>May be deceptive</a:t>
            </a:r>
            <a:endParaRPr lang="en-US" sz="2400" dirty="0">
              <a:solidFill>
                <a:srgbClr val="4472C4"/>
              </a:solidFill>
              <a:latin typeface="Calibri"/>
              <a:cs typeface="+mn-cs"/>
            </a:endParaRPr>
          </a:p>
          <a:p>
            <a:pPr defTabSz="457200" eaLnBrk="1" fontAlgn="auto" hangingPunct="1">
              <a:spcBef>
                <a:spcPct val="20000"/>
              </a:spcBef>
              <a:spcAft>
                <a:spcPts val="800"/>
              </a:spcAft>
              <a:buClrTx/>
              <a:buFont typeface="Arial"/>
              <a:buChar char="–"/>
            </a:pPr>
            <a:r>
              <a:rPr lang="en-US" sz="1800" dirty="0">
                <a:latin typeface="Calibri"/>
                <a:cs typeface="+mn-cs"/>
              </a:rPr>
              <a:t>Native advertising is a web advertising in which the advertiser attempts to gain attention by providing valuable content in the context of the user’s experience; it is similar in concept to an advertorial which is a paid placement attempting to look like an article.</a:t>
            </a:r>
          </a:p>
        </p:txBody>
      </p:sp>
    </p:spTree>
    <p:extLst>
      <p:ext uri="{BB962C8B-B14F-4D97-AF65-F5344CB8AC3E}">
        <p14:creationId xmlns:p14="http://schemas.microsoft.com/office/powerpoint/2010/main" val="14163588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5822044-325A-4EDB-9AC9-821A3BA0EDA4}"/>
              </a:ext>
            </a:extLst>
          </p:cNvPr>
          <p:cNvSpPr/>
          <p:nvPr/>
        </p:nvSpPr>
        <p:spPr>
          <a:xfrm>
            <a:off x="2566598" y="249290"/>
            <a:ext cx="9773060" cy="584775"/>
          </a:xfrm>
          <a:prstGeom prst="rect">
            <a:avLst/>
          </a:prstGeom>
        </p:spPr>
        <p:txBody>
          <a:bodyPr wrap="none">
            <a:spAutoFit/>
          </a:bodyPr>
          <a:lstStyle/>
          <a:p>
            <a:r>
              <a:rPr lang="en-US" sz="3200" b="1" dirty="0">
                <a:solidFill>
                  <a:srgbClr val="00B0F0"/>
                </a:solidFill>
              </a:rPr>
              <a:t>The Internet and Integrated Marketing Communications </a:t>
            </a:r>
          </a:p>
        </p:txBody>
      </p:sp>
      <p:sp>
        <p:nvSpPr>
          <p:cNvPr id="8" name="Content Placeholder 1">
            <a:extLst>
              <a:ext uri="{FF2B5EF4-FFF2-40B4-BE49-F238E27FC236}">
                <a16:creationId xmlns:a16="http://schemas.microsoft.com/office/drawing/2014/main" id="{9F73223E-C7BF-49A6-9CB5-20F565E7E925}"/>
              </a:ext>
            </a:extLst>
          </p:cNvPr>
          <p:cNvSpPr txBox="1">
            <a:spLocks/>
          </p:cNvSpPr>
          <p:nvPr/>
        </p:nvSpPr>
        <p:spPr>
          <a:xfrm>
            <a:off x="1902120" y="1786300"/>
            <a:ext cx="7991833" cy="4351176"/>
          </a:xfrm>
          <a:prstGeom prst="rect">
            <a:avLst/>
          </a:prstGeom>
        </p:spPr>
        <p:txBody>
          <a:bodyPr/>
          <a:lstStyle>
            <a:lvl1pPr marL="0" indent="0" algn="l" defTabSz="457200" rtl="0" eaLnBrk="1" latinLnBrk="0" hangingPunct="1">
              <a:spcBef>
                <a:spcPct val="20000"/>
              </a:spcBef>
              <a:spcAft>
                <a:spcPts val="800"/>
              </a:spcAft>
              <a:buFont typeface="Arial"/>
              <a:buNone/>
              <a:defRPr sz="2800" kern="1200">
                <a:solidFill>
                  <a:schemeClr val="tx1"/>
                </a:solidFill>
                <a:latin typeface="+mn-lt"/>
                <a:ea typeface="+mn-ea"/>
                <a:cs typeface="+mn-cs"/>
              </a:defRPr>
            </a:lvl1pPr>
            <a:lvl2pPr marL="742950" indent="-285750" algn="l" defTabSz="457200" rtl="0" eaLnBrk="1" latinLnBrk="0" hangingPunct="1">
              <a:spcBef>
                <a:spcPct val="20000"/>
              </a:spcBef>
              <a:spcAft>
                <a:spcPts val="800"/>
              </a:spcAft>
              <a:buFont typeface="Arial"/>
              <a:buChar char="–"/>
              <a:defRPr sz="2400" kern="1200">
                <a:solidFill>
                  <a:schemeClr val="tx1"/>
                </a:solidFill>
                <a:latin typeface="+mn-lt"/>
                <a:ea typeface="+mn-ea"/>
                <a:cs typeface="+mn-cs"/>
              </a:defRPr>
            </a:lvl2pPr>
            <a:lvl3pPr marL="11430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3pPr>
            <a:lvl4pPr marL="16002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lvl="0">
              <a:defRPr/>
            </a:pPr>
            <a:endParaRPr kumimoji="0" lang="en-US" sz="2000" b="0" i="0" u="none" strike="noStrike" kern="1200" cap="none" spc="0" normalizeH="0" baseline="0" noProof="0" dirty="0">
              <a:ln>
                <a:noFill/>
              </a:ln>
              <a:solidFill>
                <a:srgbClr val="4472C4"/>
              </a:solidFill>
              <a:effectLst/>
              <a:uLnTx/>
              <a:uFillTx/>
              <a:latin typeface="Calibri"/>
              <a:ea typeface="+mn-ea"/>
              <a:cs typeface="+mn-cs"/>
            </a:endParaRPr>
          </a:p>
        </p:txBody>
      </p:sp>
      <p:sp>
        <p:nvSpPr>
          <p:cNvPr id="9" name="Content Placeholder 2">
            <a:extLst>
              <a:ext uri="{FF2B5EF4-FFF2-40B4-BE49-F238E27FC236}">
                <a16:creationId xmlns:a16="http://schemas.microsoft.com/office/drawing/2014/main" id="{9EA39946-F7F1-41FD-A6BB-E288E4BB4949}"/>
              </a:ext>
            </a:extLst>
          </p:cNvPr>
          <p:cNvSpPr txBox="1">
            <a:spLocks/>
          </p:cNvSpPr>
          <p:nvPr/>
        </p:nvSpPr>
        <p:spPr bwMode="auto">
          <a:xfrm>
            <a:off x="1263989" y="1311462"/>
            <a:ext cx="8784994" cy="55739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ts val="600"/>
              </a:spcBef>
              <a:spcAft>
                <a:spcPts val="600"/>
              </a:spcAft>
              <a:buClr>
                <a:srgbClr val="C00000"/>
              </a:buClr>
              <a:buFont typeface="Wingdings" panose="05000000000000000000" pitchFamily="2" charset="2"/>
              <a:buChar char="§"/>
              <a:defRPr sz="3000" kern="1200">
                <a:solidFill>
                  <a:schemeClr val="tx1"/>
                </a:solidFill>
                <a:latin typeface="Times New Roman" panose="02020603050405020304" pitchFamily="18" charset="0"/>
                <a:ea typeface="+mn-ea"/>
                <a:cs typeface="Times New Roman" panose="02020603050405020304" pitchFamily="18" charset="0"/>
              </a:defRPr>
            </a:lvl1pPr>
            <a:lvl2pPr marL="742950" indent="-285750" algn="l" rtl="0" eaLnBrk="0" fontAlgn="base" hangingPunct="0">
              <a:spcBef>
                <a:spcPts val="600"/>
              </a:spcBef>
              <a:spcAft>
                <a:spcPts val="600"/>
              </a:spcAft>
              <a:buClr>
                <a:srgbClr val="C00000"/>
              </a:buClr>
              <a:buFont typeface="Wingdings" panose="05000000000000000000" pitchFamily="2" charset="2"/>
              <a:buChar char="§"/>
              <a:defRPr sz="2800" kern="1200">
                <a:solidFill>
                  <a:schemeClr val="tx1"/>
                </a:solidFill>
                <a:latin typeface="Times New Roman" panose="02020603050405020304" pitchFamily="18" charset="0"/>
                <a:ea typeface="+mn-ea"/>
                <a:cs typeface="Times New Roman" panose="02020603050405020304" pitchFamily="18" charset="0"/>
              </a:defRPr>
            </a:lvl2pPr>
            <a:lvl3pPr marL="1143000" indent="-228600" algn="l" rtl="0" eaLnBrk="0" fontAlgn="base" hangingPunct="0">
              <a:spcBef>
                <a:spcPts val="600"/>
              </a:spcBef>
              <a:spcAft>
                <a:spcPts val="600"/>
              </a:spcAft>
              <a:buClr>
                <a:srgbClr val="C00000"/>
              </a:buClr>
              <a:buFont typeface="Wingdings" panose="05000000000000000000" pitchFamily="2" charset="2"/>
              <a:buChar char="§"/>
              <a:defRPr sz="2400" kern="1200">
                <a:solidFill>
                  <a:schemeClr val="tx1"/>
                </a:solidFill>
                <a:latin typeface="Times New Roman" panose="02020603050405020304" pitchFamily="18" charset="0"/>
                <a:ea typeface="+mn-ea"/>
                <a:cs typeface="Times New Roman" panose="02020603050405020304" pitchFamily="18" charset="0"/>
              </a:defRPr>
            </a:lvl3pPr>
            <a:lvl4pPr marL="1600200" indent="-228600" algn="l" rtl="0" eaLnBrk="0" fontAlgn="base" hangingPunct="0">
              <a:spcBef>
                <a:spcPts val="600"/>
              </a:spcBef>
              <a:spcAft>
                <a:spcPts val="600"/>
              </a:spcAft>
              <a:buClr>
                <a:srgbClr val="C00000"/>
              </a:buClr>
              <a:buFont typeface="Wingdings" panose="05000000000000000000" pitchFamily="2" charset="2"/>
              <a:buChar char="§"/>
              <a:defRPr sz="2200" kern="1200">
                <a:solidFill>
                  <a:schemeClr val="tx1"/>
                </a:solidFill>
                <a:latin typeface="Times New Roman" panose="02020603050405020304" pitchFamily="18" charset="0"/>
                <a:ea typeface="+mn-ea"/>
                <a:cs typeface="Times New Roman" panose="02020603050405020304" pitchFamily="18" charset="0"/>
              </a:defRPr>
            </a:lvl4pPr>
            <a:lvl5pPr marL="2057400" indent="-228600" algn="l" rtl="0" eaLnBrk="0" fontAlgn="base" hangingPunct="0">
              <a:spcBef>
                <a:spcPts val="600"/>
              </a:spcBef>
              <a:spcAft>
                <a:spcPts val="600"/>
              </a:spcAft>
              <a:buClr>
                <a:srgbClr val="C00000"/>
              </a:buClr>
              <a:buFont typeface="Wingdings" panose="05000000000000000000" pitchFamily="2" charset="2"/>
              <a:buChar char="§"/>
              <a:defRPr sz="2000" kern="1200">
                <a:solidFill>
                  <a:schemeClr val="tx1"/>
                </a:solidFill>
                <a:latin typeface="Times New Roman" panose="02020603050405020304" pitchFamily="18" charset="0"/>
                <a:ea typeface="+mn-ea"/>
                <a:cs typeface="Times New Roman" panose="02020603050405020304" pitchFamily="18"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lvl="0" indent="0" defTabSz="457200" eaLnBrk="1" fontAlgn="auto" hangingPunct="1">
              <a:spcBef>
                <a:spcPct val="20000"/>
              </a:spcBef>
              <a:spcAft>
                <a:spcPts val="800"/>
              </a:spcAft>
              <a:buClrTx/>
              <a:buNone/>
            </a:pPr>
            <a:r>
              <a:rPr lang="en-US" sz="2400" b="1" dirty="0">
                <a:solidFill>
                  <a:srgbClr val="4472C4"/>
                </a:solidFill>
                <a:latin typeface="Calibri"/>
                <a:cs typeface="+mn-cs"/>
              </a:rPr>
              <a:t>Advertising on the Internet—Web 1.0 </a:t>
            </a:r>
            <a:r>
              <a:rPr lang="en-US" sz="1800" dirty="0">
                <a:solidFill>
                  <a:srgbClr val="4472C4"/>
                </a:solidFill>
                <a:latin typeface="Calibri"/>
                <a:cs typeface="+mn-cs"/>
              </a:rPr>
              <a:t>continued</a:t>
            </a:r>
          </a:p>
          <a:p>
            <a:pPr marL="0" lvl="0" indent="0" defTabSz="457200" eaLnBrk="1" fontAlgn="auto" hangingPunct="1">
              <a:spcBef>
                <a:spcPct val="20000"/>
              </a:spcBef>
              <a:spcAft>
                <a:spcPts val="800"/>
              </a:spcAft>
              <a:buClrTx/>
              <a:buNone/>
            </a:pPr>
            <a:r>
              <a:rPr lang="en-US" sz="2400" b="1" dirty="0">
                <a:solidFill>
                  <a:srgbClr val="4472C4"/>
                </a:solidFill>
                <a:latin typeface="Calibri"/>
                <a:cs typeface="+mn-cs"/>
              </a:rPr>
              <a:t>Rich Media</a:t>
            </a:r>
          </a:p>
          <a:p>
            <a:pPr lvl="1" defTabSz="457200" eaLnBrk="1" fontAlgn="auto" hangingPunct="1">
              <a:spcBef>
                <a:spcPct val="20000"/>
              </a:spcBef>
              <a:buClrTx/>
              <a:buFont typeface="Arial"/>
              <a:buChar char="–"/>
            </a:pPr>
            <a:r>
              <a:rPr lang="en-US" sz="2000" dirty="0">
                <a:solidFill>
                  <a:srgbClr val="4472C4"/>
                </a:solidFill>
                <a:latin typeface="Calibri"/>
                <a:cs typeface="+mn-cs"/>
              </a:rPr>
              <a:t>Interactive digital media that exhibit dynamic motion</a:t>
            </a:r>
            <a:endParaRPr lang="en-CA" sz="2000" dirty="0">
              <a:solidFill>
                <a:srgbClr val="4472C4"/>
              </a:solidFill>
              <a:latin typeface="Calibri"/>
              <a:cs typeface="+mn-cs"/>
            </a:endParaRPr>
          </a:p>
          <a:p>
            <a:pPr lvl="1" defTabSz="457200" eaLnBrk="1" fontAlgn="auto" hangingPunct="1">
              <a:spcBef>
                <a:spcPct val="20000"/>
              </a:spcBef>
              <a:buClrTx/>
              <a:buFont typeface="Arial"/>
              <a:buChar char="–"/>
            </a:pPr>
            <a:r>
              <a:rPr lang="en-US" sz="2000" b="1" dirty="0">
                <a:solidFill>
                  <a:srgbClr val="4472C4"/>
                </a:solidFill>
                <a:latin typeface="Calibri"/>
                <a:cs typeface="+mn-cs"/>
              </a:rPr>
              <a:t>Online commercials</a:t>
            </a:r>
          </a:p>
          <a:p>
            <a:pPr lvl="2" defTabSz="457200" eaLnBrk="1" fontAlgn="auto" hangingPunct="1">
              <a:spcBef>
                <a:spcPct val="20000"/>
              </a:spcBef>
              <a:buClrTx/>
              <a:buFont typeface="Arial"/>
              <a:buChar char="•"/>
            </a:pPr>
            <a:r>
              <a:rPr lang="en-US" sz="1800" dirty="0">
                <a:solidFill>
                  <a:srgbClr val="4472C4"/>
                </a:solidFill>
                <a:latin typeface="Calibri"/>
                <a:cs typeface="+mn-cs"/>
              </a:rPr>
              <a:t>Advertisements that appear on the net</a:t>
            </a:r>
            <a:endParaRPr lang="en-CA" sz="1800" dirty="0">
              <a:solidFill>
                <a:srgbClr val="4472C4"/>
              </a:solidFill>
              <a:latin typeface="Calibri"/>
              <a:cs typeface="+mn-cs"/>
            </a:endParaRPr>
          </a:p>
          <a:p>
            <a:pPr lvl="2" defTabSz="457200" eaLnBrk="1" fontAlgn="auto" hangingPunct="1">
              <a:spcBef>
                <a:spcPct val="20000"/>
              </a:spcBef>
              <a:buClrTx/>
              <a:buFont typeface="Arial"/>
              <a:buChar char="•"/>
            </a:pPr>
            <a:r>
              <a:rPr lang="en-US" sz="1800" b="1" dirty="0">
                <a:solidFill>
                  <a:srgbClr val="4472C4"/>
                </a:solidFill>
                <a:latin typeface="Calibri"/>
                <a:cs typeface="+mn-cs"/>
              </a:rPr>
              <a:t>Pre-rolls</a:t>
            </a:r>
            <a:r>
              <a:rPr lang="en-US" sz="1800" dirty="0">
                <a:solidFill>
                  <a:srgbClr val="4472C4"/>
                </a:solidFill>
                <a:latin typeface="Calibri"/>
                <a:cs typeface="+mn-cs"/>
              </a:rPr>
              <a:t>: Commercials that appear before the content that the user is seeking</a:t>
            </a:r>
            <a:endParaRPr lang="en-CA" sz="1800" dirty="0">
              <a:solidFill>
                <a:srgbClr val="4472C4"/>
              </a:solidFill>
              <a:latin typeface="Calibri"/>
              <a:cs typeface="+mn-cs"/>
            </a:endParaRPr>
          </a:p>
          <a:p>
            <a:pPr lvl="1" defTabSz="457200" eaLnBrk="1" fontAlgn="auto" hangingPunct="1">
              <a:spcBef>
                <a:spcPct val="20000"/>
              </a:spcBef>
              <a:buClrTx/>
              <a:buFont typeface="Arial"/>
              <a:buChar char="–"/>
            </a:pPr>
            <a:r>
              <a:rPr lang="en-US" sz="2000" b="1" dirty="0">
                <a:solidFill>
                  <a:srgbClr val="4472C4"/>
                </a:solidFill>
                <a:latin typeface="Calibri"/>
                <a:cs typeface="+mn-cs"/>
              </a:rPr>
              <a:t>Video on demand</a:t>
            </a:r>
          </a:p>
          <a:p>
            <a:pPr lvl="2" defTabSz="457200" eaLnBrk="1" fontAlgn="auto" hangingPunct="1">
              <a:spcBef>
                <a:spcPct val="20000"/>
              </a:spcBef>
              <a:buClrTx/>
              <a:buFont typeface="Arial"/>
              <a:buChar char="•"/>
            </a:pPr>
            <a:r>
              <a:rPr lang="en-US" sz="1800" dirty="0">
                <a:solidFill>
                  <a:srgbClr val="4472C4"/>
                </a:solidFill>
                <a:latin typeface="Calibri"/>
                <a:cs typeface="+mn-cs"/>
              </a:rPr>
              <a:t>Video clips of various entertainment activities that can be accessed on demand from the Internet</a:t>
            </a:r>
            <a:endParaRPr lang="en-CA" sz="1800" dirty="0">
              <a:solidFill>
                <a:srgbClr val="4472C4"/>
              </a:solidFill>
              <a:latin typeface="Calibri"/>
              <a:cs typeface="+mn-cs"/>
            </a:endParaRPr>
          </a:p>
          <a:p>
            <a:pPr lvl="1" defTabSz="457200" eaLnBrk="1" fontAlgn="auto" hangingPunct="1">
              <a:spcBef>
                <a:spcPct val="20000"/>
              </a:spcBef>
              <a:buClrTx/>
              <a:buFont typeface="Arial"/>
              <a:buChar char="–"/>
            </a:pPr>
            <a:r>
              <a:rPr lang="en-US" sz="2000" b="1" dirty="0">
                <a:solidFill>
                  <a:srgbClr val="4472C4"/>
                </a:solidFill>
                <a:latin typeface="Calibri"/>
                <a:cs typeface="+mn-cs"/>
              </a:rPr>
              <a:t>Webisodes</a:t>
            </a:r>
          </a:p>
          <a:p>
            <a:pPr lvl="2" defTabSz="457200" eaLnBrk="1" fontAlgn="auto" hangingPunct="1">
              <a:spcBef>
                <a:spcPct val="20000"/>
              </a:spcBef>
              <a:buClrTx/>
              <a:buFont typeface="Arial"/>
              <a:buChar char="•"/>
            </a:pPr>
            <a:r>
              <a:rPr lang="en-US" sz="1800" dirty="0">
                <a:solidFill>
                  <a:srgbClr val="4472C4"/>
                </a:solidFill>
                <a:latin typeface="Calibri"/>
                <a:cs typeface="+mn-cs"/>
              </a:rPr>
              <a:t>Short featured films created by the advertiser</a:t>
            </a:r>
            <a:endParaRPr lang="en-US" altLang="en-US" sz="2000" dirty="0">
              <a:solidFill>
                <a:srgbClr val="4472C4"/>
              </a:solidFill>
              <a:latin typeface="Calibri"/>
              <a:cs typeface="+mn-cs"/>
            </a:endParaRPr>
          </a:p>
        </p:txBody>
      </p:sp>
      <p:pic>
        <p:nvPicPr>
          <p:cNvPr id="3" name="Picture 2">
            <a:extLst>
              <a:ext uri="{FF2B5EF4-FFF2-40B4-BE49-F238E27FC236}">
                <a16:creationId xmlns:a16="http://schemas.microsoft.com/office/drawing/2014/main" id="{8CE1440F-E2AF-4861-865D-7CE82F9CF066}"/>
              </a:ext>
            </a:extLst>
          </p:cNvPr>
          <p:cNvPicPr>
            <a:picLocks noChangeAspect="1"/>
          </p:cNvPicPr>
          <p:nvPr/>
        </p:nvPicPr>
        <p:blipFill>
          <a:blip r:embed="rId2"/>
          <a:stretch>
            <a:fillRect/>
          </a:stretch>
        </p:blipFill>
        <p:spPr>
          <a:xfrm>
            <a:off x="6608212" y="2875236"/>
            <a:ext cx="3029975" cy="768163"/>
          </a:xfrm>
          <a:prstGeom prst="rect">
            <a:avLst/>
          </a:prstGeom>
        </p:spPr>
      </p:pic>
    </p:spTree>
    <p:extLst>
      <p:ext uri="{BB962C8B-B14F-4D97-AF65-F5344CB8AC3E}">
        <p14:creationId xmlns:p14="http://schemas.microsoft.com/office/powerpoint/2010/main" val="355234864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5822044-325A-4EDB-9AC9-821A3BA0EDA4}"/>
              </a:ext>
            </a:extLst>
          </p:cNvPr>
          <p:cNvSpPr/>
          <p:nvPr/>
        </p:nvSpPr>
        <p:spPr>
          <a:xfrm>
            <a:off x="2566598" y="249290"/>
            <a:ext cx="9773060" cy="584775"/>
          </a:xfrm>
          <a:prstGeom prst="rect">
            <a:avLst/>
          </a:prstGeom>
        </p:spPr>
        <p:txBody>
          <a:bodyPr wrap="none">
            <a:spAutoFit/>
          </a:bodyPr>
          <a:lstStyle/>
          <a:p>
            <a:r>
              <a:rPr lang="en-US" sz="3200" b="1" dirty="0">
                <a:solidFill>
                  <a:srgbClr val="00B0F0"/>
                </a:solidFill>
              </a:rPr>
              <a:t>The Internet and Integrated Marketing Communications </a:t>
            </a:r>
          </a:p>
        </p:txBody>
      </p:sp>
      <p:sp>
        <p:nvSpPr>
          <p:cNvPr id="8" name="Content Placeholder 1">
            <a:extLst>
              <a:ext uri="{FF2B5EF4-FFF2-40B4-BE49-F238E27FC236}">
                <a16:creationId xmlns:a16="http://schemas.microsoft.com/office/drawing/2014/main" id="{9F73223E-C7BF-49A6-9CB5-20F565E7E925}"/>
              </a:ext>
            </a:extLst>
          </p:cNvPr>
          <p:cNvSpPr txBox="1">
            <a:spLocks/>
          </p:cNvSpPr>
          <p:nvPr/>
        </p:nvSpPr>
        <p:spPr>
          <a:xfrm>
            <a:off x="1902120" y="1786300"/>
            <a:ext cx="7991833" cy="4351176"/>
          </a:xfrm>
          <a:prstGeom prst="rect">
            <a:avLst/>
          </a:prstGeom>
        </p:spPr>
        <p:txBody>
          <a:bodyPr/>
          <a:lstStyle>
            <a:lvl1pPr marL="0" indent="0" algn="l" defTabSz="457200" rtl="0" eaLnBrk="1" latinLnBrk="0" hangingPunct="1">
              <a:spcBef>
                <a:spcPct val="20000"/>
              </a:spcBef>
              <a:spcAft>
                <a:spcPts val="800"/>
              </a:spcAft>
              <a:buFont typeface="Arial"/>
              <a:buNone/>
              <a:defRPr sz="2800" kern="1200">
                <a:solidFill>
                  <a:schemeClr val="tx1"/>
                </a:solidFill>
                <a:latin typeface="+mn-lt"/>
                <a:ea typeface="+mn-ea"/>
                <a:cs typeface="+mn-cs"/>
              </a:defRPr>
            </a:lvl1pPr>
            <a:lvl2pPr marL="742950" indent="-285750" algn="l" defTabSz="457200" rtl="0" eaLnBrk="1" latinLnBrk="0" hangingPunct="1">
              <a:spcBef>
                <a:spcPct val="20000"/>
              </a:spcBef>
              <a:spcAft>
                <a:spcPts val="800"/>
              </a:spcAft>
              <a:buFont typeface="Arial"/>
              <a:buChar char="–"/>
              <a:defRPr sz="2400" kern="1200">
                <a:solidFill>
                  <a:schemeClr val="tx1"/>
                </a:solidFill>
                <a:latin typeface="+mn-lt"/>
                <a:ea typeface="+mn-ea"/>
                <a:cs typeface="+mn-cs"/>
              </a:defRPr>
            </a:lvl2pPr>
            <a:lvl3pPr marL="11430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3pPr>
            <a:lvl4pPr marL="16002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lvl="0">
              <a:defRPr/>
            </a:pPr>
            <a:endParaRPr kumimoji="0" lang="en-US" sz="2000" b="0" i="0" u="none" strike="noStrike" kern="1200" cap="none" spc="0" normalizeH="0" baseline="0" noProof="0" dirty="0">
              <a:ln>
                <a:noFill/>
              </a:ln>
              <a:solidFill>
                <a:srgbClr val="4472C4"/>
              </a:solidFill>
              <a:effectLst/>
              <a:uLnTx/>
              <a:uFillTx/>
              <a:latin typeface="Calibri"/>
              <a:ea typeface="+mn-ea"/>
              <a:cs typeface="+mn-cs"/>
            </a:endParaRPr>
          </a:p>
        </p:txBody>
      </p:sp>
      <p:sp>
        <p:nvSpPr>
          <p:cNvPr id="9" name="Content Placeholder 2">
            <a:extLst>
              <a:ext uri="{FF2B5EF4-FFF2-40B4-BE49-F238E27FC236}">
                <a16:creationId xmlns:a16="http://schemas.microsoft.com/office/drawing/2014/main" id="{9EA39946-F7F1-41FD-A6BB-E288E4BB4949}"/>
              </a:ext>
            </a:extLst>
          </p:cNvPr>
          <p:cNvSpPr txBox="1">
            <a:spLocks/>
          </p:cNvSpPr>
          <p:nvPr/>
        </p:nvSpPr>
        <p:spPr bwMode="auto">
          <a:xfrm>
            <a:off x="871809" y="1428065"/>
            <a:ext cx="9922202" cy="460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ts val="600"/>
              </a:spcBef>
              <a:spcAft>
                <a:spcPts val="600"/>
              </a:spcAft>
              <a:buClr>
                <a:srgbClr val="C00000"/>
              </a:buClr>
              <a:buFont typeface="Wingdings" panose="05000000000000000000" pitchFamily="2" charset="2"/>
              <a:buChar char="§"/>
              <a:defRPr sz="3000" kern="1200">
                <a:solidFill>
                  <a:schemeClr val="tx1"/>
                </a:solidFill>
                <a:latin typeface="Times New Roman" panose="02020603050405020304" pitchFamily="18" charset="0"/>
                <a:ea typeface="+mn-ea"/>
                <a:cs typeface="Times New Roman" panose="02020603050405020304" pitchFamily="18" charset="0"/>
              </a:defRPr>
            </a:lvl1pPr>
            <a:lvl2pPr marL="742950" indent="-285750" algn="l" rtl="0" eaLnBrk="0" fontAlgn="base" hangingPunct="0">
              <a:spcBef>
                <a:spcPts val="600"/>
              </a:spcBef>
              <a:spcAft>
                <a:spcPts val="600"/>
              </a:spcAft>
              <a:buClr>
                <a:srgbClr val="C00000"/>
              </a:buClr>
              <a:buFont typeface="Wingdings" panose="05000000000000000000" pitchFamily="2" charset="2"/>
              <a:buChar char="§"/>
              <a:defRPr sz="2800" kern="1200">
                <a:solidFill>
                  <a:schemeClr val="tx1"/>
                </a:solidFill>
                <a:latin typeface="Times New Roman" panose="02020603050405020304" pitchFamily="18" charset="0"/>
                <a:ea typeface="+mn-ea"/>
                <a:cs typeface="Times New Roman" panose="02020603050405020304" pitchFamily="18" charset="0"/>
              </a:defRPr>
            </a:lvl2pPr>
            <a:lvl3pPr marL="1143000" indent="-228600" algn="l" rtl="0" eaLnBrk="0" fontAlgn="base" hangingPunct="0">
              <a:spcBef>
                <a:spcPts val="600"/>
              </a:spcBef>
              <a:spcAft>
                <a:spcPts val="600"/>
              </a:spcAft>
              <a:buClr>
                <a:srgbClr val="C00000"/>
              </a:buClr>
              <a:buFont typeface="Wingdings" panose="05000000000000000000" pitchFamily="2" charset="2"/>
              <a:buChar char="§"/>
              <a:defRPr sz="2400" kern="1200">
                <a:solidFill>
                  <a:schemeClr val="tx1"/>
                </a:solidFill>
                <a:latin typeface="Times New Roman" panose="02020603050405020304" pitchFamily="18" charset="0"/>
                <a:ea typeface="+mn-ea"/>
                <a:cs typeface="Times New Roman" panose="02020603050405020304" pitchFamily="18" charset="0"/>
              </a:defRPr>
            </a:lvl3pPr>
            <a:lvl4pPr marL="1600200" indent="-228600" algn="l" rtl="0" eaLnBrk="0" fontAlgn="base" hangingPunct="0">
              <a:spcBef>
                <a:spcPts val="600"/>
              </a:spcBef>
              <a:spcAft>
                <a:spcPts val="600"/>
              </a:spcAft>
              <a:buClr>
                <a:srgbClr val="C00000"/>
              </a:buClr>
              <a:buFont typeface="Wingdings" panose="05000000000000000000" pitchFamily="2" charset="2"/>
              <a:buChar char="§"/>
              <a:defRPr sz="2200" kern="1200">
                <a:solidFill>
                  <a:schemeClr val="tx1"/>
                </a:solidFill>
                <a:latin typeface="Times New Roman" panose="02020603050405020304" pitchFamily="18" charset="0"/>
                <a:ea typeface="+mn-ea"/>
                <a:cs typeface="Times New Roman" panose="02020603050405020304" pitchFamily="18" charset="0"/>
              </a:defRPr>
            </a:lvl4pPr>
            <a:lvl5pPr marL="2057400" indent="-228600" algn="l" rtl="0" eaLnBrk="0" fontAlgn="base" hangingPunct="0">
              <a:spcBef>
                <a:spcPts val="600"/>
              </a:spcBef>
              <a:spcAft>
                <a:spcPts val="600"/>
              </a:spcAft>
              <a:buClr>
                <a:srgbClr val="C00000"/>
              </a:buClr>
              <a:buFont typeface="Wingdings" panose="05000000000000000000" pitchFamily="2" charset="2"/>
              <a:buChar char="§"/>
              <a:defRPr sz="2000" kern="1200">
                <a:solidFill>
                  <a:schemeClr val="tx1"/>
                </a:solidFill>
                <a:latin typeface="Times New Roman" panose="02020603050405020304" pitchFamily="18" charset="0"/>
                <a:ea typeface="+mn-ea"/>
                <a:cs typeface="Times New Roman" panose="02020603050405020304" pitchFamily="18"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defTabSz="457200" eaLnBrk="1" fontAlgn="auto" hangingPunct="1">
              <a:spcBef>
                <a:spcPct val="20000"/>
              </a:spcBef>
              <a:spcAft>
                <a:spcPts val="800"/>
              </a:spcAft>
              <a:buClrTx/>
            </a:pPr>
            <a:r>
              <a:rPr lang="en-US" sz="2400" b="1" dirty="0">
                <a:latin typeface="Calibri"/>
                <a:cs typeface="+mn-cs"/>
              </a:rPr>
              <a:t>Rich media</a:t>
            </a:r>
            <a:r>
              <a:rPr lang="en-US" sz="2400" dirty="0">
                <a:solidFill>
                  <a:srgbClr val="4472C4"/>
                </a:solidFill>
                <a:latin typeface="Calibri"/>
                <a:cs typeface="+mn-cs"/>
              </a:rPr>
              <a:t>, are a broad range of interactive digital media that exhibit dynamic motion, taking advantage of enhanced sensory features such as video, audio and animation.</a:t>
            </a:r>
          </a:p>
          <a:p>
            <a:pPr defTabSz="457200" eaLnBrk="1" fontAlgn="auto" hangingPunct="1">
              <a:spcBef>
                <a:spcPct val="20000"/>
              </a:spcBef>
              <a:spcAft>
                <a:spcPts val="800"/>
              </a:spcAft>
              <a:buClrTx/>
            </a:pPr>
            <a:r>
              <a:rPr lang="en-US" sz="2400" dirty="0">
                <a:solidFill>
                  <a:srgbClr val="4472C4"/>
                </a:solidFill>
                <a:latin typeface="Calibri"/>
                <a:cs typeface="+mn-cs"/>
              </a:rPr>
              <a:t>The equivalent of traditional television commercials, online commercials are appearing more often on the net</a:t>
            </a:r>
            <a:r>
              <a:rPr lang="en-US" sz="2400" b="1" dirty="0">
                <a:solidFill>
                  <a:srgbClr val="4472C4"/>
                </a:solidFill>
                <a:latin typeface="Calibri"/>
                <a:cs typeface="+mn-cs"/>
              </a:rPr>
              <a:t>.</a:t>
            </a:r>
            <a:r>
              <a:rPr lang="en-US" sz="2400" b="1" dirty="0">
                <a:latin typeface="Calibri"/>
                <a:cs typeface="+mn-cs"/>
              </a:rPr>
              <a:t> Online advertising </a:t>
            </a:r>
            <a:r>
              <a:rPr lang="en-US" sz="2400" dirty="0">
                <a:solidFill>
                  <a:srgbClr val="4472C4"/>
                </a:solidFill>
                <a:latin typeface="Calibri"/>
                <a:cs typeface="+mn-cs"/>
              </a:rPr>
              <a:t>spending continues to rise, and consumer acceptance of these ads is increasing.</a:t>
            </a:r>
          </a:p>
          <a:p>
            <a:pPr defTabSz="457200" eaLnBrk="1" fontAlgn="auto" hangingPunct="1">
              <a:spcBef>
                <a:spcPct val="20000"/>
              </a:spcBef>
              <a:spcAft>
                <a:spcPts val="800"/>
              </a:spcAft>
              <a:buClrTx/>
            </a:pPr>
            <a:r>
              <a:rPr lang="en-US" sz="2400" b="1" dirty="0">
                <a:latin typeface="Calibri"/>
                <a:cs typeface="+mn-cs"/>
              </a:rPr>
              <a:t>Video-on-demand</a:t>
            </a:r>
            <a:r>
              <a:rPr lang="en-US" sz="2400" dirty="0">
                <a:solidFill>
                  <a:srgbClr val="4472C4"/>
                </a:solidFill>
                <a:latin typeface="Calibri"/>
                <a:cs typeface="+mn-cs"/>
              </a:rPr>
              <a:t> - Video clips of various entertainment activities (which include ads or are sponsored) are available through the Internet.</a:t>
            </a:r>
          </a:p>
          <a:p>
            <a:pPr defTabSz="457200" eaLnBrk="1" fontAlgn="auto" hangingPunct="1">
              <a:spcBef>
                <a:spcPct val="20000"/>
              </a:spcBef>
              <a:spcAft>
                <a:spcPts val="800"/>
              </a:spcAft>
              <a:buClrTx/>
            </a:pPr>
            <a:r>
              <a:rPr lang="en-US" sz="2400" b="1" dirty="0">
                <a:latin typeface="Calibri"/>
                <a:cs typeface="+mn-cs"/>
              </a:rPr>
              <a:t>Webisodes</a:t>
            </a:r>
            <a:r>
              <a:rPr lang="en-US" sz="2400" dirty="0">
                <a:solidFill>
                  <a:srgbClr val="4472C4"/>
                </a:solidFill>
                <a:latin typeface="Calibri"/>
                <a:cs typeface="+mn-cs"/>
              </a:rPr>
              <a:t> are short featured films created by the advertiser, in which companies create their own content to advertise their products.</a:t>
            </a:r>
          </a:p>
          <a:p>
            <a:pPr lvl="2" defTabSz="457200" eaLnBrk="1" fontAlgn="auto" hangingPunct="1">
              <a:spcBef>
                <a:spcPct val="20000"/>
              </a:spcBef>
              <a:buClrTx/>
              <a:buFont typeface="Arial"/>
              <a:buChar char="•"/>
            </a:pPr>
            <a:endParaRPr lang="en-US" altLang="en-US" sz="2000" dirty="0">
              <a:solidFill>
                <a:srgbClr val="4472C4"/>
              </a:solidFill>
              <a:latin typeface="Calibri"/>
              <a:cs typeface="+mn-cs"/>
            </a:endParaRPr>
          </a:p>
        </p:txBody>
      </p:sp>
    </p:spTree>
    <p:extLst>
      <p:ext uri="{BB962C8B-B14F-4D97-AF65-F5344CB8AC3E}">
        <p14:creationId xmlns:p14="http://schemas.microsoft.com/office/powerpoint/2010/main" val="5021050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99991-3F05-484D-BD97-016D1AE5D0BF}"/>
              </a:ext>
            </a:extLst>
          </p:cNvPr>
          <p:cNvSpPr>
            <a:spLocks noGrp="1"/>
          </p:cNvSpPr>
          <p:nvPr>
            <p:ph type="title"/>
          </p:nvPr>
        </p:nvSpPr>
        <p:spPr/>
        <p:txBody>
          <a:bodyPr/>
          <a:lstStyle/>
          <a:p>
            <a:endParaRPr lang="en-US"/>
          </a:p>
        </p:txBody>
      </p:sp>
      <p:pic>
        <p:nvPicPr>
          <p:cNvPr id="4" name="Online Media 3" title="قوانين اللعبة اتغيرت في مصر...بعد مدينة نصر">
            <a:hlinkClick r:id="" action="ppaction://media"/>
            <a:extLst>
              <a:ext uri="{FF2B5EF4-FFF2-40B4-BE49-F238E27FC236}">
                <a16:creationId xmlns:a16="http://schemas.microsoft.com/office/drawing/2014/main" id="{2E3417F0-48CD-430E-9D85-9BAE685FA977}"/>
              </a:ext>
            </a:extLst>
          </p:cNvPr>
          <p:cNvPicPr>
            <a:picLocks noGrp="1" noRot="1" noChangeAspect="1"/>
          </p:cNvPicPr>
          <p:nvPr>
            <p:ph idx="1"/>
            <a:videoFile r:link="rId1"/>
          </p:nvPr>
        </p:nvPicPr>
        <p:blipFill>
          <a:blip r:embed="rId3"/>
          <a:stretch>
            <a:fillRect/>
          </a:stretch>
        </p:blipFill>
        <p:spPr>
          <a:xfrm>
            <a:off x="0" y="-228600"/>
            <a:ext cx="12085163" cy="7160028"/>
          </a:xfrm>
          <a:prstGeom prst="rect">
            <a:avLst/>
          </a:prstGeom>
        </p:spPr>
      </p:pic>
    </p:spTree>
    <p:extLst>
      <p:ext uri="{BB962C8B-B14F-4D97-AF65-F5344CB8AC3E}">
        <p14:creationId xmlns:p14="http://schemas.microsoft.com/office/powerpoint/2010/main" val="82179746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240FD-F92B-4397-B006-CCB7993AD3DD}"/>
              </a:ext>
            </a:extLst>
          </p:cNvPr>
          <p:cNvSpPr>
            <a:spLocks noGrp="1"/>
          </p:cNvSpPr>
          <p:nvPr>
            <p:ph type="title"/>
          </p:nvPr>
        </p:nvSpPr>
        <p:spPr/>
        <p:txBody>
          <a:bodyPr/>
          <a:lstStyle/>
          <a:p>
            <a:endParaRPr lang="en-US"/>
          </a:p>
        </p:txBody>
      </p:sp>
      <p:pic>
        <p:nvPicPr>
          <p:cNvPr id="4" name="Online Media 3" title="كيندر كاردز Kinder Cards">
            <a:hlinkClick r:id="" action="ppaction://media"/>
            <a:extLst>
              <a:ext uri="{FF2B5EF4-FFF2-40B4-BE49-F238E27FC236}">
                <a16:creationId xmlns:a16="http://schemas.microsoft.com/office/drawing/2014/main" id="{2B5ADC8B-F989-48C4-8DBF-40E3B932144D}"/>
              </a:ext>
            </a:extLst>
          </p:cNvPr>
          <p:cNvPicPr>
            <a:picLocks noGrp="1" noRot="1" noChangeAspect="1"/>
          </p:cNvPicPr>
          <p:nvPr>
            <p:ph idx="1"/>
            <a:videoFile r:link="rId1"/>
          </p:nvPr>
        </p:nvPicPr>
        <p:blipFill>
          <a:blip r:embed="rId3"/>
          <a:stretch>
            <a:fillRect/>
          </a:stretch>
        </p:blipFill>
        <p:spPr>
          <a:xfrm>
            <a:off x="0" y="85993"/>
            <a:ext cx="12291461" cy="6945145"/>
          </a:xfrm>
          <a:prstGeom prst="rect">
            <a:avLst/>
          </a:prstGeom>
        </p:spPr>
      </p:pic>
    </p:spTree>
    <p:extLst>
      <p:ext uri="{BB962C8B-B14F-4D97-AF65-F5344CB8AC3E}">
        <p14:creationId xmlns:p14="http://schemas.microsoft.com/office/powerpoint/2010/main" val="8813528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9F418-BE5C-4AB8-B6B2-D67251D2DA0D}"/>
              </a:ext>
            </a:extLst>
          </p:cNvPr>
          <p:cNvSpPr>
            <a:spLocks noGrp="1"/>
          </p:cNvSpPr>
          <p:nvPr>
            <p:ph type="title"/>
          </p:nvPr>
        </p:nvSpPr>
        <p:spPr/>
        <p:txBody>
          <a:bodyPr/>
          <a:lstStyle/>
          <a:p>
            <a:endParaRPr lang="en-US"/>
          </a:p>
        </p:txBody>
      </p:sp>
      <p:pic>
        <p:nvPicPr>
          <p:cNvPr id="4" name="Online Media 3" title="Kinder Joy TV Commercial                                     إعلان أمهات كيندر جوي الجديد">
            <a:hlinkClick r:id="" action="ppaction://media"/>
            <a:extLst>
              <a:ext uri="{FF2B5EF4-FFF2-40B4-BE49-F238E27FC236}">
                <a16:creationId xmlns:a16="http://schemas.microsoft.com/office/drawing/2014/main" id="{244972C8-9148-4758-95D6-379E3321E99C}"/>
              </a:ext>
            </a:extLst>
          </p:cNvPr>
          <p:cNvPicPr>
            <a:picLocks noGrp="1" noRot="1" noChangeAspect="1"/>
          </p:cNvPicPr>
          <p:nvPr>
            <p:ph idx="1"/>
            <a:videoFile r:link="rId1"/>
          </p:nvPr>
        </p:nvPicPr>
        <p:blipFill>
          <a:blip r:embed="rId3"/>
          <a:stretch>
            <a:fillRect/>
          </a:stretch>
        </p:blipFill>
        <p:spPr>
          <a:xfrm>
            <a:off x="0" y="0"/>
            <a:ext cx="12358838" cy="6983216"/>
          </a:xfrm>
          <a:prstGeom prst="rect">
            <a:avLst/>
          </a:prstGeom>
        </p:spPr>
      </p:pic>
    </p:spTree>
    <p:extLst>
      <p:ext uri="{BB962C8B-B14F-4D97-AF65-F5344CB8AC3E}">
        <p14:creationId xmlns:p14="http://schemas.microsoft.com/office/powerpoint/2010/main" val="12930945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FED8A23-D83B-4200-98F8-870C680A6B01}"/>
              </a:ext>
            </a:extLst>
          </p:cNvPr>
          <p:cNvSpPr/>
          <p:nvPr/>
        </p:nvSpPr>
        <p:spPr>
          <a:xfrm>
            <a:off x="3100439" y="89854"/>
            <a:ext cx="4216219" cy="646331"/>
          </a:xfrm>
          <a:prstGeom prst="rect">
            <a:avLst/>
          </a:prstGeom>
        </p:spPr>
        <p:txBody>
          <a:bodyPr wrap="non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altLang="en-US" sz="3600" b="1" i="0" u="none" strike="noStrike" kern="0" cap="none" spc="0" normalizeH="0" baseline="0" noProof="0" dirty="0">
                <a:ln>
                  <a:noFill/>
                </a:ln>
                <a:solidFill>
                  <a:srgbClr val="00B0F0"/>
                </a:solidFill>
                <a:effectLst/>
                <a:uLnTx/>
                <a:uFillTx/>
                <a:ea typeface="+mj-ea"/>
                <a:cs typeface="+mj-cs"/>
              </a:rPr>
              <a:t>Types of New Media </a:t>
            </a:r>
            <a:endParaRPr kumimoji="0" lang="en-US" sz="1800" b="1" i="0" u="none" strike="noStrike" kern="0" cap="none" spc="0" normalizeH="0" baseline="0" noProof="0" dirty="0">
              <a:ln>
                <a:noFill/>
              </a:ln>
              <a:solidFill>
                <a:srgbClr val="00B0F0"/>
              </a:solidFill>
              <a:effectLst/>
              <a:uLnTx/>
              <a:uFillTx/>
            </a:endParaRPr>
          </a:p>
        </p:txBody>
      </p:sp>
      <p:graphicFrame>
        <p:nvGraphicFramePr>
          <p:cNvPr id="17" name="Content Placeholder 4">
            <a:extLst>
              <a:ext uri="{FF2B5EF4-FFF2-40B4-BE49-F238E27FC236}">
                <a16:creationId xmlns:a16="http://schemas.microsoft.com/office/drawing/2014/main" id="{3C5182E1-4EF5-4D4B-85F9-FF51E624B597}"/>
              </a:ext>
            </a:extLst>
          </p:cNvPr>
          <p:cNvGraphicFramePr>
            <a:graphicFrameLocks/>
          </p:cNvGraphicFramePr>
          <p:nvPr>
            <p:extLst>
              <p:ext uri="{D42A27DB-BD31-4B8C-83A1-F6EECF244321}">
                <p14:modId xmlns:p14="http://schemas.microsoft.com/office/powerpoint/2010/main" val="1261867923"/>
              </p:ext>
            </p:extLst>
          </p:nvPr>
        </p:nvGraphicFramePr>
        <p:xfrm>
          <a:off x="1828800" y="1424460"/>
          <a:ext cx="8534399" cy="5433540"/>
        </p:xfrm>
        <a:graphic>
          <a:graphicData uri="http://schemas.openxmlformats.org/drawingml/2006/table">
            <a:tbl>
              <a:tblPr firstRow="1" bandRow="1"/>
              <a:tblGrid>
                <a:gridCol w="1975556">
                  <a:extLst>
                    <a:ext uri="{9D8B030D-6E8A-4147-A177-3AD203B41FA5}">
                      <a16:colId xmlns:a16="http://schemas.microsoft.com/office/drawing/2014/main" val="2694741957"/>
                    </a:ext>
                  </a:extLst>
                </a:gridCol>
                <a:gridCol w="2186281">
                  <a:extLst>
                    <a:ext uri="{9D8B030D-6E8A-4147-A177-3AD203B41FA5}">
                      <a16:colId xmlns:a16="http://schemas.microsoft.com/office/drawing/2014/main" val="1908388169"/>
                    </a:ext>
                  </a:extLst>
                </a:gridCol>
                <a:gridCol w="2186281">
                  <a:extLst>
                    <a:ext uri="{9D8B030D-6E8A-4147-A177-3AD203B41FA5}">
                      <a16:colId xmlns:a16="http://schemas.microsoft.com/office/drawing/2014/main" val="3358976519"/>
                    </a:ext>
                  </a:extLst>
                </a:gridCol>
                <a:gridCol w="2186281">
                  <a:extLst>
                    <a:ext uri="{9D8B030D-6E8A-4147-A177-3AD203B41FA5}">
                      <a16:colId xmlns:a16="http://schemas.microsoft.com/office/drawing/2014/main" val="1437330608"/>
                    </a:ext>
                  </a:extLst>
                </a:gridCol>
              </a:tblGrid>
              <a:tr h="294640">
                <a:tc>
                  <a:txBody>
                    <a:bodyPr/>
                    <a:lstStyle>
                      <a:lvl1pPr marL="0" algn="l" defTabSz="914400" rtl="0" eaLnBrk="1" latinLnBrk="0" hangingPunct="1">
                        <a:defRPr sz="1800" b="1" kern="1200">
                          <a:solidFill>
                            <a:schemeClr val="lt1"/>
                          </a:solidFill>
                          <a:latin typeface="Calibri"/>
                        </a:defRPr>
                      </a:lvl1pPr>
                      <a:lvl2pPr marL="457200" algn="l" defTabSz="914400" rtl="0" eaLnBrk="1" latinLnBrk="0" hangingPunct="1">
                        <a:defRPr sz="1800" b="1" kern="1200">
                          <a:solidFill>
                            <a:schemeClr val="lt1"/>
                          </a:solidFill>
                          <a:latin typeface="Calibri"/>
                        </a:defRPr>
                      </a:lvl2pPr>
                      <a:lvl3pPr marL="914400" algn="l" defTabSz="914400" rtl="0" eaLnBrk="1" latinLnBrk="0" hangingPunct="1">
                        <a:defRPr sz="1800" b="1" kern="1200">
                          <a:solidFill>
                            <a:schemeClr val="lt1"/>
                          </a:solidFill>
                          <a:latin typeface="Calibri"/>
                        </a:defRPr>
                      </a:lvl3pPr>
                      <a:lvl4pPr marL="1371600" algn="l" defTabSz="914400" rtl="0" eaLnBrk="1" latinLnBrk="0" hangingPunct="1">
                        <a:defRPr sz="1800" b="1" kern="1200">
                          <a:solidFill>
                            <a:schemeClr val="lt1"/>
                          </a:solidFill>
                          <a:latin typeface="Calibri"/>
                        </a:defRPr>
                      </a:lvl4pPr>
                      <a:lvl5pPr marL="1828800" algn="l" defTabSz="914400" rtl="0" eaLnBrk="1" latinLnBrk="0" hangingPunct="1">
                        <a:defRPr sz="1800" b="1" kern="1200">
                          <a:solidFill>
                            <a:schemeClr val="lt1"/>
                          </a:solidFill>
                          <a:latin typeface="Calibri"/>
                        </a:defRPr>
                      </a:lvl5pPr>
                      <a:lvl6pPr marL="2286000" algn="l" defTabSz="914400" rtl="0" eaLnBrk="1" latinLnBrk="0" hangingPunct="1">
                        <a:defRPr sz="1800" b="1" kern="1200">
                          <a:solidFill>
                            <a:schemeClr val="lt1"/>
                          </a:solidFill>
                          <a:latin typeface="Calibri"/>
                        </a:defRPr>
                      </a:lvl6pPr>
                      <a:lvl7pPr marL="2743200" algn="l" defTabSz="914400" rtl="0" eaLnBrk="1" latinLnBrk="0" hangingPunct="1">
                        <a:defRPr sz="1800" b="1" kern="1200">
                          <a:solidFill>
                            <a:schemeClr val="lt1"/>
                          </a:solidFill>
                          <a:latin typeface="Calibri"/>
                        </a:defRPr>
                      </a:lvl7pPr>
                      <a:lvl8pPr marL="3200400" algn="l" defTabSz="914400" rtl="0" eaLnBrk="1" latinLnBrk="0" hangingPunct="1">
                        <a:defRPr sz="1800" b="1" kern="1200">
                          <a:solidFill>
                            <a:schemeClr val="lt1"/>
                          </a:solidFill>
                          <a:latin typeface="Calibri"/>
                        </a:defRPr>
                      </a:lvl8pPr>
                      <a:lvl9pPr marL="3657600" algn="l" defTabSz="914400" rtl="0" eaLnBrk="1" latinLnBrk="0" hangingPunct="1">
                        <a:defRPr sz="1800" b="1" kern="1200">
                          <a:solidFill>
                            <a:schemeClr val="lt1"/>
                          </a:solidFill>
                          <a:latin typeface="Calibri"/>
                        </a:defRPr>
                      </a:lvl9pPr>
                    </a:lstStyle>
                    <a:p>
                      <a:r>
                        <a:rPr lang="en-US" sz="1800" dirty="0">
                          <a:solidFill>
                            <a:schemeClr val="bg1"/>
                          </a:solidFill>
                        </a:rPr>
                        <a:t>Types of New Media</a:t>
                      </a:r>
                    </a:p>
                  </a:txBody>
                  <a:tcPr marL="88969" marR="88969" anchor="b">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solidFill>
                      <a:srgbClr val="4472C4"/>
                    </a:solidFill>
                  </a:tcPr>
                </a:tc>
                <a:tc>
                  <a:txBody>
                    <a:bodyPr/>
                    <a:lstStyle>
                      <a:lvl1pPr marL="0" algn="l" defTabSz="914400" rtl="0" eaLnBrk="1" latinLnBrk="0" hangingPunct="1">
                        <a:defRPr sz="1800" b="1" kern="1200">
                          <a:solidFill>
                            <a:schemeClr val="lt1"/>
                          </a:solidFill>
                          <a:latin typeface="Calibri"/>
                        </a:defRPr>
                      </a:lvl1pPr>
                      <a:lvl2pPr marL="457200" algn="l" defTabSz="914400" rtl="0" eaLnBrk="1" latinLnBrk="0" hangingPunct="1">
                        <a:defRPr sz="1800" b="1" kern="1200">
                          <a:solidFill>
                            <a:schemeClr val="lt1"/>
                          </a:solidFill>
                          <a:latin typeface="Calibri"/>
                        </a:defRPr>
                      </a:lvl2pPr>
                      <a:lvl3pPr marL="914400" algn="l" defTabSz="914400" rtl="0" eaLnBrk="1" latinLnBrk="0" hangingPunct="1">
                        <a:defRPr sz="1800" b="1" kern="1200">
                          <a:solidFill>
                            <a:schemeClr val="lt1"/>
                          </a:solidFill>
                          <a:latin typeface="Calibri"/>
                        </a:defRPr>
                      </a:lvl3pPr>
                      <a:lvl4pPr marL="1371600" algn="l" defTabSz="914400" rtl="0" eaLnBrk="1" latinLnBrk="0" hangingPunct="1">
                        <a:defRPr sz="1800" b="1" kern="1200">
                          <a:solidFill>
                            <a:schemeClr val="lt1"/>
                          </a:solidFill>
                          <a:latin typeface="Calibri"/>
                        </a:defRPr>
                      </a:lvl4pPr>
                      <a:lvl5pPr marL="1828800" algn="l" defTabSz="914400" rtl="0" eaLnBrk="1" latinLnBrk="0" hangingPunct="1">
                        <a:defRPr sz="1800" b="1" kern="1200">
                          <a:solidFill>
                            <a:schemeClr val="lt1"/>
                          </a:solidFill>
                          <a:latin typeface="Calibri"/>
                        </a:defRPr>
                      </a:lvl5pPr>
                      <a:lvl6pPr marL="2286000" algn="l" defTabSz="914400" rtl="0" eaLnBrk="1" latinLnBrk="0" hangingPunct="1">
                        <a:defRPr sz="1800" b="1" kern="1200">
                          <a:solidFill>
                            <a:schemeClr val="lt1"/>
                          </a:solidFill>
                          <a:latin typeface="Calibri"/>
                        </a:defRPr>
                      </a:lvl6pPr>
                      <a:lvl7pPr marL="2743200" algn="l" defTabSz="914400" rtl="0" eaLnBrk="1" latinLnBrk="0" hangingPunct="1">
                        <a:defRPr sz="1800" b="1" kern="1200">
                          <a:solidFill>
                            <a:schemeClr val="lt1"/>
                          </a:solidFill>
                          <a:latin typeface="Calibri"/>
                        </a:defRPr>
                      </a:lvl7pPr>
                      <a:lvl8pPr marL="3200400" algn="l" defTabSz="914400" rtl="0" eaLnBrk="1" latinLnBrk="0" hangingPunct="1">
                        <a:defRPr sz="1800" b="1" kern="1200">
                          <a:solidFill>
                            <a:schemeClr val="lt1"/>
                          </a:solidFill>
                          <a:latin typeface="Calibri"/>
                        </a:defRPr>
                      </a:lvl8pPr>
                      <a:lvl9pPr marL="3657600" algn="l" defTabSz="914400" rtl="0" eaLnBrk="1" latinLnBrk="0" hangingPunct="1">
                        <a:defRPr sz="1800" b="1" kern="1200">
                          <a:solidFill>
                            <a:schemeClr val="lt1"/>
                          </a:solidFill>
                          <a:latin typeface="Calibri"/>
                        </a:defRPr>
                      </a:lvl9pPr>
                    </a:lstStyle>
                    <a:p>
                      <a:r>
                        <a:rPr lang="en-US" sz="1800" dirty="0">
                          <a:solidFill>
                            <a:schemeClr val="bg1"/>
                          </a:solidFill>
                        </a:rPr>
                        <a:t>Primary Purpose</a:t>
                      </a:r>
                    </a:p>
                  </a:txBody>
                  <a:tcPr marL="88969" marR="88969" anchor="b">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solidFill>
                      <a:srgbClr val="4472C4"/>
                    </a:solidFill>
                  </a:tcPr>
                </a:tc>
                <a:tc>
                  <a:txBody>
                    <a:bodyPr/>
                    <a:lstStyle>
                      <a:lvl1pPr marL="0" algn="l" defTabSz="914400" rtl="0" eaLnBrk="1" latinLnBrk="0" hangingPunct="1">
                        <a:defRPr sz="1800" b="1" kern="1200">
                          <a:solidFill>
                            <a:schemeClr val="lt1"/>
                          </a:solidFill>
                          <a:latin typeface="Calibri"/>
                        </a:defRPr>
                      </a:lvl1pPr>
                      <a:lvl2pPr marL="457200" algn="l" defTabSz="914400" rtl="0" eaLnBrk="1" latinLnBrk="0" hangingPunct="1">
                        <a:defRPr sz="1800" b="1" kern="1200">
                          <a:solidFill>
                            <a:schemeClr val="lt1"/>
                          </a:solidFill>
                          <a:latin typeface="Calibri"/>
                        </a:defRPr>
                      </a:lvl2pPr>
                      <a:lvl3pPr marL="914400" algn="l" defTabSz="914400" rtl="0" eaLnBrk="1" latinLnBrk="0" hangingPunct="1">
                        <a:defRPr sz="1800" b="1" kern="1200">
                          <a:solidFill>
                            <a:schemeClr val="lt1"/>
                          </a:solidFill>
                          <a:latin typeface="Calibri"/>
                        </a:defRPr>
                      </a:lvl3pPr>
                      <a:lvl4pPr marL="1371600" algn="l" defTabSz="914400" rtl="0" eaLnBrk="1" latinLnBrk="0" hangingPunct="1">
                        <a:defRPr sz="1800" b="1" kern="1200">
                          <a:solidFill>
                            <a:schemeClr val="lt1"/>
                          </a:solidFill>
                          <a:latin typeface="Calibri"/>
                        </a:defRPr>
                      </a:lvl4pPr>
                      <a:lvl5pPr marL="1828800" algn="l" defTabSz="914400" rtl="0" eaLnBrk="1" latinLnBrk="0" hangingPunct="1">
                        <a:defRPr sz="1800" b="1" kern="1200">
                          <a:solidFill>
                            <a:schemeClr val="lt1"/>
                          </a:solidFill>
                          <a:latin typeface="Calibri"/>
                        </a:defRPr>
                      </a:lvl5pPr>
                      <a:lvl6pPr marL="2286000" algn="l" defTabSz="914400" rtl="0" eaLnBrk="1" latinLnBrk="0" hangingPunct="1">
                        <a:defRPr sz="1800" b="1" kern="1200">
                          <a:solidFill>
                            <a:schemeClr val="lt1"/>
                          </a:solidFill>
                          <a:latin typeface="Calibri"/>
                        </a:defRPr>
                      </a:lvl6pPr>
                      <a:lvl7pPr marL="2743200" algn="l" defTabSz="914400" rtl="0" eaLnBrk="1" latinLnBrk="0" hangingPunct="1">
                        <a:defRPr sz="1800" b="1" kern="1200">
                          <a:solidFill>
                            <a:schemeClr val="lt1"/>
                          </a:solidFill>
                          <a:latin typeface="Calibri"/>
                        </a:defRPr>
                      </a:lvl7pPr>
                      <a:lvl8pPr marL="3200400" algn="l" defTabSz="914400" rtl="0" eaLnBrk="1" latinLnBrk="0" hangingPunct="1">
                        <a:defRPr sz="1800" b="1" kern="1200">
                          <a:solidFill>
                            <a:schemeClr val="lt1"/>
                          </a:solidFill>
                          <a:latin typeface="Calibri"/>
                        </a:defRPr>
                      </a:lvl8pPr>
                      <a:lvl9pPr marL="3657600" algn="l" defTabSz="914400" rtl="0" eaLnBrk="1" latinLnBrk="0" hangingPunct="1">
                        <a:defRPr sz="1800" b="1" kern="1200">
                          <a:solidFill>
                            <a:schemeClr val="lt1"/>
                          </a:solidFill>
                          <a:latin typeface="Calibri"/>
                        </a:defRPr>
                      </a:lvl9pPr>
                    </a:lstStyle>
                    <a:p>
                      <a:r>
                        <a:rPr lang="en-US" sz="1800" dirty="0">
                          <a:solidFill>
                            <a:schemeClr val="bg1"/>
                          </a:solidFill>
                        </a:rPr>
                        <a:t>Material</a:t>
                      </a:r>
                    </a:p>
                  </a:txBody>
                  <a:tcPr marL="88969" marR="88969" anchor="b">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solidFill>
                      <a:srgbClr val="4472C4"/>
                    </a:solidFill>
                  </a:tcPr>
                </a:tc>
                <a:tc>
                  <a:txBody>
                    <a:bodyPr/>
                    <a:lstStyle>
                      <a:lvl1pPr marL="0" algn="l" defTabSz="914400" rtl="0" eaLnBrk="1" latinLnBrk="0" hangingPunct="1">
                        <a:defRPr sz="1800" b="1" kern="1200">
                          <a:solidFill>
                            <a:schemeClr val="lt1"/>
                          </a:solidFill>
                          <a:latin typeface="Calibri"/>
                        </a:defRPr>
                      </a:lvl1pPr>
                      <a:lvl2pPr marL="457200" algn="l" defTabSz="914400" rtl="0" eaLnBrk="1" latinLnBrk="0" hangingPunct="1">
                        <a:defRPr sz="1800" b="1" kern="1200">
                          <a:solidFill>
                            <a:schemeClr val="lt1"/>
                          </a:solidFill>
                          <a:latin typeface="Calibri"/>
                        </a:defRPr>
                      </a:lvl2pPr>
                      <a:lvl3pPr marL="914400" algn="l" defTabSz="914400" rtl="0" eaLnBrk="1" latinLnBrk="0" hangingPunct="1">
                        <a:defRPr sz="1800" b="1" kern="1200">
                          <a:solidFill>
                            <a:schemeClr val="lt1"/>
                          </a:solidFill>
                          <a:latin typeface="Calibri"/>
                        </a:defRPr>
                      </a:lvl3pPr>
                      <a:lvl4pPr marL="1371600" algn="l" defTabSz="914400" rtl="0" eaLnBrk="1" latinLnBrk="0" hangingPunct="1">
                        <a:defRPr sz="1800" b="1" kern="1200">
                          <a:solidFill>
                            <a:schemeClr val="lt1"/>
                          </a:solidFill>
                          <a:latin typeface="Calibri"/>
                        </a:defRPr>
                      </a:lvl4pPr>
                      <a:lvl5pPr marL="1828800" algn="l" defTabSz="914400" rtl="0" eaLnBrk="1" latinLnBrk="0" hangingPunct="1">
                        <a:defRPr sz="1800" b="1" kern="1200">
                          <a:solidFill>
                            <a:schemeClr val="lt1"/>
                          </a:solidFill>
                          <a:latin typeface="Calibri"/>
                        </a:defRPr>
                      </a:lvl5pPr>
                      <a:lvl6pPr marL="2286000" algn="l" defTabSz="914400" rtl="0" eaLnBrk="1" latinLnBrk="0" hangingPunct="1">
                        <a:defRPr sz="1800" b="1" kern="1200">
                          <a:solidFill>
                            <a:schemeClr val="lt1"/>
                          </a:solidFill>
                          <a:latin typeface="Calibri"/>
                        </a:defRPr>
                      </a:lvl6pPr>
                      <a:lvl7pPr marL="2743200" algn="l" defTabSz="914400" rtl="0" eaLnBrk="1" latinLnBrk="0" hangingPunct="1">
                        <a:defRPr sz="1800" b="1" kern="1200">
                          <a:solidFill>
                            <a:schemeClr val="lt1"/>
                          </a:solidFill>
                          <a:latin typeface="Calibri"/>
                        </a:defRPr>
                      </a:lvl7pPr>
                      <a:lvl8pPr marL="3200400" algn="l" defTabSz="914400" rtl="0" eaLnBrk="1" latinLnBrk="0" hangingPunct="1">
                        <a:defRPr sz="1800" b="1" kern="1200">
                          <a:solidFill>
                            <a:schemeClr val="lt1"/>
                          </a:solidFill>
                          <a:latin typeface="Calibri"/>
                        </a:defRPr>
                      </a:lvl8pPr>
                      <a:lvl9pPr marL="3657600" algn="l" defTabSz="914400" rtl="0" eaLnBrk="1" latinLnBrk="0" hangingPunct="1">
                        <a:defRPr sz="1800" b="1" kern="1200">
                          <a:solidFill>
                            <a:schemeClr val="lt1"/>
                          </a:solidFill>
                          <a:latin typeface="Calibri"/>
                        </a:defRPr>
                      </a:lvl9pPr>
                    </a:lstStyle>
                    <a:p>
                      <a:r>
                        <a:rPr lang="en-US" sz="1800" dirty="0">
                          <a:solidFill>
                            <a:schemeClr val="bg1"/>
                          </a:solidFill>
                        </a:rPr>
                        <a:t>Examples</a:t>
                      </a:r>
                    </a:p>
                  </a:txBody>
                  <a:tcPr marL="88969" marR="88969" anchor="b">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solidFill>
                      <a:srgbClr val="4472C4"/>
                    </a:solidFill>
                  </a:tcPr>
                </a:tc>
                <a:extLst>
                  <a:ext uri="{0D108BD9-81ED-4DB2-BD59-A6C34878D82A}">
                    <a16:rowId xmlns:a16="http://schemas.microsoft.com/office/drawing/2014/main" val="3833362891"/>
                  </a:ext>
                </a:extLst>
              </a:tr>
              <a:tr h="370840">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fontAlgn="base"/>
                      <a:r>
                        <a:rPr lang="en-US" sz="1800" dirty="0">
                          <a:solidFill>
                            <a:schemeClr val="bg1"/>
                          </a:solidFill>
                          <a:effectLst/>
                        </a:rPr>
                        <a:t>Forums and Chat Rooms</a:t>
                      </a:r>
                      <a:endParaRPr lang="en-US" sz="1800" dirty="0">
                        <a:solidFill>
                          <a:schemeClr val="bg1"/>
                        </a:solidFill>
                        <a:effectLst/>
                        <a:latin typeface="inherit"/>
                      </a:endParaRPr>
                    </a:p>
                  </a:txBody>
                  <a:tcPr marL="66032" marR="66032" marT="67866" marB="67866">
                    <a:lnL w="12700" cmpd="sng">
                      <a:solidFill>
                        <a:sysClr val="window" lastClr="FFFFFF"/>
                      </a:solidFill>
                    </a:lnL>
                    <a:lnR w="12700" cmpd="sng">
                      <a:solidFill>
                        <a:sysClr val="window" lastClr="FFFFFF"/>
                      </a:solidFill>
                    </a:lnR>
                    <a:lnT w="381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fontAlgn="base"/>
                      <a:r>
                        <a:rPr lang="en-US" sz="1800" dirty="0">
                          <a:solidFill>
                            <a:schemeClr val="bg1"/>
                          </a:solidFill>
                          <a:effectLst/>
                        </a:rPr>
                        <a:t>Discussion on topics, interest group sharing of information</a:t>
                      </a:r>
                      <a:endParaRPr lang="en-US" sz="1800" dirty="0">
                        <a:solidFill>
                          <a:schemeClr val="bg1"/>
                        </a:solidFill>
                        <a:effectLst/>
                        <a:latin typeface="inherit"/>
                      </a:endParaRPr>
                    </a:p>
                  </a:txBody>
                  <a:tcPr marL="66032" marR="66032" marT="67866" marB="67866">
                    <a:lnL w="12700" cmpd="sng">
                      <a:solidFill>
                        <a:sysClr val="window" lastClr="FFFFFF"/>
                      </a:solidFill>
                    </a:lnL>
                    <a:lnR w="12700" cmpd="sng">
                      <a:solidFill>
                        <a:sysClr val="window" lastClr="FFFFFF"/>
                      </a:solidFill>
                    </a:lnR>
                    <a:lnT w="381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fontAlgn="base"/>
                      <a:r>
                        <a:rPr lang="en-US" sz="1800" dirty="0">
                          <a:solidFill>
                            <a:schemeClr val="bg1"/>
                          </a:solidFill>
                          <a:effectLst/>
                        </a:rPr>
                        <a:t>Forums, discussion boards</a:t>
                      </a:r>
                      <a:endParaRPr lang="en-US" sz="1800" dirty="0">
                        <a:solidFill>
                          <a:schemeClr val="bg1"/>
                        </a:solidFill>
                        <a:effectLst/>
                        <a:latin typeface="inherit"/>
                      </a:endParaRPr>
                    </a:p>
                  </a:txBody>
                  <a:tcPr marL="66032" marR="66032" marT="67866" marB="67866">
                    <a:lnL w="12700" cmpd="sng">
                      <a:solidFill>
                        <a:sysClr val="window" lastClr="FFFFFF"/>
                      </a:solidFill>
                    </a:lnL>
                    <a:lnR w="12700" cmpd="sng">
                      <a:solidFill>
                        <a:sysClr val="window" lastClr="FFFFFF"/>
                      </a:solidFill>
                    </a:lnR>
                    <a:lnT w="381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fontAlgn="base"/>
                      <a:r>
                        <a:rPr lang="en-US" sz="1800" dirty="0">
                          <a:solidFill>
                            <a:schemeClr val="bg1"/>
                          </a:solidFill>
                          <a:effectLst/>
                        </a:rPr>
                        <a:t>Hardwarezone.com Forums</a:t>
                      </a:r>
                      <a:endParaRPr lang="en-US" sz="1800" dirty="0">
                        <a:solidFill>
                          <a:schemeClr val="bg1"/>
                        </a:solidFill>
                        <a:effectLst/>
                        <a:latin typeface="inherit"/>
                      </a:endParaRPr>
                    </a:p>
                  </a:txBody>
                  <a:tcPr marL="66032" marR="66032" marT="67866" marB="67866">
                    <a:lnL w="12700" cmpd="sng">
                      <a:solidFill>
                        <a:sysClr val="window" lastClr="FFFFFF"/>
                      </a:solidFill>
                    </a:lnL>
                    <a:lnR w="12700" cmpd="sng">
                      <a:solidFill>
                        <a:sysClr val="window" lastClr="FFFFFF"/>
                      </a:solidFill>
                    </a:lnR>
                    <a:lnT w="381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solidFill>
                  </a:tcPr>
                </a:tc>
                <a:extLst>
                  <a:ext uri="{0D108BD9-81ED-4DB2-BD59-A6C34878D82A}">
                    <a16:rowId xmlns:a16="http://schemas.microsoft.com/office/drawing/2014/main" val="4263759255"/>
                  </a:ext>
                </a:extLst>
              </a:tr>
              <a:tr h="370840">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fontAlgn="base"/>
                      <a:r>
                        <a:rPr lang="en-US" sz="1800" dirty="0">
                          <a:solidFill>
                            <a:schemeClr val="bg1"/>
                          </a:solidFill>
                          <a:effectLst/>
                        </a:rPr>
                        <a:t>E-mail</a:t>
                      </a:r>
                      <a:endParaRPr lang="en-US" sz="1800" dirty="0">
                        <a:solidFill>
                          <a:schemeClr val="bg1"/>
                        </a:solidFill>
                        <a:effectLst/>
                        <a:latin typeface="inherit"/>
                      </a:endParaRPr>
                    </a:p>
                  </a:txBody>
                  <a:tcPr marL="66032" marR="66032" marT="67866" marB="67866">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fontAlgn="base"/>
                      <a:r>
                        <a:rPr lang="en-US" sz="1800" dirty="0">
                          <a:solidFill>
                            <a:schemeClr val="bg1"/>
                          </a:solidFill>
                          <a:effectLst/>
                        </a:rPr>
                        <a:t>Sending of electronic mail with file attachments</a:t>
                      </a:r>
                      <a:endParaRPr lang="en-US" sz="1800" dirty="0">
                        <a:solidFill>
                          <a:schemeClr val="bg1"/>
                        </a:solidFill>
                        <a:effectLst/>
                        <a:latin typeface="inherit"/>
                      </a:endParaRPr>
                    </a:p>
                  </a:txBody>
                  <a:tcPr marL="66032" marR="66032" marT="67866" marB="67866">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fontAlgn="base"/>
                      <a:r>
                        <a:rPr lang="en-US" sz="1800" dirty="0">
                          <a:solidFill>
                            <a:schemeClr val="bg1"/>
                          </a:solidFill>
                          <a:effectLst/>
                        </a:rPr>
                        <a:t>Web-based and non-web-based e-mail platforms</a:t>
                      </a:r>
                      <a:endParaRPr lang="en-US" sz="1800" dirty="0">
                        <a:solidFill>
                          <a:schemeClr val="bg1"/>
                        </a:solidFill>
                        <a:effectLst/>
                        <a:latin typeface="inherit"/>
                      </a:endParaRPr>
                    </a:p>
                  </a:txBody>
                  <a:tcPr marL="66032" marR="66032" marT="67866" marB="67866">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fontAlgn="base"/>
                      <a:r>
                        <a:rPr lang="en-US" sz="1800" dirty="0">
                          <a:solidFill>
                            <a:schemeClr val="bg1"/>
                          </a:solidFill>
                          <a:effectLst/>
                        </a:rPr>
                        <a:t>Hotmail, Gmail, </a:t>
                      </a:r>
                      <a:br>
                        <a:rPr lang="en-US" sz="1800" dirty="0">
                          <a:solidFill>
                            <a:schemeClr val="bg1"/>
                          </a:solidFill>
                          <a:effectLst/>
                        </a:rPr>
                      </a:br>
                      <a:r>
                        <a:rPr lang="en-US" sz="1800" dirty="0">
                          <a:solidFill>
                            <a:schemeClr val="bg1"/>
                          </a:solidFill>
                          <a:effectLst/>
                        </a:rPr>
                        <a:t>Yahoo! Mail</a:t>
                      </a:r>
                      <a:endParaRPr lang="en-US" sz="1800" dirty="0">
                        <a:solidFill>
                          <a:schemeClr val="bg1"/>
                        </a:solidFill>
                        <a:effectLst/>
                        <a:latin typeface="inherit"/>
                      </a:endParaRPr>
                    </a:p>
                  </a:txBody>
                  <a:tcPr marL="66032" marR="66032" marT="67866" marB="67866">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solidFill>
                  </a:tcPr>
                </a:tc>
                <a:extLst>
                  <a:ext uri="{0D108BD9-81ED-4DB2-BD59-A6C34878D82A}">
                    <a16:rowId xmlns:a16="http://schemas.microsoft.com/office/drawing/2014/main" val="2478352572"/>
                  </a:ext>
                </a:extLst>
              </a:tr>
              <a:tr h="370840">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fontAlgn="base"/>
                      <a:r>
                        <a:rPr lang="en-US" sz="1800" dirty="0">
                          <a:solidFill>
                            <a:schemeClr val="bg1"/>
                          </a:solidFill>
                          <a:effectLst/>
                        </a:rPr>
                        <a:t>Social Networking Sites</a:t>
                      </a:r>
                      <a:endParaRPr lang="en-US" sz="1800" dirty="0">
                        <a:solidFill>
                          <a:schemeClr val="bg1"/>
                        </a:solidFill>
                        <a:effectLst/>
                        <a:latin typeface="inherit"/>
                      </a:endParaRPr>
                    </a:p>
                  </a:txBody>
                  <a:tcPr marL="66032" marR="66032" marT="67866" marB="67866">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fontAlgn="base"/>
                      <a:r>
                        <a:rPr lang="en-US" sz="1800" dirty="0">
                          <a:solidFill>
                            <a:schemeClr val="bg1"/>
                          </a:solidFill>
                          <a:effectLst/>
                        </a:rPr>
                        <a:t>Peer networking</a:t>
                      </a:r>
                      <a:endParaRPr lang="en-US" sz="1800" dirty="0">
                        <a:solidFill>
                          <a:schemeClr val="bg1"/>
                        </a:solidFill>
                        <a:effectLst/>
                        <a:latin typeface="inherit"/>
                      </a:endParaRPr>
                    </a:p>
                  </a:txBody>
                  <a:tcPr marL="66032" marR="66032" marT="67866" marB="67866">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fontAlgn="base"/>
                      <a:r>
                        <a:rPr lang="en-US" sz="1800" dirty="0">
                          <a:solidFill>
                            <a:schemeClr val="bg1"/>
                          </a:solidFill>
                          <a:effectLst/>
                        </a:rPr>
                        <a:t>Fan sites, alumni networks, personal news updates</a:t>
                      </a:r>
                      <a:endParaRPr lang="en-US" sz="1800" dirty="0">
                        <a:solidFill>
                          <a:schemeClr val="bg1"/>
                        </a:solidFill>
                        <a:effectLst/>
                        <a:latin typeface="inherit"/>
                      </a:endParaRPr>
                    </a:p>
                  </a:txBody>
                  <a:tcPr marL="66032" marR="66032" marT="67866" marB="67866">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fontAlgn="base"/>
                      <a:r>
                        <a:rPr lang="en-US" sz="1800" dirty="0">
                          <a:solidFill>
                            <a:schemeClr val="bg1"/>
                          </a:solidFill>
                          <a:effectLst/>
                        </a:rPr>
                        <a:t>Facebook, Twitter, LinkedIn</a:t>
                      </a:r>
                      <a:endParaRPr lang="en-US" sz="1800" dirty="0">
                        <a:solidFill>
                          <a:schemeClr val="bg1"/>
                        </a:solidFill>
                        <a:effectLst/>
                        <a:latin typeface="inherit"/>
                      </a:endParaRPr>
                    </a:p>
                  </a:txBody>
                  <a:tcPr marL="66032" marR="66032" marT="67866" marB="67866">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solidFill>
                  </a:tcPr>
                </a:tc>
                <a:extLst>
                  <a:ext uri="{0D108BD9-81ED-4DB2-BD59-A6C34878D82A}">
                    <a16:rowId xmlns:a16="http://schemas.microsoft.com/office/drawing/2014/main" val="2966410216"/>
                  </a:ext>
                </a:extLst>
              </a:tr>
              <a:tr h="370840">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fontAlgn="base"/>
                      <a:r>
                        <a:rPr lang="en-US" sz="1800" dirty="0">
                          <a:solidFill>
                            <a:schemeClr val="bg1"/>
                          </a:solidFill>
                          <a:effectLst/>
                        </a:rPr>
                        <a:t>Content Aggregators</a:t>
                      </a:r>
                      <a:endParaRPr lang="en-US" sz="1800" dirty="0">
                        <a:solidFill>
                          <a:schemeClr val="bg1"/>
                        </a:solidFill>
                        <a:effectLst/>
                        <a:latin typeface="inherit"/>
                      </a:endParaRPr>
                    </a:p>
                  </a:txBody>
                  <a:tcPr marL="66032" marR="66032" marT="67866" marB="67866">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fontAlgn="base"/>
                      <a:r>
                        <a:rPr lang="en-US" sz="1800" dirty="0">
                          <a:solidFill>
                            <a:schemeClr val="bg1"/>
                          </a:solidFill>
                          <a:effectLst/>
                        </a:rPr>
                        <a:t>Hosting of content for information and entertainment</a:t>
                      </a:r>
                      <a:endParaRPr lang="en-US" sz="1800" dirty="0">
                        <a:solidFill>
                          <a:schemeClr val="bg1"/>
                        </a:solidFill>
                        <a:effectLst/>
                        <a:latin typeface="inherit"/>
                      </a:endParaRPr>
                    </a:p>
                  </a:txBody>
                  <a:tcPr marL="66032" marR="66032" marT="67866" marB="67866">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fontAlgn="base"/>
                      <a:r>
                        <a:rPr lang="fr-FR" sz="1800" dirty="0">
                          <a:solidFill>
                            <a:schemeClr val="bg1"/>
                          </a:solidFill>
                          <a:effectLst/>
                        </a:rPr>
                        <a:t>Informative content, podcasts, videos, channels</a:t>
                      </a:r>
                      <a:endParaRPr lang="fr-FR" sz="1800" dirty="0">
                        <a:solidFill>
                          <a:schemeClr val="bg1"/>
                        </a:solidFill>
                        <a:effectLst/>
                        <a:latin typeface="inherit"/>
                      </a:endParaRPr>
                    </a:p>
                  </a:txBody>
                  <a:tcPr marL="66032" marR="66032" marT="67866" marB="67866">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fontAlgn="base"/>
                      <a:r>
                        <a:rPr lang="en-US" sz="1800" dirty="0">
                          <a:solidFill>
                            <a:schemeClr val="bg1"/>
                          </a:solidFill>
                          <a:effectLst/>
                        </a:rPr>
                        <a:t>YouTube, Hulu</a:t>
                      </a:r>
                      <a:endParaRPr lang="en-US" sz="1800" dirty="0">
                        <a:solidFill>
                          <a:schemeClr val="bg1"/>
                        </a:solidFill>
                        <a:effectLst/>
                        <a:latin typeface="inherit"/>
                      </a:endParaRPr>
                    </a:p>
                  </a:txBody>
                  <a:tcPr marL="66032" marR="66032" marT="67866" marB="67866">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solidFill>
                  </a:tcPr>
                </a:tc>
                <a:extLst>
                  <a:ext uri="{0D108BD9-81ED-4DB2-BD59-A6C34878D82A}">
                    <a16:rowId xmlns:a16="http://schemas.microsoft.com/office/drawing/2014/main" val="284010244"/>
                  </a:ext>
                </a:extLst>
              </a:tr>
              <a:tr h="370840">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fontAlgn="base"/>
                      <a:r>
                        <a:rPr lang="en-US" sz="1800" dirty="0">
                          <a:solidFill>
                            <a:schemeClr val="bg1"/>
                          </a:solidFill>
                          <a:effectLst/>
                        </a:rPr>
                        <a:t>Virtual Reality</a:t>
                      </a:r>
                      <a:endParaRPr lang="en-US" sz="1800" dirty="0">
                        <a:solidFill>
                          <a:schemeClr val="bg1"/>
                        </a:solidFill>
                        <a:effectLst/>
                        <a:latin typeface="inherit"/>
                      </a:endParaRPr>
                    </a:p>
                  </a:txBody>
                  <a:tcPr marL="66032" marR="66032" marT="67866" marB="67866">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fontAlgn="base"/>
                      <a:r>
                        <a:rPr lang="en-US" sz="1800" dirty="0">
                          <a:solidFill>
                            <a:schemeClr val="bg1"/>
                          </a:solidFill>
                          <a:effectLst/>
                        </a:rPr>
                        <a:t>3-D experience, alternate space</a:t>
                      </a:r>
                      <a:endParaRPr lang="en-US" sz="1800" dirty="0">
                        <a:solidFill>
                          <a:schemeClr val="bg1"/>
                        </a:solidFill>
                        <a:effectLst/>
                        <a:latin typeface="inherit"/>
                      </a:endParaRPr>
                    </a:p>
                  </a:txBody>
                  <a:tcPr marL="66032" marR="66032" marT="67866" marB="67866">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fontAlgn="base"/>
                      <a:r>
                        <a:rPr lang="en-US" sz="1800" dirty="0">
                          <a:solidFill>
                            <a:schemeClr val="bg1"/>
                          </a:solidFill>
                          <a:effectLst/>
                        </a:rPr>
                        <a:t>Simulated environments, experiences</a:t>
                      </a:r>
                      <a:endParaRPr lang="en-US" sz="1800" dirty="0">
                        <a:solidFill>
                          <a:schemeClr val="bg1"/>
                        </a:solidFill>
                        <a:effectLst/>
                        <a:latin typeface="inherit"/>
                      </a:endParaRPr>
                    </a:p>
                  </a:txBody>
                  <a:tcPr marL="66032" marR="66032" marT="67866" marB="67866">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fontAlgn="base"/>
                      <a:r>
                        <a:rPr lang="en-US" sz="1800" dirty="0">
                          <a:solidFill>
                            <a:schemeClr val="bg1"/>
                          </a:solidFill>
                          <a:effectLst/>
                        </a:rPr>
                        <a:t>Second Life</a:t>
                      </a:r>
                      <a:endParaRPr lang="en-US" sz="1800" dirty="0">
                        <a:solidFill>
                          <a:schemeClr val="bg1"/>
                        </a:solidFill>
                        <a:effectLst/>
                        <a:latin typeface="inherit"/>
                      </a:endParaRPr>
                    </a:p>
                  </a:txBody>
                  <a:tcPr marL="66032" marR="66032" marT="67866" marB="67866">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solidFill>
                  </a:tcPr>
                </a:tc>
                <a:extLst>
                  <a:ext uri="{0D108BD9-81ED-4DB2-BD59-A6C34878D82A}">
                    <a16:rowId xmlns:a16="http://schemas.microsoft.com/office/drawing/2014/main" val="2696697652"/>
                  </a:ext>
                </a:extLst>
              </a:tr>
            </a:tbl>
          </a:graphicData>
        </a:graphic>
      </p:graphicFrame>
    </p:spTree>
    <p:extLst>
      <p:ext uri="{BB962C8B-B14F-4D97-AF65-F5344CB8AC3E}">
        <p14:creationId xmlns:p14="http://schemas.microsoft.com/office/powerpoint/2010/main" val="28233420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FED8A23-D83B-4200-98F8-870C680A6B01}"/>
              </a:ext>
            </a:extLst>
          </p:cNvPr>
          <p:cNvSpPr/>
          <p:nvPr/>
        </p:nvSpPr>
        <p:spPr>
          <a:xfrm>
            <a:off x="3262999" y="131510"/>
            <a:ext cx="4216219" cy="646331"/>
          </a:xfrm>
          <a:prstGeom prst="rect">
            <a:avLst/>
          </a:prstGeom>
        </p:spPr>
        <p:txBody>
          <a:bodyPr wrap="non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altLang="en-US" sz="3600" b="1" i="0" u="none" strike="noStrike" kern="0" cap="none" spc="0" normalizeH="0" baseline="0" noProof="0" dirty="0">
                <a:ln>
                  <a:noFill/>
                </a:ln>
                <a:solidFill>
                  <a:srgbClr val="00B0F0"/>
                </a:solidFill>
                <a:effectLst/>
                <a:uLnTx/>
                <a:uFillTx/>
                <a:ea typeface="+mj-ea"/>
                <a:cs typeface="+mj-cs"/>
              </a:rPr>
              <a:t>Types of New Media </a:t>
            </a:r>
            <a:endParaRPr kumimoji="0" lang="en-US" sz="1800" b="1" i="0" u="none" strike="noStrike" kern="0" cap="none" spc="0" normalizeH="0" baseline="0" noProof="0" dirty="0">
              <a:ln>
                <a:noFill/>
              </a:ln>
              <a:solidFill>
                <a:srgbClr val="00B0F0"/>
              </a:solidFill>
              <a:effectLst/>
              <a:uLnTx/>
              <a:uFillTx/>
            </a:endParaRPr>
          </a:p>
        </p:txBody>
      </p:sp>
      <p:graphicFrame>
        <p:nvGraphicFramePr>
          <p:cNvPr id="15" name="Content Placeholder 4">
            <a:extLst>
              <a:ext uri="{FF2B5EF4-FFF2-40B4-BE49-F238E27FC236}">
                <a16:creationId xmlns:a16="http://schemas.microsoft.com/office/drawing/2014/main" id="{DC047C5E-B30D-4E25-B65F-0DAFEB188A7B}"/>
              </a:ext>
            </a:extLst>
          </p:cNvPr>
          <p:cNvGraphicFramePr>
            <a:graphicFrameLocks/>
          </p:cNvGraphicFramePr>
          <p:nvPr>
            <p:extLst>
              <p:ext uri="{D42A27DB-BD31-4B8C-83A1-F6EECF244321}">
                <p14:modId xmlns:p14="http://schemas.microsoft.com/office/powerpoint/2010/main" val="1621965481"/>
              </p:ext>
            </p:extLst>
          </p:nvPr>
        </p:nvGraphicFramePr>
        <p:xfrm>
          <a:off x="1527532" y="1904199"/>
          <a:ext cx="8534399" cy="4474848"/>
        </p:xfrm>
        <a:graphic>
          <a:graphicData uri="http://schemas.openxmlformats.org/drawingml/2006/table">
            <a:tbl>
              <a:tblPr firstRow="1" bandRow="1"/>
              <a:tblGrid>
                <a:gridCol w="1975556">
                  <a:extLst>
                    <a:ext uri="{9D8B030D-6E8A-4147-A177-3AD203B41FA5}">
                      <a16:colId xmlns:a16="http://schemas.microsoft.com/office/drawing/2014/main" val="2694741957"/>
                    </a:ext>
                  </a:extLst>
                </a:gridCol>
                <a:gridCol w="2186281">
                  <a:extLst>
                    <a:ext uri="{9D8B030D-6E8A-4147-A177-3AD203B41FA5}">
                      <a16:colId xmlns:a16="http://schemas.microsoft.com/office/drawing/2014/main" val="1908388169"/>
                    </a:ext>
                  </a:extLst>
                </a:gridCol>
                <a:gridCol w="2186281">
                  <a:extLst>
                    <a:ext uri="{9D8B030D-6E8A-4147-A177-3AD203B41FA5}">
                      <a16:colId xmlns:a16="http://schemas.microsoft.com/office/drawing/2014/main" val="3358976519"/>
                    </a:ext>
                  </a:extLst>
                </a:gridCol>
                <a:gridCol w="2186281">
                  <a:extLst>
                    <a:ext uri="{9D8B030D-6E8A-4147-A177-3AD203B41FA5}">
                      <a16:colId xmlns:a16="http://schemas.microsoft.com/office/drawing/2014/main" val="1437330608"/>
                    </a:ext>
                  </a:extLst>
                </a:gridCol>
              </a:tblGrid>
              <a:tr h="294640">
                <a:tc>
                  <a:txBody>
                    <a:bodyPr/>
                    <a:lstStyle>
                      <a:lvl1pPr marL="0" algn="l" defTabSz="914400" rtl="0" eaLnBrk="1" latinLnBrk="0" hangingPunct="1">
                        <a:defRPr sz="1800" b="1" kern="1200">
                          <a:solidFill>
                            <a:schemeClr val="lt1"/>
                          </a:solidFill>
                          <a:latin typeface="Calibri"/>
                        </a:defRPr>
                      </a:lvl1pPr>
                      <a:lvl2pPr marL="457200" algn="l" defTabSz="914400" rtl="0" eaLnBrk="1" latinLnBrk="0" hangingPunct="1">
                        <a:defRPr sz="1800" b="1" kern="1200">
                          <a:solidFill>
                            <a:schemeClr val="lt1"/>
                          </a:solidFill>
                          <a:latin typeface="Calibri"/>
                        </a:defRPr>
                      </a:lvl2pPr>
                      <a:lvl3pPr marL="914400" algn="l" defTabSz="914400" rtl="0" eaLnBrk="1" latinLnBrk="0" hangingPunct="1">
                        <a:defRPr sz="1800" b="1" kern="1200">
                          <a:solidFill>
                            <a:schemeClr val="lt1"/>
                          </a:solidFill>
                          <a:latin typeface="Calibri"/>
                        </a:defRPr>
                      </a:lvl3pPr>
                      <a:lvl4pPr marL="1371600" algn="l" defTabSz="914400" rtl="0" eaLnBrk="1" latinLnBrk="0" hangingPunct="1">
                        <a:defRPr sz="1800" b="1" kern="1200">
                          <a:solidFill>
                            <a:schemeClr val="lt1"/>
                          </a:solidFill>
                          <a:latin typeface="Calibri"/>
                        </a:defRPr>
                      </a:lvl4pPr>
                      <a:lvl5pPr marL="1828800" algn="l" defTabSz="914400" rtl="0" eaLnBrk="1" latinLnBrk="0" hangingPunct="1">
                        <a:defRPr sz="1800" b="1" kern="1200">
                          <a:solidFill>
                            <a:schemeClr val="lt1"/>
                          </a:solidFill>
                          <a:latin typeface="Calibri"/>
                        </a:defRPr>
                      </a:lvl5pPr>
                      <a:lvl6pPr marL="2286000" algn="l" defTabSz="914400" rtl="0" eaLnBrk="1" latinLnBrk="0" hangingPunct="1">
                        <a:defRPr sz="1800" b="1" kern="1200">
                          <a:solidFill>
                            <a:schemeClr val="lt1"/>
                          </a:solidFill>
                          <a:latin typeface="Calibri"/>
                        </a:defRPr>
                      </a:lvl6pPr>
                      <a:lvl7pPr marL="2743200" algn="l" defTabSz="914400" rtl="0" eaLnBrk="1" latinLnBrk="0" hangingPunct="1">
                        <a:defRPr sz="1800" b="1" kern="1200">
                          <a:solidFill>
                            <a:schemeClr val="lt1"/>
                          </a:solidFill>
                          <a:latin typeface="Calibri"/>
                        </a:defRPr>
                      </a:lvl7pPr>
                      <a:lvl8pPr marL="3200400" algn="l" defTabSz="914400" rtl="0" eaLnBrk="1" latinLnBrk="0" hangingPunct="1">
                        <a:defRPr sz="1800" b="1" kern="1200">
                          <a:solidFill>
                            <a:schemeClr val="lt1"/>
                          </a:solidFill>
                          <a:latin typeface="Calibri"/>
                        </a:defRPr>
                      </a:lvl8pPr>
                      <a:lvl9pPr marL="3657600" algn="l" defTabSz="914400" rtl="0" eaLnBrk="1" latinLnBrk="0" hangingPunct="1">
                        <a:defRPr sz="1800" b="1" kern="1200">
                          <a:solidFill>
                            <a:schemeClr val="lt1"/>
                          </a:solidFill>
                          <a:latin typeface="Calibri"/>
                        </a:defRPr>
                      </a:lvl9pPr>
                    </a:lstStyle>
                    <a:p>
                      <a:r>
                        <a:rPr lang="en-US" sz="1800" dirty="0">
                          <a:solidFill>
                            <a:schemeClr val="bg1"/>
                          </a:solidFill>
                        </a:rPr>
                        <a:t>Types of New Media</a:t>
                      </a:r>
                    </a:p>
                  </a:txBody>
                  <a:tcPr marL="88969" marR="88969" anchor="b">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solidFill>
                      <a:srgbClr val="4472C4"/>
                    </a:solidFill>
                  </a:tcPr>
                </a:tc>
                <a:tc>
                  <a:txBody>
                    <a:bodyPr/>
                    <a:lstStyle>
                      <a:lvl1pPr marL="0" algn="l" defTabSz="914400" rtl="0" eaLnBrk="1" latinLnBrk="0" hangingPunct="1">
                        <a:defRPr sz="1800" b="1" kern="1200">
                          <a:solidFill>
                            <a:schemeClr val="lt1"/>
                          </a:solidFill>
                          <a:latin typeface="Calibri"/>
                        </a:defRPr>
                      </a:lvl1pPr>
                      <a:lvl2pPr marL="457200" algn="l" defTabSz="914400" rtl="0" eaLnBrk="1" latinLnBrk="0" hangingPunct="1">
                        <a:defRPr sz="1800" b="1" kern="1200">
                          <a:solidFill>
                            <a:schemeClr val="lt1"/>
                          </a:solidFill>
                          <a:latin typeface="Calibri"/>
                        </a:defRPr>
                      </a:lvl2pPr>
                      <a:lvl3pPr marL="914400" algn="l" defTabSz="914400" rtl="0" eaLnBrk="1" latinLnBrk="0" hangingPunct="1">
                        <a:defRPr sz="1800" b="1" kern="1200">
                          <a:solidFill>
                            <a:schemeClr val="lt1"/>
                          </a:solidFill>
                          <a:latin typeface="Calibri"/>
                        </a:defRPr>
                      </a:lvl3pPr>
                      <a:lvl4pPr marL="1371600" algn="l" defTabSz="914400" rtl="0" eaLnBrk="1" latinLnBrk="0" hangingPunct="1">
                        <a:defRPr sz="1800" b="1" kern="1200">
                          <a:solidFill>
                            <a:schemeClr val="lt1"/>
                          </a:solidFill>
                          <a:latin typeface="Calibri"/>
                        </a:defRPr>
                      </a:lvl4pPr>
                      <a:lvl5pPr marL="1828800" algn="l" defTabSz="914400" rtl="0" eaLnBrk="1" latinLnBrk="0" hangingPunct="1">
                        <a:defRPr sz="1800" b="1" kern="1200">
                          <a:solidFill>
                            <a:schemeClr val="lt1"/>
                          </a:solidFill>
                          <a:latin typeface="Calibri"/>
                        </a:defRPr>
                      </a:lvl5pPr>
                      <a:lvl6pPr marL="2286000" algn="l" defTabSz="914400" rtl="0" eaLnBrk="1" latinLnBrk="0" hangingPunct="1">
                        <a:defRPr sz="1800" b="1" kern="1200">
                          <a:solidFill>
                            <a:schemeClr val="lt1"/>
                          </a:solidFill>
                          <a:latin typeface="Calibri"/>
                        </a:defRPr>
                      </a:lvl6pPr>
                      <a:lvl7pPr marL="2743200" algn="l" defTabSz="914400" rtl="0" eaLnBrk="1" latinLnBrk="0" hangingPunct="1">
                        <a:defRPr sz="1800" b="1" kern="1200">
                          <a:solidFill>
                            <a:schemeClr val="lt1"/>
                          </a:solidFill>
                          <a:latin typeface="Calibri"/>
                        </a:defRPr>
                      </a:lvl7pPr>
                      <a:lvl8pPr marL="3200400" algn="l" defTabSz="914400" rtl="0" eaLnBrk="1" latinLnBrk="0" hangingPunct="1">
                        <a:defRPr sz="1800" b="1" kern="1200">
                          <a:solidFill>
                            <a:schemeClr val="lt1"/>
                          </a:solidFill>
                          <a:latin typeface="Calibri"/>
                        </a:defRPr>
                      </a:lvl8pPr>
                      <a:lvl9pPr marL="3657600" algn="l" defTabSz="914400" rtl="0" eaLnBrk="1" latinLnBrk="0" hangingPunct="1">
                        <a:defRPr sz="1800" b="1" kern="1200">
                          <a:solidFill>
                            <a:schemeClr val="lt1"/>
                          </a:solidFill>
                          <a:latin typeface="Calibri"/>
                        </a:defRPr>
                      </a:lvl9pPr>
                    </a:lstStyle>
                    <a:p>
                      <a:r>
                        <a:rPr lang="en-US" sz="1800" dirty="0">
                          <a:solidFill>
                            <a:schemeClr val="bg1"/>
                          </a:solidFill>
                        </a:rPr>
                        <a:t>Primary Purpose</a:t>
                      </a:r>
                    </a:p>
                  </a:txBody>
                  <a:tcPr marL="88969" marR="88969" anchor="b">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solidFill>
                      <a:srgbClr val="4472C4"/>
                    </a:solidFill>
                  </a:tcPr>
                </a:tc>
                <a:tc>
                  <a:txBody>
                    <a:bodyPr/>
                    <a:lstStyle>
                      <a:lvl1pPr marL="0" algn="l" defTabSz="914400" rtl="0" eaLnBrk="1" latinLnBrk="0" hangingPunct="1">
                        <a:defRPr sz="1800" b="1" kern="1200">
                          <a:solidFill>
                            <a:schemeClr val="lt1"/>
                          </a:solidFill>
                          <a:latin typeface="Calibri"/>
                        </a:defRPr>
                      </a:lvl1pPr>
                      <a:lvl2pPr marL="457200" algn="l" defTabSz="914400" rtl="0" eaLnBrk="1" latinLnBrk="0" hangingPunct="1">
                        <a:defRPr sz="1800" b="1" kern="1200">
                          <a:solidFill>
                            <a:schemeClr val="lt1"/>
                          </a:solidFill>
                          <a:latin typeface="Calibri"/>
                        </a:defRPr>
                      </a:lvl2pPr>
                      <a:lvl3pPr marL="914400" algn="l" defTabSz="914400" rtl="0" eaLnBrk="1" latinLnBrk="0" hangingPunct="1">
                        <a:defRPr sz="1800" b="1" kern="1200">
                          <a:solidFill>
                            <a:schemeClr val="lt1"/>
                          </a:solidFill>
                          <a:latin typeface="Calibri"/>
                        </a:defRPr>
                      </a:lvl3pPr>
                      <a:lvl4pPr marL="1371600" algn="l" defTabSz="914400" rtl="0" eaLnBrk="1" latinLnBrk="0" hangingPunct="1">
                        <a:defRPr sz="1800" b="1" kern="1200">
                          <a:solidFill>
                            <a:schemeClr val="lt1"/>
                          </a:solidFill>
                          <a:latin typeface="Calibri"/>
                        </a:defRPr>
                      </a:lvl4pPr>
                      <a:lvl5pPr marL="1828800" algn="l" defTabSz="914400" rtl="0" eaLnBrk="1" latinLnBrk="0" hangingPunct="1">
                        <a:defRPr sz="1800" b="1" kern="1200">
                          <a:solidFill>
                            <a:schemeClr val="lt1"/>
                          </a:solidFill>
                          <a:latin typeface="Calibri"/>
                        </a:defRPr>
                      </a:lvl5pPr>
                      <a:lvl6pPr marL="2286000" algn="l" defTabSz="914400" rtl="0" eaLnBrk="1" latinLnBrk="0" hangingPunct="1">
                        <a:defRPr sz="1800" b="1" kern="1200">
                          <a:solidFill>
                            <a:schemeClr val="lt1"/>
                          </a:solidFill>
                          <a:latin typeface="Calibri"/>
                        </a:defRPr>
                      </a:lvl6pPr>
                      <a:lvl7pPr marL="2743200" algn="l" defTabSz="914400" rtl="0" eaLnBrk="1" latinLnBrk="0" hangingPunct="1">
                        <a:defRPr sz="1800" b="1" kern="1200">
                          <a:solidFill>
                            <a:schemeClr val="lt1"/>
                          </a:solidFill>
                          <a:latin typeface="Calibri"/>
                        </a:defRPr>
                      </a:lvl7pPr>
                      <a:lvl8pPr marL="3200400" algn="l" defTabSz="914400" rtl="0" eaLnBrk="1" latinLnBrk="0" hangingPunct="1">
                        <a:defRPr sz="1800" b="1" kern="1200">
                          <a:solidFill>
                            <a:schemeClr val="lt1"/>
                          </a:solidFill>
                          <a:latin typeface="Calibri"/>
                        </a:defRPr>
                      </a:lvl8pPr>
                      <a:lvl9pPr marL="3657600" algn="l" defTabSz="914400" rtl="0" eaLnBrk="1" latinLnBrk="0" hangingPunct="1">
                        <a:defRPr sz="1800" b="1" kern="1200">
                          <a:solidFill>
                            <a:schemeClr val="lt1"/>
                          </a:solidFill>
                          <a:latin typeface="Calibri"/>
                        </a:defRPr>
                      </a:lvl9pPr>
                    </a:lstStyle>
                    <a:p>
                      <a:r>
                        <a:rPr lang="en-US" sz="1800" dirty="0">
                          <a:solidFill>
                            <a:schemeClr val="bg1"/>
                          </a:solidFill>
                        </a:rPr>
                        <a:t>Material</a:t>
                      </a:r>
                    </a:p>
                  </a:txBody>
                  <a:tcPr marL="88969" marR="88969" anchor="b">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solidFill>
                      <a:srgbClr val="4472C4"/>
                    </a:solidFill>
                  </a:tcPr>
                </a:tc>
                <a:tc>
                  <a:txBody>
                    <a:bodyPr/>
                    <a:lstStyle>
                      <a:lvl1pPr marL="0" algn="l" defTabSz="914400" rtl="0" eaLnBrk="1" latinLnBrk="0" hangingPunct="1">
                        <a:defRPr sz="1800" b="1" kern="1200">
                          <a:solidFill>
                            <a:schemeClr val="lt1"/>
                          </a:solidFill>
                          <a:latin typeface="Calibri"/>
                        </a:defRPr>
                      </a:lvl1pPr>
                      <a:lvl2pPr marL="457200" algn="l" defTabSz="914400" rtl="0" eaLnBrk="1" latinLnBrk="0" hangingPunct="1">
                        <a:defRPr sz="1800" b="1" kern="1200">
                          <a:solidFill>
                            <a:schemeClr val="lt1"/>
                          </a:solidFill>
                          <a:latin typeface="Calibri"/>
                        </a:defRPr>
                      </a:lvl2pPr>
                      <a:lvl3pPr marL="914400" algn="l" defTabSz="914400" rtl="0" eaLnBrk="1" latinLnBrk="0" hangingPunct="1">
                        <a:defRPr sz="1800" b="1" kern="1200">
                          <a:solidFill>
                            <a:schemeClr val="lt1"/>
                          </a:solidFill>
                          <a:latin typeface="Calibri"/>
                        </a:defRPr>
                      </a:lvl3pPr>
                      <a:lvl4pPr marL="1371600" algn="l" defTabSz="914400" rtl="0" eaLnBrk="1" latinLnBrk="0" hangingPunct="1">
                        <a:defRPr sz="1800" b="1" kern="1200">
                          <a:solidFill>
                            <a:schemeClr val="lt1"/>
                          </a:solidFill>
                          <a:latin typeface="Calibri"/>
                        </a:defRPr>
                      </a:lvl4pPr>
                      <a:lvl5pPr marL="1828800" algn="l" defTabSz="914400" rtl="0" eaLnBrk="1" latinLnBrk="0" hangingPunct="1">
                        <a:defRPr sz="1800" b="1" kern="1200">
                          <a:solidFill>
                            <a:schemeClr val="lt1"/>
                          </a:solidFill>
                          <a:latin typeface="Calibri"/>
                        </a:defRPr>
                      </a:lvl5pPr>
                      <a:lvl6pPr marL="2286000" algn="l" defTabSz="914400" rtl="0" eaLnBrk="1" latinLnBrk="0" hangingPunct="1">
                        <a:defRPr sz="1800" b="1" kern="1200">
                          <a:solidFill>
                            <a:schemeClr val="lt1"/>
                          </a:solidFill>
                          <a:latin typeface="Calibri"/>
                        </a:defRPr>
                      </a:lvl6pPr>
                      <a:lvl7pPr marL="2743200" algn="l" defTabSz="914400" rtl="0" eaLnBrk="1" latinLnBrk="0" hangingPunct="1">
                        <a:defRPr sz="1800" b="1" kern="1200">
                          <a:solidFill>
                            <a:schemeClr val="lt1"/>
                          </a:solidFill>
                          <a:latin typeface="Calibri"/>
                        </a:defRPr>
                      </a:lvl7pPr>
                      <a:lvl8pPr marL="3200400" algn="l" defTabSz="914400" rtl="0" eaLnBrk="1" latinLnBrk="0" hangingPunct="1">
                        <a:defRPr sz="1800" b="1" kern="1200">
                          <a:solidFill>
                            <a:schemeClr val="lt1"/>
                          </a:solidFill>
                          <a:latin typeface="Calibri"/>
                        </a:defRPr>
                      </a:lvl8pPr>
                      <a:lvl9pPr marL="3657600" algn="l" defTabSz="914400" rtl="0" eaLnBrk="1" latinLnBrk="0" hangingPunct="1">
                        <a:defRPr sz="1800" b="1" kern="1200">
                          <a:solidFill>
                            <a:schemeClr val="lt1"/>
                          </a:solidFill>
                          <a:latin typeface="Calibri"/>
                        </a:defRPr>
                      </a:lvl9pPr>
                    </a:lstStyle>
                    <a:p>
                      <a:r>
                        <a:rPr lang="en-US" sz="1800" dirty="0">
                          <a:solidFill>
                            <a:schemeClr val="bg1"/>
                          </a:solidFill>
                        </a:rPr>
                        <a:t>Examples</a:t>
                      </a:r>
                    </a:p>
                  </a:txBody>
                  <a:tcPr marL="88969" marR="88969" anchor="b">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solidFill>
                      <a:srgbClr val="4472C4"/>
                    </a:solidFill>
                  </a:tcPr>
                </a:tc>
                <a:extLst>
                  <a:ext uri="{0D108BD9-81ED-4DB2-BD59-A6C34878D82A}">
                    <a16:rowId xmlns:a16="http://schemas.microsoft.com/office/drawing/2014/main" val="3833362891"/>
                  </a:ext>
                </a:extLst>
              </a:tr>
              <a:tr h="370840">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fontAlgn="base"/>
                      <a:r>
                        <a:rPr lang="en-US" sz="1800" dirty="0">
                          <a:solidFill>
                            <a:schemeClr val="bg1"/>
                          </a:solidFill>
                          <a:effectLst/>
                          <a:latin typeface="inherit"/>
                        </a:rPr>
                        <a:t>Online Gaming</a:t>
                      </a:r>
                    </a:p>
                  </a:txBody>
                  <a:tcPr marL="66032" marR="66032" marT="67866" marB="67866">
                    <a:lnL w="12700" cmpd="sng">
                      <a:solidFill>
                        <a:sysClr val="window" lastClr="FFFFFF"/>
                      </a:solidFill>
                    </a:lnL>
                    <a:lnR w="12700" cmpd="sng">
                      <a:solidFill>
                        <a:sysClr val="window" lastClr="FFFFFF"/>
                      </a:solidFill>
                    </a:lnR>
                    <a:lnT w="381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fontAlgn="base"/>
                      <a:r>
                        <a:rPr lang="en-US" sz="1800" dirty="0">
                          <a:solidFill>
                            <a:schemeClr val="bg1"/>
                          </a:solidFill>
                          <a:effectLst/>
                          <a:latin typeface="inherit"/>
                        </a:rPr>
                        <a:t>Alternate fantasy, entertainment, gaming</a:t>
                      </a:r>
                    </a:p>
                  </a:txBody>
                  <a:tcPr marL="66032" marR="66032" marT="67866" marB="67866">
                    <a:lnL w="12700" cmpd="sng">
                      <a:solidFill>
                        <a:sysClr val="window" lastClr="FFFFFF"/>
                      </a:solidFill>
                    </a:lnL>
                    <a:lnR w="12700" cmpd="sng">
                      <a:solidFill>
                        <a:sysClr val="window" lastClr="FFFFFF"/>
                      </a:solidFill>
                    </a:lnR>
                    <a:lnT w="381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fontAlgn="base"/>
                      <a:r>
                        <a:rPr lang="en-US" sz="1800" dirty="0">
                          <a:solidFill>
                            <a:schemeClr val="bg1"/>
                          </a:solidFill>
                          <a:effectLst/>
                          <a:latin typeface="inherit"/>
                        </a:rPr>
                        <a:t>MMORPG (massively multiplayer online role-playing games), multiplayer online games</a:t>
                      </a:r>
                    </a:p>
                  </a:txBody>
                  <a:tcPr marL="66032" marR="66032" marT="67866" marB="67866">
                    <a:lnL w="12700" cmpd="sng">
                      <a:solidFill>
                        <a:sysClr val="window" lastClr="FFFFFF"/>
                      </a:solidFill>
                    </a:lnL>
                    <a:lnR w="12700" cmpd="sng">
                      <a:solidFill>
                        <a:sysClr val="window" lastClr="FFFFFF"/>
                      </a:solidFill>
                    </a:lnR>
                    <a:lnT w="381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fontAlgn="base"/>
                      <a:r>
                        <a:rPr lang="en-US" sz="1800" dirty="0">
                          <a:solidFill>
                            <a:schemeClr val="bg1"/>
                          </a:solidFill>
                          <a:effectLst/>
                          <a:latin typeface="inherit"/>
                        </a:rPr>
                        <a:t>World of Warcraft, StarCraft II</a:t>
                      </a:r>
                    </a:p>
                  </a:txBody>
                  <a:tcPr marL="66032" marR="66032" marT="67866" marB="67866">
                    <a:lnL w="12700" cmpd="sng">
                      <a:solidFill>
                        <a:sysClr val="window" lastClr="FFFFFF"/>
                      </a:solidFill>
                    </a:lnL>
                    <a:lnR w="12700" cmpd="sng">
                      <a:solidFill>
                        <a:sysClr val="window" lastClr="FFFFFF"/>
                      </a:solidFill>
                    </a:lnR>
                    <a:lnT w="381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solidFill>
                  </a:tcPr>
                </a:tc>
                <a:extLst>
                  <a:ext uri="{0D108BD9-81ED-4DB2-BD59-A6C34878D82A}">
                    <a16:rowId xmlns:a16="http://schemas.microsoft.com/office/drawing/2014/main" val="3467530728"/>
                  </a:ext>
                </a:extLst>
              </a:tr>
              <a:tr h="370840">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fontAlgn="base"/>
                      <a:r>
                        <a:rPr lang="en-US" sz="1800" dirty="0">
                          <a:solidFill>
                            <a:schemeClr val="bg1"/>
                          </a:solidFill>
                          <a:effectLst/>
                          <a:latin typeface="inherit"/>
                        </a:rPr>
                        <a:t>Blogs</a:t>
                      </a:r>
                    </a:p>
                  </a:txBody>
                  <a:tcPr marL="66032" marR="66032" marT="67866" marB="67866">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fontAlgn="base"/>
                      <a:r>
                        <a:rPr lang="en-US" sz="1800" dirty="0">
                          <a:solidFill>
                            <a:schemeClr val="bg1"/>
                          </a:solidFill>
                          <a:effectLst/>
                          <a:latin typeface="inherit"/>
                        </a:rPr>
                        <a:t>Opinions, information, viewpoints</a:t>
                      </a:r>
                    </a:p>
                  </a:txBody>
                  <a:tcPr marL="66032" marR="66032" marT="67866" marB="67866">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fontAlgn="base"/>
                      <a:r>
                        <a:rPr lang="en-US" sz="1800" dirty="0">
                          <a:solidFill>
                            <a:schemeClr val="bg1"/>
                          </a:solidFill>
                          <a:effectLst/>
                          <a:latin typeface="inherit"/>
                        </a:rPr>
                        <a:t>Helpdesk, viewpoints, opinions</a:t>
                      </a:r>
                    </a:p>
                  </a:txBody>
                  <a:tcPr marL="66032" marR="66032" marT="67866" marB="67866">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fontAlgn="base"/>
                      <a:r>
                        <a:rPr lang="en-US" sz="1800" dirty="0">
                          <a:solidFill>
                            <a:schemeClr val="bg1"/>
                          </a:solidFill>
                          <a:effectLst/>
                          <a:latin typeface="inherit"/>
                        </a:rPr>
                        <a:t>MrBrown.com</a:t>
                      </a:r>
                      <a:br>
                        <a:rPr lang="en-US" sz="1800" dirty="0">
                          <a:solidFill>
                            <a:schemeClr val="bg1"/>
                          </a:solidFill>
                          <a:effectLst/>
                          <a:latin typeface="inherit"/>
                        </a:rPr>
                      </a:br>
                      <a:r>
                        <a:rPr lang="en-US" sz="1800" dirty="0">
                          <a:solidFill>
                            <a:schemeClr val="bg1"/>
                          </a:solidFill>
                          <a:effectLst/>
                          <a:latin typeface="inherit"/>
                        </a:rPr>
                        <a:t>Xiaxue.com</a:t>
                      </a:r>
                    </a:p>
                  </a:txBody>
                  <a:tcPr marL="66032" marR="66032" marT="67866" marB="67866">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solidFill>
                  </a:tcPr>
                </a:tc>
                <a:extLst>
                  <a:ext uri="{0D108BD9-81ED-4DB2-BD59-A6C34878D82A}">
                    <a16:rowId xmlns:a16="http://schemas.microsoft.com/office/drawing/2014/main" val="2141191287"/>
                  </a:ext>
                </a:extLst>
              </a:tr>
              <a:tr h="370840">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fontAlgn="base"/>
                      <a:r>
                        <a:rPr lang="en-US" sz="1800" dirty="0">
                          <a:solidFill>
                            <a:schemeClr val="bg1"/>
                          </a:solidFill>
                          <a:effectLst/>
                          <a:latin typeface="inherit"/>
                        </a:rPr>
                        <a:t>Portals</a:t>
                      </a:r>
                    </a:p>
                  </a:txBody>
                  <a:tcPr marL="66032" marR="66032" marT="67866" marB="67866">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fontAlgn="base"/>
                      <a:r>
                        <a:rPr lang="en-US" sz="1800" dirty="0">
                          <a:solidFill>
                            <a:schemeClr val="bg1"/>
                          </a:solidFill>
                          <a:effectLst/>
                          <a:latin typeface="inherit"/>
                        </a:rPr>
                        <a:t>Aggregating news, communication tools</a:t>
                      </a:r>
                    </a:p>
                  </a:txBody>
                  <a:tcPr marL="66032" marR="66032" marT="67866" marB="67866">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fontAlgn="base"/>
                      <a:r>
                        <a:rPr lang="en-US" sz="1800" dirty="0">
                          <a:solidFill>
                            <a:schemeClr val="bg1"/>
                          </a:solidFill>
                          <a:effectLst/>
                          <a:latin typeface="inherit"/>
                        </a:rPr>
                        <a:t>News studies, sponsored pages, ads</a:t>
                      </a:r>
                    </a:p>
                  </a:txBody>
                  <a:tcPr marL="66032" marR="66032" marT="67866" marB="67866">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fontAlgn="base"/>
                      <a:r>
                        <a:rPr lang="en-US" sz="1800" dirty="0">
                          <a:solidFill>
                            <a:schemeClr val="bg1"/>
                          </a:solidFill>
                          <a:effectLst/>
                          <a:latin typeface="inherit"/>
                        </a:rPr>
                        <a:t>Asiaone.com, Yahoo!</a:t>
                      </a:r>
                    </a:p>
                  </a:txBody>
                  <a:tcPr marL="66032" marR="66032" marT="67866" marB="67866">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solidFill>
                  </a:tcPr>
                </a:tc>
                <a:extLst>
                  <a:ext uri="{0D108BD9-81ED-4DB2-BD59-A6C34878D82A}">
                    <a16:rowId xmlns:a16="http://schemas.microsoft.com/office/drawing/2014/main" val="3719424355"/>
                  </a:ext>
                </a:extLst>
              </a:tr>
              <a:tr h="370840">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fontAlgn="base"/>
                      <a:r>
                        <a:rPr lang="en-US" sz="1800" dirty="0">
                          <a:solidFill>
                            <a:schemeClr val="bg1"/>
                          </a:solidFill>
                          <a:effectLst/>
                          <a:latin typeface="inherit"/>
                        </a:rPr>
                        <a:t>Social News Sites</a:t>
                      </a:r>
                    </a:p>
                  </a:txBody>
                  <a:tcPr marL="66032" marR="66032" marT="67866" marB="67866">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fontAlgn="base"/>
                      <a:r>
                        <a:rPr lang="en-US" sz="1800" dirty="0">
                          <a:solidFill>
                            <a:schemeClr val="bg1"/>
                          </a:solidFill>
                          <a:effectLst/>
                          <a:latin typeface="inherit"/>
                        </a:rPr>
                        <a:t>Peer-ranked news stories</a:t>
                      </a:r>
                    </a:p>
                  </a:txBody>
                  <a:tcPr marL="66032" marR="66032" marT="67866" marB="67866">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fontAlgn="base"/>
                      <a:r>
                        <a:rPr lang="en-US" sz="1800" dirty="0">
                          <a:solidFill>
                            <a:schemeClr val="bg1"/>
                          </a:solidFill>
                          <a:effectLst/>
                          <a:latin typeface="inherit"/>
                        </a:rPr>
                        <a:t>News stories, popular blog content</a:t>
                      </a:r>
                    </a:p>
                  </a:txBody>
                  <a:tcPr marL="66032" marR="66032" marT="67866" marB="67866">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fontAlgn="base"/>
                      <a:r>
                        <a:rPr lang="en-US" sz="1800" dirty="0">
                          <a:solidFill>
                            <a:schemeClr val="bg1"/>
                          </a:solidFill>
                          <a:effectLst/>
                          <a:latin typeface="inherit"/>
                        </a:rPr>
                        <a:t>Digg.com</a:t>
                      </a:r>
                    </a:p>
                  </a:txBody>
                  <a:tcPr marL="66032" marR="66032" marT="67866" marB="67866">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solidFill>
                  </a:tcPr>
                </a:tc>
                <a:extLst>
                  <a:ext uri="{0D108BD9-81ED-4DB2-BD59-A6C34878D82A}">
                    <a16:rowId xmlns:a16="http://schemas.microsoft.com/office/drawing/2014/main" val="894628600"/>
                  </a:ext>
                </a:extLst>
              </a:tr>
            </a:tbl>
          </a:graphicData>
        </a:graphic>
      </p:graphicFrame>
    </p:spTree>
    <p:extLst>
      <p:ext uri="{BB962C8B-B14F-4D97-AF65-F5344CB8AC3E}">
        <p14:creationId xmlns:p14="http://schemas.microsoft.com/office/powerpoint/2010/main" val="48465859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5822044-325A-4EDB-9AC9-821A3BA0EDA4}"/>
              </a:ext>
            </a:extLst>
          </p:cNvPr>
          <p:cNvSpPr/>
          <p:nvPr/>
        </p:nvSpPr>
        <p:spPr>
          <a:xfrm>
            <a:off x="2566598" y="249290"/>
            <a:ext cx="9773060" cy="584775"/>
          </a:xfrm>
          <a:prstGeom prst="rect">
            <a:avLst/>
          </a:prstGeom>
        </p:spPr>
        <p:txBody>
          <a:bodyPr wrap="none">
            <a:spAutoFit/>
          </a:bodyPr>
          <a:lstStyle/>
          <a:p>
            <a:r>
              <a:rPr lang="en-US" sz="3200" b="1" dirty="0">
                <a:solidFill>
                  <a:srgbClr val="00B0F0"/>
                </a:solidFill>
              </a:rPr>
              <a:t>The Internet and Integrated Marketing Communications </a:t>
            </a:r>
          </a:p>
        </p:txBody>
      </p:sp>
      <p:sp>
        <p:nvSpPr>
          <p:cNvPr id="8" name="Content Placeholder 1">
            <a:extLst>
              <a:ext uri="{FF2B5EF4-FFF2-40B4-BE49-F238E27FC236}">
                <a16:creationId xmlns:a16="http://schemas.microsoft.com/office/drawing/2014/main" id="{9F73223E-C7BF-49A6-9CB5-20F565E7E925}"/>
              </a:ext>
            </a:extLst>
          </p:cNvPr>
          <p:cNvSpPr txBox="1">
            <a:spLocks/>
          </p:cNvSpPr>
          <p:nvPr/>
        </p:nvSpPr>
        <p:spPr>
          <a:xfrm>
            <a:off x="1902120" y="1786300"/>
            <a:ext cx="7991833" cy="4351176"/>
          </a:xfrm>
          <a:prstGeom prst="rect">
            <a:avLst/>
          </a:prstGeom>
        </p:spPr>
        <p:txBody>
          <a:bodyPr/>
          <a:lstStyle>
            <a:lvl1pPr marL="0" indent="0" algn="l" defTabSz="457200" rtl="0" eaLnBrk="1" latinLnBrk="0" hangingPunct="1">
              <a:spcBef>
                <a:spcPct val="20000"/>
              </a:spcBef>
              <a:spcAft>
                <a:spcPts val="800"/>
              </a:spcAft>
              <a:buFont typeface="Arial"/>
              <a:buNone/>
              <a:defRPr sz="2800" kern="1200">
                <a:solidFill>
                  <a:schemeClr val="tx1"/>
                </a:solidFill>
                <a:latin typeface="+mn-lt"/>
                <a:ea typeface="+mn-ea"/>
                <a:cs typeface="+mn-cs"/>
              </a:defRPr>
            </a:lvl1pPr>
            <a:lvl2pPr marL="742950" indent="-285750" algn="l" defTabSz="457200" rtl="0" eaLnBrk="1" latinLnBrk="0" hangingPunct="1">
              <a:spcBef>
                <a:spcPct val="20000"/>
              </a:spcBef>
              <a:spcAft>
                <a:spcPts val="800"/>
              </a:spcAft>
              <a:buFont typeface="Arial"/>
              <a:buChar char="–"/>
              <a:defRPr sz="2400" kern="1200">
                <a:solidFill>
                  <a:schemeClr val="tx1"/>
                </a:solidFill>
                <a:latin typeface="+mn-lt"/>
                <a:ea typeface="+mn-ea"/>
                <a:cs typeface="+mn-cs"/>
              </a:defRPr>
            </a:lvl2pPr>
            <a:lvl3pPr marL="11430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3pPr>
            <a:lvl4pPr marL="16002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lvl="0">
              <a:defRPr/>
            </a:pPr>
            <a:endParaRPr kumimoji="0" lang="en-US" sz="2000" b="0" i="0" u="none" strike="noStrike" kern="1200" cap="none" spc="0" normalizeH="0" baseline="0" noProof="0" dirty="0">
              <a:ln>
                <a:noFill/>
              </a:ln>
              <a:solidFill>
                <a:srgbClr val="4472C4"/>
              </a:solidFill>
              <a:effectLst/>
              <a:uLnTx/>
              <a:uFillTx/>
              <a:latin typeface="Calibri"/>
              <a:ea typeface="+mn-ea"/>
              <a:cs typeface="+mn-cs"/>
            </a:endParaRPr>
          </a:p>
        </p:txBody>
      </p:sp>
      <p:sp>
        <p:nvSpPr>
          <p:cNvPr id="9" name="Content Placeholder 2">
            <a:extLst>
              <a:ext uri="{FF2B5EF4-FFF2-40B4-BE49-F238E27FC236}">
                <a16:creationId xmlns:a16="http://schemas.microsoft.com/office/drawing/2014/main" id="{9EA39946-F7F1-41FD-A6BB-E288E4BB4949}"/>
              </a:ext>
            </a:extLst>
          </p:cNvPr>
          <p:cNvSpPr txBox="1">
            <a:spLocks/>
          </p:cNvSpPr>
          <p:nvPr/>
        </p:nvSpPr>
        <p:spPr bwMode="auto">
          <a:xfrm>
            <a:off x="855657" y="1481428"/>
            <a:ext cx="10178103" cy="51952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ts val="600"/>
              </a:spcBef>
              <a:spcAft>
                <a:spcPts val="600"/>
              </a:spcAft>
              <a:buClr>
                <a:srgbClr val="C00000"/>
              </a:buClr>
              <a:buFont typeface="Wingdings" panose="05000000000000000000" pitchFamily="2" charset="2"/>
              <a:buChar char="§"/>
              <a:defRPr sz="3000" kern="1200">
                <a:solidFill>
                  <a:schemeClr val="tx1"/>
                </a:solidFill>
                <a:latin typeface="Times New Roman" panose="02020603050405020304" pitchFamily="18" charset="0"/>
                <a:ea typeface="+mn-ea"/>
                <a:cs typeface="Times New Roman" panose="02020603050405020304" pitchFamily="18" charset="0"/>
              </a:defRPr>
            </a:lvl1pPr>
            <a:lvl2pPr marL="742950" indent="-285750" algn="l" rtl="0" eaLnBrk="0" fontAlgn="base" hangingPunct="0">
              <a:spcBef>
                <a:spcPts val="600"/>
              </a:spcBef>
              <a:spcAft>
                <a:spcPts val="600"/>
              </a:spcAft>
              <a:buClr>
                <a:srgbClr val="C00000"/>
              </a:buClr>
              <a:buFont typeface="Wingdings" panose="05000000000000000000" pitchFamily="2" charset="2"/>
              <a:buChar char="§"/>
              <a:defRPr sz="2800" kern="1200">
                <a:solidFill>
                  <a:schemeClr val="tx1"/>
                </a:solidFill>
                <a:latin typeface="Times New Roman" panose="02020603050405020304" pitchFamily="18" charset="0"/>
                <a:ea typeface="+mn-ea"/>
                <a:cs typeface="Times New Roman" panose="02020603050405020304" pitchFamily="18" charset="0"/>
              </a:defRPr>
            </a:lvl2pPr>
            <a:lvl3pPr marL="1143000" indent="-228600" algn="l" rtl="0" eaLnBrk="0" fontAlgn="base" hangingPunct="0">
              <a:spcBef>
                <a:spcPts val="600"/>
              </a:spcBef>
              <a:spcAft>
                <a:spcPts val="600"/>
              </a:spcAft>
              <a:buClr>
                <a:srgbClr val="C00000"/>
              </a:buClr>
              <a:buFont typeface="Wingdings" panose="05000000000000000000" pitchFamily="2" charset="2"/>
              <a:buChar char="§"/>
              <a:defRPr sz="2400" kern="1200">
                <a:solidFill>
                  <a:schemeClr val="tx1"/>
                </a:solidFill>
                <a:latin typeface="Times New Roman" panose="02020603050405020304" pitchFamily="18" charset="0"/>
                <a:ea typeface="+mn-ea"/>
                <a:cs typeface="Times New Roman" panose="02020603050405020304" pitchFamily="18" charset="0"/>
              </a:defRPr>
            </a:lvl3pPr>
            <a:lvl4pPr marL="1600200" indent="-228600" algn="l" rtl="0" eaLnBrk="0" fontAlgn="base" hangingPunct="0">
              <a:spcBef>
                <a:spcPts val="600"/>
              </a:spcBef>
              <a:spcAft>
                <a:spcPts val="600"/>
              </a:spcAft>
              <a:buClr>
                <a:srgbClr val="C00000"/>
              </a:buClr>
              <a:buFont typeface="Wingdings" panose="05000000000000000000" pitchFamily="2" charset="2"/>
              <a:buChar char="§"/>
              <a:defRPr sz="2200" kern="1200">
                <a:solidFill>
                  <a:schemeClr val="tx1"/>
                </a:solidFill>
                <a:latin typeface="Times New Roman" panose="02020603050405020304" pitchFamily="18" charset="0"/>
                <a:ea typeface="+mn-ea"/>
                <a:cs typeface="Times New Roman" panose="02020603050405020304" pitchFamily="18" charset="0"/>
              </a:defRPr>
            </a:lvl4pPr>
            <a:lvl5pPr marL="2057400" indent="-228600" algn="l" rtl="0" eaLnBrk="0" fontAlgn="base" hangingPunct="0">
              <a:spcBef>
                <a:spcPts val="600"/>
              </a:spcBef>
              <a:spcAft>
                <a:spcPts val="600"/>
              </a:spcAft>
              <a:buClr>
                <a:srgbClr val="C00000"/>
              </a:buClr>
              <a:buFont typeface="Wingdings" panose="05000000000000000000" pitchFamily="2" charset="2"/>
              <a:buChar char="§"/>
              <a:defRPr sz="2000" kern="1200">
                <a:solidFill>
                  <a:schemeClr val="tx1"/>
                </a:solidFill>
                <a:latin typeface="Times New Roman" panose="02020603050405020304" pitchFamily="18" charset="0"/>
                <a:ea typeface="+mn-ea"/>
                <a:cs typeface="Times New Roman" panose="02020603050405020304" pitchFamily="18"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lvl="0" indent="0" defTabSz="457200" eaLnBrk="1" fontAlgn="auto" hangingPunct="1">
              <a:spcBef>
                <a:spcPct val="20000"/>
              </a:spcBef>
              <a:spcAft>
                <a:spcPts val="800"/>
              </a:spcAft>
              <a:buClrTx/>
              <a:buNone/>
            </a:pPr>
            <a:r>
              <a:rPr lang="en-US" sz="2400" b="1" dirty="0">
                <a:solidFill>
                  <a:srgbClr val="4472C4"/>
                </a:solidFill>
                <a:latin typeface="Calibri"/>
                <a:cs typeface="+mn-cs"/>
              </a:rPr>
              <a:t>IMC Using Social and Other Media—Web 2.0</a:t>
            </a:r>
          </a:p>
          <a:p>
            <a:pPr lvl="1" defTabSz="457200" eaLnBrk="1" fontAlgn="auto" hangingPunct="1">
              <a:spcBef>
                <a:spcPct val="20000"/>
              </a:spcBef>
              <a:spcAft>
                <a:spcPts val="800"/>
              </a:spcAft>
              <a:buClrTx/>
              <a:buFont typeface="Arial"/>
              <a:buChar char="–"/>
            </a:pPr>
            <a:r>
              <a:rPr lang="en-US" sz="2000" dirty="0">
                <a:solidFill>
                  <a:srgbClr val="4472C4"/>
                </a:solidFill>
                <a:latin typeface="Calibri"/>
                <a:cs typeface="+mn-cs"/>
              </a:rPr>
              <a:t>Allow the creation and exchange of user-generated content</a:t>
            </a:r>
          </a:p>
          <a:p>
            <a:pPr lvl="1" defTabSz="457200" eaLnBrk="1" fontAlgn="auto" hangingPunct="1">
              <a:spcBef>
                <a:spcPct val="20000"/>
              </a:spcBef>
              <a:spcAft>
                <a:spcPts val="800"/>
              </a:spcAft>
              <a:buClrTx/>
              <a:buFont typeface="Arial"/>
              <a:buChar char="–"/>
            </a:pPr>
            <a:r>
              <a:rPr lang="en-US" sz="2000" dirty="0">
                <a:solidFill>
                  <a:srgbClr val="4472C4"/>
                </a:solidFill>
                <a:latin typeface="Calibri"/>
                <a:cs typeface="+mn-cs"/>
              </a:rPr>
              <a:t>Educating one another about products, brands, services, people and other topics of interest</a:t>
            </a:r>
          </a:p>
          <a:p>
            <a:pPr lvl="1" defTabSz="457200" eaLnBrk="1" fontAlgn="auto" hangingPunct="1">
              <a:spcBef>
                <a:spcPct val="20000"/>
              </a:spcBef>
              <a:spcAft>
                <a:spcPts val="800"/>
              </a:spcAft>
              <a:buClrTx/>
              <a:buFont typeface="Arial"/>
              <a:buChar char="–"/>
            </a:pPr>
            <a:r>
              <a:rPr lang="en-US" sz="2000" b="1" dirty="0">
                <a:solidFill>
                  <a:srgbClr val="4472C4"/>
                </a:solidFill>
                <a:latin typeface="Calibri"/>
                <a:cs typeface="+mn-cs"/>
              </a:rPr>
              <a:t>Social networking sites</a:t>
            </a:r>
            <a:r>
              <a:rPr lang="en-US" sz="2000" dirty="0">
                <a:solidFill>
                  <a:srgbClr val="4472C4"/>
                </a:solidFill>
                <a:latin typeface="Calibri"/>
                <a:cs typeface="+mn-cs"/>
              </a:rPr>
              <a:t>: Platforms for networks or social relations </a:t>
            </a:r>
          </a:p>
          <a:p>
            <a:pPr lvl="2" defTabSz="457200" eaLnBrk="1" fontAlgn="auto" hangingPunct="1">
              <a:spcBef>
                <a:spcPct val="20000"/>
              </a:spcBef>
              <a:spcAft>
                <a:spcPts val="800"/>
              </a:spcAft>
              <a:buClrTx/>
              <a:buFont typeface="Arial"/>
              <a:buChar char="•"/>
            </a:pPr>
            <a:r>
              <a:rPr lang="en-US" sz="1800" dirty="0">
                <a:solidFill>
                  <a:srgbClr val="4472C4"/>
                </a:solidFill>
                <a:latin typeface="Calibri"/>
                <a:cs typeface="+mn-cs"/>
              </a:rPr>
              <a:t>Allow sharing interests, activities, backgrounds, or real-life connections</a:t>
            </a:r>
          </a:p>
          <a:p>
            <a:pPr defTabSz="457200" eaLnBrk="1" fontAlgn="auto" hangingPunct="1">
              <a:spcBef>
                <a:spcPct val="20000"/>
              </a:spcBef>
              <a:spcAft>
                <a:spcPts val="800"/>
              </a:spcAft>
              <a:buClrTx/>
            </a:pPr>
            <a:r>
              <a:rPr lang="en-US" altLang="en-US" sz="2200" b="1" dirty="0">
                <a:solidFill>
                  <a:srgbClr val="4472C4"/>
                </a:solidFill>
                <a:latin typeface="Calibri"/>
                <a:cs typeface="+mn-cs"/>
              </a:rPr>
              <a:t>Motivations for Using Social Media (reasons)</a:t>
            </a:r>
          </a:p>
          <a:p>
            <a:pPr lvl="2" defTabSz="457200" eaLnBrk="1" fontAlgn="auto" hangingPunct="1">
              <a:spcBef>
                <a:spcPct val="20000"/>
              </a:spcBef>
              <a:spcAft>
                <a:spcPts val="800"/>
              </a:spcAft>
              <a:buClrTx/>
              <a:buFont typeface="Arial"/>
              <a:buChar char="•"/>
            </a:pPr>
            <a:r>
              <a:rPr lang="en-US" sz="1800" dirty="0">
                <a:latin typeface="Calibri"/>
                <a:cs typeface="+mn-cs"/>
              </a:rPr>
              <a:t>To share ideas, activities, and events</a:t>
            </a:r>
          </a:p>
          <a:p>
            <a:pPr lvl="2" defTabSz="457200" eaLnBrk="1" fontAlgn="auto" hangingPunct="1">
              <a:spcBef>
                <a:spcPct val="20000"/>
              </a:spcBef>
              <a:spcAft>
                <a:spcPts val="800"/>
              </a:spcAft>
              <a:buClrTx/>
              <a:buFont typeface="Arial"/>
              <a:buChar char="•"/>
            </a:pPr>
            <a:r>
              <a:rPr lang="en-US" sz="1800" dirty="0">
                <a:latin typeface="Calibri"/>
                <a:cs typeface="+mn-cs"/>
              </a:rPr>
              <a:t>Community involvement</a:t>
            </a:r>
          </a:p>
          <a:p>
            <a:pPr lvl="2" defTabSz="457200" eaLnBrk="1" fontAlgn="auto" hangingPunct="1">
              <a:spcBef>
                <a:spcPct val="20000"/>
              </a:spcBef>
              <a:spcAft>
                <a:spcPts val="800"/>
              </a:spcAft>
              <a:buClrTx/>
              <a:buFont typeface="Arial"/>
              <a:buChar char="•"/>
            </a:pPr>
            <a:r>
              <a:rPr lang="en-US" sz="1800" dirty="0">
                <a:latin typeface="Calibri"/>
                <a:cs typeface="+mn-cs"/>
              </a:rPr>
              <a:t>To gain information</a:t>
            </a:r>
          </a:p>
          <a:p>
            <a:pPr lvl="2" defTabSz="457200" eaLnBrk="1" fontAlgn="auto" hangingPunct="1">
              <a:spcBef>
                <a:spcPct val="20000"/>
              </a:spcBef>
              <a:spcAft>
                <a:spcPts val="800"/>
              </a:spcAft>
              <a:buClrTx/>
              <a:buFont typeface="Arial"/>
              <a:buChar char="•"/>
            </a:pPr>
            <a:r>
              <a:rPr lang="en-US" sz="1800" dirty="0">
                <a:latin typeface="Calibri"/>
                <a:cs typeface="+mn-cs"/>
              </a:rPr>
              <a:t>Entertainment</a:t>
            </a:r>
          </a:p>
          <a:p>
            <a:pPr lvl="2" defTabSz="457200" eaLnBrk="1" fontAlgn="auto" hangingPunct="1">
              <a:spcBef>
                <a:spcPct val="20000"/>
              </a:spcBef>
              <a:spcAft>
                <a:spcPts val="800"/>
              </a:spcAft>
              <a:buClrTx/>
              <a:buFont typeface="Arial"/>
              <a:buChar char="•"/>
            </a:pPr>
            <a:r>
              <a:rPr lang="en-US" sz="1800" dirty="0">
                <a:latin typeface="Calibri"/>
                <a:cs typeface="+mn-cs"/>
              </a:rPr>
              <a:t>Remuneration</a:t>
            </a:r>
          </a:p>
        </p:txBody>
      </p:sp>
    </p:spTree>
    <p:extLst>
      <p:ext uri="{BB962C8B-B14F-4D97-AF65-F5344CB8AC3E}">
        <p14:creationId xmlns:p14="http://schemas.microsoft.com/office/powerpoint/2010/main" val="336121184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FED8A23-D83B-4200-98F8-870C680A6B01}"/>
              </a:ext>
            </a:extLst>
          </p:cNvPr>
          <p:cNvSpPr/>
          <p:nvPr/>
        </p:nvSpPr>
        <p:spPr>
          <a:xfrm>
            <a:off x="3638919" y="125753"/>
            <a:ext cx="4742004" cy="646331"/>
          </a:xfrm>
          <a:prstGeom prst="rect">
            <a:avLst/>
          </a:prstGeom>
        </p:spPr>
        <p:txBody>
          <a:bodyPr wrap="none">
            <a:spAutoFit/>
          </a:bodyPr>
          <a:lstStyle/>
          <a:p>
            <a:pPr lvl="0"/>
            <a:r>
              <a:rPr lang="en-US" altLang="en-US" sz="3600" b="1" kern="0" dirty="0">
                <a:solidFill>
                  <a:srgbClr val="00B0F0"/>
                </a:solidFill>
                <a:ea typeface="+mj-ea"/>
                <a:cs typeface="+mj-cs"/>
              </a:rPr>
              <a:t>Social Media Landscape</a:t>
            </a:r>
            <a:endParaRPr kumimoji="0" lang="en-US" sz="1800" b="1" i="0" u="none" strike="noStrike" kern="0" cap="none" spc="0" normalizeH="0" baseline="0" noProof="0" dirty="0">
              <a:ln>
                <a:noFill/>
              </a:ln>
              <a:solidFill>
                <a:srgbClr val="00B0F0"/>
              </a:solidFill>
              <a:effectLst/>
              <a:uLnTx/>
              <a:uFillTx/>
            </a:endParaRPr>
          </a:p>
        </p:txBody>
      </p:sp>
      <p:pic>
        <p:nvPicPr>
          <p:cNvPr id="6" name="Picture 5">
            <a:extLst>
              <a:ext uri="{FF2B5EF4-FFF2-40B4-BE49-F238E27FC236}">
                <a16:creationId xmlns:a16="http://schemas.microsoft.com/office/drawing/2014/main" id="{26E9C534-46DD-4F3C-A3F4-9AF8D807FFEE}"/>
              </a:ext>
            </a:extLst>
          </p:cNvPr>
          <p:cNvPicPr>
            <a:picLocks noChangeAspect="1"/>
          </p:cNvPicPr>
          <p:nvPr/>
        </p:nvPicPr>
        <p:blipFill>
          <a:blip r:embed="rId4"/>
          <a:stretch>
            <a:fillRect/>
          </a:stretch>
        </p:blipFill>
        <p:spPr>
          <a:xfrm>
            <a:off x="556619" y="1397785"/>
            <a:ext cx="5255207" cy="5334462"/>
          </a:xfrm>
          <a:prstGeom prst="rect">
            <a:avLst/>
          </a:prstGeom>
        </p:spPr>
      </p:pic>
      <p:sp>
        <p:nvSpPr>
          <p:cNvPr id="16" name="TextBox 15">
            <a:extLst>
              <a:ext uri="{FF2B5EF4-FFF2-40B4-BE49-F238E27FC236}">
                <a16:creationId xmlns:a16="http://schemas.microsoft.com/office/drawing/2014/main" id="{EAA8E6E5-8702-438E-87FB-46E990F2C4A8}"/>
              </a:ext>
            </a:extLst>
          </p:cNvPr>
          <p:cNvSpPr txBox="1"/>
          <p:nvPr/>
        </p:nvSpPr>
        <p:spPr>
          <a:xfrm>
            <a:off x="5811826" y="3792974"/>
            <a:ext cx="2569097" cy="400110"/>
          </a:xfrm>
          <a:prstGeom prst="rect">
            <a:avLst/>
          </a:prstGeom>
          <a:noFill/>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dirty="0">
                <a:ln>
                  <a:noFill/>
                </a:ln>
                <a:solidFill>
                  <a:prstClr val="black"/>
                </a:solidFill>
                <a:effectLst/>
                <a:uLnTx/>
                <a:uFillTx/>
              </a:rPr>
              <a:t>We all love sharing </a:t>
            </a:r>
          </a:p>
        </p:txBody>
      </p:sp>
    </p:spTree>
    <p:extLst>
      <p:ext uri="{BB962C8B-B14F-4D97-AF65-F5344CB8AC3E}">
        <p14:creationId xmlns:p14="http://schemas.microsoft.com/office/powerpoint/2010/main" val="119558301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5822044-325A-4EDB-9AC9-821A3BA0EDA4}"/>
              </a:ext>
            </a:extLst>
          </p:cNvPr>
          <p:cNvSpPr/>
          <p:nvPr/>
        </p:nvSpPr>
        <p:spPr>
          <a:xfrm>
            <a:off x="2566598" y="249290"/>
            <a:ext cx="9773060" cy="584775"/>
          </a:xfrm>
          <a:prstGeom prst="rect">
            <a:avLst/>
          </a:prstGeom>
        </p:spPr>
        <p:txBody>
          <a:bodyPr wrap="none">
            <a:spAutoFit/>
          </a:bodyPr>
          <a:lstStyle/>
          <a:p>
            <a:r>
              <a:rPr lang="en-US" sz="3200" b="1" dirty="0">
                <a:solidFill>
                  <a:srgbClr val="00B0F0"/>
                </a:solidFill>
              </a:rPr>
              <a:t>The Internet and Integrated Marketing Communications </a:t>
            </a:r>
          </a:p>
        </p:txBody>
      </p:sp>
      <p:sp>
        <p:nvSpPr>
          <p:cNvPr id="8" name="Content Placeholder 1">
            <a:extLst>
              <a:ext uri="{FF2B5EF4-FFF2-40B4-BE49-F238E27FC236}">
                <a16:creationId xmlns:a16="http://schemas.microsoft.com/office/drawing/2014/main" id="{9F73223E-C7BF-49A6-9CB5-20F565E7E925}"/>
              </a:ext>
            </a:extLst>
          </p:cNvPr>
          <p:cNvSpPr txBox="1">
            <a:spLocks/>
          </p:cNvSpPr>
          <p:nvPr/>
        </p:nvSpPr>
        <p:spPr>
          <a:xfrm>
            <a:off x="1902120" y="1786300"/>
            <a:ext cx="7991833" cy="4351176"/>
          </a:xfrm>
          <a:prstGeom prst="rect">
            <a:avLst/>
          </a:prstGeom>
        </p:spPr>
        <p:txBody>
          <a:bodyPr/>
          <a:lstStyle>
            <a:lvl1pPr marL="0" indent="0" algn="l" defTabSz="457200" rtl="0" eaLnBrk="1" latinLnBrk="0" hangingPunct="1">
              <a:spcBef>
                <a:spcPct val="20000"/>
              </a:spcBef>
              <a:spcAft>
                <a:spcPts val="800"/>
              </a:spcAft>
              <a:buFont typeface="Arial"/>
              <a:buNone/>
              <a:defRPr sz="2800" kern="1200">
                <a:solidFill>
                  <a:schemeClr val="tx1"/>
                </a:solidFill>
                <a:latin typeface="+mn-lt"/>
                <a:ea typeface="+mn-ea"/>
                <a:cs typeface="+mn-cs"/>
              </a:defRPr>
            </a:lvl1pPr>
            <a:lvl2pPr marL="742950" indent="-285750" algn="l" defTabSz="457200" rtl="0" eaLnBrk="1" latinLnBrk="0" hangingPunct="1">
              <a:spcBef>
                <a:spcPct val="20000"/>
              </a:spcBef>
              <a:spcAft>
                <a:spcPts val="800"/>
              </a:spcAft>
              <a:buFont typeface="Arial"/>
              <a:buChar char="–"/>
              <a:defRPr sz="2400" kern="1200">
                <a:solidFill>
                  <a:schemeClr val="tx1"/>
                </a:solidFill>
                <a:latin typeface="+mn-lt"/>
                <a:ea typeface="+mn-ea"/>
                <a:cs typeface="+mn-cs"/>
              </a:defRPr>
            </a:lvl2pPr>
            <a:lvl3pPr marL="11430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3pPr>
            <a:lvl4pPr marL="16002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lvl="0">
              <a:defRPr/>
            </a:pPr>
            <a:endParaRPr kumimoji="0" lang="en-US" sz="2000" b="0" i="0" u="none" strike="noStrike" kern="1200" cap="none" spc="0" normalizeH="0" baseline="0" noProof="0" dirty="0">
              <a:ln>
                <a:noFill/>
              </a:ln>
              <a:solidFill>
                <a:srgbClr val="4472C4"/>
              </a:solidFill>
              <a:effectLst/>
              <a:uLnTx/>
              <a:uFillTx/>
              <a:latin typeface="Calibri"/>
              <a:ea typeface="+mn-ea"/>
              <a:cs typeface="+mn-cs"/>
            </a:endParaRPr>
          </a:p>
        </p:txBody>
      </p:sp>
      <p:sp>
        <p:nvSpPr>
          <p:cNvPr id="9" name="Content Placeholder 2">
            <a:extLst>
              <a:ext uri="{FF2B5EF4-FFF2-40B4-BE49-F238E27FC236}">
                <a16:creationId xmlns:a16="http://schemas.microsoft.com/office/drawing/2014/main" id="{9EA39946-F7F1-41FD-A6BB-E288E4BB4949}"/>
              </a:ext>
            </a:extLst>
          </p:cNvPr>
          <p:cNvSpPr txBox="1">
            <a:spLocks/>
          </p:cNvSpPr>
          <p:nvPr/>
        </p:nvSpPr>
        <p:spPr bwMode="auto">
          <a:xfrm>
            <a:off x="1263989" y="1413436"/>
            <a:ext cx="8247656" cy="47240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ts val="600"/>
              </a:spcBef>
              <a:spcAft>
                <a:spcPts val="600"/>
              </a:spcAft>
              <a:buClr>
                <a:srgbClr val="C00000"/>
              </a:buClr>
              <a:buFont typeface="Wingdings" panose="05000000000000000000" pitchFamily="2" charset="2"/>
              <a:buChar char="§"/>
              <a:defRPr sz="3000" kern="1200">
                <a:solidFill>
                  <a:schemeClr val="tx1"/>
                </a:solidFill>
                <a:latin typeface="Times New Roman" panose="02020603050405020304" pitchFamily="18" charset="0"/>
                <a:ea typeface="+mn-ea"/>
                <a:cs typeface="Times New Roman" panose="02020603050405020304" pitchFamily="18" charset="0"/>
              </a:defRPr>
            </a:lvl1pPr>
            <a:lvl2pPr marL="742950" indent="-285750" algn="l" rtl="0" eaLnBrk="0" fontAlgn="base" hangingPunct="0">
              <a:spcBef>
                <a:spcPts val="600"/>
              </a:spcBef>
              <a:spcAft>
                <a:spcPts val="600"/>
              </a:spcAft>
              <a:buClr>
                <a:srgbClr val="C00000"/>
              </a:buClr>
              <a:buFont typeface="Wingdings" panose="05000000000000000000" pitchFamily="2" charset="2"/>
              <a:buChar char="§"/>
              <a:defRPr sz="2800" kern="1200">
                <a:solidFill>
                  <a:schemeClr val="tx1"/>
                </a:solidFill>
                <a:latin typeface="Times New Roman" panose="02020603050405020304" pitchFamily="18" charset="0"/>
                <a:ea typeface="+mn-ea"/>
                <a:cs typeface="Times New Roman" panose="02020603050405020304" pitchFamily="18" charset="0"/>
              </a:defRPr>
            </a:lvl2pPr>
            <a:lvl3pPr marL="1143000" indent="-228600" algn="l" rtl="0" eaLnBrk="0" fontAlgn="base" hangingPunct="0">
              <a:spcBef>
                <a:spcPts val="600"/>
              </a:spcBef>
              <a:spcAft>
                <a:spcPts val="600"/>
              </a:spcAft>
              <a:buClr>
                <a:srgbClr val="C00000"/>
              </a:buClr>
              <a:buFont typeface="Wingdings" panose="05000000000000000000" pitchFamily="2" charset="2"/>
              <a:buChar char="§"/>
              <a:defRPr sz="2400" kern="1200">
                <a:solidFill>
                  <a:schemeClr val="tx1"/>
                </a:solidFill>
                <a:latin typeface="Times New Roman" panose="02020603050405020304" pitchFamily="18" charset="0"/>
                <a:ea typeface="+mn-ea"/>
                <a:cs typeface="Times New Roman" panose="02020603050405020304" pitchFamily="18" charset="0"/>
              </a:defRPr>
            </a:lvl3pPr>
            <a:lvl4pPr marL="1600200" indent="-228600" algn="l" rtl="0" eaLnBrk="0" fontAlgn="base" hangingPunct="0">
              <a:spcBef>
                <a:spcPts val="600"/>
              </a:spcBef>
              <a:spcAft>
                <a:spcPts val="600"/>
              </a:spcAft>
              <a:buClr>
                <a:srgbClr val="C00000"/>
              </a:buClr>
              <a:buFont typeface="Wingdings" panose="05000000000000000000" pitchFamily="2" charset="2"/>
              <a:buChar char="§"/>
              <a:defRPr sz="2200" kern="1200">
                <a:solidFill>
                  <a:schemeClr val="tx1"/>
                </a:solidFill>
                <a:latin typeface="Times New Roman" panose="02020603050405020304" pitchFamily="18" charset="0"/>
                <a:ea typeface="+mn-ea"/>
                <a:cs typeface="Times New Roman" panose="02020603050405020304" pitchFamily="18" charset="0"/>
              </a:defRPr>
            </a:lvl4pPr>
            <a:lvl5pPr marL="2057400" indent="-228600" algn="l" rtl="0" eaLnBrk="0" fontAlgn="base" hangingPunct="0">
              <a:spcBef>
                <a:spcPts val="600"/>
              </a:spcBef>
              <a:spcAft>
                <a:spcPts val="600"/>
              </a:spcAft>
              <a:buClr>
                <a:srgbClr val="C00000"/>
              </a:buClr>
              <a:buFont typeface="Wingdings" panose="05000000000000000000" pitchFamily="2" charset="2"/>
              <a:buChar char="§"/>
              <a:defRPr sz="2000" kern="1200">
                <a:solidFill>
                  <a:schemeClr val="tx1"/>
                </a:solidFill>
                <a:latin typeface="Times New Roman" panose="02020603050405020304" pitchFamily="18" charset="0"/>
                <a:ea typeface="+mn-ea"/>
                <a:cs typeface="Times New Roman" panose="02020603050405020304" pitchFamily="18"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lvl="0" indent="0" defTabSz="457200" eaLnBrk="1" fontAlgn="auto" hangingPunct="1">
              <a:spcBef>
                <a:spcPct val="20000"/>
              </a:spcBef>
              <a:spcAft>
                <a:spcPts val="800"/>
              </a:spcAft>
              <a:buClrTx/>
              <a:buNone/>
            </a:pPr>
            <a:r>
              <a:rPr lang="en-US" sz="2400" b="1" dirty="0">
                <a:solidFill>
                  <a:srgbClr val="4472C4"/>
                </a:solidFill>
                <a:latin typeface="Calibri"/>
                <a:cs typeface="+mn-cs"/>
              </a:rPr>
              <a:t>IMC Using Social and Other Media—Web 2.0</a:t>
            </a:r>
          </a:p>
          <a:p>
            <a:pPr lvl="1" defTabSz="457200" eaLnBrk="1" fontAlgn="auto" hangingPunct="1">
              <a:spcBef>
                <a:spcPct val="20000"/>
              </a:spcBef>
              <a:spcAft>
                <a:spcPts val="800"/>
              </a:spcAft>
              <a:buClrTx/>
              <a:buFont typeface="Arial"/>
              <a:buChar char="–"/>
            </a:pPr>
            <a:r>
              <a:rPr lang="en-US" sz="2400" b="1" dirty="0">
                <a:solidFill>
                  <a:srgbClr val="4472C4"/>
                </a:solidFill>
                <a:latin typeface="Calibri"/>
                <a:cs typeface="+mn-cs"/>
              </a:rPr>
              <a:t>Marketers’ Reasons for Using Social Media</a:t>
            </a:r>
          </a:p>
          <a:p>
            <a:pPr lvl="2" defTabSz="457200" eaLnBrk="1" fontAlgn="auto" hangingPunct="1">
              <a:spcBef>
                <a:spcPct val="20000"/>
              </a:spcBef>
              <a:spcAft>
                <a:spcPts val="800"/>
              </a:spcAft>
              <a:buClrTx/>
              <a:buFont typeface="Arial"/>
              <a:buChar char="•"/>
            </a:pPr>
            <a:r>
              <a:rPr lang="en-US" sz="2000" dirty="0">
                <a:solidFill>
                  <a:srgbClr val="4472C4"/>
                </a:solidFill>
                <a:latin typeface="Calibri"/>
                <a:cs typeface="+mn-cs"/>
              </a:rPr>
              <a:t>Driving traffic to one’s site</a:t>
            </a:r>
          </a:p>
          <a:p>
            <a:pPr lvl="2" defTabSz="457200" eaLnBrk="1" fontAlgn="auto" hangingPunct="1">
              <a:spcBef>
                <a:spcPct val="20000"/>
              </a:spcBef>
              <a:spcAft>
                <a:spcPts val="800"/>
              </a:spcAft>
              <a:buClrTx/>
              <a:buFont typeface="Arial"/>
              <a:buChar char="•"/>
            </a:pPr>
            <a:r>
              <a:rPr lang="en-US" sz="2000" dirty="0">
                <a:solidFill>
                  <a:srgbClr val="4472C4"/>
                </a:solidFill>
                <a:latin typeface="Calibri"/>
                <a:cs typeface="+mn-cs"/>
              </a:rPr>
              <a:t>Communicating with customers</a:t>
            </a:r>
          </a:p>
          <a:p>
            <a:pPr lvl="2" defTabSz="457200" eaLnBrk="1" fontAlgn="auto" hangingPunct="1">
              <a:spcBef>
                <a:spcPct val="20000"/>
              </a:spcBef>
              <a:spcAft>
                <a:spcPts val="800"/>
              </a:spcAft>
              <a:buClrTx/>
              <a:buFont typeface="Arial"/>
              <a:buChar char="•"/>
            </a:pPr>
            <a:r>
              <a:rPr lang="en-US" sz="2000" dirty="0">
                <a:solidFill>
                  <a:srgbClr val="4472C4"/>
                </a:solidFill>
                <a:latin typeface="Calibri"/>
                <a:cs typeface="+mn-cs"/>
              </a:rPr>
              <a:t>Gaining brand exposure</a:t>
            </a:r>
          </a:p>
          <a:p>
            <a:pPr lvl="2" defTabSz="457200" eaLnBrk="1" fontAlgn="auto" hangingPunct="1">
              <a:spcBef>
                <a:spcPct val="20000"/>
              </a:spcBef>
              <a:spcAft>
                <a:spcPts val="800"/>
              </a:spcAft>
              <a:buClrTx/>
              <a:buFont typeface="Arial"/>
              <a:buChar char="•"/>
            </a:pPr>
            <a:endParaRPr lang="en-US" sz="1800" dirty="0">
              <a:solidFill>
                <a:srgbClr val="4472C4"/>
              </a:solidFill>
              <a:latin typeface="Calibri"/>
              <a:cs typeface="+mn-cs"/>
            </a:endParaRPr>
          </a:p>
        </p:txBody>
      </p:sp>
      <p:pic>
        <p:nvPicPr>
          <p:cNvPr id="3" name="Picture 2">
            <a:extLst>
              <a:ext uri="{FF2B5EF4-FFF2-40B4-BE49-F238E27FC236}">
                <a16:creationId xmlns:a16="http://schemas.microsoft.com/office/drawing/2014/main" id="{708E0257-1906-40A1-82DD-98055EBB5CE9}"/>
              </a:ext>
            </a:extLst>
          </p:cNvPr>
          <p:cNvPicPr>
            <a:picLocks noChangeAspect="1"/>
          </p:cNvPicPr>
          <p:nvPr/>
        </p:nvPicPr>
        <p:blipFill>
          <a:blip r:embed="rId2"/>
          <a:stretch>
            <a:fillRect/>
          </a:stretch>
        </p:blipFill>
        <p:spPr>
          <a:xfrm>
            <a:off x="5883681" y="2538248"/>
            <a:ext cx="5485359" cy="4178599"/>
          </a:xfrm>
          <a:prstGeom prst="rect">
            <a:avLst/>
          </a:prstGeom>
        </p:spPr>
      </p:pic>
    </p:spTree>
    <p:extLst>
      <p:ext uri="{BB962C8B-B14F-4D97-AF65-F5344CB8AC3E}">
        <p14:creationId xmlns:p14="http://schemas.microsoft.com/office/powerpoint/2010/main" val="68274281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5822044-325A-4EDB-9AC9-821A3BA0EDA4}"/>
              </a:ext>
            </a:extLst>
          </p:cNvPr>
          <p:cNvSpPr/>
          <p:nvPr/>
        </p:nvSpPr>
        <p:spPr>
          <a:xfrm>
            <a:off x="2566598" y="249290"/>
            <a:ext cx="9773060" cy="584775"/>
          </a:xfrm>
          <a:prstGeom prst="rect">
            <a:avLst/>
          </a:prstGeom>
        </p:spPr>
        <p:txBody>
          <a:bodyPr wrap="none">
            <a:spAutoFit/>
          </a:bodyPr>
          <a:lstStyle/>
          <a:p>
            <a:r>
              <a:rPr lang="en-US" sz="3200" b="1" dirty="0">
                <a:solidFill>
                  <a:srgbClr val="00B0F0"/>
                </a:solidFill>
              </a:rPr>
              <a:t>The Internet and Integrated Marketing Communications </a:t>
            </a:r>
          </a:p>
        </p:txBody>
      </p:sp>
      <p:sp>
        <p:nvSpPr>
          <p:cNvPr id="8" name="Content Placeholder 1">
            <a:extLst>
              <a:ext uri="{FF2B5EF4-FFF2-40B4-BE49-F238E27FC236}">
                <a16:creationId xmlns:a16="http://schemas.microsoft.com/office/drawing/2014/main" id="{9F73223E-C7BF-49A6-9CB5-20F565E7E925}"/>
              </a:ext>
            </a:extLst>
          </p:cNvPr>
          <p:cNvSpPr txBox="1">
            <a:spLocks/>
          </p:cNvSpPr>
          <p:nvPr/>
        </p:nvSpPr>
        <p:spPr>
          <a:xfrm>
            <a:off x="1902120" y="1786300"/>
            <a:ext cx="7991833" cy="4351176"/>
          </a:xfrm>
          <a:prstGeom prst="rect">
            <a:avLst/>
          </a:prstGeom>
        </p:spPr>
        <p:txBody>
          <a:bodyPr/>
          <a:lstStyle>
            <a:lvl1pPr marL="0" indent="0" algn="l" defTabSz="457200" rtl="0" eaLnBrk="1" latinLnBrk="0" hangingPunct="1">
              <a:spcBef>
                <a:spcPct val="20000"/>
              </a:spcBef>
              <a:spcAft>
                <a:spcPts val="800"/>
              </a:spcAft>
              <a:buFont typeface="Arial"/>
              <a:buNone/>
              <a:defRPr sz="2800" kern="1200">
                <a:solidFill>
                  <a:schemeClr val="tx1"/>
                </a:solidFill>
                <a:latin typeface="+mn-lt"/>
                <a:ea typeface="+mn-ea"/>
                <a:cs typeface="+mn-cs"/>
              </a:defRPr>
            </a:lvl1pPr>
            <a:lvl2pPr marL="742950" indent="-285750" algn="l" defTabSz="457200" rtl="0" eaLnBrk="1" latinLnBrk="0" hangingPunct="1">
              <a:spcBef>
                <a:spcPct val="20000"/>
              </a:spcBef>
              <a:spcAft>
                <a:spcPts val="800"/>
              </a:spcAft>
              <a:buFont typeface="Arial"/>
              <a:buChar char="–"/>
              <a:defRPr sz="2400" kern="1200">
                <a:solidFill>
                  <a:schemeClr val="tx1"/>
                </a:solidFill>
                <a:latin typeface="+mn-lt"/>
                <a:ea typeface="+mn-ea"/>
                <a:cs typeface="+mn-cs"/>
              </a:defRPr>
            </a:lvl2pPr>
            <a:lvl3pPr marL="11430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3pPr>
            <a:lvl4pPr marL="16002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lvl="0">
              <a:defRPr/>
            </a:pPr>
            <a:endParaRPr kumimoji="0" lang="en-US" sz="2000" b="0" i="0" u="none" strike="noStrike" kern="1200" cap="none" spc="0" normalizeH="0" baseline="0" noProof="0" dirty="0">
              <a:ln>
                <a:noFill/>
              </a:ln>
              <a:solidFill>
                <a:srgbClr val="4472C4"/>
              </a:solidFill>
              <a:effectLst/>
              <a:uLnTx/>
              <a:uFillTx/>
              <a:latin typeface="Calibri"/>
              <a:ea typeface="+mn-ea"/>
              <a:cs typeface="+mn-cs"/>
            </a:endParaRPr>
          </a:p>
        </p:txBody>
      </p:sp>
      <p:sp>
        <p:nvSpPr>
          <p:cNvPr id="9" name="Content Placeholder 2">
            <a:extLst>
              <a:ext uri="{FF2B5EF4-FFF2-40B4-BE49-F238E27FC236}">
                <a16:creationId xmlns:a16="http://schemas.microsoft.com/office/drawing/2014/main" id="{9EA39946-F7F1-41FD-A6BB-E288E4BB4949}"/>
              </a:ext>
            </a:extLst>
          </p:cNvPr>
          <p:cNvSpPr txBox="1">
            <a:spLocks/>
          </p:cNvSpPr>
          <p:nvPr/>
        </p:nvSpPr>
        <p:spPr bwMode="auto">
          <a:xfrm>
            <a:off x="1263989" y="1413436"/>
            <a:ext cx="8247656" cy="47240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ts val="600"/>
              </a:spcBef>
              <a:spcAft>
                <a:spcPts val="600"/>
              </a:spcAft>
              <a:buClr>
                <a:srgbClr val="C00000"/>
              </a:buClr>
              <a:buFont typeface="Wingdings" panose="05000000000000000000" pitchFamily="2" charset="2"/>
              <a:buChar char="§"/>
              <a:defRPr sz="3000" kern="1200">
                <a:solidFill>
                  <a:schemeClr val="tx1"/>
                </a:solidFill>
                <a:latin typeface="Times New Roman" panose="02020603050405020304" pitchFamily="18" charset="0"/>
                <a:ea typeface="+mn-ea"/>
                <a:cs typeface="Times New Roman" panose="02020603050405020304" pitchFamily="18" charset="0"/>
              </a:defRPr>
            </a:lvl1pPr>
            <a:lvl2pPr marL="742950" indent="-285750" algn="l" rtl="0" eaLnBrk="0" fontAlgn="base" hangingPunct="0">
              <a:spcBef>
                <a:spcPts val="600"/>
              </a:spcBef>
              <a:spcAft>
                <a:spcPts val="600"/>
              </a:spcAft>
              <a:buClr>
                <a:srgbClr val="C00000"/>
              </a:buClr>
              <a:buFont typeface="Wingdings" panose="05000000000000000000" pitchFamily="2" charset="2"/>
              <a:buChar char="§"/>
              <a:defRPr sz="2800" kern="1200">
                <a:solidFill>
                  <a:schemeClr val="tx1"/>
                </a:solidFill>
                <a:latin typeface="Times New Roman" panose="02020603050405020304" pitchFamily="18" charset="0"/>
                <a:ea typeface="+mn-ea"/>
                <a:cs typeface="Times New Roman" panose="02020603050405020304" pitchFamily="18" charset="0"/>
              </a:defRPr>
            </a:lvl2pPr>
            <a:lvl3pPr marL="1143000" indent="-228600" algn="l" rtl="0" eaLnBrk="0" fontAlgn="base" hangingPunct="0">
              <a:spcBef>
                <a:spcPts val="600"/>
              </a:spcBef>
              <a:spcAft>
                <a:spcPts val="600"/>
              </a:spcAft>
              <a:buClr>
                <a:srgbClr val="C00000"/>
              </a:buClr>
              <a:buFont typeface="Wingdings" panose="05000000000000000000" pitchFamily="2" charset="2"/>
              <a:buChar char="§"/>
              <a:defRPr sz="2400" kern="1200">
                <a:solidFill>
                  <a:schemeClr val="tx1"/>
                </a:solidFill>
                <a:latin typeface="Times New Roman" panose="02020603050405020304" pitchFamily="18" charset="0"/>
                <a:ea typeface="+mn-ea"/>
                <a:cs typeface="Times New Roman" panose="02020603050405020304" pitchFamily="18" charset="0"/>
              </a:defRPr>
            </a:lvl3pPr>
            <a:lvl4pPr marL="1600200" indent="-228600" algn="l" rtl="0" eaLnBrk="0" fontAlgn="base" hangingPunct="0">
              <a:spcBef>
                <a:spcPts val="600"/>
              </a:spcBef>
              <a:spcAft>
                <a:spcPts val="600"/>
              </a:spcAft>
              <a:buClr>
                <a:srgbClr val="C00000"/>
              </a:buClr>
              <a:buFont typeface="Wingdings" panose="05000000000000000000" pitchFamily="2" charset="2"/>
              <a:buChar char="§"/>
              <a:defRPr sz="2200" kern="1200">
                <a:solidFill>
                  <a:schemeClr val="tx1"/>
                </a:solidFill>
                <a:latin typeface="Times New Roman" panose="02020603050405020304" pitchFamily="18" charset="0"/>
                <a:ea typeface="+mn-ea"/>
                <a:cs typeface="Times New Roman" panose="02020603050405020304" pitchFamily="18" charset="0"/>
              </a:defRPr>
            </a:lvl4pPr>
            <a:lvl5pPr marL="2057400" indent="-228600" algn="l" rtl="0" eaLnBrk="0" fontAlgn="base" hangingPunct="0">
              <a:spcBef>
                <a:spcPts val="600"/>
              </a:spcBef>
              <a:spcAft>
                <a:spcPts val="600"/>
              </a:spcAft>
              <a:buClr>
                <a:srgbClr val="C00000"/>
              </a:buClr>
              <a:buFont typeface="Wingdings" panose="05000000000000000000" pitchFamily="2" charset="2"/>
              <a:buChar char="§"/>
              <a:defRPr sz="2000" kern="1200">
                <a:solidFill>
                  <a:schemeClr val="tx1"/>
                </a:solidFill>
                <a:latin typeface="Times New Roman" panose="02020603050405020304" pitchFamily="18" charset="0"/>
                <a:ea typeface="+mn-ea"/>
                <a:cs typeface="Times New Roman" panose="02020603050405020304" pitchFamily="18"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lvl="0" indent="0" defTabSz="457200" eaLnBrk="1" fontAlgn="auto" hangingPunct="1">
              <a:spcBef>
                <a:spcPct val="20000"/>
              </a:spcBef>
              <a:spcAft>
                <a:spcPts val="800"/>
              </a:spcAft>
              <a:buClrTx/>
              <a:buNone/>
            </a:pPr>
            <a:r>
              <a:rPr lang="en-US" sz="2400" b="1" dirty="0">
                <a:solidFill>
                  <a:srgbClr val="4472C4"/>
                </a:solidFill>
                <a:latin typeface="Calibri"/>
                <a:cs typeface="+mn-cs"/>
              </a:rPr>
              <a:t>IMC Using Social and Other Media—Web 2.0</a:t>
            </a:r>
          </a:p>
          <a:p>
            <a:pPr lvl="1" defTabSz="457200" eaLnBrk="1" fontAlgn="auto" hangingPunct="1">
              <a:spcBef>
                <a:spcPct val="20000"/>
              </a:spcBef>
              <a:spcAft>
                <a:spcPts val="800"/>
              </a:spcAft>
              <a:buClrTx/>
              <a:buFont typeface="Arial"/>
              <a:buChar char="–"/>
            </a:pPr>
            <a:r>
              <a:rPr lang="en-US" sz="2400" b="1" dirty="0">
                <a:solidFill>
                  <a:srgbClr val="4472C4"/>
                </a:solidFill>
                <a:latin typeface="Calibri"/>
                <a:cs typeface="+mn-cs"/>
              </a:rPr>
              <a:t>Facebook</a:t>
            </a:r>
          </a:p>
          <a:p>
            <a:pPr lvl="2" defTabSz="457200" eaLnBrk="1" fontAlgn="auto" hangingPunct="1">
              <a:spcBef>
                <a:spcPct val="20000"/>
              </a:spcBef>
              <a:spcAft>
                <a:spcPts val="800"/>
              </a:spcAft>
              <a:buClrTx/>
              <a:buFont typeface="Arial"/>
              <a:buChar char="•"/>
            </a:pPr>
            <a:r>
              <a:rPr lang="en-US" sz="2000" dirty="0">
                <a:solidFill>
                  <a:srgbClr val="4472C4"/>
                </a:solidFill>
                <a:latin typeface="Calibri"/>
                <a:cs typeface="+mn-cs"/>
              </a:rPr>
              <a:t>Largest of all social networks (1.4 billion users)</a:t>
            </a:r>
          </a:p>
          <a:p>
            <a:pPr lvl="2" defTabSz="457200" eaLnBrk="1" fontAlgn="auto" hangingPunct="1">
              <a:spcBef>
                <a:spcPct val="20000"/>
              </a:spcBef>
              <a:spcAft>
                <a:spcPts val="800"/>
              </a:spcAft>
              <a:buClrTx/>
              <a:buFont typeface="Arial"/>
              <a:buChar char="•"/>
            </a:pPr>
            <a:r>
              <a:rPr lang="en-US" sz="2000" dirty="0">
                <a:solidFill>
                  <a:srgbClr val="4472C4"/>
                </a:solidFill>
                <a:latin typeface="Calibri"/>
                <a:cs typeface="+mn-cs"/>
              </a:rPr>
              <a:t>Allows advertising that targets subsets of Facebook users</a:t>
            </a:r>
          </a:p>
          <a:p>
            <a:pPr lvl="3" defTabSz="457200" eaLnBrk="1" fontAlgn="auto" hangingPunct="1">
              <a:spcBef>
                <a:spcPct val="20000"/>
              </a:spcBef>
              <a:spcAft>
                <a:spcPts val="800"/>
              </a:spcAft>
              <a:buClrTx/>
              <a:buFont typeface="Arial"/>
              <a:buChar char="–"/>
            </a:pPr>
            <a:r>
              <a:rPr lang="en-US" sz="2000" dirty="0">
                <a:solidFill>
                  <a:srgbClr val="4472C4"/>
                </a:solidFill>
                <a:latin typeface="Calibri"/>
                <a:cs typeface="+mn-cs"/>
              </a:rPr>
              <a:t>Based on demographic and geographic data and interests and activities</a:t>
            </a:r>
          </a:p>
          <a:p>
            <a:pPr lvl="2" defTabSz="457200" eaLnBrk="1" fontAlgn="auto" hangingPunct="1">
              <a:spcBef>
                <a:spcPct val="20000"/>
              </a:spcBef>
              <a:spcAft>
                <a:spcPts val="800"/>
              </a:spcAft>
              <a:buClrTx/>
              <a:buFont typeface="Arial"/>
              <a:buChar char="•"/>
            </a:pPr>
            <a:r>
              <a:rPr lang="en-US" sz="2000" dirty="0">
                <a:solidFill>
                  <a:srgbClr val="4472C4"/>
                </a:solidFill>
                <a:latin typeface="Calibri"/>
                <a:cs typeface="+mn-cs"/>
              </a:rPr>
              <a:t>Used to: </a:t>
            </a:r>
          </a:p>
          <a:p>
            <a:pPr lvl="3" defTabSz="457200" eaLnBrk="1" fontAlgn="auto" hangingPunct="1">
              <a:spcBef>
                <a:spcPct val="20000"/>
              </a:spcBef>
              <a:spcAft>
                <a:spcPts val="800"/>
              </a:spcAft>
              <a:buClrTx/>
              <a:buFont typeface="Arial"/>
              <a:buChar char="–"/>
            </a:pPr>
            <a:r>
              <a:rPr lang="en-US" sz="2000" dirty="0">
                <a:solidFill>
                  <a:srgbClr val="4472C4"/>
                </a:solidFill>
                <a:latin typeface="Calibri"/>
                <a:cs typeface="+mn-cs"/>
              </a:rPr>
              <a:t>Create and push content</a:t>
            </a:r>
          </a:p>
          <a:p>
            <a:pPr lvl="3" defTabSz="457200" eaLnBrk="1" fontAlgn="auto" hangingPunct="1">
              <a:spcBef>
                <a:spcPct val="20000"/>
              </a:spcBef>
              <a:spcAft>
                <a:spcPts val="800"/>
              </a:spcAft>
              <a:buClrTx/>
              <a:buFont typeface="Arial"/>
              <a:buChar char="–"/>
            </a:pPr>
            <a:r>
              <a:rPr lang="en-US" sz="2000" dirty="0">
                <a:solidFill>
                  <a:srgbClr val="4472C4"/>
                </a:solidFill>
                <a:latin typeface="Calibri"/>
                <a:cs typeface="+mn-cs"/>
              </a:rPr>
              <a:t>Help manage reputation</a:t>
            </a:r>
          </a:p>
          <a:p>
            <a:pPr lvl="2" defTabSz="457200" eaLnBrk="1" fontAlgn="auto" hangingPunct="1">
              <a:spcBef>
                <a:spcPct val="20000"/>
              </a:spcBef>
              <a:spcAft>
                <a:spcPts val="800"/>
              </a:spcAft>
              <a:buClrTx/>
              <a:buFont typeface="Arial"/>
              <a:buChar char="•"/>
            </a:pPr>
            <a:endParaRPr lang="en-US" sz="1800" dirty="0">
              <a:solidFill>
                <a:srgbClr val="4472C4"/>
              </a:solidFill>
              <a:latin typeface="Calibri"/>
              <a:cs typeface="+mn-cs"/>
            </a:endParaRPr>
          </a:p>
        </p:txBody>
      </p:sp>
    </p:spTree>
    <p:extLst>
      <p:ext uri="{BB962C8B-B14F-4D97-AF65-F5344CB8AC3E}">
        <p14:creationId xmlns:p14="http://schemas.microsoft.com/office/powerpoint/2010/main" val="365702538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5822044-325A-4EDB-9AC9-821A3BA0EDA4}"/>
              </a:ext>
            </a:extLst>
          </p:cNvPr>
          <p:cNvSpPr/>
          <p:nvPr/>
        </p:nvSpPr>
        <p:spPr>
          <a:xfrm>
            <a:off x="2566598" y="249290"/>
            <a:ext cx="9773060" cy="584775"/>
          </a:xfrm>
          <a:prstGeom prst="rect">
            <a:avLst/>
          </a:prstGeom>
        </p:spPr>
        <p:txBody>
          <a:bodyPr wrap="none">
            <a:spAutoFit/>
          </a:bodyPr>
          <a:lstStyle/>
          <a:p>
            <a:r>
              <a:rPr lang="en-US" sz="3200" b="1" dirty="0">
                <a:solidFill>
                  <a:srgbClr val="00B0F0"/>
                </a:solidFill>
              </a:rPr>
              <a:t>The Internet and Integrated Marketing Communications </a:t>
            </a:r>
          </a:p>
        </p:txBody>
      </p:sp>
      <p:sp>
        <p:nvSpPr>
          <p:cNvPr id="8" name="Content Placeholder 1">
            <a:extLst>
              <a:ext uri="{FF2B5EF4-FFF2-40B4-BE49-F238E27FC236}">
                <a16:creationId xmlns:a16="http://schemas.microsoft.com/office/drawing/2014/main" id="{9F73223E-C7BF-49A6-9CB5-20F565E7E925}"/>
              </a:ext>
            </a:extLst>
          </p:cNvPr>
          <p:cNvSpPr txBox="1">
            <a:spLocks/>
          </p:cNvSpPr>
          <p:nvPr/>
        </p:nvSpPr>
        <p:spPr>
          <a:xfrm>
            <a:off x="1902120" y="1786300"/>
            <a:ext cx="7991833" cy="4351176"/>
          </a:xfrm>
          <a:prstGeom prst="rect">
            <a:avLst/>
          </a:prstGeom>
        </p:spPr>
        <p:txBody>
          <a:bodyPr/>
          <a:lstStyle>
            <a:lvl1pPr marL="0" indent="0" algn="l" defTabSz="457200" rtl="0" eaLnBrk="1" latinLnBrk="0" hangingPunct="1">
              <a:spcBef>
                <a:spcPct val="20000"/>
              </a:spcBef>
              <a:spcAft>
                <a:spcPts val="800"/>
              </a:spcAft>
              <a:buFont typeface="Arial"/>
              <a:buNone/>
              <a:defRPr sz="2800" kern="1200">
                <a:solidFill>
                  <a:schemeClr val="tx1"/>
                </a:solidFill>
                <a:latin typeface="+mn-lt"/>
                <a:ea typeface="+mn-ea"/>
                <a:cs typeface="+mn-cs"/>
              </a:defRPr>
            </a:lvl1pPr>
            <a:lvl2pPr marL="742950" indent="-285750" algn="l" defTabSz="457200" rtl="0" eaLnBrk="1" latinLnBrk="0" hangingPunct="1">
              <a:spcBef>
                <a:spcPct val="20000"/>
              </a:spcBef>
              <a:spcAft>
                <a:spcPts val="800"/>
              </a:spcAft>
              <a:buFont typeface="Arial"/>
              <a:buChar char="–"/>
              <a:defRPr sz="2400" kern="1200">
                <a:solidFill>
                  <a:schemeClr val="tx1"/>
                </a:solidFill>
                <a:latin typeface="+mn-lt"/>
                <a:ea typeface="+mn-ea"/>
                <a:cs typeface="+mn-cs"/>
              </a:defRPr>
            </a:lvl2pPr>
            <a:lvl3pPr marL="11430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3pPr>
            <a:lvl4pPr marL="16002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lvl="0">
              <a:defRPr/>
            </a:pPr>
            <a:endParaRPr kumimoji="0" lang="en-US" sz="2000" b="0" i="0" u="none" strike="noStrike" kern="1200" cap="none" spc="0" normalizeH="0" baseline="0" noProof="0" dirty="0">
              <a:ln>
                <a:noFill/>
              </a:ln>
              <a:solidFill>
                <a:srgbClr val="4472C4"/>
              </a:solidFill>
              <a:effectLst/>
              <a:uLnTx/>
              <a:uFillTx/>
              <a:latin typeface="Calibri"/>
              <a:ea typeface="+mn-ea"/>
              <a:cs typeface="+mn-cs"/>
            </a:endParaRPr>
          </a:p>
        </p:txBody>
      </p:sp>
      <p:sp>
        <p:nvSpPr>
          <p:cNvPr id="9" name="Content Placeholder 2">
            <a:extLst>
              <a:ext uri="{FF2B5EF4-FFF2-40B4-BE49-F238E27FC236}">
                <a16:creationId xmlns:a16="http://schemas.microsoft.com/office/drawing/2014/main" id="{9EA39946-F7F1-41FD-A6BB-E288E4BB4949}"/>
              </a:ext>
            </a:extLst>
          </p:cNvPr>
          <p:cNvSpPr txBox="1">
            <a:spLocks/>
          </p:cNvSpPr>
          <p:nvPr/>
        </p:nvSpPr>
        <p:spPr bwMode="auto">
          <a:xfrm>
            <a:off x="1132681" y="1344243"/>
            <a:ext cx="9379672" cy="55137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ts val="600"/>
              </a:spcBef>
              <a:spcAft>
                <a:spcPts val="600"/>
              </a:spcAft>
              <a:buClr>
                <a:srgbClr val="C00000"/>
              </a:buClr>
              <a:buFont typeface="Wingdings" panose="05000000000000000000" pitchFamily="2" charset="2"/>
              <a:buChar char="§"/>
              <a:defRPr sz="3000" kern="1200">
                <a:solidFill>
                  <a:schemeClr val="tx1"/>
                </a:solidFill>
                <a:latin typeface="Times New Roman" panose="02020603050405020304" pitchFamily="18" charset="0"/>
                <a:ea typeface="+mn-ea"/>
                <a:cs typeface="Times New Roman" panose="02020603050405020304" pitchFamily="18" charset="0"/>
              </a:defRPr>
            </a:lvl1pPr>
            <a:lvl2pPr marL="742950" indent="-285750" algn="l" rtl="0" eaLnBrk="0" fontAlgn="base" hangingPunct="0">
              <a:spcBef>
                <a:spcPts val="600"/>
              </a:spcBef>
              <a:spcAft>
                <a:spcPts val="600"/>
              </a:spcAft>
              <a:buClr>
                <a:srgbClr val="C00000"/>
              </a:buClr>
              <a:buFont typeface="Wingdings" panose="05000000000000000000" pitchFamily="2" charset="2"/>
              <a:buChar char="§"/>
              <a:defRPr sz="2800" kern="1200">
                <a:solidFill>
                  <a:schemeClr val="tx1"/>
                </a:solidFill>
                <a:latin typeface="Times New Roman" panose="02020603050405020304" pitchFamily="18" charset="0"/>
                <a:ea typeface="+mn-ea"/>
                <a:cs typeface="Times New Roman" panose="02020603050405020304" pitchFamily="18" charset="0"/>
              </a:defRPr>
            </a:lvl2pPr>
            <a:lvl3pPr marL="1143000" indent="-228600" algn="l" rtl="0" eaLnBrk="0" fontAlgn="base" hangingPunct="0">
              <a:spcBef>
                <a:spcPts val="600"/>
              </a:spcBef>
              <a:spcAft>
                <a:spcPts val="600"/>
              </a:spcAft>
              <a:buClr>
                <a:srgbClr val="C00000"/>
              </a:buClr>
              <a:buFont typeface="Wingdings" panose="05000000000000000000" pitchFamily="2" charset="2"/>
              <a:buChar char="§"/>
              <a:defRPr sz="2400" kern="1200">
                <a:solidFill>
                  <a:schemeClr val="tx1"/>
                </a:solidFill>
                <a:latin typeface="Times New Roman" panose="02020603050405020304" pitchFamily="18" charset="0"/>
                <a:ea typeface="+mn-ea"/>
                <a:cs typeface="Times New Roman" panose="02020603050405020304" pitchFamily="18" charset="0"/>
              </a:defRPr>
            </a:lvl3pPr>
            <a:lvl4pPr marL="1600200" indent="-228600" algn="l" rtl="0" eaLnBrk="0" fontAlgn="base" hangingPunct="0">
              <a:spcBef>
                <a:spcPts val="600"/>
              </a:spcBef>
              <a:spcAft>
                <a:spcPts val="600"/>
              </a:spcAft>
              <a:buClr>
                <a:srgbClr val="C00000"/>
              </a:buClr>
              <a:buFont typeface="Wingdings" panose="05000000000000000000" pitchFamily="2" charset="2"/>
              <a:buChar char="§"/>
              <a:defRPr sz="2200" kern="1200">
                <a:solidFill>
                  <a:schemeClr val="tx1"/>
                </a:solidFill>
                <a:latin typeface="Times New Roman" panose="02020603050405020304" pitchFamily="18" charset="0"/>
                <a:ea typeface="+mn-ea"/>
                <a:cs typeface="Times New Roman" panose="02020603050405020304" pitchFamily="18" charset="0"/>
              </a:defRPr>
            </a:lvl4pPr>
            <a:lvl5pPr marL="2057400" indent="-228600" algn="l" rtl="0" eaLnBrk="0" fontAlgn="base" hangingPunct="0">
              <a:spcBef>
                <a:spcPts val="600"/>
              </a:spcBef>
              <a:spcAft>
                <a:spcPts val="600"/>
              </a:spcAft>
              <a:buClr>
                <a:srgbClr val="C00000"/>
              </a:buClr>
              <a:buFont typeface="Wingdings" panose="05000000000000000000" pitchFamily="2" charset="2"/>
              <a:buChar char="§"/>
              <a:defRPr sz="2000" kern="1200">
                <a:solidFill>
                  <a:schemeClr val="tx1"/>
                </a:solidFill>
                <a:latin typeface="Times New Roman" panose="02020603050405020304" pitchFamily="18" charset="0"/>
                <a:ea typeface="+mn-ea"/>
                <a:cs typeface="Times New Roman" panose="02020603050405020304" pitchFamily="18"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lvl="0" indent="0" defTabSz="457200" eaLnBrk="1" fontAlgn="auto" hangingPunct="1">
              <a:spcBef>
                <a:spcPct val="20000"/>
              </a:spcBef>
              <a:spcAft>
                <a:spcPts val="800"/>
              </a:spcAft>
              <a:buClrTx/>
              <a:buNone/>
            </a:pPr>
            <a:r>
              <a:rPr lang="en-US" sz="2400" b="1" dirty="0">
                <a:solidFill>
                  <a:srgbClr val="4472C4"/>
                </a:solidFill>
                <a:latin typeface="Calibri"/>
                <a:cs typeface="+mn-cs"/>
              </a:rPr>
              <a:t>IMC Using Social and Other Media—Web 2.0</a:t>
            </a:r>
          </a:p>
          <a:p>
            <a:pPr lvl="1" defTabSz="457200" eaLnBrk="1" fontAlgn="auto" hangingPunct="1">
              <a:spcBef>
                <a:spcPct val="20000"/>
              </a:spcBef>
              <a:spcAft>
                <a:spcPts val="800"/>
              </a:spcAft>
              <a:buClrTx/>
              <a:buFont typeface="Arial"/>
              <a:buChar char="–"/>
            </a:pPr>
            <a:r>
              <a:rPr lang="en-US" sz="2400" b="1" dirty="0">
                <a:solidFill>
                  <a:srgbClr val="4472C4"/>
                </a:solidFill>
                <a:latin typeface="Calibri"/>
                <a:cs typeface="+mn-cs"/>
              </a:rPr>
              <a:t>Twitter</a:t>
            </a:r>
          </a:p>
          <a:p>
            <a:pPr lvl="2" defTabSz="457200" eaLnBrk="1" fontAlgn="auto" hangingPunct="1">
              <a:spcBef>
                <a:spcPct val="20000"/>
              </a:spcBef>
              <a:spcAft>
                <a:spcPts val="800"/>
              </a:spcAft>
              <a:buClrTx/>
              <a:buFont typeface="Arial"/>
              <a:buChar char="•"/>
            </a:pPr>
            <a:r>
              <a:rPr lang="en-US" sz="2000" dirty="0">
                <a:solidFill>
                  <a:srgbClr val="4472C4"/>
                </a:solidFill>
                <a:latin typeface="Calibri"/>
                <a:cs typeface="+mn-cs"/>
              </a:rPr>
              <a:t>Enables users to send and receive text-based messages up to 140 characters </a:t>
            </a:r>
          </a:p>
          <a:p>
            <a:pPr lvl="2" defTabSz="457200" eaLnBrk="1" fontAlgn="auto" hangingPunct="1">
              <a:spcBef>
                <a:spcPct val="20000"/>
              </a:spcBef>
              <a:spcAft>
                <a:spcPts val="800"/>
              </a:spcAft>
              <a:buClrTx/>
              <a:buFont typeface="Arial"/>
              <a:buChar char="•"/>
            </a:pPr>
            <a:r>
              <a:rPr lang="en-US" sz="2000" dirty="0">
                <a:solidFill>
                  <a:srgbClr val="4472C4"/>
                </a:solidFill>
                <a:latin typeface="Calibri"/>
                <a:cs typeface="+mn-cs"/>
              </a:rPr>
              <a:t>Benefits</a:t>
            </a:r>
          </a:p>
          <a:p>
            <a:pPr lvl="3" defTabSz="457200" eaLnBrk="1" fontAlgn="auto" hangingPunct="1">
              <a:spcBef>
                <a:spcPct val="20000"/>
              </a:spcBef>
              <a:spcAft>
                <a:spcPts val="800"/>
              </a:spcAft>
              <a:buClrTx/>
              <a:buFont typeface="Arial"/>
              <a:buChar char="–"/>
            </a:pPr>
            <a:r>
              <a:rPr lang="en-US" sz="2000" dirty="0">
                <a:solidFill>
                  <a:srgbClr val="4472C4"/>
                </a:solidFill>
                <a:latin typeface="Calibri"/>
                <a:cs typeface="+mn-cs"/>
              </a:rPr>
              <a:t>Best channel for direct communication with customers</a:t>
            </a:r>
          </a:p>
          <a:p>
            <a:pPr lvl="3" defTabSz="457200" eaLnBrk="1" fontAlgn="auto" hangingPunct="1">
              <a:spcBef>
                <a:spcPct val="20000"/>
              </a:spcBef>
              <a:spcAft>
                <a:spcPts val="800"/>
              </a:spcAft>
              <a:buClrTx/>
              <a:buFont typeface="Arial"/>
              <a:buChar char="–"/>
            </a:pPr>
            <a:r>
              <a:rPr lang="en-US" sz="2000" dirty="0">
                <a:solidFill>
                  <a:srgbClr val="4472C4"/>
                </a:solidFill>
                <a:latin typeface="Calibri"/>
                <a:cs typeface="+mn-cs"/>
              </a:rPr>
              <a:t>Easy and cost-effective way to gain brand exposure</a:t>
            </a:r>
          </a:p>
          <a:p>
            <a:pPr lvl="3" defTabSz="457200" eaLnBrk="1" fontAlgn="auto" hangingPunct="1">
              <a:spcBef>
                <a:spcPct val="20000"/>
              </a:spcBef>
              <a:spcAft>
                <a:spcPts val="800"/>
              </a:spcAft>
              <a:buClrTx/>
              <a:buFont typeface="Arial"/>
              <a:buChar char="–"/>
            </a:pPr>
            <a:r>
              <a:rPr lang="en-US" sz="2000" dirty="0">
                <a:solidFill>
                  <a:srgbClr val="4472C4"/>
                </a:solidFill>
                <a:latin typeface="Calibri"/>
                <a:cs typeface="+mn-cs"/>
              </a:rPr>
              <a:t>Good ability to drive traffic directly to a site</a:t>
            </a:r>
          </a:p>
          <a:p>
            <a:pPr lvl="2" defTabSz="457200" eaLnBrk="1" fontAlgn="auto" hangingPunct="1">
              <a:spcBef>
                <a:spcPct val="20000"/>
              </a:spcBef>
              <a:spcAft>
                <a:spcPts val="800"/>
              </a:spcAft>
              <a:buClrTx/>
              <a:buFont typeface="Arial"/>
              <a:buChar char="•"/>
            </a:pPr>
            <a:r>
              <a:rPr lang="en-US" sz="2000" dirty="0">
                <a:solidFill>
                  <a:srgbClr val="4472C4"/>
                </a:solidFill>
                <a:latin typeface="Calibri"/>
                <a:cs typeface="+mn-cs"/>
              </a:rPr>
              <a:t>Used to: </a:t>
            </a:r>
          </a:p>
          <a:p>
            <a:pPr lvl="3" defTabSz="457200" eaLnBrk="1" fontAlgn="auto" hangingPunct="1">
              <a:spcBef>
                <a:spcPct val="20000"/>
              </a:spcBef>
              <a:spcAft>
                <a:spcPts val="800"/>
              </a:spcAft>
              <a:buClrTx/>
              <a:buFont typeface="Arial"/>
              <a:buChar char="–"/>
            </a:pPr>
            <a:r>
              <a:rPr lang="en-US" sz="2000" dirty="0">
                <a:solidFill>
                  <a:srgbClr val="4472C4"/>
                </a:solidFill>
                <a:latin typeface="Calibri"/>
                <a:cs typeface="+mn-cs"/>
              </a:rPr>
              <a:t>Respond to customer complaints and/or inquiries</a:t>
            </a:r>
          </a:p>
          <a:p>
            <a:pPr lvl="3" defTabSz="457200" eaLnBrk="1" fontAlgn="auto" hangingPunct="1">
              <a:spcBef>
                <a:spcPct val="20000"/>
              </a:spcBef>
              <a:spcAft>
                <a:spcPts val="800"/>
              </a:spcAft>
              <a:buClrTx/>
              <a:buFont typeface="Arial"/>
              <a:buChar char="–"/>
            </a:pPr>
            <a:r>
              <a:rPr lang="en-US" sz="2000" dirty="0">
                <a:solidFill>
                  <a:srgbClr val="4472C4"/>
                </a:solidFill>
                <a:latin typeface="Calibri"/>
                <a:cs typeface="+mn-cs"/>
              </a:rPr>
              <a:t>Re-tweet important information</a:t>
            </a:r>
          </a:p>
          <a:p>
            <a:pPr lvl="3" defTabSz="457200" eaLnBrk="1" fontAlgn="auto" hangingPunct="1">
              <a:spcBef>
                <a:spcPct val="20000"/>
              </a:spcBef>
              <a:spcAft>
                <a:spcPts val="800"/>
              </a:spcAft>
              <a:buClrTx/>
              <a:buFont typeface="Arial"/>
              <a:buChar char="–"/>
            </a:pPr>
            <a:r>
              <a:rPr lang="en-US" sz="2000" dirty="0">
                <a:solidFill>
                  <a:srgbClr val="4472C4"/>
                </a:solidFill>
                <a:latin typeface="Calibri"/>
                <a:cs typeface="+mn-cs"/>
              </a:rPr>
              <a:t>Monitor the market for opportunities or threats</a:t>
            </a:r>
          </a:p>
        </p:txBody>
      </p:sp>
    </p:spTree>
    <p:extLst>
      <p:ext uri="{BB962C8B-B14F-4D97-AF65-F5344CB8AC3E}">
        <p14:creationId xmlns:p14="http://schemas.microsoft.com/office/powerpoint/2010/main" val="345400924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5822044-325A-4EDB-9AC9-821A3BA0EDA4}"/>
              </a:ext>
            </a:extLst>
          </p:cNvPr>
          <p:cNvSpPr/>
          <p:nvPr/>
        </p:nvSpPr>
        <p:spPr>
          <a:xfrm>
            <a:off x="2566598" y="249290"/>
            <a:ext cx="9773060" cy="584775"/>
          </a:xfrm>
          <a:prstGeom prst="rect">
            <a:avLst/>
          </a:prstGeom>
        </p:spPr>
        <p:txBody>
          <a:bodyPr wrap="none">
            <a:spAutoFit/>
          </a:bodyPr>
          <a:lstStyle/>
          <a:p>
            <a:r>
              <a:rPr lang="en-US" sz="3200" b="1" dirty="0">
                <a:solidFill>
                  <a:srgbClr val="00B0F0"/>
                </a:solidFill>
              </a:rPr>
              <a:t>The Internet and Integrated Marketing Communications </a:t>
            </a:r>
          </a:p>
        </p:txBody>
      </p:sp>
      <p:sp>
        <p:nvSpPr>
          <p:cNvPr id="8" name="Content Placeholder 1">
            <a:extLst>
              <a:ext uri="{FF2B5EF4-FFF2-40B4-BE49-F238E27FC236}">
                <a16:creationId xmlns:a16="http://schemas.microsoft.com/office/drawing/2014/main" id="{9F73223E-C7BF-49A6-9CB5-20F565E7E925}"/>
              </a:ext>
            </a:extLst>
          </p:cNvPr>
          <p:cNvSpPr txBox="1">
            <a:spLocks/>
          </p:cNvSpPr>
          <p:nvPr/>
        </p:nvSpPr>
        <p:spPr>
          <a:xfrm>
            <a:off x="1902120" y="1786300"/>
            <a:ext cx="7991833" cy="4351176"/>
          </a:xfrm>
          <a:prstGeom prst="rect">
            <a:avLst/>
          </a:prstGeom>
        </p:spPr>
        <p:txBody>
          <a:bodyPr/>
          <a:lstStyle>
            <a:lvl1pPr marL="0" indent="0" algn="l" defTabSz="457200" rtl="0" eaLnBrk="1" latinLnBrk="0" hangingPunct="1">
              <a:spcBef>
                <a:spcPct val="20000"/>
              </a:spcBef>
              <a:spcAft>
                <a:spcPts val="800"/>
              </a:spcAft>
              <a:buFont typeface="Arial"/>
              <a:buNone/>
              <a:defRPr sz="2800" kern="1200">
                <a:solidFill>
                  <a:schemeClr val="tx1"/>
                </a:solidFill>
                <a:latin typeface="+mn-lt"/>
                <a:ea typeface="+mn-ea"/>
                <a:cs typeface="+mn-cs"/>
              </a:defRPr>
            </a:lvl1pPr>
            <a:lvl2pPr marL="742950" indent="-285750" algn="l" defTabSz="457200" rtl="0" eaLnBrk="1" latinLnBrk="0" hangingPunct="1">
              <a:spcBef>
                <a:spcPct val="20000"/>
              </a:spcBef>
              <a:spcAft>
                <a:spcPts val="800"/>
              </a:spcAft>
              <a:buFont typeface="Arial"/>
              <a:buChar char="–"/>
              <a:defRPr sz="2400" kern="1200">
                <a:solidFill>
                  <a:schemeClr val="tx1"/>
                </a:solidFill>
                <a:latin typeface="+mn-lt"/>
                <a:ea typeface="+mn-ea"/>
                <a:cs typeface="+mn-cs"/>
              </a:defRPr>
            </a:lvl2pPr>
            <a:lvl3pPr marL="11430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3pPr>
            <a:lvl4pPr marL="16002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lvl="0">
              <a:defRPr/>
            </a:pPr>
            <a:endParaRPr kumimoji="0" lang="en-US" sz="2000" b="0" i="0" u="none" strike="noStrike" kern="1200" cap="none" spc="0" normalizeH="0" baseline="0" noProof="0" dirty="0">
              <a:ln>
                <a:noFill/>
              </a:ln>
              <a:solidFill>
                <a:srgbClr val="4472C4"/>
              </a:solidFill>
              <a:effectLst/>
              <a:uLnTx/>
              <a:uFillTx/>
              <a:latin typeface="Calibri"/>
              <a:ea typeface="+mn-ea"/>
              <a:cs typeface="+mn-cs"/>
            </a:endParaRPr>
          </a:p>
        </p:txBody>
      </p:sp>
      <p:sp>
        <p:nvSpPr>
          <p:cNvPr id="9" name="Content Placeholder 2">
            <a:extLst>
              <a:ext uri="{FF2B5EF4-FFF2-40B4-BE49-F238E27FC236}">
                <a16:creationId xmlns:a16="http://schemas.microsoft.com/office/drawing/2014/main" id="{9EA39946-F7F1-41FD-A6BB-E288E4BB4949}"/>
              </a:ext>
            </a:extLst>
          </p:cNvPr>
          <p:cNvSpPr txBox="1">
            <a:spLocks/>
          </p:cNvSpPr>
          <p:nvPr/>
        </p:nvSpPr>
        <p:spPr bwMode="auto">
          <a:xfrm>
            <a:off x="1263989" y="1428065"/>
            <a:ext cx="8728423" cy="55137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ts val="600"/>
              </a:spcBef>
              <a:spcAft>
                <a:spcPts val="600"/>
              </a:spcAft>
              <a:buClr>
                <a:srgbClr val="C00000"/>
              </a:buClr>
              <a:buFont typeface="Wingdings" panose="05000000000000000000" pitchFamily="2" charset="2"/>
              <a:buChar char="§"/>
              <a:defRPr sz="3000" kern="1200">
                <a:solidFill>
                  <a:schemeClr val="tx1"/>
                </a:solidFill>
                <a:latin typeface="Times New Roman" panose="02020603050405020304" pitchFamily="18" charset="0"/>
                <a:ea typeface="+mn-ea"/>
                <a:cs typeface="Times New Roman" panose="02020603050405020304" pitchFamily="18" charset="0"/>
              </a:defRPr>
            </a:lvl1pPr>
            <a:lvl2pPr marL="742950" indent="-285750" algn="l" rtl="0" eaLnBrk="0" fontAlgn="base" hangingPunct="0">
              <a:spcBef>
                <a:spcPts val="600"/>
              </a:spcBef>
              <a:spcAft>
                <a:spcPts val="600"/>
              </a:spcAft>
              <a:buClr>
                <a:srgbClr val="C00000"/>
              </a:buClr>
              <a:buFont typeface="Wingdings" panose="05000000000000000000" pitchFamily="2" charset="2"/>
              <a:buChar char="§"/>
              <a:defRPr sz="2800" kern="1200">
                <a:solidFill>
                  <a:schemeClr val="tx1"/>
                </a:solidFill>
                <a:latin typeface="Times New Roman" panose="02020603050405020304" pitchFamily="18" charset="0"/>
                <a:ea typeface="+mn-ea"/>
                <a:cs typeface="Times New Roman" panose="02020603050405020304" pitchFamily="18" charset="0"/>
              </a:defRPr>
            </a:lvl2pPr>
            <a:lvl3pPr marL="1143000" indent="-228600" algn="l" rtl="0" eaLnBrk="0" fontAlgn="base" hangingPunct="0">
              <a:spcBef>
                <a:spcPts val="600"/>
              </a:spcBef>
              <a:spcAft>
                <a:spcPts val="600"/>
              </a:spcAft>
              <a:buClr>
                <a:srgbClr val="C00000"/>
              </a:buClr>
              <a:buFont typeface="Wingdings" panose="05000000000000000000" pitchFamily="2" charset="2"/>
              <a:buChar char="§"/>
              <a:defRPr sz="2400" kern="1200">
                <a:solidFill>
                  <a:schemeClr val="tx1"/>
                </a:solidFill>
                <a:latin typeface="Times New Roman" panose="02020603050405020304" pitchFamily="18" charset="0"/>
                <a:ea typeface="+mn-ea"/>
                <a:cs typeface="Times New Roman" panose="02020603050405020304" pitchFamily="18" charset="0"/>
              </a:defRPr>
            </a:lvl3pPr>
            <a:lvl4pPr marL="1600200" indent="-228600" algn="l" rtl="0" eaLnBrk="0" fontAlgn="base" hangingPunct="0">
              <a:spcBef>
                <a:spcPts val="600"/>
              </a:spcBef>
              <a:spcAft>
                <a:spcPts val="600"/>
              </a:spcAft>
              <a:buClr>
                <a:srgbClr val="C00000"/>
              </a:buClr>
              <a:buFont typeface="Wingdings" panose="05000000000000000000" pitchFamily="2" charset="2"/>
              <a:buChar char="§"/>
              <a:defRPr sz="2200" kern="1200">
                <a:solidFill>
                  <a:schemeClr val="tx1"/>
                </a:solidFill>
                <a:latin typeface="Times New Roman" panose="02020603050405020304" pitchFamily="18" charset="0"/>
                <a:ea typeface="+mn-ea"/>
                <a:cs typeface="Times New Roman" panose="02020603050405020304" pitchFamily="18" charset="0"/>
              </a:defRPr>
            </a:lvl4pPr>
            <a:lvl5pPr marL="2057400" indent="-228600" algn="l" rtl="0" eaLnBrk="0" fontAlgn="base" hangingPunct="0">
              <a:spcBef>
                <a:spcPts val="600"/>
              </a:spcBef>
              <a:spcAft>
                <a:spcPts val="600"/>
              </a:spcAft>
              <a:buClr>
                <a:srgbClr val="C00000"/>
              </a:buClr>
              <a:buFont typeface="Wingdings" panose="05000000000000000000" pitchFamily="2" charset="2"/>
              <a:buChar char="§"/>
              <a:defRPr sz="2000" kern="1200">
                <a:solidFill>
                  <a:schemeClr val="tx1"/>
                </a:solidFill>
                <a:latin typeface="Times New Roman" panose="02020603050405020304" pitchFamily="18" charset="0"/>
                <a:ea typeface="+mn-ea"/>
                <a:cs typeface="Times New Roman" panose="02020603050405020304" pitchFamily="18"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lvl="0" indent="0" defTabSz="457200" eaLnBrk="1" fontAlgn="auto" hangingPunct="1">
              <a:spcBef>
                <a:spcPct val="20000"/>
              </a:spcBef>
              <a:spcAft>
                <a:spcPts val="800"/>
              </a:spcAft>
              <a:buClrTx/>
              <a:buNone/>
            </a:pPr>
            <a:r>
              <a:rPr lang="en-US" sz="2400" b="1" dirty="0">
                <a:solidFill>
                  <a:srgbClr val="4472C4"/>
                </a:solidFill>
                <a:latin typeface="Calibri"/>
                <a:cs typeface="+mn-cs"/>
              </a:rPr>
              <a:t>IMC Using Social and Other Media—Web 2.0</a:t>
            </a:r>
          </a:p>
          <a:p>
            <a:pPr lvl="1" defTabSz="457200" eaLnBrk="1" fontAlgn="auto" hangingPunct="1">
              <a:spcBef>
                <a:spcPct val="20000"/>
              </a:spcBef>
              <a:spcAft>
                <a:spcPts val="800"/>
              </a:spcAft>
              <a:buClrTx/>
              <a:buFont typeface="Arial"/>
              <a:buChar char="–"/>
            </a:pPr>
            <a:r>
              <a:rPr lang="en-US" sz="2400" b="1" dirty="0">
                <a:solidFill>
                  <a:srgbClr val="4472C4"/>
                </a:solidFill>
                <a:latin typeface="Calibri"/>
                <a:cs typeface="+mn-cs"/>
              </a:rPr>
              <a:t>Instagram</a:t>
            </a:r>
          </a:p>
          <a:p>
            <a:pPr lvl="2" defTabSz="457200" eaLnBrk="1" fontAlgn="auto" hangingPunct="1">
              <a:spcBef>
                <a:spcPct val="20000"/>
              </a:spcBef>
              <a:spcAft>
                <a:spcPts val="800"/>
              </a:spcAft>
              <a:buClrTx/>
              <a:buFont typeface="Arial"/>
              <a:buChar char="•"/>
            </a:pPr>
            <a:r>
              <a:rPr lang="en-CA" sz="2000" dirty="0">
                <a:solidFill>
                  <a:srgbClr val="4472C4"/>
                </a:solidFill>
                <a:latin typeface="Calibri"/>
                <a:cs typeface="+mn-cs"/>
              </a:rPr>
              <a:t>Fastest-growing social network</a:t>
            </a:r>
          </a:p>
          <a:p>
            <a:pPr lvl="2" defTabSz="457200" eaLnBrk="1" fontAlgn="auto" hangingPunct="1">
              <a:spcBef>
                <a:spcPct val="20000"/>
              </a:spcBef>
              <a:spcAft>
                <a:spcPts val="800"/>
              </a:spcAft>
              <a:buClrTx/>
              <a:buFont typeface="Arial"/>
              <a:buChar char="•"/>
            </a:pPr>
            <a:r>
              <a:rPr lang="en-CA" sz="2000" dirty="0">
                <a:solidFill>
                  <a:srgbClr val="4472C4"/>
                </a:solidFill>
                <a:latin typeface="Calibri"/>
                <a:cs typeface="+mn-cs"/>
              </a:rPr>
              <a:t>Allows users to:</a:t>
            </a:r>
          </a:p>
          <a:p>
            <a:pPr lvl="3" defTabSz="457200" eaLnBrk="1" fontAlgn="auto" hangingPunct="1">
              <a:spcBef>
                <a:spcPct val="20000"/>
              </a:spcBef>
              <a:spcAft>
                <a:spcPts val="800"/>
              </a:spcAft>
              <a:buClrTx/>
              <a:buFont typeface="Arial"/>
              <a:buChar char="–"/>
            </a:pPr>
            <a:r>
              <a:rPr lang="en-CA" sz="2000" dirty="0">
                <a:solidFill>
                  <a:srgbClr val="4472C4"/>
                </a:solidFill>
                <a:latin typeface="Calibri"/>
                <a:cs typeface="+mn-cs"/>
              </a:rPr>
              <a:t>Post and edit pictures</a:t>
            </a:r>
          </a:p>
          <a:p>
            <a:pPr lvl="3" defTabSz="457200" eaLnBrk="1" fontAlgn="auto" hangingPunct="1">
              <a:spcBef>
                <a:spcPct val="20000"/>
              </a:spcBef>
              <a:spcAft>
                <a:spcPts val="800"/>
              </a:spcAft>
              <a:buClrTx/>
              <a:buFont typeface="Arial"/>
              <a:buChar char="–"/>
            </a:pPr>
            <a:r>
              <a:rPr lang="en-CA" sz="2000" dirty="0">
                <a:solidFill>
                  <a:srgbClr val="4472C4"/>
                </a:solidFill>
                <a:latin typeface="Calibri"/>
                <a:cs typeface="+mn-cs"/>
              </a:rPr>
              <a:t>Share them on a variety of social networks</a:t>
            </a:r>
          </a:p>
          <a:p>
            <a:pPr lvl="2" defTabSz="457200" eaLnBrk="1" fontAlgn="auto" hangingPunct="1">
              <a:spcBef>
                <a:spcPct val="20000"/>
              </a:spcBef>
              <a:spcAft>
                <a:spcPts val="800"/>
              </a:spcAft>
              <a:buClrTx/>
              <a:buFont typeface="Arial"/>
              <a:buChar char="•"/>
            </a:pPr>
            <a:r>
              <a:rPr lang="en-US" sz="2000" dirty="0">
                <a:solidFill>
                  <a:srgbClr val="4472C4"/>
                </a:solidFill>
                <a:latin typeface="Calibri"/>
                <a:cs typeface="+mn-cs"/>
              </a:rPr>
              <a:t>Visual content allows companies to post pictures or video news, events, new product introductions, and other company- or brand-related activities</a:t>
            </a:r>
          </a:p>
          <a:p>
            <a:pPr lvl="2" defTabSz="457200" eaLnBrk="1" fontAlgn="auto" hangingPunct="1">
              <a:spcBef>
                <a:spcPct val="20000"/>
              </a:spcBef>
              <a:spcAft>
                <a:spcPts val="800"/>
              </a:spcAft>
              <a:buClrTx/>
              <a:buFont typeface="Arial"/>
              <a:buChar char="•"/>
            </a:pPr>
            <a:r>
              <a:rPr lang="en-US" sz="2000" dirty="0">
                <a:solidFill>
                  <a:srgbClr val="4472C4"/>
                </a:solidFill>
                <a:latin typeface="Calibri"/>
                <a:cs typeface="+mn-cs"/>
              </a:rPr>
              <a:t>Many marketers feel that Instagram is the most engaging of all social networks</a:t>
            </a:r>
          </a:p>
        </p:txBody>
      </p:sp>
    </p:spTree>
    <p:extLst>
      <p:ext uri="{BB962C8B-B14F-4D97-AF65-F5344CB8AC3E}">
        <p14:creationId xmlns:p14="http://schemas.microsoft.com/office/powerpoint/2010/main" val="20676824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5822044-325A-4EDB-9AC9-821A3BA0EDA4}"/>
              </a:ext>
            </a:extLst>
          </p:cNvPr>
          <p:cNvSpPr/>
          <p:nvPr/>
        </p:nvSpPr>
        <p:spPr>
          <a:xfrm>
            <a:off x="2566598" y="249290"/>
            <a:ext cx="9773060" cy="584775"/>
          </a:xfrm>
          <a:prstGeom prst="rect">
            <a:avLst/>
          </a:prstGeom>
        </p:spPr>
        <p:txBody>
          <a:bodyPr wrap="none">
            <a:spAutoFit/>
          </a:bodyPr>
          <a:lstStyle/>
          <a:p>
            <a:r>
              <a:rPr lang="en-US" sz="3200" b="1" dirty="0">
                <a:solidFill>
                  <a:srgbClr val="00B0F0"/>
                </a:solidFill>
              </a:rPr>
              <a:t>The Internet and Integrated Marketing Communications </a:t>
            </a:r>
          </a:p>
        </p:txBody>
      </p:sp>
      <p:sp>
        <p:nvSpPr>
          <p:cNvPr id="8" name="Content Placeholder 1">
            <a:extLst>
              <a:ext uri="{FF2B5EF4-FFF2-40B4-BE49-F238E27FC236}">
                <a16:creationId xmlns:a16="http://schemas.microsoft.com/office/drawing/2014/main" id="{9F73223E-C7BF-49A6-9CB5-20F565E7E925}"/>
              </a:ext>
            </a:extLst>
          </p:cNvPr>
          <p:cNvSpPr txBox="1">
            <a:spLocks/>
          </p:cNvSpPr>
          <p:nvPr/>
        </p:nvSpPr>
        <p:spPr>
          <a:xfrm>
            <a:off x="1902120" y="1786300"/>
            <a:ext cx="7991833" cy="4351176"/>
          </a:xfrm>
          <a:prstGeom prst="rect">
            <a:avLst/>
          </a:prstGeom>
        </p:spPr>
        <p:txBody>
          <a:bodyPr/>
          <a:lstStyle>
            <a:lvl1pPr marL="0" indent="0" algn="l" defTabSz="457200" rtl="0" eaLnBrk="1" latinLnBrk="0" hangingPunct="1">
              <a:spcBef>
                <a:spcPct val="20000"/>
              </a:spcBef>
              <a:spcAft>
                <a:spcPts val="800"/>
              </a:spcAft>
              <a:buFont typeface="Arial"/>
              <a:buNone/>
              <a:defRPr sz="2800" kern="1200">
                <a:solidFill>
                  <a:schemeClr val="tx1"/>
                </a:solidFill>
                <a:latin typeface="+mn-lt"/>
                <a:ea typeface="+mn-ea"/>
                <a:cs typeface="+mn-cs"/>
              </a:defRPr>
            </a:lvl1pPr>
            <a:lvl2pPr marL="742950" indent="-285750" algn="l" defTabSz="457200" rtl="0" eaLnBrk="1" latinLnBrk="0" hangingPunct="1">
              <a:spcBef>
                <a:spcPct val="20000"/>
              </a:spcBef>
              <a:spcAft>
                <a:spcPts val="800"/>
              </a:spcAft>
              <a:buFont typeface="Arial"/>
              <a:buChar char="–"/>
              <a:defRPr sz="2400" kern="1200">
                <a:solidFill>
                  <a:schemeClr val="tx1"/>
                </a:solidFill>
                <a:latin typeface="+mn-lt"/>
                <a:ea typeface="+mn-ea"/>
                <a:cs typeface="+mn-cs"/>
              </a:defRPr>
            </a:lvl2pPr>
            <a:lvl3pPr marL="11430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3pPr>
            <a:lvl4pPr marL="16002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lvl="0">
              <a:defRPr/>
            </a:pPr>
            <a:endParaRPr kumimoji="0" lang="en-US" sz="2000" b="0" i="0" u="none" strike="noStrike" kern="1200" cap="none" spc="0" normalizeH="0" baseline="0" noProof="0" dirty="0">
              <a:ln>
                <a:noFill/>
              </a:ln>
              <a:solidFill>
                <a:srgbClr val="4472C4"/>
              </a:solidFill>
              <a:effectLst/>
              <a:uLnTx/>
              <a:uFillTx/>
              <a:latin typeface="Calibri"/>
              <a:ea typeface="+mn-ea"/>
              <a:cs typeface="+mn-cs"/>
            </a:endParaRPr>
          </a:p>
        </p:txBody>
      </p:sp>
      <p:sp>
        <p:nvSpPr>
          <p:cNvPr id="9" name="Content Placeholder 2">
            <a:extLst>
              <a:ext uri="{FF2B5EF4-FFF2-40B4-BE49-F238E27FC236}">
                <a16:creationId xmlns:a16="http://schemas.microsoft.com/office/drawing/2014/main" id="{9EA39946-F7F1-41FD-A6BB-E288E4BB4949}"/>
              </a:ext>
            </a:extLst>
          </p:cNvPr>
          <p:cNvSpPr txBox="1">
            <a:spLocks/>
          </p:cNvSpPr>
          <p:nvPr/>
        </p:nvSpPr>
        <p:spPr bwMode="auto">
          <a:xfrm>
            <a:off x="1263989" y="1428065"/>
            <a:ext cx="8728423" cy="55137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ts val="600"/>
              </a:spcBef>
              <a:spcAft>
                <a:spcPts val="600"/>
              </a:spcAft>
              <a:buClr>
                <a:srgbClr val="C00000"/>
              </a:buClr>
              <a:buFont typeface="Wingdings" panose="05000000000000000000" pitchFamily="2" charset="2"/>
              <a:buChar char="§"/>
              <a:defRPr sz="3000" kern="1200">
                <a:solidFill>
                  <a:schemeClr val="tx1"/>
                </a:solidFill>
                <a:latin typeface="Times New Roman" panose="02020603050405020304" pitchFamily="18" charset="0"/>
                <a:ea typeface="+mn-ea"/>
                <a:cs typeface="Times New Roman" panose="02020603050405020304" pitchFamily="18" charset="0"/>
              </a:defRPr>
            </a:lvl1pPr>
            <a:lvl2pPr marL="742950" indent="-285750" algn="l" rtl="0" eaLnBrk="0" fontAlgn="base" hangingPunct="0">
              <a:spcBef>
                <a:spcPts val="600"/>
              </a:spcBef>
              <a:spcAft>
                <a:spcPts val="600"/>
              </a:spcAft>
              <a:buClr>
                <a:srgbClr val="C00000"/>
              </a:buClr>
              <a:buFont typeface="Wingdings" panose="05000000000000000000" pitchFamily="2" charset="2"/>
              <a:buChar char="§"/>
              <a:defRPr sz="2800" kern="1200">
                <a:solidFill>
                  <a:schemeClr val="tx1"/>
                </a:solidFill>
                <a:latin typeface="Times New Roman" panose="02020603050405020304" pitchFamily="18" charset="0"/>
                <a:ea typeface="+mn-ea"/>
                <a:cs typeface="Times New Roman" panose="02020603050405020304" pitchFamily="18" charset="0"/>
              </a:defRPr>
            </a:lvl2pPr>
            <a:lvl3pPr marL="1143000" indent="-228600" algn="l" rtl="0" eaLnBrk="0" fontAlgn="base" hangingPunct="0">
              <a:spcBef>
                <a:spcPts val="600"/>
              </a:spcBef>
              <a:spcAft>
                <a:spcPts val="600"/>
              </a:spcAft>
              <a:buClr>
                <a:srgbClr val="C00000"/>
              </a:buClr>
              <a:buFont typeface="Wingdings" panose="05000000000000000000" pitchFamily="2" charset="2"/>
              <a:buChar char="§"/>
              <a:defRPr sz="2400" kern="1200">
                <a:solidFill>
                  <a:schemeClr val="tx1"/>
                </a:solidFill>
                <a:latin typeface="Times New Roman" panose="02020603050405020304" pitchFamily="18" charset="0"/>
                <a:ea typeface="+mn-ea"/>
                <a:cs typeface="Times New Roman" panose="02020603050405020304" pitchFamily="18" charset="0"/>
              </a:defRPr>
            </a:lvl3pPr>
            <a:lvl4pPr marL="1600200" indent="-228600" algn="l" rtl="0" eaLnBrk="0" fontAlgn="base" hangingPunct="0">
              <a:spcBef>
                <a:spcPts val="600"/>
              </a:spcBef>
              <a:spcAft>
                <a:spcPts val="600"/>
              </a:spcAft>
              <a:buClr>
                <a:srgbClr val="C00000"/>
              </a:buClr>
              <a:buFont typeface="Wingdings" panose="05000000000000000000" pitchFamily="2" charset="2"/>
              <a:buChar char="§"/>
              <a:defRPr sz="2200" kern="1200">
                <a:solidFill>
                  <a:schemeClr val="tx1"/>
                </a:solidFill>
                <a:latin typeface="Times New Roman" panose="02020603050405020304" pitchFamily="18" charset="0"/>
                <a:ea typeface="+mn-ea"/>
                <a:cs typeface="Times New Roman" panose="02020603050405020304" pitchFamily="18" charset="0"/>
              </a:defRPr>
            </a:lvl4pPr>
            <a:lvl5pPr marL="2057400" indent="-228600" algn="l" rtl="0" eaLnBrk="0" fontAlgn="base" hangingPunct="0">
              <a:spcBef>
                <a:spcPts val="600"/>
              </a:spcBef>
              <a:spcAft>
                <a:spcPts val="600"/>
              </a:spcAft>
              <a:buClr>
                <a:srgbClr val="C00000"/>
              </a:buClr>
              <a:buFont typeface="Wingdings" panose="05000000000000000000" pitchFamily="2" charset="2"/>
              <a:buChar char="§"/>
              <a:defRPr sz="2000" kern="1200">
                <a:solidFill>
                  <a:schemeClr val="tx1"/>
                </a:solidFill>
                <a:latin typeface="Times New Roman" panose="02020603050405020304" pitchFamily="18" charset="0"/>
                <a:ea typeface="+mn-ea"/>
                <a:cs typeface="Times New Roman" panose="02020603050405020304" pitchFamily="18"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lvl="0" indent="0" defTabSz="457200" eaLnBrk="1" fontAlgn="auto" hangingPunct="1">
              <a:spcBef>
                <a:spcPct val="20000"/>
              </a:spcBef>
              <a:spcAft>
                <a:spcPts val="800"/>
              </a:spcAft>
              <a:buClrTx/>
              <a:buNone/>
            </a:pPr>
            <a:r>
              <a:rPr lang="en-US" sz="2400" b="1" dirty="0">
                <a:solidFill>
                  <a:srgbClr val="4472C4"/>
                </a:solidFill>
                <a:latin typeface="Calibri"/>
                <a:cs typeface="+mn-cs"/>
              </a:rPr>
              <a:t>IMC Using Social and Other Media—Web 2.0</a:t>
            </a:r>
          </a:p>
          <a:p>
            <a:pPr lvl="1" defTabSz="457200" eaLnBrk="1" fontAlgn="auto" hangingPunct="1">
              <a:spcBef>
                <a:spcPct val="20000"/>
              </a:spcBef>
              <a:spcAft>
                <a:spcPts val="800"/>
              </a:spcAft>
              <a:buClrTx/>
              <a:buFont typeface="Arial"/>
              <a:buChar char="–"/>
            </a:pPr>
            <a:r>
              <a:rPr lang="en-US" sz="2400" b="1" dirty="0">
                <a:solidFill>
                  <a:srgbClr val="4472C4"/>
                </a:solidFill>
                <a:latin typeface="Calibri"/>
                <a:cs typeface="+mn-cs"/>
              </a:rPr>
              <a:t>Snapchat</a:t>
            </a:r>
          </a:p>
          <a:p>
            <a:pPr lvl="2" defTabSz="457200" eaLnBrk="1" fontAlgn="auto" hangingPunct="1">
              <a:spcBef>
                <a:spcPct val="20000"/>
              </a:spcBef>
              <a:spcAft>
                <a:spcPts val="800"/>
              </a:spcAft>
              <a:buClrTx/>
              <a:buFont typeface="Arial"/>
              <a:buChar char="•"/>
            </a:pPr>
            <a:r>
              <a:rPr lang="en-US" sz="2000" dirty="0">
                <a:solidFill>
                  <a:srgbClr val="4472C4"/>
                </a:solidFill>
                <a:latin typeface="Calibri"/>
                <a:cs typeface="+mn-cs"/>
              </a:rPr>
              <a:t>Originally developed as an app that had disappearing pictures</a:t>
            </a:r>
          </a:p>
          <a:p>
            <a:pPr lvl="2" defTabSz="457200" eaLnBrk="1" fontAlgn="auto" hangingPunct="1">
              <a:spcBef>
                <a:spcPct val="20000"/>
              </a:spcBef>
              <a:spcAft>
                <a:spcPts val="800"/>
              </a:spcAft>
              <a:buClrTx/>
              <a:buFont typeface="Arial"/>
              <a:buChar char="•"/>
            </a:pPr>
            <a:r>
              <a:rPr lang="en-US" sz="2000" dirty="0">
                <a:solidFill>
                  <a:srgbClr val="4472C4"/>
                </a:solidFill>
                <a:latin typeface="Calibri"/>
                <a:cs typeface="+mn-cs"/>
              </a:rPr>
              <a:t>Now, a mix of private messaging and public content, including:</a:t>
            </a:r>
          </a:p>
          <a:p>
            <a:pPr lvl="3" defTabSz="457200" eaLnBrk="1" fontAlgn="auto" hangingPunct="1">
              <a:spcBef>
                <a:spcPct val="20000"/>
              </a:spcBef>
              <a:spcAft>
                <a:spcPts val="800"/>
              </a:spcAft>
              <a:buClrTx/>
              <a:buFont typeface="Arial"/>
              <a:buChar char="–"/>
            </a:pPr>
            <a:r>
              <a:rPr lang="en-US" sz="2000" dirty="0">
                <a:solidFill>
                  <a:srgbClr val="4472C4"/>
                </a:solidFill>
                <a:latin typeface="Calibri"/>
                <a:cs typeface="+mn-cs"/>
              </a:rPr>
              <a:t>Brand networks</a:t>
            </a:r>
          </a:p>
          <a:p>
            <a:pPr lvl="3" defTabSz="457200" eaLnBrk="1" fontAlgn="auto" hangingPunct="1">
              <a:spcBef>
                <a:spcPct val="20000"/>
              </a:spcBef>
              <a:spcAft>
                <a:spcPts val="800"/>
              </a:spcAft>
              <a:buClrTx/>
              <a:buFont typeface="Arial"/>
              <a:buChar char="–"/>
            </a:pPr>
            <a:r>
              <a:rPr lang="en-US" sz="2000" dirty="0">
                <a:solidFill>
                  <a:srgbClr val="4472C4"/>
                </a:solidFill>
                <a:latin typeface="Calibri"/>
                <a:cs typeface="+mn-cs"/>
              </a:rPr>
              <a:t>Publications</a:t>
            </a:r>
          </a:p>
          <a:p>
            <a:pPr lvl="3" defTabSz="457200" eaLnBrk="1" fontAlgn="auto" hangingPunct="1">
              <a:spcBef>
                <a:spcPct val="20000"/>
              </a:spcBef>
              <a:spcAft>
                <a:spcPts val="800"/>
              </a:spcAft>
              <a:buClrTx/>
              <a:buFont typeface="Arial"/>
              <a:buChar char="–"/>
            </a:pPr>
            <a:r>
              <a:rPr lang="en-US" sz="2000" dirty="0">
                <a:solidFill>
                  <a:srgbClr val="4472C4"/>
                </a:solidFill>
                <a:latin typeface="Calibri"/>
                <a:cs typeface="+mn-cs"/>
              </a:rPr>
              <a:t>Live events </a:t>
            </a:r>
          </a:p>
          <a:p>
            <a:pPr lvl="2" defTabSz="457200" eaLnBrk="1" fontAlgn="auto" hangingPunct="1">
              <a:spcBef>
                <a:spcPct val="20000"/>
              </a:spcBef>
              <a:spcAft>
                <a:spcPts val="800"/>
              </a:spcAft>
              <a:buClrTx/>
              <a:buFont typeface="Arial"/>
              <a:buChar char="•"/>
            </a:pPr>
            <a:r>
              <a:rPr lang="en-US" sz="2000" dirty="0">
                <a:solidFill>
                  <a:srgbClr val="4472C4"/>
                </a:solidFill>
                <a:latin typeface="Calibri"/>
                <a:cs typeface="+mn-cs"/>
              </a:rPr>
              <a:t>Fast growth of the app among millennials has made Snapchat attractive to advertisers</a:t>
            </a:r>
          </a:p>
        </p:txBody>
      </p:sp>
    </p:spTree>
    <p:extLst>
      <p:ext uri="{BB962C8B-B14F-4D97-AF65-F5344CB8AC3E}">
        <p14:creationId xmlns:p14="http://schemas.microsoft.com/office/powerpoint/2010/main" val="130402519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5822044-325A-4EDB-9AC9-821A3BA0EDA4}"/>
              </a:ext>
            </a:extLst>
          </p:cNvPr>
          <p:cNvSpPr/>
          <p:nvPr/>
        </p:nvSpPr>
        <p:spPr>
          <a:xfrm>
            <a:off x="2566598" y="249290"/>
            <a:ext cx="9773060" cy="584775"/>
          </a:xfrm>
          <a:prstGeom prst="rect">
            <a:avLst/>
          </a:prstGeom>
        </p:spPr>
        <p:txBody>
          <a:bodyPr wrap="none">
            <a:spAutoFit/>
          </a:bodyPr>
          <a:lstStyle/>
          <a:p>
            <a:r>
              <a:rPr lang="en-US" sz="3200" b="1" dirty="0">
                <a:solidFill>
                  <a:srgbClr val="00B0F0"/>
                </a:solidFill>
              </a:rPr>
              <a:t>The Internet and Integrated Marketing Communications </a:t>
            </a:r>
          </a:p>
        </p:txBody>
      </p:sp>
      <p:sp>
        <p:nvSpPr>
          <p:cNvPr id="8" name="Content Placeholder 1">
            <a:extLst>
              <a:ext uri="{FF2B5EF4-FFF2-40B4-BE49-F238E27FC236}">
                <a16:creationId xmlns:a16="http://schemas.microsoft.com/office/drawing/2014/main" id="{9F73223E-C7BF-49A6-9CB5-20F565E7E925}"/>
              </a:ext>
            </a:extLst>
          </p:cNvPr>
          <p:cNvSpPr txBox="1">
            <a:spLocks/>
          </p:cNvSpPr>
          <p:nvPr/>
        </p:nvSpPr>
        <p:spPr>
          <a:xfrm>
            <a:off x="1902120" y="1786300"/>
            <a:ext cx="7991833" cy="4351176"/>
          </a:xfrm>
          <a:prstGeom prst="rect">
            <a:avLst/>
          </a:prstGeom>
        </p:spPr>
        <p:txBody>
          <a:bodyPr/>
          <a:lstStyle>
            <a:lvl1pPr marL="0" indent="0" algn="l" defTabSz="457200" rtl="0" eaLnBrk="1" latinLnBrk="0" hangingPunct="1">
              <a:spcBef>
                <a:spcPct val="20000"/>
              </a:spcBef>
              <a:spcAft>
                <a:spcPts val="800"/>
              </a:spcAft>
              <a:buFont typeface="Arial"/>
              <a:buNone/>
              <a:defRPr sz="2800" kern="1200">
                <a:solidFill>
                  <a:schemeClr val="tx1"/>
                </a:solidFill>
                <a:latin typeface="+mn-lt"/>
                <a:ea typeface="+mn-ea"/>
                <a:cs typeface="+mn-cs"/>
              </a:defRPr>
            </a:lvl1pPr>
            <a:lvl2pPr marL="742950" indent="-285750" algn="l" defTabSz="457200" rtl="0" eaLnBrk="1" latinLnBrk="0" hangingPunct="1">
              <a:spcBef>
                <a:spcPct val="20000"/>
              </a:spcBef>
              <a:spcAft>
                <a:spcPts val="800"/>
              </a:spcAft>
              <a:buFont typeface="Arial"/>
              <a:buChar char="–"/>
              <a:defRPr sz="2400" kern="1200">
                <a:solidFill>
                  <a:schemeClr val="tx1"/>
                </a:solidFill>
                <a:latin typeface="+mn-lt"/>
                <a:ea typeface="+mn-ea"/>
                <a:cs typeface="+mn-cs"/>
              </a:defRPr>
            </a:lvl2pPr>
            <a:lvl3pPr marL="11430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3pPr>
            <a:lvl4pPr marL="16002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lvl="0">
              <a:defRPr/>
            </a:pPr>
            <a:endParaRPr kumimoji="0" lang="en-US" sz="2000" b="0" i="0" u="none" strike="noStrike" kern="1200" cap="none" spc="0" normalizeH="0" baseline="0" noProof="0" dirty="0">
              <a:ln>
                <a:noFill/>
              </a:ln>
              <a:solidFill>
                <a:srgbClr val="4472C4"/>
              </a:solidFill>
              <a:effectLst/>
              <a:uLnTx/>
              <a:uFillTx/>
              <a:latin typeface="Calibri"/>
              <a:ea typeface="+mn-ea"/>
              <a:cs typeface="+mn-cs"/>
            </a:endParaRPr>
          </a:p>
        </p:txBody>
      </p:sp>
      <p:sp>
        <p:nvSpPr>
          <p:cNvPr id="9" name="Content Placeholder 2">
            <a:extLst>
              <a:ext uri="{FF2B5EF4-FFF2-40B4-BE49-F238E27FC236}">
                <a16:creationId xmlns:a16="http://schemas.microsoft.com/office/drawing/2014/main" id="{9EA39946-F7F1-41FD-A6BB-E288E4BB4949}"/>
              </a:ext>
            </a:extLst>
          </p:cNvPr>
          <p:cNvSpPr txBox="1">
            <a:spLocks/>
          </p:cNvSpPr>
          <p:nvPr/>
        </p:nvSpPr>
        <p:spPr bwMode="auto">
          <a:xfrm>
            <a:off x="1263989" y="1428065"/>
            <a:ext cx="8728423" cy="55137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ts val="600"/>
              </a:spcBef>
              <a:spcAft>
                <a:spcPts val="600"/>
              </a:spcAft>
              <a:buClr>
                <a:srgbClr val="C00000"/>
              </a:buClr>
              <a:buFont typeface="Wingdings" panose="05000000000000000000" pitchFamily="2" charset="2"/>
              <a:buChar char="§"/>
              <a:defRPr sz="3000" kern="1200">
                <a:solidFill>
                  <a:schemeClr val="tx1"/>
                </a:solidFill>
                <a:latin typeface="Times New Roman" panose="02020603050405020304" pitchFamily="18" charset="0"/>
                <a:ea typeface="+mn-ea"/>
                <a:cs typeface="Times New Roman" panose="02020603050405020304" pitchFamily="18" charset="0"/>
              </a:defRPr>
            </a:lvl1pPr>
            <a:lvl2pPr marL="742950" indent="-285750" algn="l" rtl="0" eaLnBrk="0" fontAlgn="base" hangingPunct="0">
              <a:spcBef>
                <a:spcPts val="600"/>
              </a:spcBef>
              <a:spcAft>
                <a:spcPts val="600"/>
              </a:spcAft>
              <a:buClr>
                <a:srgbClr val="C00000"/>
              </a:buClr>
              <a:buFont typeface="Wingdings" panose="05000000000000000000" pitchFamily="2" charset="2"/>
              <a:buChar char="§"/>
              <a:defRPr sz="2800" kern="1200">
                <a:solidFill>
                  <a:schemeClr val="tx1"/>
                </a:solidFill>
                <a:latin typeface="Times New Roman" panose="02020603050405020304" pitchFamily="18" charset="0"/>
                <a:ea typeface="+mn-ea"/>
                <a:cs typeface="Times New Roman" panose="02020603050405020304" pitchFamily="18" charset="0"/>
              </a:defRPr>
            </a:lvl2pPr>
            <a:lvl3pPr marL="1143000" indent="-228600" algn="l" rtl="0" eaLnBrk="0" fontAlgn="base" hangingPunct="0">
              <a:spcBef>
                <a:spcPts val="600"/>
              </a:spcBef>
              <a:spcAft>
                <a:spcPts val="600"/>
              </a:spcAft>
              <a:buClr>
                <a:srgbClr val="C00000"/>
              </a:buClr>
              <a:buFont typeface="Wingdings" panose="05000000000000000000" pitchFamily="2" charset="2"/>
              <a:buChar char="§"/>
              <a:defRPr sz="2400" kern="1200">
                <a:solidFill>
                  <a:schemeClr val="tx1"/>
                </a:solidFill>
                <a:latin typeface="Times New Roman" panose="02020603050405020304" pitchFamily="18" charset="0"/>
                <a:ea typeface="+mn-ea"/>
                <a:cs typeface="Times New Roman" panose="02020603050405020304" pitchFamily="18" charset="0"/>
              </a:defRPr>
            </a:lvl3pPr>
            <a:lvl4pPr marL="1600200" indent="-228600" algn="l" rtl="0" eaLnBrk="0" fontAlgn="base" hangingPunct="0">
              <a:spcBef>
                <a:spcPts val="600"/>
              </a:spcBef>
              <a:spcAft>
                <a:spcPts val="600"/>
              </a:spcAft>
              <a:buClr>
                <a:srgbClr val="C00000"/>
              </a:buClr>
              <a:buFont typeface="Wingdings" panose="05000000000000000000" pitchFamily="2" charset="2"/>
              <a:buChar char="§"/>
              <a:defRPr sz="2200" kern="1200">
                <a:solidFill>
                  <a:schemeClr val="tx1"/>
                </a:solidFill>
                <a:latin typeface="Times New Roman" panose="02020603050405020304" pitchFamily="18" charset="0"/>
                <a:ea typeface="+mn-ea"/>
                <a:cs typeface="Times New Roman" panose="02020603050405020304" pitchFamily="18" charset="0"/>
              </a:defRPr>
            </a:lvl4pPr>
            <a:lvl5pPr marL="2057400" indent="-228600" algn="l" rtl="0" eaLnBrk="0" fontAlgn="base" hangingPunct="0">
              <a:spcBef>
                <a:spcPts val="600"/>
              </a:spcBef>
              <a:spcAft>
                <a:spcPts val="600"/>
              </a:spcAft>
              <a:buClr>
                <a:srgbClr val="C00000"/>
              </a:buClr>
              <a:buFont typeface="Wingdings" panose="05000000000000000000" pitchFamily="2" charset="2"/>
              <a:buChar char="§"/>
              <a:defRPr sz="2000" kern="1200">
                <a:solidFill>
                  <a:schemeClr val="tx1"/>
                </a:solidFill>
                <a:latin typeface="Times New Roman" panose="02020603050405020304" pitchFamily="18" charset="0"/>
                <a:ea typeface="+mn-ea"/>
                <a:cs typeface="Times New Roman" panose="02020603050405020304" pitchFamily="18"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lvl="0" indent="0" defTabSz="457200" eaLnBrk="1" fontAlgn="auto" hangingPunct="1">
              <a:spcBef>
                <a:spcPct val="20000"/>
              </a:spcBef>
              <a:spcAft>
                <a:spcPts val="800"/>
              </a:spcAft>
              <a:buClrTx/>
              <a:buNone/>
            </a:pPr>
            <a:r>
              <a:rPr lang="en-US" sz="2400" b="1" dirty="0">
                <a:solidFill>
                  <a:srgbClr val="4472C4"/>
                </a:solidFill>
                <a:latin typeface="Calibri"/>
                <a:cs typeface="+mn-cs"/>
              </a:rPr>
              <a:t>IMC Using Social and Other Media—Web 2.0</a:t>
            </a:r>
          </a:p>
          <a:p>
            <a:pPr lvl="1" defTabSz="457200" eaLnBrk="1" fontAlgn="auto" hangingPunct="1">
              <a:spcBef>
                <a:spcPct val="20000"/>
              </a:spcBef>
              <a:spcAft>
                <a:spcPts val="800"/>
              </a:spcAft>
              <a:buClrTx/>
              <a:buFont typeface="Arial"/>
              <a:buChar char="–"/>
            </a:pPr>
            <a:r>
              <a:rPr lang="en-US" sz="2400" b="1" dirty="0">
                <a:solidFill>
                  <a:srgbClr val="4472C4"/>
                </a:solidFill>
                <a:latin typeface="Calibri"/>
                <a:cs typeface="+mn-cs"/>
              </a:rPr>
              <a:t>Pinterest</a:t>
            </a:r>
          </a:p>
          <a:p>
            <a:pPr lvl="2" defTabSz="457200" eaLnBrk="1" fontAlgn="auto" hangingPunct="1">
              <a:spcBef>
                <a:spcPct val="20000"/>
              </a:spcBef>
              <a:spcAft>
                <a:spcPts val="800"/>
              </a:spcAft>
              <a:buClrTx/>
              <a:buFont typeface="Arial"/>
              <a:buChar char="•"/>
            </a:pPr>
            <a:r>
              <a:rPr lang="en-US" sz="2000" dirty="0">
                <a:solidFill>
                  <a:srgbClr val="4472C4"/>
                </a:solidFill>
                <a:latin typeface="Calibri"/>
                <a:cs typeface="+mn-cs"/>
              </a:rPr>
              <a:t>Pinboard-style photo-sharing site</a:t>
            </a:r>
          </a:p>
          <a:p>
            <a:pPr lvl="2" defTabSz="457200" eaLnBrk="1" fontAlgn="auto" hangingPunct="1">
              <a:spcBef>
                <a:spcPct val="20000"/>
              </a:spcBef>
              <a:spcAft>
                <a:spcPts val="800"/>
              </a:spcAft>
              <a:buClrTx/>
              <a:buFont typeface="Arial"/>
              <a:buChar char="•"/>
            </a:pPr>
            <a:r>
              <a:rPr lang="en-US" sz="2000" dirty="0">
                <a:solidFill>
                  <a:srgbClr val="4472C4"/>
                </a:solidFill>
                <a:latin typeface="Calibri"/>
                <a:cs typeface="+mn-cs"/>
              </a:rPr>
              <a:t>Allows users to create and manage theme-based image collections</a:t>
            </a:r>
          </a:p>
          <a:p>
            <a:pPr lvl="2" defTabSz="457200" eaLnBrk="1" fontAlgn="auto" hangingPunct="1">
              <a:spcBef>
                <a:spcPct val="20000"/>
              </a:spcBef>
              <a:spcAft>
                <a:spcPts val="800"/>
              </a:spcAft>
              <a:buClrTx/>
              <a:buFont typeface="Arial"/>
              <a:buChar char="•"/>
            </a:pPr>
            <a:r>
              <a:rPr lang="en-US" sz="2000" dirty="0">
                <a:solidFill>
                  <a:srgbClr val="4472C4"/>
                </a:solidFill>
                <a:latin typeface="Calibri"/>
                <a:cs typeface="+mn-cs"/>
              </a:rPr>
              <a:t>Most attractive to females (71% of users)</a:t>
            </a:r>
          </a:p>
          <a:p>
            <a:pPr lvl="1" defTabSz="457200" eaLnBrk="1" fontAlgn="auto" hangingPunct="1">
              <a:spcBef>
                <a:spcPct val="20000"/>
              </a:spcBef>
              <a:spcAft>
                <a:spcPts val="800"/>
              </a:spcAft>
              <a:buClrTx/>
              <a:buFont typeface="Arial"/>
              <a:buChar char="–"/>
            </a:pPr>
            <a:r>
              <a:rPr lang="en-US" sz="2400" b="1" dirty="0">
                <a:solidFill>
                  <a:srgbClr val="4472C4"/>
                </a:solidFill>
                <a:latin typeface="Calibri"/>
                <a:cs typeface="+mn-cs"/>
              </a:rPr>
              <a:t>LinkedIn</a:t>
            </a:r>
          </a:p>
          <a:p>
            <a:pPr lvl="2" defTabSz="457200" eaLnBrk="1" fontAlgn="auto" hangingPunct="1">
              <a:spcBef>
                <a:spcPct val="20000"/>
              </a:spcBef>
              <a:spcAft>
                <a:spcPts val="800"/>
              </a:spcAft>
              <a:buClrTx/>
              <a:buFont typeface="Arial"/>
              <a:buChar char="•"/>
            </a:pPr>
            <a:r>
              <a:rPr lang="en-US" sz="2000" dirty="0">
                <a:solidFill>
                  <a:srgbClr val="4472C4"/>
                </a:solidFill>
                <a:latin typeface="Calibri"/>
                <a:cs typeface="+mn-cs"/>
              </a:rPr>
              <a:t>Social network for business professionals</a:t>
            </a:r>
          </a:p>
          <a:p>
            <a:pPr lvl="2" defTabSz="457200" eaLnBrk="1" fontAlgn="auto" hangingPunct="1">
              <a:spcBef>
                <a:spcPct val="20000"/>
              </a:spcBef>
              <a:spcAft>
                <a:spcPts val="800"/>
              </a:spcAft>
              <a:buClrTx/>
              <a:buFont typeface="Arial"/>
              <a:buChar char="•"/>
            </a:pPr>
            <a:r>
              <a:rPr lang="en-US" sz="2000" dirty="0">
                <a:solidFill>
                  <a:srgbClr val="4472C4"/>
                </a:solidFill>
                <a:latin typeface="Calibri"/>
                <a:cs typeface="+mn-cs"/>
              </a:rPr>
              <a:t>Over 400 million members (128 million in US)</a:t>
            </a:r>
          </a:p>
          <a:p>
            <a:pPr lvl="2" defTabSz="457200" eaLnBrk="1" fontAlgn="auto" hangingPunct="1">
              <a:spcBef>
                <a:spcPct val="20000"/>
              </a:spcBef>
              <a:spcAft>
                <a:spcPts val="800"/>
              </a:spcAft>
              <a:buClrTx/>
              <a:buFont typeface="Arial"/>
              <a:buChar char="•"/>
            </a:pPr>
            <a:r>
              <a:rPr lang="en-US" sz="2000" dirty="0">
                <a:solidFill>
                  <a:srgbClr val="4472C4"/>
                </a:solidFill>
                <a:latin typeface="Calibri"/>
                <a:cs typeface="+mn-cs"/>
              </a:rPr>
              <a:t>Marketers target a professional audience</a:t>
            </a:r>
          </a:p>
        </p:txBody>
      </p:sp>
    </p:spTree>
    <p:extLst>
      <p:ext uri="{BB962C8B-B14F-4D97-AF65-F5344CB8AC3E}">
        <p14:creationId xmlns:p14="http://schemas.microsoft.com/office/powerpoint/2010/main" val="5861948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5822044-325A-4EDB-9AC9-821A3BA0EDA4}"/>
              </a:ext>
            </a:extLst>
          </p:cNvPr>
          <p:cNvSpPr/>
          <p:nvPr/>
        </p:nvSpPr>
        <p:spPr>
          <a:xfrm>
            <a:off x="2566598" y="249290"/>
            <a:ext cx="9773060" cy="584775"/>
          </a:xfrm>
          <a:prstGeom prst="rect">
            <a:avLst/>
          </a:prstGeom>
        </p:spPr>
        <p:txBody>
          <a:bodyPr wrap="none">
            <a:spAutoFit/>
          </a:bodyPr>
          <a:lstStyle/>
          <a:p>
            <a:r>
              <a:rPr lang="en-US" sz="3200" b="1" dirty="0">
                <a:solidFill>
                  <a:srgbClr val="00B0F0"/>
                </a:solidFill>
              </a:rPr>
              <a:t>The Internet and Integrated Marketing Communications </a:t>
            </a:r>
          </a:p>
        </p:txBody>
      </p:sp>
      <p:sp>
        <p:nvSpPr>
          <p:cNvPr id="8" name="Content Placeholder 1">
            <a:extLst>
              <a:ext uri="{FF2B5EF4-FFF2-40B4-BE49-F238E27FC236}">
                <a16:creationId xmlns:a16="http://schemas.microsoft.com/office/drawing/2014/main" id="{9F73223E-C7BF-49A6-9CB5-20F565E7E925}"/>
              </a:ext>
            </a:extLst>
          </p:cNvPr>
          <p:cNvSpPr txBox="1">
            <a:spLocks/>
          </p:cNvSpPr>
          <p:nvPr/>
        </p:nvSpPr>
        <p:spPr>
          <a:xfrm>
            <a:off x="1902120" y="1786300"/>
            <a:ext cx="7991833" cy="4351176"/>
          </a:xfrm>
          <a:prstGeom prst="rect">
            <a:avLst/>
          </a:prstGeom>
        </p:spPr>
        <p:txBody>
          <a:bodyPr/>
          <a:lstStyle>
            <a:lvl1pPr marL="0" indent="0" algn="l" defTabSz="457200" rtl="0" eaLnBrk="1" latinLnBrk="0" hangingPunct="1">
              <a:spcBef>
                <a:spcPct val="20000"/>
              </a:spcBef>
              <a:spcAft>
                <a:spcPts val="800"/>
              </a:spcAft>
              <a:buFont typeface="Arial"/>
              <a:buNone/>
              <a:defRPr sz="2800" kern="1200">
                <a:solidFill>
                  <a:schemeClr val="tx1"/>
                </a:solidFill>
                <a:latin typeface="+mn-lt"/>
                <a:ea typeface="+mn-ea"/>
                <a:cs typeface="+mn-cs"/>
              </a:defRPr>
            </a:lvl1pPr>
            <a:lvl2pPr marL="742950" indent="-285750" algn="l" defTabSz="457200" rtl="0" eaLnBrk="1" latinLnBrk="0" hangingPunct="1">
              <a:spcBef>
                <a:spcPct val="20000"/>
              </a:spcBef>
              <a:spcAft>
                <a:spcPts val="800"/>
              </a:spcAft>
              <a:buFont typeface="Arial"/>
              <a:buChar char="–"/>
              <a:defRPr sz="2400" kern="1200">
                <a:solidFill>
                  <a:schemeClr val="tx1"/>
                </a:solidFill>
                <a:latin typeface="+mn-lt"/>
                <a:ea typeface="+mn-ea"/>
                <a:cs typeface="+mn-cs"/>
              </a:defRPr>
            </a:lvl2pPr>
            <a:lvl3pPr marL="11430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3pPr>
            <a:lvl4pPr marL="16002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lvl="0">
              <a:defRPr/>
            </a:pPr>
            <a:endParaRPr kumimoji="0" lang="en-US" sz="2000" b="0" i="0" u="none" strike="noStrike" kern="1200" cap="none" spc="0" normalizeH="0" baseline="0" noProof="0" dirty="0">
              <a:ln>
                <a:noFill/>
              </a:ln>
              <a:solidFill>
                <a:srgbClr val="4472C4"/>
              </a:solidFill>
              <a:effectLst/>
              <a:uLnTx/>
              <a:uFillTx/>
              <a:latin typeface="Calibri"/>
              <a:ea typeface="+mn-ea"/>
              <a:cs typeface="+mn-cs"/>
            </a:endParaRPr>
          </a:p>
        </p:txBody>
      </p:sp>
      <p:sp>
        <p:nvSpPr>
          <p:cNvPr id="9" name="Content Placeholder 2">
            <a:extLst>
              <a:ext uri="{FF2B5EF4-FFF2-40B4-BE49-F238E27FC236}">
                <a16:creationId xmlns:a16="http://schemas.microsoft.com/office/drawing/2014/main" id="{9EA39946-F7F1-41FD-A6BB-E288E4BB4949}"/>
              </a:ext>
            </a:extLst>
          </p:cNvPr>
          <p:cNvSpPr txBox="1">
            <a:spLocks/>
          </p:cNvSpPr>
          <p:nvPr/>
        </p:nvSpPr>
        <p:spPr bwMode="auto">
          <a:xfrm>
            <a:off x="1367684" y="1344243"/>
            <a:ext cx="9124349" cy="55137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ts val="600"/>
              </a:spcBef>
              <a:spcAft>
                <a:spcPts val="600"/>
              </a:spcAft>
              <a:buClr>
                <a:srgbClr val="C00000"/>
              </a:buClr>
              <a:buFont typeface="Wingdings" panose="05000000000000000000" pitchFamily="2" charset="2"/>
              <a:buChar char="§"/>
              <a:defRPr sz="3000" kern="1200">
                <a:solidFill>
                  <a:schemeClr val="tx1"/>
                </a:solidFill>
                <a:latin typeface="Times New Roman" panose="02020603050405020304" pitchFamily="18" charset="0"/>
                <a:ea typeface="+mn-ea"/>
                <a:cs typeface="Times New Roman" panose="02020603050405020304" pitchFamily="18" charset="0"/>
              </a:defRPr>
            </a:lvl1pPr>
            <a:lvl2pPr marL="742950" indent="-285750" algn="l" rtl="0" eaLnBrk="0" fontAlgn="base" hangingPunct="0">
              <a:spcBef>
                <a:spcPts val="600"/>
              </a:spcBef>
              <a:spcAft>
                <a:spcPts val="600"/>
              </a:spcAft>
              <a:buClr>
                <a:srgbClr val="C00000"/>
              </a:buClr>
              <a:buFont typeface="Wingdings" panose="05000000000000000000" pitchFamily="2" charset="2"/>
              <a:buChar char="§"/>
              <a:defRPr sz="2800" kern="1200">
                <a:solidFill>
                  <a:schemeClr val="tx1"/>
                </a:solidFill>
                <a:latin typeface="Times New Roman" panose="02020603050405020304" pitchFamily="18" charset="0"/>
                <a:ea typeface="+mn-ea"/>
                <a:cs typeface="Times New Roman" panose="02020603050405020304" pitchFamily="18" charset="0"/>
              </a:defRPr>
            </a:lvl2pPr>
            <a:lvl3pPr marL="1143000" indent="-228600" algn="l" rtl="0" eaLnBrk="0" fontAlgn="base" hangingPunct="0">
              <a:spcBef>
                <a:spcPts val="600"/>
              </a:spcBef>
              <a:spcAft>
                <a:spcPts val="600"/>
              </a:spcAft>
              <a:buClr>
                <a:srgbClr val="C00000"/>
              </a:buClr>
              <a:buFont typeface="Wingdings" panose="05000000000000000000" pitchFamily="2" charset="2"/>
              <a:buChar char="§"/>
              <a:defRPr sz="2400" kern="1200">
                <a:solidFill>
                  <a:schemeClr val="tx1"/>
                </a:solidFill>
                <a:latin typeface="Times New Roman" panose="02020603050405020304" pitchFamily="18" charset="0"/>
                <a:ea typeface="+mn-ea"/>
                <a:cs typeface="Times New Roman" panose="02020603050405020304" pitchFamily="18" charset="0"/>
              </a:defRPr>
            </a:lvl3pPr>
            <a:lvl4pPr marL="1600200" indent="-228600" algn="l" rtl="0" eaLnBrk="0" fontAlgn="base" hangingPunct="0">
              <a:spcBef>
                <a:spcPts val="600"/>
              </a:spcBef>
              <a:spcAft>
                <a:spcPts val="600"/>
              </a:spcAft>
              <a:buClr>
                <a:srgbClr val="C00000"/>
              </a:buClr>
              <a:buFont typeface="Wingdings" panose="05000000000000000000" pitchFamily="2" charset="2"/>
              <a:buChar char="§"/>
              <a:defRPr sz="2200" kern="1200">
                <a:solidFill>
                  <a:schemeClr val="tx1"/>
                </a:solidFill>
                <a:latin typeface="Times New Roman" panose="02020603050405020304" pitchFamily="18" charset="0"/>
                <a:ea typeface="+mn-ea"/>
                <a:cs typeface="Times New Roman" panose="02020603050405020304" pitchFamily="18" charset="0"/>
              </a:defRPr>
            </a:lvl4pPr>
            <a:lvl5pPr marL="2057400" indent="-228600" algn="l" rtl="0" eaLnBrk="0" fontAlgn="base" hangingPunct="0">
              <a:spcBef>
                <a:spcPts val="600"/>
              </a:spcBef>
              <a:spcAft>
                <a:spcPts val="600"/>
              </a:spcAft>
              <a:buClr>
                <a:srgbClr val="C00000"/>
              </a:buClr>
              <a:buFont typeface="Wingdings" panose="05000000000000000000" pitchFamily="2" charset="2"/>
              <a:buChar char="§"/>
              <a:defRPr sz="2000" kern="1200">
                <a:solidFill>
                  <a:schemeClr val="tx1"/>
                </a:solidFill>
                <a:latin typeface="Times New Roman" panose="02020603050405020304" pitchFamily="18" charset="0"/>
                <a:ea typeface="+mn-ea"/>
                <a:cs typeface="Times New Roman" panose="02020603050405020304" pitchFamily="18"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lvl="0" indent="0" defTabSz="457200" eaLnBrk="1" fontAlgn="auto" hangingPunct="1">
              <a:spcBef>
                <a:spcPct val="20000"/>
              </a:spcBef>
              <a:spcAft>
                <a:spcPts val="800"/>
              </a:spcAft>
              <a:buClrTx/>
              <a:buNone/>
            </a:pPr>
            <a:r>
              <a:rPr lang="en-US" sz="2400" b="1" dirty="0">
                <a:solidFill>
                  <a:srgbClr val="4472C4"/>
                </a:solidFill>
                <a:latin typeface="Calibri"/>
                <a:cs typeface="+mn-cs"/>
              </a:rPr>
              <a:t>IMC Using Social and Other Media—Web 2.0</a:t>
            </a:r>
          </a:p>
          <a:p>
            <a:pPr lvl="1" defTabSz="457200" eaLnBrk="1" fontAlgn="auto" hangingPunct="1">
              <a:spcBef>
                <a:spcPct val="20000"/>
              </a:spcBef>
              <a:spcAft>
                <a:spcPts val="800"/>
              </a:spcAft>
              <a:buClrTx/>
              <a:buFont typeface="Arial"/>
              <a:buChar char="–"/>
            </a:pPr>
            <a:r>
              <a:rPr lang="en-US" sz="2400" b="1" dirty="0">
                <a:solidFill>
                  <a:srgbClr val="4472C4"/>
                </a:solidFill>
                <a:latin typeface="Calibri"/>
                <a:cs typeface="+mn-cs"/>
              </a:rPr>
              <a:t>YouTube</a:t>
            </a:r>
          </a:p>
          <a:p>
            <a:pPr lvl="2" defTabSz="457200" eaLnBrk="1" fontAlgn="auto" hangingPunct="1">
              <a:spcBef>
                <a:spcPct val="20000"/>
              </a:spcBef>
              <a:spcAft>
                <a:spcPts val="800"/>
              </a:spcAft>
              <a:buClrTx/>
              <a:buFont typeface="Arial"/>
              <a:buChar char="•"/>
            </a:pPr>
            <a:r>
              <a:rPr lang="en-US" sz="2000" dirty="0">
                <a:solidFill>
                  <a:srgbClr val="4472C4"/>
                </a:solidFill>
                <a:latin typeface="Calibri"/>
                <a:cs typeface="+mn-cs"/>
              </a:rPr>
              <a:t>Hosts content for information and entertainment</a:t>
            </a:r>
          </a:p>
          <a:p>
            <a:pPr lvl="2" defTabSz="457200" eaLnBrk="1" fontAlgn="auto" hangingPunct="1">
              <a:spcBef>
                <a:spcPct val="20000"/>
              </a:spcBef>
              <a:spcAft>
                <a:spcPts val="800"/>
              </a:spcAft>
              <a:buClrTx/>
              <a:buFont typeface="Arial"/>
              <a:buChar char="•"/>
            </a:pPr>
            <a:r>
              <a:rPr lang="en-US" sz="2000" dirty="0">
                <a:solidFill>
                  <a:srgbClr val="4472C4"/>
                </a:solidFill>
                <a:latin typeface="Calibri"/>
                <a:cs typeface="+mn-cs"/>
              </a:rPr>
              <a:t>Users can upload and share their own videos and those placed by others</a:t>
            </a:r>
          </a:p>
          <a:p>
            <a:pPr lvl="2" defTabSz="457200" eaLnBrk="1" fontAlgn="auto" hangingPunct="1">
              <a:spcBef>
                <a:spcPct val="20000"/>
              </a:spcBef>
              <a:spcAft>
                <a:spcPts val="800"/>
              </a:spcAft>
              <a:buClrTx/>
              <a:buFont typeface="Arial"/>
              <a:buChar char="•"/>
            </a:pPr>
            <a:r>
              <a:rPr lang="en-CA" sz="2000" dirty="0">
                <a:solidFill>
                  <a:srgbClr val="4472C4"/>
                </a:solidFill>
                <a:latin typeface="Calibri"/>
                <a:cs typeface="+mn-cs"/>
              </a:rPr>
              <a:t>Used as an advertising medium or search platform by marketers</a:t>
            </a:r>
          </a:p>
          <a:p>
            <a:pPr lvl="1" defTabSz="457200" eaLnBrk="1" fontAlgn="auto" hangingPunct="1">
              <a:spcBef>
                <a:spcPct val="20000"/>
              </a:spcBef>
              <a:spcAft>
                <a:spcPts val="800"/>
              </a:spcAft>
              <a:buClrTx/>
              <a:buFont typeface="Arial"/>
              <a:buChar char="–"/>
            </a:pPr>
            <a:r>
              <a:rPr lang="en-US" sz="2400" b="1" dirty="0">
                <a:solidFill>
                  <a:srgbClr val="4472C4"/>
                </a:solidFill>
                <a:latin typeface="Calibri"/>
                <a:cs typeface="+mn-cs"/>
              </a:rPr>
              <a:t>Additional Social Media</a:t>
            </a:r>
          </a:p>
          <a:p>
            <a:pPr lvl="2" defTabSz="457200" eaLnBrk="1" fontAlgn="auto" hangingPunct="1">
              <a:spcBef>
                <a:spcPct val="20000"/>
              </a:spcBef>
              <a:spcAft>
                <a:spcPts val="800"/>
              </a:spcAft>
              <a:buClrTx/>
              <a:buFont typeface="Arial"/>
              <a:buChar char="•"/>
            </a:pPr>
            <a:r>
              <a:rPr lang="en-US" sz="2000" dirty="0">
                <a:solidFill>
                  <a:srgbClr val="4472C4"/>
                </a:solidFill>
                <a:latin typeface="Calibri"/>
                <a:cs typeface="+mn-cs"/>
              </a:rPr>
              <a:t>Periscope</a:t>
            </a:r>
          </a:p>
          <a:p>
            <a:pPr lvl="3" defTabSz="457200" eaLnBrk="1" fontAlgn="auto" hangingPunct="1">
              <a:spcBef>
                <a:spcPct val="20000"/>
              </a:spcBef>
              <a:spcAft>
                <a:spcPts val="800"/>
              </a:spcAft>
              <a:buClrTx/>
              <a:buFont typeface="Arial"/>
              <a:buChar char="–"/>
            </a:pPr>
            <a:r>
              <a:rPr lang="en-US" sz="2000" dirty="0">
                <a:solidFill>
                  <a:srgbClr val="4472C4"/>
                </a:solidFill>
                <a:latin typeface="Calibri"/>
                <a:cs typeface="+mn-cs"/>
              </a:rPr>
              <a:t>New but quickly growing live streaming app</a:t>
            </a:r>
          </a:p>
          <a:p>
            <a:pPr lvl="3" defTabSz="457200" eaLnBrk="1" fontAlgn="auto" hangingPunct="1">
              <a:spcBef>
                <a:spcPct val="20000"/>
              </a:spcBef>
              <a:spcAft>
                <a:spcPts val="800"/>
              </a:spcAft>
              <a:buClrTx/>
              <a:buFont typeface="Arial"/>
              <a:buChar char="–"/>
            </a:pPr>
            <a:r>
              <a:rPr lang="en-US" sz="2000" dirty="0">
                <a:solidFill>
                  <a:srgbClr val="4472C4"/>
                </a:solidFill>
                <a:latin typeface="Calibri"/>
                <a:cs typeface="+mn-cs"/>
              </a:rPr>
              <a:t>Gives users 24 hours to watch a live stream of an event</a:t>
            </a:r>
          </a:p>
          <a:p>
            <a:pPr lvl="3" defTabSz="457200" eaLnBrk="1" fontAlgn="auto" hangingPunct="1">
              <a:spcBef>
                <a:spcPct val="20000"/>
              </a:spcBef>
              <a:spcAft>
                <a:spcPts val="800"/>
              </a:spcAft>
              <a:buClrTx/>
              <a:buFont typeface="Arial"/>
              <a:buChar char="–"/>
            </a:pPr>
            <a:r>
              <a:rPr lang="en-US" sz="2000" dirty="0">
                <a:solidFill>
                  <a:srgbClr val="4472C4"/>
                </a:solidFill>
                <a:latin typeface="Calibri"/>
                <a:cs typeface="+mn-cs"/>
              </a:rPr>
              <a:t>Encourages engagement by having viewers use “likes”</a:t>
            </a:r>
          </a:p>
          <a:p>
            <a:pPr lvl="3" defTabSz="457200" eaLnBrk="1" fontAlgn="auto" hangingPunct="1">
              <a:spcBef>
                <a:spcPct val="20000"/>
              </a:spcBef>
              <a:spcAft>
                <a:spcPts val="800"/>
              </a:spcAft>
              <a:buClrTx/>
              <a:buFont typeface="Arial"/>
              <a:buChar char="–"/>
            </a:pPr>
            <a:r>
              <a:rPr lang="en-US" sz="2000" dirty="0">
                <a:solidFill>
                  <a:srgbClr val="4472C4"/>
                </a:solidFill>
                <a:latin typeface="Calibri"/>
                <a:cs typeface="+mn-cs"/>
              </a:rPr>
              <a:t>Brands using Periscope in a variety of ways</a:t>
            </a:r>
          </a:p>
        </p:txBody>
      </p:sp>
    </p:spTree>
    <p:extLst>
      <p:ext uri="{BB962C8B-B14F-4D97-AF65-F5344CB8AC3E}">
        <p14:creationId xmlns:p14="http://schemas.microsoft.com/office/powerpoint/2010/main" val="187131235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5822044-325A-4EDB-9AC9-821A3BA0EDA4}"/>
              </a:ext>
            </a:extLst>
          </p:cNvPr>
          <p:cNvSpPr/>
          <p:nvPr/>
        </p:nvSpPr>
        <p:spPr>
          <a:xfrm>
            <a:off x="2566598" y="249290"/>
            <a:ext cx="9773060" cy="584775"/>
          </a:xfrm>
          <a:prstGeom prst="rect">
            <a:avLst/>
          </a:prstGeom>
        </p:spPr>
        <p:txBody>
          <a:bodyPr wrap="none">
            <a:spAutoFit/>
          </a:bodyPr>
          <a:lstStyle/>
          <a:p>
            <a:r>
              <a:rPr lang="en-US" sz="3200" b="1" dirty="0">
                <a:solidFill>
                  <a:srgbClr val="00B0F0"/>
                </a:solidFill>
              </a:rPr>
              <a:t>The Internet and Integrated Marketing Communications </a:t>
            </a:r>
          </a:p>
        </p:txBody>
      </p:sp>
      <p:sp>
        <p:nvSpPr>
          <p:cNvPr id="8" name="Content Placeholder 1">
            <a:extLst>
              <a:ext uri="{FF2B5EF4-FFF2-40B4-BE49-F238E27FC236}">
                <a16:creationId xmlns:a16="http://schemas.microsoft.com/office/drawing/2014/main" id="{9F73223E-C7BF-49A6-9CB5-20F565E7E925}"/>
              </a:ext>
            </a:extLst>
          </p:cNvPr>
          <p:cNvSpPr txBox="1">
            <a:spLocks/>
          </p:cNvSpPr>
          <p:nvPr/>
        </p:nvSpPr>
        <p:spPr>
          <a:xfrm>
            <a:off x="1902120" y="1786300"/>
            <a:ext cx="7991833" cy="4351176"/>
          </a:xfrm>
          <a:prstGeom prst="rect">
            <a:avLst/>
          </a:prstGeom>
        </p:spPr>
        <p:txBody>
          <a:bodyPr/>
          <a:lstStyle>
            <a:lvl1pPr marL="0" indent="0" algn="l" defTabSz="457200" rtl="0" eaLnBrk="1" latinLnBrk="0" hangingPunct="1">
              <a:spcBef>
                <a:spcPct val="20000"/>
              </a:spcBef>
              <a:spcAft>
                <a:spcPts val="800"/>
              </a:spcAft>
              <a:buFont typeface="Arial"/>
              <a:buNone/>
              <a:defRPr sz="2800" kern="1200">
                <a:solidFill>
                  <a:schemeClr val="tx1"/>
                </a:solidFill>
                <a:latin typeface="+mn-lt"/>
                <a:ea typeface="+mn-ea"/>
                <a:cs typeface="+mn-cs"/>
              </a:defRPr>
            </a:lvl1pPr>
            <a:lvl2pPr marL="742950" indent="-285750" algn="l" defTabSz="457200" rtl="0" eaLnBrk="1" latinLnBrk="0" hangingPunct="1">
              <a:spcBef>
                <a:spcPct val="20000"/>
              </a:spcBef>
              <a:spcAft>
                <a:spcPts val="800"/>
              </a:spcAft>
              <a:buFont typeface="Arial"/>
              <a:buChar char="–"/>
              <a:defRPr sz="2400" kern="1200">
                <a:solidFill>
                  <a:schemeClr val="tx1"/>
                </a:solidFill>
                <a:latin typeface="+mn-lt"/>
                <a:ea typeface="+mn-ea"/>
                <a:cs typeface="+mn-cs"/>
              </a:defRPr>
            </a:lvl2pPr>
            <a:lvl3pPr marL="11430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3pPr>
            <a:lvl4pPr marL="16002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lvl="0">
              <a:defRPr/>
            </a:pPr>
            <a:endParaRPr kumimoji="0" lang="en-US" sz="2000" b="0" i="0" u="none" strike="noStrike" kern="1200" cap="none" spc="0" normalizeH="0" baseline="0" noProof="0" dirty="0">
              <a:ln>
                <a:noFill/>
              </a:ln>
              <a:solidFill>
                <a:srgbClr val="4472C4"/>
              </a:solidFill>
              <a:effectLst/>
              <a:uLnTx/>
              <a:uFillTx/>
              <a:latin typeface="Calibri"/>
              <a:ea typeface="+mn-ea"/>
              <a:cs typeface="+mn-cs"/>
            </a:endParaRPr>
          </a:p>
        </p:txBody>
      </p:sp>
      <p:sp>
        <p:nvSpPr>
          <p:cNvPr id="9" name="Content Placeholder 2">
            <a:extLst>
              <a:ext uri="{FF2B5EF4-FFF2-40B4-BE49-F238E27FC236}">
                <a16:creationId xmlns:a16="http://schemas.microsoft.com/office/drawing/2014/main" id="{9EA39946-F7F1-41FD-A6BB-E288E4BB4949}"/>
              </a:ext>
            </a:extLst>
          </p:cNvPr>
          <p:cNvSpPr txBox="1">
            <a:spLocks/>
          </p:cNvSpPr>
          <p:nvPr/>
        </p:nvSpPr>
        <p:spPr bwMode="auto">
          <a:xfrm>
            <a:off x="1367684" y="1344243"/>
            <a:ext cx="9124349" cy="55137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ts val="600"/>
              </a:spcBef>
              <a:spcAft>
                <a:spcPts val="600"/>
              </a:spcAft>
              <a:buClr>
                <a:srgbClr val="C00000"/>
              </a:buClr>
              <a:buFont typeface="Wingdings" panose="05000000000000000000" pitchFamily="2" charset="2"/>
              <a:buChar char="§"/>
              <a:defRPr sz="3000" kern="1200">
                <a:solidFill>
                  <a:schemeClr val="tx1"/>
                </a:solidFill>
                <a:latin typeface="Times New Roman" panose="02020603050405020304" pitchFamily="18" charset="0"/>
                <a:ea typeface="+mn-ea"/>
                <a:cs typeface="Times New Roman" panose="02020603050405020304" pitchFamily="18" charset="0"/>
              </a:defRPr>
            </a:lvl1pPr>
            <a:lvl2pPr marL="742950" indent="-285750" algn="l" rtl="0" eaLnBrk="0" fontAlgn="base" hangingPunct="0">
              <a:spcBef>
                <a:spcPts val="600"/>
              </a:spcBef>
              <a:spcAft>
                <a:spcPts val="600"/>
              </a:spcAft>
              <a:buClr>
                <a:srgbClr val="C00000"/>
              </a:buClr>
              <a:buFont typeface="Wingdings" panose="05000000000000000000" pitchFamily="2" charset="2"/>
              <a:buChar char="§"/>
              <a:defRPr sz="2800" kern="1200">
                <a:solidFill>
                  <a:schemeClr val="tx1"/>
                </a:solidFill>
                <a:latin typeface="Times New Roman" panose="02020603050405020304" pitchFamily="18" charset="0"/>
                <a:ea typeface="+mn-ea"/>
                <a:cs typeface="Times New Roman" panose="02020603050405020304" pitchFamily="18" charset="0"/>
              </a:defRPr>
            </a:lvl2pPr>
            <a:lvl3pPr marL="1143000" indent="-228600" algn="l" rtl="0" eaLnBrk="0" fontAlgn="base" hangingPunct="0">
              <a:spcBef>
                <a:spcPts val="600"/>
              </a:spcBef>
              <a:spcAft>
                <a:spcPts val="600"/>
              </a:spcAft>
              <a:buClr>
                <a:srgbClr val="C00000"/>
              </a:buClr>
              <a:buFont typeface="Wingdings" panose="05000000000000000000" pitchFamily="2" charset="2"/>
              <a:buChar char="§"/>
              <a:defRPr sz="2400" kern="1200">
                <a:solidFill>
                  <a:schemeClr val="tx1"/>
                </a:solidFill>
                <a:latin typeface="Times New Roman" panose="02020603050405020304" pitchFamily="18" charset="0"/>
                <a:ea typeface="+mn-ea"/>
                <a:cs typeface="Times New Roman" panose="02020603050405020304" pitchFamily="18" charset="0"/>
              </a:defRPr>
            </a:lvl3pPr>
            <a:lvl4pPr marL="1600200" indent="-228600" algn="l" rtl="0" eaLnBrk="0" fontAlgn="base" hangingPunct="0">
              <a:spcBef>
                <a:spcPts val="600"/>
              </a:spcBef>
              <a:spcAft>
                <a:spcPts val="600"/>
              </a:spcAft>
              <a:buClr>
                <a:srgbClr val="C00000"/>
              </a:buClr>
              <a:buFont typeface="Wingdings" panose="05000000000000000000" pitchFamily="2" charset="2"/>
              <a:buChar char="§"/>
              <a:defRPr sz="2200" kern="1200">
                <a:solidFill>
                  <a:schemeClr val="tx1"/>
                </a:solidFill>
                <a:latin typeface="Times New Roman" panose="02020603050405020304" pitchFamily="18" charset="0"/>
                <a:ea typeface="+mn-ea"/>
                <a:cs typeface="Times New Roman" panose="02020603050405020304" pitchFamily="18" charset="0"/>
              </a:defRPr>
            </a:lvl4pPr>
            <a:lvl5pPr marL="2057400" indent="-228600" algn="l" rtl="0" eaLnBrk="0" fontAlgn="base" hangingPunct="0">
              <a:spcBef>
                <a:spcPts val="600"/>
              </a:spcBef>
              <a:spcAft>
                <a:spcPts val="600"/>
              </a:spcAft>
              <a:buClr>
                <a:srgbClr val="C00000"/>
              </a:buClr>
              <a:buFont typeface="Wingdings" panose="05000000000000000000" pitchFamily="2" charset="2"/>
              <a:buChar char="§"/>
              <a:defRPr sz="2000" kern="1200">
                <a:solidFill>
                  <a:schemeClr val="tx1"/>
                </a:solidFill>
                <a:latin typeface="Times New Roman" panose="02020603050405020304" pitchFamily="18" charset="0"/>
                <a:ea typeface="+mn-ea"/>
                <a:cs typeface="Times New Roman" panose="02020603050405020304" pitchFamily="18"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lvl="0" indent="0" defTabSz="457200" eaLnBrk="1" fontAlgn="auto" hangingPunct="1">
              <a:spcBef>
                <a:spcPct val="20000"/>
              </a:spcBef>
              <a:spcAft>
                <a:spcPts val="800"/>
              </a:spcAft>
              <a:buClrTx/>
              <a:buNone/>
            </a:pPr>
            <a:r>
              <a:rPr lang="en-US" sz="2400" b="1" dirty="0">
                <a:solidFill>
                  <a:srgbClr val="4472C4"/>
                </a:solidFill>
                <a:latin typeface="Calibri"/>
                <a:cs typeface="+mn-cs"/>
              </a:rPr>
              <a:t>IMC Using Social and Other Media—Web 2.0</a:t>
            </a:r>
          </a:p>
          <a:p>
            <a:pPr lvl="1" defTabSz="457200" eaLnBrk="1" fontAlgn="auto" hangingPunct="1">
              <a:spcBef>
                <a:spcPct val="20000"/>
              </a:spcBef>
              <a:spcAft>
                <a:spcPts val="800"/>
              </a:spcAft>
              <a:buClrTx/>
              <a:buFont typeface="Arial"/>
              <a:buChar char="–"/>
            </a:pPr>
            <a:r>
              <a:rPr lang="en-US" sz="2400" b="1" dirty="0">
                <a:solidFill>
                  <a:srgbClr val="4472C4"/>
                </a:solidFill>
                <a:latin typeface="Calibri"/>
                <a:cs typeface="+mn-cs"/>
              </a:rPr>
              <a:t>Podcasting</a:t>
            </a:r>
          </a:p>
          <a:p>
            <a:pPr lvl="2" defTabSz="457200" eaLnBrk="1" fontAlgn="auto" hangingPunct="1">
              <a:spcBef>
                <a:spcPct val="20000"/>
              </a:spcBef>
              <a:spcAft>
                <a:spcPts val="800"/>
              </a:spcAft>
              <a:buClrTx/>
              <a:buFont typeface="Arial"/>
              <a:buChar char="•"/>
            </a:pPr>
            <a:r>
              <a:rPr lang="en-US" sz="2000" dirty="0">
                <a:solidFill>
                  <a:srgbClr val="4472C4"/>
                </a:solidFill>
                <a:latin typeface="Calibri"/>
                <a:cs typeface="+mn-cs"/>
              </a:rPr>
              <a:t>Uses the Internet to distribute audio/video files</a:t>
            </a:r>
          </a:p>
          <a:p>
            <a:pPr lvl="1" defTabSz="457200" eaLnBrk="1" fontAlgn="auto" hangingPunct="1">
              <a:spcBef>
                <a:spcPct val="20000"/>
              </a:spcBef>
              <a:spcAft>
                <a:spcPts val="800"/>
              </a:spcAft>
              <a:buClrTx/>
              <a:buFont typeface="Arial"/>
              <a:buChar char="–"/>
            </a:pPr>
            <a:r>
              <a:rPr lang="en-US" sz="2400" b="1" dirty="0">
                <a:solidFill>
                  <a:srgbClr val="4472C4"/>
                </a:solidFill>
                <a:latin typeface="Calibri"/>
                <a:cs typeface="+mn-cs"/>
              </a:rPr>
              <a:t>Really Simple Syndication (RSS)</a:t>
            </a:r>
          </a:p>
          <a:p>
            <a:pPr lvl="2" defTabSz="457200" eaLnBrk="1" fontAlgn="auto" hangingPunct="1">
              <a:spcBef>
                <a:spcPct val="20000"/>
              </a:spcBef>
              <a:spcAft>
                <a:spcPts val="800"/>
              </a:spcAft>
              <a:buClrTx/>
              <a:buFont typeface="Arial"/>
              <a:buChar char="•"/>
            </a:pPr>
            <a:r>
              <a:rPr lang="en-US" sz="2000" dirty="0">
                <a:solidFill>
                  <a:srgbClr val="4472C4"/>
                </a:solidFill>
                <a:latin typeface="Calibri"/>
                <a:cs typeface="+mn-cs"/>
              </a:rPr>
              <a:t>Specification that uses XML to organize and format web-based content in a standard way</a:t>
            </a:r>
          </a:p>
          <a:p>
            <a:pPr lvl="1" defTabSz="457200" eaLnBrk="1" fontAlgn="auto" hangingPunct="1">
              <a:spcBef>
                <a:spcPct val="20000"/>
              </a:spcBef>
              <a:spcAft>
                <a:spcPts val="800"/>
              </a:spcAft>
              <a:buClrTx/>
              <a:buFont typeface="Arial"/>
              <a:buChar char="–"/>
            </a:pPr>
            <a:r>
              <a:rPr lang="en-US" sz="2400" b="1" dirty="0">
                <a:solidFill>
                  <a:srgbClr val="4472C4"/>
                </a:solidFill>
                <a:latin typeface="Calibri"/>
                <a:cs typeface="+mn-cs"/>
              </a:rPr>
              <a:t>Blog</a:t>
            </a:r>
          </a:p>
          <a:p>
            <a:pPr lvl="2" defTabSz="457200" eaLnBrk="1" fontAlgn="auto" hangingPunct="1">
              <a:spcBef>
                <a:spcPct val="20000"/>
              </a:spcBef>
              <a:spcAft>
                <a:spcPts val="800"/>
              </a:spcAft>
              <a:buClrTx/>
              <a:buFont typeface="Arial"/>
              <a:buChar char="•"/>
            </a:pPr>
            <a:r>
              <a:rPr lang="en-US" sz="2000" dirty="0">
                <a:solidFill>
                  <a:srgbClr val="4472C4"/>
                </a:solidFill>
                <a:latin typeface="Calibri"/>
                <a:cs typeface="+mn-cs"/>
              </a:rPr>
              <a:t>Web-based publication consisting primarily of periodic articles</a:t>
            </a:r>
            <a:endParaRPr lang="en-CA" sz="2000" dirty="0">
              <a:solidFill>
                <a:srgbClr val="4472C4"/>
              </a:solidFill>
              <a:latin typeface="Calibri"/>
              <a:cs typeface="+mn-cs"/>
            </a:endParaRPr>
          </a:p>
          <a:p>
            <a:pPr lvl="2" defTabSz="457200" eaLnBrk="1" fontAlgn="auto" hangingPunct="1">
              <a:spcBef>
                <a:spcPct val="20000"/>
              </a:spcBef>
              <a:spcAft>
                <a:spcPts val="800"/>
              </a:spcAft>
              <a:buClrTx/>
              <a:buFont typeface="Arial"/>
              <a:buChar char="•"/>
            </a:pPr>
            <a:r>
              <a:rPr lang="en-US" sz="2000" dirty="0">
                <a:solidFill>
                  <a:srgbClr val="4472C4"/>
                </a:solidFill>
                <a:latin typeface="Calibri"/>
                <a:cs typeface="+mn-cs"/>
              </a:rPr>
              <a:t>Presented in reverse chronological order</a:t>
            </a:r>
          </a:p>
        </p:txBody>
      </p:sp>
    </p:spTree>
    <p:extLst>
      <p:ext uri="{BB962C8B-B14F-4D97-AF65-F5344CB8AC3E}">
        <p14:creationId xmlns:p14="http://schemas.microsoft.com/office/powerpoint/2010/main" val="189424295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5822044-325A-4EDB-9AC9-821A3BA0EDA4}"/>
              </a:ext>
            </a:extLst>
          </p:cNvPr>
          <p:cNvSpPr/>
          <p:nvPr/>
        </p:nvSpPr>
        <p:spPr>
          <a:xfrm>
            <a:off x="2566598" y="249290"/>
            <a:ext cx="9773060" cy="584775"/>
          </a:xfrm>
          <a:prstGeom prst="rect">
            <a:avLst/>
          </a:prstGeom>
        </p:spPr>
        <p:txBody>
          <a:bodyPr wrap="none">
            <a:spAutoFit/>
          </a:bodyPr>
          <a:lstStyle/>
          <a:p>
            <a:r>
              <a:rPr lang="en-US" sz="3200" b="1" dirty="0">
                <a:solidFill>
                  <a:srgbClr val="00B0F0"/>
                </a:solidFill>
              </a:rPr>
              <a:t>The Internet and Integrated Marketing Communications </a:t>
            </a:r>
          </a:p>
        </p:txBody>
      </p:sp>
      <p:sp>
        <p:nvSpPr>
          <p:cNvPr id="8" name="Content Placeholder 1">
            <a:extLst>
              <a:ext uri="{FF2B5EF4-FFF2-40B4-BE49-F238E27FC236}">
                <a16:creationId xmlns:a16="http://schemas.microsoft.com/office/drawing/2014/main" id="{9F73223E-C7BF-49A6-9CB5-20F565E7E925}"/>
              </a:ext>
            </a:extLst>
          </p:cNvPr>
          <p:cNvSpPr txBox="1">
            <a:spLocks/>
          </p:cNvSpPr>
          <p:nvPr/>
        </p:nvSpPr>
        <p:spPr>
          <a:xfrm>
            <a:off x="1902120" y="1786300"/>
            <a:ext cx="7991833" cy="4351176"/>
          </a:xfrm>
          <a:prstGeom prst="rect">
            <a:avLst/>
          </a:prstGeom>
        </p:spPr>
        <p:txBody>
          <a:bodyPr/>
          <a:lstStyle>
            <a:lvl1pPr marL="0" indent="0" algn="l" defTabSz="457200" rtl="0" eaLnBrk="1" latinLnBrk="0" hangingPunct="1">
              <a:spcBef>
                <a:spcPct val="20000"/>
              </a:spcBef>
              <a:spcAft>
                <a:spcPts val="800"/>
              </a:spcAft>
              <a:buFont typeface="Arial"/>
              <a:buNone/>
              <a:defRPr sz="2800" kern="1200">
                <a:solidFill>
                  <a:schemeClr val="tx1"/>
                </a:solidFill>
                <a:latin typeface="+mn-lt"/>
                <a:ea typeface="+mn-ea"/>
                <a:cs typeface="+mn-cs"/>
              </a:defRPr>
            </a:lvl1pPr>
            <a:lvl2pPr marL="742950" indent="-285750" algn="l" defTabSz="457200" rtl="0" eaLnBrk="1" latinLnBrk="0" hangingPunct="1">
              <a:spcBef>
                <a:spcPct val="20000"/>
              </a:spcBef>
              <a:spcAft>
                <a:spcPts val="800"/>
              </a:spcAft>
              <a:buFont typeface="Arial"/>
              <a:buChar char="–"/>
              <a:defRPr sz="2400" kern="1200">
                <a:solidFill>
                  <a:schemeClr val="tx1"/>
                </a:solidFill>
                <a:latin typeface="+mn-lt"/>
                <a:ea typeface="+mn-ea"/>
                <a:cs typeface="+mn-cs"/>
              </a:defRPr>
            </a:lvl2pPr>
            <a:lvl3pPr marL="11430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3pPr>
            <a:lvl4pPr marL="16002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lvl="0">
              <a:defRPr/>
            </a:pPr>
            <a:endParaRPr kumimoji="0" lang="en-US" sz="2000" b="0" i="0" u="none" strike="noStrike" kern="1200" cap="none" spc="0" normalizeH="0" baseline="0" noProof="0" dirty="0">
              <a:ln>
                <a:noFill/>
              </a:ln>
              <a:solidFill>
                <a:srgbClr val="4472C4"/>
              </a:solidFill>
              <a:effectLst/>
              <a:uLnTx/>
              <a:uFillTx/>
              <a:latin typeface="Calibri"/>
              <a:ea typeface="+mn-ea"/>
              <a:cs typeface="+mn-cs"/>
            </a:endParaRPr>
          </a:p>
        </p:txBody>
      </p:sp>
      <p:sp>
        <p:nvSpPr>
          <p:cNvPr id="9" name="Content Placeholder 2">
            <a:extLst>
              <a:ext uri="{FF2B5EF4-FFF2-40B4-BE49-F238E27FC236}">
                <a16:creationId xmlns:a16="http://schemas.microsoft.com/office/drawing/2014/main" id="{9EA39946-F7F1-41FD-A6BB-E288E4BB4949}"/>
              </a:ext>
            </a:extLst>
          </p:cNvPr>
          <p:cNvSpPr txBox="1">
            <a:spLocks/>
          </p:cNvSpPr>
          <p:nvPr/>
        </p:nvSpPr>
        <p:spPr bwMode="auto">
          <a:xfrm>
            <a:off x="1367684" y="1344243"/>
            <a:ext cx="9124349" cy="55137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ts val="600"/>
              </a:spcBef>
              <a:spcAft>
                <a:spcPts val="600"/>
              </a:spcAft>
              <a:buClr>
                <a:srgbClr val="C00000"/>
              </a:buClr>
              <a:buFont typeface="Wingdings" panose="05000000000000000000" pitchFamily="2" charset="2"/>
              <a:buChar char="§"/>
              <a:defRPr sz="3000" kern="1200">
                <a:solidFill>
                  <a:schemeClr val="tx1"/>
                </a:solidFill>
                <a:latin typeface="Times New Roman" panose="02020603050405020304" pitchFamily="18" charset="0"/>
                <a:ea typeface="+mn-ea"/>
                <a:cs typeface="Times New Roman" panose="02020603050405020304" pitchFamily="18" charset="0"/>
              </a:defRPr>
            </a:lvl1pPr>
            <a:lvl2pPr marL="742950" indent="-285750" algn="l" rtl="0" eaLnBrk="0" fontAlgn="base" hangingPunct="0">
              <a:spcBef>
                <a:spcPts val="600"/>
              </a:spcBef>
              <a:spcAft>
                <a:spcPts val="600"/>
              </a:spcAft>
              <a:buClr>
                <a:srgbClr val="C00000"/>
              </a:buClr>
              <a:buFont typeface="Wingdings" panose="05000000000000000000" pitchFamily="2" charset="2"/>
              <a:buChar char="§"/>
              <a:defRPr sz="2800" kern="1200">
                <a:solidFill>
                  <a:schemeClr val="tx1"/>
                </a:solidFill>
                <a:latin typeface="Times New Roman" panose="02020603050405020304" pitchFamily="18" charset="0"/>
                <a:ea typeface="+mn-ea"/>
                <a:cs typeface="Times New Roman" panose="02020603050405020304" pitchFamily="18" charset="0"/>
              </a:defRPr>
            </a:lvl2pPr>
            <a:lvl3pPr marL="1143000" indent="-228600" algn="l" rtl="0" eaLnBrk="0" fontAlgn="base" hangingPunct="0">
              <a:spcBef>
                <a:spcPts val="600"/>
              </a:spcBef>
              <a:spcAft>
                <a:spcPts val="600"/>
              </a:spcAft>
              <a:buClr>
                <a:srgbClr val="C00000"/>
              </a:buClr>
              <a:buFont typeface="Wingdings" panose="05000000000000000000" pitchFamily="2" charset="2"/>
              <a:buChar char="§"/>
              <a:defRPr sz="2400" kern="1200">
                <a:solidFill>
                  <a:schemeClr val="tx1"/>
                </a:solidFill>
                <a:latin typeface="Times New Roman" panose="02020603050405020304" pitchFamily="18" charset="0"/>
                <a:ea typeface="+mn-ea"/>
                <a:cs typeface="Times New Roman" panose="02020603050405020304" pitchFamily="18" charset="0"/>
              </a:defRPr>
            </a:lvl3pPr>
            <a:lvl4pPr marL="1600200" indent="-228600" algn="l" rtl="0" eaLnBrk="0" fontAlgn="base" hangingPunct="0">
              <a:spcBef>
                <a:spcPts val="600"/>
              </a:spcBef>
              <a:spcAft>
                <a:spcPts val="600"/>
              </a:spcAft>
              <a:buClr>
                <a:srgbClr val="C00000"/>
              </a:buClr>
              <a:buFont typeface="Wingdings" panose="05000000000000000000" pitchFamily="2" charset="2"/>
              <a:buChar char="§"/>
              <a:defRPr sz="2200" kern="1200">
                <a:solidFill>
                  <a:schemeClr val="tx1"/>
                </a:solidFill>
                <a:latin typeface="Times New Roman" panose="02020603050405020304" pitchFamily="18" charset="0"/>
                <a:ea typeface="+mn-ea"/>
                <a:cs typeface="Times New Roman" panose="02020603050405020304" pitchFamily="18" charset="0"/>
              </a:defRPr>
            </a:lvl4pPr>
            <a:lvl5pPr marL="2057400" indent="-228600" algn="l" rtl="0" eaLnBrk="0" fontAlgn="base" hangingPunct="0">
              <a:spcBef>
                <a:spcPts val="600"/>
              </a:spcBef>
              <a:spcAft>
                <a:spcPts val="600"/>
              </a:spcAft>
              <a:buClr>
                <a:srgbClr val="C00000"/>
              </a:buClr>
              <a:buFont typeface="Wingdings" panose="05000000000000000000" pitchFamily="2" charset="2"/>
              <a:buChar char="§"/>
              <a:defRPr sz="2000" kern="1200">
                <a:solidFill>
                  <a:schemeClr val="tx1"/>
                </a:solidFill>
                <a:latin typeface="Times New Roman" panose="02020603050405020304" pitchFamily="18" charset="0"/>
                <a:ea typeface="+mn-ea"/>
                <a:cs typeface="Times New Roman" panose="02020603050405020304" pitchFamily="18"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lvl="0" indent="0" defTabSz="457200" eaLnBrk="1" fontAlgn="auto" hangingPunct="1">
              <a:spcBef>
                <a:spcPct val="20000"/>
              </a:spcBef>
              <a:spcAft>
                <a:spcPts val="800"/>
              </a:spcAft>
              <a:buClrTx/>
              <a:buNone/>
            </a:pPr>
            <a:r>
              <a:rPr lang="en-US" sz="2400" b="1" dirty="0">
                <a:solidFill>
                  <a:srgbClr val="4472C4"/>
                </a:solidFill>
                <a:latin typeface="Calibri"/>
                <a:cs typeface="+mn-cs"/>
              </a:rPr>
              <a:t>IMC Using Social and Other Media—Web 2.0</a:t>
            </a:r>
          </a:p>
          <a:p>
            <a:pPr lvl="1" defTabSz="457200" eaLnBrk="1" fontAlgn="auto" hangingPunct="1">
              <a:spcBef>
                <a:spcPct val="20000"/>
              </a:spcBef>
              <a:spcAft>
                <a:spcPts val="800"/>
              </a:spcAft>
              <a:buClrTx/>
              <a:buFont typeface="Arial"/>
              <a:buChar char="–"/>
            </a:pPr>
            <a:r>
              <a:rPr lang="en-US" sz="2400" b="1" dirty="0">
                <a:solidFill>
                  <a:srgbClr val="4472C4"/>
                </a:solidFill>
                <a:latin typeface="Calibri"/>
                <a:cs typeface="+mn-cs"/>
              </a:rPr>
              <a:t>Other 2.0 Media Forms</a:t>
            </a:r>
          </a:p>
          <a:p>
            <a:pPr lvl="2" defTabSz="457200" eaLnBrk="1" fontAlgn="auto" hangingPunct="1">
              <a:spcBef>
                <a:spcPct val="20000"/>
              </a:spcBef>
              <a:spcAft>
                <a:spcPts val="800"/>
              </a:spcAft>
              <a:buClrTx/>
              <a:buFont typeface="Arial"/>
              <a:buChar char="•"/>
            </a:pPr>
            <a:r>
              <a:rPr lang="en-US" sz="2000" b="1" dirty="0">
                <a:solidFill>
                  <a:srgbClr val="4472C4"/>
                </a:solidFill>
                <a:latin typeface="Calibri"/>
                <a:cs typeface="+mn-cs"/>
              </a:rPr>
              <a:t>Virtual and augmented reality</a:t>
            </a:r>
          </a:p>
          <a:p>
            <a:pPr lvl="2" defTabSz="457200" eaLnBrk="1" fontAlgn="auto" hangingPunct="1">
              <a:spcBef>
                <a:spcPct val="20000"/>
              </a:spcBef>
              <a:spcAft>
                <a:spcPts val="800"/>
              </a:spcAft>
              <a:buClrTx/>
              <a:buFont typeface="Arial"/>
              <a:buChar char="•"/>
            </a:pPr>
            <a:r>
              <a:rPr lang="en-US" sz="2000" b="1" dirty="0">
                <a:solidFill>
                  <a:srgbClr val="4472C4"/>
                </a:solidFill>
                <a:latin typeface="Calibri"/>
                <a:cs typeface="+mn-cs"/>
              </a:rPr>
              <a:t>QR codes</a:t>
            </a:r>
          </a:p>
          <a:p>
            <a:pPr lvl="3" defTabSz="457200" eaLnBrk="1" fontAlgn="auto" hangingPunct="1">
              <a:spcBef>
                <a:spcPct val="20000"/>
              </a:spcBef>
              <a:spcAft>
                <a:spcPts val="800"/>
              </a:spcAft>
              <a:buClrTx/>
              <a:buFont typeface="Arial"/>
              <a:buChar char="–"/>
            </a:pPr>
            <a:r>
              <a:rPr lang="en-US" sz="2000" dirty="0">
                <a:solidFill>
                  <a:srgbClr val="4472C4"/>
                </a:solidFill>
                <a:latin typeface="Calibri"/>
                <a:cs typeface="+mn-cs"/>
              </a:rPr>
              <a:t>Barcodes used in print ads</a:t>
            </a:r>
          </a:p>
          <a:p>
            <a:pPr lvl="2" defTabSz="457200" eaLnBrk="1" fontAlgn="auto" hangingPunct="1">
              <a:spcBef>
                <a:spcPct val="20000"/>
              </a:spcBef>
              <a:spcAft>
                <a:spcPts val="800"/>
              </a:spcAft>
              <a:buClrTx/>
              <a:buFont typeface="Arial"/>
              <a:buChar char="•"/>
            </a:pPr>
            <a:r>
              <a:rPr lang="en-CA" sz="2000" b="1" dirty="0">
                <a:solidFill>
                  <a:srgbClr val="4472C4"/>
                </a:solidFill>
                <a:latin typeface="Calibri"/>
                <a:cs typeface="+mn-cs"/>
              </a:rPr>
              <a:t>Near field communication (NFC) </a:t>
            </a:r>
          </a:p>
          <a:p>
            <a:pPr lvl="3" defTabSz="457200" eaLnBrk="1" fontAlgn="auto" hangingPunct="1">
              <a:spcBef>
                <a:spcPct val="20000"/>
              </a:spcBef>
              <a:spcAft>
                <a:spcPts val="800"/>
              </a:spcAft>
              <a:buClrTx/>
              <a:buFont typeface="Arial"/>
              <a:buChar char="–"/>
            </a:pPr>
            <a:r>
              <a:rPr lang="en-CA" sz="2000" dirty="0">
                <a:solidFill>
                  <a:srgbClr val="4472C4"/>
                </a:solidFill>
                <a:latin typeface="Calibri"/>
                <a:cs typeface="+mn-cs"/>
              </a:rPr>
              <a:t>Delivers content through an embedded chip that allows wireless communications just by touching the material</a:t>
            </a:r>
          </a:p>
          <a:p>
            <a:pPr lvl="3" defTabSz="457200" eaLnBrk="1" fontAlgn="auto" hangingPunct="1">
              <a:spcBef>
                <a:spcPct val="20000"/>
              </a:spcBef>
              <a:spcAft>
                <a:spcPts val="800"/>
              </a:spcAft>
              <a:buClrTx/>
              <a:buFont typeface="Arial"/>
              <a:buChar char="–"/>
            </a:pPr>
            <a:r>
              <a:rPr lang="en-US" sz="2000" dirty="0">
                <a:solidFill>
                  <a:srgbClr val="4472C4"/>
                </a:solidFill>
                <a:latin typeface="Calibri"/>
                <a:cs typeface="+mn-cs"/>
              </a:rPr>
              <a:t>NFC tag performs same function as a QR code but with much less effort.</a:t>
            </a:r>
          </a:p>
          <a:p>
            <a:pPr lvl="3" defTabSz="457200" eaLnBrk="1" fontAlgn="auto" hangingPunct="1">
              <a:spcBef>
                <a:spcPct val="20000"/>
              </a:spcBef>
              <a:spcAft>
                <a:spcPts val="800"/>
              </a:spcAft>
              <a:buClrTx/>
              <a:buFont typeface="Arial"/>
              <a:buChar char="–"/>
            </a:pPr>
            <a:r>
              <a:rPr lang="en-US" sz="2000" dirty="0">
                <a:solidFill>
                  <a:srgbClr val="4472C4"/>
                </a:solidFill>
                <a:latin typeface="Calibri"/>
                <a:cs typeface="+mn-cs"/>
              </a:rPr>
              <a:t>May replace QR codes</a:t>
            </a:r>
          </a:p>
        </p:txBody>
      </p:sp>
    </p:spTree>
    <p:extLst>
      <p:ext uri="{BB962C8B-B14F-4D97-AF65-F5344CB8AC3E}">
        <p14:creationId xmlns:p14="http://schemas.microsoft.com/office/powerpoint/2010/main" val="386876409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5822044-325A-4EDB-9AC9-821A3BA0EDA4}"/>
              </a:ext>
            </a:extLst>
          </p:cNvPr>
          <p:cNvSpPr/>
          <p:nvPr/>
        </p:nvSpPr>
        <p:spPr>
          <a:xfrm>
            <a:off x="2566598" y="249290"/>
            <a:ext cx="9773060" cy="584775"/>
          </a:xfrm>
          <a:prstGeom prst="rect">
            <a:avLst/>
          </a:prstGeom>
        </p:spPr>
        <p:txBody>
          <a:bodyPr wrap="none">
            <a:spAutoFit/>
          </a:bodyPr>
          <a:lstStyle/>
          <a:p>
            <a:r>
              <a:rPr lang="en-US" sz="3200" b="1" dirty="0">
                <a:solidFill>
                  <a:srgbClr val="00B0F0"/>
                </a:solidFill>
              </a:rPr>
              <a:t>The Internet and Integrated Marketing Communications </a:t>
            </a:r>
          </a:p>
        </p:txBody>
      </p:sp>
      <p:sp>
        <p:nvSpPr>
          <p:cNvPr id="8" name="Content Placeholder 1">
            <a:extLst>
              <a:ext uri="{FF2B5EF4-FFF2-40B4-BE49-F238E27FC236}">
                <a16:creationId xmlns:a16="http://schemas.microsoft.com/office/drawing/2014/main" id="{9F73223E-C7BF-49A6-9CB5-20F565E7E925}"/>
              </a:ext>
            </a:extLst>
          </p:cNvPr>
          <p:cNvSpPr txBox="1">
            <a:spLocks/>
          </p:cNvSpPr>
          <p:nvPr/>
        </p:nvSpPr>
        <p:spPr>
          <a:xfrm>
            <a:off x="1902120" y="1786300"/>
            <a:ext cx="7991833" cy="4351176"/>
          </a:xfrm>
          <a:prstGeom prst="rect">
            <a:avLst/>
          </a:prstGeom>
        </p:spPr>
        <p:txBody>
          <a:bodyPr/>
          <a:lstStyle>
            <a:lvl1pPr marL="0" indent="0" algn="l" defTabSz="457200" rtl="0" eaLnBrk="1" latinLnBrk="0" hangingPunct="1">
              <a:spcBef>
                <a:spcPct val="20000"/>
              </a:spcBef>
              <a:spcAft>
                <a:spcPts val="800"/>
              </a:spcAft>
              <a:buFont typeface="Arial"/>
              <a:buNone/>
              <a:defRPr sz="2800" kern="1200">
                <a:solidFill>
                  <a:schemeClr val="tx1"/>
                </a:solidFill>
                <a:latin typeface="+mn-lt"/>
                <a:ea typeface="+mn-ea"/>
                <a:cs typeface="+mn-cs"/>
              </a:defRPr>
            </a:lvl1pPr>
            <a:lvl2pPr marL="742950" indent="-285750" algn="l" defTabSz="457200" rtl="0" eaLnBrk="1" latinLnBrk="0" hangingPunct="1">
              <a:spcBef>
                <a:spcPct val="20000"/>
              </a:spcBef>
              <a:spcAft>
                <a:spcPts val="800"/>
              </a:spcAft>
              <a:buFont typeface="Arial"/>
              <a:buChar char="–"/>
              <a:defRPr sz="2400" kern="1200">
                <a:solidFill>
                  <a:schemeClr val="tx1"/>
                </a:solidFill>
                <a:latin typeface="+mn-lt"/>
                <a:ea typeface="+mn-ea"/>
                <a:cs typeface="+mn-cs"/>
              </a:defRPr>
            </a:lvl2pPr>
            <a:lvl3pPr marL="11430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3pPr>
            <a:lvl4pPr marL="16002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lvl="0">
              <a:defRPr/>
            </a:pPr>
            <a:endParaRPr kumimoji="0" lang="en-US" sz="2000" b="0" i="0" u="none" strike="noStrike" kern="1200" cap="none" spc="0" normalizeH="0" baseline="0" noProof="0" dirty="0">
              <a:ln>
                <a:noFill/>
              </a:ln>
              <a:solidFill>
                <a:srgbClr val="4472C4"/>
              </a:solidFill>
              <a:effectLst/>
              <a:uLnTx/>
              <a:uFillTx/>
              <a:latin typeface="Calibri"/>
              <a:ea typeface="+mn-ea"/>
              <a:cs typeface="+mn-cs"/>
            </a:endParaRPr>
          </a:p>
        </p:txBody>
      </p:sp>
      <p:sp>
        <p:nvSpPr>
          <p:cNvPr id="9" name="Content Placeholder 2">
            <a:extLst>
              <a:ext uri="{FF2B5EF4-FFF2-40B4-BE49-F238E27FC236}">
                <a16:creationId xmlns:a16="http://schemas.microsoft.com/office/drawing/2014/main" id="{9EA39946-F7F1-41FD-A6BB-E288E4BB4949}"/>
              </a:ext>
            </a:extLst>
          </p:cNvPr>
          <p:cNvSpPr txBox="1">
            <a:spLocks/>
          </p:cNvSpPr>
          <p:nvPr/>
        </p:nvSpPr>
        <p:spPr bwMode="auto">
          <a:xfrm>
            <a:off x="650885" y="1359071"/>
            <a:ext cx="9124349" cy="55137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ts val="600"/>
              </a:spcBef>
              <a:spcAft>
                <a:spcPts val="600"/>
              </a:spcAft>
              <a:buClr>
                <a:srgbClr val="C00000"/>
              </a:buClr>
              <a:buFont typeface="Wingdings" panose="05000000000000000000" pitchFamily="2" charset="2"/>
              <a:buChar char="§"/>
              <a:defRPr sz="3000" kern="1200">
                <a:solidFill>
                  <a:schemeClr val="tx1"/>
                </a:solidFill>
                <a:latin typeface="Times New Roman" panose="02020603050405020304" pitchFamily="18" charset="0"/>
                <a:ea typeface="+mn-ea"/>
                <a:cs typeface="Times New Roman" panose="02020603050405020304" pitchFamily="18" charset="0"/>
              </a:defRPr>
            </a:lvl1pPr>
            <a:lvl2pPr marL="742950" indent="-285750" algn="l" rtl="0" eaLnBrk="0" fontAlgn="base" hangingPunct="0">
              <a:spcBef>
                <a:spcPts val="600"/>
              </a:spcBef>
              <a:spcAft>
                <a:spcPts val="600"/>
              </a:spcAft>
              <a:buClr>
                <a:srgbClr val="C00000"/>
              </a:buClr>
              <a:buFont typeface="Wingdings" panose="05000000000000000000" pitchFamily="2" charset="2"/>
              <a:buChar char="§"/>
              <a:defRPr sz="2800" kern="1200">
                <a:solidFill>
                  <a:schemeClr val="tx1"/>
                </a:solidFill>
                <a:latin typeface="Times New Roman" panose="02020603050405020304" pitchFamily="18" charset="0"/>
                <a:ea typeface="+mn-ea"/>
                <a:cs typeface="Times New Roman" panose="02020603050405020304" pitchFamily="18" charset="0"/>
              </a:defRPr>
            </a:lvl2pPr>
            <a:lvl3pPr marL="1143000" indent="-228600" algn="l" rtl="0" eaLnBrk="0" fontAlgn="base" hangingPunct="0">
              <a:spcBef>
                <a:spcPts val="600"/>
              </a:spcBef>
              <a:spcAft>
                <a:spcPts val="600"/>
              </a:spcAft>
              <a:buClr>
                <a:srgbClr val="C00000"/>
              </a:buClr>
              <a:buFont typeface="Wingdings" panose="05000000000000000000" pitchFamily="2" charset="2"/>
              <a:buChar char="§"/>
              <a:defRPr sz="2400" kern="1200">
                <a:solidFill>
                  <a:schemeClr val="tx1"/>
                </a:solidFill>
                <a:latin typeface="Times New Roman" panose="02020603050405020304" pitchFamily="18" charset="0"/>
                <a:ea typeface="+mn-ea"/>
                <a:cs typeface="Times New Roman" panose="02020603050405020304" pitchFamily="18" charset="0"/>
              </a:defRPr>
            </a:lvl3pPr>
            <a:lvl4pPr marL="1600200" indent="-228600" algn="l" rtl="0" eaLnBrk="0" fontAlgn="base" hangingPunct="0">
              <a:spcBef>
                <a:spcPts val="600"/>
              </a:spcBef>
              <a:spcAft>
                <a:spcPts val="600"/>
              </a:spcAft>
              <a:buClr>
                <a:srgbClr val="C00000"/>
              </a:buClr>
              <a:buFont typeface="Wingdings" panose="05000000000000000000" pitchFamily="2" charset="2"/>
              <a:buChar char="§"/>
              <a:defRPr sz="2200" kern="1200">
                <a:solidFill>
                  <a:schemeClr val="tx1"/>
                </a:solidFill>
                <a:latin typeface="Times New Roman" panose="02020603050405020304" pitchFamily="18" charset="0"/>
                <a:ea typeface="+mn-ea"/>
                <a:cs typeface="Times New Roman" panose="02020603050405020304" pitchFamily="18" charset="0"/>
              </a:defRPr>
            </a:lvl4pPr>
            <a:lvl5pPr marL="2057400" indent="-228600" algn="l" rtl="0" eaLnBrk="0" fontAlgn="base" hangingPunct="0">
              <a:spcBef>
                <a:spcPts val="600"/>
              </a:spcBef>
              <a:spcAft>
                <a:spcPts val="600"/>
              </a:spcAft>
              <a:buClr>
                <a:srgbClr val="C00000"/>
              </a:buClr>
              <a:buFont typeface="Wingdings" panose="05000000000000000000" pitchFamily="2" charset="2"/>
              <a:buChar char="§"/>
              <a:defRPr sz="2000" kern="1200">
                <a:solidFill>
                  <a:schemeClr val="tx1"/>
                </a:solidFill>
                <a:latin typeface="Times New Roman" panose="02020603050405020304" pitchFamily="18" charset="0"/>
                <a:ea typeface="+mn-ea"/>
                <a:cs typeface="Times New Roman" panose="02020603050405020304" pitchFamily="18"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lvl="0" indent="0" defTabSz="457200" eaLnBrk="1" fontAlgn="auto" hangingPunct="1">
              <a:spcBef>
                <a:spcPct val="20000"/>
              </a:spcBef>
              <a:spcAft>
                <a:spcPts val="800"/>
              </a:spcAft>
              <a:buClrTx/>
              <a:buNone/>
            </a:pPr>
            <a:r>
              <a:rPr lang="en-US" sz="2800" b="1" dirty="0">
                <a:solidFill>
                  <a:srgbClr val="4472C4"/>
                </a:solidFill>
                <a:latin typeface="Calibri"/>
                <a:cs typeface="+mn-cs"/>
              </a:rPr>
              <a:t>Sales Promotion on the Internet</a:t>
            </a:r>
          </a:p>
          <a:p>
            <a:pPr lvl="1" defTabSz="457200" eaLnBrk="1" fontAlgn="auto" hangingPunct="1">
              <a:spcBef>
                <a:spcPct val="20000"/>
              </a:spcBef>
              <a:spcAft>
                <a:spcPts val="800"/>
              </a:spcAft>
              <a:buClrTx/>
              <a:buFont typeface="Arial"/>
              <a:buChar char="–"/>
            </a:pPr>
            <a:r>
              <a:rPr lang="en-US" sz="2400" dirty="0">
                <a:solidFill>
                  <a:srgbClr val="4472C4"/>
                </a:solidFill>
                <a:latin typeface="Calibri"/>
                <a:cs typeface="+mn-cs"/>
              </a:rPr>
              <a:t>Websites</a:t>
            </a:r>
          </a:p>
          <a:p>
            <a:pPr lvl="1" defTabSz="457200" eaLnBrk="1" fontAlgn="auto" hangingPunct="1">
              <a:spcBef>
                <a:spcPct val="20000"/>
              </a:spcBef>
              <a:spcAft>
                <a:spcPts val="800"/>
              </a:spcAft>
              <a:buClrTx/>
              <a:buFont typeface="Arial"/>
              <a:buChar char="–"/>
            </a:pPr>
            <a:r>
              <a:rPr lang="en-US" sz="2400" dirty="0">
                <a:solidFill>
                  <a:srgbClr val="4472C4"/>
                </a:solidFill>
                <a:latin typeface="Calibri"/>
                <a:cs typeface="+mn-cs"/>
              </a:rPr>
              <a:t>Social media</a:t>
            </a:r>
          </a:p>
          <a:p>
            <a:pPr lvl="1" defTabSz="457200" eaLnBrk="1" fontAlgn="auto" hangingPunct="1">
              <a:spcBef>
                <a:spcPct val="20000"/>
              </a:spcBef>
              <a:spcAft>
                <a:spcPts val="800"/>
              </a:spcAft>
              <a:buClrTx/>
              <a:buFont typeface="Arial"/>
              <a:buChar char="–"/>
            </a:pPr>
            <a:r>
              <a:rPr lang="en-US" sz="2400" dirty="0">
                <a:solidFill>
                  <a:srgbClr val="4472C4"/>
                </a:solidFill>
                <a:latin typeface="Calibri"/>
                <a:cs typeface="+mn-cs"/>
              </a:rPr>
              <a:t>Other forms of digital media</a:t>
            </a:r>
          </a:p>
          <a:p>
            <a:pPr marL="57150" indent="0" defTabSz="457200" eaLnBrk="1" fontAlgn="auto" hangingPunct="1">
              <a:spcBef>
                <a:spcPct val="20000"/>
              </a:spcBef>
              <a:spcAft>
                <a:spcPts val="800"/>
              </a:spcAft>
              <a:buClrTx/>
              <a:buNone/>
            </a:pPr>
            <a:endParaRPr lang="en-US" sz="2600" dirty="0">
              <a:latin typeface="Calibri"/>
              <a:cs typeface="+mn-cs"/>
            </a:endParaRPr>
          </a:p>
          <a:p>
            <a:pPr marL="57150" indent="0" defTabSz="457200" eaLnBrk="1" fontAlgn="auto" hangingPunct="1">
              <a:spcBef>
                <a:spcPct val="20000"/>
              </a:spcBef>
              <a:spcAft>
                <a:spcPts val="800"/>
              </a:spcAft>
              <a:buClrTx/>
              <a:buNone/>
            </a:pPr>
            <a:r>
              <a:rPr lang="en-US" sz="2600" dirty="0">
                <a:latin typeface="Calibri"/>
                <a:cs typeface="+mn-cs"/>
              </a:rPr>
              <a:t>Internet is a very effective medium for disseminating sales promotions. </a:t>
            </a:r>
          </a:p>
          <a:p>
            <a:pPr marL="57150" indent="0" defTabSz="457200" eaLnBrk="1" fontAlgn="auto" hangingPunct="1">
              <a:spcBef>
                <a:spcPct val="20000"/>
              </a:spcBef>
              <a:spcAft>
                <a:spcPts val="800"/>
              </a:spcAft>
              <a:buClrTx/>
              <a:buNone/>
            </a:pPr>
            <a:r>
              <a:rPr lang="en-US" sz="2600" dirty="0">
                <a:latin typeface="Calibri"/>
                <a:cs typeface="+mn-cs"/>
              </a:rPr>
              <a:t>Numerous companies tie in sales promotions to their websites and/or through other forms of digital and social media.</a:t>
            </a:r>
          </a:p>
          <a:p>
            <a:pPr lvl="3" defTabSz="457200" eaLnBrk="1" fontAlgn="auto" hangingPunct="1">
              <a:spcBef>
                <a:spcPct val="20000"/>
              </a:spcBef>
              <a:spcAft>
                <a:spcPts val="800"/>
              </a:spcAft>
              <a:buClrTx/>
              <a:buFont typeface="Arial"/>
              <a:buChar char="–"/>
            </a:pPr>
            <a:endParaRPr lang="en-US" sz="2000" dirty="0">
              <a:solidFill>
                <a:srgbClr val="4472C4"/>
              </a:solidFill>
              <a:latin typeface="Calibri"/>
              <a:cs typeface="+mn-cs"/>
            </a:endParaRPr>
          </a:p>
        </p:txBody>
      </p:sp>
      <p:pic>
        <p:nvPicPr>
          <p:cNvPr id="3" name="Picture 2">
            <a:extLst>
              <a:ext uri="{FF2B5EF4-FFF2-40B4-BE49-F238E27FC236}">
                <a16:creationId xmlns:a16="http://schemas.microsoft.com/office/drawing/2014/main" id="{09CB6329-F634-4751-99CA-2CD1C6DFC27D}"/>
              </a:ext>
            </a:extLst>
          </p:cNvPr>
          <p:cNvPicPr>
            <a:picLocks noChangeAspect="1"/>
          </p:cNvPicPr>
          <p:nvPr/>
        </p:nvPicPr>
        <p:blipFill>
          <a:blip r:embed="rId2"/>
          <a:stretch>
            <a:fillRect/>
          </a:stretch>
        </p:blipFill>
        <p:spPr>
          <a:xfrm>
            <a:off x="6394623" y="1359071"/>
            <a:ext cx="4750565" cy="2922582"/>
          </a:xfrm>
          <a:prstGeom prst="rect">
            <a:avLst/>
          </a:prstGeom>
        </p:spPr>
      </p:pic>
    </p:spTree>
    <p:extLst>
      <p:ext uri="{BB962C8B-B14F-4D97-AF65-F5344CB8AC3E}">
        <p14:creationId xmlns:p14="http://schemas.microsoft.com/office/powerpoint/2010/main" val="180953851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5822044-325A-4EDB-9AC9-821A3BA0EDA4}"/>
              </a:ext>
            </a:extLst>
          </p:cNvPr>
          <p:cNvSpPr/>
          <p:nvPr/>
        </p:nvSpPr>
        <p:spPr>
          <a:xfrm>
            <a:off x="2566598" y="249290"/>
            <a:ext cx="9773060" cy="584775"/>
          </a:xfrm>
          <a:prstGeom prst="rect">
            <a:avLst/>
          </a:prstGeom>
        </p:spPr>
        <p:txBody>
          <a:bodyPr wrap="none">
            <a:spAutoFit/>
          </a:bodyPr>
          <a:lstStyle/>
          <a:p>
            <a:r>
              <a:rPr lang="en-US" sz="3200" b="1" dirty="0">
                <a:solidFill>
                  <a:srgbClr val="00B0F0"/>
                </a:solidFill>
              </a:rPr>
              <a:t>The Internet and Integrated Marketing Communications </a:t>
            </a:r>
          </a:p>
        </p:txBody>
      </p:sp>
      <p:sp>
        <p:nvSpPr>
          <p:cNvPr id="8" name="Content Placeholder 1">
            <a:extLst>
              <a:ext uri="{FF2B5EF4-FFF2-40B4-BE49-F238E27FC236}">
                <a16:creationId xmlns:a16="http://schemas.microsoft.com/office/drawing/2014/main" id="{9F73223E-C7BF-49A6-9CB5-20F565E7E925}"/>
              </a:ext>
            </a:extLst>
          </p:cNvPr>
          <p:cNvSpPr txBox="1">
            <a:spLocks/>
          </p:cNvSpPr>
          <p:nvPr/>
        </p:nvSpPr>
        <p:spPr>
          <a:xfrm>
            <a:off x="1902120" y="1786300"/>
            <a:ext cx="7991833" cy="4351176"/>
          </a:xfrm>
          <a:prstGeom prst="rect">
            <a:avLst/>
          </a:prstGeom>
        </p:spPr>
        <p:txBody>
          <a:bodyPr/>
          <a:lstStyle>
            <a:lvl1pPr marL="0" indent="0" algn="l" defTabSz="457200" rtl="0" eaLnBrk="1" latinLnBrk="0" hangingPunct="1">
              <a:spcBef>
                <a:spcPct val="20000"/>
              </a:spcBef>
              <a:spcAft>
                <a:spcPts val="800"/>
              </a:spcAft>
              <a:buFont typeface="Arial"/>
              <a:buNone/>
              <a:defRPr sz="2800" kern="1200">
                <a:solidFill>
                  <a:schemeClr val="tx1"/>
                </a:solidFill>
                <a:latin typeface="+mn-lt"/>
                <a:ea typeface="+mn-ea"/>
                <a:cs typeface="+mn-cs"/>
              </a:defRPr>
            </a:lvl1pPr>
            <a:lvl2pPr marL="742950" indent="-285750" algn="l" defTabSz="457200" rtl="0" eaLnBrk="1" latinLnBrk="0" hangingPunct="1">
              <a:spcBef>
                <a:spcPct val="20000"/>
              </a:spcBef>
              <a:spcAft>
                <a:spcPts val="800"/>
              </a:spcAft>
              <a:buFont typeface="Arial"/>
              <a:buChar char="–"/>
              <a:defRPr sz="2400" kern="1200">
                <a:solidFill>
                  <a:schemeClr val="tx1"/>
                </a:solidFill>
                <a:latin typeface="+mn-lt"/>
                <a:ea typeface="+mn-ea"/>
                <a:cs typeface="+mn-cs"/>
              </a:defRPr>
            </a:lvl2pPr>
            <a:lvl3pPr marL="11430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3pPr>
            <a:lvl4pPr marL="16002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lvl="0">
              <a:defRPr/>
            </a:pPr>
            <a:endParaRPr kumimoji="0" lang="en-US" sz="2000" b="0" i="0" u="none" strike="noStrike" kern="1200" cap="none" spc="0" normalizeH="0" baseline="0" noProof="0" dirty="0">
              <a:ln>
                <a:noFill/>
              </a:ln>
              <a:solidFill>
                <a:srgbClr val="4472C4"/>
              </a:solidFill>
              <a:effectLst/>
              <a:uLnTx/>
              <a:uFillTx/>
              <a:latin typeface="Calibri"/>
              <a:ea typeface="+mn-ea"/>
              <a:cs typeface="+mn-cs"/>
            </a:endParaRPr>
          </a:p>
        </p:txBody>
      </p:sp>
      <p:sp>
        <p:nvSpPr>
          <p:cNvPr id="9" name="Content Placeholder 2">
            <a:extLst>
              <a:ext uri="{FF2B5EF4-FFF2-40B4-BE49-F238E27FC236}">
                <a16:creationId xmlns:a16="http://schemas.microsoft.com/office/drawing/2014/main" id="{9EA39946-F7F1-41FD-A6BB-E288E4BB4949}"/>
              </a:ext>
            </a:extLst>
          </p:cNvPr>
          <p:cNvSpPr txBox="1">
            <a:spLocks/>
          </p:cNvSpPr>
          <p:nvPr/>
        </p:nvSpPr>
        <p:spPr bwMode="auto">
          <a:xfrm>
            <a:off x="1367684" y="1344243"/>
            <a:ext cx="9124349" cy="55137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ts val="600"/>
              </a:spcBef>
              <a:spcAft>
                <a:spcPts val="600"/>
              </a:spcAft>
              <a:buClr>
                <a:srgbClr val="C00000"/>
              </a:buClr>
              <a:buFont typeface="Wingdings" panose="05000000000000000000" pitchFamily="2" charset="2"/>
              <a:buChar char="§"/>
              <a:defRPr sz="3000" kern="1200">
                <a:solidFill>
                  <a:schemeClr val="tx1"/>
                </a:solidFill>
                <a:latin typeface="Times New Roman" panose="02020603050405020304" pitchFamily="18" charset="0"/>
                <a:ea typeface="+mn-ea"/>
                <a:cs typeface="Times New Roman" panose="02020603050405020304" pitchFamily="18" charset="0"/>
              </a:defRPr>
            </a:lvl1pPr>
            <a:lvl2pPr marL="742950" indent="-285750" algn="l" rtl="0" eaLnBrk="0" fontAlgn="base" hangingPunct="0">
              <a:spcBef>
                <a:spcPts val="600"/>
              </a:spcBef>
              <a:spcAft>
                <a:spcPts val="600"/>
              </a:spcAft>
              <a:buClr>
                <a:srgbClr val="C00000"/>
              </a:buClr>
              <a:buFont typeface="Wingdings" panose="05000000000000000000" pitchFamily="2" charset="2"/>
              <a:buChar char="§"/>
              <a:defRPr sz="2800" kern="1200">
                <a:solidFill>
                  <a:schemeClr val="tx1"/>
                </a:solidFill>
                <a:latin typeface="Times New Roman" panose="02020603050405020304" pitchFamily="18" charset="0"/>
                <a:ea typeface="+mn-ea"/>
                <a:cs typeface="Times New Roman" panose="02020603050405020304" pitchFamily="18" charset="0"/>
              </a:defRPr>
            </a:lvl2pPr>
            <a:lvl3pPr marL="1143000" indent="-228600" algn="l" rtl="0" eaLnBrk="0" fontAlgn="base" hangingPunct="0">
              <a:spcBef>
                <a:spcPts val="600"/>
              </a:spcBef>
              <a:spcAft>
                <a:spcPts val="600"/>
              </a:spcAft>
              <a:buClr>
                <a:srgbClr val="C00000"/>
              </a:buClr>
              <a:buFont typeface="Wingdings" panose="05000000000000000000" pitchFamily="2" charset="2"/>
              <a:buChar char="§"/>
              <a:defRPr sz="2400" kern="1200">
                <a:solidFill>
                  <a:schemeClr val="tx1"/>
                </a:solidFill>
                <a:latin typeface="Times New Roman" panose="02020603050405020304" pitchFamily="18" charset="0"/>
                <a:ea typeface="+mn-ea"/>
                <a:cs typeface="Times New Roman" panose="02020603050405020304" pitchFamily="18" charset="0"/>
              </a:defRPr>
            </a:lvl3pPr>
            <a:lvl4pPr marL="1600200" indent="-228600" algn="l" rtl="0" eaLnBrk="0" fontAlgn="base" hangingPunct="0">
              <a:spcBef>
                <a:spcPts val="600"/>
              </a:spcBef>
              <a:spcAft>
                <a:spcPts val="600"/>
              </a:spcAft>
              <a:buClr>
                <a:srgbClr val="C00000"/>
              </a:buClr>
              <a:buFont typeface="Wingdings" panose="05000000000000000000" pitchFamily="2" charset="2"/>
              <a:buChar char="§"/>
              <a:defRPr sz="2200" kern="1200">
                <a:solidFill>
                  <a:schemeClr val="tx1"/>
                </a:solidFill>
                <a:latin typeface="Times New Roman" panose="02020603050405020304" pitchFamily="18" charset="0"/>
                <a:ea typeface="+mn-ea"/>
                <a:cs typeface="Times New Roman" panose="02020603050405020304" pitchFamily="18" charset="0"/>
              </a:defRPr>
            </a:lvl4pPr>
            <a:lvl5pPr marL="2057400" indent="-228600" algn="l" rtl="0" eaLnBrk="0" fontAlgn="base" hangingPunct="0">
              <a:spcBef>
                <a:spcPts val="600"/>
              </a:spcBef>
              <a:spcAft>
                <a:spcPts val="600"/>
              </a:spcAft>
              <a:buClr>
                <a:srgbClr val="C00000"/>
              </a:buClr>
              <a:buFont typeface="Wingdings" panose="05000000000000000000" pitchFamily="2" charset="2"/>
              <a:buChar char="§"/>
              <a:defRPr sz="2000" kern="1200">
                <a:solidFill>
                  <a:schemeClr val="tx1"/>
                </a:solidFill>
                <a:latin typeface="Times New Roman" panose="02020603050405020304" pitchFamily="18" charset="0"/>
                <a:ea typeface="+mn-ea"/>
                <a:cs typeface="Times New Roman" panose="02020603050405020304" pitchFamily="18"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lvl="0" indent="0" defTabSz="457200" eaLnBrk="1" fontAlgn="auto" hangingPunct="1">
              <a:spcBef>
                <a:spcPct val="20000"/>
              </a:spcBef>
              <a:spcAft>
                <a:spcPts val="800"/>
              </a:spcAft>
              <a:buClrTx/>
              <a:buNone/>
            </a:pPr>
            <a:r>
              <a:rPr lang="en-US" sz="2800" b="1" dirty="0">
                <a:solidFill>
                  <a:srgbClr val="4472C4"/>
                </a:solidFill>
                <a:latin typeface="Calibri"/>
                <a:cs typeface="+mn-cs"/>
              </a:rPr>
              <a:t>Personal Selling on the Internet</a:t>
            </a:r>
          </a:p>
          <a:p>
            <a:pPr lvl="1" defTabSz="457200" eaLnBrk="1" fontAlgn="auto" hangingPunct="1">
              <a:spcBef>
                <a:spcPct val="20000"/>
              </a:spcBef>
              <a:spcAft>
                <a:spcPts val="800"/>
              </a:spcAft>
              <a:buClrTx/>
              <a:buFont typeface="Arial"/>
              <a:buChar char="–"/>
            </a:pPr>
            <a:r>
              <a:rPr lang="en-US" sz="2400" dirty="0">
                <a:solidFill>
                  <a:srgbClr val="4472C4"/>
                </a:solidFill>
                <a:latin typeface="Calibri"/>
                <a:cs typeface="+mn-cs"/>
              </a:rPr>
              <a:t>Disadvantage</a:t>
            </a:r>
          </a:p>
          <a:p>
            <a:pPr lvl="2" defTabSz="457200" eaLnBrk="1" fontAlgn="auto" hangingPunct="1">
              <a:spcBef>
                <a:spcPct val="20000"/>
              </a:spcBef>
              <a:spcAft>
                <a:spcPts val="800"/>
              </a:spcAft>
              <a:buClrTx/>
              <a:buFont typeface="Arial"/>
              <a:buChar char="•"/>
            </a:pPr>
            <a:r>
              <a:rPr lang="en-US" sz="2000" dirty="0">
                <a:solidFill>
                  <a:srgbClr val="4472C4"/>
                </a:solidFill>
                <a:latin typeface="Calibri"/>
                <a:cs typeface="+mn-cs"/>
              </a:rPr>
              <a:t>Companies are reducing staff to build a strong online presence</a:t>
            </a:r>
          </a:p>
          <a:p>
            <a:pPr lvl="1" defTabSz="457200" eaLnBrk="1" fontAlgn="auto" hangingPunct="1">
              <a:spcBef>
                <a:spcPct val="20000"/>
              </a:spcBef>
              <a:spcAft>
                <a:spcPts val="800"/>
              </a:spcAft>
              <a:buClrTx/>
              <a:buFont typeface="Arial"/>
              <a:buChar char="–"/>
            </a:pPr>
            <a:r>
              <a:rPr lang="en-US" sz="2400" dirty="0">
                <a:solidFill>
                  <a:srgbClr val="4472C4"/>
                </a:solidFill>
                <a:latin typeface="Calibri"/>
                <a:cs typeface="+mn-cs"/>
              </a:rPr>
              <a:t>Advantages</a:t>
            </a:r>
          </a:p>
          <a:p>
            <a:pPr lvl="2" defTabSz="457200" eaLnBrk="1" fontAlgn="auto" hangingPunct="1">
              <a:spcBef>
                <a:spcPct val="20000"/>
              </a:spcBef>
              <a:spcAft>
                <a:spcPts val="800"/>
              </a:spcAft>
              <a:buClrTx/>
              <a:buFont typeface="Arial"/>
              <a:buChar char="•"/>
            </a:pPr>
            <a:r>
              <a:rPr lang="en-US" sz="2000" dirty="0">
                <a:solidFill>
                  <a:srgbClr val="4472C4"/>
                </a:solidFill>
                <a:latin typeface="Calibri"/>
                <a:cs typeface="+mn-cs"/>
              </a:rPr>
              <a:t>Websites enhance and support the selling effort</a:t>
            </a:r>
          </a:p>
          <a:p>
            <a:pPr lvl="2" defTabSz="457200" eaLnBrk="1" fontAlgn="auto" hangingPunct="1">
              <a:spcBef>
                <a:spcPct val="20000"/>
              </a:spcBef>
              <a:spcAft>
                <a:spcPts val="800"/>
              </a:spcAft>
              <a:buClrTx/>
              <a:buFont typeface="Arial"/>
              <a:buChar char="•"/>
            </a:pPr>
            <a:r>
              <a:rPr lang="en-US" sz="2000" dirty="0">
                <a:solidFill>
                  <a:srgbClr val="4472C4"/>
                </a:solidFill>
                <a:latin typeface="Calibri"/>
                <a:cs typeface="+mn-cs"/>
              </a:rPr>
              <a:t>Website visitors become part of a prospect database</a:t>
            </a:r>
          </a:p>
          <a:p>
            <a:pPr lvl="2" defTabSz="457200" eaLnBrk="1" fontAlgn="auto" hangingPunct="1">
              <a:spcBef>
                <a:spcPct val="20000"/>
              </a:spcBef>
              <a:spcAft>
                <a:spcPts val="800"/>
              </a:spcAft>
              <a:buClrTx/>
              <a:buFont typeface="Arial"/>
              <a:buChar char="•"/>
            </a:pPr>
            <a:r>
              <a:rPr lang="en-US" sz="2000" dirty="0">
                <a:solidFill>
                  <a:srgbClr val="4472C4"/>
                </a:solidFill>
                <a:latin typeface="Calibri"/>
                <a:cs typeface="+mn-cs"/>
              </a:rPr>
              <a:t>Enables companies to serve and qualify prospects more cost-effectively</a:t>
            </a:r>
          </a:p>
          <a:p>
            <a:pPr lvl="2" defTabSz="457200" eaLnBrk="1" fontAlgn="auto" hangingPunct="1">
              <a:spcBef>
                <a:spcPct val="20000"/>
              </a:spcBef>
              <a:spcAft>
                <a:spcPts val="800"/>
              </a:spcAft>
              <a:buClrTx/>
              <a:buFont typeface="Arial"/>
              <a:buChar char="•"/>
            </a:pPr>
            <a:r>
              <a:rPr lang="en-US" sz="2000" dirty="0">
                <a:solidFill>
                  <a:srgbClr val="4472C4"/>
                </a:solidFill>
                <a:latin typeface="Calibri"/>
                <a:cs typeface="+mn-cs"/>
              </a:rPr>
              <a:t>Stimulates trial</a:t>
            </a:r>
          </a:p>
          <a:p>
            <a:pPr lvl="2" defTabSz="457200" eaLnBrk="1" fontAlgn="auto" hangingPunct="1">
              <a:spcBef>
                <a:spcPct val="20000"/>
              </a:spcBef>
              <a:spcAft>
                <a:spcPts val="800"/>
              </a:spcAft>
              <a:buClrTx/>
              <a:buFont typeface="Arial"/>
              <a:buChar char="•"/>
            </a:pPr>
            <a:r>
              <a:rPr lang="en-US" sz="2000" dirty="0">
                <a:solidFill>
                  <a:srgbClr val="4472C4"/>
                </a:solidFill>
                <a:latin typeface="Calibri"/>
                <a:cs typeface="+mn-cs"/>
              </a:rPr>
              <a:t>Improves one-on-one relationships between customers and sellers</a:t>
            </a:r>
          </a:p>
          <a:p>
            <a:pPr lvl="2" defTabSz="457200" eaLnBrk="1" fontAlgn="auto" hangingPunct="1">
              <a:spcBef>
                <a:spcPct val="20000"/>
              </a:spcBef>
              <a:spcAft>
                <a:spcPts val="800"/>
              </a:spcAft>
              <a:buClrTx/>
              <a:buFont typeface="Arial"/>
              <a:buChar char="•"/>
            </a:pPr>
            <a:r>
              <a:rPr lang="en-US" sz="2000" dirty="0">
                <a:solidFill>
                  <a:srgbClr val="4472C4"/>
                </a:solidFill>
                <a:latin typeface="Calibri"/>
                <a:cs typeface="+mn-cs"/>
              </a:rPr>
              <a:t>Increases opportunity for cross-selling and customer retention</a:t>
            </a:r>
          </a:p>
          <a:p>
            <a:pPr lvl="3" defTabSz="457200" eaLnBrk="1" fontAlgn="auto" hangingPunct="1">
              <a:spcBef>
                <a:spcPct val="20000"/>
              </a:spcBef>
              <a:spcAft>
                <a:spcPts val="800"/>
              </a:spcAft>
              <a:buClrTx/>
              <a:buFont typeface="Arial"/>
              <a:buChar char="–"/>
            </a:pPr>
            <a:endParaRPr lang="en-US" sz="2000" dirty="0">
              <a:solidFill>
                <a:srgbClr val="4472C4"/>
              </a:solidFill>
              <a:latin typeface="Calibri"/>
              <a:cs typeface="+mn-cs"/>
            </a:endParaRPr>
          </a:p>
        </p:txBody>
      </p:sp>
    </p:spTree>
    <p:extLst>
      <p:ext uri="{BB962C8B-B14F-4D97-AF65-F5344CB8AC3E}">
        <p14:creationId xmlns:p14="http://schemas.microsoft.com/office/powerpoint/2010/main" val="129336137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5822044-325A-4EDB-9AC9-821A3BA0EDA4}"/>
              </a:ext>
            </a:extLst>
          </p:cNvPr>
          <p:cNvSpPr/>
          <p:nvPr/>
        </p:nvSpPr>
        <p:spPr>
          <a:xfrm>
            <a:off x="2566598" y="249290"/>
            <a:ext cx="9773060" cy="584775"/>
          </a:xfrm>
          <a:prstGeom prst="rect">
            <a:avLst/>
          </a:prstGeom>
        </p:spPr>
        <p:txBody>
          <a:bodyPr wrap="none">
            <a:spAutoFit/>
          </a:bodyPr>
          <a:lstStyle/>
          <a:p>
            <a:r>
              <a:rPr lang="en-US" sz="3200" b="1" dirty="0">
                <a:solidFill>
                  <a:srgbClr val="00B0F0"/>
                </a:solidFill>
              </a:rPr>
              <a:t>The Internet and Integrated Marketing Communications </a:t>
            </a:r>
          </a:p>
        </p:txBody>
      </p:sp>
      <p:sp>
        <p:nvSpPr>
          <p:cNvPr id="8" name="Content Placeholder 1">
            <a:extLst>
              <a:ext uri="{FF2B5EF4-FFF2-40B4-BE49-F238E27FC236}">
                <a16:creationId xmlns:a16="http://schemas.microsoft.com/office/drawing/2014/main" id="{9F73223E-C7BF-49A6-9CB5-20F565E7E925}"/>
              </a:ext>
            </a:extLst>
          </p:cNvPr>
          <p:cNvSpPr txBox="1">
            <a:spLocks/>
          </p:cNvSpPr>
          <p:nvPr/>
        </p:nvSpPr>
        <p:spPr>
          <a:xfrm>
            <a:off x="1902120" y="1786300"/>
            <a:ext cx="7991833" cy="4351176"/>
          </a:xfrm>
          <a:prstGeom prst="rect">
            <a:avLst/>
          </a:prstGeom>
        </p:spPr>
        <p:txBody>
          <a:bodyPr/>
          <a:lstStyle>
            <a:lvl1pPr marL="0" indent="0" algn="l" defTabSz="457200" rtl="0" eaLnBrk="1" latinLnBrk="0" hangingPunct="1">
              <a:spcBef>
                <a:spcPct val="20000"/>
              </a:spcBef>
              <a:spcAft>
                <a:spcPts val="800"/>
              </a:spcAft>
              <a:buFont typeface="Arial"/>
              <a:buNone/>
              <a:defRPr sz="2800" kern="1200">
                <a:solidFill>
                  <a:schemeClr val="tx1"/>
                </a:solidFill>
                <a:latin typeface="+mn-lt"/>
                <a:ea typeface="+mn-ea"/>
                <a:cs typeface="+mn-cs"/>
              </a:defRPr>
            </a:lvl1pPr>
            <a:lvl2pPr marL="742950" indent="-285750" algn="l" defTabSz="457200" rtl="0" eaLnBrk="1" latinLnBrk="0" hangingPunct="1">
              <a:spcBef>
                <a:spcPct val="20000"/>
              </a:spcBef>
              <a:spcAft>
                <a:spcPts val="800"/>
              </a:spcAft>
              <a:buFont typeface="Arial"/>
              <a:buChar char="–"/>
              <a:defRPr sz="2400" kern="1200">
                <a:solidFill>
                  <a:schemeClr val="tx1"/>
                </a:solidFill>
                <a:latin typeface="+mn-lt"/>
                <a:ea typeface="+mn-ea"/>
                <a:cs typeface="+mn-cs"/>
              </a:defRPr>
            </a:lvl2pPr>
            <a:lvl3pPr marL="11430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3pPr>
            <a:lvl4pPr marL="16002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lvl="0">
              <a:defRPr/>
            </a:pPr>
            <a:endParaRPr kumimoji="0" lang="en-US" sz="2000" b="0" i="0" u="none" strike="noStrike" kern="1200" cap="none" spc="0" normalizeH="0" baseline="0" noProof="0" dirty="0">
              <a:ln>
                <a:noFill/>
              </a:ln>
              <a:solidFill>
                <a:srgbClr val="4472C4"/>
              </a:solidFill>
              <a:effectLst/>
              <a:uLnTx/>
              <a:uFillTx/>
              <a:latin typeface="Calibri"/>
              <a:ea typeface="+mn-ea"/>
              <a:cs typeface="+mn-cs"/>
            </a:endParaRPr>
          </a:p>
        </p:txBody>
      </p:sp>
      <p:sp>
        <p:nvSpPr>
          <p:cNvPr id="9" name="Content Placeholder 2">
            <a:extLst>
              <a:ext uri="{FF2B5EF4-FFF2-40B4-BE49-F238E27FC236}">
                <a16:creationId xmlns:a16="http://schemas.microsoft.com/office/drawing/2014/main" id="{9EA39946-F7F1-41FD-A6BB-E288E4BB4949}"/>
              </a:ext>
            </a:extLst>
          </p:cNvPr>
          <p:cNvSpPr txBox="1">
            <a:spLocks/>
          </p:cNvSpPr>
          <p:nvPr/>
        </p:nvSpPr>
        <p:spPr bwMode="auto">
          <a:xfrm>
            <a:off x="571760" y="1332758"/>
            <a:ext cx="10563600" cy="55137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ts val="600"/>
              </a:spcBef>
              <a:spcAft>
                <a:spcPts val="600"/>
              </a:spcAft>
              <a:buClr>
                <a:srgbClr val="C00000"/>
              </a:buClr>
              <a:buFont typeface="Wingdings" panose="05000000000000000000" pitchFamily="2" charset="2"/>
              <a:buChar char="§"/>
              <a:defRPr sz="3000" kern="1200">
                <a:solidFill>
                  <a:schemeClr val="tx1"/>
                </a:solidFill>
                <a:latin typeface="Times New Roman" panose="02020603050405020304" pitchFamily="18" charset="0"/>
                <a:ea typeface="+mn-ea"/>
                <a:cs typeface="Times New Roman" panose="02020603050405020304" pitchFamily="18" charset="0"/>
              </a:defRPr>
            </a:lvl1pPr>
            <a:lvl2pPr marL="742950" indent="-285750" algn="l" rtl="0" eaLnBrk="0" fontAlgn="base" hangingPunct="0">
              <a:spcBef>
                <a:spcPts val="600"/>
              </a:spcBef>
              <a:spcAft>
                <a:spcPts val="600"/>
              </a:spcAft>
              <a:buClr>
                <a:srgbClr val="C00000"/>
              </a:buClr>
              <a:buFont typeface="Wingdings" panose="05000000000000000000" pitchFamily="2" charset="2"/>
              <a:buChar char="§"/>
              <a:defRPr sz="2800" kern="1200">
                <a:solidFill>
                  <a:schemeClr val="tx1"/>
                </a:solidFill>
                <a:latin typeface="Times New Roman" panose="02020603050405020304" pitchFamily="18" charset="0"/>
                <a:ea typeface="+mn-ea"/>
                <a:cs typeface="Times New Roman" panose="02020603050405020304" pitchFamily="18" charset="0"/>
              </a:defRPr>
            </a:lvl2pPr>
            <a:lvl3pPr marL="1143000" indent="-228600" algn="l" rtl="0" eaLnBrk="0" fontAlgn="base" hangingPunct="0">
              <a:spcBef>
                <a:spcPts val="600"/>
              </a:spcBef>
              <a:spcAft>
                <a:spcPts val="600"/>
              </a:spcAft>
              <a:buClr>
                <a:srgbClr val="C00000"/>
              </a:buClr>
              <a:buFont typeface="Wingdings" panose="05000000000000000000" pitchFamily="2" charset="2"/>
              <a:buChar char="§"/>
              <a:defRPr sz="2400" kern="1200">
                <a:solidFill>
                  <a:schemeClr val="tx1"/>
                </a:solidFill>
                <a:latin typeface="Times New Roman" panose="02020603050405020304" pitchFamily="18" charset="0"/>
                <a:ea typeface="+mn-ea"/>
                <a:cs typeface="Times New Roman" panose="02020603050405020304" pitchFamily="18" charset="0"/>
              </a:defRPr>
            </a:lvl3pPr>
            <a:lvl4pPr marL="1600200" indent="-228600" algn="l" rtl="0" eaLnBrk="0" fontAlgn="base" hangingPunct="0">
              <a:spcBef>
                <a:spcPts val="600"/>
              </a:spcBef>
              <a:spcAft>
                <a:spcPts val="600"/>
              </a:spcAft>
              <a:buClr>
                <a:srgbClr val="C00000"/>
              </a:buClr>
              <a:buFont typeface="Wingdings" panose="05000000000000000000" pitchFamily="2" charset="2"/>
              <a:buChar char="§"/>
              <a:defRPr sz="2200" kern="1200">
                <a:solidFill>
                  <a:schemeClr val="tx1"/>
                </a:solidFill>
                <a:latin typeface="Times New Roman" panose="02020603050405020304" pitchFamily="18" charset="0"/>
                <a:ea typeface="+mn-ea"/>
                <a:cs typeface="Times New Roman" panose="02020603050405020304" pitchFamily="18" charset="0"/>
              </a:defRPr>
            </a:lvl4pPr>
            <a:lvl5pPr marL="2057400" indent="-228600" algn="l" rtl="0" eaLnBrk="0" fontAlgn="base" hangingPunct="0">
              <a:spcBef>
                <a:spcPts val="600"/>
              </a:spcBef>
              <a:spcAft>
                <a:spcPts val="600"/>
              </a:spcAft>
              <a:buClr>
                <a:srgbClr val="C00000"/>
              </a:buClr>
              <a:buFont typeface="Wingdings" panose="05000000000000000000" pitchFamily="2" charset="2"/>
              <a:buChar char="§"/>
              <a:defRPr sz="2000" kern="1200">
                <a:solidFill>
                  <a:schemeClr val="tx1"/>
                </a:solidFill>
                <a:latin typeface="Times New Roman" panose="02020603050405020304" pitchFamily="18" charset="0"/>
                <a:ea typeface="+mn-ea"/>
                <a:cs typeface="Times New Roman" panose="02020603050405020304" pitchFamily="18"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lvl="0" indent="0" defTabSz="457200" eaLnBrk="1" fontAlgn="auto" hangingPunct="1">
              <a:spcBef>
                <a:spcPct val="20000"/>
              </a:spcBef>
              <a:spcAft>
                <a:spcPts val="800"/>
              </a:spcAft>
              <a:buClrTx/>
              <a:buNone/>
            </a:pPr>
            <a:r>
              <a:rPr lang="en-US" sz="2800" b="1" dirty="0">
                <a:solidFill>
                  <a:srgbClr val="4472C4"/>
                </a:solidFill>
                <a:latin typeface="Calibri"/>
                <a:cs typeface="+mn-cs"/>
              </a:rPr>
              <a:t>Personal Selling on the Internet</a:t>
            </a:r>
          </a:p>
          <a:p>
            <a:pPr lvl="1" defTabSz="457200" eaLnBrk="1" fontAlgn="auto" hangingPunct="1">
              <a:spcBef>
                <a:spcPct val="20000"/>
              </a:spcBef>
              <a:spcAft>
                <a:spcPts val="800"/>
              </a:spcAft>
              <a:buClrTx/>
              <a:buFont typeface="Arial"/>
              <a:buChar char="–"/>
            </a:pPr>
            <a:r>
              <a:rPr lang="en-US" sz="2000" dirty="0">
                <a:solidFill>
                  <a:srgbClr val="4472C4"/>
                </a:solidFill>
                <a:latin typeface="Calibri"/>
                <a:cs typeface="+mn-cs"/>
              </a:rPr>
              <a:t>A major disadvantage is the high-cost and poor-reach of personal selling. This allows the companies to reduce new hires and even cut back on their existing sales forces. </a:t>
            </a:r>
          </a:p>
          <a:p>
            <a:pPr lvl="1" defTabSz="457200" eaLnBrk="1" fontAlgn="auto" hangingPunct="1">
              <a:spcBef>
                <a:spcPct val="20000"/>
              </a:spcBef>
              <a:spcAft>
                <a:spcPts val="800"/>
              </a:spcAft>
              <a:buClrTx/>
              <a:buFont typeface="Arial"/>
              <a:buChar char="–"/>
            </a:pPr>
            <a:r>
              <a:rPr lang="en-US" sz="2000" dirty="0">
                <a:solidFill>
                  <a:srgbClr val="4472C4"/>
                </a:solidFill>
                <a:latin typeface="Calibri"/>
                <a:cs typeface="+mn-cs"/>
              </a:rPr>
              <a:t>On the positive side, websites have been used quite effectively to enhance and support the selling effort. markets. Visitors to websites can gain volumes of information about a company’s products and services.</a:t>
            </a:r>
          </a:p>
          <a:p>
            <a:pPr lvl="1" defTabSz="457200" eaLnBrk="1" fontAlgn="auto" hangingPunct="1">
              <a:spcBef>
                <a:spcPct val="20000"/>
              </a:spcBef>
              <a:spcAft>
                <a:spcPts val="800"/>
              </a:spcAft>
              <a:buClrTx/>
              <a:buFont typeface="Arial"/>
              <a:buChar char="–"/>
            </a:pPr>
            <a:r>
              <a:rPr lang="en-US" sz="2000" dirty="0">
                <a:solidFill>
                  <a:srgbClr val="4472C4"/>
                </a:solidFill>
                <a:latin typeface="Calibri"/>
                <a:cs typeface="+mn-cs"/>
              </a:rPr>
              <a:t>Potential customers can learn about the company’s offerings, and the selling organization can serve and qualify prospects more cost-effectively.</a:t>
            </a:r>
          </a:p>
          <a:p>
            <a:pPr lvl="1" defTabSz="457200" eaLnBrk="1" fontAlgn="auto" hangingPunct="1">
              <a:spcBef>
                <a:spcPct val="20000"/>
              </a:spcBef>
              <a:spcAft>
                <a:spcPts val="800"/>
              </a:spcAft>
              <a:buClrTx/>
              <a:buFont typeface="Arial"/>
              <a:buChar char="–"/>
            </a:pPr>
            <a:r>
              <a:rPr lang="en-US" sz="2000" dirty="0">
                <a:solidFill>
                  <a:srgbClr val="4472C4"/>
                </a:solidFill>
                <a:latin typeface="Calibri"/>
                <a:cs typeface="+mn-cs"/>
              </a:rPr>
              <a:t>The web can also be used to stimulate trial. Companies have used the Internet to improve their one-on-one relationships with customers.</a:t>
            </a:r>
          </a:p>
          <a:p>
            <a:pPr lvl="1" defTabSz="457200" eaLnBrk="1" fontAlgn="auto" hangingPunct="1">
              <a:spcBef>
                <a:spcPct val="20000"/>
              </a:spcBef>
              <a:spcAft>
                <a:spcPts val="800"/>
              </a:spcAft>
              <a:buClrTx/>
              <a:buFont typeface="Arial"/>
              <a:buChar char="–"/>
            </a:pPr>
            <a:r>
              <a:rPr lang="en-US" sz="2000" dirty="0">
                <a:solidFill>
                  <a:srgbClr val="4472C4"/>
                </a:solidFill>
                <a:latin typeface="Calibri"/>
                <a:cs typeface="+mn-cs"/>
              </a:rPr>
              <a:t>By providing more information in a more timely and efficient manner, a company enables customers to learn more about what it has to offer. This increases the opportunity for cross-selling and customer retention. </a:t>
            </a:r>
          </a:p>
          <a:p>
            <a:pPr lvl="1" defTabSz="457200" eaLnBrk="1" fontAlgn="auto" hangingPunct="1">
              <a:spcBef>
                <a:spcPct val="20000"/>
              </a:spcBef>
              <a:spcAft>
                <a:spcPts val="800"/>
              </a:spcAft>
              <a:buClrTx/>
              <a:buFont typeface="Arial"/>
              <a:buChar char="–"/>
            </a:pPr>
            <a:endParaRPr lang="en-US" sz="2000" dirty="0">
              <a:solidFill>
                <a:srgbClr val="4472C4"/>
              </a:solidFill>
              <a:latin typeface="Calibri"/>
              <a:cs typeface="+mn-cs"/>
            </a:endParaRPr>
          </a:p>
        </p:txBody>
      </p:sp>
    </p:spTree>
    <p:extLst>
      <p:ext uri="{BB962C8B-B14F-4D97-AF65-F5344CB8AC3E}">
        <p14:creationId xmlns:p14="http://schemas.microsoft.com/office/powerpoint/2010/main" val="59827515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76000"/>
            <a:lum/>
          </a:blip>
          <a:srcRect/>
          <a:stretch>
            <a:fillRect/>
          </a:stretch>
        </a:blip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5822044-325A-4EDB-9AC9-821A3BA0EDA4}"/>
              </a:ext>
            </a:extLst>
          </p:cNvPr>
          <p:cNvSpPr/>
          <p:nvPr/>
        </p:nvSpPr>
        <p:spPr>
          <a:xfrm>
            <a:off x="2678358" y="38944"/>
            <a:ext cx="9773060" cy="584775"/>
          </a:xfrm>
          <a:prstGeom prst="rect">
            <a:avLst/>
          </a:prstGeom>
        </p:spPr>
        <p:txBody>
          <a:bodyPr wrap="none">
            <a:spAutoFit/>
          </a:bodyPr>
          <a:lstStyle/>
          <a:p>
            <a:r>
              <a:rPr lang="en-US" sz="3200" b="1" dirty="0">
                <a:solidFill>
                  <a:srgbClr val="00B0F0"/>
                </a:solidFill>
              </a:rPr>
              <a:t>The Internet and Integrated Marketing Communications </a:t>
            </a:r>
          </a:p>
        </p:txBody>
      </p:sp>
      <p:sp>
        <p:nvSpPr>
          <p:cNvPr id="8" name="Content Placeholder 1">
            <a:extLst>
              <a:ext uri="{FF2B5EF4-FFF2-40B4-BE49-F238E27FC236}">
                <a16:creationId xmlns:a16="http://schemas.microsoft.com/office/drawing/2014/main" id="{9F73223E-C7BF-49A6-9CB5-20F565E7E925}"/>
              </a:ext>
            </a:extLst>
          </p:cNvPr>
          <p:cNvSpPr txBox="1">
            <a:spLocks/>
          </p:cNvSpPr>
          <p:nvPr/>
        </p:nvSpPr>
        <p:spPr>
          <a:xfrm>
            <a:off x="1902120" y="1786300"/>
            <a:ext cx="7991833" cy="4351176"/>
          </a:xfrm>
          <a:prstGeom prst="rect">
            <a:avLst/>
          </a:prstGeom>
        </p:spPr>
        <p:txBody>
          <a:bodyPr/>
          <a:lstStyle>
            <a:lvl1pPr marL="0" indent="0" algn="l" defTabSz="457200" rtl="0" eaLnBrk="1" latinLnBrk="0" hangingPunct="1">
              <a:spcBef>
                <a:spcPct val="20000"/>
              </a:spcBef>
              <a:spcAft>
                <a:spcPts val="800"/>
              </a:spcAft>
              <a:buFont typeface="Arial"/>
              <a:buNone/>
              <a:defRPr sz="2800" kern="1200">
                <a:solidFill>
                  <a:schemeClr val="tx1"/>
                </a:solidFill>
                <a:latin typeface="+mn-lt"/>
                <a:ea typeface="+mn-ea"/>
                <a:cs typeface="+mn-cs"/>
              </a:defRPr>
            </a:lvl1pPr>
            <a:lvl2pPr marL="742950" indent="-285750" algn="l" defTabSz="457200" rtl="0" eaLnBrk="1" latinLnBrk="0" hangingPunct="1">
              <a:spcBef>
                <a:spcPct val="20000"/>
              </a:spcBef>
              <a:spcAft>
                <a:spcPts val="800"/>
              </a:spcAft>
              <a:buFont typeface="Arial"/>
              <a:buChar char="–"/>
              <a:defRPr sz="2400" kern="1200">
                <a:solidFill>
                  <a:schemeClr val="tx1"/>
                </a:solidFill>
                <a:latin typeface="+mn-lt"/>
                <a:ea typeface="+mn-ea"/>
                <a:cs typeface="+mn-cs"/>
              </a:defRPr>
            </a:lvl2pPr>
            <a:lvl3pPr marL="11430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3pPr>
            <a:lvl4pPr marL="16002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lvl="0">
              <a:defRPr/>
            </a:pPr>
            <a:endParaRPr kumimoji="0" lang="en-US" sz="2000" b="0" i="0" u="none" strike="noStrike" kern="1200" cap="none" spc="0" normalizeH="0" baseline="0" noProof="0" dirty="0">
              <a:ln>
                <a:noFill/>
              </a:ln>
              <a:solidFill>
                <a:srgbClr val="4472C4"/>
              </a:solidFill>
              <a:effectLst/>
              <a:uLnTx/>
              <a:uFillTx/>
              <a:latin typeface="Calibri"/>
              <a:ea typeface="+mn-ea"/>
              <a:cs typeface="+mn-cs"/>
            </a:endParaRPr>
          </a:p>
        </p:txBody>
      </p:sp>
      <p:sp>
        <p:nvSpPr>
          <p:cNvPr id="9" name="Content Placeholder 2">
            <a:extLst>
              <a:ext uri="{FF2B5EF4-FFF2-40B4-BE49-F238E27FC236}">
                <a16:creationId xmlns:a16="http://schemas.microsoft.com/office/drawing/2014/main" id="{9EA39946-F7F1-41FD-A6BB-E288E4BB4949}"/>
              </a:ext>
            </a:extLst>
          </p:cNvPr>
          <p:cNvSpPr txBox="1">
            <a:spLocks/>
          </p:cNvSpPr>
          <p:nvPr/>
        </p:nvSpPr>
        <p:spPr bwMode="auto">
          <a:xfrm>
            <a:off x="558190" y="1255924"/>
            <a:ext cx="10030020" cy="55137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ts val="600"/>
              </a:spcBef>
              <a:spcAft>
                <a:spcPts val="600"/>
              </a:spcAft>
              <a:buClr>
                <a:srgbClr val="C00000"/>
              </a:buClr>
              <a:buFont typeface="Wingdings" panose="05000000000000000000" pitchFamily="2" charset="2"/>
              <a:buChar char="§"/>
              <a:defRPr sz="3000" kern="1200">
                <a:solidFill>
                  <a:schemeClr val="tx1"/>
                </a:solidFill>
                <a:latin typeface="Times New Roman" panose="02020603050405020304" pitchFamily="18" charset="0"/>
                <a:ea typeface="+mn-ea"/>
                <a:cs typeface="Times New Roman" panose="02020603050405020304" pitchFamily="18" charset="0"/>
              </a:defRPr>
            </a:lvl1pPr>
            <a:lvl2pPr marL="742950" indent="-285750" algn="l" rtl="0" eaLnBrk="0" fontAlgn="base" hangingPunct="0">
              <a:spcBef>
                <a:spcPts val="600"/>
              </a:spcBef>
              <a:spcAft>
                <a:spcPts val="600"/>
              </a:spcAft>
              <a:buClr>
                <a:srgbClr val="C00000"/>
              </a:buClr>
              <a:buFont typeface="Wingdings" panose="05000000000000000000" pitchFamily="2" charset="2"/>
              <a:buChar char="§"/>
              <a:defRPr sz="2800" kern="1200">
                <a:solidFill>
                  <a:schemeClr val="tx1"/>
                </a:solidFill>
                <a:latin typeface="Times New Roman" panose="02020603050405020304" pitchFamily="18" charset="0"/>
                <a:ea typeface="+mn-ea"/>
                <a:cs typeface="Times New Roman" panose="02020603050405020304" pitchFamily="18" charset="0"/>
              </a:defRPr>
            </a:lvl2pPr>
            <a:lvl3pPr marL="1143000" indent="-228600" algn="l" rtl="0" eaLnBrk="0" fontAlgn="base" hangingPunct="0">
              <a:spcBef>
                <a:spcPts val="600"/>
              </a:spcBef>
              <a:spcAft>
                <a:spcPts val="600"/>
              </a:spcAft>
              <a:buClr>
                <a:srgbClr val="C00000"/>
              </a:buClr>
              <a:buFont typeface="Wingdings" panose="05000000000000000000" pitchFamily="2" charset="2"/>
              <a:buChar char="§"/>
              <a:defRPr sz="2400" kern="1200">
                <a:solidFill>
                  <a:schemeClr val="tx1"/>
                </a:solidFill>
                <a:latin typeface="Times New Roman" panose="02020603050405020304" pitchFamily="18" charset="0"/>
                <a:ea typeface="+mn-ea"/>
                <a:cs typeface="Times New Roman" panose="02020603050405020304" pitchFamily="18" charset="0"/>
              </a:defRPr>
            </a:lvl3pPr>
            <a:lvl4pPr marL="1600200" indent="-228600" algn="l" rtl="0" eaLnBrk="0" fontAlgn="base" hangingPunct="0">
              <a:spcBef>
                <a:spcPts val="600"/>
              </a:spcBef>
              <a:spcAft>
                <a:spcPts val="600"/>
              </a:spcAft>
              <a:buClr>
                <a:srgbClr val="C00000"/>
              </a:buClr>
              <a:buFont typeface="Wingdings" panose="05000000000000000000" pitchFamily="2" charset="2"/>
              <a:buChar char="§"/>
              <a:defRPr sz="2200" kern="1200">
                <a:solidFill>
                  <a:schemeClr val="tx1"/>
                </a:solidFill>
                <a:latin typeface="Times New Roman" panose="02020603050405020304" pitchFamily="18" charset="0"/>
                <a:ea typeface="+mn-ea"/>
                <a:cs typeface="Times New Roman" panose="02020603050405020304" pitchFamily="18" charset="0"/>
              </a:defRPr>
            </a:lvl4pPr>
            <a:lvl5pPr marL="2057400" indent="-228600" algn="l" rtl="0" eaLnBrk="0" fontAlgn="base" hangingPunct="0">
              <a:spcBef>
                <a:spcPts val="600"/>
              </a:spcBef>
              <a:spcAft>
                <a:spcPts val="600"/>
              </a:spcAft>
              <a:buClr>
                <a:srgbClr val="C00000"/>
              </a:buClr>
              <a:buFont typeface="Wingdings" panose="05000000000000000000" pitchFamily="2" charset="2"/>
              <a:buChar char="§"/>
              <a:defRPr sz="2000" kern="1200">
                <a:solidFill>
                  <a:schemeClr val="tx1"/>
                </a:solidFill>
                <a:latin typeface="Times New Roman" panose="02020603050405020304" pitchFamily="18" charset="0"/>
                <a:ea typeface="+mn-ea"/>
                <a:cs typeface="Times New Roman" panose="02020603050405020304" pitchFamily="18"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lvl="0" indent="0" defTabSz="457200" eaLnBrk="1" fontAlgn="auto" hangingPunct="1">
              <a:spcBef>
                <a:spcPct val="20000"/>
              </a:spcBef>
              <a:spcAft>
                <a:spcPts val="800"/>
              </a:spcAft>
              <a:buClrTx/>
              <a:buNone/>
            </a:pPr>
            <a:r>
              <a:rPr lang="en-US" altLang="en-US" sz="2800" b="1" dirty="0">
                <a:solidFill>
                  <a:srgbClr val="4472C4"/>
                </a:solidFill>
                <a:latin typeface="Calibri"/>
                <a:cs typeface="+mn-cs"/>
              </a:rPr>
              <a:t>Public Relations and Direct Marketing on the Internet</a:t>
            </a:r>
          </a:p>
          <a:p>
            <a:pPr lvl="1" defTabSz="457200" eaLnBrk="1" fontAlgn="auto" hangingPunct="1">
              <a:spcBef>
                <a:spcPct val="20000"/>
              </a:spcBef>
              <a:spcAft>
                <a:spcPts val="800"/>
              </a:spcAft>
              <a:buClrTx/>
              <a:buFont typeface="Arial"/>
              <a:buChar char="–"/>
            </a:pPr>
            <a:r>
              <a:rPr lang="en-US" sz="2400" dirty="0">
                <a:solidFill>
                  <a:srgbClr val="4472C4"/>
                </a:solidFill>
                <a:latin typeface="Calibri"/>
                <a:cs typeface="+mn-cs"/>
              </a:rPr>
              <a:t>Websites</a:t>
            </a:r>
          </a:p>
          <a:p>
            <a:pPr lvl="2" defTabSz="457200" eaLnBrk="1" fontAlgn="auto" hangingPunct="1">
              <a:spcBef>
                <a:spcPct val="20000"/>
              </a:spcBef>
              <a:spcAft>
                <a:spcPts val="800"/>
              </a:spcAft>
              <a:buClrTx/>
              <a:buFont typeface="Arial"/>
              <a:buChar char="•"/>
            </a:pPr>
            <a:r>
              <a:rPr lang="en-US" sz="2000" dirty="0">
                <a:solidFill>
                  <a:srgbClr val="4472C4"/>
                </a:solidFill>
                <a:latin typeface="Calibri"/>
                <a:cs typeface="+mn-cs"/>
              </a:rPr>
              <a:t>Provide information about a company, its philanthropic activities, and annual reports </a:t>
            </a:r>
          </a:p>
          <a:p>
            <a:pPr lvl="1" defTabSz="457200" eaLnBrk="1" fontAlgn="auto" hangingPunct="1">
              <a:spcBef>
                <a:spcPct val="20000"/>
              </a:spcBef>
              <a:spcAft>
                <a:spcPts val="800"/>
              </a:spcAft>
              <a:buClrTx/>
              <a:buFont typeface="Arial"/>
              <a:buChar char="–"/>
            </a:pPr>
            <a:r>
              <a:rPr lang="en-US" sz="2400" dirty="0">
                <a:solidFill>
                  <a:srgbClr val="4472C4"/>
                </a:solidFill>
                <a:latin typeface="Calibri"/>
                <a:cs typeface="+mn-cs"/>
              </a:rPr>
              <a:t>Internet based direct-marketing tools</a:t>
            </a:r>
          </a:p>
          <a:p>
            <a:pPr lvl="2" defTabSz="457200" eaLnBrk="1" fontAlgn="auto" hangingPunct="1">
              <a:spcBef>
                <a:spcPct val="20000"/>
              </a:spcBef>
              <a:spcAft>
                <a:spcPts val="800"/>
              </a:spcAft>
              <a:buClrTx/>
              <a:buFont typeface="Arial"/>
              <a:buChar char="•"/>
            </a:pPr>
            <a:r>
              <a:rPr lang="en-US" sz="2000" dirty="0">
                <a:solidFill>
                  <a:srgbClr val="4472C4"/>
                </a:solidFill>
                <a:latin typeface="Calibri"/>
                <a:cs typeface="+mn-cs"/>
              </a:rPr>
              <a:t>E-mails and infomercials</a:t>
            </a:r>
          </a:p>
          <a:p>
            <a:pPr lvl="1" defTabSz="457200" eaLnBrk="1" fontAlgn="auto" hangingPunct="1">
              <a:spcBef>
                <a:spcPct val="20000"/>
              </a:spcBef>
              <a:spcAft>
                <a:spcPts val="800"/>
              </a:spcAft>
              <a:buClrTx/>
              <a:buFont typeface="Arial"/>
              <a:buChar char="–"/>
            </a:pPr>
            <a:r>
              <a:rPr lang="en-US" sz="2400" dirty="0">
                <a:solidFill>
                  <a:srgbClr val="4472C4"/>
                </a:solidFill>
                <a:latin typeface="Calibri"/>
                <a:cs typeface="+mn-cs"/>
              </a:rPr>
              <a:t>E-commerce</a:t>
            </a:r>
          </a:p>
          <a:p>
            <a:pPr lvl="2" defTabSz="457200" eaLnBrk="1" fontAlgn="auto" hangingPunct="1">
              <a:spcBef>
                <a:spcPct val="20000"/>
              </a:spcBef>
              <a:spcAft>
                <a:spcPts val="800"/>
              </a:spcAft>
              <a:buClrTx/>
              <a:buFont typeface="Arial"/>
              <a:buChar char="•"/>
            </a:pPr>
            <a:r>
              <a:rPr lang="en-US" sz="2000" dirty="0">
                <a:solidFill>
                  <a:srgbClr val="4472C4"/>
                </a:solidFill>
                <a:latin typeface="Calibri"/>
                <a:cs typeface="+mn-cs"/>
              </a:rPr>
              <a:t>Used in direct marketing</a:t>
            </a:r>
          </a:p>
          <a:p>
            <a:pPr defTabSz="457200" eaLnBrk="1" fontAlgn="auto" hangingPunct="1">
              <a:spcBef>
                <a:spcPct val="20000"/>
              </a:spcBef>
              <a:spcAft>
                <a:spcPts val="800"/>
              </a:spcAft>
              <a:buClrTx/>
              <a:buFont typeface="Arial"/>
              <a:buChar char="•"/>
            </a:pPr>
            <a:r>
              <a:rPr lang="en-US" sz="1800" dirty="0">
                <a:latin typeface="Calibri"/>
                <a:cs typeface="+mn-cs"/>
              </a:rPr>
              <a:t>Many sites devote a portion of their content to public relations activities, including the provision of information about the company, its philanthropic activities, annual reports, and more.</a:t>
            </a:r>
          </a:p>
          <a:p>
            <a:pPr defTabSz="457200" eaLnBrk="1" fontAlgn="auto" hangingPunct="1">
              <a:spcBef>
                <a:spcPct val="20000"/>
              </a:spcBef>
              <a:spcAft>
                <a:spcPts val="800"/>
              </a:spcAft>
              <a:buClrTx/>
              <a:buFont typeface="Arial"/>
              <a:buChar char="•"/>
            </a:pPr>
            <a:r>
              <a:rPr lang="en-US" sz="1800" dirty="0">
                <a:latin typeface="Calibri"/>
                <a:cs typeface="+mn-cs"/>
              </a:rPr>
              <a:t>Direct-marketing tools have been used for communications objectives and e-commerce. Many direct-marketing tools like direct mail, infomercials, and the like have been adapted to the Internet. E-commerce—selling directly to the consumer via the Internet—has become an industry all its own.</a:t>
            </a:r>
          </a:p>
          <a:p>
            <a:pPr defTabSz="457200" eaLnBrk="1" fontAlgn="auto" hangingPunct="1">
              <a:spcBef>
                <a:spcPct val="20000"/>
              </a:spcBef>
              <a:spcAft>
                <a:spcPts val="800"/>
              </a:spcAft>
              <a:buClrTx/>
              <a:buFont typeface="Arial"/>
              <a:buChar char="•"/>
            </a:pPr>
            <a:endParaRPr lang="en-US" sz="1800" dirty="0">
              <a:solidFill>
                <a:srgbClr val="4472C4"/>
              </a:solidFill>
              <a:latin typeface="Calibri"/>
              <a:cs typeface="+mn-cs"/>
            </a:endParaRPr>
          </a:p>
        </p:txBody>
      </p:sp>
    </p:spTree>
    <p:extLst>
      <p:ext uri="{BB962C8B-B14F-4D97-AF65-F5344CB8AC3E}">
        <p14:creationId xmlns:p14="http://schemas.microsoft.com/office/powerpoint/2010/main" val="82413315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5822044-325A-4EDB-9AC9-821A3BA0EDA4}"/>
              </a:ext>
            </a:extLst>
          </p:cNvPr>
          <p:cNvSpPr/>
          <p:nvPr/>
        </p:nvSpPr>
        <p:spPr>
          <a:xfrm>
            <a:off x="2566598" y="249290"/>
            <a:ext cx="1393330" cy="584775"/>
          </a:xfrm>
          <a:prstGeom prst="rect">
            <a:avLst/>
          </a:prstGeom>
        </p:spPr>
        <p:txBody>
          <a:bodyPr wrap="none">
            <a:spAutoFit/>
          </a:bodyPr>
          <a:lstStyle/>
          <a:p>
            <a:r>
              <a:rPr lang="en-US" sz="3200" b="1" dirty="0">
                <a:solidFill>
                  <a:srgbClr val="00B0F0"/>
                </a:solidFill>
              </a:rPr>
              <a:t>Mobile</a:t>
            </a:r>
          </a:p>
        </p:txBody>
      </p:sp>
      <p:sp>
        <p:nvSpPr>
          <p:cNvPr id="8" name="Content Placeholder 1">
            <a:extLst>
              <a:ext uri="{FF2B5EF4-FFF2-40B4-BE49-F238E27FC236}">
                <a16:creationId xmlns:a16="http://schemas.microsoft.com/office/drawing/2014/main" id="{9F73223E-C7BF-49A6-9CB5-20F565E7E925}"/>
              </a:ext>
            </a:extLst>
          </p:cNvPr>
          <p:cNvSpPr txBox="1">
            <a:spLocks/>
          </p:cNvSpPr>
          <p:nvPr/>
        </p:nvSpPr>
        <p:spPr>
          <a:xfrm>
            <a:off x="1902120" y="1786300"/>
            <a:ext cx="7991833" cy="4351176"/>
          </a:xfrm>
          <a:prstGeom prst="rect">
            <a:avLst/>
          </a:prstGeom>
        </p:spPr>
        <p:txBody>
          <a:bodyPr/>
          <a:lstStyle>
            <a:lvl1pPr marL="0" indent="0" algn="l" defTabSz="457200" rtl="0" eaLnBrk="1" latinLnBrk="0" hangingPunct="1">
              <a:spcBef>
                <a:spcPct val="20000"/>
              </a:spcBef>
              <a:spcAft>
                <a:spcPts val="800"/>
              </a:spcAft>
              <a:buFont typeface="Arial"/>
              <a:buNone/>
              <a:defRPr sz="2800" kern="1200">
                <a:solidFill>
                  <a:schemeClr val="tx1"/>
                </a:solidFill>
                <a:latin typeface="+mn-lt"/>
                <a:ea typeface="+mn-ea"/>
                <a:cs typeface="+mn-cs"/>
              </a:defRPr>
            </a:lvl1pPr>
            <a:lvl2pPr marL="742950" indent="-285750" algn="l" defTabSz="457200" rtl="0" eaLnBrk="1" latinLnBrk="0" hangingPunct="1">
              <a:spcBef>
                <a:spcPct val="20000"/>
              </a:spcBef>
              <a:spcAft>
                <a:spcPts val="800"/>
              </a:spcAft>
              <a:buFont typeface="Arial"/>
              <a:buChar char="–"/>
              <a:defRPr sz="2400" kern="1200">
                <a:solidFill>
                  <a:schemeClr val="tx1"/>
                </a:solidFill>
                <a:latin typeface="+mn-lt"/>
                <a:ea typeface="+mn-ea"/>
                <a:cs typeface="+mn-cs"/>
              </a:defRPr>
            </a:lvl2pPr>
            <a:lvl3pPr marL="11430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3pPr>
            <a:lvl4pPr marL="16002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lvl="0">
              <a:defRPr/>
            </a:pPr>
            <a:endParaRPr kumimoji="0" lang="en-US" sz="2000" b="0" i="0" u="none" strike="noStrike" kern="1200" cap="none" spc="0" normalizeH="0" baseline="0" noProof="0" dirty="0">
              <a:ln>
                <a:noFill/>
              </a:ln>
              <a:solidFill>
                <a:srgbClr val="4472C4"/>
              </a:solidFill>
              <a:effectLst/>
              <a:uLnTx/>
              <a:uFillTx/>
              <a:latin typeface="Calibri"/>
              <a:ea typeface="+mn-ea"/>
              <a:cs typeface="+mn-cs"/>
            </a:endParaRPr>
          </a:p>
        </p:txBody>
      </p:sp>
      <p:sp>
        <p:nvSpPr>
          <p:cNvPr id="9" name="Content Placeholder 2">
            <a:extLst>
              <a:ext uri="{FF2B5EF4-FFF2-40B4-BE49-F238E27FC236}">
                <a16:creationId xmlns:a16="http://schemas.microsoft.com/office/drawing/2014/main" id="{9EA39946-F7F1-41FD-A6BB-E288E4BB4949}"/>
              </a:ext>
            </a:extLst>
          </p:cNvPr>
          <p:cNvSpPr txBox="1">
            <a:spLocks/>
          </p:cNvSpPr>
          <p:nvPr/>
        </p:nvSpPr>
        <p:spPr bwMode="auto">
          <a:xfrm>
            <a:off x="576268" y="5426432"/>
            <a:ext cx="2395794" cy="9529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ts val="600"/>
              </a:spcBef>
              <a:spcAft>
                <a:spcPts val="600"/>
              </a:spcAft>
              <a:buClr>
                <a:srgbClr val="C00000"/>
              </a:buClr>
              <a:buFont typeface="Wingdings" panose="05000000000000000000" pitchFamily="2" charset="2"/>
              <a:buChar char="§"/>
              <a:defRPr sz="3000" kern="1200">
                <a:solidFill>
                  <a:schemeClr val="tx1"/>
                </a:solidFill>
                <a:latin typeface="Times New Roman" panose="02020603050405020304" pitchFamily="18" charset="0"/>
                <a:ea typeface="+mn-ea"/>
                <a:cs typeface="Times New Roman" panose="02020603050405020304" pitchFamily="18" charset="0"/>
              </a:defRPr>
            </a:lvl1pPr>
            <a:lvl2pPr marL="742950" indent="-285750" algn="l" rtl="0" eaLnBrk="0" fontAlgn="base" hangingPunct="0">
              <a:spcBef>
                <a:spcPts val="600"/>
              </a:spcBef>
              <a:spcAft>
                <a:spcPts val="600"/>
              </a:spcAft>
              <a:buClr>
                <a:srgbClr val="C00000"/>
              </a:buClr>
              <a:buFont typeface="Wingdings" panose="05000000000000000000" pitchFamily="2" charset="2"/>
              <a:buChar char="§"/>
              <a:defRPr sz="2800" kern="1200">
                <a:solidFill>
                  <a:schemeClr val="tx1"/>
                </a:solidFill>
                <a:latin typeface="Times New Roman" panose="02020603050405020304" pitchFamily="18" charset="0"/>
                <a:ea typeface="+mn-ea"/>
                <a:cs typeface="Times New Roman" panose="02020603050405020304" pitchFamily="18" charset="0"/>
              </a:defRPr>
            </a:lvl2pPr>
            <a:lvl3pPr marL="1143000" indent="-228600" algn="l" rtl="0" eaLnBrk="0" fontAlgn="base" hangingPunct="0">
              <a:spcBef>
                <a:spcPts val="600"/>
              </a:spcBef>
              <a:spcAft>
                <a:spcPts val="600"/>
              </a:spcAft>
              <a:buClr>
                <a:srgbClr val="C00000"/>
              </a:buClr>
              <a:buFont typeface="Wingdings" panose="05000000000000000000" pitchFamily="2" charset="2"/>
              <a:buChar char="§"/>
              <a:defRPr sz="2400" kern="1200">
                <a:solidFill>
                  <a:schemeClr val="tx1"/>
                </a:solidFill>
                <a:latin typeface="Times New Roman" panose="02020603050405020304" pitchFamily="18" charset="0"/>
                <a:ea typeface="+mn-ea"/>
                <a:cs typeface="Times New Roman" panose="02020603050405020304" pitchFamily="18" charset="0"/>
              </a:defRPr>
            </a:lvl3pPr>
            <a:lvl4pPr marL="1600200" indent="-228600" algn="l" rtl="0" eaLnBrk="0" fontAlgn="base" hangingPunct="0">
              <a:spcBef>
                <a:spcPts val="600"/>
              </a:spcBef>
              <a:spcAft>
                <a:spcPts val="600"/>
              </a:spcAft>
              <a:buClr>
                <a:srgbClr val="C00000"/>
              </a:buClr>
              <a:buFont typeface="Wingdings" panose="05000000000000000000" pitchFamily="2" charset="2"/>
              <a:buChar char="§"/>
              <a:defRPr sz="2200" kern="1200">
                <a:solidFill>
                  <a:schemeClr val="tx1"/>
                </a:solidFill>
                <a:latin typeface="Times New Roman" panose="02020603050405020304" pitchFamily="18" charset="0"/>
                <a:ea typeface="+mn-ea"/>
                <a:cs typeface="Times New Roman" panose="02020603050405020304" pitchFamily="18" charset="0"/>
              </a:defRPr>
            </a:lvl4pPr>
            <a:lvl5pPr marL="2057400" indent="-228600" algn="l" rtl="0" eaLnBrk="0" fontAlgn="base" hangingPunct="0">
              <a:spcBef>
                <a:spcPts val="600"/>
              </a:spcBef>
              <a:spcAft>
                <a:spcPts val="600"/>
              </a:spcAft>
              <a:buClr>
                <a:srgbClr val="C00000"/>
              </a:buClr>
              <a:buFont typeface="Wingdings" panose="05000000000000000000" pitchFamily="2" charset="2"/>
              <a:buChar char="§"/>
              <a:defRPr sz="2000" kern="1200">
                <a:solidFill>
                  <a:schemeClr val="tx1"/>
                </a:solidFill>
                <a:latin typeface="Times New Roman" panose="02020603050405020304" pitchFamily="18" charset="0"/>
                <a:ea typeface="+mn-ea"/>
                <a:cs typeface="Times New Roman" panose="02020603050405020304" pitchFamily="18"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lvl="0" indent="0" algn="ctr" defTabSz="457200" eaLnBrk="1" fontAlgn="auto" hangingPunct="1">
              <a:spcBef>
                <a:spcPct val="20000"/>
              </a:spcBef>
              <a:spcAft>
                <a:spcPts val="800"/>
              </a:spcAft>
              <a:buClrTx/>
              <a:buNone/>
            </a:pPr>
            <a:r>
              <a:rPr lang="en-US" altLang="en-US" sz="1800" b="1" dirty="0">
                <a:solidFill>
                  <a:srgbClr val="852F4A"/>
                </a:solidFill>
                <a:latin typeface="Calibri"/>
                <a:cs typeface="+mn-cs"/>
              </a:rPr>
              <a:t>Digital Ad Spending, by Device, 2013–2019 (in billions)</a:t>
            </a:r>
          </a:p>
        </p:txBody>
      </p:sp>
      <p:pic>
        <p:nvPicPr>
          <p:cNvPr id="3" name="Picture 2">
            <a:extLst>
              <a:ext uri="{FF2B5EF4-FFF2-40B4-BE49-F238E27FC236}">
                <a16:creationId xmlns:a16="http://schemas.microsoft.com/office/drawing/2014/main" id="{1C3A2547-A31E-46B3-BAC4-9334D6D7965A}"/>
              </a:ext>
            </a:extLst>
          </p:cNvPr>
          <p:cNvPicPr>
            <a:picLocks noChangeAspect="1"/>
          </p:cNvPicPr>
          <p:nvPr/>
        </p:nvPicPr>
        <p:blipFill>
          <a:blip r:embed="rId2"/>
          <a:stretch>
            <a:fillRect/>
          </a:stretch>
        </p:blipFill>
        <p:spPr>
          <a:xfrm>
            <a:off x="3446674" y="3845455"/>
            <a:ext cx="3285835" cy="2699356"/>
          </a:xfrm>
          <a:prstGeom prst="rect">
            <a:avLst/>
          </a:prstGeom>
        </p:spPr>
      </p:pic>
      <p:sp>
        <p:nvSpPr>
          <p:cNvPr id="10" name="Content Placeholder 5">
            <a:extLst>
              <a:ext uri="{FF2B5EF4-FFF2-40B4-BE49-F238E27FC236}">
                <a16:creationId xmlns:a16="http://schemas.microsoft.com/office/drawing/2014/main" id="{355D3F94-A6FD-4B3C-B8F0-05D0B311A125}"/>
              </a:ext>
            </a:extLst>
          </p:cNvPr>
          <p:cNvSpPr txBox="1">
            <a:spLocks/>
          </p:cNvSpPr>
          <p:nvPr/>
        </p:nvSpPr>
        <p:spPr>
          <a:xfrm>
            <a:off x="6857630" y="4775993"/>
            <a:ext cx="3466894" cy="1962615"/>
          </a:xfrm>
          <a:prstGeom prst="rect">
            <a:avLst/>
          </a:prstGeom>
        </p:spPr>
        <p:txBody>
          <a:bodyPr/>
          <a:lstStyle>
            <a:lvl1pPr marL="0" indent="0" algn="l" defTabSz="457200" rtl="0" eaLnBrk="1" latinLnBrk="0" hangingPunct="1">
              <a:spcBef>
                <a:spcPct val="20000"/>
              </a:spcBef>
              <a:spcAft>
                <a:spcPts val="800"/>
              </a:spcAft>
              <a:buFont typeface="Arial"/>
              <a:buNone/>
              <a:defRPr sz="2800" kern="1200">
                <a:solidFill>
                  <a:schemeClr val="tx1"/>
                </a:solidFill>
                <a:latin typeface="+mn-lt"/>
                <a:ea typeface="+mn-ea"/>
                <a:cs typeface="+mn-cs"/>
              </a:defRPr>
            </a:lvl1pPr>
            <a:lvl2pPr marL="742950" indent="-285750" algn="l" defTabSz="457200" rtl="0" eaLnBrk="1" latinLnBrk="0" hangingPunct="1">
              <a:spcBef>
                <a:spcPct val="20000"/>
              </a:spcBef>
              <a:spcAft>
                <a:spcPts val="800"/>
              </a:spcAft>
              <a:buFont typeface="Arial"/>
              <a:buChar char="–"/>
              <a:defRPr sz="2400" kern="1200">
                <a:solidFill>
                  <a:schemeClr val="tx1"/>
                </a:solidFill>
                <a:latin typeface="+mn-lt"/>
                <a:ea typeface="+mn-ea"/>
                <a:cs typeface="+mn-cs"/>
              </a:defRPr>
            </a:lvl2pPr>
            <a:lvl3pPr marL="11430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3pPr>
            <a:lvl4pPr marL="16002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marR="0" lvl="0" indent="0" algn="l" defTabSz="457200" rtl="0" eaLnBrk="1" fontAlgn="auto" latinLnBrk="0" hangingPunct="1">
              <a:lnSpc>
                <a:spcPct val="100000"/>
              </a:lnSpc>
              <a:spcBef>
                <a:spcPct val="20000"/>
              </a:spcBef>
              <a:spcAft>
                <a:spcPts val="800"/>
              </a:spcAft>
              <a:buClrTx/>
              <a:buSzTx/>
              <a:buFont typeface="Arial"/>
              <a:buNone/>
              <a:tabLst/>
              <a:defRPr/>
            </a:pPr>
            <a:r>
              <a:rPr kumimoji="0" lang="en-US" sz="1600" b="0" i="0" u="none" strike="noStrike" kern="1200" cap="none" spc="0" normalizeH="0" baseline="0" noProof="0" dirty="0">
                <a:ln>
                  <a:noFill/>
                </a:ln>
                <a:solidFill>
                  <a:sysClr val="windowText" lastClr="000000"/>
                </a:solidFill>
                <a:effectLst/>
                <a:uLnTx/>
                <a:uFillTx/>
                <a:latin typeface="Calibri"/>
                <a:ea typeface="+mn-ea"/>
                <a:cs typeface="+mn-cs"/>
              </a:rPr>
              <a:t>Note: Desktop includes spending primarily on desktop-based ads. Mobile includes classifieds, display (banners and other, rich media, and video), e-mail, lead generation, messaging-based advertising and search advertising; ad spending on tablets is included. </a:t>
            </a:r>
          </a:p>
        </p:txBody>
      </p:sp>
      <p:sp>
        <p:nvSpPr>
          <p:cNvPr id="11" name="Content Placeholder 2">
            <a:extLst>
              <a:ext uri="{FF2B5EF4-FFF2-40B4-BE49-F238E27FC236}">
                <a16:creationId xmlns:a16="http://schemas.microsoft.com/office/drawing/2014/main" id="{428A4BE5-4161-4888-A5A7-4C9E84A2925A}"/>
              </a:ext>
            </a:extLst>
          </p:cNvPr>
          <p:cNvSpPr txBox="1">
            <a:spLocks/>
          </p:cNvSpPr>
          <p:nvPr/>
        </p:nvSpPr>
        <p:spPr bwMode="auto">
          <a:xfrm>
            <a:off x="894725" y="1608605"/>
            <a:ext cx="9124349" cy="20591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ts val="600"/>
              </a:spcBef>
              <a:spcAft>
                <a:spcPts val="600"/>
              </a:spcAft>
              <a:buClr>
                <a:srgbClr val="C00000"/>
              </a:buClr>
              <a:buFont typeface="Wingdings" panose="05000000000000000000" pitchFamily="2" charset="2"/>
              <a:buChar char="§"/>
              <a:defRPr sz="3000" kern="1200">
                <a:solidFill>
                  <a:schemeClr val="tx1"/>
                </a:solidFill>
                <a:latin typeface="Times New Roman" panose="02020603050405020304" pitchFamily="18" charset="0"/>
                <a:ea typeface="+mn-ea"/>
                <a:cs typeface="Times New Roman" panose="02020603050405020304" pitchFamily="18" charset="0"/>
              </a:defRPr>
            </a:lvl1pPr>
            <a:lvl2pPr marL="742950" indent="-285750" algn="l" rtl="0" eaLnBrk="0" fontAlgn="base" hangingPunct="0">
              <a:spcBef>
                <a:spcPts val="600"/>
              </a:spcBef>
              <a:spcAft>
                <a:spcPts val="600"/>
              </a:spcAft>
              <a:buClr>
                <a:srgbClr val="C00000"/>
              </a:buClr>
              <a:buFont typeface="Wingdings" panose="05000000000000000000" pitchFamily="2" charset="2"/>
              <a:buChar char="§"/>
              <a:defRPr sz="2800" kern="1200">
                <a:solidFill>
                  <a:schemeClr val="tx1"/>
                </a:solidFill>
                <a:latin typeface="Times New Roman" panose="02020603050405020304" pitchFamily="18" charset="0"/>
                <a:ea typeface="+mn-ea"/>
                <a:cs typeface="Times New Roman" panose="02020603050405020304" pitchFamily="18" charset="0"/>
              </a:defRPr>
            </a:lvl2pPr>
            <a:lvl3pPr marL="1143000" indent="-228600" algn="l" rtl="0" eaLnBrk="0" fontAlgn="base" hangingPunct="0">
              <a:spcBef>
                <a:spcPts val="600"/>
              </a:spcBef>
              <a:spcAft>
                <a:spcPts val="600"/>
              </a:spcAft>
              <a:buClr>
                <a:srgbClr val="C00000"/>
              </a:buClr>
              <a:buFont typeface="Wingdings" panose="05000000000000000000" pitchFamily="2" charset="2"/>
              <a:buChar char="§"/>
              <a:defRPr sz="2400" kern="1200">
                <a:solidFill>
                  <a:schemeClr val="tx1"/>
                </a:solidFill>
                <a:latin typeface="Times New Roman" panose="02020603050405020304" pitchFamily="18" charset="0"/>
                <a:ea typeface="+mn-ea"/>
                <a:cs typeface="Times New Roman" panose="02020603050405020304" pitchFamily="18" charset="0"/>
              </a:defRPr>
            </a:lvl3pPr>
            <a:lvl4pPr marL="1600200" indent="-228600" algn="l" rtl="0" eaLnBrk="0" fontAlgn="base" hangingPunct="0">
              <a:spcBef>
                <a:spcPts val="600"/>
              </a:spcBef>
              <a:spcAft>
                <a:spcPts val="600"/>
              </a:spcAft>
              <a:buClr>
                <a:srgbClr val="C00000"/>
              </a:buClr>
              <a:buFont typeface="Wingdings" panose="05000000000000000000" pitchFamily="2" charset="2"/>
              <a:buChar char="§"/>
              <a:defRPr sz="2200" kern="1200">
                <a:solidFill>
                  <a:schemeClr val="tx1"/>
                </a:solidFill>
                <a:latin typeface="Times New Roman" panose="02020603050405020304" pitchFamily="18" charset="0"/>
                <a:ea typeface="+mn-ea"/>
                <a:cs typeface="Times New Roman" panose="02020603050405020304" pitchFamily="18" charset="0"/>
              </a:defRPr>
            </a:lvl4pPr>
            <a:lvl5pPr marL="2057400" indent="-228600" algn="l" rtl="0" eaLnBrk="0" fontAlgn="base" hangingPunct="0">
              <a:spcBef>
                <a:spcPts val="600"/>
              </a:spcBef>
              <a:spcAft>
                <a:spcPts val="600"/>
              </a:spcAft>
              <a:buClr>
                <a:srgbClr val="C00000"/>
              </a:buClr>
              <a:buFont typeface="Wingdings" panose="05000000000000000000" pitchFamily="2" charset="2"/>
              <a:buChar char="§"/>
              <a:defRPr sz="2000" kern="1200">
                <a:solidFill>
                  <a:schemeClr val="tx1"/>
                </a:solidFill>
                <a:latin typeface="Times New Roman" panose="02020603050405020304" pitchFamily="18" charset="0"/>
                <a:ea typeface="+mn-ea"/>
                <a:cs typeface="Times New Roman" panose="02020603050405020304" pitchFamily="18"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defTabSz="457200" eaLnBrk="1" fontAlgn="auto" hangingPunct="1">
              <a:spcBef>
                <a:spcPct val="20000"/>
              </a:spcBef>
              <a:spcAft>
                <a:spcPts val="800"/>
              </a:spcAft>
              <a:buClrTx/>
            </a:pPr>
            <a:r>
              <a:rPr lang="en-US" sz="2800" dirty="0">
                <a:solidFill>
                  <a:srgbClr val="4472C4"/>
                </a:solidFill>
                <a:latin typeface="Calibri"/>
                <a:cs typeface="+mn-cs"/>
              </a:rPr>
              <a:t>Has significant impact on companies’ IMC programs</a:t>
            </a:r>
          </a:p>
          <a:p>
            <a:pPr defTabSz="457200" eaLnBrk="1" fontAlgn="auto" hangingPunct="1">
              <a:spcBef>
                <a:spcPct val="20000"/>
              </a:spcBef>
              <a:spcAft>
                <a:spcPts val="800"/>
              </a:spcAft>
              <a:buClrTx/>
            </a:pPr>
            <a:r>
              <a:rPr lang="en-CA" sz="2800" dirty="0">
                <a:solidFill>
                  <a:srgbClr val="4472C4"/>
                </a:solidFill>
                <a:latin typeface="Calibri"/>
                <a:cs typeface="+mn-cs"/>
              </a:rPr>
              <a:t>Rapid growth and adoption by consumers </a:t>
            </a:r>
            <a:r>
              <a:rPr lang="en-US" sz="2800" dirty="0">
                <a:solidFill>
                  <a:srgbClr val="4472C4"/>
                </a:solidFill>
                <a:latin typeface="Calibri"/>
                <a:cs typeface="+mn-cs"/>
              </a:rPr>
              <a:t>is making marketers realize their potential in a marketing context </a:t>
            </a:r>
          </a:p>
        </p:txBody>
      </p:sp>
    </p:spTree>
    <p:extLst>
      <p:ext uri="{BB962C8B-B14F-4D97-AF65-F5344CB8AC3E}">
        <p14:creationId xmlns:p14="http://schemas.microsoft.com/office/powerpoint/2010/main" val="10894762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5822044-325A-4EDB-9AC9-821A3BA0EDA4}"/>
              </a:ext>
            </a:extLst>
          </p:cNvPr>
          <p:cNvSpPr/>
          <p:nvPr/>
        </p:nvSpPr>
        <p:spPr>
          <a:xfrm>
            <a:off x="2566598" y="249290"/>
            <a:ext cx="1393330" cy="584775"/>
          </a:xfrm>
          <a:prstGeom prst="rect">
            <a:avLst/>
          </a:prstGeom>
        </p:spPr>
        <p:txBody>
          <a:bodyPr wrap="none">
            <a:spAutoFit/>
          </a:bodyPr>
          <a:lstStyle/>
          <a:p>
            <a:r>
              <a:rPr lang="en-US" sz="3200" b="1" dirty="0">
                <a:solidFill>
                  <a:srgbClr val="00B0F0"/>
                </a:solidFill>
              </a:rPr>
              <a:t>Mobile</a:t>
            </a:r>
          </a:p>
        </p:txBody>
      </p:sp>
      <p:sp>
        <p:nvSpPr>
          <p:cNvPr id="8" name="Content Placeholder 1">
            <a:extLst>
              <a:ext uri="{FF2B5EF4-FFF2-40B4-BE49-F238E27FC236}">
                <a16:creationId xmlns:a16="http://schemas.microsoft.com/office/drawing/2014/main" id="{9F73223E-C7BF-49A6-9CB5-20F565E7E925}"/>
              </a:ext>
            </a:extLst>
          </p:cNvPr>
          <p:cNvSpPr txBox="1">
            <a:spLocks/>
          </p:cNvSpPr>
          <p:nvPr/>
        </p:nvSpPr>
        <p:spPr>
          <a:xfrm>
            <a:off x="1902120" y="1786300"/>
            <a:ext cx="7991833" cy="4351176"/>
          </a:xfrm>
          <a:prstGeom prst="rect">
            <a:avLst/>
          </a:prstGeom>
        </p:spPr>
        <p:txBody>
          <a:bodyPr/>
          <a:lstStyle>
            <a:lvl1pPr marL="0" indent="0" algn="l" defTabSz="457200" rtl="0" eaLnBrk="1" latinLnBrk="0" hangingPunct="1">
              <a:spcBef>
                <a:spcPct val="20000"/>
              </a:spcBef>
              <a:spcAft>
                <a:spcPts val="800"/>
              </a:spcAft>
              <a:buFont typeface="Arial"/>
              <a:buNone/>
              <a:defRPr sz="2800" kern="1200">
                <a:solidFill>
                  <a:schemeClr val="tx1"/>
                </a:solidFill>
                <a:latin typeface="+mn-lt"/>
                <a:ea typeface="+mn-ea"/>
                <a:cs typeface="+mn-cs"/>
              </a:defRPr>
            </a:lvl1pPr>
            <a:lvl2pPr marL="742950" indent="-285750" algn="l" defTabSz="457200" rtl="0" eaLnBrk="1" latinLnBrk="0" hangingPunct="1">
              <a:spcBef>
                <a:spcPct val="20000"/>
              </a:spcBef>
              <a:spcAft>
                <a:spcPts val="800"/>
              </a:spcAft>
              <a:buFont typeface="Arial"/>
              <a:buChar char="–"/>
              <a:defRPr sz="2400" kern="1200">
                <a:solidFill>
                  <a:schemeClr val="tx1"/>
                </a:solidFill>
                <a:latin typeface="+mn-lt"/>
                <a:ea typeface="+mn-ea"/>
                <a:cs typeface="+mn-cs"/>
              </a:defRPr>
            </a:lvl2pPr>
            <a:lvl3pPr marL="11430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3pPr>
            <a:lvl4pPr marL="16002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lvl="0">
              <a:defRPr/>
            </a:pPr>
            <a:endParaRPr kumimoji="0" lang="en-US" sz="2000" b="0" i="0" u="none" strike="noStrike" kern="1200" cap="none" spc="0" normalizeH="0" baseline="0" noProof="0" dirty="0">
              <a:ln>
                <a:noFill/>
              </a:ln>
              <a:solidFill>
                <a:srgbClr val="4472C4"/>
              </a:solidFill>
              <a:effectLst/>
              <a:uLnTx/>
              <a:uFillTx/>
              <a:latin typeface="Calibri"/>
              <a:ea typeface="+mn-ea"/>
              <a:cs typeface="+mn-cs"/>
            </a:endParaRPr>
          </a:p>
        </p:txBody>
      </p:sp>
      <p:sp>
        <p:nvSpPr>
          <p:cNvPr id="9" name="Content Placeholder 2">
            <a:extLst>
              <a:ext uri="{FF2B5EF4-FFF2-40B4-BE49-F238E27FC236}">
                <a16:creationId xmlns:a16="http://schemas.microsoft.com/office/drawing/2014/main" id="{9EA39946-F7F1-41FD-A6BB-E288E4BB4949}"/>
              </a:ext>
            </a:extLst>
          </p:cNvPr>
          <p:cNvSpPr txBox="1">
            <a:spLocks/>
          </p:cNvSpPr>
          <p:nvPr/>
        </p:nvSpPr>
        <p:spPr bwMode="auto">
          <a:xfrm>
            <a:off x="1367684" y="1344243"/>
            <a:ext cx="9124349" cy="55137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ts val="600"/>
              </a:spcBef>
              <a:spcAft>
                <a:spcPts val="600"/>
              </a:spcAft>
              <a:buClr>
                <a:srgbClr val="C00000"/>
              </a:buClr>
              <a:buFont typeface="Wingdings" panose="05000000000000000000" pitchFamily="2" charset="2"/>
              <a:buChar char="§"/>
              <a:defRPr sz="3000" kern="1200">
                <a:solidFill>
                  <a:schemeClr val="tx1"/>
                </a:solidFill>
                <a:latin typeface="Times New Roman" panose="02020603050405020304" pitchFamily="18" charset="0"/>
                <a:ea typeface="+mn-ea"/>
                <a:cs typeface="Times New Roman" panose="02020603050405020304" pitchFamily="18" charset="0"/>
              </a:defRPr>
            </a:lvl1pPr>
            <a:lvl2pPr marL="742950" indent="-285750" algn="l" rtl="0" eaLnBrk="0" fontAlgn="base" hangingPunct="0">
              <a:spcBef>
                <a:spcPts val="600"/>
              </a:spcBef>
              <a:spcAft>
                <a:spcPts val="600"/>
              </a:spcAft>
              <a:buClr>
                <a:srgbClr val="C00000"/>
              </a:buClr>
              <a:buFont typeface="Wingdings" panose="05000000000000000000" pitchFamily="2" charset="2"/>
              <a:buChar char="§"/>
              <a:defRPr sz="2800" kern="1200">
                <a:solidFill>
                  <a:schemeClr val="tx1"/>
                </a:solidFill>
                <a:latin typeface="Times New Roman" panose="02020603050405020304" pitchFamily="18" charset="0"/>
                <a:ea typeface="+mn-ea"/>
                <a:cs typeface="Times New Roman" panose="02020603050405020304" pitchFamily="18" charset="0"/>
              </a:defRPr>
            </a:lvl2pPr>
            <a:lvl3pPr marL="1143000" indent="-228600" algn="l" rtl="0" eaLnBrk="0" fontAlgn="base" hangingPunct="0">
              <a:spcBef>
                <a:spcPts val="600"/>
              </a:spcBef>
              <a:spcAft>
                <a:spcPts val="600"/>
              </a:spcAft>
              <a:buClr>
                <a:srgbClr val="C00000"/>
              </a:buClr>
              <a:buFont typeface="Wingdings" panose="05000000000000000000" pitchFamily="2" charset="2"/>
              <a:buChar char="§"/>
              <a:defRPr sz="2400" kern="1200">
                <a:solidFill>
                  <a:schemeClr val="tx1"/>
                </a:solidFill>
                <a:latin typeface="Times New Roman" panose="02020603050405020304" pitchFamily="18" charset="0"/>
                <a:ea typeface="+mn-ea"/>
                <a:cs typeface="Times New Roman" panose="02020603050405020304" pitchFamily="18" charset="0"/>
              </a:defRPr>
            </a:lvl3pPr>
            <a:lvl4pPr marL="1600200" indent="-228600" algn="l" rtl="0" eaLnBrk="0" fontAlgn="base" hangingPunct="0">
              <a:spcBef>
                <a:spcPts val="600"/>
              </a:spcBef>
              <a:spcAft>
                <a:spcPts val="600"/>
              </a:spcAft>
              <a:buClr>
                <a:srgbClr val="C00000"/>
              </a:buClr>
              <a:buFont typeface="Wingdings" panose="05000000000000000000" pitchFamily="2" charset="2"/>
              <a:buChar char="§"/>
              <a:defRPr sz="2200" kern="1200">
                <a:solidFill>
                  <a:schemeClr val="tx1"/>
                </a:solidFill>
                <a:latin typeface="Times New Roman" panose="02020603050405020304" pitchFamily="18" charset="0"/>
                <a:ea typeface="+mn-ea"/>
                <a:cs typeface="Times New Roman" panose="02020603050405020304" pitchFamily="18" charset="0"/>
              </a:defRPr>
            </a:lvl4pPr>
            <a:lvl5pPr marL="2057400" indent="-228600" algn="l" rtl="0" eaLnBrk="0" fontAlgn="base" hangingPunct="0">
              <a:spcBef>
                <a:spcPts val="600"/>
              </a:spcBef>
              <a:spcAft>
                <a:spcPts val="600"/>
              </a:spcAft>
              <a:buClr>
                <a:srgbClr val="C00000"/>
              </a:buClr>
              <a:buFont typeface="Wingdings" panose="05000000000000000000" pitchFamily="2" charset="2"/>
              <a:buChar char="§"/>
              <a:defRPr sz="2000" kern="1200">
                <a:solidFill>
                  <a:schemeClr val="tx1"/>
                </a:solidFill>
                <a:latin typeface="Times New Roman" panose="02020603050405020304" pitchFamily="18" charset="0"/>
                <a:ea typeface="+mn-ea"/>
                <a:cs typeface="Times New Roman" panose="02020603050405020304" pitchFamily="18"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lvl="0" indent="0" algn="ctr" defTabSz="457200" eaLnBrk="1" fontAlgn="auto" hangingPunct="1">
              <a:spcBef>
                <a:spcPct val="20000"/>
              </a:spcBef>
              <a:spcAft>
                <a:spcPts val="800"/>
              </a:spcAft>
              <a:buClrTx/>
              <a:buNone/>
            </a:pPr>
            <a:endParaRPr lang="en-US" altLang="en-US" sz="2800" b="1" dirty="0">
              <a:solidFill>
                <a:srgbClr val="852F4A"/>
              </a:solidFill>
              <a:latin typeface="Calibri"/>
              <a:cs typeface="+mn-cs"/>
            </a:endParaRPr>
          </a:p>
        </p:txBody>
      </p:sp>
      <p:sp>
        <p:nvSpPr>
          <p:cNvPr id="10" name="Content Placeholder 5">
            <a:extLst>
              <a:ext uri="{FF2B5EF4-FFF2-40B4-BE49-F238E27FC236}">
                <a16:creationId xmlns:a16="http://schemas.microsoft.com/office/drawing/2014/main" id="{355D3F94-A6FD-4B3C-B8F0-05D0B311A125}"/>
              </a:ext>
            </a:extLst>
          </p:cNvPr>
          <p:cNvSpPr txBox="1">
            <a:spLocks/>
          </p:cNvSpPr>
          <p:nvPr/>
        </p:nvSpPr>
        <p:spPr>
          <a:xfrm>
            <a:off x="1554891" y="1604702"/>
            <a:ext cx="8494611" cy="4615418"/>
          </a:xfrm>
          <a:prstGeom prst="rect">
            <a:avLst/>
          </a:prstGeom>
        </p:spPr>
        <p:txBody>
          <a:bodyPr/>
          <a:lstStyle>
            <a:lvl1pPr marL="0" indent="0" algn="l" defTabSz="457200" rtl="0" eaLnBrk="1" latinLnBrk="0" hangingPunct="1">
              <a:spcBef>
                <a:spcPct val="20000"/>
              </a:spcBef>
              <a:spcAft>
                <a:spcPts val="800"/>
              </a:spcAft>
              <a:buFont typeface="Arial"/>
              <a:buNone/>
              <a:defRPr sz="2800" kern="1200">
                <a:solidFill>
                  <a:schemeClr val="tx1"/>
                </a:solidFill>
                <a:latin typeface="+mn-lt"/>
                <a:ea typeface="+mn-ea"/>
                <a:cs typeface="+mn-cs"/>
              </a:defRPr>
            </a:lvl1pPr>
            <a:lvl2pPr marL="742950" indent="-285750" algn="l" defTabSz="457200" rtl="0" eaLnBrk="1" latinLnBrk="0" hangingPunct="1">
              <a:spcBef>
                <a:spcPct val="20000"/>
              </a:spcBef>
              <a:spcAft>
                <a:spcPts val="800"/>
              </a:spcAft>
              <a:buFont typeface="Arial"/>
              <a:buChar char="–"/>
              <a:defRPr sz="2400" kern="1200">
                <a:solidFill>
                  <a:schemeClr val="tx1"/>
                </a:solidFill>
                <a:latin typeface="+mn-lt"/>
                <a:ea typeface="+mn-ea"/>
                <a:cs typeface="+mn-cs"/>
              </a:defRPr>
            </a:lvl2pPr>
            <a:lvl3pPr marL="11430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3pPr>
            <a:lvl4pPr marL="16002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lvl="0"/>
            <a:r>
              <a:rPr lang="en-US" altLang="en-US" b="1" dirty="0">
                <a:solidFill>
                  <a:srgbClr val="4472C4"/>
                </a:solidFill>
              </a:rPr>
              <a:t>Disadvantages of Mobile</a:t>
            </a:r>
          </a:p>
          <a:p>
            <a:pPr lvl="1"/>
            <a:r>
              <a:rPr lang="en-US" dirty="0">
                <a:solidFill>
                  <a:srgbClr val="4472C4"/>
                </a:solidFill>
              </a:rPr>
              <a:t>Creative challenges</a:t>
            </a:r>
          </a:p>
          <a:p>
            <a:pPr lvl="2"/>
            <a:r>
              <a:rPr lang="en-US" dirty="0">
                <a:solidFill>
                  <a:srgbClr val="4472C4"/>
                </a:solidFill>
              </a:rPr>
              <a:t>Small screens are limiting</a:t>
            </a:r>
          </a:p>
          <a:p>
            <a:pPr lvl="1"/>
            <a:r>
              <a:rPr lang="en-US" dirty="0">
                <a:solidFill>
                  <a:srgbClr val="4472C4"/>
                </a:solidFill>
              </a:rPr>
              <a:t>Time</a:t>
            </a:r>
          </a:p>
          <a:p>
            <a:pPr lvl="2"/>
            <a:r>
              <a:rPr lang="en-US" dirty="0">
                <a:solidFill>
                  <a:srgbClr val="4472C4"/>
                </a:solidFill>
              </a:rPr>
              <a:t>Viewers are on the move</a:t>
            </a:r>
          </a:p>
          <a:p>
            <a:pPr lvl="1"/>
            <a:r>
              <a:rPr lang="en-US" dirty="0">
                <a:solidFill>
                  <a:srgbClr val="4472C4"/>
                </a:solidFill>
              </a:rPr>
              <a:t>Sharing</a:t>
            </a:r>
          </a:p>
          <a:p>
            <a:pPr lvl="2"/>
            <a:r>
              <a:rPr lang="en-US" dirty="0">
                <a:solidFill>
                  <a:srgbClr val="4472C4"/>
                </a:solidFill>
              </a:rPr>
              <a:t>99% of mobile device users do not share what they see</a:t>
            </a:r>
          </a:p>
          <a:p>
            <a:pPr lvl="1"/>
            <a:r>
              <a:rPr lang="en-US" dirty="0">
                <a:solidFill>
                  <a:srgbClr val="4472C4"/>
                </a:solidFill>
              </a:rPr>
              <a:t>Reach</a:t>
            </a:r>
          </a:p>
          <a:p>
            <a:pPr lvl="2"/>
            <a:r>
              <a:rPr lang="en-US" dirty="0">
                <a:solidFill>
                  <a:srgbClr val="4472C4"/>
                </a:solidFill>
              </a:rPr>
              <a:t>Demographics outside millennials hard to reach</a:t>
            </a:r>
            <a:endParaRPr kumimoji="0" lang="en-US" sz="1600" b="0" i="0" u="none" strike="noStrike" kern="1200" cap="none" spc="0" normalizeH="0" baseline="0" noProof="0" dirty="0">
              <a:ln>
                <a:noFill/>
              </a:ln>
              <a:solidFill>
                <a:srgbClr val="4472C4"/>
              </a:solidFill>
              <a:effectLst/>
              <a:uLnTx/>
              <a:uFillTx/>
              <a:latin typeface="Calibri"/>
            </a:endParaRPr>
          </a:p>
        </p:txBody>
      </p:sp>
    </p:spTree>
    <p:extLst>
      <p:ext uri="{BB962C8B-B14F-4D97-AF65-F5344CB8AC3E}">
        <p14:creationId xmlns:p14="http://schemas.microsoft.com/office/powerpoint/2010/main" val="72280684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76000"/>
            <a:lum/>
          </a:blip>
          <a:srcRect/>
          <a:stretch>
            <a:fillRect/>
          </a:stretch>
        </a:blip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5822044-325A-4EDB-9AC9-821A3BA0EDA4}"/>
              </a:ext>
            </a:extLst>
          </p:cNvPr>
          <p:cNvSpPr/>
          <p:nvPr/>
        </p:nvSpPr>
        <p:spPr>
          <a:xfrm>
            <a:off x="2861238" y="56828"/>
            <a:ext cx="2946640" cy="584775"/>
          </a:xfrm>
          <a:prstGeom prst="rect">
            <a:avLst/>
          </a:prstGeom>
        </p:spPr>
        <p:txBody>
          <a:bodyPr wrap="none">
            <a:spAutoFit/>
          </a:bodyPr>
          <a:lstStyle/>
          <a:p>
            <a:r>
              <a:rPr lang="en-US" sz="3200" b="1" dirty="0">
                <a:solidFill>
                  <a:srgbClr val="00B0F0"/>
                </a:solidFill>
              </a:rPr>
              <a:t>Internet Metrics</a:t>
            </a:r>
          </a:p>
        </p:txBody>
      </p:sp>
      <p:sp>
        <p:nvSpPr>
          <p:cNvPr id="8" name="Content Placeholder 1">
            <a:extLst>
              <a:ext uri="{FF2B5EF4-FFF2-40B4-BE49-F238E27FC236}">
                <a16:creationId xmlns:a16="http://schemas.microsoft.com/office/drawing/2014/main" id="{9F73223E-C7BF-49A6-9CB5-20F565E7E925}"/>
              </a:ext>
            </a:extLst>
          </p:cNvPr>
          <p:cNvSpPr txBox="1">
            <a:spLocks/>
          </p:cNvSpPr>
          <p:nvPr/>
        </p:nvSpPr>
        <p:spPr>
          <a:xfrm>
            <a:off x="1902120" y="1786300"/>
            <a:ext cx="7991833" cy="4351176"/>
          </a:xfrm>
          <a:prstGeom prst="rect">
            <a:avLst/>
          </a:prstGeom>
        </p:spPr>
        <p:txBody>
          <a:bodyPr/>
          <a:lstStyle>
            <a:lvl1pPr marL="0" indent="0" algn="l" defTabSz="457200" rtl="0" eaLnBrk="1" latinLnBrk="0" hangingPunct="1">
              <a:spcBef>
                <a:spcPct val="20000"/>
              </a:spcBef>
              <a:spcAft>
                <a:spcPts val="800"/>
              </a:spcAft>
              <a:buFont typeface="Arial"/>
              <a:buNone/>
              <a:defRPr sz="2800" kern="1200">
                <a:solidFill>
                  <a:schemeClr val="tx1"/>
                </a:solidFill>
                <a:latin typeface="+mn-lt"/>
                <a:ea typeface="+mn-ea"/>
                <a:cs typeface="+mn-cs"/>
              </a:defRPr>
            </a:lvl1pPr>
            <a:lvl2pPr marL="742950" indent="-285750" algn="l" defTabSz="457200" rtl="0" eaLnBrk="1" latinLnBrk="0" hangingPunct="1">
              <a:spcBef>
                <a:spcPct val="20000"/>
              </a:spcBef>
              <a:spcAft>
                <a:spcPts val="800"/>
              </a:spcAft>
              <a:buFont typeface="Arial"/>
              <a:buChar char="–"/>
              <a:defRPr sz="2400" kern="1200">
                <a:solidFill>
                  <a:schemeClr val="tx1"/>
                </a:solidFill>
                <a:latin typeface="+mn-lt"/>
                <a:ea typeface="+mn-ea"/>
                <a:cs typeface="+mn-cs"/>
              </a:defRPr>
            </a:lvl2pPr>
            <a:lvl3pPr marL="11430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3pPr>
            <a:lvl4pPr marL="16002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lvl="0">
              <a:defRPr/>
            </a:pPr>
            <a:endParaRPr kumimoji="0" lang="en-US" sz="2000" b="0" i="0" u="none" strike="noStrike" kern="1200" cap="none" spc="0" normalizeH="0" baseline="0" noProof="0" dirty="0">
              <a:ln>
                <a:noFill/>
              </a:ln>
              <a:solidFill>
                <a:srgbClr val="4472C4"/>
              </a:solidFill>
              <a:effectLst/>
              <a:uLnTx/>
              <a:uFillTx/>
              <a:latin typeface="Calibri"/>
              <a:ea typeface="+mn-ea"/>
              <a:cs typeface="+mn-cs"/>
            </a:endParaRPr>
          </a:p>
        </p:txBody>
      </p:sp>
      <p:sp>
        <p:nvSpPr>
          <p:cNvPr id="10" name="Content Placeholder 5">
            <a:extLst>
              <a:ext uri="{FF2B5EF4-FFF2-40B4-BE49-F238E27FC236}">
                <a16:creationId xmlns:a16="http://schemas.microsoft.com/office/drawing/2014/main" id="{355D3F94-A6FD-4B3C-B8F0-05D0B311A125}"/>
              </a:ext>
            </a:extLst>
          </p:cNvPr>
          <p:cNvSpPr txBox="1">
            <a:spLocks/>
          </p:cNvSpPr>
          <p:nvPr/>
        </p:nvSpPr>
        <p:spPr>
          <a:xfrm>
            <a:off x="409386" y="1263001"/>
            <a:ext cx="8012719" cy="5594999"/>
          </a:xfrm>
          <a:prstGeom prst="rect">
            <a:avLst/>
          </a:prstGeom>
        </p:spPr>
        <p:txBody>
          <a:bodyPr/>
          <a:lstStyle>
            <a:lvl1pPr marL="0" indent="0" algn="l" defTabSz="457200" rtl="0" eaLnBrk="1" latinLnBrk="0" hangingPunct="1">
              <a:spcBef>
                <a:spcPct val="20000"/>
              </a:spcBef>
              <a:spcAft>
                <a:spcPts val="800"/>
              </a:spcAft>
              <a:buFont typeface="Arial"/>
              <a:buNone/>
              <a:defRPr sz="2800" kern="1200">
                <a:solidFill>
                  <a:schemeClr val="tx1"/>
                </a:solidFill>
                <a:latin typeface="+mn-lt"/>
                <a:ea typeface="+mn-ea"/>
                <a:cs typeface="+mn-cs"/>
              </a:defRPr>
            </a:lvl1pPr>
            <a:lvl2pPr marL="742950" indent="-285750" algn="l" defTabSz="457200" rtl="0" eaLnBrk="1" latinLnBrk="0" hangingPunct="1">
              <a:spcBef>
                <a:spcPct val="20000"/>
              </a:spcBef>
              <a:spcAft>
                <a:spcPts val="800"/>
              </a:spcAft>
              <a:buFont typeface="Arial"/>
              <a:buChar char="–"/>
              <a:defRPr sz="2400" kern="1200">
                <a:solidFill>
                  <a:schemeClr val="tx1"/>
                </a:solidFill>
                <a:latin typeface="+mn-lt"/>
                <a:ea typeface="+mn-ea"/>
                <a:cs typeface="+mn-cs"/>
              </a:defRPr>
            </a:lvl2pPr>
            <a:lvl3pPr marL="11430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3pPr>
            <a:lvl4pPr marL="16002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lvl="0"/>
            <a:r>
              <a:rPr lang="en-US" b="1" dirty="0">
                <a:solidFill>
                  <a:srgbClr val="4472C4"/>
                </a:solidFill>
              </a:rPr>
              <a:t>Audience Measures and Measures of Effectiveness</a:t>
            </a:r>
          </a:p>
          <a:p>
            <a:pPr lvl="1"/>
            <a:r>
              <a:rPr lang="en-US" altLang="en-US" dirty="0">
                <a:solidFill>
                  <a:srgbClr val="4472C4"/>
                </a:solidFill>
              </a:rPr>
              <a:t>Internet-specific measures</a:t>
            </a:r>
          </a:p>
          <a:p>
            <a:pPr lvl="2"/>
            <a:r>
              <a:rPr lang="en-US" altLang="en-US" dirty="0">
                <a:solidFill>
                  <a:srgbClr val="4472C4"/>
                </a:solidFill>
              </a:rPr>
              <a:t>Allows measures to be taken in real time</a:t>
            </a:r>
          </a:p>
          <a:p>
            <a:pPr lvl="2"/>
            <a:r>
              <a:rPr lang="en-US" altLang="en-US" dirty="0">
                <a:solidFill>
                  <a:srgbClr val="4472C4"/>
                </a:solidFill>
              </a:rPr>
              <a:t>Includes audience measures specific to the Internet and interactive industry, such as: clicks, post-click conversions, unique visitors, and more. </a:t>
            </a:r>
          </a:p>
          <a:p>
            <a:pPr lvl="1"/>
            <a:r>
              <a:rPr lang="en-US" altLang="en-US" dirty="0">
                <a:solidFill>
                  <a:srgbClr val="4472C4"/>
                </a:solidFill>
              </a:rPr>
              <a:t>Traditional measures</a:t>
            </a:r>
          </a:p>
          <a:p>
            <a:pPr lvl="2"/>
            <a:r>
              <a:rPr lang="en-US" altLang="en-US" dirty="0">
                <a:solidFill>
                  <a:srgbClr val="4472C4"/>
                </a:solidFill>
              </a:rPr>
              <a:t>Recall and retention</a:t>
            </a:r>
          </a:p>
          <a:p>
            <a:pPr lvl="2"/>
            <a:r>
              <a:rPr lang="en-US" altLang="en-US" dirty="0">
                <a:solidFill>
                  <a:srgbClr val="4472C4"/>
                </a:solidFill>
              </a:rPr>
              <a:t>Surveys</a:t>
            </a:r>
          </a:p>
          <a:p>
            <a:pPr lvl="2"/>
            <a:r>
              <a:rPr lang="en-US" altLang="en-US" dirty="0">
                <a:solidFill>
                  <a:srgbClr val="4472C4"/>
                </a:solidFill>
              </a:rPr>
              <a:t>Sales</a:t>
            </a:r>
          </a:p>
          <a:p>
            <a:pPr lvl="2"/>
            <a:r>
              <a:rPr lang="en-US" altLang="en-US" dirty="0">
                <a:solidFill>
                  <a:srgbClr val="4472C4"/>
                </a:solidFill>
              </a:rPr>
              <a:t>Tracking</a:t>
            </a:r>
          </a:p>
          <a:p>
            <a:pPr lvl="2"/>
            <a:r>
              <a:rPr lang="en-US" altLang="en-US" dirty="0">
                <a:solidFill>
                  <a:srgbClr val="4472C4"/>
                </a:solidFill>
              </a:rPr>
              <a:t>ROI</a:t>
            </a:r>
            <a:endParaRPr kumimoji="0" lang="en-US" sz="1600" b="0" i="0" u="none" strike="noStrike" kern="1200" cap="none" spc="0" normalizeH="0" baseline="0" noProof="0" dirty="0">
              <a:ln>
                <a:noFill/>
              </a:ln>
              <a:solidFill>
                <a:srgbClr val="4472C4"/>
              </a:solidFill>
              <a:effectLst/>
              <a:uLnTx/>
              <a:uFillTx/>
              <a:latin typeface="Calibri"/>
            </a:endParaRPr>
          </a:p>
        </p:txBody>
      </p:sp>
      <p:pic>
        <p:nvPicPr>
          <p:cNvPr id="3" name="Picture 2">
            <a:extLst>
              <a:ext uri="{FF2B5EF4-FFF2-40B4-BE49-F238E27FC236}">
                <a16:creationId xmlns:a16="http://schemas.microsoft.com/office/drawing/2014/main" id="{93A5ED64-4DF6-4F96-9C2C-908B6AAEA0C5}"/>
              </a:ext>
            </a:extLst>
          </p:cNvPr>
          <p:cNvPicPr>
            <a:picLocks noChangeAspect="1"/>
          </p:cNvPicPr>
          <p:nvPr/>
        </p:nvPicPr>
        <p:blipFill>
          <a:blip r:embed="rId3"/>
          <a:stretch>
            <a:fillRect/>
          </a:stretch>
        </p:blipFill>
        <p:spPr>
          <a:xfrm>
            <a:off x="9022837" y="1527392"/>
            <a:ext cx="2938527" cy="5066215"/>
          </a:xfrm>
          <a:prstGeom prst="rect">
            <a:avLst/>
          </a:prstGeom>
        </p:spPr>
      </p:pic>
      <p:sp>
        <p:nvSpPr>
          <p:cNvPr id="4" name="TextBox 3">
            <a:extLst>
              <a:ext uri="{FF2B5EF4-FFF2-40B4-BE49-F238E27FC236}">
                <a16:creationId xmlns:a16="http://schemas.microsoft.com/office/drawing/2014/main" id="{36F57462-AE03-48C9-A956-46FD5E56A60A}"/>
              </a:ext>
            </a:extLst>
          </p:cNvPr>
          <p:cNvSpPr txBox="1"/>
          <p:nvPr/>
        </p:nvSpPr>
        <p:spPr>
          <a:xfrm>
            <a:off x="7978433" y="934069"/>
            <a:ext cx="3862897" cy="461665"/>
          </a:xfrm>
          <a:prstGeom prst="rect">
            <a:avLst/>
          </a:prstGeom>
          <a:noFill/>
        </p:spPr>
        <p:txBody>
          <a:bodyPr wrap="square" rtlCol="0">
            <a:spAutoFit/>
          </a:bodyPr>
          <a:lstStyle/>
          <a:p>
            <a:r>
              <a:rPr lang="en-US" sz="2400" b="1" dirty="0">
                <a:solidFill>
                  <a:srgbClr val="00B0F0"/>
                </a:solidFill>
              </a:rPr>
              <a:t>Example Internet Metrics</a:t>
            </a:r>
          </a:p>
        </p:txBody>
      </p:sp>
    </p:spTree>
    <p:extLst>
      <p:ext uri="{BB962C8B-B14F-4D97-AF65-F5344CB8AC3E}">
        <p14:creationId xmlns:p14="http://schemas.microsoft.com/office/powerpoint/2010/main" val="281804622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5822044-325A-4EDB-9AC9-821A3BA0EDA4}"/>
              </a:ext>
            </a:extLst>
          </p:cNvPr>
          <p:cNvSpPr/>
          <p:nvPr/>
        </p:nvSpPr>
        <p:spPr>
          <a:xfrm>
            <a:off x="2168824" y="243097"/>
            <a:ext cx="9659020" cy="954107"/>
          </a:xfrm>
          <a:prstGeom prst="rect">
            <a:avLst/>
          </a:prstGeom>
        </p:spPr>
        <p:txBody>
          <a:bodyPr wrap="square">
            <a:spAutoFit/>
          </a:bodyPr>
          <a:lstStyle/>
          <a:p>
            <a:pPr algn="ctr"/>
            <a:r>
              <a:rPr lang="en-US" sz="2800" b="1" dirty="0">
                <a:solidFill>
                  <a:srgbClr val="00B0F0"/>
                </a:solidFill>
              </a:rPr>
              <a:t>Advantages and Disadvantages of the Internet </a:t>
            </a:r>
          </a:p>
          <a:p>
            <a:pPr algn="ctr"/>
            <a:r>
              <a:rPr lang="en-US" sz="2800" b="1" dirty="0">
                <a:solidFill>
                  <a:srgbClr val="00B0F0"/>
                </a:solidFill>
              </a:rPr>
              <a:t>and Digital and Social Media </a:t>
            </a:r>
          </a:p>
        </p:txBody>
      </p:sp>
      <p:sp>
        <p:nvSpPr>
          <p:cNvPr id="8" name="Content Placeholder 1">
            <a:extLst>
              <a:ext uri="{FF2B5EF4-FFF2-40B4-BE49-F238E27FC236}">
                <a16:creationId xmlns:a16="http://schemas.microsoft.com/office/drawing/2014/main" id="{9F73223E-C7BF-49A6-9CB5-20F565E7E925}"/>
              </a:ext>
            </a:extLst>
          </p:cNvPr>
          <p:cNvSpPr txBox="1">
            <a:spLocks/>
          </p:cNvSpPr>
          <p:nvPr/>
        </p:nvSpPr>
        <p:spPr>
          <a:xfrm>
            <a:off x="1902120" y="1786300"/>
            <a:ext cx="7991833" cy="4351176"/>
          </a:xfrm>
          <a:prstGeom prst="rect">
            <a:avLst/>
          </a:prstGeom>
        </p:spPr>
        <p:txBody>
          <a:bodyPr/>
          <a:lstStyle>
            <a:lvl1pPr marL="0" indent="0" algn="l" defTabSz="457200" rtl="0" eaLnBrk="1" latinLnBrk="0" hangingPunct="1">
              <a:spcBef>
                <a:spcPct val="20000"/>
              </a:spcBef>
              <a:spcAft>
                <a:spcPts val="800"/>
              </a:spcAft>
              <a:buFont typeface="Arial"/>
              <a:buNone/>
              <a:defRPr sz="2800" kern="1200">
                <a:solidFill>
                  <a:schemeClr val="tx1"/>
                </a:solidFill>
                <a:latin typeface="+mn-lt"/>
                <a:ea typeface="+mn-ea"/>
                <a:cs typeface="+mn-cs"/>
              </a:defRPr>
            </a:lvl1pPr>
            <a:lvl2pPr marL="742950" indent="-285750" algn="l" defTabSz="457200" rtl="0" eaLnBrk="1" latinLnBrk="0" hangingPunct="1">
              <a:spcBef>
                <a:spcPct val="20000"/>
              </a:spcBef>
              <a:spcAft>
                <a:spcPts val="800"/>
              </a:spcAft>
              <a:buFont typeface="Arial"/>
              <a:buChar char="–"/>
              <a:defRPr sz="2400" kern="1200">
                <a:solidFill>
                  <a:schemeClr val="tx1"/>
                </a:solidFill>
                <a:latin typeface="+mn-lt"/>
                <a:ea typeface="+mn-ea"/>
                <a:cs typeface="+mn-cs"/>
              </a:defRPr>
            </a:lvl2pPr>
            <a:lvl3pPr marL="11430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3pPr>
            <a:lvl4pPr marL="16002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lvl="0">
              <a:defRPr/>
            </a:pPr>
            <a:endParaRPr kumimoji="0" lang="en-US" sz="2000" b="0" i="0" u="none" strike="noStrike" kern="1200" cap="none" spc="0" normalizeH="0" baseline="0" noProof="0" dirty="0">
              <a:ln>
                <a:noFill/>
              </a:ln>
              <a:solidFill>
                <a:srgbClr val="4472C4"/>
              </a:solidFill>
              <a:effectLst/>
              <a:uLnTx/>
              <a:uFillTx/>
              <a:latin typeface="Calibri"/>
              <a:ea typeface="+mn-ea"/>
              <a:cs typeface="+mn-cs"/>
            </a:endParaRPr>
          </a:p>
        </p:txBody>
      </p:sp>
      <p:sp>
        <p:nvSpPr>
          <p:cNvPr id="11" name="Content Placeholder 17">
            <a:extLst>
              <a:ext uri="{FF2B5EF4-FFF2-40B4-BE49-F238E27FC236}">
                <a16:creationId xmlns:a16="http://schemas.microsoft.com/office/drawing/2014/main" id="{2300CF85-EF0F-4900-B92A-8A737708B139}"/>
              </a:ext>
            </a:extLst>
          </p:cNvPr>
          <p:cNvSpPr txBox="1">
            <a:spLocks/>
          </p:cNvSpPr>
          <p:nvPr/>
        </p:nvSpPr>
        <p:spPr>
          <a:xfrm>
            <a:off x="1263989" y="1462567"/>
            <a:ext cx="4023360" cy="5562600"/>
          </a:xfrm>
          <a:prstGeom prst="rect">
            <a:avLst/>
          </a:prstGeom>
        </p:spPr>
        <p:txBody>
          <a:bodyPr/>
          <a:lstStyle>
            <a:lvl1pPr marL="0" indent="0" algn="l" defTabSz="457200" rtl="0" eaLnBrk="1" latinLnBrk="0" hangingPunct="1">
              <a:spcBef>
                <a:spcPct val="20000"/>
              </a:spcBef>
              <a:spcAft>
                <a:spcPts val="800"/>
              </a:spcAft>
              <a:buFont typeface="Arial"/>
              <a:buNone/>
              <a:defRPr sz="2800" kern="1200">
                <a:solidFill>
                  <a:schemeClr val="tx1"/>
                </a:solidFill>
                <a:latin typeface="+mn-lt"/>
                <a:ea typeface="+mn-ea"/>
                <a:cs typeface="+mn-cs"/>
              </a:defRPr>
            </a:lvl1pPr>
            <a:lvl2pPr marL="742950" indent="-285750" algn="l" defTabSz="457200" rtl="0" eaLnBrk="1" latinLnBrk="0" hangingPunct="1">
              <a:spcBef>
                <a:spcPct val="20000"/>
              </a:spcBef>
              <a:spcAft>
                <a:spcPts val="800"/>
              </a:spcAft>
              <a:buFont typeface="Arial"/>
              <a:buChar char="–"/>
              <a:defRPr sz="2400" kern="1200">
                <a:solidFill>
                  <a:schemeClr val="tx1"/>
                </a:solidFill>
                <a:latin typeface="+mn-lt"/>
                <a:ea typeface="+mn-ea"/>
                <a:cs typeface="+mn-cs"/>
              </a:defRPr>
            </a:lvl2pPr>
            <a:lvl3pPr marL="11430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3pPr>
            <a:lvl4pPr marL="16002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lvl="0"/>
            <a:r>
              <a:rPr lang="en-US" b="1" dirty="0">
                <a:solidFill>
                  <a:srgbClr val="4472C4"/>
                </a:solidFill>
              </a:rPr>
              <a:t>Advantages</a:t>
            </a:r>
          </a:p>
          <a:p>
            <a:pPr lvl="1">
              <a:spcAft>
                <a:spcPts val="0"/>
              </a:spcAft>
            </a:pPr>
            <a:r>
              <a:rPr lang="en-US" altLang="en-US" dirty="0">
                <a:solidFill>
                  <a:srgbClr val="4472C4"/>
                </a:solidFill>
              </a:rPr>
              <a:t>Target marketing</a:t>
            </a:r>
          </a:p>
          <a:p>
            <a:pPr lvl="1">
              <a:spcAft>
                <a:spcPts val="0"/>
              </a:spcAft>
            </a:pPr>
            <a:r>
              <a:rPr lang="en-US" altLang="en-US" dirty="0">
                <a:solidFill>
                  <a:srgbClr val="4472C4"/>
                </a:solidFill>
              </a:rPr>
              <a:t>Message tailoring</a:t>
            </a:r>
          </a:p>
          <a:p>
            <a:pPr lvl="1">
              <a:spcAft>
                <a:spcPts val="0"/>
              </a:spcAft>
            </a:pPr>
            <a:r>
              <a:rPr lang="en-US" altLang="en-US" dirty="0">
                <a:solidFill>
                  <a:srgbClr val="4472C4"/>
                </a:solidFill>
              </a:rPr>
              <a:t>Interactive capabilities</a:t>
            </a:r>
          </a:p>
          <a:p>
            <a:pPr lvl="1">
              <a:spcAft>
                <a:spcPts val="0"/>
              </a:spcAft>
            </a:pPr>
            <a:r>
              <a:rPr lang="en-US" altLang="en-US" dirty="0">
                <a:solidFill>
                  <a:srgbClr val="4472C4"/>
                </a:solidFill>
              </a:rPr>
              <a:t>Information access</a:t>
            </a:r>
          </a:p>
          <a:p>
            <a:pPr lvl="1">
              <a:spcAft>
                <a:spcPts val="0"/>
              </a:spcAft>
            </a:pPr>
            <a:r>
              <a:rPr lang="en-US" altLang="en-US" dirty="0">
                <a:solidFill>
                  <a:srgbClr val="4472C4"/>
                </a:solidFill>
              </a:rPr>
              <a:t>Sales potential</a:t>
            </a:r>
          </a:p>
          <a:p>
            <a:pPr lvl="1">
              <a:spcAft>
                <a:spcPts val="0"/>
              </a:spcAft>
            </a:pPr>
            <a:r>
              <a:rPr lang="en-US" altLang="en-US" dirty="0">
                <a:solidFill>
                  <a:srgbClr val="4472C4"/>
                </a:solidFill>
              </a:rPr>
              <a:t>Creativity</a:t>
            </a:r>
          </a:p>
          <a:p>
            <a:pPr lvl="1">
              <a:spcAft>
                <a:spcPts val="0"/>
              </a:spcAft>
            </a:pPr>
            <a:r>
              <a:rPr lang="en-US" altLang="en-US" dirty="0">
                <a:solidFill>
                  <a:srgbClr val="4472C4"/>
                </a:solidFill>
              </a:rPr>
              <a:t>Exposure</a:t>
            </a:r>
          </a:p>
          <a:p>
            <a:pPr lvl="1">
              <a:spcAft>
                <a:spcPts val="0"/>
              </a:spcAft>
            </a:pPr>
            <a:r>
              <a:rPr lang="en-US" altLang="en-US" dirty="0">
                <a:solidFill>
                  <a:srgbClr val="4472C4"/>
                </a:solidFill>
              </a:rPr>
              <a:t>Speed</a:t>
            </a:r>
          </a:p>
          <a:p>
            <a:pPr lvl="1">
              <a:spcAft>
                <a:spcPts val="0"/>
              </a:spcAft>
            </a:pPr>
            <a:r>
              <a:rPr lang="en-US" altLang="en-US" dirty="0">
                <a:solidFill>
                  <a:srgbClr val="4472C4"/>
                </a:solidFill>
              </a:rPr>
              <a:t>Complement to IMC</a:t>
            </a:r>
          </a:p>
          <a:p>
            <a:pPr lvl="1">
              <a:spcAft>
                <a:spcPts val="0"/>
              </a:spcAft>
            </a:pPr>
            <a:r>
              <a:rPr lang="en-US" altLang="en-US" dirty="0">
                <a:solidFill>
                  <a:srgbClr val="4472C4"/>
                </a:solidFill>
              </a:rPr>
              <a:t>Timeliness</a:t>
            </a:r>
          </a:p>
        </p:txBody>
      </p:sp>
      <p:sp>
        <p:nvSpPr>
          <p:cNvPr id="12" name="Content Placeholder 25">
            <a:extLst>
              <a:ext uri="{FF2B5EF4-FFF2-40B4-BE49-F238E27FC236}">
                <a16:creationId xmlns:a16="http://schemas.microsoft.com/office/drawing/2014/main" id="{6FC9D122-4564-47F4-B457-33474D34CC35}"/>
              </a:ext>
            </a:extLst>
          </p:cNvPr>
          <p:cNvSpPr txBox="1">
            <a:spLocks/>
          </p:cNvSpPr>
          <p:nvPr/>
        </p:nvSpPr>
        <p:spPr>
          <a:xfrm>
            <a:off x="5925480" y="1786300"/>
            <a:ext cx="4023360" cy="5562600"/>
          </a:xfrm>
          <a:prstGeom prst="rect">
            <a:avLst/>
          </a:prstGeom>
        </p:spPr>
        <p:txBody>
          <a:bodyPr/>
          <a:lstStyle>
            <a:lvl1pPr marL="0" indent="0" algn="l" defTabSz="457200" rtl="0" eaLnBrk="1" latinLnBrk="0" hangingPunct="1">
              <a:spcBef>
                <a:spcPts val="24"/>
              </a:spcBef>
              <a:spcAft>
                <a:spcPts val="800"/>
              </a:spcAft>
              <a:buFont typeface="Arial"/>
              <a:buNone/>
              <a:defRPr sz="2800" kern="1200">
                <a:solidFill>
                  <a:schemeClr val="tx1"/>
                </a:solidFill>
                <a:latin typeface="+mn-lt"/>
                <a:ea typeface="+mn-ea"/>
                <a:cs typeface="+mn-cs"/>
              </a:defRPr>
            </a:lvl1pPr>
            <a:lvl2pPr marL="742950" indent="-285750" algn="l" defTabSz="457200" rtl="0" eaLnBrk="1" latinLnBrk="0" hangingPunct="1">
              <a:spcBef>
                <a:spcPct val="20000"/>
              </a:spcBef>
              <a:spcAft>
                <a:spcPts val="800"/>
              </a:spcAft>
              <a:buFont typeface="Arial"/>
              <a:buChar char="–"/>
              <a:defRPr sz="2400" kern="1200">
                <a:solidFill>
                  <a:schemeClr val="tx1"/>
                </a:solidFill>
                <a:latin typeface="+mn-lt"/>
                <a:ea typeface="+mn-ea"/>
                <a:cs typeface="+mn-cs"/>
              </a:defRPr>
            </a:lvl2pPr>
            <a:lvl3pPr marL="11430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3pPr>
            <a:lvl4pPr marL="16002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spcAft>
                <a:spcPts val="800"/>
              </a:spcAft>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lvl="0">
              <a:spcBef>
                <a:spcPct val="20000"/>
              </a:spcBef>
            </a:pPr>
            <a:r>
              <a:rPr lang="en-US" b="1" dirty="0">
                <a:solidFill>
                  <a:srgbClr val="4472C4"/>
                </a:solidFill>
              </a:rPr>
              <a:t>Disadvantages</a:t>
            </a:r>
          </a:p>
          <a:p>
            <a:pPr lvl="1">
              <a:spcAft>
                <a:spcPts val="0"/>
              </a:spcAft>
            </a:pPr>
            <a:r>
              <a:rPr lang="en-US" dirty="0">
                <a:solidFill>
                  <a:srgbClr val="4472C4"/>
                </a:solidFill>
              </a:rPr>
              <a:t>Measurement problems</a:t>
            </a:r>
          </a:p>
          <a:p>
            <a:pPr lvl="1">
              <a:spcAft>
                <a:spcPts val="0"/>
              </a:spcAft>
            </a:pPr>
            <a:r>
              <a:rPr lang="en-US" dirty="0">
                <a:solidFill>
                  <a:srgbClr val="4472C4"/>
                </a:solidFill>
              </a:rPr>
              <a:t>Clutter</a:t>
            </a:r>
          </a:p>
          <a:p>
            <a:pPr lvl="1">
              <a:spcAft>
                <a:spcPts val="0"/>
              </a:spcAft>
            </a:pPr>
            <a:r>
              <a:rPr lang="en-US" dirty="0">
                <a:solidFill>
                  <a:srgbClr val="4472C4"/>
                </a:solidFill>
              </a:rPr>
              <a:t>Potential for deception</a:t>
            </a:r>
          </a:p>
          <a:p>
            <a:pPr lvl="1">
              <a:spcAft>
                <a:spcPts val="0"/>
              </a:spcAft>
            </a:pPr>
            <a:r>
              <a:rPr lang="en-US" dirty="0">
                <a:solidFill>
                  <a:srgbClr val="4472C4"/>
                </a:solidFill>
              </a:rPr>
              <a:t>Lack of privacy</a:t>
            </a:r>
          </a:p>
          <a:p>
            <a:pPr lvl="1">
              <a:spcAft>
                <a:spcPts val="0"/>
              </a:spcAft>
            </a:pPr>
            <a:r>
              <a:rPr lang="en-US" dirty="0">
                <a:solidFill>
                  <a:srgbClr val="4472C4"/>
                </a:solidFill>
              </a:rPr>
              <a:t>Irritation</a:t>
            </a:r>
            <a:endParaRPr kumimoji="0" lang="en-US" sz="2800" b="0" i="0" u="none" strike="noStrike" kern="1200" cap="none" spc="0" normalizeH="0" baseline="0" noProof="0" dirty="0">
              <a:ln>
                <a:noFill/>
              </a:ln>
              <a:solidFill>
                <a:srgbClr val="4472C4"/>
              </a:solidFill>
              <a:effectLst/>
              <a:uLnTx/>
              <a:uFillTx/>
              <a:latin typeface="Calibri"/>
            </a:endParaRPr>
          </a:p>
        </p:txBody>
      </p:sp>
    </p:spTree>
    <p:extLst>
      <p:ext uri="{BB962C8B-B14F-4D97-AF65-F5344CB8AC3E}">
        <p14:creationId xmlns:p14="http://schemas.microsoft.com/office/powerpoint/2010/main" val="92603730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76000"/>
            <a:lum/>
          </a:blip>
          <a:srcRect/>
          <a:stretch>
            <a:fillRect/>
          </a:stretch>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A80F9F-74DB-1D57-04E8-E20E92A09B0A}"/>
              </a:ext>
            </a:extLst>
          </p:cNvPr>
          <p:cNvSpPr txBox="1"/>
          <p:nvPr/>
        </p:nvSpPr>
        <p:spPr>
          <a:xfrm>
            <a:off x="2910697" y="527727"/>
            <a:ext cx="7181499" cy="523220"/>
          </a:xfrm>
          <a:prstGeom prst="rect">
            <a:avLst/>
          </a:prstGeom>
          <a:noFill/>
        </p:spPr>
        <p:txBody>
          <a:bodyPr wrap="squar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To Sum Up…</a:t>
            </a:r>
          </a:p>
        </p:txBody>
      </p:sp>
      <p:sp>
        <p:nvSpPr>
          <p:cNvPr id="13" name="Rectangle 12">
            <a:extLst>
              <a:ext uri="{FF2B5EF4-FFF2-40B4-BE49-F238E27FC236}">
                <a16:creationId xmlns:a16="http://schemas.microsoft.com/office/drawing/2014/main" id="{13E91207-061A-4464-8B91-0B53B7A12AEF}"/>
              </a:ext>
            </a:extLst>
          </p:cNvPr>
          <p:cNvSpPr/>
          <p:nvPr/>
        </p:nvSpPr>
        <p:spPr>
          <a:xfrm>
            <a:off x="1023744" y="1599875"/>
            <a:ext cx="4990976" cy="4031873"/>
          </a:xfrm>
          <a:prstGeom prst="rect">
            <a:avLst/>
          </a:prstGeom>
        </p:spPr>
        <p:txBody>
          <a:bodyPr wrap="square">
            <a:spAutoFit/>
          </a:bodyPr>
          <a:lstStyle/>
          <a:p>
            <a:pPr marL="342900" lvl="0" indent="-342900" fontAlgn="base">
              <a:spcBef>
                <a:spcPts val="600"/>
              </a:spcBef>
              <a:spcAft>
                <a:spcPts val="600"/>
              </a:spcAft>
              <a:buClr>
                <a:srgbClr val="C00000"/>
              </a:buClr>
              <a:buFont typeface="Wingdings" panose="05000000000000000000" pitchFamily="2" charset="2"/>
              <a:buChar char="§"/>
            </a:pPr>
            <a:r>
              <a:rPr lang="en-US" altLang="en-US" dirty="0">
                <a:solidFill>
                  <a:prstClr val="black"/>
                </a:solidFill>
                <a:latin typeface="Times New Roman" panose="02020603050405020304" pitchFamily="18" charset="0"/>
                <a:cs typeface="Times New Roman" panose="02020603050405020304" pitchFamily="18" charset="0"/>
              </a:rPr>
              <a:t>Understood the role of the Internet and digital and social media in an IMC program</a:t>
            </a:r>
          </a:p>
          <a:p>
            <a:pPr marL="342900" lvl="0" indent="-342900" fontAlgn="base">
              <a:spcBef>
                <a:spcPts val="600"/>
              </a:spcBef>
              <a:spcAft>
                <a:spcPts val="600"/>
              </a:spcAft>
              <a:buClr>
                <a:srgbClr val="C00000"/>
              </a:buClr>
              <a:buFont typeface="Wingdings" panose="05000000000000000000" pitchFamily="2" charset="2"/>
              <a:buChar char="§"/>
            </a:pPr>
            <a:r>
              <a:rPr lang="en-US" altLang="en-US" dirty="0">
                <a:solidFill>
                  <a:prstClr val="black"/>
                </a:solidFill>
                <a:latin typeface="Times New Roman" panose="02020603050405020304" pitchFamily="18" charset="0"/>
                <a:cs typeface="Times New Roman" panose="02020603050405020304" pitchFamily="18" charset="0"/>
              </a:rPr>
              <a:t>Understood the use of Web 1.0 and Web 2.0 media platforms in the IMC process</a:t>
            </a:r>
          </a:p>
          <a:p>
            <a:pPr marL="342900" lvl="0" indent="-342900" fontAlgn="base">
              <a:spcBef>
                <a:spcPts val="600"/>
              </a:spcBef>
              <a:spcAft>
                <a:spcPts val="600"/>
              </a:spcAft>
              <a:buClr>
                <a:srgbClr val="C00000"/>
              </a:buClr>
              <a:buFont typeface="Wingdings" panose="05000000000000000000" pitchFamily="2" charset="2"/>
              <a:buChar char="§"/>
            </a:pPr>
            <a:r>
              <a:rPr lang="en-US" altLang="en-US" dirty="0">
                <a:solidFill>
                  <a:prstClr val="black"/>
                </a:solidFill>
                <a:latin typeface="Times New Roman" panose="02020603050405020304" pitchFamily="18" charset="0"/>
                <a:cs typeface="Times New Roman" panose="02020603050405020304" pitchFamily="18" charset="0"/>
              </a:rPr>
              <a:t>Understood how to evaluate the effectiveness of communications through the Internet, and digital and social media</a:t>
            </a:r>
          </a:p>
          <a:p>
            <a:pPr marL="342900" lvl="0" indent="-342900" fontAlgn="base">
              <a:spcBef>
                <a:spcPts val="600"/>
              </a:spcBef>
              <a:spcAft>
                <a:spcPts val="600"/>
              </a:spcAft>
              <a:buClr>
                <a:srgbClr val="C00000"/>
              </a:buClr>
              <a:buFont typeface="Wingdings" panose="05000000000000000000" pitchFamily="2" charset="2"/>
              <a:buChar char="§"/>
            </a:pPr>
            <a:r>
              <a:rPr lang="en-US" altLang="en-US" dirty="0">
                <a:solidFill>
                  <a:prstClr val="black"/>
                </a:solidFill>
                <a:latin typeface="Times New Roman" panose="02020603050405020304" pitchFamily="18" charset="0"/>
                <a:cs typeface="Times New Roman" panose="02020603050405020304" pitchFamily="18" charset="0"/>
              </a:rPr>
              <a:t>Knew the advantages and disadvantages of the Internet and digital and social media</a:t>
            </a:r>
          </a:p>
          <a:p>
            <a:pPr marL="342900" lvl="0" indent="-342900" fontAlgn="base">
              <a:spcBef>
                <a:spcPts val="600"/>
              </a:spcBef>
              <a:spcAft>
                <a:spcPts val="600"/>
              </a:spcAft>
              <a:buClr>
                <a:srgbClr val="C00000"/>
              </a:buClr>
              <a:buFont typeface="Wingdings" panose="05000000000000000000" pitchFamily="2" charset="2"/>
              <a:buChar char="§"/>
            </a:pPr>
            <a:r>
              <a:rPr lang="en-US" altLang="en-US" dirty="0">
                <a:solidFill>
                  <a:prstClr val="black"/>
                </a:solidFill>
                <a:latin typeface="Times New Roman" panose="02020603050405020304" pitchFamily="18" charset="0"/>
                <a:cs typeface="Times New Roman" panose="02020603050405020304" pitchFamily="18" charset="0"/>
              </a:rPr>
              <a:t>Examined the social and ethical issues associated with the Internet and digital and social media</a:t>
            </a:r>
          </a:p>
        </p:txBody>
      </p:sp>
      <p:sp>
        <p:nvSpPr>
          <p:cNvPr id="4" name="Rectangle: Rounded Corners 3">
            <a:extLst>
              <a:ext uri="{FF2B5EF4-FFF2-40B4-BE49-F238E27FC236}">
                <a16:creationId xmlns:a16="http://schemas.microsoft.com/office/drawing/2014/main" id="{5A097733-EC7A-681B-AE9E-42F4BA1C55DB}"/>
              </a:ext>
            </a:extLst>
          </p:cNvPr>
          <p:cNvSpPr/>
          <p:nvPr/>
        </p:nvSpPr>
        <p:spPr>
          <a:xfrm>
            <a:off x="5895250" y="4626514"/>
            <a:ext cx="861150" cy="523220"/>
          </a:xfrm>
          <a:prstGeom prst="roundRect">
            <a:avLst>
              <a:gd name="adj" fmla="val 0"/>
            </a:avLst>
          </a:prstGeom>
          <a:solidFill>
            <a:srgbClr val="29C7FF"/>
          </a:solidFill>
          <a:ln>
            <a:solidFill>
              <a:srgbClr val="29C7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bg1"/>
                </a:solidFill>
                <a:latin typeface="Tajawal Medium" panose="00000600000000000000" pitchFamily="2" charset="-78"/>
                <a:cs typeface="Tajawal Medium" panose="00000600000000000000" pitchFamily="2" charset="-78"/>
              </a:rPr>
              <a:t>10</a:t>
            </a:r>
          </a:p>
        </p:txBody>
      </p:sp>
    </p:spTree>
    <p:extLst>
      <p:ext uri="{BB962C8B-B14F-4D97-AF65-F5344CB8AC3E}">
        <p14:creationId xmlns:p14="http://schemas.microsoft.com/office/powerpoint/2010/main" val="203677290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76000"/>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6e64d47f71d2a9ba87fe3cd7a346a88d">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daa90b9493292b7dd7fda0f2404ecac5"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3:SharedWithUsers" minOccurs="0"/>
                <xsd:element ref="ns3:SharedWithDetails"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fbce9ccb-a055-48b1-a76c-139ecd114ee5}"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582708DB-8BA8-4702-9A9C-FCD6ACBDBF59}"/>
</file>

<file path=customXml/itemProps2.xml><?xml version="1.0" encoding="utf-8"?>
<ds:datastoreItem xmlns:ds="http://schemas.openxmlformats.org/officeDocument/2006/customXml" ds:itemID="{2A139FF4-35A2-4041-ABC2-B9F7F669FA06}"/>
</file>

<file path=customXml/itemProps3.xml><?xml version="1.0" encoding="utf-8"?>
<ds:datastoreItem xmlns:ds="http://schemas.openxmlformats.org/officeDocument/2006/customXml" ds:itemID="{C6CBFD9C-81AE-4F3C-9806-243D87353A76}"/>
</file>

<file path=docProps/app.xml><?xml version="1.0" encoding="utf-8"?>
<Properties xmlns="http://schemas.openxmlformats.org/officeDocument/2006/extended-properties" xmlns:vt="http://schemas.openxmlformats.org/officeDocument/2006/docPropsVTypes">
  <TotalTime>8599</TotalTime>
  <Words>2795</Words>
  <Application>Microsoft Office PowerPoint</Application>
  <PresentationFormat>Widescreen</PresentationFormat>
  <Paragraphs>357</Paragraphs>
  <Slides>49</Slides>
  <Notes>7</Notes>
  <HiddenSlides>0</HiddenSlides>
  <MMClips>7</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49</vt:i4>
      </vt:variant>
    </vt:vector>
  </HeadingPairs>
  <TitlesOfParts>
    <vt:vector size="57" baseType="lpstr">
      <vt:lpstr>Arial</vt:lpstr>
      <vt:lpstr>Calibri</vt:lpstr>
      <vt:lpstr>Calibri Light</vt:lpstr>
      <vt:lpstr>inherit</vt:lpstr>
      <vt:lpstr>Tajawal Medium</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Perihan Salah</cp:lastModifiedBy>
  <cp:revision>392</cp:revision>
  <dcterms:created xsi:type="dcterms:W3CDTF">2023-04-29T09:08:23Z</dcterms:created>
  <dcterms:modified xsi:type="dcterms:W3CDTF">2025-08-07T18:03:24Z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