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_rels/presentation.xml.rels" ContentType="application/vnd.openxmlformats-package.relationship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Masters/_rels/slideMaster4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Layouts/_rels/slideLayout31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46.xml.rels" ContentType="application/vnd.openxmlformats-package.relationships+xml"/>
  <Override PartName="/ppt/slideLayouts/slideLayout26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slides/_rels/slide9.xml.rels" ContentType="application/vnd.openxmlformats-package.relationships+xml"/>
  <Override PartName="/ppt/slides/_rels/slide8.xml.rels" ContentType="application/vnd.openxmlformats-package.relationships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11.xml.rels" ContentType="application/vnd.openxmlformats-package.relationships+xml"/>
  <Override PartName="/ppt/slides/_rels/slide2.xml.rels" ContentType="application/vnd.openxmlformats-package.relationships+xml"/>
  <Override PartName="/ppt/slides/_rels/slide10.xml.rels" ContentType="application/vnd.openxmlformats-package.relationships+xml"/>
  <Override PartName="/ppt/slides/_rels/slide1.xml.rels" ContentType="application/vnd.openxmlformats-package.relationships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1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harts/chart1.xml" ContentType="application/vnd.openxmlformats-officedocument.drawingml.chart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0080625" cy="7559675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presProps" Target="presProps.xml"/>
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roundedCorners val="0"/>
  <c:chart>
    <c:title>
      <c:tx>
        <c:rich>
          <a:bodyPr rot="0"/>
          <a:lstStyle/>
          <a:p>
            <a:pPr>
              <a:defRPr b="1" sz="2160" spc="-1" strike="noStrike">
                <a:solidFill>
                  <a:srgbClr val="000000"/>
                </a:solidFill>
                <a:latin typeface="Calibri"/>
              </a:defRPr>
            </a:pPr>
            <a:r>
              <a:rPr b="1" sz="2160" spc="-1" strike="noStrike">
                <a:solidFill>
                  <a:srgbClr val="000000"/>
                </a:solidFill>
                <a:latin typeface="Calibri"/>
              </a:rPr>
              <a:t>Number of Samples in Used Datasets</a:t>
            </a:r>
          </a:p>
        </c:rich>
      </c:tx>
      <c:overlay val="0"/>
      <c:spPr>
        <a:noFill/>
        <a:ln w="0">
          <a:noFill/>
        </a:ln>
      </c:spPr>
    </c:title>
    <c:autoTitleDeleted val="0"/>
    <c:plotArea>
      <c:barChart>
        <c:barDir val="col"/>
        <c:grouping val="cluster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Samples</c:v>
                </c:pt>
              </c:strCache>
            </c:strRef>
          </c:tx>
          <c:spPr>
            <a:solidFill>
              <a:srgbClr val="4f81bd"/>
            </a:solidFill>
            <a:ln w="0">
              <a:noFill/>
            </a:ln>
          </c:spPr>
          <c:invertIfNegative val="0"/>
          <c:dLbls>
            <c:txPr>
              <a:bodyPr wrap="none"/>
              <a:lstStyle/>
              <a:p>
                <a:pPr>
                  <a:defRPr b="0" sz="1000" spc="-1" strike="noStrike">
                    <a:solidFill>
                      <a:srgbClr val="000000"/>
                    </a:solidFill>
                    <a:latin typeface="Arial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0"/>
            <c:separator> </c:separator>
            <c:showLeaderLines val="1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categories</c:f>
              <c:strCache>
                <c:ptCount val="3"/>
                <c:pt idx="0">
                  <c:v>FER-2013</c:v>
                </c:pt>
                <c:pt idx="1">
                  <c:v>AffectNet</c:v>
                </c:pt>
                <c:pt idx="2">
                  <c:v>RAF-DB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3"/>
                <c:pt idx="0">
                  <c:v>35887</c:v>
                </c:pt>
                <c:pt idx="1">
                  <c:v>1000000</c:v>
                </c:pt>
                <c:pt idx="2">
                  <c:v>29672</c:v>
                </c:pt>
              </c:numCache>
            </c:numRef>
          </c:val>
        </c:ser>
        <c:gapWidth val="150"/>
        <c:overlap val="0"/>
        <c:axId val="49823525"/>
        <c:axId val="14578012"/>
      </c:barChart>
      <c:catAx>
        <c:axId val="49823525"/>
        <c:scaling>
          <c:orientation val="minMax"/>
        </c:scaling>
        <c:delete val="0"/>
        <c:axPos val="b"/>
        <c:numFmt formatCode="[$-409]mm/dd/yyyy" sourceLinked="1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8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14578012"/>
        <c:crosses val="autoZero"/>
        <c:auto val="1"/>
        <c:lblAlgn val="ctr"/>
        <c:lblOffset val="100"/>
        <c:noMultiLvlLbl val="0"/>
      </c:catAx>
      <c:valAx>
        <c:axId val="14578012"/>
        <c:scaling>
          <c:orientation val="minMax"/>
        </c:scaling>
        <c:delete val="0"/>
        <c:axPos val="l"/>
        <c:majorGridlines>
          <c:spPr>
            <a:ln w="9360">
              <a:solidFill>
                <a:srgbClr val="878787"/>
              </a:solidFill>
              <a:round/>
            </a:ln>
          </c:spPr>
        </c:majorGridlines>
        <c:numFmt formatCode="General" sourceLinked="1"/>
        <c:majorTickMark val="out"/>
        <c:minorTickMark val="none"/>
        <c:tickLblPos val="nextTo"/>
        <c:spPr>
          <a:ln w="9360">
            <a:solidFill>
              <a:srgbClr val="878787"/>
            </a:solidFill>
            <a:round/>
          </a:ln>
        </c:spPr>
        <c:txPr>
          <a:bodyPr/>
          <a:lstStyle/>
          <a:p>
            <a:pPr>
              <a:defRPr b="0" sz="1800" spc="-1" strike="noStrike">
                <a:solidFill>
                  <a:srgbClr val="000000"/>
                </a:solidFill>
                <a:latin typeface="Calibri"/>
              </a:defRPr>
            </a:pPr>
          </a:p>
        </c:txPr>
        <c:crossAx val="49823525"/>
        <c:crosses val="autoZero"/>
        <c:crossBetween val="between"/>
      </c:valAx>
      <c:spPr>
        <a:noFill/>
        <a:ln w="0">
          <a:noFill/>
        </a:ln>
      </c:spPr>
    </c:plotArea>
    <c:plotVisOnly val="1"/>
    <c:dispBlanksAs val="gap"/>
  </c:chart>
  <c:spPr>
    <a:noFill/>
    <a:ln w="9360">
      <a:solidFill>
        <a:srgbClr val="d9d9d9"/>
      </a:solidFill>
      <a:round/>
    </a:ln>
  </c:spPr>
</c:chartSpace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AEB3A730-3ED3-4042-9645-567A56C77F04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subTitle"/>
          </p:nvPr>
        </p:nvSpPr>
        <p:spPr>
          <a:xfrm>
            <a:off x="504000" y="1769040"/>
            <a:ext cx="887004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en-US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AE391C1D-10F5-4F9F-BDB5-4A14DA2509BD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887004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9138B86A-699D-4E09-88EB-BD0A561C3646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432828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2" name="PlaceHolder 3"/>
          <p:cNvSpPr>
            <a:spLocks noGrp="1"/>
          </p:cNvSpPr>
          <p:nvPr>
            <p:ph/>
          </p:nvPr>
        </p:nvSpPr>
        <p:spPr>
          <a:xfrm>
            <a:off x="5049000" y="1769040"/>
            <a:ext cx="432828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F8629F84-BF80-453F-A02B-60B244172BEC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3DB2B560-4388-49B8-940E-C023D91C66EA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7704000" cy="5279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en-US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62C770C5-4C52-4D54-896A-892260E6599B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5049000" y="1769040"/>
            <a:ext cx="432828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/>
          </p:nvPr>
        </p:nvSpPr>
        <p:spPr>
          <a:xfrm>
            <a:off x="504000" y="405936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968420E6-CC1D-4204-A029-2BBF52390584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432828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5049000" y="176904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5049000" y="405936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212A0CB4-783A-47B0-A8DE-2CC2F3198C40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5049000" y="176904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/>
          </p:nvPr>
        </p:nvSpPr>
        <p:spPr>
          <a:xfrm>
            <a:off x="504000" y="4059360"/>
            <a:ext cx="887004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AA547060-0767-4372-862D-D10C45201852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887004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/>
          </p:nvPr>
        </p:nvSpPr>
        <p:spPr>
          <a:xfrm>
            <a:off x="504000" y="4059360"/>
            <a:ext cx="887004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D82F3BA0-7469-46BC-A641-14BF7BB61A7C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/>
          </p:nvPr>
        </p:nvSpPr>
        <p:spPr>
          <a:xfrm>
            <a:off x="5049000" y="176904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/>
          </p:nvPr>
        </p:nvSpPr>
        <p:spPr>
          <a:xfrm>
            <a:off x="504000" y="405936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4" name="PlaceHolder 5"/>
          <p:cNvSpPr>
            <a:spLocks noGrp="1"/>
          </p:cNvSpPr>
          <p:nvPr>
            <p:ph/>
          </p:nvPr>
        </p:nvSpPr>
        <p:spPr>
          <a:xfrm>
            <a:off x="5049000" y="405936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F94F7AAD-9EC2-48D1-B689-3451EDFBF643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28558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3503160" y="1769040"/>
            <a:ext cx="28558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501960" y="1769040"/>
            <a:ext cx="28558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504000" y="4059360"/>
            <a:ext cx="28558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0" name="PlaceHolder 6"/>
          <p:cNvSpPr>
            <a:spLocks noGrp="1"/>
          </p:cNvSpPr>
          <p:nvPr>
            <p:ph/>
          </p:nvPr>
        </p:nvSpPr>
        <p:spPr>
          <a:xfrm>
            <a:off x="3503160" y="4059360"/>
            <a:ext cx="28558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1" name="PlaceHolder 7"/>
          <p:cNvSpPr>
            <a:spLocks noGrp="1"/>
          </p:cNvSpPr>
          <p:nvPr>
            <p:ph/>
          </p:nvPr>
        </p:nvSpPr>
        <p:spPr>
          <a:xfrm>
            <a:off x="6501960" y="4059360"/>
            <a:ext cx="28558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A58939ED-7166-4C58-A86A-D7C7E0DC2A5F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96880552-BA08-4EAE-A034-52AA5966EDDF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subTitle"/>
          </p:nvPr>
        </p:nvSpPr>
        <p:spPr>
          <a:xfrm>
            <a:off x="504000" y="1769040"/>
            <a:ext cx="887004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en-US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11E287B8-0188-4153-B75F-6512B6B1C683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887004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3C136C4C-F67C-4625-8C95-242DBEBFFB21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432828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4" name="PlaceHolder 3"/>
          <p:cNvSpPr>
            <a:spLocks noGrp="1"/>
          </p:cNvSpPr>
          <p:nvPr>
            <p:ph/>
          </p:nvPr>
        </p:nvSpPr>
        <p:spPr>
          <a:xfrm>
            <a:off x="5049000" y="1769040"/>
            <a:ext cx="432828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E78CE172-B01D-4B40-9200-B85A2B6AB41E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2DCA6601-234D-47FB-802E-EAC5C24EEBCD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7704000" cy="5279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en-US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EA3D81F0-E956-4A83-B105-2D82B2E65E1D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/>
          </p:nvPr>
        </p:nvSpPr>
        <p:spPr>
          <a:xfrm>
            <a:off x="5049000" y="1769040"/>
            <a:ext cx="432828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/>
          </p:nvPr>
        </p:nvSpPr>
        <p:spPr>
          <a:xfrm>
            <a:off x="504000" y="405936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D1072647-A305-455E-860C-E076D2C49860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432828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5049000" y="176904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4" name="PlaceHolder 4"/>
          <p:cNvSpPr>
            <a:spLocks noGrp="1"/>
          </p:cNvSpPr>
          <p:nvPr>
            <p:ph/>
          </p:nvPr>
        </p:nvSpPr>
        <p:spPr>
          <a:xfrm>
            <a:off x="5049000" y="405936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FB181C17-0290-4439-9975-389EA8F4289E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/>
          </p:nvPr>
        </p:nvSpPr>
        <p:spPr>
          <a:xfrm>
            <a:off x="5049000" y="176904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8" name="PlaceHolder 4"/>
          <p:cNvSpPr>
            <a:spLocks noGrp="1"/>
          </p:cNvSpPr>
          <p:nvPr>
            <p:ph/>
          </p:nvPr>
        </p:nvSpPr>
        <p:spPr>
          <a:xfrm>
            <a:off x="504000" y="4059360"/>
            <a:ext cx="887004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20E3E836-A97D-4CAF-840F-3793FE812A68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887004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/>
          </p:nvPr>
        </p:nvSpPr>
        <p:spPr>
          <a:xfrm>
            <a:off x="504000" y="4059360"/>
            <a:ext cx="887004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F96F3057-0FAC-4752-8E99-456A68DD409E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4" name="PlaceHolder 3"/>
          <p:cNvSpPr>
            <a:spLocks noGrp="1"/>
          </p:cNvSpPr>
          <p:nvPr>
            <p:ph/>
          </p:nvPr>
        </p:nvSpPr>
        <p:spPr>
          <a:xfrm>
            <a:off x="5049000" y="176904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5" name="PlaceHolder 4"/>
          <p:cNvSpPr>
            <a:spLocks noGrp="1"/>
          </p:cNvSpPr>
          <p:nvPr>
            <p:ph/>
          </p:nvPr>
        </p:nvSpPr>
        <p:spPr>
          <a:xfrm>
            <a:off x="504000" y="405936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6" name="PlaceHolder 5"/>
          <p:cNvSpPr>
            <a:spLocks noGrp="1"/>
          </p:cNvSpPr>
          <p:nvPr>
            <p:ph/>
          </p:nvPr>
        </p:nvSpPr>
        <p:spPr>
          <a:xfrm>
            <a:off x="5049000" y="405936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84F38360-D69D-4C97-A907-7B6BC85A8A44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28558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9" name="PlaceHolder 3"/>
          <p:cNvSpPr>
            <a:spLocks noGrp="1"/>
          </p:cNvSpPr>
          <p:nvPr>
            <p:ph/>
          </p:nvPr>
        </p:nvSpPr>
        <p:spPr>
          <a:xfrm>
            <a:off x="3503160" y="1769040"/>
            <a:ext cx="28558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0" name="PlaceHolder 4"/>
          <p:cNvSpPr>
            <a:spLocks noGrp="1"/>
          </p:cNvSpPr>
          <p:nvPr>
            <p:ph/>
          </p:nvPr>
        </p:nvSpPr>
        <p:spPr>
          <a:xfrm>
            <a:off x="6501960" y="1769040"/>
            <a:ext cx="28558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1" name="PlaceHolder 5"/>
          <p:cNvSpPr>
            <a:spLocks noGrp="1"/>
          </p:cNvSpPr>
          <p:nvPr>
            <p:ph/>
          </p:nvPr>
        </p:nvSpPr>
        <p:spPr>
          <a:xfrm>
            <a:off x="504000" y="4059360"/>
            <a:ext cx="28558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2" name="PlaceHolder 6"/>
          <p:cNvSpPr>
            <a:spLocks noGrp="1"/>
          </p:cNvSpPr>
          <p:nvPr>
            <p:ph/>
          </p:nvPr>
        </p:nvSpPr>
        <p:spPr>
          <a:xfrm>
            <a:off x="3503160" y="4059360"/>
            <a:ext cx="28558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3" name="PlaceHolder 7"/>
          <p:cNvSpPr>
            <a:spLocks noGrp="1"/>
          </p:cNvSpPr>
          <p:nvPr>
            <p:ph/>
          </p:nvPr>
        </p:nvSpPr>
        <p:spPr>
          <a:xfrm>
            <a:off x="6501960" y="4059360"/>
            <a:ext cx="28558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B5E8CA0A-86D7-4127-A2FE-184C017132EE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EBBD2CC8-ED4B-4687-9884-CD864E5FB315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 type="subTitle"/>
          </p:nvPr>
        </p:nvSpPr>
        <p:spPr>
          <a:xfrm>
            <a:off x="504000" y="1769040"/>
            <a:ext cx="887004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en-US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8710B6B4-E123-4611-811B-724D72639AEF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887004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B34F83CC-505A-4F5A-B39C-C14C854B62E1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432828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/>
          </p:nvPr>
        </p:nvSpPr>
        <p:spPr>
          <a:xfrm>
            <a:off x="5049000" y="1769040"/>
            <a:ext cx="432828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627A2A97-DF9E-4339-9E40-5E376762B4B7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8917C8DE-07E5-45B0-A684-C548D97FB7BC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7704000" cy="5279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en-US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7D7A3186-F583-45FF-A353-242DC98897AF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/>
          </p:nvPr>
        </p:nvSpPr>
        <p:spPr>
          <a:xfrm>
            <a:off x="5049000" y="1769040"/>
            <a:ext cx="432828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2" name="PlaceHolder 4"/>
          <p:cNvSpPr>
            <a:spLocks noGrp="1"/>
          </p:cNvSpPr>
          <p:nvPr>
            <p:ph/>
          </p:nvPr>
        </p:nvSpPr>
        <p:spPr>
          <a:xfrm>
            <a:off x="504000" y="405936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F257C802-11DB-4053-9F26-165A233FB27F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432828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/>
          </p:nvPr>
        </p:nvSpPr>
        <p:spPr>
          <a:xfrm>
            <a:off x="5049000" y="176904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6" name="PlaceHolder 4"/>
          <p:cNvSpPr>
            <a:spLocks noGrp="1"/>
          </p:cNvSpPr>
          <p:nvPr>
            <p:ph/>
          </p:nvPr>
        </p:nvSpPr>
        <p:spPr>
          <a:xfrm>
            <a:off x="5049000" y="405936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D4425E62-0013-4CF5-9C15-C194DFCAABE2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/>
          </p:nvPr>
        </p:nvSpPr>
        <p:spPr>
          <a:xfrm>
            <a:off x="5049000" y="176904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0" name="PlaceHolder 4"/>
          <p:cNvSpPr>
            <a:spLocks noGrp="1"/>
          </p:cNvSpPr>
          <p:nvPr>
            <p:ph/>
          </p:nvPr>
        </p:nvSpPr>
        <p:spPr>
          <a:xfrm>
            <a:off x="504000" y="4059360"/>
            <a:ext cx="887004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DAC2ED49-F6CB-4205-86CB-44E371CFC670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887004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/>
          </p:nvPr>
        </p:nvSpPr>
        <p:spPr>
          <a:xfrm>
            <a:off x="504000" y="4059360"/>
            <a:ext cx="887004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9EAD07F9-EC77-40ED-AC6D-EBEFA092516D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6" name="PlaceHolder 3"/>
          <p:cNvSpPr>
            <a:spLocks noGrp="1"/>
          </p:cNvSpPr>
          <p:nvPr>
            <p:ph/>
          </p:nvPr>
        </p:nvSpPr>
        <p:spPr>
          <a:xfrm>
            <a:off x="5049000" y="176904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7" name="PlaceHolder 4"/>
          <p:cNvSpPr>
            <a:spLocks noGrp="1"/>
          </p:cNvSpPr>
          <p:nvPr>
            <p:ph/>
          </p:nvPr>
        </p:nvSpPr>
        <p:spPr>
          <a:xfrm>
            <a:off x="504000" y="405936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18" name="PlaceHolder 5"/>
          <p:cNvSpPr>
            <a:spLocks noGrp="1"/>
          </p:cNvSpPr>
          <p:nvPr>
            <p:ph/>
          </p:nvPr>
        </p:nvSpPr>
        <p:spPr>
          <a:xfrm>
            <a:off x="5049000" y="405936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B972C2E1-6829-4069-AEC4-5FFD5213ED15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28558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21" name="PlaceHolder 3"/>
          <p:cNvSpPr>
            <a:spLocks noGrp="1"/>
          </p:cNvSpPr>
          <p:nvPr>
            <p:ph/>
          </p:nvPr>
        </p:nvSpPr>
        <p:spPr>
          <a:xfrm>
            <a:off x="3503160" y="1769040"/>
            <a:ext cx="28558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22" name="PlaceHolder 4"/>
          <p:cNvSpPr>
            <a:spLocks noGrp="1"/>
          </p:cNvSpPr>
          <p:nvPr>
            <p:ph/>
          </p:nvPr>
        </p:nvSpPr>
        <p:spPr>
          <a:xfrm>
            <a:off x="6501960" y="1769040"/>
            <a:ext cx="28558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23" name="PlaceHolder 5"/>
          <p:cNvSpPr>
            <a:spLocks noGrp="1"/>
          </p:cNvSpPr>
          <p:nvPr>
            <p:ph/>
          </p:nvPr>
        </p:nvSpPr>
        <p:spPr>
          <a:xfrm>
            <a:off x="504000" y="4059360"/>
            <a:ext cx="28558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24" name="PlaceHolder 6"/>
          <p:cNvSpPr>
            <a:spLocks noGrp="1"/>
          </p:cNvSpPr>
          <p:nvPr>
            <p:ph/>
          </p:nvPr>
        </p:nvSpPr>
        <p:spPr>
          <a:xfrm>
            <a:off x="3503160" y="4059360"/>
            <a:ext cx="28558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25" name="PlaceHolder 7"/>
          <p:cNvSpPr>
            <a:spLocks noGrp="1"/>
          </p:cNvSpPr>
          <p:nvPr>
            <p:ph/>
          </p:nvPr>
        </p:nvSpPr>
        <p:spPr>
          <a:xfrm>
            <a:off x="6501960" y="4059360"/>
            <a:ext cx="28558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277B5F9E-B2F6-468A-A69B-9D7D59FB79B9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1F90EA86-9569-4F12-A67B-31313A511D38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3" name="PlaceHolder 2"/>
          <p:cNvSpPr>
            <a:spLocks noGrp="1"/>
          </p:cNvSpPr>
          <p:nvPr>
            <p:ph type="subTitle"/>
          </p:nvPr>
        </p:nvSpPr>
        <p:spPr>
          <a:xfrm>
            <a:off x="504000" y="1769040"/>
            <a:ext cx="887004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en-US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9A2888F0-5960-4FA8-90AC-E5CEA55AB9FA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5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887004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92DCFE5F-2744-467E-856E-6D8C9E3F0B76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7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432828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8" name="PlaceHolder 3"/>
          <p:cNvSpPr>
            <a:spLocks noGrp="1"/>
          </p:cNvSpPr>
          <p:nvPr>
            <p:ph/>
          </p:nvPr>
        </p:nvSpPr>
        <p:spPr>
          <a:xfrm>
            <a:off x="5049000" y="1769040"/>
            <a:ext cx="432828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C4EB8C5B-AFBB-484B-A8B1-2828E8F2CF4B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191274E1-6231-40B7-A115-6DA8F3542242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subTitle"/>
          </p:nvPr>
        </p:nvSpPr>
        <p:spPr>
          <a:xfrm>
            <a:off x="504000" y="301320"/>
            <a:ext cx="7704000" cy="52794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en-US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3B521E40-BCAE-4909-8173-910BE15D68F6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2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3" name="PlaceHolder 3"/>
          <p:cNvSpPr>
            <a:spLocks noGrp="1"/>
          </p:cNvSpPr>
          <p:nvPr>
            <p:ph/>
          </p:nvPr>
        </p:nvSpPr>
        <p:spPr>
          <a:xfrm>
            <a:off x="5049000" y="1769040"/>
            <a:ext cx="432828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4" name="PlaceHolder 4"/>
          <p:cNvSpPr>
            <a:spLocks noGrp="1"/>
          </p:cNvSpPr>
          <p:nvPr>
            <p:ph/>
          </p:nvPr>
        </p:nvSpPr>
        <p:spPr>
          <a:xfrm>
            <a:off x="504000" y="405936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10694A1A-5D0A-4D38-8684-F8D144DF78E0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432828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/>
          </p:nvPr>
        </p:nvSpPr>
        <p:spPr>
          <a:xfrm>
            <a:off x="5049000" y="176904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8" name="PlaceHolder 4"/>
          <p:cNvSpPr>
            <a:spLocks noGrp="1"/>
          </p:cNvSpPr>
          <p:nvPr>
            <p:ph/>
          </p:nvPr>
        </p:nvSpPr>
        <p:spPr>
          <a:xfrm>
            <a:off x="5049000" y="405936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23CC20D1-4667-43FF-9664-006231C0F222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1" name="PlaceHolder 3"/>
          <p:cNvSpPr>
            <a:spLocks noGrp="1"/>
          </p:cNvSpPr>
          <p:nvPr>
            <p:ph/>
          </p:nvPr>
        </p:nvSpPr>
        <p:spPr>
          <a:xfrm>
            <a:off x="5049000" y="176904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2" name="PlaceHolder 4"/>
          <p:cNvSpPr>
            <a:spLocks noGrp="1"/>
          </p:cNvSpPr>
          <p:nvPr>
            <p:ph/>
          </p:nvPr>
        </p:nvSpPr>
        <p:spPr>
          <a:xfrm>
            <a:off x="504000" y="4059360"/>
            <a:ext cx="887004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DD9D40D8-0CF7-446B-9F51-FB5F7C93D6D6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4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887004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5" name="PlaceHolder 3"/>
          <p:cNvSpPr>
            <a:spLocks noGrp="1"/>
          </p:cNvSpPr>
          <p:nvPr>
            <p:ph/>
          </p:nvPr>
        </p:nvSpPr>
        <p:spPr>
          <a:xfrm>
            <a:off x="504000" y="4059360"/>
            <a:ext cx="887004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5C60C2A2-4F0E-4D47-B885-4A8C81865B29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7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8" name="PlaceHolder 3"/>
          <p:cNvSpPr>
            <a:spLocks noGrp="1"/>
          </p:cNvSpPr>
          <p:nvPr>
            <p:ph/>
          </p:nvPr>
        </p:nvSpPr>
        <p:spPr>
          <a:xfrm>
            <a:off x="5049000" y="176904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9" name="PlaceHolder 4"/>
          <p:cNvSpPr>
            <a:spLocks noGrp="1"/>
          </p:cNvSpPr>
          <p:nvPr>
            <p:ph/>
          </p:nvPr>
        </p:nvSpPr>
        <p:spPr>
          <a:xfrm>
            <a:off x="504000" y="405936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60" name="PlaceHolder 5"/>
          <p:cNvSpPr>
            <a:spLocks noGrp="1"/>
          </p:cNvSpPr>
          <p:nvPr>
            <p:ph/>
          </p:nvPr>
        </p:nvSpPr>
        <p:spPr>
          <a:xfrm>
            <a:off x="5049000" y="4059360"/>
            <a:ext cx="43282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DBBBD73C-7BB3-408A-8A2D-48EEC05C344C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62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28558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63" name="PlaceHolder 3"/>
          <p:cNvSpPr>
            <a:spLocks noGrp="1"/>
          </p:cNvSpPr>
          <p:nvPr>
            <p:ph/>
          </p:nvPr>
        </p:nvSpPr>
        <p:spPr>
          <a:xfrm>
            <a:off x="3503160" y="1769040"/>
            <a:ext cx="28558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64" name="PlaceHolder 4"/>
          <p:cNvSpPr>
            <a:spLocks noGrp="1"/>
          </p:cNvSpPr>
          <p:nvPr>
            <p:ph/>
          </p:nvPr>
        </p:nvSpPr>
        <p:spPr>
          <a:xfrm>
            <a:off x="6501960" y="1769040"/>
            <a:ext cx="28558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65" name="PlaceHolder 5"/>
          <p:cNvSpPr>
            <a:spLocks noGrp="1"/>
          </p:cNvSpPr>
          <p:nvPr>
            <p:ph/>
          </p:nvPr>
        </p:nvSpPr>
        <p:spPr>
          <a:xfrm>
            <a:off x="504000" y="4059360"/>
            <a:ext cx="28558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66" name="PlaceHolder 6"/>
          <p:cNvSpPr>
            <a:spLocks noGrp="1"/>
          </p:cNvSpPr>
          <p:nvPr>
            <p:ph/>
          </p:nvPr>
        </p:nvSpPr>
        <p:spPr>
          <a:xfrm>
            <a:off x="3503160" y="4059360"/>
            <a:ext cx="28558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67" name="PlaceHolder 7"/>
          <p:cNvSpPr>
            <a:spLocks noGrp="1"/>
          </p:cNvSpPr>
          <p:nvPr>
            <p:ph/>
          </p:nvPr>
        </p:nvSpPr>
        <p:spPr>
          <a:xfrm>
            <a:off x="6501960" y="4059360"/>
            <a:ext cx="2855880" cy="2091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Aft>
                <a:spcPts val="1417"/>
              </a:spcAft>
              <a:buNone/>
            </a:pP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4E63B684-0374-4A6B-A2FF-5FE8684025C3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1.xml"/><Relationship Id="rId8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48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0" name="" descr=""/>
          <p:cNvPicPr/>
          <p:nvPr/>
        </p:nvPicPr>
        <p:blipFill>
          <a:blip r:embed="rId2"/>
          <a:stretch/>
        </p:blipFill>
        <p:spPr>
          <a:xfrm>
            <a:off x="0" y="0"/>
            <a:ext cx="10080000" cy="7560000"/>
          </a:xfrm>
          <a:prstGeom prst="rect">
            <a:avLst/>
          </a:prstGeom>
          <a:ln w="0">
            <a:noFill/>
          </a:ln>
        </p:spPr>
      </p:pic>
      <p:sp>
        <p:nvSpPr>
          <p:cNvPr id="1" name="PlaceHolder 1"/>
          <p:cNvSpPr>
            <a:spLocks noGrp="1"/>
          </p:cNvSpPr>
          <p:nvPr>
            <p:ph type="title"/>
          </p:nvPr>
        </p:nvSpPr>
        <p:spPr>
          <a:xfrm>
            <a:off x="504000" y="3168000"/>
            <a:ext cx="9071640" cy="1262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pPr indent="0" algn="ctr">
              <a:buNone/>
            </a:pPr>
            <a:r>
              <a:rPr b="0" lang="en-US" sz="4400" spc="-1" strike="noStrike">
                <a:solidFill>
                  <a:srgbClr val="000000"/>
                </a:solidFill>
                <a:latin typeface="Times New Roman"/>
              </a:rPr>
              <a:t>Click to edit the title text format</a:t>
            </a: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504000" y="4752000"/>
            <a:ext cx="8870040" cy="2016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62493"/>
          </a:bodyPr>
          <a:p>
            <a:pPr marL="432000" indent="0" algn="ctr">
              <a:spcAft>
                <a:spcPts val="1414"/>
              </a:spcAft>
            </a:pPr>
            <a:r>
              <a:rPr b="0" lang="en-US" sz="3200" spc="-1" strike="noStrike">
                <a:solidFill>
                  <a:srgbClr val="000000"/>
                </a:solidFill>
                <a:latin typeface="Times New Roman"/>
              </a:rPr>
              <a:t>Click to edit the outline text format</a:t>
            </a: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  <a:p>
            <a:pPr lvl="1" marL="864000" indent="0" algn="ctr">
              <a:spcAft>
                <a:spcPts val="1131"/>
              </a:spcAft>
            </a:pPr>
            <a:r>
              <a:rPr b="0" lang="en-US" sz="2800" spc="-1" strike="noStrike">
                <a:solidFill>
                  <a:srgbClr val="000000"/>
                </a:solidFill>
                <a:latin typeface="Times New Roman"/>
              </a:rPr>
              <a:t>Second Outline Level</a:t>
            </a:r>
            <a:endParaRPr b="0" lang="en-US" sz="2800" spc="-1" strike="noStrike">
              <a:solidFill>
                <a:srgbClr val="000000"/>
              </a:solidFill>
              <a:latin typeface="Times New Roman"/>
            </a:endParaRPr>
          </a:p>
          <a:p>
            <a:pPr lvl="2" marL="1296000" indent="0" algn="ctr">
              <a:spcAft>
                <a:spcPts val="848"/>
              </a:spcAft>
            </a:pPr>
            <a:r>
              <a:rPr b="0" lang="en-US" sz="2400" spc="-1" strike="noStrike">
                <a:solidFill>
                  <a:srgbClr val="000000"/>
                </a:solidFill>
                <a:latin typeface="Times New Roman"/>
              </a:rPr>
              <a:t>Third Outline Level</a:t>
            </a:r>
            <a:endParaRPr b="0" lang="en-US" sz="2400" spc="-1" strike="noStrike">
              <a:solidFill>
                <a:srgbClr val="000000"/>
              </a:solidFill>
              <a:latin typeface="Times New Roman"/>
            </a:endParaRPr>
          </a:p>
          <a:p>
            <a:pPr lvl="3" marL="1728000" indent="0" algn="ctr">
              <a:spcAft>
                <a:spcPts val="561"/>
              </a:spcAft>
            </a:pPr>
            <a:r>
              <a:rPr b="0" lang="en-US" sz="2000" spc="-1" strike="noStrike">
                <a:solidFill>
                  <a:srgbClr val="000000"/>
                </a:solidFill>
                <a:latin typeface="Times New Roman"/>
              </a:rPr>
              <a:t>Fourth Outline Level</a:t>
            </a:r>
            <a:endParaRPr b="0" lang="en-US" sz="2000" spc="-1" strike="noStrike">
              <a:solidFill>
                <a:srgbClr val="000000"/>
              </a:solidFill>
              <a:latin typeface="Times New Roman"/>
            </a:endParaRPr>
          </a:p>
          <a:p>
            <a:pPr lvl="4" marL="2160000" indent="0" algn="ctr">
              <a:spcAft>
                <a:spcPts val="281"/>
              </a:spcAft>
            </a:pPr>
            <a:r>
              <a:rPr b="0" lang="en-US" sz="2000" spc="-1" strike="noStrike">
                <a:solidFill>
                  <a:srgbClr val="000000"/>
                </a:solidFill>
                <a:latin typeface="Times New Roman"/>
              </a:rPr>
              <a:t>Fifth Outline Level</a:t>
            </a:r>
            <a:endParaRPr b="0" lang="en-US" sz="2000" spc="-1" strike="noStrike">
              <a:solidFill>
                <a:srgbClr val="000000"/>
              </a:solidFill>
              <a:latin typeface="Times New Roman"/>
            </a:endParaRPr>
          </a:p>
          <a:p>
            <a:pPr lvl="5" marL="2592000" indent="0" algn="ctr">
              <a:spcAft>
                <a:spcPts val="281"/>
              </a:spcAft>
            </a:pPr>
            <a:r>
              <a:rPr b="0" lang="en-US" sz="2000" spc="-1" strike="noStrike">
                <a:solidFill>
                  <a:srgbClr val="000000"/>
                </a:solidFill>
                <a:latin typeface="Times New Roman"/>
              </a:rPr>
              <a:t>Sixth Outline Level</a:t>
            </a:r>
            <a:endParaRPr b="0" lang="en-US" sz="2000" spc="-1" strike="noStrike">
              <a:solidFill>
                <a:srgbClr val="000000"/>
              </a:solidFill>
              <a:latin typeface="Times New Roman"/>
            </a:endParaRPr>
          </a:p>
          <a:p>
            <a:pPr lvl="6" marL="3024000" indent="0" algn="ctr">
              <a:spcAft>
                <a:spcPts val="281"/>
              </a:spcAft>
            </a:pPr>
            <a:r>
              <a:rPr b="0" lang="en-US" sz="2000" spc="-1" strike="noStrike">
                <a:solidFill>
                  <a:srgbClr val="000000"/>
                </a:solidFill>
                <a:latin typeface="Times New Roman"/>
              </a:rPr>
              <a:t>Seventh Outline Level</a:t>
            </a:r>
            <a:endParaRPr b="0" lang="en-US" sz="20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3"/>
          <p:cNvSpPr>
            <a:spLocks noGrp="1"/>
          </p:cNvSpPr>
          <p:nvPr>
            <p:ph type="dt" idx="1"/>
          </p:nvPr>
        </p:nvSpPr>
        <p:spPr>
          <a:xfrm>
            <a:off x="503640" y="6887160"/>
            <a:ext cx="2348280" cy="521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&lt;date/time&gt;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" name="PlaceHolder 4"/>
          <p:cNvSpPr>
            <a:spLocks noGrp="1"/>
          </p:cNvSpPr>
          <p:nvPr>
            <p:ph type="ftr" idx="2"/>
          </p:nvPr>
        </p:nvSpPr>
        <p:spPr>
          <a:xfrm>
            <a:off x="3447000" y="6887160"/>
            <a:ext cx="3195000" cy="521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" name="PlaceHolder 5"/>
          <p:cNvSpPr>
            <a:spLocks noGrp="1"/>
          </p:cNvSpPr>
          <p:nvPr>
            <p:ph type="sldNum" idx="3"/>
          </p:nvPr>
        </p:nvSpPr>
        <p:spPr>
          <a:xfrm>
            <a:off x="7226640" y="6887160"/>
            <a:ext cx="2348280" cy="521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fld id="{23E34B89-D043-4EDF-B84F-E01BA8AADF40}" type="slidenum"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&lt;number&gt;</a:t>
            </a:fld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" descr=""/>
          <p:cNvPicPr/>
          <p:nvPr/>
        </p:nvPicPr>
        <p:blipFill>
          <a:blip r:embed="rId2"/>
          <a:stretch/>
        </p:blipFill>
        <p:spPr>
          <a:xfrm>
            <a:off x="0" y="-1440"/>
            <a:ext cx="10080000" cy="7561440"/>
          </a:xfrm>
          <a:prstGeom prst="rect">
            <a:avLst/>
          </a:prstGeom>
          <a:ln w="0">
            <a:noFill/>
          </a:ln>
        </p:spPr>
      </p:pic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en-US" sz="4400" spc="-1" strike="noStrike">
                <a:solidFill>
                  <a:srgbClr val="000000"/>
                </a:solidFill>
                <a:latin typeface="Times New Roman"/>
              </a:rPr>
              <a:t>Click to edit the title text format</a:t>
            </a: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887004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000000"/>
                </a:solidFill>
                <a:latin typeface="Times New Roman"/>
              </a:rPr>
              <a:t>Click to edit the outline text format</a:t>
            </a: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  <a:p>
            <a:pPr lvl="1" marL="864000" indent="-324000">
              <a:spcAft>
                <a:spcPts val="1134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800" spc="-1" strike="noStrike">
                <a:solidFill>
                  <a:srgbClr val="000000"/>
                </a:solidFill>
                <a:latin typeface="Times New Roman"/>
              </a:rPr>
              <a:t>Second Outline Level</a:t>
            </a:r>
            <a:endParaRPr b="0" lang="en-US" sz="2800" spc="-1" strike="noStrike">
              <a:solidFill>
                <a:srgbClr val="000000"/>
              </a:solidFill>
              <a:latin typeface="Times New Roman"/>
            </a:endParaRPr>
          </a:p>
          <a:p>
            <a:pPr lvl="2" marL="1296000" indent="-288000">
              <a:spcAft>
                <a:spcPts val="850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solidFill>
                  <a:srgbClr val="000000"/>
                </a:solidFill>
                <a:latin typeface="Times New Roman"/>
              </a:rPr>
              <a:t>Third Outline Level</a:t>
            </a:r>
            <a:endParaRPr b="0" lang="en-US" sz="2400" spc="-1" strike="noStrike">
              <a:solidFill>
                <a:srgbClr val="000000"/>
              </a:solidFill>
              <a:latin typeface="Times New Roman"/>
            </a:endParaRPr>
          </a:p>
          <a:p>
            <a:pPr lvl="3" marL="1728000" indent="-216000">
              <a:spcAft>
                <a:spcPts val="567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solidFill>
                  <a:srgbClr val="000000"/>
                </a:solidFill>
                <a:latin typeface="Times New Roman"/>
              </a:rPr>
              <a:t>Fourth Outline Level</a:t>
            </a:r>
            <a:endParaRPr b="0" lang="en-US" sz="2000" spc="-1" strike="noStrike">
              <a:solidFill>
                <a:srgbClr val="000000"/>
              </a:solidFill>
              <a:latin typeface="Times New Roman"/>
            </a:endParaRPr>
          </a:p>
          <a:p>
            <a:pPr lvl="4" marL="2160000" indent="-216000">
              <a:spcAft>
                <a:spcPts val="283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Times New Roman"/>
              </a:rPr>
              <a:t>Fifth Outline Level</a:t>
            </a:r>
            <a:endParaRPr b="0" lang="en-US" sz="2000" spc="-1" strike="noStrike">
              <a:solidFill>
                <a:srgbClr val="000000"/>
              </a:solidFill>
              <a:latin typeface="Times New Roman"/>
            </a:endParaRPr>
          </a:p>
          <a:p>
            <a:pPr lvl="5" marL="2592000" indent="-216000">
              <a:spcAft>
                <a:spcPts val="283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Times New Roman"/>
              </a:rPr>
              <a:t>Sixth Outline Level</a:t>
            </a:r>
            <a:endParaRPr b="0" lang="en-US" sz="2000" spc="-1" strike="noStrike">
              <a:solidFill>
                <a:srgbClr val="000000"/>
              </a:solidFill>
              <a:latin typeface="Times New Roman"/>
            </a:endParaRPr>
          </a:p>
          <a:p>
            <a:pPr lvl="6" marL="3024000" indent="-216000">
              <a:spcAft>
                <a:spcPts val="283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Times New Roman"/>
              </a:rPr>
              <a:t>Seventh Outline Level</a:t>
            </a:r>
            <a:endParaRPr b="0" lang="en-US" sz="20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5" name="PlaceHolder 3"/>
          <p:cNvSpPr>
            <a:spLocks noGrp="1"/>
          </p:cNvSpPr>
          <p:nvPr>
            <p:ph type="dt" idx="4"/>
          </p:nvPr>
        </p:nvSpPr>
        <p:spPr>
          <a:xfrm>
            <a:off x="504000" y="6887160"/>
            <a:ext cx="2348280" cy="521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&lt;date/time&gt;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6" name="PlaceHolder 4"/>
          <p:cNvSpPr>
            <a:spLocks noGrp="1"/>
          </p:cNvSpPr>
          <p:nvPr>
            <p:ph type="ftr" idx="5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7" name="PlaceHolder 5"/>
          <p:cNvSpPr>
            <a:spLocks noGrp="1"/>
          </p:cNvSpPr>
          <p:nvPr>
            <p:ph type="sldNum" idx="6"/>
          </p:nvPr>
        </p:nvSpPr>
        <p:spPr>
          <a:xfrm>
            <a:off x="7227000" y="6887160"/>
            <a:ext cx="2348280" cy="521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fld id="{780F1707-4094-47EA-875B-BF767E526449}" type="slidenum"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&lt;number&gt;</a:t>
            </a:fld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" descr=""/>
          <p:cNvPicPr/>
          <p:nvPr/>
        </p:nvPicPr>
        <p:blipFill>
          <a:blip r:embed="rId2"/>
          <a:stretch/>
        </p:blipFill>
        <p:spPr>
          <a:xfrm>
            <a:off x="0" y="0"/>
            <a:ext cx="10080000" cy="7560000"/>
          </a:xfrm>
          <a:prstGeom prst="rect">
            <a:avLst/>
          </a:prstGeom>
          <a:ln w="0">
            <a:noFill/>
          </a:ln>
        </p:spPr>
      </p:pic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en-US" sz="4400" spc="-1" strike="noStrike">
                <a:solidFill>
                  <a:srgbClr val="000000"/>
                </a:solidFill>
                <a:latin typeface="Times New Roman"/>
              </a:rPr>
              <a:t>Click to edit the title text format</a:t>
            </a: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887004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000000"/>
                </a:solidFill>
                <a:latin typeface="Times New Roman"/>
              </a:rPr>
              <a:t>Click to edit the outline text format</a:t>
            </a: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  <a:p>
            <a:pPr lvl="1" marL="864000" indent="-324000">
              <a:spcAft>
                <a:spcPts val="1134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800" spc="-1" strike="noStrike">
                <a:solidFill>
                  <a:srgbClr val="000000"/>
                </a:solidFill>
                <a:latin typeface="Times New Roman"/>
              </a:rPr>
              <a:t>Second Outline Level</a:t>
            </a:r>
            <a:endParaRPr b="0" lang="en-US" sz="2800" spc="-1" strike="noStrike">
              <a:solidFill>
                <a:srgbClr val="000000"/>
              </a:solidFill>
              <a:latin typeface="Times New Roman"/>
            </a:endParaRPr>
          </a:p>
          <a:p>
            <a:pPr lvl="2" marL="1296000" indent="-288000">
              <a:spcAft>
                <a:spcPts val="850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solidFill>
                  <a:srgbClr val="000000"/>
                </a:solidFill>
                <a:latin typeface="Times New Roman"/>
              </a:rPr>
              <a:t>Third Outline Level</a:t>
            </a:r>
            <a:endParaRPr b="0" lang="en-US" sz="2400" spc="-1" strike="noStrike">
              <a:solidFill>
                <a:srgbClr val="000000"/>
              </a:solidFill>
              <a:latin typeface="Times New Roman"/>
            </a:endParaRPr>
          </a:p>
          <a:p>
            <a:pPr lvl="3" marL="1728000" indent="-216000">
              <a:spcAft>
                <a:spcPts val="567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solidFill>
                  <a:srgbClr val="000000"/>
                </a:solidFill>
                <a:latin typeface="Times New Roman"/>
              </a:rPr>
              <a:t>Fourth Outline Level</a:t>
            </a:r>
            <a:endParaRPr b="0" lang="en-US" sz="2000" spc="-1" strike="noStrike">
              <a:solidFill>
                <a:srgbClr val="000000"/>
              </a:solidFill>
              <a:latin typeface="Times New Roman"/>
            </a:endParaRPr>
          </a:p>
          <a:p>
            <a:pPr lvl="4" marL="2160000" indent="-216000">
              <a:spcAft>
                <a:spcPts val="283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Times New Roman"/>
              </a:rPr>
              <a:t>Fifth Outline Level</a:t>
            </a:r>
            <a:endParaRPr b="0" lang="en-US" sz="2000" spc="-1" strike="noStrike">
              <a:solidFill>
                <a:srgbClr val="000000"/>
              </a:solidFill>
              <a:latin typeface="Times New Roman"/>
            </a:endParaRPr>
          </a:p>
          <a:p>
            <a:pPr lvl="5" marL="2592000" indent="-216000">
              <a:spcAft>
                <a:spcPts val="283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Times New Roman"/>
              </a:rPr>
              <a:t>Sixth Outline Level</a:t>
            </a:r>
            <a:endParaRPr b="0" lang="en-US" sz="2000" spc="-1" strike="noStrike">
              <a:solidFill>
                <a:srgbClr val="000000"/>
              </a:solidFill>
              <a:latin typeface="Times New Roman"/>
            </a:endParaRPr>
          </a:p>
          <a:p>
            <a:pPr lvl="6" marL="3024000" indent="-216000">
              <a:spcAft>
                <a:spcPts val="283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Times New Roman"/>
              </a:rPr>
              <a:t>Seventh Outline Level</a:t>
            </a:r>
            <a:endParaRPr b="0" lang="en-US" sz="20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7" name="PlaceHolder 3"/>
          <p:cNvSpPr>
            <a:spLocks noGrp="1"/>
          </p:cNvSpPr>
          <p:nvPr>
            <p:ph type="dt" idx="7"/>
          </p:nvPr>
        </p:nvSpPr>
        <p:spPr>
          <a:xfrm>
            <a:off x="504000" y="6887160"/>
            <a:ext cx="2348280" cy="521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&lt;date/time&gt;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8" name="PlaceHolder 4"/>
          <p:cNvSpPr>
            <a:spLocks noGrp="1"/>
          </p:cNvSpPr>
          <p:nvPr>
            <p:ph type="ftr" idx="8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9" name="PlaceHolder 5"/>
          <p:cNvSpPr>
            <a:spLocks noGrp="1"/>
          </p:cNvSpPr>
          <p:nvPr>
            <p:ph type="sldNum" idx="9"/>
          </p:nvPr>
        </p:nvSpPr>
        <p:spPr>
          <a:xfrm>
            <a:off x="7227000" y="6887160"/>
            <a:ext cx="2348280" cy="521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fld id="{BF355607-9D7C-40A8-9D85-A28DC77BD2A0}" type="slidenum"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&lt;number&gt;</a:t>
            </a:fld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" descr=""/>
          <p:cNvPicPr/>
          <p:nvPr/>
        </p:nvPicPr>
        <p:blipFill>
          <a:blip r:embed="rId2"/>
          <a:stretch/>
        </p:blipFill>
        <p:spPr>
          <a:xfrm>
            <a:off x="0" y="0"/>
            <a:ext cx="10080000" cy="7560000"/>
          </a:xfrm>
          <a:prstGeom prst="rect">
            <a:avLst/>
          </a:prstGeom>
          <a:ln w="0">
            <a:noFill/>
          </a:ln>
        </p:spPr>
      </p:pic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en-US" sz="4400" spc="-1" strike="noStrike">
                <a:solidFill>
                  <a:srgbClr val="000000"/>
                </a:solidFill>
                <a:latin typeface="Times New Roman"/>
              </a:rPr>
              <a:t>Click to edit the title text format</a:t>
            </a: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28" name="PlaceHolder 2"/>
          <p:cNvSpPr>
            <a:spLocks noGrp="1"/>
          </p:cNvSpPr>
          <p:nvPr>
            <p:ph type="body"/>
          </p:nvPr>
        </p:nvSpPr>
        <p:spPr>
          <a:xfrm>
            <a:off x="504000" y="1769040"/>
            <a:ext cx="887004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Aft>
                <a:spcPts val="1417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rgbClr val="000000"/>
                </a:solidFill>
                <a:latin typeface="Times New Roman"/>
              </a:rPr>
              <a:t>Click to edit the outline text format</a:t>
            </a:r>
            <a:endParaRPr b="0" lang="en-US" sz="3200" spc="-1" strike="noStrike">
              <a:solidFill>
                <a:srgbClr val="000000"/>
              </a:solidFill>
              <a:latin typeface="Times New Roman"/>
            </a:endParaRPr>
          </a:p>
          <a:p>
            <a:pPr lvl="1" marL="864000" indent="-324000">
              <a:spcAft>
                <a:spcPts val="1134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800" spc="-1" strike="noStrike">
                <a:solidFill>
                  <a:srgbClr val="000000"/>
                </a:solidFill>
                <a:latin typeface="Times New Roman"/>
              </a:rPr>
              <a:t>Second Outline Level</a:t>
            </a:r>
            <a:endParaRPr b="0" lang="en-US" sz="2800" spc="-1" strike="noStrike">
              <a:solidFill>
                <a:srgbClr val="000000"/>
              </a:solidFill>
              <a:latin typeface="Times New Roman"/>
            </a:endParaRPr>
          </a:p>
          <a:p>
            <a:pPr lvl="2" marL="1296000" indent="-288000">
              <a:spcAft>
                <a:spcPts val="850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400" spc="-1" strike="noStrike">
                <a:solidFill>
                  <a:srgbClr val="000000"/>
                </a:solidFill>
                <a:latin typeface="Times New Roman"/>
              </a:rPr>
              <a:t>Third Outline Level</a:t>
            </a:r>
            <a:endParaRPr b="0" lang="en-US" sz="2400" spc="-1" strike="noStrike">
              <a:solidFill>
                <a:srgbClr val="000000"/>
              </a:solidFill>
              <a:latin typeface="Times New Roman"/>
            </a:endParaRPr>
          </a:p>
          <a:p>
            <a:pPr lvl="3" marL="1728000" indent="-216000">
              <a:spcAft>
                <a:spcPts val="567"/>
              </a:spcAft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2000" spc="-1" strike="noStrike">
                <a:solidFill>
                  <a:srgbClr val="000000"/>
                </a:solidFill>
                <a:latin typeface="Times New Roman"/>
              </a:rPr>
              <a:t>Fourth Outline Level</a:t>
            </a:r>
            <a:endParaRPr b="0" lang="en-US" sz="2000" spc="-1" strike="noStrike">
              <a:solidFill>
                <a:srgbClr val="000000"/>
              </a:solidFill>
              <a:latin typeface="Times New Roman"/>
            </a:endParaRPr>
          </a:p>
          <a:p>
            <a:pPr lvl="4" marL="2160000" indent="-216000">
              <a:spcAft>
                <a:spcPts val="283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Times New Roman"/>
              </a:rPr>
              <a:t>Fifth Outline Level</a:t>
            </a:r>
            <a:endParaRPr b="0" lang="en-US" sz="2000" spc="-1" strike="noStrike">
              <a:solidFill>
                <a:srgbClr val="000000"/>
              </a:solidFill>
              <a:latin typeface="Times New Roman"/>
            </a:endParaRPr>
          </a:p>
          <a:p>
            <a:pPr lvl="5" marL="2592000" indent="-216000">
              <a:spcAft>
                <a:spcPts val="283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Times New Roman"/>
              </a:rPr>
              <a:t>Sixth Outline Level</a:t>
            </a:r>
            <a:endParaRPr b="0" lang="en-US" sz="2000" spc="-1" strike="noStrike">
              <a:solidFill>
                <a:srgbClr val="000000"/>
              </a:solidFill>
              <a:latin typeface="Times New Roman"/>
            </a:endParaRPr>
          </a:p>
          <a:p>
            <a:pPr lvl="6" marL="3024000" indent="-216000">
              <a:spcAft>
                <a:spcPts val="283"/>
              </a:spcAft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000000"/>
                </a:solidFill>
                <a:latin typeface="Times New Roman"/>
              </a:rPr>
              <a:t>Seventh Outline Level</a:t>
            </a:r>
            <a:endParaRPr b="0" lang="en-US" sz="20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29" name="PlaceHolder 3"/>
          <p:cNvSpPr>
            <a:spLocks noGrp="1"/>
          </p:cNvSpPr>
          <p:nvPr>
            <p:ph type="dt" idx="10"/>
          </p:nvPr>
        </p:nvSpPr>
        <p:spPr>
          <a:xfrm>
            <a:off x="504000" y="6887160"/>
            <a:ext cx="2348280" cy="521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&lt;date/time&gt;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0" name="PlaceHolder 4"/>
          <p:cNvSpPr>
            <a:spLocks noGrp="1"/>
          </p:cNvSpPr>
          <p:nvPr>
            <p:ph type="ftr" idx="11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31" name="PlaceHolder 5"/>
          <p:cNvSpPr>
            <a:spLocks noGrp="1"/>
          </p:cNvSpPr>
          <p:nvPr>
            <p:ph type="sldNum" idx="12"/>
          </p:nvPr>
        </p:nvSpPr>
        <p:spPr>
          <a:xfrm>
            <a:off x="7227000" y="6887160"/>
            <a:ext cx="2348280" cy="521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indent="0" algn="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fld id="{C13D0B29-8A60-4CB0-A138-02A863C32BDE}" type="slidenum"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&lt;number&gt;</a:t>
            </a:fld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7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0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0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0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chart" Target="../charts/chart1.xml"/><Relationship Id="rId2" Type="http://schemas.openxmlformats.org/officeDocument/2006/relationships/slideLayout" Target="../slideLayouts/slideLayout40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0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0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0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hyperlink" Target="https://www.restack.io/p/affectnet-dataset-knowledge-answer-cat-ai" TargetMode="External"/><Relationship Id="rId2" Type="http://schemas.openxmlformats.org/officeDocument/2006/relationships/slideLayout" Target="../slideLayouts/slideLayout40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hyperlink" Target="https://www.kaggle.com/datasets/tapakah68/facial-emotion-recognition" TargetMode="External"/><Relationship Id="rId2" Type="http://schemas.openxmlformats.org/officeDocument/2006/relationships/slideLayout" Target="../slideLayouts/slideLayout40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PlaceHolder 1"/>
          <p:cNvSpPr>
            <a:spLocks noGrp="1"/>
          </p:cNvSpPr>
          <p:nvPr>
            <p:ph type="title"/>
          </p:nvPr>
        </p:nvSpPr>
        <p:spPr>
          <a:xfrm>
            <a:off x="228600" y="3081240"/>
            <a:ext cx="9372600" cy="12621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rmAutofit/>
          </a:bodyPr>
          <a:p>
            <a:pPr indent="0">
              <a:lnSpc>
                <a:spcPct val="100000"/>
              </a:lnSpc>
              <a:buNone/>
            </a:pPr>
            <a:r>
              <a:rPr b="1" lang="en-US" sz="3000" spc="-1" strike="noStrike">
                <a:solidFill>
                  <a:srgbClr val="000000"/>
                </a:solidFill>
                <a:latin typeface="Calibri"/>
              </a:rPr>
              <a:t>Enhancing Facial Emotion Recognition Using Dataset Fusion and Deep Learning Techniques</a:t>
            </a:r>
            <a:endParaRPr b="0" lang="en-US" sz="30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lnSpc>
                <a:spcPct val="100000"/>
              </a:lnSpc>
              <a:buNone/>
            </a:pPr>
            <a:r>
              <a:rPr b="1" lang="en-US" sz="4400" spc="-1" strike="noStrike">
                <a:solidFill>
                  <a:srgbClr val="000000"/>
                </a:solidFill>
                <a:latin typeface="Calibri"/>
              </a:rPr>
              <a:t>Research Model</a:t>
            </a: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70" name="PlaceHolder 2"/>
          <p:cNvSpPr>
            <a:spLocks noGrp="1"/>
          </p:cNvSpPr>
          <p:nvPr>
            <p:ph/>
          </p:nvPr>
        </p:nvSpPr>
        <p:spPr>
          <a:xfrm>
            <a:off x="504000" y="1769040"/>
            <a:ext cx="8870040" cy="43844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200" spc="-1" strike="noStrike">
                <a:solidFill>
                  <a:srgbClr val="000000"/>
                </a:solidFill>
                <a:latin typeface="Calibri"/>
              </a:rPr>
              <a:t>The study proposed a CNN-based architecture for facial emotion recognition.</a:t>
            </a:r>
            <a:endParaRPr b="0" lang="en-US" sz="2200" spc="-1" strike="noStrike">
              <a:solidFill>
                <a:srgbClr val="000000"/>
              </a:solidFill>
              <a:latin typeface="Times New Roman"/>
            </a:endParaRPr>
          </a:p>
          <a:p>
            <a:pPr marL="432000" indent="0">
              <a:lnSpc>
                <a:spcPct val="100000"/>
              </a:lnSpc>
              <a:buNone/>
            </a:pPr>
            <a:endParaRPr b="0" lang="en-US" sz="2200" spc="-1" strike="noStrike">
              <a:solidFill>
                <a:srgbClr val="000000"/>
              </a:solidFill>
              <a:latin typeface="Times New Roman"/>
            </a:endParaRPr>
          </a:p>
          <a:p>
            <a:pPr marL="432000" indent="-32400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200" spc="-1" strike="noStrike">
                <a:solidFill>
                  <a:srgbClr val="000000"/>
                </a:solidFill>
                <a:latin typeface="Calibri"/>
              </a:rPr>
              <a:t>Researchers utilized data augmentation and dataset fusion strategies to boost performance.</a:t>
            </a:r>
            <a:endParaRPr b="0" lang="en-US" sz="2200" spc="-1" strike="noStrike">
              <a:solidFill>
                <a:srgbClr val="000000"/>
              </a:solidFill>
              <a:latin typeface="Times New Roman"/>
            </a:endParaRPr>
          </a:p>
          <a:p>
            <a:pPr marL="432000" indent="0">
              <a:lnSpc>
                <a:spcPct val="100000"/>
              </a:lnSpc>
              <a:buNone/>
            </a:pPr>
            <a:endParaRPr b="0" lang="en-US" sz="2200" spc="-1" strike="noStrike">
              <a:solidFill>
                <a:srgbClr val="000000"/>
              </a:solidFill>
              <a:latin typeface="Times New Roman"/>
            </a:endParaRPr>
          </a:p>
          <a:p>
            <a:pPr marL="432000" indent="-32400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200" spc="-1" strike="noStrike">
                <a:solidFill>
                  <a:srgbClr val="000000"/>
                </a:solidFill>
                <a:latin typeface="Calibri"/>
              </a:rPr>
              <a:t>FER-2013, AffectNet, and RAF-DB were combined into a unified dataset.</a:t>
            </a:r>
            <a:endParaRPr b="0" lang="en-US" sz="2200" spc="-1" strike="noStrike">
              <a:solidFill>
                <a:srgbClr val="000000"/>
              </a:solidFill>
              <a:latin typeface="Times New Roman"/>
            </a:endParaRPr>
          </a:p>
          <a:p>
            <a:pPr marL="432000" indent="0">
              <a:lnSpc>
                <a:spcPct val="100000"/>
              </a:lnSpc>
              <a:buNone/>
            </a:pPr>
            <a:endParaRPr b="0" lang="en-US" sz="2200" spc="-1" strike="noStrike">
              <a:solidFill>
                <a:srgbClr val="000000"/>
              </a:solidFill>
              <a:latin typeface="Times New Roman"/>
            </a:endParaRPr>
          </a:p>
          <a:p>
            <a:pPr marL="432000" indent="-32400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200" spc="-1" strike="noStrike">
                <a:solidFill>
                  <a:srgbClr val="000000"/>
                </a:solidFill>
                <a:latin typeface="Calibri"/>
              </a:rPr>
              <a:t>Training included pre-processing, normalization, and balanced label distribution.</a:t>
            </a:r>
            <a:endParaRPr b="0" lang="en-US" sz="2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lnSpc>
                <a:spcPct val="100000"/>
              </a:lnSpc>
              <a:buNone/>
            </a:pPr>
            <a:r>
              <a:rPr b="1" lang="en-US" sz="4400" spc="-1" strike="noStrike">
                <a:solidFill>
                  <a:srgbClr val="000000"/>
                </a:solidFill>
                <a:latin typeface="Calibri"/>
              </a:rPr>
              <a:t>Dataset Overview</a:t>
            </a: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72" name="TextBox 2"/>
          <p:cNvSpPr/>
          <p:nvPr/>
        </p:nvSpPr>
        <p:spPr>
          <a:xfrm>
            <a:off x="457200" y="2029680"/>
            <a:ext cx="7772040" cy="2771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marL="216000" indent="-216000">
              <a:lnSpc>
                <a:spcPct val="100000"/>
              </a:lnSpc>
              <a:buClr>
                <a:srgbClr val="000000"/>
              </a:buClr>
              <a:buFont typeface="Wingdings" charset="2"/>
              <a:buChar char=""/>
            </a:pPr>
            <a:r>
              <a:rPr b="0" lang="en-US" sz="2200" spc="-1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en-US" sz="2200" spc="-1" strike="noStrike">
                <a:solidFill>
                  <a:srgbClr val="000000"/>
                </a:solidFill>
                <a:latin typeface="Calibri"/>
              </a:rPr>
              <a:t>FER-2013: ~35,887 images</a:t>
            </a: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000000"/>
              </a:buClr>
              <a:buFont typeface="Wingdings" charset="2"/>
              <a:buChar char=""/>
            </a:pPr>
            <a:r>
              <a:rPr b="0" lang="en-US" sz="2200" spc="-1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en-US" sz="2200" spc="-1" strike="noStrike">
                <a:solidFill>
                  <a:srgbClr val="000000"/>
                </a:solidFill>
                <a:latin typeface="Calibri"/>
              </a:rPr>
              <a:t>AffectNet: ~1,000,000 images</a:t>
            </a: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000000"/>
              </a:buClr>
              <a:buFont typeface="Wingdings" charset="2"/>
              <a:buChar char=""/>
            </a:pPr>
            <a:r>
              <a:rPr b="0" lang="en-US" sz="2200" spc="-1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en-US" sz="2200" spc="-1" strike="noStrike">
                <a:solidFill>
                  <a:srgbClr val="000000"/>
                </a:solidFill>
                <a:latin typeface="Calibri"/>
              </a:rPr>
              <a:t>RAF-DB: ~29,672 images</a:t>
            </a: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2200" spc="-1" strike="noStrike">
                <a:solidFill>
                  <a:srgbClr val="000000"/>
                </a:solidFill>
                <a:latin typeface="Calibri"/>
              </a:rPr>
              <a:t>After fusion, the final dataset included over 500,000 unique emotion-labeled images.</a:t>
            </a: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lnSpc>
                <a:spcPct val="100000"/>
              </a:lnSpc>
              <a:buNone/>
            </a:pPr>
            <a:r>
              <a:rPr b="1" lang="en-US" sz="4400" spc="-1" strike="noStrike">
                <a:solidFill>
                  <a:srgbClr val="000000"/>
                </a:solidFill>
                <a:latin typeface="Calibri"/>
              </a:rPr>
              <a:t>Evaluation</a:t>
            </a: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74" name="TextBox 1"/>
          <p:cNvSpPr/>
          <p:nvPr/>
        </p:nvSpPr>
        <p:spPr>
          <a:xfrm>
            <a:off x="640080" y="1828800"/>
            <a:ext cx="7772040" cy="2101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en-US" sz="2200" spc="-1" strike="noStrike">
                <a:solidFill>
                  <a:srgbClr val="000000"/>
                </a:solidFill>
                <a:latin typeface="Calibri"/>
              </a:rPr>
              <a:t>The model was evaluated using accuracy, precision, and recall.</a:t>
            </a: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2200" spc="-1" strike="noStrike">
                <a:solidFill>
                  <a:srgbClr val="000000"/>
                </a:solidFill>
                <a:latin typeface="Calibri"/>
              </a:rPr>
              <a:t>Achieved up to 92% accuracy on test data, outperforming prior models by 5%.</a:t>
            </a: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2200" spc="-1" strike="noStrike">
                <a:solidFill>
                  <a:srgbClr val="000000"/>
                </a:solidFill>
                <a:latin typeface="Calibri"/>
              </a:rPr>
              <a:t>Cross-validation was used to ensure robustness and generalization.</a:t>
            </a: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lnSpc>
                <a:spcPct val="100000"/>
              </a:lnSpc>
              <a:buNone/>
            </a:pPr>
            <a:r>
              <a:rPr b="1" lang="en-US" sz="4400" spc="-1" strike="noStrike">
                <a:solidFill>
                  <a:srgbClr val="000000"/>
                </a:solidFill>
                <a:latin typeface="Calibri"/>
              </a:rPr>
              <a:t>Emotion Categories</a:t>
            </a: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76" name="TextBox 6"/>
          <p:cNvSpPr/>
          <p:nvPr/>
        </p:nvSpPr>
        <p:spPr>
          <a:xfrm>
            <a:off x="657720" y="1581120"/>
            <a:ext cx="7772040" cy="5041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en-US" sz="2500" spc="-1" strike="noStrike">
                <a:solidFill>
                  <a:srgbClr val="000000"/>
                </a:solidFill>
                <a:latin typeface="Calibri"/>
              </a:rPr>
              <a:t>1. Angry</a:t>
            </a:r>
            <a:endParaRPr b="0" lang="en-US" sz="25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5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2500" spc="-1" strike="noStrike">
                <a:solidFill>
                  <a:srgbClr val="000000"/>
                </a:solidFill>
                <a:latin typeface="Calibri"/>
              </a:rPr>
              <a:t>2. Disgust</a:t>
            </a:r>
            <a:endParaRPr b="0" lang="en-US" sz="25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5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2500" spc="-1" strike="noStrike">
                <a:solidFill>
                  <a:srgbClr val="000000"/>
                </a:solidFill>
                <a:latin typeface="Calibri"/>
              </a:rPr>
              <a:t>3. Fear</a:t>
            </a:r>
            <a:endParaRPr b="0" lang="en-US" sz="25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5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2500" spc="-1" strike="noStrike">
                <a:solidFill>
                  <a:srgbClr val="000000"/>
                </a:solidFill>
                <a:latin typeface="Calibri"/>
              </a:rPr>
              <a:t>4. Happy</a:t>
            </a:r>
            <a:endParaRPr b="0" lang="en-US" sz="25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5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2500" spc="-1" strike="noStrike">
                <a:solidFill>
                  <a:srgbClr val="000000"/>
                </a:solidFill>
                <a:latin typeface="Calibri"/>
              </a:rPr>
              <a:t>5. Sad</a:t>
            </a:r>
            <a:endParaRPr b="0" lang="en-US" sz="25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5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2500" spc="-1" strike="noStrike">
                <a:solidFill>
                  <a:srgbClr val="000000"/>
                </a:solidFill>
                <a:latin typeface="Calibri"/>
              </a:rPr>
              <a:t>6. Surprise</a:t>
            </a:r>
            <a:endParaRPr b="0" lang="en-US" sz="25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5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en-US" sz="2500" spc="-1" strike="noStrike">
                <a:solidFill>
                  <a:srgbClr val="000000"/>
                </a:solidFill>
                <a:latin typeface="Calibri"/>
              </a:rPr>
              <a:t>7. Neutral</a:t>
            </a:r>
            <a:endParaRPr b="0" lang="en-US" sz="25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lnSpc>
                <a:spcPct val="100000"/>
              </a:lnSpc>
              <a:buNone/>
            </a:pPr>
            <a:r>
              <a:rPr b="1" lang="en-US" sz="4400" spc="-1" strike="noStrike">
                <a:solidFill>
                  <a:srgbClr val="000000"/>
                </a:solidFill>
                <a:latin typeface="Calibri"/>
              </a:rPr>
              <a:t>Dataset Sample Sizes</a:t>
            </a: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graphicFrame>
        <p:nvGraphicFramePr>
          <p:cNvPr id="178" name="Chart 2"/>
          <p:cNvGraphicFramePr/>
          <p:nvPr/>
        </p:nvGraphicFramePr>
        <p:xfrm>
          <a:off x="600480" y="1600200"/>
          <a:ext cx="9000720" cy="4800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lnSpc>
                <a:spcPct val="100000"/>
              </a:lnSpc>
              <a:buNone/>
            </a:pPr>
            <a:r>
              <a:rPr b="1" lang="en-US" sz="4400" spc="-1" strike="noStrike">
                <a:solidFill>
                  <a:srgbClr val="000000"/>
                </a:solidFill>
                <a:latin typeface="Calibri"/>
              </a:rPr>
              <a:t>Strengths</a:t>
            </a: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80" name="PlaceHolder 1"/>
          <p:cNvSpPr txBox="1"/>
          <p:nvPr/>
        </p:nvSpPr>
        <p:spPr>
          <a:xfrm>
            <a:off x="457200" y="2104200"/>
            <a:ext cx="9144000" cy="452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343080" indent="-34308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2200" spc="-1" strike="noStrike">
                <a:solidFill>
                  <a:srgbClr val="000000"/>
                </a:solidFill>
                <a:latin typeface="Calibri"/>
              </a:rPr>
              <a:t>Enhanced accuracy through diverse dataset fusion.</a:t>
            </a: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2200" spc="-1" strike="noStrike">
                <a:solidFill>
                  <a:srgbClr val="000000"/>
                </a:solidFill>
                <a:latin typeface="Calibri"/>
              </a:rPr>
              <a:t>Improved model generalization via data augmentation.</a:t>
            </a: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2200" spc="-1" strike="noStrike">
                <a:solidFill>
                  <a:srgbClr val="000000"/>
                </a:solidFill>
                <a:latin typeface="Calibri"/>
              </a:rPr>
              <a:t>Comprehensive training on varied emotion samples.</a:t>
            </a: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lnSpc>
                <a:spcPct val="100000"/>
              </a:lnSpc>
              <a:buNone/>
            </a:pPr>
            <a:r>
              <a:rPr b="1" lang="en-US" sz="4400" spc="-1" strike="noStrike">
                <a:solidFill>
                  <a:srgbClr val="000000"/>
                </a:solidFill>
                <a:latin typeface="Calibri"/>
              </a:rPr>
              <a:t>Weaknesses</a:t>
            </a: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82" name="PlaceHolder 3"/>
          <p:cNvSpPr txBox="1"/>
          <p:nvPr/>
        </p:nvSpPr>
        <p:spPr>
          <a:xfrm>
            <a:off x="457200" y="1875600"/>
            <a:ext cx="8915400" cy="452520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343080" indent="-34308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2200" spc="-1" strike="noStrike">
                <a:solidFill>
                  <a:srgbClr val="000000"/>
                </a:solidFill>
                <a:latin typeface="Calibri"/>
              </a:rPr>
              <a:t>High computational cost due to large dataset size.</a:t>
            </a: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2200" spc="-1" strike="noStrike">
                <a:solidFill>
                  <a:srgbClr val="000000"/>
                </a:solidFill>
                <a:latin typeface="Calibri"/>
              </a:rPr>
              <a:t>Risk of inconsistent label quality across merged datasets.</a:t>
            </a: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en-US" sz="2200" spc="-1" strike="noStrike">
                <a:solidFill>
                  <a:srgbClr val="000000"/>
                </a:solidFill>
                <a:latin typeface="Calibri"/>
              </a:rPr>
              <a:t>Increased model complexity and training time.</a:t>
            </a:r>
            <a:endParaRPr b="0" lang="en-US" sz="22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lnSpc>
                <a:spcPct val="100000"/>
              </a:lnSpc>
              <a:buNone/>
            </a:pPr>
            <a:r>
              <a:rPr b="1" lang="en-US" sz="4400" spc="-1" strike="noStrike">
                <a:solidFill>
                  <a:srgbClr val="000000"/>
                </a:solidFill>
                <a:latin typeface="Calibri"/>
              </a:rPr>
              <a:t>Pros and Cons</a:t>
            </a: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84" name="TextBox 3"/>
          <p:cNvSpPr/>
          <p:nvPr/>
        </p:nvSpPr>
        <p:spPr>
          <a:xfrm>
            <a:off x="457560" y="2104920"/>
            <a:ext cx="7772040" cy="3382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</a:rPr>
              <a:t>Pros: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1" marL="432000" indent="-21600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High recognition accuracy (up to 92%)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1" marL="432000" indent="-21600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1" marL="432000" indent="-21600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Better emotion diversity and robustness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</a:rPr>
              <a:t>Cons: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1" marL="432000" indent="-21600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Requires powerful computing resources.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1" marL="432000" indent="-21600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1" marL="432000" indent="-21600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Complexity in dataset normalization.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PlaceHolder 1"/>
          <p:cNvSpPr>
            <a:spLocks noGrp="1"/>
          </p:cNvSpPr>
          <p:nvPr>
            <p:ph type="title"/>
          </p:nvPr>
        </p:nvSpPr>
        <p:spPr>
          <a:xfrm>
            <a:off x="504000" y="30132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lnSpc>
                <a:spcPct val="100000"/>
              </a:lnSpc>
              <a:buNone/>
            </a:pPr>
            <a:r>
              <a:rPr b="1" lang="en-US" sz="4400" spc="-1" strike="noStrike">
                <a:solidFill>
                  <a:srgbClr val="000000"/>
                </a:solidFill>
                <a:latin typeface="Calibri"/>
              </a:rPr>
              <a:t>Datasets </a:t>
            </a:r>
            <a:r>
              <a:rPr b="1" lang="en-US" sz="4400" spc="-1" strike="noStrike">
                <a:solidFill>
                  <a:srgbClr val="000000"/>
                </a:solidFill>
                <a:latin typeface="Calibri"/>
              </a:rPr>
              <a:t>Reference</a:t>
            </a: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86" name="TextBox 4"/>
          <p:cNvSpPr/>
          <p:nvPr/>
        </p:nvSpPr>
        <p:spPr>
          <a:xfrm>
            <a:off x="640080" y="2013480"/>
            <a:ext cx="8732520" cy="2010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lvl="1" marL="432000" indent="-21600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</a:rPr>
              <a:t>FER-2013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: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1" marL="432000" indent="-21600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https://datarepository.wolframcloud.com/resources/FER-2013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1" marL="432000" indent="-21600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</a:rPr>
              <a:t>AffectNet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: 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  <a:hlinkClick r:id="rId1"/>
              </a:rPr>
              <a:t>https://www.restack.io/p/affectnet-dataset-knowledge-answer-cat-ai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1" marL="432000" indent="-21600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  <a:p>
            <a:pPr lvl="1" marL="432000" indent="-21600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1" lang="en-US" sz="1800" spc="-1" strike="noStrike">
                <a:solidFill>
                  <a:srgbClr val="000000"/>
                </a:solidFill>
                <a:latin typeface="Calibri"/>
              </a:rPr>
              <a:t>ScienceDirect</a:t>
            </a:r>
            <a:r>
              <a:rPr b="0" lang="en-US" sz="1800" spc="-1" strike="noStrike">
                <a:solidFill>
                  <a:srgbClr val="000000"/>
                </a:solidFill>
                <a:latin typeface="Calibri"/>
              </a:rPr>
              <a:t>: https://www.sciencedirect.com/science/article/abs/pii/S001600322500153X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PlaceHolder 1"/>
          <p:cNvSpPr>
            <a:spLocks noGrp="1"/>
          </p:cNvSpPr>
          <p:nvPr>
            <p:ph type="title"/>
          </p:nvPr>
        </p:nvSpPr>
        <p:spPr>
          <a:xfrm>
            <a:off x="525600" y="457200"/>
            <a:ext cx="7704000" cy="11386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lnSpc>
                <a:spcPct val="100000"/>
              </a:lnSpc>
              <a:buNone/>
            </a:pPr>
            <a:r>
              <a:rPr b="1" lang="en-US" sz="4400" spc="-1" strike="noStrike">
                <a:solidFill>
                  <a:srgbClr val="000000"/>
                </a:solidFill>
                <a:latin typeface="Calibri"/>
              </a:rPr>
              <a:t>Research Referrence</a:t>
            </a:r>
            <a:endParaRPr b="0" lang="en-US" sz="4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88" name="TextBox 7"/>
          <p:cNvSpPr/>
          <p:nvPr/>
        </p:nvSpPr>
        <p:spPr>
          <a:xfrm>
            <a:off x="457200" y="2286000"/>
            <a:ext cx="8961120" cy="364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en-US" sz="1800" spc="-1" strike="noStrike">
                <a:solidFill>
                  <a:srgbClr val="000000"/>
                </a:solidFill>
                <a:latin typeface="Calibri"/>
                <a:hlinkClick r:id="rId1"/>
              </a:rPr>
              <a:t>https://www.kaggle.com/datasets/tapakah68/facial-emotion-recognition</a:t>
            </a:r>
            <a:endParaRPr b="0" lang="en-US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Office Them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 pitchFamily="0" charset="1"/>
        <a:ea typeface="DejaVu Sans" pitchFamily="0" charset="1"/>
        <a:cs typeface="DejaVu Sans" pitchFamily="0" charset="1"/>
      </a:majorFont>
      <a:minorFont>
        <a:latin typeface="Arial" pitchFamily="0" charset="1"/>
        <a:ea typeface="DejaVu Sans" pitchFamily="0" charset="1"/>
        <a:cs typeface="DejaVu Sans" pitchFamily="0" charset="1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Vintage</Template>
  <TotalTime>22</TotalTime>
  <Application>LibreOffice/7.6.4.1$Linux_X86_64 LibreOffice_project/e19e193f88cd6c0525a17fb7a176ed8e6a3e2aa1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2025-04-06T18:47:16Z</dcterms:created>
  <dc:creator/>
  <dc:description>Those creative commons textures have been used:
http://www.flickr.com/photos/kellyloveswhales/3505365913/ by 'Kelly Loves Whales'
http://www.flickr.com/photos/digitalyardsale/4806075532/in/photostream/ by Nick Merritt
License: https://creativecommons.org/licenses/by-sa/3.0/</dc:description>
  <dc:language>en-US</dc:language>
  <cp:lastModifiedBy/>
  <dcterms:modified xsi:type="dcterms:W3CDTF">2025-04-06T20:59:33Z</dcterms:modified>
  <cp:revision>10</cp:revision>
  <dc:subject/>
  <dc:title>Vintage</dc:title>
</cp:coreProperties>
</file>