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1" r:id="rId7"/>
    <p:sldId id="313" r:id="rId8"/>
    <p:sldId id="509" r:id="rId9"/>
    <p:sldId id="276" r:id="rId10"/>
    <p:sldId id="256" r:id="rId11"/>
    <p:sldId id="508" r:id="rId12"/>
    <p:sldId id="512" r:id="rId13"/>
    <p:sldId id="511" r:id="rId14"/>
    <p:sldId id="513" r:id="rId15"/>
    <p:sldId id="514" r:id="rId16"/>
    <p:sldId id="518" r:id="rId17"/>
    <p:sldId id="520" r:id="rId18"/>
    <p:sldId id="517" r:id="rId19"/>
    <p:sldId id="519" r:id="rId20"/>
    <p:sldId id="521" r:id="rId21"/>
    <p:sldId id="516" r:id="rId22"/>
    <p:sldId id="515" r:id="rId23"/>
    <p:sldId id="525" r:id="rId24"/>
    <p:sldId id="524" r:id="rId25"/>
    <p:sldId id="523" r:id="rId26"/>
    <p:sldId id="526" r:id="rId27"/>
    <p:sldId id="522" r:id="rId28"/>
    <p:sldId id="527" r:id="rId29"/>
    <p:sldId id="532" r:id="rId30"/>
    <p:sldId id="531" r:id="rId31"/>
    <p:sldId id="536" r:id="rId32"/>
    <p:sldId id="535" r:id="rId33"/>
    <p:sldId id="534" r:id="rId34"/>
    <p:sldId id="537" r:id="rId35"/>
    <p:sldId id="530" r:id="rId36"/>
    <p:sldId id="538" r:id="rId37"/>
    <p:sldId id="528" r:id="rId38"/>
    <p:sldId id="529" r:id="rId39"/>
    <p:sldId id="540" r:id="rId40"/>
    <p:sldId id="539" r:id="rId41"/>
    <p:sldId id="50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9"/>
            <p14:sldId id="276"/>
            <p14:sldId id="256"/>
            <p14:sldId id="508"/>
            <p14:sldId id="512"/>
            <p14:sldId id="511"/>
            <p14:sldId id="513"/>
            <p14:sldId id="514"/>
            <p14:sldId id="518"/>
            <p14:sldId id="520"/>
            <p14:sldId id="517"/>
            <p14:sldId id="519"/>
            <p14:sldId id="521"/>
            <p14:sldId id="516"/>
            <p14:sldId id="515"/>
            <p14:sldId id="525"/>
            <p14:sldId id="524"/>
            <p14:sldId id="523"/>
            <p14:sldId id="526"/>
            <p14:sldId id="522"/>
            <p14:sldId id="527"/>
            <p14:sldId id="532"/>
            <p14:sldId id="531"/>
            <p14:sldId id="536"/>
            <p14:sldId id="535"/>
            <p14:sldId id="534"/>
            <p14:sldId id="537"/>
            <p14:sldId id="530"/>
            <p14:sldId id="538"/>
            <p14:sldId id="528"/>
            <p14:sldId id="529"/>
            <p14:sldId id="540"/>
            <p14:sldId id="539"/>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91" autoAdjust="0"/>
  </p:normalViewPr>
  <p:slideViewPr>
    <p:cSldViewPr snapToGrid="0">
      <p:cViewPr varScale="1">
        <p:scale>
          <a:sx n="86" d="100"/>
          <a:sy n="86" d="100"/>
        </p:scale>
        <p:origin x="533"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66108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62497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87907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05260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91980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6058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5896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25496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070210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59797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08365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97175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6929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43487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124367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3294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39415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55146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7243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954956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7755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54420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89937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8023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831834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84670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893499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761452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591357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695525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72419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jpeg"/><Relationship Id="rId1" Type="http://schemas.openxmlformats.org/officeDocument/2006/relationships/slideLayout" Target="../slideLayouts/slideLayout17.xml"/><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21668" y="0"/>
            <a:ext cx="5675715" cy="6444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7" y="3794396"/>
            <a:ext cx="3290958"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94617" y="1598987"/>
            <a:ext cx="4079658" cy="2123658"/>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 3 </a:t>
            </a:r>
          </a:p>
          <a:p>
            <a:pPr algn="r" rtl="1"/>
            <a:r>
              <a:rPr lang="ar-EG" sz="4400" b="1" dirty="0">
                <a:solidFill>
                  <a:srgbClr val="00B0F0"/>
                </a:solidFill>
                <a:latin typeface="Times New Roman" panose="02020603050405020304" pitchFamily="18" charset="0"/>
                <a:cs typeface="Times New Roman" panose="02020603050405020304" pitchFamily="18" charset="0"/>
              </a:rPr>
              <a:t>محاضرة 9</a:t>
            </a:r>
          </a:p>
          <a:p>
            <a:pPr algn="r" rtl="1"/>
            <a:r>
              <a:rPr lang="ar-EG" sz="4400" b="1" dirty="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67930" y="432781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tx1"/>
                </a:solidFill>
                <a:latin typeface="Times New Roman" panose="02020603050405020304" pitchFamily="18" charset="0"/>
                <a:cs typeface="Times New Roman" panose="02020603050405020304" pitchFamily="18" charset="0"/>
              </a:rPr>
              <a:t>Dr.Sania</a:t>
            </a:r>
            <a:r>
              <a:rPr lang="en-US" sz="3600" b="1" dirty="0">
                <a:solidFill>
                  <a:schemeClr val="tx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6567855" y="269653"/>
            <a:ext cx="5126216" cy="598292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32414C52-5B0A-C0C1-C228-E524144EBDD2}"/>
              </a:ext>
            </a:extLst>
          </p:cNvPr>
          <p:cNvSpPr txBox="1"/>
          <p:nvPr/>
        </p:nvSpPr>
        <p:spPr>
          <a:xfrm>
            <a:off x="6567855" y="6403681"/>
            <a:ext cx="6096000"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936105" y="3105808"/>
            <a:ext cx="5471409"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توثيق المراجع والمصادر </a:t>
            </a: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APA</a:t>
            </a:r>
            <a:endParaRPr lang="ar-EG"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التوثيق فى متن البحث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47667" y="6292631"/>
            <a:ext cx="3033158" cy="400110"/>
          </a:xfrm>
          <a:prstGeom prst="rect">
            <a:avLst/>
          </a:prstGeom>
          <a:noFill/>
        </p:spPr>
        <p:txBody>
          <a:bodyPr wrap="square" rtlCol="0">
            <a:spAutoFit/>
          </a:bodyPr>
          <a:lstStyle/>
          <a:p>
            <a:pPr algn="ctr"/>
            <a:r>
              <a:rPr lang="en-US" sz="2000" b="1" dirty="0">
                <a:solidFill>
                  <a:schemeClr val="bg1"/>
                </a:solidFill>
              </a:rPr>
              <a:t>www.midocean .</a:t>
            </a:r>
            <a:r>
              <a:rPr lang="en-US" sz="2000" b="1" dirty="0" err="1">
                <a:solidFill>
                  <a:schemeClr val="bg1"/>
                </a:solidFill>
              </a:rPr>
              <a:t>edu</a:t>
            </a:r>
            <a:r>
              <a:rPr lang="en-US" sz="2000" b="1" dirty="0">
                <a:solidFill>
                  <a:schemeClr val="bg1"/>
                </a:solidFill>
              </a:rPr>
              <a:t> .km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2729399"/>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255238" y="100903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847667" y="6292631"/>
            <a:ext cx="30331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631CC27-3889-3AC2-3129-D05121B0BDC8}"/>
              </a:ext>
            </a:extLst>
          </p:cNvPr>
          <p:cNvSpPr txBox="1"/>
          <p:nvPr/>
        </p:nvSpPr>
        <p:spPr>
          <a:xfrm>
            <a:off x="1127760" y="4303476"/>
            <a:ext cx="9260423" cy="1815882"/>
          </a:xfrm>
          <a:prstGeom prst="rect">
            <a:avLst/>
          </a:prstGeom>
          <a:noFill/>
        </p:spPr>
        <p:txBody>
          <a:bodyPr wrap="square">
            <a:spAutoFit/>
          </a:bodyPr>
          <a:lstStyle/>
          <a:p>
            <a:pPr algn="r" rtl="1"/>
            <a:r>
              <a:rPr lang="ar-EG" sz="2800" b="1" dirty="0"/>
              <a:t>تُعتبر طريقة </a:t>
            </a:r>
            <a:r>
              <a:rPr lang="en-US" sz="2800" b="1" dirty="0"/>
              <a:t>APA )</a:t>
            </a:r>
            <a:r>
              <a:rPr lang="ar-EG" sz="2800" b="1" dirty="0"/>
              <a:t>الجمعية الأمريكية لعلم النفس) أحد أكثر طرق التوثيق شيوعًا في المجالات الأكاديمية والعلمية. هذه الطريقة توفر إطارًا منظمًا لتوثيق المصادر والمراجع المستخدمة في البحوث والمقالات العلمية، مما يضمن الدقة والاتساق في الإشارة إلى المصادر المرجعية.</a:t>
            </a:r>
          </a:p>
        </p:txBody>
      </p:sp>
      <p:sp>
        <p:nvSpPr>
          <p:cNvPr id="10" name="TextBox 9">
            <a:extLst>
              <a:ext uri="{FF2B5EF4-FFF2-40B4-BE49-F238E27FC236}">
                <a16:creationId xmlns:a16="http://schemas.microsoft.com/office/drawing/2014/main" id="{272E9C21-6AD0-9501-16BF-C87CC8F66253}"/>
              </a:ext>
            </a:extLst>
          </p:cNvPr>
          <p:cNvSpPr txBox="1"/>
          <p:nvPr/>
        </p:nvSpPr>
        <p:spPr>
          <a:xfrm>
            <a:off x="764497" y="3610607"/>
            <a:ext cx="4493301" cy="584775"/>
          </a:xfrm>
          <a:prstGeom prst="rect">
            <a:avLst/>
          </a:prstGeom>
          <a:noFill/>
        </p:spPr>
        <p:txBody>
          <a:bodyPr wrap="square">
            <a:spAutoFit/>
          </a:bodyPr>
          <a:lstStyle/>
          <a:p>
            <a:pPr algn="r" rtl="1"/>
            <a:r>
              <a:rPr lang="ar-EG" sz="3200" b="1" dirty="0">
                <a:solidFill>
                  <a:srgbClr val="C00000"/>
                </a:solidFill>
              </a:rPr>
              <a:t>توثيق المراجع بطريقة </a:t>
            </a:r>
            <a:r>
              <a:rPr lang="en-US" sz="3200" b="1" dirty="0">
                <a:solidFill>
                  <a:srgbClr val="C00000"/>
                </a:solidFill>
              </a:rPr>
              <a:t>APA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64600" y="6292631"/>
            <a:ext cx="30162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76573" y="6280321"/>
            <a:ext cx="3092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42144" y="888901"/>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extLst>
      <p:ext uri="{BB962C8B-B14F-4D97-AF65-F5344CB8AC3E}">
        <p14:creationId xmlns:p14="http://schemas.microsoft.com/office/powerpoint/2010/main" val="1087968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EG" sz="2800" b="1" dirty="0">
                <a:solidFill>
                  <a:srgbClr val="C00000"/>
                </a:solidFill>
              </a:rPr>
              <a:t>كيفية توثيق المصادر المختلفة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29271"/>
            <a:ext cx="10541000" cy="4031873"/>
          </a:xfrm>
          <a:prstGeom prst="rect">
            <a:avLst/>
          </a:prstGeom>
          <a:noFill/>
        </p:spPr>
        <p:txBody>
          <a:bodyPr wrap="square" rtlCol="0">
            <a:spAutoFit/>
          </a:bodyPr>
          <a:lstStyle/>
          <a:p>
            <a:pPr algn="r" rtl="1"/>
            <a:r>
              <a:rPr lang="ar-EG" sz="3200" b="1" dirty="0">
                <a:solidFill>
                  <a:srgbClr val="C00000"/>
                </a:solidFill>
              </a:rPr>
              <a:t>الكتب</a:t>
            </a:r>
          </a:p>
          <a:p>
            <a:pPr algn="r" rtl="1"/>
            <a:r>
              <a:rPr lang="ar-EG" sz="3200" b="1" dirty="0"/>
              <a:t>المؤلف، سنة النشر، عنوان الكتاب، مكان النشر، الناشر.</a:t>
            </a:r>
          </a:p>
          <a:p>
            <a:pPr algn="r" rtl="1"/>
            <a:r>
              <a:rPr lang="ar-EG" sz="3200" b="1" dirty="0">
                <a:solidFill>
                  <a:srgbClr val="C00000"/>
                </a:solidFill>
              </a:rPr>
              <a:t>المقالات</a:t>
            </a:r>
          </a:p>
          <a:p>
            <a:pPr algn="r" rtl="1"/>
            <a:r>
              <a:rPr lang="ar-EG" sz="3200" b="1" dirty="0"/>
              <a:t>المؤلف، سنة النشر، عنوان المقال، اسم المجلة، المجلد (العدد)، صفحات المقال.</a:t>
            </a:r>
          </a:p>
          <a:p>
            <a:pPr algn="r" rtl="1"/>
            <a:r>
              <a:rPr lang="ar-EG" sz="3200" b="1" dirty="0">
                <a:solidFill>
                  <a:srgbClr val="C00000"/>
                </a:solidFill>
              </a:rPr>
              <a:t>المراجع الإلكترونية</a:t>
            </a:r>
          </a:p>
          <a:p>
            <a:pPr algn="r" rtl="1"/>
            <a:r>
              <a:rPr lang="ar-EG" sz="3200" b="1" dirty="0"/>
              <a:t>المؤلف، سنة النشر، عنوان المصدر الإلكتروني، تاريخ الإطلاع، الرابط الإلكتروني.</a:t>
            </a:r>
          </a:p>
        </p:txBody>
      </p:sp>
      <p:sp>
        <p:nvSpPr>
          <p:cNvPr id="4" name="TextBox 3"/>
          <p:cNvSpPr txBox="1"/>
          <p:nvPr/>
        </p:nvSpPr>
        <p:spPr>
          <a:xfrm>
            <a:off x="8246533" y="6292631"/>
            <a:ext cx="36342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975109"/>
            <a:ext cx="11272055" cy="5317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FF0000"/>
                </a:solidFill>
              </a:rPr>
              <a:t>توثيق المراجع الإلكترونية</a:t>
            </a:r>
          </a:p>
          <a:p>
            <a:pPr algn="r" rtl="1"/>
            <a:r>
              <a:rPr lang="ar-EG" sz="2800" b="1" dirty="0">
                <a:solidFill>
                  <a:srgbClr val="FF0000"/>
                </a:solidFill>
              </a:rPr>
              <a:t>المؤلف</a:t>
            </a:r>
          </a:p>
          <a:p>
            <a:pPr algn="r" rtl="1"/>
            <a:r>
              <a:rPr lang="ar-EG" sz="2800" b="1" dirty="0">
                <a:solidFill>
                  <a:schemeClr val="tx1"/>
                </a:solidFill>
              </a:rPr>
              <a:t>اسم المؤلف (الأخير، الاسم الأول) أو المؤسسة المصدر.</a:t>
            </a:r>
          </a:p>
          <a:p>
            <a:pPr algn="r" rtl="1"/>
            <a:r>
              <a:rPr lang="ar-EG" sz="2800" b="1" dirty="0">
                <a:solidFill>
                  <a:srgbClr val="FF0000"/>
                </a:solidFill>
              </a:rPr>
              <a:t>سنة النشر</a:t>
            </a:r>
          </a:p>
          <a:p>
            <a:pPr algn="r" rtl="1"/>
            <a:r>
              <a:rPr lang="ar-EG" sz="2800" b="1" dirty="0">
                <a:solidFill>
                  <a:schemeClr val="tx1"/>
                </a:solidFill>
              </a:rPr>
              <a:t>سنة النشر أو تاريخ آخر تحديث للمصدر الإلكتروني.</a:t>
            </a:r>
          </a:p>
          <a:p>
            <a:pPr algn="r" rtl="1"/>
            <a:r>
              <a:rPr lang="ar-EG" sz="2800" b="1" dirty="0">
                <a:solidFill>
                  <a:srgbClr val="FF0000"/>
                </a:solidFill>
              </a:rPr>
              <a:t>عنوان المصدر</a:t>
            </a:r>
          </a:p>
          <a:p>
            <a:pPr algn="r" rtl="1"/>
            <a:r>
              <a:rPr lang="ar-EG" sz="2800" b="1" dirty="0">
                <a:solidFill>
                  <a:schemeClr val="tx1"/>
                </a:solidFill>
              </a:rPr>
              <a:t>عنوان الموقع الإلكتروني أو المصدر.</a:t>
            </a:r>
          </a:p>
          <a:p>
            <a:pPr algn="r" rtl="1"/>
            <a:r>
              <a:rPr lang="ar-EG" sz="2800" b="1" dirty="0">
                <a:solidFill>
                  <a:srgbClr val="FF0000"/>
                </a:solidFill>
              </a:rPr>
              <a:t>تاريخ الاطلاع</a:t>
            </a:r>
          </a:p>
          <a:p>
            <a:pPr algn="r" rtl="1"/>
            <a:r>
              <a:rPr lang="ar-EG" sz="2800" b="1" dirty="0">
                <a:solidFill>
                  <a:schemeClr val="tx1"/>
                </a:solidFill>
              </a:rPr>
              <a:t>تاريخ الوصول إلى المصدر الإلكتروني.</a:t>
            </a:r>
          </a:p>
          <a:p>
            <a:pPr algn="r" rtl="1"/>
            <a:r>
              <a:rPr lang="ar-EG" sz="2800" b="1" dirty="0">
                <a:solidFill>
                  <a:srgbClr val="FF0000"/>
                </a:solidFill>
              </a:rPr>
              <a:t>الرابط الإلكتروني</a:t>
            </a:r>
          </a:p>
          <a:p>
            <a:pPr algn="r" rtl="1"/>
            <a:r>
              <a:rPr lang="ar-EG" sz="2800" b="1" dirty="0">
                <a:solidFill>
                  <a:schemeClr val="tx1"/>
                </a:solidFill>
              </a:rPr>
              <a:t>الرابط الكامل للمصدر الإلكتروني.</a:t>
            </a:r>
          </a:p>
        </p:txBody>
      </p:sp>
      <p:sp>
        <p:nvSpPr>
          <p:cNvPr id="2" name="TextBox 1"/>
          <p:cNvSpPr txBox="1"/>
          <p:nvPr/>
        </p:nvSpPr>
        <p:spPr>
          <a:xfrm>
            <a:off x="8703733" y="6292631"/>
            <a:ext cx="3177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12200" y="6292631"/>
            <a:ext cx="3168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D825204-CA0A-B07B-CD22-705A2EE51620}"/>
              </a:ext>
            </a:extLst>
          </p:cNvPr>
          <p:cNvPicPr>
            <a:picLocks noChangeAspect="1"/>
          </p:cNvPicPr>
          <p:nvPr/>
        </p:nvPicPr>
        <p:blipFill rotWithShape="1">
          <a:blip r:embed="rId4"/>
          <a:srcRect l="24959" t="21597" r="7665" b="17798"/>
          <a:stretch/>
        </p:blipFill>
        <p:spPr>
          <a:xfrm>
            <a:off x="1790952" y="1482073"/>
            <a:ext cx="9466661" cy="4787405"/>
          </a:xfrm>
          <a:prstGeom prst="rect">
            <a:avLst/>
          </a:prstGeom>
        </p:spPr>
      </p:pic>
    </p:spTree>
    <p:extLst>
      <p:ext uri="{BB962C8B-B14F-4D97-AF65-F5344CB8AC3E}">
        <p14:creationId xmlns:p14="http://schemas.microsoft.com/office/powerpoint/2010/main" val="2150242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17000" y="6292631"/>
            <a:ext cx="2863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8D5B9116-3283-E2CB-F344-8BC807646E7E}"/>
              </a:ext>
            </a:extLst>
          </p:cNvPr>
          <p:cNvPicPr>
            <a:picLocks noChangeAspect="1"/>
          </p:cNvPicPr>
          <p:nvPr/>
        </p:nvPicPr>
        <p:blipFill rotWithShape="1">
          <a:blip r:embed="rId4"/>
          <a:srcRect l="24964" t="19794" r="4549" b="10089"/>
          <a:stretch/>
        </p:blipFill>
        <p:spPr>
          <a:xfrm>
            <a:off x="1666568" y="1358578"/>
            <a:ext cx="9970796" cy="4806248"/>
          </a:xfrm>
          <a:prstGeom prst="rect">
            <a:avLst/>
          </a:prstGeom>
        </p:spPr>
      </p:pic>
      <p:sp>
        <p:nvSpPr>
          <p:cNvPr id="9" name="Rectangle 8">
            <a:extLst>
              <a:ext uri="{FF2B5EF4-FFF2-40B4-BE49-F238E27FC236}">
                <a16:creationId xmlns:a16="http://schemas.microsoft.com/office/drawing/2014/main" id="{691F6BB6-72BD-7D84-992E-F95B7DBB0E0A}"/>
              </a:ext>
            </a:extLst>
          </p:cNvPr>
          <p:cNvSpPr/>
          <p:nvPr/>
        </p:nvSpPr>
        <p:spPr>
          <a:xfrm>
            <a:off x="2155398" y="5423930"/>
            <a:ext cx="1442852" cy="59587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766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81533" y="6292631"/>
            <a:ext cx="29992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3A746A4-5F9B-5F22-F2C1-54C3B3E0D823}"/>
              </a:ext>
            </a:extLst>
          </p:cNvPr>
          <p:cNvPicPr>
            <a:picLocks noChangeAspect="1"/>
          </p:cNvPicPr>
          <p:nvPr/>
        </p:nvPicPr>
        <p:blipFill rotWithShape="1">
          <a:blip r:embed="rId4"/>
          <a:srcRect l="25842" t="26226" r="5821" b="7771"/>
          <a:stretch/>
        </p:blipFill>
        <p:spPr>
          <a:xfrm>
            <a:off x="1146747" y="899652"/>
            <a:ext cx="9923490" cy="5187487"/>
          </a:xfrm>
          <a:prstGeom prst="rect">
            <a:avLst/>
          </a:prstGeom>
        </p:spPr>
      </p:pic>
    </p:spTree>
    <p:extLst>
      <p:ext uri="{BB962C8B-B14F-4D97-AF65-F5344CB8AC3E}">
        <p14:creationId xmlns:p14="http://schemas.microsoft.com/office/powerpoint/2010/main" val="514633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1400" y="6292631"/>
            <a:ext cx="3219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795D7E26-431B-9BC7-787F-FE334CA6F0AF}"/>
              </a:ext>
            </a:extLst>
          </p:cNvPr>
          <p:cNvPicPr>
            <a:picLocks noChangeAspect="1"/>
          </p:cNvPicPr>
          <p:nvPr/>
        </p:nvPicPr>
        <p:blipFill rotWithShape="1">
          <a:blip r:embed="rId4"/>
          <a:srcRect l="23976" t="20726" r="4549" b="12780"/>
          <a:stretch/>
        </p:blipFill>
        <p:spPr>
          <a:xfrm>
            <a:off x="749508" y="699552"/>
            <a:ext cx="9938479" cy="5198260"/>
          </a:xfrm>
          <a:prstGeom prst="rect">
            <a:avLst/>
          </a:prstGeom>
        </p:spPr>
      </p:pic>
    </p:spTree>
    <p:extLst>
      <p:ext uri="{BB962C8B-B14F-4D97-AF65-F5344CB8AC3E}">
        <p14:creationId xmlns:p14="http://schemas.microsoft.com/office/powerpoint/2010/main" val="1071383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66200" y="6292631"/>
            <a:ext cx="2914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BC114AB8-DC38-67CB-1D8A-1C3F43DE1A99}"/>
              </a:ext>
            </a:extLst>
          </p:cNvPr>
          <p:cNvPicPr>
            <a:picLocks noChangeAspect="1"/>
          </p:cNvPicPr>
          <p:nvPr/>
        </p:nvPicPr>
        <p:blipFill rotWithShape="1">
          <a:blip r:embed="rId4"/>
          <a:srcRect l="30737" t="29155" r="16148" b="23315"/>
          <a:stretch/>
        </p:blipFill>
        <p:spPr>
          <a:xfrm>
            <a:off x="1079292" y="1255607"/>
            <a:ext cx="9653737" cy="4856866"/>
          </a:xfrm>
          <a:prstGeom prst="rect">
            <a:avLst/>
          </a:prstGeom>
        </p:spPr>
      </p:pic>
    </p:spTree>
    <p:extLst>
      <p:ext uri="{BB962C8B-B14F-4D97-AF65-F5344CB8AC3E}">
        <p14:creationId xmlns:p14="http://schemas.microsoft.com/office/powerpoint/2010/main" val="268892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06933" y="6292631"/>
            <a:ext cx="29738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3D675D8-3A1C-F0C8-3FD2-5BDFE9C01091}"/>
              </a:ext>
            </a:extLst>
          </p:cNvPr>
          <p:cNvPicPr>
            <a:picLocks noChangeAspect="1"/>
          </p:cNvPicPr>
          <p:nvPr/>
        </p:nvPicPr>
        <p:blipFill rotWithShape="1">
          <a:blip r:embed="rId4"/>
          <a:srcRect l="24590" t="26225" r="4550" b="12550"/>
          <a:stretch/>
        </p:blipFill>
        <p:spPr>
          <a:xfrm>
            <a:off x="1394085" y="1136133"/>
            <a:ext cx="10243280" cy="5024824"/>
          </a:xfrm>
          <a:prstGeom prst="rect">
            <a:avLst/>
          </a:prstGeom>
        </p:spPr>
      </p:pic>
    </p:spTree>
    <p:extLst>
      <p:ext uri="{BB962C8B-B14F-4D97-AF65-F5344CB8AC3E}">
        <p14:creationId xmlns:p14="http://schemas.microsoft.com/office/powerpoint/2010/main" val="829973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1400" y="6292631"/>
            <a:ext cx="3219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AA59FA2-8AA7-8A59-9C68-D81F1FC1BD07}"/>
              </a:ext>
            </a:extLst>
          </p:cNvPr>
          <p:cNvPicPr>
            <a:picLocks noChangeAspect="1"/>
          </p:cNvPicPr>
          <p:nvPr/>
        </p:nvPicPr>
        <p:blipFill rotWithShape="1">
          <a:blip r:embed="rId4"/>
          <a:srcRect l="29513" t="25210" r="15164" b="25210"/>
          <a:stretch/>
        </p:blipFill>
        <p:spPr>
          <a:xfrm>
            <a:off x="659567" y="1272565"/>
            <a:ext cx="10358203" cy="4569573"/>
          </a:xfrm>
          <a:prstGeom prst="rect">
            <a:avLst/>
          </a:prstGeom>
        </p:spPr>
      </p:pic>
    </p:spTree>
    <p:extLst>
      <p:ext uri="{BB962C8B-B14F-4D97-AF65-F5344CB8AC3E}">
        <p14:creationId xmlns:p14="http://schemas.microsoft.com/office/powerpoint/2010/main" val="2670193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90000" y="6292631"/>
            <a:ext cx="2990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0A3DC2C2-FE33-5A5D-454F-6D9E3C10E40E}"/>
              </a:ext>
            </a:extLst>
          </p:cNvPr>
          <p:cNvPicPr>
            <a:picLocks noChangeAspect="1"/>
          </p:cNvPicPr>
          <p:nvPr/>
        </p:nvPicPr>
        <p:blipFill rotWithShape="1">
          <a:blip r:embed="rId4"/>
          <a:srcRect l="31721" t="26225" r="16025" b="25209"/>
          <a:stretch/>
        </p:blipFill>
        <p:spPr>
          <a:xfrm>
            <a:off x="1049311" y="975108"/>
            <a:ext cx="9488774" cy="5238212"/>
          </a:xfrm>
          <a:prstGeom prst="rect">
            <a:avLst/>
          </a:prstGeom>
        </p:spPr>
      </p:pic>
    </p:spTree>
    <p:extLst>
      <p:ext uri="{BB962C8B-B14F-4D97-AF65-F5344CB8AC3E}">
        <p14:creationId xmlns:p14="http://schemas.microsoft.com/office/powerpoint/2010/main" val="2258121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88400" y="6292631"/>
            <a:ext cx="3092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6B82949-7640-F39C-E742-25552B182237}"/>
              </a:ext>
            </a:extLst>
          </p:cNvPr>
          <p:cNvPicPr>
            <a:picLocks noChangeAspect="1"/>
          </p:cNvPicPr>
          <p:nvPr/>
        </p:nvPicPr>
        <p:blipFill rotWithShape="1">
          <a:blip r:embed="rId4"/>
          <a:srcRect l="29514" t="20728" r="15655" b="27799"/>
          <a:stretch/>
        </p:blipFill>
        <p:spPr>
          <a:xfrm>
            <a:off x="299803" y="1020827"/>
            <a:ext cx="11337561" cy="4862065"/>
          </a:xfrm>
          <a:prstGeom prst="rect">
            <a:avLst/>
          </a:prstGeom>
        </p:spPr>
      </p:pic>
      <p:sp>
        <p:nvSpPr>
          <p:cNvPr id="8" name="Rectangle 7">
            <a:extLst>
              <a:ext uri="{FF2B5EF4-FFF2-40B4-BE49-F238E27FC236}">
                <a16:creationId xmlns:a16="http://schemas.microsoft.com/office/drawing/2014/main" id="{59C1112D-A2D7-4958-06DA-7E1798B7C57E}"/>
              </a:ext>
            </a:extLst>
          </p:cNvPr>
          <p:cNvSpPr/>
          <p:nvPr/>
        </p:nvSpPr>
        <p:spPr>
          <a:xfrm>
            <a:off x="895476" y="564530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9177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534400" y="6292631"/>
            <a:ext cx="3346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86BFA79-9687-0C15-E62E-7ACBCEBF4517}"/>
              </a:ext>
            </a:extLst>
          </p:cNvPr>
          <p:cNvPicPr>
            <a:picLocks noChangeAspect="1"/>
          </p:cNvPicPr>
          <p:nvPr/>
        </p:nvPicPr>
        <p:blipFill rotWithShape="1">
          <a:blip r:embed="rId4"/>
          <a:srcRect l="32705" t="21597" r="15656" b="27202"/>
          <a:stretch/>
        </p:blipFill>
        <p:spPr>
          <a:xfrm>
            <a:off x="1214976" y="975108"/>
            <a:ext cx="10447372" cy="5097350"/>
          </a:xfrm>
          <a:prstGeom prst="rect">
            <a:avLst/>
          </a:prstGeom>
        </p:spPr>
      </p:pic>
    </p:spTree>
    <p:extLst>
      <p:ext uri="{BB962C8B-B14F-4D97-AF65-F5344CB8AC3E}">
        <p14:creationId xmlns:p14="http://schemas.microsoft.com/office/powerpoint/2010/main" val="197281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03733" y="6292631"/>
            <a:ext cx="3177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A84516BE-E340-A198-ADDD-C007BC8AC6C5}"/>
              </a:ext>
            </a:extLst>
          </p:cNvPr>
          <p:cNvPicPr>
            <a:picLocks noChangeAspect="1"/>
          </p:cNvPicPr>
          <p:nvPr/>
        </p:nvPicPr>
        <p:blipFill rotWithShape="1">
          <a:blip r:embed="rId4"/>
          <a:srcRect l="28194" t="25210" r="13935" b="25210"/>
          <a:stretch/>
        </p:blipFill>
        <p:spPr>
          <a:xfrm>
            <a:off x="707808" y="837687"/>
            <a:ext cx="10158335" cy="4947977"/>
          </a:xfrm>
          <a:prstGeom prst="rect">
            <a:avLst/>
          </a:prstGeom>
        </p:spPr>
      </p:pic>
    </p:spTree>
    <p:extLst>
      <p:ext uri="{BB962C8B-B14F-4D97-AF65-F5344CB8AC3E}">
        <p14:creationId xmlns:p14="http://schemas.microsoft.com/office/powerpoint/2010/main" val="2594535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12200" y="6292631"/>
            <a:ext cx="3168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1319135" y="899652"/>
            <a:ext cx="9503763"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A3E37190-2BE7-46CE-15DA-8E1351D6C7CB}"/>
              </a:ext>
            </a:extLst>
          </p:cNvPr>
          <p:cNvPicPr>
            <a:picLocks noChangeAspect="1"/>
          </p:cNvPicPr>
          <p:nvPr/>
        </p:nvPicPr>
        <p:blipFill rotWithShape="1">
          <a:blip r:embed="rId4"/>
          <a:srcRect l="30736" t="27778" r="16165" b="23342"/>
          <a:stretch/>
        </p:blipFill>
        <p:spPr>
          <a:xfrm>
            <a:off x="294968" y="1469029"/>
            <a:ext cx="11341509" cy="4651552"/>
          </a:xfrm>
          <a:prstGeom prst="rect">
            <a:avLst/>
          </a:prstGeom>
        </p:spPr>
      </p:pic>
      <p:sp>
        <p:nvSpPr>
          <p:cNvPr id="8" name="Rectangle 7">
            <a:extLst>
              <a:ext uri="{FF2B5EF4-FFF2-40B4-BE49-F238E27FC236}">
                <a16:creationId xmlns:a16="http://schemas.microsoft.com/office/drawing/2014/main" id="{24DCE885-C927-AA07-81E2-B831223CC92D}"/>
              </a:ext>
            </a:extLst>
          </p:cNvPr>
          <p:cNvSpPr/>
          <p:nvPr/>
        </p:nvSpPr>
        <p:spPr>
          <a:xfrm>
            <a:off x="1083029" y="569445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7167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19067" y="6292631"/>
            <a:ext cx="32617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77EA147E-272A-2761-4F00-95F935784875}"/>
              </a:ext>
            </a:extLst>
          </p:cNvPr>
          <p:cNvPicPr>
            <a:picLocks noChangeAspect="1"/>
          </p:cNvPicPr>
          <p:nvPr/>
        </p:nvPicPr>
        <p:blipFill rotWithShape="1">
          <a:blip r:embed="rId4"/>
          <a:srcRect l="21762" t="19795" r="25493" b="29608"/>
          <a:stretch/>
        </p:blipFill>
        <p:spPr>
          <a:xfrm>
            <a:off x="1274164" y="1358578"/>
            <a:ext cx="10148341" cy="4169805"/>
          </a:xfrm>
          <a:prstGeom prst="rect">
            <a:avLst/>
          </a:prstGeom>
        </p:spPr>
      </p:pic>
    </p:spTree>
    <p:extLst>
      <p:ext uri="{BB962C8B-B14F-4D97-AF65-F5344CB8AC3E}">
        <p14:creationId xmlns:p14="http://schemas.microsoft.com/office/powerpoint/2010/main" val="1902907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90000" y="6292631"/>
            <a:ext cx="2990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C32D905-A9AD-2611-4C2D-DDC35847D18D}"/>
              </a:ext>
            </a:extLst>
          </p:cNvPr>
          <p:cNvPicPr>
            <a:picLocks noChangeAspect="1"/>
          </p:cNvPicPr>
          <p:nvPr/>
        </p:nvPicPr>
        <p:blipFill rotWithShape="1">
          <a:blip r:embed="rId4"/>
          <a:srcRect l="17336" t="24362" r="24012" b="19373"/>
          <a:stretch/>
        </p:blipFill>
        <p:spPr>
          <a:xfrm>
            <a:off x="389744" y="975108"/>
            <a:ext cx="10942820" cy="5080918"/>
          </a:xfrm>
          <a:prstGeom prst="rect">
            <a:avLst/>
          </a:prstGeom>
        </p:spPr>
      </p:pic>
      <p:sp>
        <p:nvSpPr>
          <p:cNvPr id="8" name="Rectangle 7">
            <a:extLst>
              <a:ext uri="{FF2B5EF4-FFF2-40B4-BE49-F238E27FC236}">
                <a16:creationId xmlns:a16="http://schemas.microsoft.com/office/drawing/2014/main" id="{11912DBE-F195-0E42-7857-B30DEBB4DBF0}"/>
              </a:ext>
            </a:extLst>
          </p:cNvPr>
          <p:cNvSpPr/>
          <p:nvPr/>
        </p:nvSpPr>
        <p:spPr>
          <a:xfrm>
            <a:off x="9156880" y="572000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7804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74667" y="6292631"/>
            <a:ext cx="29061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737EFA6-9BA1-ADC5-D642-394CADEC4EB7}"/>
              </a:ext>
            </a:extLst>
          </p:cNvPr>
          <p:cNvPicPr>
            <a:picLocks noChangeAspect="1"/>
          </p:cNvPicPr>
          <p:nvPr/>
        </p:nvPicPr>
        <p:blipFill rotWithShape="1">
          <a:blip r:embed="rId4"/>
          <a:srcRect l="9344" t="16550" r="16639" b="14201"/>
          <a:stretch/>
        </p:blipFill>
        <p:spPr>
          <a:xfrm>
            <a:off x="359764" y="975107"/>
            <a:ext cx="10747947" cy="5155869"/>
          </a:xfrm>
          <a:prstGeom prst="rect">
            <a:avLst/>
          </a:prstGeom>
        </p:spPr>
      </p:pic>
      <p:sp>
        <p:nvSpPr>
          <p:cNvPr id="8" name="Rectangle 7">
            <a:extLst>
              <a:ext uri="{FF2B5EF4-FFF2-40B4-BE49-F238E27FC236}">
                <a16:creationId xmlns:a16="http://schemas.microsoft.com/office/drawing/2014/main" id="{762D77DC-6E4F-C9E6-CA34-469CD06E1B4E}"/>
              </a:ext>
            </a:extLst>
          </p:cNvPr>
          <p:cNvSpPr/>
          <p:nvPr/>
        </p:nvSpPr>
        <p:spPr>
          <a:xfrm>
            <a:off x="7996264" y="5868526"/>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7544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98467" y="6292631"/>
            <a:ext cx="29823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2CE1586B-D18F-3D03-75F1-41BDF0792E6B}"/>
              </a:ext>
            </a:extLst>
          </p:cNvPr>
          <p:cNvPicPr>
            <a:picLocks noChangeAspect="1"/>
          </p:cNvPicPr>
          <p:nvPr/>
        </p:nvPicPr>
        <p:blipFill rotWithShape="1">
          <a:blip r:embed="rId4"/>
          <a:srcRect l="5779" t="16550" r="13443" b="8487"/>
          <a:stretch/>
        </p:blipFill>
        <p:spPr>
          <a:xfrm>
            <a:off x="778571" y="899652"/>
            <a:ext cx="10404091" cy="5138421"/>
          </a:xfrm>
          <a:prstGeom prst="rect">
            <a:avLst/>
          </a:prstGeom>
        </p:spPr>
      </p:pic>
    </p:spTree>
    <p:extLst>
      <p:ext uri="{BB962C8B-B14F-4D97-AF65-F5344CB8AC3E}">
        <p14:creationId xmlns:p14="http://schemas.microsoft.com/office/powerpoint/2010/main" val="1238451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66200" y="6292631"/>
            <a:ext cx="2914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85D5F96-E015-1C0B-A4C4-147A5A095851}"/>
              </a:ext>
            </a:extLst>
          </p:cNvPr>
          <p:cNvPicPr>
            <a:picLocks noChangeAspect="1"/>
          </p:cNvPicPr>
          <p:nvPr/>
        </p:nvPicPr>
        <p:blipFill rotWithShape="1">
          <a:blip r:embed="rId4"/>
          <a:srcRect l="6393" t="9154" r="10860" b="19796"/>
          <a:stretch/>
        </p:blipFill>
        <p:spPr>
          <a:xfrm>
            <a:off x="779488" y="629167"/>
            <a:ext cx="10088381" cy="4870256"/>
          </a:xfrm>
          <a:prstGeom prst="rect">
            <a:avLst/>
          </a:prstGeom>
        </p:spPr>
      </p:pic>
    </p:spTree>
    <p:extLst>
      <p:ext uri="{BB962C8B-B14F-4D97-AF65-F5344CB8AC3E}">
        <p14:creationId xmlns:p14="http://schemas.microsoft.com/office/powerpoint/2010/main" val="43940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13800" y="6292631"/>
            <a:ext cx="30670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048BFFDC-FC2C-0A31-0E21-7481A7110F1A}"/>
              </a:ext>
            </a:extLst>
          </p:cNvPr>
          <p:cNvPicPr>
            <a:picLocks noChangeAspect="1"/>
          </p:cNvPicPr>
          <p:nvPr/>
        </p:nvPicPr>
        <p:blipFill rotWithShape="1">
          <a:blip r:embed="rId4"/>
          <a:srcRect l="5533" t="48303" r="11844" b="6444"/>
          <a:stretch/>
        </p:blipFill>
        <p:spPr>
          <a:xfrm>
            <a:off x="862178" y="1122083"/>
            <a:ext cx="10073391" cy="4992368"/>
          </a:xfrm>
          <a:prstGeom prst="rect">
            <a:avLst/>
          </a:prstGeom>
        </p:spPr>
      </p:pic>
    </p:spTree>
    <p:extLst>
      <p:ext uri="{BB962C8B-B14F-4D97-AF65-F5344CB8AC3E}">
        <p14:creationId xmlns:p14="http://schemas.microsoft.com/office/powerpoint/2010/main" val="3993627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0733" y="6292631"/>
            <a:ext cx="3050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4098F87E-D890-4769-87C5-90098DDAB74F}"/>
              </a:ext>
            </a:extLst>
          </p:cNvPr>
          <p:cNvPicPr>
            <a:picLocks noChangeAspect="1"/>
          </p:cNvPicPr>
          <p:nvPr/>
        </p:nvPicPr>
        <p:blipFill rotWithShape="1">
          <a:blip r:embed="rId4"/>
          <a:srcRect l="11188" t="14201" r="17188" b="28600"/>
          <a:stretch/>
        </p:blipFill>
        <p:spPr>
          <a:xfrm>
            <a:off x="557396" y="1729727"/>
            <a:ext cx="10663054" cy="4115638"/>
          </a:xfrm>
          <a:prstGeom prst="rect">
            <a:avLst/>
          </a:prstGeom>
        </p:spPr>
      </p:pic>
      <p:sp>
        <p:nvSpPr>
          <p:cNvPr id="8" name="Rectangle 7">
            <a:extLst>
              <a:ext uri="{FF2B5EF4-FFF2-40B4-BE49-F238E27FC236}">
                <a16:creationId xmlns:a16="http://schemas.microsoft.com/office/drawing/2014/main" id="{C266921D-6422-CF9D-6EED-2287E38C73EE}"/>
              </a:ext>
            </a:extLst>
          </p:cNvPr>
          <p:cNvSpPr/>
          <p:nvPr/>
        </p:nvSpPr>
        <p:spPr>
          <a:xfrm>
            <a:off x="9075076" y="3758049"/>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0713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0733" y="6292631"/>
            <a:ext cx="3050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EA29CC35-0D48-9CCA-EDE1-7224B8E1080C}"/>
              </a:ext>
            </a:extLst>
          </p:cNvPr>
          <p:cNvPicPr>
            <a:picLocks noChangeAspect="1"/>
          </p:cNvPicPr>
          <p:nvPr/>
        </p:nvPicPr>
        <p:blipFill rotWithShape="1">
          <a:blip r:embed="rId4"/>
          <a:srcRect l="11832" t="10271" r="17213" b="20653"/>
          <a:stretch/>
        </p:blipFill>
        <p:spPr>
          <a:xfrm>
            <a:off x="529652" y="720603"/>
            <a:ext cx="10634876" cy="5572027"/>
          </a:xfrm>
          <a:prstGeom prst="rect">
            <a:avLst/>
          </a:prstGeom>
        </p:spPr>
      </p:pic>
    </p:spTree>
    <p:extLst>
      <p:ext uri="{BB962C8B-B14F-4D97-AF65-F5344CB8AC3E}">
        <p14:creationId xmlns:p14="http://schemas.microsoft.com/office/powerpoint/2010/main" val="11785825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47667" y="6292631"/>
            <a:ext cx="30331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FB2D29C-81BC-EAF7-CBD8-603DD7276A5B}"/>
              </a:ext>
            </a:extLst>
          </p:cNvPr>
          <p:cNvPicPr>
            <a:picLocks noChangeAspect="1"/>
          </p:cNvPicPr>
          <p:nvPr/>
        </p:nvPicPr>
        <p:blipFill rotWithShape="1">
          <a:blip r:embed="rId4"/>
          <a:srcRect l="11129" t="16550" r="16289" b="15619"/>
          <a:stretch/>
        </p:blipFill>
        <p:spPr>
          <a:xfrm>
            <a:off x="1356852" y="1136132"/>
            <a:ext cx="8849032" cy="4649533"/>
          </a:xfrm>
          <a:prstGeom prst="rect">
            <a:avLst/>
          </a:prstGeom>
        </p:spPr>
      </p:pic>
    </p:spTree>
    <p:extLst>
      <p:ext uri="{BB962C8B-B14F-4D97-AF65-F5344CB8AC3E}">
        <p14:creationId xmlns:p14="http://schemas.microsoft.com/office/powerpoint/2010/main" val="2153832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23867" y="6292631"/>
            <a:ext cx="29569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0D3255E-3F69-EFD7-55C0-A090575460BD}"/>
              </a:ext>
            </a:extLst>
          </p:cNvPr>
          <p:cNvPicPr>
            <a:picLocks noChangeAspect="1"/>
          </p:cNvPicPr>
          <p:nvPr/>
        </p:nvPicPr>
        <p:blipFill rotWithShape="1">
          <a:blip r:embed="rId4"/>
          <a:srcRect l="10404" t="13573" r="14839" b="20423"/>
          <a:stretch/>
        </p:blipFill>
        <p:spPr>
          <a:xfrm>
            <a:off x="405186" y="932093"/>
            <a:ext cx="11107712" cy="5439531"/>
          </a:xfrm>
          <a:prstGeom prst="rect">
            <a:avLst/>
          </a:prstGeom>
        </p:spPr>
      </p:pic>
    </p:spTree>
    <p:extLst>
      <p:ext uri="{BB962C8B-B14F-4D97-AF65-F5344CB8AC3E}">
        <p14:creationId xmlns:p14="http://schemas.microsoft.com/office/powerpoint/2010/main" val="861761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0733" y="6292631"/>
            <a:ext cx="3050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C93AECA-8001-5ACF-4149-3F1E8201E622}"/>
              </a:ext>
            </a:extLst>
          </p:cNvPr>
          <p:cNvPicPr>
            <a:picLocks noChangeAspect="1"/>
          </p:cNvPicPr>
          <p:nvPr/>
        </p:nvPicPr>
        <p:blipFill rotWithShape="1">
          <a:blip r:embed="rId4"/>
          <a:srcRect l="10766" t="22508" r="16169" b="11489"/>
          <a:stretch/>
        </p:blipFill>
        <p:spPr>
          <a:xfrm>
            <a:off x="554636" y="1329617"/>
            <a:ext cx="10816370" cy="4739185"/>
          </a:xfrm>
          <a:prstGeom prst="rect">
            <a:avLst/>
          </a:prstGeom>
        </p:spPr>
      </p:pic>
    </p:spTree>
    <p:extLst>
      <p:ext uri="{BB962C8B-B14F-4D97-AF65-F5344CB8AC3E}">
        <p14:creationId xmlns:p14="http://schemas.microsoft.com/office/powerpoint/2010/main" val="3330210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52933" y="6292631"/>
            <a:ext cx="32278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83EDED1-C259-CF18-0064-04EF2286BCBB}"/>
              </a:ext>
            </a:extLst>
          </p:cNvPr>
          <p:cNvPicPr>
            <a:picLocks noChangeAspect="1"/>
          </p:cNvPicPr>
          <p:nvPr/>
        </p:nvPicPr>
        <p:blipFill rotWithShape="1">
          <a:blip r:embed="rId4"/>
          <a:srcRect l="9193" t="16550" r="16532" b="19373"/>
          <a:stretch/>
        </p:blipFill>
        <p:spPr>
          <a:xfrm>
            <a:off x="840658" y="1136132"/>
            <a:ext cx="10073148" cy="5138421"/>
          </a:xfrm>
          <a:prstGeom prst="rect">
            <a:avLst/>
          </a:prstGeom>
        </p:spPr>
      </p:pic>
    </p:spTree>
    <p:extLst>
      <p:ext uri="{BB962C8B-B14F-4D97-AF65-F5344CB8AC3E}">
        <p14:creationId xmlns:p14="http://schemas.microsoft.com/office/powerpoint/2010/main" val="12425195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9200" y="6292631"/>
            <a:ext cx="3041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2D773C8-2CB4-2AB3-CF97-97F058250614}"/>
              </a:ext>
            </a:extLst>
          </p:cNvPr>
          <p:cNvPicPr>
            <a:picLocks noChangeAspect="1"/>
          </p:cNvPicPr>
          <p:nvPr/>
        </p:nvPicPr>
        <p:blipFill rotWithShape="1">
          <a:blip r:embed="rId4"/>
          <a:srcRect l="12095" t="14201" r="16412" b="17620"/>
          <a:stretch/>
        </p:blipFill>
        <p:spPr>
          <a:xfrm>
            <a:off x="1474839" y="975109"/>
            <a:ext cx="8716296" cy="4673523"/>
          </a:xfrm>
          <a:prstGeom prst="rect">
            <a:avLst/>
          </a:prstGeom>
        </p:spPr>
      </p:pic>
    </p:spTree>
    <p:extLst>
      <p:ext uri="{BB962C8B-B14F-4D97-AF65-F5344CB8AC3E}">
        <p14:creationId xmlns:p14="http://schemas.microsoft.com/office/powerpoint/2010/main" val="681945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17000" y="6292631"/>
            <a:ext cx="2863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BCD58533-C09E-0B5E-4F11-A2540A6D60DE}"/>
              </a:ext>
            </a:extLst>
          </p:cNvPr>
          <p:cNvPicPr>
            <a:picLocks noChangeAspect="1"/>
          </p:cNvPicPr>
          <p:nvPr/>
        </p:nvPicPr>
        <p:blipFill rotWithShape="1">
          <a:blip r:embed="rId4"/>
          <a:srcRect l="11372" t="23316" r="16652" b="17188"/>
          <a:stretch/>
        </p:blipFill>
        <p:spPr>
          <a:xfrm>
            <a:off x="1017640" y="1136132"/>
            <a:ext cx="9837174" cy="5028694"/>
          </a:xfrm>
          <a:prstGeom prst="rect">
            <a:avLst/>
          </a:prstGeom>
        </p:spPr>
      </p:pic>
    </p:spTree>
    <p:extLst>
      <p:ext uri="{BB962C8B-B14F-4D97-AF65-F5344CB8AC3E}">
        <p14:creationId xmlns:p14="http://schemas.microsoft.com/office/powerpoint/2010/main" val="2142084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81533" y="6292631"/>
            <a:ext cx="29992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41CE9B7-9027-8F05-3F8D-77B3619F023C}"/>
              </a:ext>
            </a:extLst>
          </p:cNvPr>
          <p:cNvPicPr>
            <a:picLocks noChangeAspect="1"/>
          </p:cNvPicPr>
          <p:nvPr/>
        </p:nvPicPr>
        <p:blipFill rotWithShape="1">
          <a:blip r:embed="rId4"/>
          <a:srcRect l="13064" t="16550" r="16532" b="12455"/>
          <a:stretch/>
        </p:blipFill>
        <p:spPr>
          <a:xfrm>
            <a:off x="353961" y="1136132"/>
            <a:ext cx="10840065" cy="4866462"/>
          </a:xfrm>
          <a:prstGeom prst="rect">
            <a:avLst/>
          </a:prstGeom>
        </p:spPr>
      </p:pic>
      <p:sp>
        <p:nvSpPr>
          <p:cNvPr id="8" name="Rectangle 7">
            <a:extLst>
              <a:ext uri="{FF2B5EF4-FFF2-40B4-BE49-F238E27FC236}">
                <a16:creationId xmlns:a16="http://schemas.microsoft.com/office/drawing/2014/main" id="{7E3702C5-2E9C-773A-78BF-B43232E288CB}"/>
              </a:ext>
            </a:extLst>
          </p:cNvPr>
          <p:cNvSpPr/>
          <p:nvPr/>
        </p:nvSpPr>
        <p:spPr>
          <a:xfrm>
            <a:off x="1592826" y="5528383"/>
            <a:ext cx="1844607" cy="4742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4769EA-096A-43C1-2771-CEF398B5C8C3}"/>
              </a:ext>
            </a:extLst>
          </p:cNvPr>
          <p:cNvSpPr/>
          <p:nvPr/>
        </p:nvSpPr>
        <p:spPr>
          <a:xfrm>
            <a:off x="707923" y="5625647"/>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5486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15400" y="6292631"/>
            <a:ext cx="2965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05952D5-BD8E-156A-D995-0C0FD21D03C4}"/>
              </a:ext>
            </a:extLst>
          </p:cNvPr>
          <p:cNvPicPr>
            <a:picLocks noChangeAspect="1"/>
          </p:cNvPicPr>
          <p:nvPr/>
        </p:nvPicPr>
        <p:blipFill rotWithShape="1">
          <a:blip r:embed="rId4"/>
          <a:srcRect l="11613" t="29154" r="16775" b="11164"/>
          <a:stretch/>
        </p:blipFill>
        <p:spPr>
          <a:xfrm>
            <a:off x="752168" y="1482074"/>
            <a:ext cx="10500197" cy="4609010"/>
          </a:xfrm>
          <a:prstGeom prst="rect">
            <a:avLst/>
          </a:prstGeom>
        </p:spPr>
      </p:pic>
    </p:spTree>
    <p:extLst>
      <p:ext uri="{BB962C8B-B14F-4D97-AF65-F5344CB8AC3E}">
        <p14:creationId xmlns:p14="http://schemas.microsoft.com/office/powerpoint/2010/main" val="1301914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57733" y="6292631"/>
            <a:ext cx="2923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D6101AE0-739F-6C1B-E2E2-FBC67D9F5FD1}"/>
              </a:ext>
            </a:extLst>
          </p:cNvPr>
          <p:cNvPicPr>
            <a:picLocks noChangeAspect="1"/>
          </p:cNvPicPr>
          <p:nvPr/>
        </p:nvPicPr>
        <p:blipFill rotWithShape="1">
          <a:blip r:embed="rId4"/>
          <a:srcRect l="14425" t="14201" r="16894" b="14201"/>
          <a:stretch/>
        </p:blipFill>
        <p:spPr>
          <a:xfrm>
            <a:off x="1790952" y="975108"/>
            <a:ext cx="9329331" cy="4907785"/>
          </a:xfrm>
          <a:prstGeom prst="rect">
            <a:avLst/>
          </a:prstGeom>
        </p:spPr>
      </p:pic>
      <p:sp>
        <p:nvSpPr>
          <p:cNvPr id="8" name="Rectangle 7">
            <a:extLst>
              <a:ext uri="{FF2B5EF4-FFF2-40B4-BE49-F238E27FC236}">
                <a16:creationId xmlns:a16="http://schemas.microsoft.com/office/drawing/2014/main" id="{013EC0A0-538E-1346-9A8F-E19FE19F5A5A}"/>
              </a:ext>
            </a:extLst>
          </p:cNvPr>
          <p:cNvSpPr/>
          <p:nvPr/>
        </p:nvSpPr>
        <p:spPr>
          <a:xfrm>
            <a:off x="10013963" y="5381547"/>
            <a:ext cx="1106320" cy="514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65549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17000" y="6292631"/>
            <a:ext cx="2863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05A5B53B-B410-FC3A-4692-7EF22EC924CF}"/>
              </a:ext>
            </a:extLst>
          </p:cNvPr>
          <p:cNvPicPr>
            <a:picLocks noChangeAspect="1"/>
          </p:cNvPicPr>
          <p:nvPr/>
        </p:nvPicPr>
        <p:blipFill rotWithShape="1">
          <a:blip r:embed="rId4"/>
          <a:srcRect l="13185" t="26225" r="16655" b="8487"/>
          <a:stretch/>
        </p:blipFill>
        <p:spPr>
          <a:xfrm>
            <a:off x="811161" y="1329617"/>
            <a:ext cx="10604091" cy="4944937"/>
          </a:xfrm>
          <a:prstGeom prst="rect">
            <a:avLst/>
          </a:prstGeom>
        </p:spPr>
      </p:pic>
    </p:spTree>
    <p:extLst>
      <p:ext uri="{BB962C8B-B14F-4D97-AF65-F5344CB8AC3E}">
        <p14:creationId xmlns:p14="http://schemas.microsoft.com/office/powerpoint/2010/main" val="2384466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3162789"/>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effectLst/>
                <a:latin typeface="Calibri" panose="020F0502020204030204" pitchFamily="34" charset="0"/>
                <a:ea typeface="Calibri" panose="020F0502020204030204" pitchFamily="34" charset="0"/>
                <a:cs typeface="Arial" panose="020B0604020202020204" pitchFamily="34" charset="0"/>
              </a:rPr>
              <a:t>والمطلوب توثيق 4 مراجع عربية و2 اجنبية لمؤلف واحد </a:t>
            </a:r>
          </a:p>
          <a:p>
            <a:pPr algn="ctr" rtl="1">
              <a:lnSpc>
                <a:spcPct val="120000"/>
              </a:lnSpc>
            </a:pPr>
            <a:r>
              <a:rPr lang="ar-EG" sz="2400" b="1" dirty="0">
                <a:latin typeface="Calibri" panose="020F0502020204030204" pitchFamily="34" charset="0"/>
                <a:ea typeface="Calibri" panose="020F0502020204030204" pitchFamily="34" charset="0"/>
                <a:cs typeface="Arial" panose="020B0604020202020204" pitchFamily="34" charset="0"/>
              </a:rPr>
              <a:t>و2 مرجع عربى و2 اجنبي لاكثر من مؤلف بداخل متن البحث مثلا كالمقدمة أو الدراسات السابقة للدراسات المقترحة التى سبق وقدمتوها فى التكليفات السابقة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a:t>
            </a:r>
            <a:r>
              <a:rPr lang="en-US" sz="2800" b="1" dirty="0">
                <a:latin typeface="Times New Roman" panose="02020603050405020304" pitchFamily="18" charset="0"/>
                <a:cs typeface="Times New Roman" panose="02020603050405020304" pitchFamily="18" charset="0"/>
              </a:rPr>
              <a:t> 9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7" name="TextBox 6">
            <a:extLst>
              <a:ext uri="{FF2B5EF4-FFF2-40B4-BE49-F238E27FC236}">
                <a16:creationId xmlns:a16="http://schemas.microsoft.com/office/drawing/2014/main" id="{A1CC910E-DBEE-9BFA-FAD4-C1F9D1FD955E}"/>
              </a:ext>
            </a:extLst>
          </p:cNvPr>
          <p:cNvSpPr txBox="1"/>
          <p:nvPr/>
        </p:nvSpPr>
        <p:spPr>
          <a:xfrm>
            <a:off x="6604000" y="5650418"/>
            <a:ext cx="6096000"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www.midocean .</a:t>
            </a:r>
            <a:r>
              <a:rPr lang="en-US" b="1" dirty="0" err="1"/>
              <a:t>edu</a:t>
            </a:r>
            <a:r>
              <a:rPr lang="en-US" b="1" dirty="0"/>
              <a:t> .km</a:t>
            </a:r>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BA8D10-3601-438E-8F06-F4A1C625BA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7269</TotalTime>
  <Words>815</Words>
  <Application>Microsoft Office PowerPoint</Application>
  <PresentationFormat>Widescreen</PresentationFormat>
  <Paragraphs>400</Paragraphs>
  <Slides>39</Slides>
  <Notes>34</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54</cp:revision>
  <dcterms:created xsi:type="dcterms:W3CDTF">2023-04-29T09:08:00Z</dcterms:created>
  <dcterms:modified xsi:type="dcterms:W3CDTF">2026-04-02T20:11:48Z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