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15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37712552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indent="-324900" algn="ctr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97BB591-9BD7-D5F1-F76D-C8AB8E0214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052948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5">
  <a:themeElements>
    <a:clrScheme name="Theme7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84CCC26-57B6-4292-8F82-3C7DF56C4AD1}"/>
</file>

<file path=customXml/itemProps2.xml><?xml version="1.0" encoding="utf-8"?>
<ds:datastoreItem xmlns:ds="http://schemas.openxmlformats.org/officeDocument/2006/customXml" ds:itemID="{44B00977-6E22-4935-8D06-B5B6B3702A00}"/>
</file>

<file path=customXml/itemProps3.xml><?xml version="1.0" encoding="utf-8"?>
<ds:datastoreItem xmlns:ds="http://schemas.openxmlformats.org/officeDocument/2006/customXml" ds:itemID="{F3BC74FD-9F3E-4D09-B1AE-D9FB44760F8F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Theme75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Untitled Presentation</dc:title>
  <dc:subject/>
  <dc:creator>Unknown Creator</dc:creator>
  <cp:keywords/>
  <dc:description/>
  <cp:lastModifiedBy>Walaa Mohamed</cp:lastModifiedBy>
  <cp:revision>1</cp:revision>
  <dcterms:created xsi:type="dcterms:W3CDTF">2023-06-30T07:14:16Z</dcterms:created>
  <dcterms:modified xsi:type="dcterms:W3CDTF">2024-02-15T03:33:05Z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