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01C94-809C-0DDC-2447-0367F1CA2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9C0B88-708D-8EDA-DF2E-CDB5816E4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292C7-71A2-4081-8BAE-03B38A48C71C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8700F0-5151-28F6-A302-2E5D60577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C97005-5309-0C94-5022-1401F5F2C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16A2-8716-4BF5-84E6-5C9A2878E3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08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BE4F96-C250-0DED-412C-D434A9BFDC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497652-C5FD-0DBC-552E-3D74EFBF0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89E3-6099-85D0-9EB9-2FF57C211F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F292C7-71A2-4081-8BAE-03B38A48C71C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A17F76-7247-2638-AAA9-807EA6D3F2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54F56-1FA2-D8DD-372C-F63F0E4546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4C16A2-8716-4BF5-84E6-5C9A2878E3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361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157C23-A8C5-1FAC-DAC7-96DD86A9B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93CEC7-CBC7-C5F4-9517-652AF1F978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151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5F8C36-8A1E-BF1E-DE79-C45EB2708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8E11D3-E0CA-6E62-4ABC-C89E40C8C2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66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507838-B4AB-B443-7B5B-7FF2995BB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FC9603-DEF2-D5BE-6E29-2F4E3F72B1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66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D91976-82AF-B33D-55C1-FBE360742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17006E-3A01-603F-FE98-8413809E1D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549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66163-81A9-AA89-AB10-63ADEB70B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F928D6-D54D-D1BD-CD55-67A84C1853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217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C1D3A-289A-BA6C-AA2F-A563D35A2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1107AD-CA08-1CAB-9071-ED19CC87DA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85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9091F9-1416-5A0A-727F-8AD218E5A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AACAE2-5149-1ECB-00FA-ED83F4D45C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44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5B02AC-6005-5AEA-D8A7-53654D03D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563EA2-308B-E7F0-798D-9DDE45F093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35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5A6041-419F-F1B6-A699-E2D878B9A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59CF96-2FA5-00C8-3B05-E6567D9907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96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862EC4-1940-3446-042F-3C8F03ED0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A4FEF0-2989-082D-30C5-BC873CE842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21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DB05A0-5533-13AF-5835-A4FAF6EB3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592FB5-DE13-0AED-445C-1BC0479849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29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8AC5C5-E384-61A3-3F65-303EC3FED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A54EA-7E74-5B65-3A79-F90DA21A11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2613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8A4D96-1F61-BC32-20E1-57C5A9E20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2B110F-E010-B48B-0511-7FC3010281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933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D09010-BB71-68ED-F690-2910A9811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2AEB95-4BB7-C61D-4F8C-EA421063EC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8603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C41CBA-EFC0-B72D-BFBE-F36396077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EE1916-9652-44C4-F5BF-6FB359A9DC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14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F9C48-9AA0-B6DF-B62D-FFC88D5F4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14F3D3-0B1E-7ACA-5F74-735843196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925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9D419-A360-F0EA-2451-B21614F76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7625CF-E2F9-37C9-5E93-674170890A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918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F0968A-AAA5-5B17-0D95-CAF0546C1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0" i="0">
                <a:solidFill>
                  <a:srgbClr val="000000"/>
                </a:solidFill>
                <a:effectLst/>
                <a:latin typeface="Inter"/>
              </a:rPr>
              <a:t> 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635F1F-5C62-0696-72AC-10763D1A20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4734BA-C044-3910-1C60-8D6571946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5922A7-8CC9-6BFB-0581-FD486B84AF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4094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5CE06A-1AA9-99CE-FC2D-B4D51B6BA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D30E96-4CDD-9ABC-4B96-4CFFB05A24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0106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834214-FB65-62A6-A1CC-D11D11A75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5D444E-401A-D1BC-BDE1-361A06012E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450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7C3B82-281A-0B10-1CD2-EDF35D3BB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EFA4A4-A5DE-FCC2-1A6F-4836F0323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5873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3E342C-857B-720A-6DCA-868E399CF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AC3F65-2117-1B0B-4265-6B33F01F95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1582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02E6D9-615C-3152-E9CC-C8F87F21E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A65BD-7E2B-3A75-A5CD-5BC9E626D7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5233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F1A319-C665-6456-CE4F-F97D230EC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0D05FF-6FA1-9B96-598B-731CF7463C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975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4B1E08-DC64-068D-53BD-8128F2D8D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EE8D7A-4F19-729F-0C56-272C20C898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3557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EF876B-DB47-5F02-60B0-E9E9F39C2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0E658-5D2E-5654-E4DE-F73AD884C2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089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F13674-C58E-B06B-01A4-EA6A48B36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35CBC8-093F-EC2C-EC58-4A4730250A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0686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DF8BF3-F94B-5DA8-4EA2-A9C9EF6EB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E7F565-699F-219A-52BF-7D1D4E8250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9078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B76988-2A96-E3EE-88FE-867C2C9E3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37A034-5E4C-5206-3F54-598B652F90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3050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B19EA7-D7F2-3580-6A09-00DC72C70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6D74A8-7C82-F083-EF69-01451F4D4E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8842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C88C5F-DF22-FF7F-DCE1-2201D47E6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218C29-61B9-17AF-27F9-42DBE0DB56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258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8B656A-5788-ABE0-AB91-4B531DD9C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85C27-D470-EFD2-DC2A-CB2A0BD689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169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49787E-38E2-5D95-57DB-4561AE457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9C4E60-0DD3-9F8C-7210-1DE4FFFCE9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1337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50A921-1960-E611-E6DD-FE729B0CB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3C906-B751-F654-6D23-D7046E8D41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811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3B3F34-24C3-53C5-0A08-3A7D71AA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6AAB4-B31A-1BC9-D394-129401AE4C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0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Aptos</vt:lpstr>
      <vt:lpstr>Aptos Display</vt:lpstr>
      <vt:lpstr>Arial</vt:lpstr>
      <vt:lpstr>Inter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2024-08-09T16:14:31Z</dcterms:created>
  <dcterms:modified xsi:type="dcterms:W3CDTF">2024-08-09T16:14:31Z</dcterms:modified>
</cp:coreProperties>
</file>