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C6D53-2E89-05FF-88A0-C51D30CE1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A78220-EC39-F674-549C-747F54919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958FF-C79A-4738-A447-E0B0135446F6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6D1631-8DE8-6948-F8AF-F1355ECDB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7FBF83-33F6-CE30-790C-14DF21EB4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0445-AB36-4CA0-8B13-DE18B271A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070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4112C6-FED2-9056-8CD7-1A20698FA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99C50F-5872-0518-70FA-B0B68831F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9D8286-FEDE-1378-1E25-E0E4DDC599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958FF-C79A-4738-A447-E0B0135446F6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242ABA-80A0-523E-2C41-78B6A5A86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A4EFFC-CD39-2BFD-BDEB-EB52D8872D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1C90445-AB36-4CA0-8B13-DE18B271A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999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56B838-8555-7B98-13B5-68DD0B0B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3968CB-47DF-DCC0-B9C5-23E4A6BB09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163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0031DB-7416-7AFE-59B0-AB59F1861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97573E-D2B0-5200-6F25-5E13439E66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782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DFAE19-8891-0945-964F-0A7D9F597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A9EDB8-6A5D-096E-B3E6-981AB5F69D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87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A08CA3-683B-EA7C-BF23-88CB93126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20ADB6-FC2B-A5D5-0DDE-40F9DAA2D5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31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FD0383-ADDA-8C2F-67C2-E45A8611D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EE0572-E373-D75F-EC14-29C656F183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274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BD9DFD-AAFB-64F5-FC25-2F24EF854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336583-93B3-2DE0-4EA8-306827077A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184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AF4CFB-61FD-130D-DDCC-BAF13AF4D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F9E244-12FB-299B-23CE-AB2817CFA5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5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2E3426-2651-7EAF-99A1-50ADAA7BA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7090EA-E7CD-1E13-9B31-18C7AA6BB5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8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11B6C0-0979-FB21-9E6D-AAA57D386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0A288D-AB2C-49FB-4F92-E3D56217B8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94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EA8D57-3742-315B-23B2-2E7E41FFB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7D0E7C-D937-A7C3-8E6C-57023B48D3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71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0410C2-CFED-9AB4-C106-35C53B110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722704-C714-6DDF-E5CA-4A465473CA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812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FD7C35-72A7-3430-C241-E7DACA70F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9B0E43-06B1-F5CD-5B6F-55582CAF08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934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521E60-84E9-1C2B-B78A-662EFB6E6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88F748-97C3-C82D-E5D7-591DBB4EF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190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C5DE10-043F-8EE8-9CDA-9B3CF283B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C8D1C7-3692-2BB7-A75A-7D2F0CF7B0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2422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FDFCD4-C87F-3CB2-3F07-20BF915AE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4C052C-F8C2-543F-96F1-A433121EE8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4240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BA28F0-3E1E-0EEA-DE6A-02D63EE8A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E29350-66E6-2383-AAAB-1A6E074E3C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2231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801951-4E79-2161-E364-6C17DF801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ED1892-F3D9-43A9-E1E0-74ABA4C0E9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4606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87E219-4C2F-5805-F733-551576BBA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0" i="0">
                <a:solidFill>
                  <a:srgbClr val="000000"/>
                </a:solidFill>
                <a:effectLst/>
                <a:latin typeface="Alexandria"/>
              </a:rPr>
              <a:t> </a:t>
            </a:r>
            <a:endParaRPr lang="en-US" dirty="0">
              <a:solidFill>
                <a:srgbClr val="000000"/>
              </a:solidFill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72617D-582E-EB65-A145-0E316BEFBB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539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F09A4A-D82E-320A-DCF0-1633125EF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B7C74B-60F9-A670-61AF-0B3F8C8EE1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941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4B4270-DC35-1138-EB14-748A96B0E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8C3DAE-AA18-08F5-1068-E47EE3508E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897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1C122F-1BF0-CB3E-88BC-456D655A1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0ACA39-94F3-BE31-061B-D692C96A46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4773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968BE2-B10B-1EE3-E91B-C360E71A0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1973CA-31D0-62DA-9629-7F6B9296C7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3808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4B15AB-06A4-3108-6863-908C7653C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2CE8C6-F2C0-548F-9434-1686CDC574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249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F1A5F3-7FED-AC74-36EA-66444C823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3A42CE-9C75-12AC-2CD3-76E9B217BF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0846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79F170-3AB5-4267-ABF1-DADED65FE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6A707B-7D5D-7595-5967-CCFA2F1782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8451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82744B-A703-B27B-1340-61D0B8CD6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6FF4B2-7B6F-90EA-00C0-8562B4CFAC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4915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E2FB1B-B259-EC1D-EAC9-9C3DFAAA9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E6137C-100C-FB24-FC37-080C37BAE9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3712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5DFB2D-C2D0-BC12-FDCD-B568761CB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8A2A19-5A44-B393-7EAC-039CC438B9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6970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3EC37F-33ED-9E77-E95A-C7A4FC567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734AE7-4D9B-B6B2-3D12-299BB44088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7085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565315-0176-EEF7-E7B7-AAF0F12E9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F350D-26C5-A637-81B2-EA80E1319A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338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4F2A46-7D24-3A6D-0612-C292E9066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5178C0-0EC1-C352-8A36-1F4CE1ED16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7238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C05601-3548-3734-97C7-9F8406212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F757E5-2933-2E28-FCB0-19EF9C8F69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9195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F6D20F-26C7-0386-8C40-F52C31DE2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FC96ED-4FDB-7959-1C53-79BA8698C8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4299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DC5117-5C8B-7BCC-6AD9-9A867A52F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147CB-9E80-EBD2-8DA3-43949DF59F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5262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0FBF56-BDE6-24C0-9772-D75614B64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A39D84-AD00-754A-9C52-CEAA0B7B1E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4933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90C675-A7F8-4007-B025-CA26BC9B0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B2B36B-F0B8-CCD6-44B2-E6842AD526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93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Alexandria</vt:lpstr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2025-07-18T14:27:31Z</dcterms:created>
  <dcterms:modified xsi:type="dcterms:W3CDTF">2025-07-18T14:27:31Z</dcterms:modified>
</cp:coreProperties>
</file>