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43"/>
  </p:notesMasterIdLst>
  <p:sldIdLst>
    <p:sldId id="303" r:id="rId2"/>
    <p:sldId id="1063" r:id="rId3"/>
    <p:sldId id="1060" r:id="rId4"/>
    <p:sldId id="1024" r:id="rId5"/>
    <p:sldId id="1025" r:id="rId6"/>
    <p:sldId id="1026" r:id="rId7"/>
    <p:sldId id="1027" r:id="rId8"/>
    <p:sldId id="1028" r:id="rId9"/>
    <p:sldId id="1057" r:id="rId10"/>
    <p:sldId id="1029" r:id="rId11"/>
    <p:sldId id="1030" r:id="rId12"/>
    <p:sldId id="1031" r:id="rId13"/>
    <p:sldId id="1032" r:id="rId14"/>
    <p:sldId id="1033" r:id="rId15"/>
    <p:sldId id="1058" r:id="rId16"/>
    <p:sldId id="1034" r:id="rId17"/>
    <p:sldId id="1035" r:id="rId18"/>
    <p:sldId id="1036" r:id="rId19"/>
    <p:sldId id="1037" r:id="rId20"/>
    <p:sldId id="1059" r:id="rId21"/>
    <p:sldId id="1039" r:id="rId22"/>
    <p:sldId id="1040" r:id="rId23"/>
    <p:sldId id="1041" r:id="rId24"/>
    <p:sldId id="1042" r:id="rId25"/>
    <p:sldId id="1043" r:id="rId26"/>
    <p:sldId id="1044" r:id="rId27"/>
    <p:sldId id="1045" r:id="rId28"/>
    <p:sldId id="1046" r:id="rId29"/>
    <p:sldId id="1047" r:id="rId30"/>
    <p:sldId id="1048" r:id="rId31"/>
    <p:sldId id="1049" r:id="rId32"/>
    <p:sldId id="1050" r:id="rId33"/>
    <p:sldId id="1051" r:id="rId34"/>
    <p:sldId id="1052" r:id="rId35"/>
    <p:sldId id="1053" r:id="rId36"/>
    <p:sldId id="1054" r:id="rId37"/>
    <p:sldId id="1055" r:id="rId38"/>
    <p:sldId id="1056" r:id="rId39"/>
    <p:sldId id="1061" r:id="rId40"/>
    <p:sldId id="1062" r:id="rId41"/>
    <p:sldId id="974" r:id="rId42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77" autoAdjust="0"/>
    <p:restoredTop sz="60813" autoAdjust="0"/>
  </p:normalViewPr>
  <p:slideViewPr>
    <p:cSldViewPr snapToGrid="0" snapToObjects="1">
      <p:cViewPr varScale="1">
        <p:scale>
          <a:sx n="66" d="100"/>
          <a:sy n="66" d="100"/>
        </p:scale>
        <p:origin x="181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1270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9A847-65EA-EEEE-BC32-1EBFA61A2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46CF-96AE-630D-4301-9DD42618E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56B37-87ED-0388-9F9C-12CDD1B94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90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7A042-FDB5-0DF5-5ED2-8989F9778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680B32-C6CC-6CA1-327D-766815E67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E11659-5632-754E-9BD8-9E4B8A523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056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FA055-2F3D-7D83-425C-1B75CD58B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5F817-6862-A878-5AD7-0DBC526E4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3E359A-E809-0052-DCAE-C819C9290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7879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1ECD1-1B82-F53F-0F94-80E30C4BA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A92EC1-14A7-3AF1-CB5A-550036B50E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AB4C69-6FDD-0918-E248-B55C3D6BE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8913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74C40-AC8C-3836-D94F-033DF6859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11F611-C34E-CE4B-DAE6-7E1C255C23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DFD67F-70C3-DC4F-0107-9E9916CA4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9779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933C3-E4CD-0DF6-0920-2F964C1C30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285300-02E7-1D0D-EAB9-EABDC9F611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83E1F2-C4D9-38FC-455D-065C20D21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4483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F0129-6E48-D36D-4B09-C1046260D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2C13A-988B-617B-5BE8-5B571B81A1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3390D-F671-A445-F3FB-E503FA2E10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9129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E3F18-1B88-7D89-C276-1F0146131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04C86-AA9D-9F86-00FE-2C5D99CF19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2E767-364C-3FE2-FDE8-92362C569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1111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19C33-6D4C-DEC3-B749-272DBB531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B967CE-B9DD-2731-2D6A-AFBCEC1D7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B36437-015D-9EFE-5FA1-6ABED2A86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2226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A126E-FC37-3736-6881-890BFDBA1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F85C8C-C7EF-BD1B-E14A-04464A1658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0709D0-6C10-D1BD-35E0-6D1492BAC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8234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FF39E-685E-538A-2E06-A6D0DAD5D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B540DC-0D4E-1068-083E-262DEDC0B4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111D34-3866-F7E8-F7D4-6DF599AA9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1579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1FC29-A5D1-CCF8-6FA9-33B97E9BC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F9FCB7-3B64-1A27-9FFE-2FD6EFB2C5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34EC4C-3960-D367-0BF6-399B4A7BF0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2010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5D42F-0EF0-355C-5632-920B4FC5F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FAD19-0F5B-5FD2-86C3-2DE3C0844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448EF5-8469-AC30-57E8-BCB43DB5A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674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A78F6-C794-5F5E-AF66-885D48763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CF19D-66A8-6F7C-2D6B-9E4B5E1B86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C7977B-88E4-ACD5-BA92-F883D779D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5002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D0515-8D59-19E8-CF18-FD6B9564B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EA5A02-C72F-4F40-AA9B-04FBD96A0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E0B1E3-CDE4-0EE2-9197-DB9452B85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5188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86630-2021-3F4D-EC39-B439B9EF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C716E-02AE-963D-CD22-5D85D1CB5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5BEA48-E0EB-C8AE-BD9E-9941D7197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736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976B7-B19A-03D7-48EB-B326B4A86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9DF803-A418-51B5-A27B-8DEAF147C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F0EF96-954E-562F-ED56-63BB549A5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92495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80DFB-504C-A2F3-85DC-6CD45F3D3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EEE4E5-12C2-B823-47EC-01E9896DCB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FD57E-6D4F-5F68-0B6A-211C4A61A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38699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CBBDA-FDF7-4E53-5475-E28F2E300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02F465-278C-90E2-3C3B-46531F1A1A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25C22-9BA9-275E-6670-EA3F03A56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7029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B94DB-2612-8330-C97E-B3A1593D5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311DB5-54F9-492C-8C1A-5A20EB2F7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17A537-F6F9-314A-46DF-C1A6637D4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8024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9B02B-5E29-3E3C-3F3C-DAB3A6E3F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040E33-5796-0291-5D9E-E69F667506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38BC8B-2B95-A8F4-BBF8-27838EE52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14372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35355-EE46-FF7C-E015-2970987D6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158698-54B9-D83B-4EB3-6F27CB3DE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C9EE71-C1CE-E0D3-913E-E83ACC4B0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4934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271D8-9577-B693-0607-94FDA344F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B26D00-8B2A-0992-5344-D4E44D5225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961E5-9B34-156A-49BD-B84A860BF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67156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C6120-A915-DD8D-3402-1B1E40B9A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3114E0-9194-36F8-0C0C-B08109AD5A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FEFC44-42DA-73AF-8716-8C8C7259DE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20236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67189-5ED2-979B-DE81-EEE2ECFEB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66F3A9-95BC-5F30-C6EA-6D719D76EC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69342-4678-DBB0-0FD6-A60B320E8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33289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28774-0A68-1A84-3BB8-66DA48334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B31D53-EBCC-E7FA-6676-AD15CBD419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B2D2CE-ACE5-1BC3-3794-D5B5B901D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4150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6E078-5A0D-0D63-983A-0BC3AFDA3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E2BBD4-C81E-2D5B-452F-CEC47FEB1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D0E8E-5B0B-C248-ECF0-56688D7003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36186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1C80E-B9D4-045C-0DD3-38589C92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5AD203-0340-FE0F-9004-024AFC5AA0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76FA7-3D82-80C6-0A63-B24E3C6D2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3533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045A15-E674-13F8-BA78-369522073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B89A5E-B874-744D-64DF-83A5935888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1F6D9-EEC6-4EDA-C9E5-1FCE10402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77368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B3918-7C37-BFB0-C637-2D1F1DB0A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522225-AC34-9AB6-D08C-6CD74FB7E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86A150-D647-3411-3426-B4B3E2EE6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02367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E60D6-8E06-EC04-AB68-2FFD810B2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275C5D-F886-E6AF-76F2-2BC948282E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403C5D-3C1A-9161-6019-66CC1AFC3D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33159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8781A-D02A-2235-E8E4-E908642DC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67DC0-72AD-64F5-9BD1-595430163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30979C-48A9-B97F-6053-A8CF73C55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1377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2D744-78CC-3255-F770-4DF4CE331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690284-5541-6B48-F1C2-CF530AE7E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BFB93F-1052-A303-D8AB-13F4B9A78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54469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31DB4-8E7A-F242-B03E-1EA14AA06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9ED0D6-F61E-0024-EC21-E431D9EAD1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C00418-FEF4-2C26-FF36-D63DFADD2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71198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FAD23-3DF7-7522-5664-C02676E8E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09B15E-94B2-B774-D2C9-4907D7B342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929800-B297-EE19-DA56-F5E304789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73701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DB016-B652-72BA-939A-FA0D340E6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65C0B-7A17-73C7-165B-4BB2E4B29E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FDE998-7397-B701-378A-7CFAE2E82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02256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2C1BA-88BC-F13E-528D-358111705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5BEE10-6105-D795-559B-00A615D64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134A1D-170E-BF07-910D-2A56677F2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3366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69E2A-4CDD-4455-1DB0-521F43F65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47C0EF-0295-D92C-2D53-78857BF660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8FEAF-E4DE-90A8-990F-114EEECF8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478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F6D5D-06D1-B80B-1BA3-9FE7B9BBC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8E4788-F113-888E-4C52-77F07758C4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E210FE-A32D-4840-EF04-58949528E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093161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344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12144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2746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2930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4834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96923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42738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53693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86845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04024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3350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23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145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802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689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51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92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jpe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8135" y="2460849"/>
            <a:ext cx="26483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3817738" y="3186759"/>
            <a:ext cx="4787351" cy="840863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QUALITY MONITORING TOOLS 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1" y="1"/>
            <a:ext cx="6263173" cy="383384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B428-9A90-662D-8C24-866DB5A04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ACC7F5-20B6-C6DD-EBA3-34F50192FCB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17B1D-D06A-5449-945F-AE07B6AC46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53B59E5-5DC9-B93D-6522-B7F360BDC46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C8D60B-E29C-4203-E6AB-23DAC1365AE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A8FE70-2C93-2C40-BAF4-E29A7A81B8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054BCC-1529-70DA-0FCB-3C6BA8EBAE8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A8BC8F-6813-2A79-A845-877F52205B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13314" name="Picture 2">
            <a:extLst>
              <a:ext uri="{FF2B5EF4-FFF2-40B4-BE49-F238E27FC236}">
                <a16:creationId xmlns:a16="http://schemas.microsoft.com/office/drawing/2014/main" id="{85F28F5B-C0A6-A75B-3D0F-EB03212B1A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5" t="15362" r="16954" b="11569"/>
          <a:stretch>
            <a:fillRect/>
          </a:stretch>
        </p:blipFill>
        <p:spPr bwMode="auto">
          <a:xfrm>
            <a:off x="708729" y="1412608"/>
            <a:ext cx="7760357" cy="329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32B929-59E4-00DB-E1A0-2527969871EB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29024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F0E59-3AAD-2025-25DD-1A54D570E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53448E8-BF0A-ABCD-CFDF-E942FA6B43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E76E07A-E1DE-0A35-7326-9517DF87D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AC6C81-ECB4-C560-1A03-733C119FBF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49656C-656C-A30A-05D0-886BE523D4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7AE9B-D395-EE26-B6C1-A3739F3663E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89C2C7-5BCB-ADD9-6099-2D4FED7731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1489D3-E56D-5C9C-55AC-7DF1DE9AC2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2D5994-0BB4-20E7-16A8-65427F2971A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PMBOK Quality Processes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28AF6B1-6870-9AF1-31E7-7EBD4D016A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3544" b="5051"/>
          <a:stretch>
            <a:fillRect/>
          </a:stretch>
        </p:blipFill>
        <p:spPr>
          <a:xfrm>
            <a:off x="708729" y="1378492"/>
            <a:ext cx="7760357" cy="343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89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5B854-73D3-E4F7-B8A7-0E33F901D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E957B2-1995-C0D0-7ADC-A6DA5DF69D9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19AE8E-9F9A-7D47-16B3-ED127ED8F4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509FB4-D6EA-CF2C-4AA9-8446D192C56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9A663A-1F7C-E0B0-12C8-604012B3B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7DAA74-A675-809F-2EE1-65043827A2A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1487B9-898D-3418-8F9F-5832EB00C2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09D875-7D30-B5A7-4138-68B81B99048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2936234-A4F9-53C5-CBEE-C6C16886AB84}"/>
              </a:ext>
            </a:extLst>
          </p:cNvPr>
          <p:cNvSpPr txBox="1"/>
          <p:nvPr/>
        </p:nvSpPr>
        <p:spPr>
          <a:xfrm>
            <a:off x="1493048" y="6349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Check Sheet?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E94B564-F9C4-E619-E8DE-5BD0E39AD1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86" t="19987" r="4385" b="6923"/>
          <a:stretch>
            <a:fillRect/>
          </a:stretch>
        </p:blipFill>
        <p:spPr>
          <a:xfrm>
            <a:off x="673024" y="1388521"/>
            <a:ext cx="7542289" cy="335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94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89F699-38D1-8815-7BC1-969E28477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F88741-7BCB-E7AB-2C69-EA07570D6C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F13876-4CDB-09A3-9A67-DA68A5D952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3EC3E8-6E39-028C-B5EE-24753DF72A0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6FB150-1A58-A64B-137B-68D2882C36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48F316-6376-5A8E-9D15-622993D17C7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6480D64-0B13-DE0E-9581-DF2C1B5809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5EB5430-EBAC-E859-4CE1-57D28E068A9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7DC443B-15C9-7766-3812-F4BDB38C383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Types of Check Sheets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454FED2-2B50-73E6-E4D4-EBF2776AA9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4848" r="4706" b="7119"/>
          <a:stretch>
            <a:fillRect/>
          </a:stretch>
        </p:blipFill>
        <p:spPr>
          <a:xfrm>
            <a:off x="574121" y="1460765"/>
            <a:ext cx="7784067" cy="319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71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811D2-6DFA-F7C7-FCED-E14345F4F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6C6A33-C95F-EBF4-167B-B8B7F9198B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36EA20B-D1AB-924E-BCBB-E0EF15BDD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38BDDC-5D3F-D63A-21C9-77FBC3E2129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9434DB-622C-CF60-8523-6F194360253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417FD0-5A29-C8C2-31E5-B3604B00581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8EA358-2453-3EF5-20C2-5BCAC957246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F680B0-3403-9258-40DA-AA12875B23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B187733-C6EE-D1AB-9634-4DD3F334DAE6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Defects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226FE9-640B-28AA-91A4-04AD965345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2" t="7118" r="2968" b="7801"/>
          <a:stretch>
            <a:fillRect/>
          </a:stretch>
        </p:blipFill>
        <p:spPr>
          <a:xfrm>
            <a:off x="673024" y="1378491"/>
            <a:ext cx="7656589" cy="339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964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2248C-CF77-30AC-E693-02BCD4668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AB8DA4-51D9-7EA5-0FB8-088EF7F0C6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E71722-779E-C796-C776-BC9D1EC1B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D470F7-E2C2-CC5A-17D2-AFDF1471581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C81EB0-63BC-C11B-65DF-27A0F7CDFCD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AD7E8D-CB0F-B958-8801-A4BA4CA6401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445408-6C9F-5B66-DA78-CDEC1D8A2C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D849C8-61D6-D18D-40D4-6240291B9C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96D64B2-8D66-8663-3969-B28265EE329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Hotel Service Quality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B5D30A3-C68B-5841-CDC8-A9E322F227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81" t="6659" r="3906" b="6659"/>
          <a:stretch>
            <a:fillRect/>
          </a:stretch>
        </p:blipFill>
        <p:spPr>
          <a:xfrm>
            <a:off x="604156" y="1334869"/>
            <a:ext cx="7675450" cy="346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98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25853-3E96-5D06-6126-30319C5F4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92DC3F-5689-998C-673E-AABA113E47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7592E8-2ACE-114D-8BCC-B02C9A12F5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590333E-6C3C-FCB5-D301-5FF182B041B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C44672-8259-7304-0C02-EAFDE5F5384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AA004AE-E01B-607D-01F4-132F909CB5C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888E8-A94E-9267-331C-287152EFA09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5EE50D-6EF8-D27D-D302-F20790C847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4A9A1D-E42C-E471-7044-18CCA6D7EE02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3: Software Bug Tracking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89C9214-501D-0F6E-954F-EFED53F82F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84" t="7119" r="3828" b="6660"/>
          <a:stretch>
            <a:fillRect/>
          </a:stretch>
        </p:blipFill>
        <p:spPr>
          <a:xfrm>
            <a:off x="604156" y="1378492"/>
            <a:ext cx="7789749" cy="341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99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95C89-32ED-6E6A-DAE5-796BE4003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6D0A90-CFD2-B744-5831-956CE399C1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BEF1DE-A177-C88A-EC18-946B567578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13514A9-312C-9406-F3E5-C834643D410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DFFF9B-2C7A-F2EF-A216-8F6614F02F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53AA42-64CE-3C8F-D6B3-AEE58D3EC5E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1D91F5-8C02-0E0B-0DD1-208CD9B4641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61B50E-6B3F-A172-DAB5-E7A1750390C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6E51F57-B1FF-B82D-449D-2DEC59DC623D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Check Sheets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93DA65D-AA5D-23ED-5B64-032F697361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8" t="33371" r="16970" b="21259"/>
          <a:stretch>
            <a:fillRect/>
          </a:stretch>
        </p:blipFill>
        <p:spPr bwMode="auto">
          <a:xfrm>
            <a:off x="673024" y="1428559"/>
            <a:ext cx="7523544" cy="324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16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60484-6B67-4B6C-7AE6-55F34629E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99A208-906A-D9D6-B2CD-CF777CDFC4B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8AA007-8B87-9E1F-1AE1-2CBCAD722F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11B1B37-3DE9-1A98-BB8F-433DBE249D6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37A833-8EF3-F48B-A349-DCD12055102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FE5C224-2AAC-97D7-E04C-C58DFE6EA4B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3606A73-66CD-FEF5-6FB0-E8213F3129F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41034E7-C31B-A176-3C0A-FF319A580F1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4E288CC-D230-0C05-F10A-49A4FC9D926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Flow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C229214-493E-32D9-D304-1C72175FA9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t="7120" r="3544" b="6659"/>
          <a:stretch>
            <a:fillRect/>
          </a:stretch>
        </p:blipFill>
        <p:spPr>
          <a:xfrm>
            <a:off x="1183046" y="1319841"/>
            <a:ext cx="6547544" cy="342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5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6AB39-500D-B428-7D20-87F421AC3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E09E23-D809-9961-896C-9304CB16C23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BA12148-E6AE-CE99-9CD2-6F7897DA8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7913DAF-F663-FB49-9D05-57339B64614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E35C0A-D24D-8E13-252C-AF827ABF6B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180087-952C-8B5E-966E-FAA4C5CD4E3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B19B62-9A01-8990-DE99-BBC8533A6D8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C000D5-4F42-434C-F64C-A7540A0E1B0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EE40D08-04FA-9C81-BEAB-F2A13F25B23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Flowchart Symbols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F0AF52-289A-12F1-92C4-D5BEFBEF50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5" t="7119" r="6607"/>
          <a:stretch>
            <a:fillRect/>
          </a:stretch>
        </p:blipFill>
        <p:spPr>
          <a:xfrm>
            <a:off x="798653" y="1437144"/>
            <a:ext cx="7442522" cy="333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59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CF555-03DD-3BAF-2001-BE9FF4156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CD76C0-C125-7D9A-4990-A587E1198AE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1246BE7-A4D3-380E-8ABF-D1CF6E8DB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A377DF-5B30-503A-08FA-067A0EC795E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C81C97-6C05-40A3-513E-2E3797E999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C1621A6-C594-48FD-9381-BC68FE64899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4CE6667-BBC4-F3CA-7C6E-3E7E2847A5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818E3B-8710-34A9-D370-A0F47ABEA07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B13D643-6E68-7FC5-7F80-3895FE252FE4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Process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A2E4E79-CE0B-1DA6-F03F-0A4D0D2369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6648" r="3291" b="3922"/>
          <a:stretch>
            <a:fillRect/>
          </a:stretch>
        </p:blipFill>
        <p:spPr>
          <a:xfrm>
            <a:off x="708729" y="1334869"/>
            <a:ext cx="7544020" cy="349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24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95D4D-9916-444D-2904-5B7A04B24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5FA2F-3A27-0643-F3BE-F727FE4A4D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2D85A6-1182-2FE0-82CC-D33D354A8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EBAD49-54E8-E770-D529-1CCA4806188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6B2895-109C-8D8E-36B3-F0A573ECF6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835AC6-1AB0-13B4-8FE0-EF9ADBBE7B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F2D902A-55DC-12BA-8FDB-C4F167DA2A6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39653F-41E0-0C2C-4A9F-91A18FE76FD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502039D-D055-E37C-EAC5-8ACDD628874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Patient Admission Process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2A4D621-D272-C9F5-2373-3E988A9357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8" t="19432" r="3671" b="6659"/>
          <a:stretch>
            <a:fillRect/>
          </a:stretch>
        </p:blipFill>
        <p:spPr>
          <a:xfrm>
            <a:off x="708729" y="1437145"/>
            <a:ext cx="7613467" cy="340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66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A3CAF-532C-9B54-8B5E-995373BAD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72C3829-7508-7E59-3163-403D21154EB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2905076-FB1A-E99E-FB19-8AC2ADB36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2ED79E3-D5D8-648F-B289-A8DF007C2E5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AB95CB-D79F-D8C3-06C2-1F7D5B99AAD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DC5A32-ABE5-2F46-949F-12F13FD0B1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1023F2-BF31-D33E-DA28-C3A6D076A5C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15794B-E7B4-F4E6-2127-4DEE645B984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691F54E-5079-1084-FFC5-F9E0E06A4ECD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ؤ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3: Order Processing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BA1146C-7CB7-6773-255A-A2D275CEC0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7" t="19982" r="28200" b="3922"/>
          <a:stretch>
            <a:fillRect/>
          </a:stretch>
        </p:blipFill>
        <p:spPr>
          <a:xfrm>
            <a:off x="604156" y="1378492"/>
            <a:ext cx="7625443" cy="335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83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4F003-CC28-D544-104A-0DC2F3609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588BFC-BF94-4526-A61A-4FDF21B28E6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072CEDD-3FFE-D4F8-5BBA-C7B5827D73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E2275A2-CDC7-FFF9-88E7-5D95EFED827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7CE5EDB-F534-9899-1285-1779533720D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6E3168C-6F71-D4D1-89F6-984022D44E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177369-B695-047A-0615-02D748A769E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8020ED-2049-8B6D-21CE-079291D1CA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26D64BD-3DC8-7658-733D-F97CFE9A8BC8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Flowcharts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9A99797-7141-6DF6-839B-3CF0E9F7E9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3" t="9979" r="16953" b="9957"/>
          <a:stretch>
            <a:fillRect/>
          </a:stretch>
        </p:blipFill>
        <p:spPr bwMode="auto">
          <a:xfrm>
            <a:off x="708729" y="1334869"/>
            <a:ext cx="7509295" cy="344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40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CA56C-6819-79C4-58F6-D2A30C5BA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882A8A-C7FD-304A-858D-C76E88CCB94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667035-746F-201D-3802-34832A637C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25B621-209D-7A53-3CC2-E0BE4F6638D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4EAF47-AD99-5325-653C-7069C351518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10CE42-70E2-8AD3-17F0-DD1F62CB302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DCB6BD8-5598-08D6-3086-C51D1F8C627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831571E-CEC3-9430-D413-EEA1E6C652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3317AB-5721-1F53-D64C-642EAB7D039C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Fishbone Diagram?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B8FE27D-D9D2-D73B-1730-DB2FE6D573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7" t="16954" r="2785" b="6660"/>
          <a:stretch>
            <a:fillRect/>
          </a:stretch>
        </p:blipFill>
        <p:spPr>
          <a:xfrm>
            <a:off x="708730" y="1460428"/>
            <a:ext cx="7625042" cy="327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01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EDADB-F208-FA69-84F1-B273D122D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47E32A-B402-32CB-3719-2D0055693C5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A4C6393-9C54-5ECB-1DF7-8DF7F9292B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9831195-B493-3C2D-13DF-4F2A7EB6B4A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7C3AB8-1DCF-12DB-B545-29564ED378C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2480C1E-829E-EC34-0331-8ED9775D20B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2B12F43-AF62-6317-B98E-D09C860F613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178609E-3617-A971-A51C-54AC0FBF41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DD25081-913A-2BFC-FD8E-CD125FFCEC61}"/>
              </a:ext>
            </a:extLst>
          </p:cNvPr>
          <p:cNvSpPr txBox="1"/>
          <p:nvPr/>
        </p:nvSpPr>
        <p:spPr>
          <a:xfrm>
            <a:off x="1550198" y="61779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6Ms of Production (Categories)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3B4D252-C701-A094-D82B-6FA37855B4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t="17642" r="2658" b="7119"/>
          <a:stretch>
            <a:fillRect/>
          </a:stretch>
        </p:blipFill>
        <p:spPr>
          <a:xfrm>
            <a:off x="708729" y="1378492"/>
            <a:ext cx="7601893" cy="323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341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AA0E9-8FEB-000C-0CBF-EAED4FBD1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772AFB2-45D2-A816-E02B-A6A16772923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D6CA6-B666-6425-2E42-78B5D58610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2734C72-FED6-0DEE-B107-177501F4DB9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D6A498-6D84-F749-7D74-8389B288C8B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73DC08-2818-2CFA-6D59-55562CE08C1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535CAF-85D9-4380-5BB3-BE46F78A7F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33901EC-92D0-9059-E3D0-B7B1AB18F3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299F338-2B21-3E97-C2F3-B573E89D7F81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0E0D3F6-FC74-4C22-D38D-D7C6C13E1E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r="1707" b="3922"/>
          <a:stretch>
            <a:fillRect/>
          </a:stretch>
        </p:blipFill>
        <p:spPr>
          <a:xfrm>
            <a:off x="656671" y="1366921"/>
            <a:ext cx="7466895" cy="343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802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1279C-0453-1B77-56D2-84377D08B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481708E-3F2B-B81E-26DD-DB397C25BB1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F7CF573-43F6-7887-6018-4CC111E950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C36410-DBD7-436E-E27C-55EE748E66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72CD05-0FA3-75D0-5E9D-CBC2FE2249D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0BA08-2130-1137-5F7B-F42C9399A4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F0B0649-0656-4FD0-9935-8509A9948E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EF3ADE6-AAB0-32D9-C547-C336CC9129E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7C0640A-C98F-772F-5DAE-521E7F48A953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Nestle Product Quality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816CAE-8F75-8CDB-1531-36B4A8CE69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7" t="15412" r="2658" b="1885"/>
          <a:stretch>
            <a:fillRect/>
          </a:stretch>
        </p:blipFill>
        <p:spPr>
          <a:xfrm>
            <a:off x="604156" y="1428560"/>
            <a:ext cx="7567571" cy="327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05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0E5F2-8F53-9C81-5345-E6A956CA6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5A76D9-6510-AD13-CC0F-1BFD573E47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CDB45B-8FE3-3F2D-4395-8608495981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6578E0C-C491-A49D-71EF-5B48F0E8668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DB2F21-470A-7B64-1B7E-E7DF24DAC0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EDE7A80-DB3A-AE23-B923-33BD2F87056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3C3BEB6-F62F-9FE1-4D89-6F0B0D7993F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4B6BE0-9D56-FC27-81DE-99DF87F8C7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A76A28-EC7C-8BD3-1468-307FDB501C3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Fishbone Diagram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305E2CB-298D-CA89-485A-48EFDCD68A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9" t="18187" r="16953" b="8240"/>
          <a:stretch>
            <a:fillRect/>
          </a:stretch>
        </p:blipFill>
        <p:spPr bwMode="auto">
          <a:xfrm>
            <a:off x="604156" y="1460764"/>
            <a:ext cx="7764339" cy="324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020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91444-CAA9-14DD-1598-971DBA81F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FC1D25-BE23-15D1-7750-24789EC6D81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5B9EF10-4285-D071-3F84-C590BE67DD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8C242C8-39AF-7968-E8AF-AC084EBDD7C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0A93E8-64A4-4F12-22B3-A031C4E673A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79E727-E629-45B8-B328-1D5AFD82C46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F4E22E-DADB-E7C0-FA6E-AD2B0F9D2E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D00ED0-C097-EDD9-F3F3-0092AF2FEC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3C107F-E941-EB5A-D669-2F9C2CFB96D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Control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0FB9C7-185E-2B2D-F05A-91B4A1335A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0678" r="3038" b="7801"/>
          <a:stretch>
            <a:fillRect/>
          </a:stretch>
        </p:blipFill>
        <p:spPr>
          <a:xfrm>
            <a:off x="604157" y="1366921"/>
            <a:ext cx="7729616" cy="341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23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C1730-3959-DBF1-DBD3-FB4805FA3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F14DA3-BDE8-0BF8-7DCF-33BE8EA1EFC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A827F9-83DC-F784-D86D-29AE8D5141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DE6C74D-48BF-E149-A1A5-87CEA4E31CB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DC8FE0-B0E5-F7A8-98B9-8EC7BD212F4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FAC355E-781C-02D8-9740-291269E0B0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9267C7-B914-093D-5C37-9270F7CA66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A2EA8C-A325-F0D7-EE69-15717EFCDCB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F973890-D2E3-0667-4121-E36BEA8EAED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VS Special Cause Variation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CFB264D-93A9-204A-29B5-136EE9C6F6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7" t="17604" r="3292"/>
          <a:stretch>
            <a:fillRect/>
          </a:stretch>
        </p:blipFill>
        <p:spPr>
          <a:xfrm>
            <a:off x="604156" y="1378493"/>
            <a:ext cx="7683317" cy="336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00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E5D1F-DD39-1F48-94FF-B2DF79DF4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F48E5B-C1B4-E9AB-1F62-EE5645E703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E7E2225-13CE-B813-1127-5C9A21A695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4ABC57-0032-8EE1-2FCC-56AE80E1E1C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696F95-69D4-ECEE-B5DF-73D08332B03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92B0DC-9A46-C8F2-9D7E-3CBD9EB7EA5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032EAA-DA3B-5333-8E60-BFB5765032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6FBEBD0-A19C-8266-92F4-120E6B7912F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B5E4BA9-2826-35BA-E609-4A81FA7B864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Semiconductor Wafer Thickness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E804CB2-4776-C6ED-5E19-E8468D7D65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950"/>
          <a:stretch>
            <a:fillRect/>
          </a:stretch>
        </p:blipFill>
        <p:spPr>
          <a:xfrm>
            <a:off x="604156" y="1428559"/>
            <a:ext cx="7760357" cy="3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852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C311C-0D40-E43C-5DA5-929C8BF13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F35EBEB-2A34-101B-79D6-AAB0C11D186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C5E5A2-8D97-4462-785C-2E5A6D2C2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8BFAD5-0230-90CF-AE26-D5321614AF3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BA002A-0AFD-7C2A-1395-3DF56F43813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89D7BF-407A-71AB-9D30-0D19B08387E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1ED24FD-9707-957C-AA38-1CDA27018C4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712726-0E36-55D5-301A-6D6EBEAC8DA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236B6D6-EA0F-B7DE-E54E-5EC1BDF0D6E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Hospital Readmission Rates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02FA2FE-B2F4-0FDD-E4AC-607A471E8E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447"/>
          <a:stretch>
            <a:fillRect/>
          </a:stretch>
        </p:blipFill>
        <p:spPr>
          <a:xfrm>
            <a:off x="604157" y="1428559"/>
            <a:ext cx="7694892" cy="334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02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0B052-4A0A-5A58-1ACA-2FA393A89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431F63-D8A4-9E97-2E21-8711788DEEE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F04FE9-4519-2A93-8E07-28DF4568E3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352E02D-28DB-A2E6-E2E7-989589C4D29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EF9D00-CD7C-43B0-47B9-01630600B5E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31A8A34-342A-7FF0-916B-C4DC4C00933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559AF8-54F2-0C5C-9C83-B87BCAD7C04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E725E40-B86D-9888-D8FC-9F32FF8654D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C0FBADA-951A-5912-8CBB-C6694F043166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Control Charts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54E158-9033-2236-F0B4-1FA88C4CF3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694" b="3136"/>
          <a:stretch>
            <a:fillRect/>
          </a:stretch>
        </p:blipFill>
        <p:spPr>
          <a:xfrm>
            <a:off x="708730" y="1428559"/>
            <a:ext cx="7625042" cy="334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0190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E031B-DED7-7B3B-0E3C-7B48E78B2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764156A-BD1F-B056-2FCE-C0DCA1FDF44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5416C2-D8C5-1014-FA26-426717845E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D55121-9156-E4B5-1153-06625107CE8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62FB58-F1C9-8459-73A3-D6D313EF040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33E393-032F-F5B3-6775-700535D6611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9D9BB5-52AB-E21C-3178-69296087BC1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DFD7BE-6650-C2E2-4E1C-9B2831F2AC2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FA56954-9131-28A8-803E-D55B15762F8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Pareto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4C4F7E2-E2EB-15B1-2757-44D7C4493B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213"/>
          <a:stretch>
            <a:fillRect/>
          </a:stretch>
        </p:blipFill>
        <p:spPr>
          <a:xfrm>
            <a:off x="604156" y="1423786"/>
            <a:ext cx="7544421" cy="334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64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2B729-38EC-6486-E632-20142F97E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BB5B71-D414-4A50-2C68-22C526EF6BB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FF8BA24-9E62-777C-71CD-7FBE2D50E6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731F97-E30D-59E0-3B3D-814B60BBBA0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352D73-8A08-6B80-F0B2-BBBA63ACFF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8AEC81-8600-F308-6918-82D6F13B9B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F7CF0E0-23AB-D32A-9155-782478DF73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F087E20-DA84-C5BF-C7F6-12F5E1FB3F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37DE962-A3BE-927C-D2FF-0EA6958E294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Components of a Pareto Chart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89185A5-6BCA-DC26-AB99-F5B7A0D6365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323"/>
          <a:stretch>
            <a:fillRect/>
          </a:stretch>
        </p:blipFill>
        <p:spPr>
          <a:xfrm>
            <a:off x="673024" y="1378493"/>
            <a:ext cx="7683897" cy="3414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58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53FA9-9872-816B-0B3B-CD60F3EDA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C5D9D7F-22ED-9B53-AFB5-244EF595B07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FCCCF2-8822-094E-16A5-840A719292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D96BD39-C560-BAFF-DA76-9CD126FC1A1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3206EE-454E-FA4F-3AA2-809FB31F4F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5A50177-304F-1E5E-0BEF-017C1AA5ED0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142A0A-F6DF-22C8-DE22-08615D1FF7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661396-0856-6A11-5AE4-72D69159731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209828E-76CE-2CE5-3642-9630CA7EF1D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Defects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DFB18B-1C66-2728-6BCC-A61E91E63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432"/>
          <a:stretch>
            <a:fillRect/>
          </a:stretch>
        </p:blipFill>
        <p:spPr>
          <a:xfrm>
            <a:off x="604156" y="1366921"/>
            <a:ext cx="7775915" cy="324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5764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734E2-0BAC-C511-8228-898A893E4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3F30FF0-6D77-6F32-44B7-E2DE291B2B4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807CFD-3005-7242-946A-9A1F7C356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1D0E4E2-16EC-686C-EF17-E7465A1091A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20F670-1A1B-8A1A-5A17-5205C19DBE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13D15F-6764-E61C-1FD7-ADAE704C65C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26465E-35BC-5732-C41C-5EF17DD92B6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0858832-8C42-AA8A-1A91-A479C0D925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C7DF945-FF4F-F991-6262-2B1F85459D1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Medication Errors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042595-6B26-5EEB-799A-405A2B9B2F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035"/>
          <a:stretch>
            <a:fillRect/>
          </a:stretch>
        </p:blipFill>
        <p:spPr>
          <a:xfrm>
            <a:off x="868102" y="1378492"/>
            <a:ext cx="7396222" cy="340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1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1B731-C797-4539-74B3-82C4C597C4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FED1EB-2EB2-EF10-324B-FDBDF5ACB49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7481D11-9E2D-11F8-0AB4-0E31C5A37A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3ED7E0-7225-6AF9-EF6E-0BFBED2F28B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8C6BC2-598B-28F4-5067-222D459658C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726BA67-7821-94DD-D2C3-A71E020626E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0C3600-FD42-410A-E31E-31849D281EF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467BCEC-428F-9DEE-098D-2E84C7B088B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6F4F3F3-D9DE-8D93-0A71-127D57BFE4B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Focus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6D461B8-2C2C-18BA-AF61-98627D000A0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968"/>
          <a:stretch>
            <a:fillRect/>
          </a:stretch>
        </p:blipFill>
        <p:spPr>
          <a:xfrm>
            <a:off x="673024" y="1378493"/>
            <a:ext cx="7660748" cy="339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60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12D7C-E5F5-EC93-B075-0265BC28E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B04974-3D9A-BE20-D568-2654C418917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6138D6-4749-A62D-0E8C-31E4AC7CC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F2FE0A-64D6-C5E6-9B8E-2FCA59E38FF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A6D492-6D5E-59AF-8D2D-51EA1CBBAD6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CE43BB6-8D91-513A-CB30-EDC2618D571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589BED-B2CA-50A8-2B12-06ADB5BB05D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8EAB73-8283-B53D-AE9F-B3BD21B41B4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1123A04-6022-E198-1408-4EE7E835D1C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Histogram?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ED520B0-4B24-AFFF-2D7A-F241470679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9" t="6171" r="13151" b="3398"/>
          <a:stretch>
            <a:fillRect/>
          </a:stretch>
        </p:blipFill>
        <p:spPr bwMode="auto">
          <a:xfrm>
            <a:off x="708729" y="1379903"/>
            <a:ext cx="7671342" cy="331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993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8FE54-3E30-3E6A-9349-903B2C4AC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E72747A-DAFC-9CF6-2F5E-7790A00F98A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CFC974-B08E-94EC-CFDC-847D06E4BC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C42472-5360-9FB3-E28A-6CDDEE95217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BF8AEF-D87C-9B60-FF0F-D30B5ED6381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7E7E38-772A-25D5-D1F0-CA3ECB358F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6F150A-BDE4-33FF-8255-7BD655049BB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785A3A4-BA33-10A9-05E9-98097E7E50A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6B6D546-5BCE-BC94-BE41-A4AC23EBF363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Interpreting Histogram Shapes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4169B5B-288F-B150-9006-D2C1466368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7" t="7427" r="15061" b="6650"/>
          <a:stretch>
            <a:fillRect/>
          </a:stretch>
        </p:blipFill>
        <p:spPr bwMode="auto">
          <a:xfrm>
            <a:off x="604156" y="1406521"/>
            <a:ext cx="7864930" cy="334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401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E366B-817A-D71F-29B4-0EFF447FE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1D6EAAA-0738-9875-7715-02BED2B914E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1E777C-F8CD-53C0-A109-A9FE781910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BCC8E8-80EF-4024-276F-1A370BC2F8A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D24DED-05F1-858B-36E1-C0692CED60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E37947-7337-802B-716A-5F3E3FF4406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B8F3B19-3275-893E-36CC-E4AD5B2DAC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AD9E4AA-677B-941C-3802-10344676B4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3A1161E-572B-BCEE-7DF4-3D7B0C0E7688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Precision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D1FC428-E5AD-3226-95EE-C452D2049A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7" t="18144" r="14841" b="7333"/>
          <a:stretch>
            <a:fillRect/>
          </a:stretch>
        </p:blipFill>
        <p:spPr bwMode="auto">
          <a:xfrm>
            <a:off x="604155" y="1378492"/>
            <a:ext cx="7741191" cy="342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9907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AA5BE-48F8-3559-4BD4-049FE0A29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1339477-74EF-8C24-1048-FD745C66A3C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11CBDA-C625-A72E-852D-33D8C7D2D9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72DBB1-6F0F-B7A6-2A31-C5C14CF434E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E51094-C19B-58A7-5ABB-AB2F9288DD1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2E5DD7-BF82-1F3C-B288-1179C97B1B0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638C88-F803-BF63-E147-5B8D98AD1EA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6D3F175-B023-9BD2-E036-8EDD50AC572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C5F833A-A2CA-62EE-88AB-635FEB78C0CC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Patient Times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9122EEA-578E-FA33-EFC8-8DA1EBCB02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9" t="18885" r="14689" b="7553"/>
          <a:stretch>
            <a:fillRect/>
          </a:stretch>
        </p:blipFill>
        <p:spPr bwMode="auto">
          <a:xfrm>
            <a:off x="708729" y="1437144"/>
            <a:ext cx="7462997" cy="329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531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1D22-DF22-5A08-F200-9213FA712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60F43E-E046-FCA8-2418-3A106F217CA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B6A2993-D6CC-FD4A-1BC2-1127FD9169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21EC20D-9D0F-4869-AEA1-68B98DAA93A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CDDF4E6-4253-8122-2F60-F0435AE6D1B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378F63-10CB-D14A-C4AE-73FE8C3C2DB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F650EF7-39A5-ABD7-AD99-AB3912B5F44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5C2694F-65B8-4648-519C-1BECB697C8B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EBAD437-6FC2-93BD-5064-0D1002BE7CF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Distribution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0AF600D-F35C-ADE5-C313-1E34DDD56A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1" t="21858" r="19973" b="10937"/>
          <a:stretch>
            <a:fillRect/>
          </a:stretch>
        </p:blipFill>
        <p:spPr bwMode="auto">
          <a:xfrm>
            <a:off x="604157" y="1378492"/>
            <a:ext cx="7764340" cy="328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9136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27F58-AC0F-2110-A4D9-522C2B8CD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F6D8A4-791E-534C-4492-9EE25C0B904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F4F113-9639-9B73-7957-8EE901F84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7D0136B-1E25-F0BB-322A-3AD8904A740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2D5A0E-6EBA-6AE6-4CDE-B8FA8436E36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501127-3884-1947-E3AC-870FF56AA3F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8F77C4-7A10-A92B-CBB1-8B82DA609D4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02F79DB-5125-BA86-E5BF-858CCEB2AB7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D857D50-B6D8-6A08-598F-A3F68E69290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Scatter Diagram?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D08C55E1-3088-2310-4C8D-41E6F4BE7A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7" t="20124" r="14378" b="7447"/>
          <a:stretch>
            <a:fillRect/>
          </a:stretch>
        </p:blipFill>
        <p:spPr bwMode="auto">
          <a:xfrm>
            <a:off x="708730" y="1437145"/>
            <a:ext cx="7625042" cy="334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8046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C4CF5-7C48-6E76-EF18-A4C90C8CD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662838-8383-096C-2048-3E9D3E9BE44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70882A-535A-0E1E-F4EA-399851E4E2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BB88BD7-88B3-6F5B-D8C4-D209BF401FE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43E388-ACF8-7084-FD09-7B2C5231097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01A139A-F445-D96D-3907-468A1EB3734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3169EE-2864-46C0-AD18-83F7F196C8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023BBA-342A-E320-3623-8FF0EF3978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051FFB5-7DB9-1A57-7467-E90080DB2857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Types of Correlation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58A7349A-EB3C-719B-9C66-7EB8738395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7" t="18645" r="15008" b="5489"/>
          <a:stretch>
            <a:fillRect/>
          </a:stretch>
        </p:blipFill>
        <p:spPr bwMode="auto">
          <a:xfrm>
            <a:off x="708729" y="1403929"/>
            <a:ext cx="7381975" cy="321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5708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FBE843-C572-6D3C-C621-085EC34F8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C88B8C-7104-C4E0-2CCE-060B0F4EFBC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D88DF5-F19A-1D00-BA8D-93D02B8BDE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0E0CC1-C002-8E3A-04DE-A1F884102F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FFADE4-4F87-CD96-14A6-BAAD19B4BFA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2072B3-C52E-5F97-CC1B-36959BA0764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7C58B9-E469-102B-958B-797A69F393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A2C1A1-D06F-4A9D-218A-C779616AD3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52E10A2-71E9-7318-C243-2EE2F94638A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Temperature VS Purity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6030424-DD9B-E297-61F1-202A9E66DB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2" t="22440" r="14557" b="7668"/>
          <a:stretch>
            <a:fillRect/>
          </a:stretch>
        </p:blipFill>
        <p:spPr bwMode="auto">
          <a:xfrm>
            <a:off x="552609" y="1378492"/>
            <a:ext cx="7864930" cy="33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422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DC150-9519-3B04-43D0-9604973C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6BFB459-49EB-1DCE-E9D2-C8F36A42887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159FA9-5009-185F-6EEB-70A41D7BB2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F9EDC5-0E9D-1A1A-FC87-7261CBABA83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22C68E-B811-FDE1-453F-CAEE20CA816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A6FDB9-468F-7D4F-9156-7BB862D18E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1D9E6A-E9D5-6F80-D3DE-23020BD01E7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99BAF18-375F-205E-0FDC-77706709D1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A44EA09-E89E-DE59-6CBA-8C79992E740F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Service Quality &amp; Training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952A3540-A862-1E01-3062-73FA98100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9" t="20281" r="16953" b="8526"/>
          <a:stretch>
            <a:fillRect/>
          </a:stretch>
        </p:blipFill>
        <p:spPr bwMode="auto">
          <a:xfrm>
            <a:off x="604156" y="1378493"/>
            <a:ext cx="7864930" cy="329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3351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86BA1-7AF7-E0E1-6B6A-00283645B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89C983E-91A0-9B2F-DC12-1FDE002AC43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20A2B32-CAE1-1F0A-3B4D-A3393D7ECC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937397D-EAF5-74E4-B6AF-E5CEAA94128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F952D1-FE25-0EF1-2E6A-FAF2BB71B4B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0AB3AB2-B006-DDA9-5037-748316B20FE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5B9A77-C75B-C8D1-D644-43D7C93C779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2BA735-9A6B-EBD5-2A84-D69F177313B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E073BD4-5EB5-840D-9D4C-475C53E5C791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Correlation VS Causation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4BCB8E04-AE70-43B3-7400-7ACD311FFB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6" t="22988" r="15696" b="7954"/>
          <a:stretch>
            <a:fillRect/>
          </a:stretch>
        </p:blipFill>
        <p:spPr bwMode="auto">
          <a:xfrm>
            <a:off x="604156" y="1366921"/>
            <a:ext cx="7741191" cy="337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0597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EA7FF60-D71D-47F2-BBE5-2D9B6F23E81E}"/>
</file>

<file path=customXml/itemProps2.xml><?xml version="1.0" encoding="utf-8"?>
<ds:datastoreItem xmlns:ds="http://schemas.openxmlformats.org/officeDocument/2006/customXml" ds:itemID="{B72ED3A5-84B4-4FD9-A0E9-72D858D3AF73}"/>
</file>

<file path=customXml/itemProps3.xml><?xml version="1.0" encoding="utf-8"?>
<ds:datastoreItem xmlns:ds="http://schemas.openxmlformats.org/officeDocument/2006/customXml" ds:itemID="{D7C1A4FB-40F4-4279-BA77-60631085AD63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1165</TotalTime>
  <Words>589</Words>
  <Application>Microsoft Office PowerPoint</Application>
  <PresentationFormat>On-screen Show (16:9)</PresentationFormat>
  <Paragraphs>283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73</cp:revision>
  <dcterms:created xsi:type="dcterms:W3CDTF">2026-03-02T02:25:11Z</dcterms:created>
  <dcterms:modified xsi:type="dcterms:W3CDTF">2026-05-26T05:02:29Z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