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3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3F434-2FE8-0273-4849-5FB480454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F090C2-6578-F992-9BDE-7C9B5B5E7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15C99-F57F-43F3-BAA4-B5EAED266E30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231898-3017-A308-1F18-A1491847B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7010AB-1D2A-8A87-76CC-F9781646D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D0456-9B31-4550-879D-825DD2B23D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193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F7C830-44F7-F181-2238-1C5E13D05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4967-10D3-1F3A-928F-F2D63A9FFF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65355-EC82-EF79-AF4E-179B7BC1FF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B15C99-F57F-43F3-BAA4-B5EAED266E30}" type="datetimeFigureOut">
              <a:rPr lang="en-US" smtClean="0"/>
              <a:t>10/10/2025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161DBC-60CD-3A0B-5456-EEDD565C1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8A53A2-EB34-E774-C4E8-FC28E0B445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5D0456-9B31-4550-879D-825DD2B23D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81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5C6FD-B3A4-EDC2-411D-CB25DD523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783886-FE8E-28A8-80D0-9A2CB34806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73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03327A-42EA-2E47-15C3-501FE82E2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484CD-CEE5-242D-7732-2925D1CB30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7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82B796-EE82-30B2-E187-64006D500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9703B3-3FB1-26AA-B38C-5951DEF89B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62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30CDF4-8B50-C0FD-A3EC-F642CFEE0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8B0CC-863F-E586-6B37-FB30927830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5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093123-495F-D750-C32A-95D0D9042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FC5AE5-652C-C783-C023-E075B20641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95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F3DCD5-E5B1-7EF3-C167-A1E6D2446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A0FD3C-57B3-0352-CF1A-5A8174CA7E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37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048A5E-D047-095D-CE18-E125C3E21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1AF595-EAB3-642A-E235-F98250C857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5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108C6B-6F32-8DFB-DFBB-80BC1F010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ACC37-17F9-BC81-237F-B59AC32AD2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77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81FC15-E245-05C9-9E83-DF56CEDC2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D65075-CF18-B831-F0F4-28F66208CC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29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1E6858-DC75-1731-541C-D32287543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BAF58-DCF3-0DDD-7298-44794EE4B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2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CE782B-F0D5-BE3C-FDF4-E96C9B937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926E3-4F42-D240-E5D4-9FC1089565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6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EC571D-4F69-CE09-AB21-6BAE38818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90F41-FD91-013B-C243-8077CA4FE2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4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10418C-6FF1-644C-A21C-45104D561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2D8EBF-25E5-E336-C373-67D7F464D7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48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B4E18D-0A7B-1ECB-7868-47CEA4D45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F72167-9B98-BDAA-5A9C-3B57854F29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25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741E28-86C0-3394-C3DE-B90E23F6D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B433CB-7B29-8C4F-3257-E2D04DCF5A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03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B0B666-D408-61FC-DA66-56C5D1841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A17EE2-830B-BEB1-395E-8FCA0299CD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8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516FE8-205C-AC5B-87D4-1F00A1DC0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D08835-3D3C-1F00-946F-69450EB7CC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16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AA8DE4-50F1-C089-9894-AFA9EC48E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A6EF14-934F-96B9-DB59-CCA322137B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94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C64C5-BB5A-EF39-2E4C-72444099D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806AA0-8C58-9ED8-E4A6-B254F87817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06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99418D-1828-67A1-3D23-76ECD8818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D9D67C-EE8B-AFBF-F33A-56D9192719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62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71D91A-AECA-EAC0-D32E-1899B989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67815-2E2D-872F-1BAC-BD4D058362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F18DB1-1E0D-0033-A027-4E10A57B3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28D570-FE4D-EB5A-D100-8395926089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32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BB2855-B208-583C-2FD9-6AC3AB337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103876-5D50-0B0B-ACAF-2FA802119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08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8AD519-9F51-08BF-30DB-E6C5F52E6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C22E4-A2D3-47F9-A233-0C2616307C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69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F5AF3-C74D-A9C8-4911-040C0B03C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BB04C-8530-3193-98EE-024F2E83CF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9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F92837-93BE-700D-9EEC-95435397A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5DD626-BE54-4858-375C-7C966F066A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3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FDF46A-64D4-FA06-CE0A-34140A6BD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08F574-9F11-0534-EEF8-D6B608DD35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77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CC9958-5E86-BA27-528E-5928F845B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0D1BD-3A26-920F-2E99-0EDE588230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90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867381-8530-17A9-553B-3C2ABA9B9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F02E0-9AB7-9589-B2FC-3B0C91B21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98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A60CBC-A66F-B44E-1FD5-FE78C1B0E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2FF241-745D-404E-E9BE-758085CCF5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72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BD6188-7DD4-5E34-4D69-79D4EC671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36B30-00C0-3870-EA3B-1772B06046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778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00582F-31C1-4441-8386-5594E4849B28}"/>
</file>

<file path=customXml/itemProps2.xml><?xml version="1.0" encoding="utf-8"?>
<ds:datastoreItem xmlns:ds="http://schemas.openxmlformats.org/officeDocument/2006/customXml" ds:itemID="{7310CF8E-9EF5-49D6-BFBD-8786A8E79164}"/>
</file>

<file path=customXml/itemProps3.xml><?xml version="1.0" encoding="utf-8"?>
<ds:datastoreItem xmlns:ds="http://schemas.openxmlformats.org/officeDocument/2006/customXml" ds:itemID="{3CBEA419-943E-4712-83E6-FC353DE5C767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2025-10-10T05:55:25Z</dcterms:created>
  <dcterms:modified xsi:type="dcterms:W3CDTF">2025-10-10T05:55:25Z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