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2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4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5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6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7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30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1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2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40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4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772" r:id="rId5"/>
    <p:sldId id="566" r:id="rId6"/>
    <p:sldId id="510" r:id="rId7"/>
    <p:sldId id="567" r:id="rId8"/>
    <p:sldId id="795" r:id="rId9"/>
    <p:sldId id="796" r:id="rId10"/>
    <p:sldId id="798" r:id="rId11"/>
    <p:sldId id="799" r:id="rId12"/>
    <p:sldId id="800" r:id="rId13"/>
    <p:sldId id="801" r:id="rId14"/>
    <p:sldId id="802" r:id="rId15"/>
    <p:sldId id="773" r:id="rId16"/>
    <p:sldId id="776" r:id="rId17"/>
    <p:sldId id="810" r:id="rId18"/>
    <p:sldId id="812" r:id="rId19"/>
    <p:sldId id="774" r:id="rId20"/>
    <p:sldId id="811" r:id="rId21"/>
    <p:sldId id="648" r:id="rId22"/>
    <p:sldId id="728" r:id="rId23"/>
    <p:sldId id="813" r:id="rId24"/>
    <p:sldId id="814" r:id="rId25"/>
    <p:sldId id="815" r:id="rId26"/>
    <p:sldId id="780" r:id="rId27"/>
    <p:sldId id="533" r:id="rId28"/>
    <p:sldId id="779" r:id="rId29"/>
    <p:sldId id="782" r:id="rId30"/>
    <p:sldId id="783" r:id="rId31"/>
    <p:sldId id="757" r:id="rId32"/>
    <p:sldId id="790" r:id="rId33"/>
    <p:sldId id="781" r:id="rId34"/>
    <p:sldId id="816" r:id="rId35"/>
    <p:sldId id="784" r:id="rId36"/>
    <p:sldId id="675" r:id="rId37"/>
    <p:sldId id="817" r:id="rId38"/>
    <p:sldId id="662" r:id="rId39"/>
    <p:sldId id="785" r:id="rId40"/>
    <p:sldId id="787" r:id="rId41"/>
    <p:sldId id="818" r:id="rId42"/>
    <p:sldId id="819" r:id="rId43"/>
    <p:sldId id="820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72"/>
            <p14:sldId id="566"/>
            <p14:sldId id="510"/>
            <p14:sldId id="567"/>
            <p14:sldId id="795"/>
            <p14:sldId id="796"/>
            <p14:sldId id="798"/>
            <p14:sldId id="799"/>
            <p14:sldId id="800"/>
            <p14:sldId id="801"/>
            <p14:sldId id="802"/>
            <p14:sldId id="773"/>
            <p14:sldId id="776"/>
            <p14:sldId id="810"/>
            <p14:sldId id="812"/>
            <p14:sldId id="774"/>
            <p14:sldId id="811"/>
            <p14:sldId id="648"/>
            <p14:sldId id="728"/>
            <p14:sldId id="813"/>
            <p14:sldId id="814"/>
            <p14:sldId id="815"/>
            <p14:sldId id="780"/>
            <p14:sldId id="533"/>
            <p14:sldId id="779"/>
            <p14:sldId id="782"/>
            <p14:sldId id="783"/>
            <p14:sldId id="757"/>
            <p14:sldId id="790"/>
            <p14:sldId id="781"/>
            <p14:sldId id="816"/>
            <p14:sldId id="784"/>
            <p14:sldId id="675"/>
            <p14:sldId id="817"/>
            <p14:sldId id="662"/>
            <p14:sldId id="785"/>
            <p14:sldId id="787"/>
            <p14:sldId id="818"/>
            <p14:sldId id="819"/>
            <p14:sldId id="82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200"/>
    <a:srgbClr val="00AEEF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959"/>
    <p:restoredTop sz="75506"/>
  </p:normalViewPr>
  <p:slideViewPr>
    <p:cSldViewPr snapToGrid="0">
      <p:cViewPr varScale="1">
        <p:scale>
          <a:sx n="112" d="100"/>
          <a:sy n="112" d="100"/>
        </p:scale>
        <p:origin x="146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brandwatch.com/" TargetMode="External"/></Relationships>
</file>

<file path=ppt/diagrams/_rels/drawing11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brandwatch.com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فقدان العملاء بسبب انتشار المنتجات المزيفة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العملاء قد يشترون منتجات مقلدة معتقدين أنها أصلية، مما يضر بسمعة العلامة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انخفاض قيمة العلامة التجارية في السوق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العلامات التجارية غير المحمية تفقد قيمتها بسرعة بسبب تقليدها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صعوبة التوسع في الأسواق الدولية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الشركات التي لا تسجل علاماتها عالميًا تواجه مشكلات عند دخول أسواق جديدة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خسائر مالية بسبب القضايا القانونية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التعامل مع الانتهاكات القانونية يكلف العلامات التجارية ملايين الدولارات سنويًا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التأثير السلبي على ثقة المستثمرين والشركاء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الشركات غير المحمية قانونيًا تصبح أقل جاذبية للمستثمرين والشركاء الاستراتيجيين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ضمان الأصالة والجودة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العملاء يشعرون بالأمان عندما يعلمون أن العلامة محمية قانونيًا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الحد من انتشار المنتجات المزيفة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العلامات التجارية المحمية قانونيًا تستطيع اتخاذ إجراءات لمنع التقليد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تحسين تجربة العملاء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الشركات التي تحمي علامتها تقدم تجربة موثوقة وخالية من التشويش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تعزيز الولاء للعلامة التجارية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العملاء يميلون إلى البقاء مع العلامات التجارية التي تثبت موثوقيتها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دعم العلاقات مع الشركاء والموزعين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الشركات التي تحمي علامتها تكون أكثر قدرة على بناء شراكات قوية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9E56952D-5305-9D48-B3A5-74117EC65C27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9DE530C8-2585-714A-AEAB-F0300022CB18}" type="pres">
      <dgm:prSet presAssocID="{1752099A-5FA7-5B42-9954-CCC2DC540A73}" presName="circle1" presStyleLbl="node1" presStyleIdx="0" presStyleCnt="5"/>
      <dgm:spPr/>
    </dgm:pt>
    <dgm:pt modelId="{A7142A34-4551-D143-9DDA-77FB6D4F8779}" type="pres">
      <dgm:prSet presAssocID="{1752099A-5FA7-5B42-9954-CCC2DC540A73}" presName="space" presStyleCnt="0"/>
      <dgm:spPr/>
    </dgm:pt>
    <dgm:pt modelId="{C2B35D5B-63BC-864C-B14C-1CF422D84427}" type="pres">
      <dgm:prSet presAssocID="{1752099A-5FA7-5B42-9954-CCC2DC540A73}" presName="rect1" presStyleLbl="alignAcc1" presStyleIdx="0" presStyleCnt="5"/>
      <dgm:spPr/>
    </dgm:pt>
    <dgm:pt modelId="{705925D8-D8A3-204F-B5AC-45C7E3079F29}" type="pres">
      <dgm:prSet presAssocID="{33175CCB-1C8B-1C44-8A2A-276D69ED11D2}" presName="vertSpace2" presStyleLbl="node1" presStyleIdx="0" presStyleCnt="5"/>
      <dgm:spPr/>
    </dgm:pt>
    <dgm:pt modelId="{82898057-DCBC-3B48-86B1-23F92FF5B19A}" type="pres">
      <dgm:prSet presAssocID="{33175CCB-1C8B-1C44-8A2A-276D69ED11D2}" presName="circle2" presStyleLbl="node1" presStyleIdx="1" presStyleCnt="5"/>
      <dgm:spPr/>
    </dgm:pt>
    <dgm:pt modelId="{F1EA59C8-7156-2448-AC40-C6E45E64F168}" type="pres">
      <dgm:prSet presAssocID="{33175CCB-1C8B-1C44-8A2A-276D69ED11D2}" presName="rect2" presStyleLbl="alignAcc1" presStyleIdx="1" presStyleCnt="5"/>
      <dgm:spPr/>
    </dgm:pt>
    <dgm:pt modelId="{C827C189-26D8-274B-A71E-FF51B2AD2BA4}" type="pres">
      <dgm:prSet presAssocID="{00BA3E18-A5E2-9140-B854-8729D59638C7}" presName="vertSpace3" presStyleLbl="node1" presStyleIdx="1" presStyleCnt="5"/>
      <dgm:spPr/>
    </dgm:pt>
    <dgm:pt modelId="{9A2D9B54-680F-2942-A55E-6691685D20BF}" type="pres">
      <dgm:prSet presAssocID="{00BA3E18-A5E2-9140-B854-8729D59638C7}" presName="circle3" presStyleLbl="node1" presStyleIdx="2" presStyleCnt="5"/>
      <dgm:spPr/>
    </dgm:pt>
    <dgm:pt modelId="{BCBFE97A-AF59-D840-8514-EF4EE3DEA8BF}" type="pres">
      <dgm:prSet presAssocID="{00BA3E18-A5E2-9140-B854-8729D59638C7}" presName="rect3" presStyleLbl="alignAcc1" presStyleIdx="2" presStyleCnt="5"/>
      <dgm:spPr/>
    </dgm:pt>
    <dgm:pt modelId="{A3AC2476-2E1C-1A40-A704-08310ECC7A48}" type="pres">
      <dgm:prSet presAssocID="{E8E95C23-E752-394B-B9B6-2A78136193D2}" presName="vertSpace4" presStyleLbl="node1" presStyleIdx="2" presStyleCnt="5"/>
      <dgm:spPr/>
    </dgm:pt>
    <dgm:pt modelId="{FF5956EA-1E79-4E42-8B67-BDC47C7F7DEA}" type="pres">
      <dgm:prSet presAssocID="{E8E95C23-E752-394B-B9B6-2A78136193D2}" presName="circle4" presStyleLbl="node1" presStyleIdx="3" presStyleCnt="5"/>
      <dgm:spPr/>
    </dgm:pt>
    <dgm:pt modelId="{BB1B1784-61DE-4C45-8280-BCD4C0C533F9}" type="pres">
      <dgm:prSet presAssocID="{E8E95C23-E752-394B-B9B6-2A78136193D2}" presName="rect4" presStyleLbl="alignAcc1" presStyleIdx="3" presStyleCnt="5"/>
      <dgm:spPr/>
    </dgm:pt>
    <dgm:pt modelId="{38C5F277-6AAB-714D-B9D4-258046354319}" type="pres">
      <dgm:prSet presAssocID="{62AA7A32-4FF0-F140-8295-9C0D8BC2E055}" presName="vertSpace5" presStyleLbl="node1" presStyleIdx="3" presStyleCnt="5"/>
      <dgm:spPr/>
    </dgm:pt>
    <dgm:pt modelId="{6D0AAB39-876D-D747-AC2E-B5DD0FD44646}" type="pres">
      <dgm:prSet presAssocID="{62AA7A32-4FF0-F140-8295-9C0D8BC2E055}" presName="circle5" presStyleLbl="node1" presStyleIdx="4" presStyleCnt="5"/>
      <dgm:spPr/>
    </dgm:pt>
    <dgm:pt modelId="{6768082A-E893-1E42-B53E-35D17EF3F667}" type="pres">
      <dgm:prSet presAssocID="{62AA7A32-4FF0-F140-8295-9C0D8BC2E055}" presName="rect5" presStyleLbl="alignAcc1" presStyleIdx="4" presStyleCnt="5"/>
      <dgm:spPr/>
    </dgm:pt>
    <dgm:pt modelId="{B6C110BD-2ED3-024D-9B0B-8D813D03FD52}" type="pres">
      <dgm:prSet presAssocID="{1752099A-5FA7-5B42-9954-CCC2DC540A73}" presName="rect1ParTx" presStyleLbl="alignAcc1" presStyleIdx="4" presStyleCnt="5">
        <dgm:presLayoutVars>
          <dgm:chMax val="1"/>
          <dgm:bulletEnabled val="1"/>
        </dgm:presLayoutVars>
      </dgm:prSet>
      <dgm:spPr/>
    </dgm:pt>
    <dgm:pt modelId="{209BE8CB-CB15-BB49-A9B9-FCE646F7449F}" type="pres">
      <dgm:prSet presAssocID="{1752099A-5FA7-5B42-9954-CCC2DC540A73}" presName="rect1ChTx" presStyleLbl="alignAcc1" presStyleIdx="4" presStyleCnt="5">
        <dgm:presLayoutVars>
          <dgm:bulletEnabled val="1"/>
        </dgm:presLayoutVars>
      </dgm:prSet>
      <dgm:spPr/>
    </dgm:pt>
    <dgm:pt modelId="{F95A371E-AC98-0649-AD50-DA418A23FD7F}" type="pres">
      <dgm:prSet presAssocID="{33175CCB-1C8B-1C44-8A2A-276D69ED11D2}" presName="rect2ParTx" presStyleLbl="alignAcc1" presStyleIdx="4" presStyleCnt="5">
        <dgm:presLayoutVars>
          <dgm:chMax val="1"/>
          <dgm:bulletEnabled val="1"/>
        </dgm:presLayoutVars>
      </dgm:prSet>
      <dgm:spPr/>
    </dgm:pt>
    <dgm:pt modelId="{B8CB70D7-0488-2344-A3DB-34E7D9018216}" type="pres">
      <dgm:prSet presAssocID="{33175CCB-1C8B-1C44-8A2A-276D69ED11D2}" presName="rect2ChTx" presStyleLbl="alignAcc1" presStyleIdx="4" presStyleCnt="5">
        <dgm:presLayoutVars>
          <dgm:bulletEnabled val="1"/>
        </dgm:presLayoutVars>
      </dgm:prSet>
      <dgm:spPr/>
    </dgm:pt>
    <dgm:pt modelId="{03FAEB73-9009-E748-A1E2-BEA16D8F283A}" type="pres">
      <dgm:prSet presAssocID="{00BA3E18-A5E2-9140-B854-8729D59638C7}" presName="rect3ParTx" presStyleLbl="alignAcc1" presStyleIdx="4" presStyleCnt="5">
        <dgm:presLayoutVars>
          <dgm:chMax val="1"/>
          <dgm:bulletEnabled val="1"/>
        </dgm:presLayoutVars>
      </dgm:prSet>
      <dgm:spPr/>
    </dgm:pt>
    <dgm:pt modelId="{4BA4CE7C-FDEF-FE40-83E1-FA88D56B131B}" type="pres">
      <dgm:prSet presAssocID="{00BA3E18-A5E2-9140-B854-8729D59638C7}" presName="rect3ChTx" presStyleLbl="alignAcc1" presStyleIdx="4" presStyleCnt="5">
        <dgm:presLayoutVars>
          <dgm:bulletEnabled val="1"/>
        </dgm:presLayoutVars>
      </dgm:prSet>
      <dgm:spPr/>
    </dgm:pt>
    <dgm:pt modelId="{DD384D9D-9A25-3D47-97D4-8501981A68E5}" type="pres">
      <dgm:prSet presAssocID="{E8E95C23-E752-394B-B9B6-2A78136193D2}" presName="rect4ParTx" presStyleLbl="alignAcc1" presStyleIdx="4" presStyleCnt="5">
        <dgm:presLayoutVars>
          <dgm:chMax val="1"/>
          <dgm:bulletEnabled val="1"/>
        </dgm:presLayoutVars>
      </dgm:prSet>
      <dgm:spPr/>
    </dgm:pt>
    <dgm:pt modelId="{68F37CF9-9D0F-ED43-BD6B-A55C39CDAB27}" type="pres">
      <dgm:prSet presAssocID="{E8E95C23-E752-394B-B9B6-2A78136193D2}" presName="rect4ChTx" presStyleLbl="alignAcc1" presStyleIdx="4" presStyleCnt="5">
        <dgm:presLayoutVars>
          <dgm:bulletEnabled val="1"/>
        </dgm:presLayoutVars>
      </dgm:prSet>
      <dgm:spPr/>
    </dgm:pt>
    <dgm:pt modelId="{323B7629-D4FB-8547-9107-A4345B79AFC6}" type="pres">
      <dgm:prSet presAssocID="{62AA7A32-4FF0-F140-8295-9C0D8BC2E055}" presName="rect5ParTx" presStyleLbl="alignAcc1" presStyleIdx="4" presStyleCnt="5">
        <dgm:presLayoutVars>
          <dgm:chMax val="1"/>
          <dgm:bulletEnabled val="1"/>
        </dgm:presLayoutVars>
      </dgm:prSet>
      <dgm:spPr/>
    </dgm:pt>
    <dgm:pt modelId="{82272F74-A03D-484E-B79C-129835BEE427}" type="pres">
      <dgm:prSet presAssocID="{62AA7A32-4FF0-F140-8295-9C0D8BC2E055}" presName="rect5ChTx" presStyleLbl="alignAcc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C8636617-BDAD-C640-A911-A10CE5D87676}" type="presOf" srcId="{33175CCB-1C8B-1C44-8A2A-276D69ED11D2}" destId="{F1EA59C8-7156-2448-AC40-C6E45E64F168}" srcOrd="0" destOrd="0" presId="urn:microsoft.com/office/officeart/2005/8/layout/target3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2B357840-769E-B844-B326-FBB7AF9BC684}" type="presOf" srcId="{33175CCB-1C8B-1C44-8A2A-276D69ED11D2}" destId="{F95A371E-AC98-0649-AD50-DA418A23FD7F}" srcOrd="1" destOrd="0" presId="urn:microsoft.com/office/officeart/2005/8/layout/target3"/>
    <dgm:cxn modelId="{7053E646-7FF9-6046-B2F7-6369FDA25B89}" type="presOf" srcId="{1752099A-5FA7-5B42-9954-CCC2DC540A73}" destId="{C2B35D5B-63BC-864C-B14C-1CF422D84427}" srcOrd="0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BE728E5F-DD11-1247-9617-8043912904FE}" type="presOf" srcId="{4B2E657B-369F-0340-A4FA-DB0A9B7475D3}" destId="{82272F74-A03D-484E-B79C-129835BEE427}" srcOrd="0" destOrd="0" presId="urn:microsoft.com/office/officeart/2005/8/layout/target3"/>
    <dgm:cxn modelId="{608A5565-EC97-2F48-AA5F-612CA53456A3}" type="presOf" srcId="{2EE28272-E03F-FE41-917F-9CFA55EACE13}" destId="{68F37CF9-9D0F-ED43-BD6B-A55C39CDAB27}" srcOrd="0" destOrd="0" presId="urn:microsoft.com/office/officeart/2005/8/layout/target3"/>
    <dgm:cxn modelId="{CFA86367-2E4D-A844-9526-62F37032CB1B}" type="presOf" srcId="{00BA3E18-A5E2-9140-B854-8729D59638C7}" destId="{BCBFE97A-AF59-D840-8514-EF4EE3DEA8BF}" srcOrd="0" destOrd="0" presId="urn:microsoft.com/office/officeart/2005/8/layout/target3"/>
    <dgm:cxn modelId="{6F94A96C-B0C1-2A44-A8C3-CD170B66F8B3}" type="presOf" srcId="{8196662A-287F-234F-A077-9224702B5B77}" destId="{B8CB70D7-0488-2344-A3DB-34E7D9018216}" srcOrd="0" destOrd="0" presId="urn:microsoft.com/office/officeart/2005/8/layout/target3"/>
    <dgm:cxn modelId="{09E7CC78-BA5B-9B4D-A62C-50179B002401}" type="presOf" srcId="{E8E95C23-E752-394B-B9B6-2A78136193D2}" destId="{DD384D9D-9A25-3D47-97D4-8501981A68E5}" srcOrd="1" destOrd="0" presId="urn:microsoft.com/office/officeart/2005/8/layout/target3"/>
    <dgm:cxn modelId="{AD8E387D-5869-FD4A-8E9E-43B63DE5C025}" type="presOf" srcId="{00BA3E18-A5E2-9140-B854-8729D59638C7}" destId="{03FAEB73-9009-E748-A1E2-BEA16D8F283A}" srcOrd="1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63689A2-2779-CE4C-9ADA-24C7F06C661F}" type="presOf" srcId="{2E7B7787-BF7C-304D-9F38-1C0AB771DD8B}" destId="{4BA4CE7C-FDEF-FE40-83E1-FA88D56B131B}" srcOrd="0" destOrd="0" presId="urn:microsoft.com/office/officeart/2005/8/layout/target3"/>
    <dgm:cxn modelId="{64036BA8-058B-7040-8CE6-C8DD2261AEF6}" type="presOf" srcId="{1752099A-5FA7-5B42-9954-CCC2DC540A73}" destId="{B6C110BD-2ED3-024D-9B0B-8D813D03FD52}" srcOrd="1" destOrd="0" presId="urn:microsoft.com/office/officeart/2005/8/layout/target3"/>
    <dgm:cxn modelId="{0FB371BB-EDD4-2A45-9A01-95D969DAD164}" type="presOf" srcId="{62AA7A32-4FF0-F140-8295-9C0D8BC2E055}" destId="{6768082A-E893-1E42-B53E-35D17EF3F667}" srcOrd="0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2312CECB-E40C-A94B-AE83-3A8606D56FE9}" type="presOf" srcId="{5B0BFAD2-A999-3B41-82A1-CDF4A6E3F1DA}" destId="{9E56952D-5305-9D48-B3A5-74117EC65C27}" srcOrd="0" destOrd="0" presId="urn:microsoft.com/office/officeart/2005/8/layout/target3"/>
    <dgm:cxn modelId="{0EC07FDA-04BA-7846-9D90-21759EFAD0EB}" type="presOf" srcId="{F0B52F86-83AF-D945-9E33-5773BE9861C5}" destId="{209BE8CB-CB15-BB49-A9B9-FCE646F7449F}" srcOrd="0" destOrd="0" presId="urn:microsoft.com/office/officeart/2005/8/layout/target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674173EF-4C5D-7041-825F-5CDA7C03D40D}" type="presOf" srcId="{62AA7A32-4FF0-F140-8295-9C0D8BC2E055}" destId="{323B7629-D4FB-8547-9107-A4345B79AFC6}" srcOrd="1" destOrd="0" presId="urn:microsoft.com/office/officeart/2005/8/layout/target3"/>
    <dgm:cxn modelId="{5C4A17F5-834C-994F-8D5B-289419D2C999}" type="presOf" srcId="{E8E95C23-E752-394B-B9B6-2A78136193D2}" destId="{BB1B1784-61DE-4C45-8280-BCD4C0C533F9}" srcOrd="0" destOrd="0" presId="urn:microsoft.com/office/officeart/2005/8/layout/target3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6BAB4F47-01A6-894D-8441-92F3D34614A5}" type="presParOf" srcId="{9E56952D-5305-9D48-B3A5-74117EC65C27}" destId="{9DE530C8-2585-714A-AEAB-F0300022CB18}" srcOrd="0" destOrd="0" presId="urn:microsoft.com/office/officeart/2005/8/layout/target3"/>
    <dgm:cxn modelId="{BF9F92A8-A2B3-5742-A393-AB7335729B63}" type="presParOf" srcId="{9E56952D-5305-9D48-B3A5-74117EC65C27}" destId="{A7142A34-4551-D143-9DDA-77FB6D4F8779}" srcOrd="1" destOrd="0" presId="urn:microsoft.com/office/officeart/2005/8/layout/target3"/>
    <dgm:cxn modelId="{1F4CBCD4-7D0C-7C4A-B438-E2113888BE7B}" type="presParOf" srcId="{9E56952D-5305-9D48-B3A5-74117EC65C27}" destId="{C2B35D5B-63BC-864C-B14C-1CF422D84427}" srcOrd="2" destOrd="0" presId="urn:microsoft.com/office/officeart/2005/8/layout/target3"/>
    <dgm:cxn modelId="{3078AF47-FE5D-5846-90BC-8A247A729A3B}" type="presParOf" srcId="{9E56952D-5305-9D48-B3A5-74117EC65C27}" destId="{705925D8-D8A3-204F-B5AC-45C7E3079F29}" srcOrd="3" destOrd="0" presId="urn:microsoft.com/office/officeart/2005/8/layout/target3"/>
    <dgm:cxn modelId="{CAD6E254-48DD-124B-933E-4C1E87FA93D4}" type="presParOf" srcId="{9E56952D-5305-9D48-B3A5-74117EC65C27}" destId="{82898057-DCBC-3B48-86B1-23F92FF5B19A}" srcOrd="4" destOrd="0" presId="urn:microsoft.com/office/officeart/2005/8/layout/target3"/>
    <dgm:cxn modelId="{FD094443-6ECD-C34B-9191-B14C4C4AEDDB}" type="presParOf" srcId="{9E56952D-5305-9D48-B3A5-74117EC65C27}" destId="{F1EA59C8-7156-2448-AC40-C6E45E64F168}" srcOrd="5" destOrd="0" presId="urn:microsoft.com/office/officeart/2005/8/layout/target3"/>
    <dgm:cxn modelId="{105FB06F-EFE7-9F41-ACC5-69F74FAEA951}" type="presParOf" srcId="{9E56952D-5305-9D48-B3A5-74117EC65C27}" destId="{C827C189-26D8-274B-A71E-FF51B2AD2BA4}" srcOrd="6" destOrd="0" presId="urn:microsoft.com/office/officeart/2005/8/layout/target3"/>
    <dgm:cxn modelId="{D8E20B42-7EE2-2F49-B2EF-3EAA565143DC}" type="presParOf" srcId="{9E56952D-5305-9D48-B3A5-74117EC65C27}" destId="{9A2D9B54-680F-2942-A55E-6691685D20BF}" srcOrd="7" destOrd="0" presId="urn:microsoft.com/office/officeart/2005/8/layout/target3"/>
    <dgm:cxn modelId="{98228488-9CE0-9C4F-BA61-1DC1AEE254A6}" type="presParOf" srcId="{9E56952D-5305-9D48-B3A5-74117EC65C27}" destId="{BCBFE97A-AF59-D840-8514-EF4EE3DEA8BF}" srcOrd="8" destOrd="0" presId="urn:microsoft.com/office/officeart/2005/8/layout/target3"/>
    <dgm:cxn modelId="{B88E0773-539D-2D44-8B29-553D255E2177}" type="presParOf" srcId="{9E56952D-5305-9D48-B3A5-74117EC65C27}" destId="{A3AC2476-2E1C-1A40-A704-08310ECC7A48}" srcOrd="9" destOrd="0" presId="urn:microsoft.com/office/officeart/2005/8/layout/target3"/>
    <dgm:cxn modelId="{FAA0CD24-BF55-C84E-8F0F-79C806728759}" type="presParOf" srcId="{9E56952D-5305-9D48-B3A5-74117EC65C27}" destId="{FF5956EA-1E79-4E42-8B67-BDC47C7F7DEA}" srcOrd="10" destOrd="0" presId="urn:microsoft.com/office/officeart/2005/8/layout/target3"/>
    <dgm:cxn modelId="{8B7B8559-791D-2D47-99EB-765801603AB3}" type="presParOf" srcId="{9E56952D-5305-9D48-B3A5-74117EC65C27}" destId="{BB1B1784-61DE-4C45-8280-BCD4C0C533F9}" srcOrd="11" destOrd="0" presId="urn:microsoft.com/office/officeart/2005/8/layout/target3"/>
    <dgm:cxn modelId="{FE9FDF55-38C7-9F4A-A338-EB130CDD08DD}" type="presParOf" srcId="{9E56952D-5305-9D48-B3A5-74117EC65C27}" destId="{38C5F277-6AAB-714D-B9D4-258046354319}" srcOrd="12" destOrd="0" presId="urn:microsoft.com/office/officeart/2005/8/layout/target3"/>
    <dgm:cxn modelId="{7A0AA3CD-81A6-204F-80B7-FB53E9C6C12E}" type="presParOf" srcId="{9E56952D-5305-9D48-B3A5-74117EC65C27}" destId="{6D0AAB39-876D-D747-AC2E-B5DD0FD44646}" srcOrd="13" destOrd="0" presId="urn:microsoft.com/office/officeart/2005/8/layout/target3"/>
    <dgm:cxn modelId="{0B6AB197-4011-ED4E-8D26-6DDF672856BF}" type="presParOf" srcId="{9E56952D-5305-9D48-B3A5-74117EC65C27}" destId="{6768082A-E893-1E42-B53E-35D17EF3F667}" srcOrd="14" destOrd="0" presId="urn:microsoft.com/office/officeart/2005/8/layout/target3"/>
    <dgm:cxn modelId="{D8C85710-FE86-0641-B66C-A4E8208E83CD}" type="presParOf" srcId="{9E56952D-5305-9D48-B3A5-74117EC65C27}" destId="{B6C110BD-2ED3-024D-9B0B-8D813D03FD52}" srcOrd="15" destOrd="0" presId="urn:microsoft.com/office/officeart/2005/8/layout/target3"/>
    <dgm:cxn modelId="{E42902A1-56CD-4B40-8BBB-90C5A3D47936}" type="presParOf" srcId="{9E56952D-5305-9D48-B3A5-74117EC65C27}" destId="{209BE8CB-CB15-BB49-A9B9-FCE646F7449F}" srcOrd="16" destOrd="0" presId="urn:microsoft.com/office/officeart/2005/8/layout/target3"/>
    <dgm:cxn modelId="{E2B19EE9-BBE9-6D40-B233-265BBACCE2AF}" type="presParOf" srcId="{9E56952D-5305-9D48-B3A5-74117EC65C27}" destId="{F95A371E-AC98-0649-AD50-DA418A23FD7F}" srcOrd="17" destOrd="0" presId="urn:microsoft.com/office/officeart/2005/8/layout/target3"/>
    <dgm:cxn modelId="{4D52157A-B462-2947-8543-FAB050D23D96}" type="presParOf" srcId="{9E56952D-5305-9D48-B3A5-74117EC65C27}" destId="{B8CB70D7-0488-2344-A3DB-34E7D9018216}" srcOrd="18" destOrd="0" presId="urn:microsoft.com/office/officeart/2005/8/layout/target3"/>
    <dgm:cxn modelId="{92F6C5DF-924D-E648-A6E0-981D3B6A4834}" type="presParOf" srcId="{9E56952D-5305-9D48-B3A5-74117EC65C27}" destId="{03FAEB73-9009-E748-A1E2-BEA16D8F283A}" srcOrd="19" destOrd="0" presId="urn:microsoft.com/office/officeart/2005/8/layout/target3"/>
    <dgm:cxn modelId="{AF837CFC-223E-AB4D-8C7E-3C19A7E0D540}" type="presParOf" srcId="{9E56952D-5305-9D48-B3A5-74117EC65C27}" destId="{4BA4CE7C-FDEF-FE40-83E1-FA88D56B131B}" srcOrd="20" destOrd="0" presId="urn:microsoft.com/office/officeart/2005/8/layout/target3"/>
    <dgm:cxn modelId="{4C52D4F8-FA96-204C-BBC9-1B4CFDC11787}" type="presParOf" srcId="{9E56952D-5305-9D48-B3A5-74117EC65C27}" destId="{DD384D9D-9A25-3D47-97D4-8501981A68E5}" srcOrd="21" destOrd="0" presId="urn:microsoft.com/office/officeart/2005/8/layout/target3"/>
    <dgm:cxn modelId="{9B3D9BBA-7AB2-B742-8D7C-8B45B1D62A06}" type="presParOf" srcId="{9E56952D-5305-9D48-B3A5-74117EC65C27}" destId="{68F37CF9-9D0F-ED43-BD6B-A55C39CDAB27}" srcOrd="22" destOrd="0" presId="urn:microsoft.com/office/officeart/2005/8/layout/target3"/>
    <dgm:cxn modelId="{FBCF2A9F-9C09-544B-A1B6-A8C1D405FC04}" type="presParOf" srcId="{9E56952D-5305-9D48-B3A5-74117EC65C27}" destId="{323B7629-D4FB-8547-9107-A4345B79AFC6}" srcOrd="23" destOrd="0" presId="urn:microsoft.com/office/officeart/2005/8/layout/target3"/>
    <dgm:cxn modelId="{756284A7-9FD6-6945-B404-31687C552D64}" type="presParOf" srcId="{9E56952D-5305-9D48-B3A5-74117EC65C27}" destId="{82272F74-A03D-484E-B79C-129835BEE427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ierarchy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البحث عن توفر العلامة التجارية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التحقق من أن العلامة غير مسجلة مسبقًا في الدولة المستهدفة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إعداد ملف طلب التسجيل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يشمل اسم العلامة، فئتها، ووصف استخدامها التجاري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تقديم الطلب إلى الجهة المختصة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مثل مكتب</a:t>
          </a:r>
          <a:r>
            <a:rPr lang="en-GB" sz="2000" dirty="0"/>
            <a:t> USPTO </a:t>
          </a:r>
          <a:r>
            <a:rPr lang="ar-SA" sz="2000" dirty="0"/>
            <a:t>في أمريكا أو مكتب</a:t>
          </a:r>
          <a:r>
            <a:rPr lang="en-GB" sz="2000" dirty="0"/>
            <a:t> WIPO </a:t>
          </a:r>
          <a:r>
            <a:rPr lang="ar-SA" sz="2000" dirty="0"/>
            <a:t>للتسجيل الدولي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مراجعة الطلب من قبل الجهات القانونية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يتم تقييم العلامة للتحقق من عدم تعارضها مع علامات أخرى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نشر العلامة في السجل العام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تتيح هذه الخطوة لأي طرف الطعن في التسجيل إذا كان هناك تضارب مع علامته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F5B9A0AA-7382-6D43-9EA2-72662EB36C19}" type="pres">
      <dgm:prSet presAssocID="{5B0BFAD2-A999-3B41-82A1-CDF4A6E3F1DA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1924B8BD-0430-0D47-8420-9E720ED37F88}" type="pres">
      <dgm:prSet presAssocID="{1752099A-5FA7-5B42-9954-CCC2DC540A73}" presName="root" presStyleCnt="0"/>
      <dgm:spPr/>
    </dgm:pt>
    <dgm:pt modelId="{1C766FA0-7C06-0847-9E27-8991DC0CB94D}" type="pres">
      <dgm:prSet presAssocID="{1752099A-5FA7-5B42-9954-CCC2DC540A73}" presName="rootComposite" presStyleCnt="0"/>
      <dgm:spPr/>
    </dgm:pt>
    <dgm:pt modelId="{876B9F1C-0164-9040-8700-AA4D49ECF442}" type="pres">
      <dgm:prSet presAssocID="{1752099A-5FA7-5B42-9954-CCC2DC540A73}" presName="rootText" presStyleLbl="node1" presStyleIdx="0" presStyleCnt="5"/>
      <dgm:spPr/>
    </dgm:pt>
    <dgm:pt modelId="{7D7B7BBF-0E9F-5249-8049-4EB2F6DE4476}" type="pres">
      <dgm:prSet presAssocID="{1752099A-5FA7-5B42-9954-CCC2DC540A73}" presName="rootConnector" presStyleLbl="node1" presStyleIdx="0" presStyleCnt="5"/>
      <dgm:spPr/>
    </dgm:pt>
    <dgm:pt modelId="{6A8FC0F2-AC6D-1A4E-99A0-02FD1F854843}" type="pres">
      <dgm:prSet presAssocID="{1752099A-5FA7-5B42-9954-CCC2DC540A73}" presName="childShape" presStyleCnt="0"/>
      <dgm:spPr/>
    </dgm:pt>
    <dgm:pt modelId="{893AC041-7198-8F46-96B3-4ED5A4E1C69A}" type="pres">
      <dgm:prSet presAssocID="{AF3F40A8-F199-A743-B561-4B35277591F2}" presName="Name13" presStyleLbl="parChTrans1D2" presStyleIdx="0" presStyleCnt="5"/>
      <dgm:spPr/>
    </dgm:pt>
    <dgm:pt modelId="{C550F36B-520E-F346-8B5A-FE3CB53C6E85}" type="pres">
      <dgm:prSet presAssocID="{F0B52F86-83AF-D945-9E33-5773BE9861C5}" presName="childText" presStyleLbl="bgAcc1" presStyleIdx="0" presStyleCnt="5" custScaleY="257329">
        <dgm:presLayoutVars>
          <dgm:bulletEnabled val="1"/>
        </dgm:presLayoutVars>
      </dgm:prSet>
      <dgm:spPr/>
    </dgm:pt>
    <dgm:pt modelId="{0C34BB4D-95E9-3A40-AE68-E2D3FAAC473D}" type="pres">
      <dgm:prSet presAssocID="{33175CCB-1C8B-1C44-8A2A-276D69ED11D2}" presName="root" presStyleCnt="0"/>
      <dgm:spPr/>
    </dgm:pt>
    <dgm:pt modelId="{D95DD0CB-B523-3740-83FF-24CA52763185}" type="pres">
      <dgm:prSet presAssocID="{33175CCB-1C8B-1C44-8A2A-276D69ED11D2}" presName="rootComposite" presStyleCnt="0"/>
      <dgm:spPr/>
    </dgm:pt>
    <dgm:pt modelId="{E4D8A7AF-100F-8441-AA80-C0A824ACE8AF}" type="pres">
      <dgm:prSet presAssocID="{33175CCB-1C8B-1C44-8A2A-276D69ED11D2}" presName="rootText" presStyleLbl="node1" presStyleIdx="1" presStyleCnt="5"/>
      <dgm:spPr/>
    </dgm:pt>
    <dgm:pt modelId="{5FEF3909-1575-264D-8A50-A756097849FA}" type="pres">
      <dgm:prSet presAssocID="{33175CCB-1C8B-1C44-8A2A-276D69ED11D2}" presName="rootConnector" presStyleLbl="node1" presStyleIdx="1" presStyleCnt="5"/>
      <dgm:spPr/>
    </dgm:pt>
    <dgm:pt modelId="{79CCD680-7076-1943-8BD8-F17E20D642B1}" type="pres">
      <dgm:prSet presAssocID="{33175CCB-1C8B-1C44-8A2A-276D69ED11D2}" presName="childShape" presStyleCnt="0"/>
      <dgm:spPr/>
    </dgm:pt>
    <dgm:pt modelId="{0518D68C-2B4D-614A-9FBC-387719E4EE60}" type="pres">
      <dgm:prSet presAssocID="{FD4FE526-268F-0640-B0A0-18A1ACB0B79D}" presName="Name13" presStyleLbl="parChTrans1D2" presStyleIdx="1" presStyleCnt="5"/>
      <dgm:spPr/>
    </dgm:pt>
    <dgm:pt modelId="{823195EB-EF21-B442-80C8-EAB4EFE37C02}" type="pres">
      <dgm:prSet presAssocID="{8196662A-287F-234F-A077-9224702B5B77}" presName="childText" presStyleLbl="bgAcc1" presStyleIdx="1" presStyleCnt="5" custScaleY="257329">
        <dgm:presLayoutVars>
          <dgm:bulletEnabled val="1"/>
        </dgm:presLayoutVars>
      </dgm:prSet>
      <dgm:spPr/>
    </dgm:pt>
    <dgm:pt modelId="{BB69D167-15D0-7942-B2FD-0A53CE5EF691}" type="pres">
      <dgm:prSet presAssocID="{00BA3E18-A5E2-9140-B854-8729D59638C7}" presName="root" presStyleCnt="0"/>
      <dgm:spPr/>
    </dgm:pt>
    <dgm:pt modelId="{4D4D74BF-110D-6A40-9AFB-03E2F98321F0}" type="pres">
      <dgm:prSet presAssocID="{00BA3E18-A5E2-9140-B854-8729D59638C7}" presName="rootComposite" presStyleCnt="0"/>
      <dgm:spPr/>
    </dgm:pt>
    <dgm:pt modelId="{A6012BC1-2028-9541-A9D0-424FD4750BAA}" type="pres">
      <dgm:prSet presAssocID="{00BA3E18-A5E2-9140-B854-8729D59638C7}" presName="rootText" presStyleLbl="node1" presStyleIdx="2" presStyleCnt="5"/>
      <dgm:spPr/>
    </dgm:pt>
    <dgm:pt modelId="{AA81CACD-1DEF-C249-9335-9C24C8628A3D}" type="pres">
      <dgm:prSet presAssocID="{00BA3E18-A5E2-9140-B854-8729D59638C7}" presName="rootConnector" presStyleLbl="node1" presStyleIdx="2" presStyleCnt="5"/>
      <dgm:spPr/>
    </dgm:pt>
    <dgm:pt modelId="{153BCB35-41D2-7843-844E-7B7152AEFAC7}" type="pres">
      <dgm:prSet presAssocID="{00BA3E18-A5E2-9140-B854-8729D59638C7}" presName="childShape" presStyleCnt="0"/>
      <dgm:spPr/>
    </dgm:pt>
    <dgm:pt modelId="{408B18B1-C5CF-F24E-B9AC-214EA56D9AAD}" type="pres">
      <dgm:prSet presAssocID="{A334A644-A3B5-3D4E-B13B-652835867506}" presName="Name13" presStyleLbl="parChTrans1D2" presStyleIdx="2" presStyleCnt="5"/>
      <dgm:spPr/>
    </dgm:pt>
    <dgm:pt modelId="{58C6EFF3-35E3-BA4B-8462-405277C24937}" type="pres">
      <dgm:prSet presAssocID="{2E7B7787-BF7C-304D-9F38-1C0AB771DD8B}" presName="childText" presStyleLbl="bgAcc1" presStyleIdx="2" presStyleCnt="5" custScaleY="257329">
        <dgm:presLayoutVars>
          <dgm:bulletEnabled val="1"/>
        </dgm:presLayoutVars>
      </dgm:prSet>
      <dgm:spPr/>
    </dgm:pt>
    <dgm:pt modelId="{14BADDE2-ED67-C24B-9185-2528C464FE03}" type="pres">
      <dgm:prSet presAssocID="{E8E95C23-E752-394B-B9B6-2A78136193D2}" presName="root" presStyleCnt="0"/>
      <dgm:spPr/>
    </dgm:pt>
    <dgm:pt modelId="{5BA320BE-82DB-7E43-B448-B2695D988208}" type="pres">
      <dgm:prSet presAssocID="{E8E95C23-E752-394B-B9B6-2A78136193D2}" presName="rootComposite" presStyleCnt="0"/>
      <dgm:spPr/>
    </dgm:pt>
    <dgm:pt modelId="{BD6AB10F-265E-E74A-827C-FFAF9A40F271}" type="pres">
      <dgm:prSet presAssocID="{E8E95C23-E752-394B-B9B6-2A78136193D2}" presName="rootText" presStyleLbl="node1" presStyleIdx="3" presStyleCnt="5"/>
      <dgm:spPr/>
    </dgm:pt>
    <dgm:pt modelId="{48669B98-69C5-9B4C-A082-D771D53BB6D7}" type="pres">
      <dgm:prSet presAssocID="{E8E95C23-E752-394B-B9B6-2A78136193D2}" presName="rootConnector" presStyleLbl="node1" presStyleIdx="3" presStyleCnt="5"/>
      <dgm:spPr/>
    </dgm:pt>
    <dgm:pt modelId="{11DC4640-983D-7145-BE31-BDE057392480}" type="pres">
      <dgm:prSet presAssocID="{E8E95C23-E752-394B-B9B6-2A78136193D2}" presName="childShape" presStyleCnt="0"/>
      <dgm:spPr/>
    </dgm:pt>
    <dgm:pt modelId="{84FB9713-67D9-0D4E-A250-4BF5D5132739}" type="pres">
      <dgm:prSet presAssocID="{740DBB5B-4558-1D49-BF1C-A80AF8347FFC}" presName="Name13" presStyleLbl="parChTrans1D2" presStyleIdx="3" presStyleCnt="5"/>
      <dgm:spPr/>
    </dgm:pt>
    <dgm:pt modelId="{C282D457-ECEA-CD49-B69A-3DD6E4D9868D}" type="pres">
      <dgm:prSet presAssocID="{2EE28272-E03F-FE41-917F-9CFA55EACE13}" presName="childText" presStyleLbl="bgAcc1" presStyleIdx="3" presStyleCnt="5" custScaleY="257329">
        <dgm:presLayoutVars>
          <dgm:bulletEnabled val="1"/>
        </dgm:presLayoutVars>
      </dgm:prSet>
      <dgm:spPr/>
    </dgm:pt>
    <dgm:pt modelId="{C267ACDD-D93A-8140-807D-EF37FF059A9C}" type="pres">
      <dgm:prSet presAssocID="{62AA7A32-4FF0-F140-8295-9C0D8BC2E055}" presName="root" presStyleCnt="0"/>
      <dgm:spPr/>
    </dgm:pt>
    <dgm:pt modelId="{1EB25F1A-FE75-EC40-815C-E8007D11FBF1}" type="pres">
      <dgm:prSet presAssocID="{62AA7A32-4FF0-F140-8295-9C0D8BC2E055}" presName="rootComposite" presStyleCnt="0"/>
      <dgm:spPr/>
    </dgm:pt>
    <dgm:pt modelId="{446B3E67-8DE2-1B4D-BF9B-A48887F4A693}" type="pres">
      <dgm:prSet presAssocID="{62AA7A32-4FF0-F140-8295-9C0D8BC2E055}" presName="rootText" presStyleLbl="node1" presStyleIdx="4" presStyleCnt="5"/>
      <dgm:spPr/>
    </dgm:pt>
    <dgm:pt modelId="{5B0EC83A-5A9D-1044-93FC-D35BAD6383E8}" type="pres">
      <dgm:prSet presAssocID="{62AA7A32-4FF0-F140-8295-9C0D8BC2E055}" presName="rootConnector" presStyleLbl="node1" presStyleIdx="4" presStyleCnt="5"/>
      <dgm:spPr/>
    </dgm:pt>
    <dgm:pt modelId="{D7F8CC60-73F1-314A-BFB4-7ABD44BAF188}" type="pres">
      <dgm:prSet presAssocID="{62AA7A32-4FF0-F140-8295-9C0D8BC2E055}" presName="childShape" presStyleCnt="0"/>
      <dgm:spPr/>
    </dgm:pt>
    <dgm:pt modelId="{1DBB0751-4315-2047-93B7-C3DF3E3AD4E2}" type="pres">
      <dgm:prSet presAssocID="{F4DF2EC7-FFA4-E74D-88F9-1732FB52DE89}" presName="Name13" presStyleLbl="parChTrans1D2" presStyleIdx="4" presStyleCnt="5"/>
      <dgm:spPr/>
    </dgm:pt>
    <dgm:pt modelId="{3844C34A-0613-C746-8FC5-18F50EA08726}" type="pres">
      <dgm:prSet presAssocID="{4B2E657B-369F-0340-A4FA-DB0A9B7475D3}" presName="childText" presStyleLbl="bgAcc1" presStyleIdx="4" presStyleCnt="5" custScaleY="257329">
        <dgm:presLayoutVars>
          <dgm:bulletEnabled val="1"/>
        </dgm:presLayoutVars>
      </dgm:prSet>
      <dgm:spPr/>
    </dgm:pt>
  </dgm:ptLst>
  <dgm:cxnLst>
    <dgm:cxn modelId="{22E03801-759D-4947-8D40-9B9A40A68A32}" type="presOf" srcId="{00BA3E18-A5E2-9140-B854-8729D59638C7}" destId="{A6012BC1-2028-9541-A9D0-424FD4750BAA}" srcOrd="0" destOrd="0" presId="urn:microsoft.com/office/officeart/2005/8/layout/hierarchy3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8DEC5B22-0CB7-B146-B1F3-7FCEFA5097AE}" type="presOf" srcId="{1752099A-5FA7-5B42-9954-CCC2DC540A73}" destId="{7D7B7BBF-0E9F-5249-8049-4EB2F6DE4476}" srcOrd="1" destOrd="0" presId="urn:microsoft.com/office/officeart/2005/8/layout/hierarchy3"/>
    <dgm:cxn modelId="{E853D023-1256-9A41-8CA4-AD0ED65FC29D}" type="presOf" srcId="{F0B52F86-83AF-D945-9E33-5773BE9861C5}" destId="{C550F36B-520E-F346-8B5A-FE3CB53C6E85}" srcOrd="0" destOrd="0" presId="urn:microsoft.com/office/officeart/2005/8/layout/hierarchy3"/>
    <dgm:cxn modelId="{41637F34-6E08-EB4A-ABD1-B5A1A32395E6}" type="presOf" srcId="{A334A644-A3B5-3D4E-B13B-652835867506}" destId="{408B18B1-C5CF-F24E-B9AC-214EA56D9AAD}" srcOrd="0" destOrd="0" presId="urn:microsoft.com/office/officeart/2005/8/layout/hierarchy3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64FDE13F-96F5-AB4D-B5D5-946D03564C14}" type="presOf" srcId="{1752099A-5FA7-5B42-9954-CCC2DC540A73}" destId="{876B9F1C-0164-9040-8700-AA4D49ECF442}" srcOrd="0" destOrd="0" presId="urn:microsoft.com/office/officeart/2005/8/layout/hierarchy3"/>
    <dgm:cxn modelId="{E4176843-BCF9-B643-A899-4400E100B622}" type="presOf" srcId="{F4DF2EC7-FFA4-E74D-88F9-1732FB52DE89}" destId="{1DBB0751-4315-2047-93B7-C3DF3E3AD4E2}" srcOrd="0" destOrd="0" presId="urn:microsoft.com/office/officeart/2005/8/layout/hierarchy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3A3B2069-2AA3-0448-BBBD-BC04A7E6F462}" type="presOf" srcId="{2E7B7787-BF7C-304D-9F38-1C0AB771DD8B}" destId="{58C6EFF3-35E3-BA4B-8462-405277C24937}" srcOrd="0" destOrd="0" presId="urn:microsoft.com/office/officeart/2005/8/layout/hierarchy3"/>
    <dgm:cxn modelId="{4BD80676-044F-C645-825A-271DBAC9635D}" type="presOf" srcId="{00BA3E18-A5E2-9140-B854-8729D59638C7}" destId="{AA81CACD-1DEF-C249-9335-9C24C8628A3D}" srcOrd="1" destOrd="0" presId="urn:microsoft.com/office/officeart/2005/8/layout/hierarchy3"/>
    <dgm:cxn modelId="{E525A278-EE93-E148-9408-9BE7481485BC}" type="presOf" srcId="{2EE28272-E03F-FE41-917F-9CFA55EACE13}" destId="{C282D457-ECEA-CD49-B69A-3DD6E4D9868D}" srcOrd="0" destOrd="0" presId="urn:microsoft.com/office/officeart/2005/8/layout/hierarchy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220C39B-F05E-1A45-8504-80EDBCC63428}" type="presOf" srcId="{4B2E657B-369F-0340-A4FA-DB0A9B7475D3}" destId="{3844C34A-0613-C746-8FC5-18F50EA08726}" srcOrd="0" destOrd="0" presId="urn:microsoft.com/office/officeart/2005/8/layout/hierarchy3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1EC3A7A6-0943-BD46-923F-7A435145734D}" type="presOf" srcId="{5B0BFAD2-A999-3B41-82A1-CDF4A6E3F1DA}" destId="{F5B9A0AA-7382-6D43-9EA2-72662EB36C19}" srcOrd="0" destOrd="0" presId="urn:microsoft.com/office/officeart/2005/8/layout/hierarchy3"/>
    <dgm:cxn modelId="{919B63BA-B65A-A14A-84DE-1384C07D327C}" type="presOf" srcId="{740DBB5B-4558-1D49-BF1C-A80AF8347FFC}" destId="{84FB9713-67D9-0D4E-A250-4BF5D5132739}" srcOrd="0" destOrd="0" presId="urn:microsoft.com/office/officeart/2005/8/layout/hierarchy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D6A652CE-F98F-2F44-83DB-E1CD6234B13B}" type="presOf" srcId="{62AA7A32-4FF0-F140-8295-9C0D8BC2E055}" destId="{5B0EC83A-5A9D-1044-93FC-D35BAD6383E8}" srcOrd="1" destOrd="0" presId="urn:microsoft.com/office/officeart/2005/8/layout/hierarchy3"/>
    <dgm:cxn modelId="{D549E0D0-7EBE-AE42-87D2-5C04E2503937}" type="presOf" srcId="{E8E95C23-E752-394B-B9B6-2A78136193D2}" destId="{BD6AB10F-265E-E74A-827C-FFAF9A40F271}" srcOrd="0" destOrd="0" presId="urn:microsoft.com/office/officeart/2005/8/layout/hierarchy3"/>
    <dgm:cxn modelId="{B9D393D3-D2CB-0241-B2CD-B2D56633496E}" type="presOf" srcId="{33175CCB-1C8B-1C44-8A2A-276D69ED11D2}" destId="{E4D8A7AF-100F-8441-AA80-C0A824ACE8AF}" srcOrd="0" destOrd="0" presId="urn:microsoft.com/office/officeart/2005/8/layout/hierarchy3"/>
    <dgm:cxn modelId="{68C929DB-2A0B-C146-94A4-1B2946EAD5F8}" type="presOf" srcId="{AF3F40A8-F199-A743-B561-4B35277591F2}" destId="{893AC041-7198-8F46-96B3-4ED5A4E1C69A}" srcOrd="0" destOrd="0" presId="urn:microsoft.com/office/officeart/2005/8/layout/hierarchy3"/>
    <dgm:cxn modelId="{692549DC-7165-2E47-BE55-D3813B496AAF}" type="presOf" srcId="{8196662A-287F-234F-A077-9224702B5B77}" destId="{823195EB-EF21-B442-80C8-EAB4EFE37C02}" srcOrd="0" destOrd="0" presId="urn:microsoft.com/office/officeart/2005/8/layout/hierarchy3"/>
    <dgm:cxn modelId="{8981A3DC-D964-BE46-986D-23125CF34D49}" type="presOf" srcId="{E8E95C23-E752-394B-B9B6-2A78136193D2}" destId="{48669B98-69C5-9B4C-A082-D771D53BB6D7}" srcOrd="1" destOrd="0" presId="urn:microsoft.com/office/officeart/2005/8/layout/hierarchy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2ADCCAE4-F2C5-774A-95A2-5265A9E0A262}" type="presOf" srcId="{62AA7A32-4FF0-F140-8295-9C0D8BC2E055}" destId="{446B3E67-8DE2-1B4D-BF9B-A48887F4A693}" srcOrd="0" destOrd="0" presId="urn:microsoft.com/office/officeart/2005/8/layout/hierarchy3"/>
    <dgm:cxn modelId="{400055E5-C56F-BA49-89FB-DDCFB039CEE1}" type="presOf" srcId="{33175CCB-1C8B-1C44-8A2A-276D69ED11D2}" destId="{5FEF3909-1575-264D-8A50-A756097849FA}" srcOrd="1" destOrd="0" presId="urn:microsoft.com/office/officeart/2005/8/layout/hierarchy3"/>
    <dgm:cxn modelId="{7243CBEF-926D-7E42-B881-062CBA33562E}" type="presOf" srcId="{FD4FE526-268F-0640-B0A0-18A1ACB0B79D}" destId="{0518D68C-2B4D-614A-9FBC-387719E4EE60}" srcOrd="0" destOrd="0" presId="urn:microsoft.com/office/officeart/2005/8/layout/hierarchy3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AA383351-FBC1-1D4A-88BF-0205D910576D}" type="presParOf" srcId="{F5B9A0AA-7382-6D43-9EA2-72662EB36C19}" destId="{1924B8BD-0430-0D47-8420-9E720ED37F88}" srcOrd="0" destOrd="0" presId="urn:microsoft.com/office/officeart/2005/8/layout/hierarchy3"/>
    <dgm:cxn modelId="{7299E118-7A61-684B-AD7D-269BF1CBA177}" type="presParOf" srcId="{1924B8BD-0430-0D47-8420-9E720ED37F88}" destId="{1C766FA0-7C06-0847-9E27-8991DC0CB94D}" srcOrd="0" destOrd="0" presId="urn:microsoft.com/office/officeart/2005/8/layout/hierarchy3"/>
    <dgm:cxn modelId="{800E5EA3-7980-244A-8437-A4CFCCDFD09F}" type="presParOf" srcId="{1C766FA0-7C06-0847-9E27-8991DC0CB94D}" destId="{876B9F1C-0164-9040-8700-AA4D49ECF442}" srcOrd="0" destOrd="0" presId="urn:microsoft.com/office/officeart/2005/8/layout/hierarchy3"/>
    <dgm:cxn modelId="{80F8E70C-1FDD-474B-B4D0-2F75B297458A}" type="presParOf" srcId="{1C766FA0-7C06-0847-9E27-8991DC0CB94D}" destId="{7D7B7BBF-0E9F-5249-8049-4EB2F6DE4476}" srcOrd="1" destOrd="0" presId="urn:microsoft.com/office/officeart/2005/8/layout/hierarchy3"/>
    <dgm:cxn modelId="{DC53029A-EF6A-2B42-BA84-98DA8AAAED6B}" type="presParOf" srcId="{1924B8BD-0430-0D47-8420-9E720ED37F88}" destId="{6A8FC0F2-AC6D-1A4E-99A0-02FD1F854843}" srcOrd="1" destOrd="0" presId="urn:microsoft.com/office/officeart/2005/8/layout/hierarchy3"/>
    <dgm:cxn modelId="{605B0BD5-1367-9346-8701-D69AADA28DC5}" type="presParOf" srcId="{6A8FC0F2-AC6D-1A4E-99A0-02FD1F854843}" destId="{893AC041-7198-8F46-96B3-4ED5A4E1C69A}" srcOrd="0" destOrd="0" presId="urn:microsoft.com/office/officeart/2005/8/layout/hierarchy3"/>
    <dgm:cxn modelId="{D11F917F-D22E-5546-8922-0BBBCCAA7F20}" type="presParOf" srcId="{6A8FC0F2-AC6D-1A4E-99A0-02FD1F854843}" destId="{C550F36B-520E-F346-8B5A-FE3CB53C6E85}" srcOrd="1" destOrd="0" presId="urn:microsoft.com/office/officeart/2005/8/layout/hierarchy3"/>
    <dgm:cxn modelId="{EC7FC465-6353-3041-B2B2-C1E75850C7C9}" type="presParOf" srcId="{F5B9A0AA-7382-6D43-9EA2-72662EB36C19}" destId="{0C34BB4D-95E9-3A40-AE68-E2D3FAAC473D}" srcOrd="1" destOrd="0" presId="urn:microsoft.com/office/officeart/2005/8/layout/hierarchy3"/>
    <dgm:cxn modelId="{0ACED4DC-53FF-A64E-B73B-DF423A60D81B}" type="presParOf" srcId="{0C34BB4D-95E9-3A40-AE68-E2D3FAAC473D}" destId="{D95DD0CB-B523-3740-83FF-24CA52763185}" srcOrd="0" destOrd="0" presId="urn:microsoft.com/office/officeart/2005/8/layout/hierarchy3"/>
    <dgm:cxn modelId="{BD7452D3-D700-834F-9069-5A64A2AF0E5A}" type="presParOf" srcId="{D95DD0CB-B523-3740-83FF-24CA52763185}" destId="{E4D8A7AF-100F-8441-AA80-C0A824ACE8AF}" srcOrd="0" destOrd="0" presId="urn:microsoft.com/office/officeart/2005/8/layout/hierarchy3"/>
    <dgm:cxn modelId="{0C5703B4-6B03-574F-8C8B-8CB11CAB4F9A}" type="presParOf" srcId="{D95DD0CB-B523-3740-83FF-24CA52763185}" destId="{5FEF3909-1575-264D-8A50-A756097849FA}" srcOrd="1" destOrd="0" presId="urn:microsoft.com/office/officeart/2005/8/layout/hierarchy3"/>
    <dgm:cxn modelId="{366C499C-742B-3841-A83F-479DE684795A}" type="presParOf" srcId="{0C34BB4D-95E9-3A40-AE68-E2D3FAAC473D}" destId="{79CCD680-7076-1943-8BD8-F17E20D642B1}" srcOrd="1" destOrd="0" presId="urn:microsoft.com/office/officeart/2005/8/layout/hierarchy3"/>
    <dgm:cxn modelId="{0185EBC2-B544-C94F-82C5-73B13738F4B8}" type="presParOf" srcId="{79CCD680-7076-1943-8BD8-F17E20D642B1}" destId="{0518D68C-2B4D-614A-9FBC-387719E4EE60}" srcOrd="0" destOrd="0" presId="urn:microsoft.com/office/officeart/2005/8/layout/hierarchy3"/>
    <dgm:cxn modelId="{548E9EE8-DBFC-C54B-916A-7E9894F08F2D}" type="presParOf" srcId="{79CCD680-7076-1943-8BD8-F17E20D642B1}" destId="{823195EB-EF21-B442-80C8-EAB4EFE37C02}" srcOrd="1" destOrd="0" presId="urn:microsoft.com/office/officeart/2005/8/layout/hierarchy3"/>
    <dgm:cxn modelId="{79467026-62E9-6943-A229-2B36DEB2B8D7}" type="presParOf" srcId="{F5B9A0AA-7382-6D43-9EA2-72662EB36C19}" destId="{BB69D167-15D0-7942-B2FD-0A53CE5EF691}" srcOrd="2" destOrd="0" presId="urn:microsoft.com/office/officeart/2005/8/layout/hierarchy3"/>
    <dgm:cxn modelId="{10C2AE3A-88A8-7D49-83F1-5330289AA498}" type="presParOf" srcId="{BB69D167-15D0-7942-B2FD-0A53CE5EF691}" destId="{4D4D74BF-110D-6A40-9AFB-03E2F98321F0}" srcOrd="0" destOrd="0" presId="urn:microsoft.com/office/officeart/2005/8/layout/hierarchy3"/>
    <dgm:cxn modelId="{ADD1614D-1531-2E41-A7AD-1C91F71C9815}" type="presParOf" srcId="{4D4D74BF-110D-6A40-9AFB-03E2F98321F0}" destId="{A6012BC1-2028-9541-A9D0-424FD4750BAA}" srcOrd="0" destOrd="0" presId="urn:microsoft.com/office/officeart/2005/8/layout/hierarchy3"/>
    <dgm:cxn modelId="{C7B7B543-F124-F64C-B67F-1622CC941F24}" type="presParOf" srcId="{4D4D74BF-110D-6A40-9AFB-03E2F98321F0}" destId="{AA81CACD-1DEF-C249-9335-9C24C8628A3D}" srcOrd="1" destOrd="0" presId="urn:microsoft.com/office/officeart/2005/8/layout/hierarchy3"/>
    <dgm:cxn modelId="{ACC29A0B-CADC-844C-9AB2-ABB05FF9BFF3}" type="presParOf" srcId="{BB69D167-15D0-7942-B2FD-0A53CE5EF691}" destId="{153BCB35-41D2-7843-844E-7B7152AEFAC7}" srcOrd="1" destOrd="0" presId="urn:microsoft.com/office/officeart/2005/8/layout/hierarchy3"/>
    <dgm:cxn modelId="{0443C4C6-05B8-6345-B1E1-3F618FBF034B}" type="presParOf" srcId="{153BCB35-41D2-7843-844E-7B7152AEFAC7}" destId="{408B18B1-C5CF-F24E-B9AC-214EA56D9AAD}" srcOrd="0" destOrd="0" presId="urn:microsoft.com/office/officeart/2005/8/layout/hierarchy3"/>
    <dgm:cxn modelId="{F84DF2FD-4D36-A64F-830F-28DD0328246B}" type="presParOf" srcId="{153BCB35-41D2-7843-844E-7B7152AEFAC7}" destId="{58C6EFF3-35E3-BA4B-8462-405277C24937}" srcOrd="1" destOrd="0" presId="urn:microsoft.com/office/officeart/2005/8/layout/hierarchy3"/>
    <dgm:cxn modelId="{F0DC3411-3DE2-6547-8432-06A74D1B0FCF}" type="presParOf" srcId="{F5B9A0AA-7382-6D43-9EA2-72662EB36C19}" destId="{14BADDE2-ED67-C24B-9185-2528C464FE03}" srcOrd="3" destOrd="0" presId="urn:microsoft.com/office/officeart/2005/8/layout/hierarchy3"/>
    <dgm:cxn modelId="{D1AB2AFC-3C8D-CB49-A587-55ECE695C64B}" type="presParOf" srcId="{14BADDE2-ED67-C24B-9185-2528C464FE03}" destId="{5BA320BE-82DB-7E43-B448-B2695D988208}" srcOrd="0" destOrd="0" presId="urn:microsoft.com/office/officeart/2005/8/layout/hierarchy3"/>
    <dgm:cxn modelId="{24E5341E-5E83-F043-8202-1EE572B6B29E}" type="presParOf" srcId="{5BA320BE-82DB-7E43-B448-B2695D988208}" destId="{BD6AB10F-265E-E74A-827C-FFAF9A40F271}" srcOrd="0" destOrd="0" presId="urn:microsoft.com/office/officeart/2005/8/layout/hierarchy3"/>
    <dgm:cxn modelId="{68AC0E69-B62F-E944-BF5C-1F45B05167EE}" type="presParOf" srcId="{5BA320BE-82DB-7E43-B448-B2695D988208}" destId="{48669B98-69C5-9B4C-A082-D771D53BB6D7}" srcOrd="1" destOrd="0" presId="urn:microsoft.com/office/officeart/2005/8/layout/hierarchy3"/>
    <dgm:cxn modelId="{CC50AEEF-F6D5-644D-8223-7F9459024CEC}" type="presParOf" srcId="{14BADDE2-ED67-C24B-9185-2528C464FE03}" destId="{11DC4640-983D-7145-BE31-BDE057392480}" srcOrd="1" destOrd="0" presId="urn:microsoft.com/office/officeart/2005/8/layout/hierarchy3"/>
    <dgm:cxn modelId="{9027FAC5-079A-5744-AB82-E24394660B9C}" type="presParOf" srcId="{11DC4640-983D-7145-BE31-BDE057392480}" destId="{84FB9713-67D9-0D4E-A250-4BF5D5132739}" srcOrd="0" destOrd="0" presId="urn:microsoft.com/office/officeart/2005/8/layout/hierarchy3"/>
    <dgm:cxn modelId="{5D62B9CC-277A-664E-94BA-EF99AC88A975}" type="presParOf" srcId="{11DC4640-983D-7145-BE31-BDE057392480}" destId="{C282D457-ECEA-CD49-B69A-3DD6E4D9868D}" srcOrd="1" destOrd="0" presId="urn:microsoft.com/office/officeart/2005/8/layout/hierarchy3"/>
    <dgm:cxn modelId="{A2A532FB-4BF8-0840-BBFA-CA183EC976B4}" type="presParOf" srcId="{F5B9A0AA-7382-6D43-9EA2-72662EB36C19}" destId="{C267ACDD-D93A-8140-807D-EF37FF059A9C}" srcOrd="4" destOrd="0" presId="urn:microsoft.com/office/officeart/2005/8/layout/hierarchy3"/>
    <dgm:cxn modelId="{C5C98975-8E2F-7144-87F4-5B2920B46AD6}" type="presParOf" srcId="{C267ACDD-D93A-8140-807D-EF37FF059A9C}" destId="{1EB25F1A-FE75-EC40-815C-E8007D11FBF1}" srcOrd="0" destOrd="0" presId="urn:microsoft.com/office/officeart/2005/8/layout/hierarchy3"/>
    <dgm:cxn modelId="{A5631DF7-DB56-4A45-A195-12B63BA5C922}" type="presParOf" srcId="{1EB25F1A-FE75-EC40-815C-E8007D11FBF1}" destId="{446B3E67-8DE2-1B4D-BF9B-A48887F4A693}" srcOrd="0" destOrd="0" presId="urn:microsoft.com/office/officeart/2005/8/layout/hierarchy3"/>
    <dgm:cxn modelId="{64F120F6-FCA2-814F-9F8C-6679CD2FB041}" type="presParOf" srcId="{1EB25F1A-FE75-EC40-815C-E8007D11FBF1}" destId="{5B0EC83A-5A9D-1044-93FC-D35BAD6383E8}" srcOrd="1" destOrd="0" presId="urn:microsoft.com/office/officeart/2005/8/layout/hierarchy3"/>
    <dgm:cxn modelId="{47CF04C7-950C-9E4E-A524-221AC791F692}" type="presParOf" srcId="{C267ACDD-D93A-8140-807D-EF37FF059A9C}" destId="{D7F8CC60-73F1-314A-BFB4-7ABD44BAF188}" srcOrd="1" destOrd="0" presId="urn:microsoft.com/office/officeart/2005/8/layout/hierarchy3"/>
    <dgm:cxn modelId="{4CDE4020-BBE3-014C-A0C2-D44A3056FBDB}" type="presParOf" srcId="{D7F8CC60-73F1-314A-BFB4-7ABD44BAF188}" destId="{1DBB0751-4315-2047-93B7-C3DF3E3AD4E2}" srcOrd="0" destOrd="0" presId="urn:microsoft.com/office/officeart/2005/8/layout/hierarchy3"/>
    <dgm:cxn modelId="{C34E68C3-BB34-B54A-9048-003E7E263DC2}" type="presParOf" srcId="{D7F8CC60-73F1-314A-BFB4-7ABD44BAF188}" destId="{3844C34A-0613-C746-8FC5-18F50EA08726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استخدام قواعد بيانات العلامات التجارية المحلية والدولية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البحث في الإنترنت ووسائل التواصل الاجتماعي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التحقق من توافر اسم المجال</a:t>
          </a:r>
          <a:r>
            <a:rPr lang="en-GB" sz="2000" b="1" dirty="0"/>
            <a:t> (Domain Name)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إذا كان نطاق الإنترنت الخاص بالعلامة محجوزًا، فقد يكون هناك تضارب مع شركة أخرى</a:t>
          </a:r>
          <a:endParaRPr lang="en-GB" sz="20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بعض العلامات التجارية قد تكون غير مسجلة قانونيًا لكنها مستخدمة في السوق</a:t>
          </a:r>
          <a:endParaRPr lang="en-GB" sz="2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مثل </a:t>
          </a:r>
          <a:r>
            <a:rPr lang="en-GB" sz="2000" b="1" dirty="0"/>
            <a:t>USPTO</a:t>
          </a:r>
          <a:r>
            <a:rPr lang="en-GB" sz="2000" dirty="0"/>
            <a:t> </a:t>
          </a:r>
          <a:r>
            <a:rPr lang="ar-SA" sz="2000" dirty="0"/>
            <a:t>أمريكا، </a:t>
          </a:r>
          <a:r>
            <a:rPr lang="en-GB" sz="2000" b="1" dirty="0"/>
            <a:t>EUIPO</a:t>
          </a:r>
          <a:r>
            <a:rPr lang="en-GB" sz="2000" dirty="0"/>
            <a:t> </a:t>
          </a:r>
          <a:r>
            <a:rPr lang="ar-SA" sz="2000" dirty="0"/>
            <a:t>الاتحاد الأوروبي، و</a:t>
          </a:r>
          <a:r>
            <a:rPr lang="en-GB" sz="2000" b="1" dirty="0"/>
            <a:t>WIPO</a:t>
          </a:r>
          <a:r>
            <a:rPr lang="en-GB" sz="2000" dirty="0"/>
            <a:t> </a:t>
          </a:r>
          <a:r>
            <a:rPr lang="ar-SA" sz="2000" dirty="0"/>
            <a:t>منظمة الملكية الفكرية العالمية</a:t>
          </a:r>
          <a:endParaRPr lang="en-GB" sz="2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استشارة محامٍ مختص في الملكية الفكرية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المحامون يمكنهم تقديم استشارات قانونية حول إمكانية تسجيل العلامة دون مشاكل</a:t>
          </a: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4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4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4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4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4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4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4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CF1B871-4759-4D46-B5A2-507CFE24FA85}" type="doc">
      <dgm:prSet loTypeId="urn:microsoft.com/office/officeart/2005/8/layout/process4" loCatId="" qsTypeId="urn:microsoft.com/office/officeart/2005/8/quickstyle/simple3" qsCatId="simple" csTypeId="urn:microsoft.com/office/officeart/2005/8/colors/accent5_5" csCatId="accent5" phldr="1"/>
      <dgm:spPr/>
      <dgm:t>
        <a:bodyPr/>
        <a:lstStyle/>
        <a:p>
          <a:endParaRPr lang="en-GB"/>
        </a:p>
      </dgm:t>
    </dgm:pt>
    <dgm:pt modelId="{E1B52BE6-0408-B143-B70E-299BEE806567}">
      <dgm:prSet phldrT="[Text]" custT="1"/>
      <dgm:spPr/>
      <dgm:t>
        <a:bodyPr/>
        <a:lstStyle/>
        <a:p>
          <a:pPr rtl="1"/>
          <a:r>
            <a:rPr lang="ar-SA" sz="2600" b="0" dirty="0"/>
            <a:t>١- </a:t>
          </a:r>
          <a:r>
            <a:rPr lang="ar-SA" sz="2600" b="1" dirty="0"/>
            <a:t>الحق الحصري في استخدام العلامة</a:t>
          </a:r>
          <a:endParaRPr lang="en-GB" sz="2600" b="0" dirty="0"/>
        </a:p>
      </dgm:t>
    </dgm:pt>
    <dgm:pt modelId="{7B25BB14-1EB4-5540-ADF9-DACBDDA551C0}" type="parTrans" cxnId="{DE7EA183-DFE5-4F41-9EBF-28CF576E2691}">
      <dgm:prSet/>
      <dgm:spPr/>
      <dgm:t>
        <a:bodyPr/>
        <a:lstStyle/>
        <a:p>
          <a:pPr rtl="1"/>
          <a:endParaRPr lang="en-GB" sz="2600" b="0"/>
        </a:p>
      </dgm:t>
    </dgm:pt>
    <dgm:pt modelId="{AC1D1610-AE5C-7C42-B807-1264FE736A7C}" type="sibTrans" cxnId="{DE7EA183-DFE5-4F41-9EBF-28CF576E2691}">
      <dgm:prSet/>
      <dgm:spPr/>
      <dgm:t>
        <a:bodyPr/>
        <a:lstStyle/>
        <a:p>
          <a:pPr rtl="1"/>
          <a:endParaRPr lang="en-GB" sz="2600" b="0"/>
        </a:p>
      </dgm:t>
    </dgm:pt>
    <dgm:pt modelId="{FCB99D4E-5FA7-BE4B-9D31-66D250917F1F}">
      <dgm:prSet phldrT="[Text]" custT="1"/>
      <dgm:spPr/>
      <dgm:t>
        <a:bodyPr/>
        <a:lstStyle/>
        <a:p>
          <a:pPr rtl="1"/>
          <a:r>
            <a:rPr lang="ar-SA" sz="2600" b="0" dirty="0"/>
            <a:t>٢- </a:t>
          </a:r>
          <a:r>
            <a:rPr lang="ar-SA" sz="2600" b="1" dirty="0"/>
            <a:t>إمكانية منع أي طرف آخر من استخدام العلامة أو أي علامة مشابهة لها</a:t>
          </a:r>
          <a:endParaRPr lang="en-GB" sz="2600" b="0" dirty="0"/>
        </a:p>
      </dgm:t>
    </dgm:pt>
    <dgm:pt modelId="{08CD4D1E-4278-7D4A-84BC-EF61B3B4CC67}" type="parTrans" cxnId="{87027E06-7E70-144C-8DEA-073B41BC1B99}">
      <dgm:prSet/>
      <dgm:spPr/>
      <dgm:t>
        <a:bodyPr/>
        <a:lstStyle/>
        <a:p>
          <a:pPr rtl="1"/>
          <a:endParaRPr lang="en-GB" sz="2600" b="0"/>
        </a:p>
      </dgm:t>
    </dgm:pt>
    <dgm:pt modelId="{A0FCBAD8-58EA-5747-9D2B-C720881BA146}" type="sibTrans" cxnId="{87027E06-7E70-144C-8DEA-073B41BC1B99}">
      <dgm:prSet/>
      <dgm:spPr/>
      <dgm:t>
        <a:bodyPr/>
        <a:lstStyle/>
        <a:p>
          <a:pPr rtl="1"/>
          <a:endParaRPr lang="en-GB" sz="2600" b="0"/>
        </a:p>
      </dgm:t>
    </dgm:pt>
    <dgm:pt modelId="{B673D22D-F93C-E14F-9EB8-A50EF230CE77}">
      <dgm:prSet phldrT="[Text]" custT="1"/>
      <dgm:spPr/>
      <dgm:t>
        <a:bodyPr/>
        <a:lstStyle/>
        <a:p>
          <a:pPr rtl="1"/>
          <a:r>
            <a:rPr lang="ar-SA" sz="2600" b="0" dirty="0"/>
            <a:t>٣- </a:t>
          </a:r>
          <a:r>
            <a:rPr lang="ar-SA" sz="2600" b="1" dirty="0"/>
            <a:t>حق الترخيص أو بيع العلامة التجارية لشركات أخرى</a:t>
          </a:r>
          <a:endParaRPr lang="en-GB" sz="2600" b="0" dirty="0"/>
        </a:p>
      </dgm:t>
    </dgm:pt>
    <dgm:pt modelId="{80BDBCC0-143B-094A-ABAF-C41294ACA497}" type="parTrans" cxnId="{4403680F-3A29-8A42-A985-DCC2D2E00F82}">
      <dgm:prSet/>
      <dgm:spPr/>
      <dgm:t>
        <a:bodyPr/>
        <a:lstStyle/>
        <a:p>
          <a:pPr rtl="1"/>
          <a:endParaRPr lang="en-GB" sz="2600" b="0"/>
        </a:p>
      </dgm:t>
    </dgm:pt>
    <dgm:pt modelId="{8CB795D4-B585-5442-9535-2E686382247F}" type="sibTrans" cxnId="{4403680F-3A29-8A42-A985-DCC2D2E00F82}">
      <dgm:prSet/>
      <dgm:spPr/>
      <dgm:t>
        <a:bodyPr/>
        <a:lstStyle/>
        <a:p>
          <a:pPr rtl="1"/>
          <a:endParaRPr lang="en-GB" sz="2600" b="0"/>
        </a:p>
      </dgm:t>
    </dgm:pt>
    <dgm:pt modelId="{927E40C6-EE56-E846-8A2E-2DA156548BDE}">
      <dgm:prSet phldrT="[Text]" custT="1"/>
      <dgm:spPr/>
      <dgm:t>
        <a:bodyPr/>
        <a:lstStyle/>
        <a:p>
          <a:pPr rtl="1"/>
          <a:r>
            <a:rPr lang="ar-SA" sz="2600" b="0" dirty="0"/>
            <a:t>٤- </a:t>
          </a:r>
          <a:r>
            <a:rPr lang="ar-SA" sz="2600" b="1" dirty="0"/>
            <a:t>حق مقاضاة أي جهة تنتهك العلامة تجاريًا</a:t>
          </a:r>
          <a:endParaRPr lang="en-GB" sz="2600" b="0" dirty="0"/>
        </a:p>
      </dgm:t>
    </dgm:pt>
    <dgm:pt modelId="{451DA878-F43F-FC40-9CAC-AFF0A4B94C77}" type="sibTrans" cxnId="{506EBBBA-41DF-6646-BC48-E8E4CDA61711}">
      <dgm:prSet/>
      <dgm:spPr/>
      <dgm:t>
        <a:bodyPr/>
        <a:lstStyle/>
        <a:p>
          <a:pPr rtl="1"/>
          <a:endParaRPr lang="en-GB" sz="2600" b="0"/>
        </a:p>
      </dgm:t>
    </dgm:pt>
    <dgm:pt modelId="{6564AE0D-0DAF-2448-8D80-9AF94BD7C871}" type="parTrans" cxnId="{506EBBBA-41DF-6646-BC48-E8E4CDA61711}">
      <dgm:prSet/>
      <dgm:spPr/>
      <dgm:t>
        <a:bodyPr/>
        <a:lstStyle/>
        <a:p>
          <a:pPr rtl="1"/>
          <a:endParaRPr lang="en-GB" sz="2600" b="0"/>
        </a:p>
      </dgm:t>
    </dgm:pt>
    <dgm:pt modelId="{6399AC13-57B8-AA45-849F-92D53FE20FB3}">
      <dgm:prSet phldrT="[Text]" custT="1"/>
      <dgm:spPr/>
      <dgm:t>
        <a:bodyPr/>
        <a:lstStyle/>
        <a:p>
          <a:pPr rtl="1"/>
          <a:r>
            <a:rPr lang="ar-SA" sz="2600" b="0" dirty="0"/>
            <a:t>٥- </a:t>
          </a:r>
          <a:r>
            <a:rPr lang="ar-SA" sz="2600" b="1" dirty="0"/>
            <a:t>القدرة على تسجيل العلامة دوليًا بسهولة أكبر</a:t>
          </a:r>
          <a:endParaRPr lang="en-GB" sz="2600" b="0" dirty="0"/>
        </a:p>
      </dgm:t>
    </dgm:pt>
    <dgm:pt modelId="{81E55095-382E-5047-B551-CC6DB853CEC1}" type="parTrans" cxnId="{11B28867-6C75-5745-A3CE-E353D2D3FEC1}">
      <dgm:prSet/>
      <dgm:spPr/>
      <dgm:t>
        <a:bodyPr/>
        <a:lstStyle/>
        <a:p>
          <a:endParaRPr lang="en-GB" sz="2600" b="0"/>
        </a:p>
      </dgm:t>
    </dgm:pt>
    <dgm:pt modelId="{D1F8AF8F-239C-BF43-A26A-F95FF7E8DB12}" type="sibTrans" cxnId="{11B28867-6C75-5745-A3CE-E353D2D3FEC1}">
      <dgm:prSet/>
      <dgm:spPr/>
      <dgm:t>
        <a:bodyPr/>
        <a:lstStyle/>
        <a:p>
          <a:endParaRPr lang="en-GB" sz="2600" b="0"/>
        </a:p>
      </dgm:t>
    </dgm:pt>
    <dgm:pt modelId="{A459FA7E-3A13-2148-AAB9-C6991C167C5B}" type="pres">
      <dgm:prSet presAssocID="{3CF1B871-4759-4D46-B5A2-507CFE24FA85}" presName="Name0" presStyleCnt="0">
        <dgm:presLayoutVars>
          <dgm:dir/>
          <dgm:animLvl val="lvl"/>
          <dgm:resizeHandles val="exact"/>
        </dgm:presLayoutVars>
      </dgm:prSet>
      <dgm:spPr/>
    </dgm:pt>
    <dgm:pt modelId="{D08829ED-1F66-7548-A205-F3E5A466FED5}" type="pres">
      <dgm:prSet presAssocID="{6399AC13-57B8-AA45-849F-92D53FE20FB3}" presName="boxAndChildren" presStyleCnt="0"/>
      <dgm:spPr/>
    </dgm:pt>
    <dgm:pt modelId="{7ED8A154-1C43-CD49-8102-1B9B584AE288}" type="pres">
      <dgm:prSet presAssocID="{6399AC13-57B8-AA45-849F-92D53FE20FB3}" presName="parentTextBox" presStyleLbl="node1" presStyleIdx="0" presStyleCnt="5"/>
      <dgm:spPr/>
    </dgm:pt>
    <dgm:pt modelId="{315A24A5-465F-1042-A00C-B9059DE32647}" type="pres">
      <dgm:prSet presAssocID="{451DA878-F43F-FC40-9CAC-AFF0A4B94C77}" presName="sp" presStyleCnt="0"/>
      <dgm:spPr/>
    </dgm:pt>
    <dgm:pt modelId="{96BFCB73-F2D3-6D43-A772-04885D73FF5C}" type="pres">
      <dgm:prSet presAssocID="{927E40C6-EE56-E846-8A2E-2DA156548BDE}" presName="arrowAndChildren" presStyleCnt="0"/>
      <dgm:spPr/>
    </dgm:pt>
    <dgm:pt modelId="{A073E620-8378-6E4F-9029-1D8AF41DF3F1}" type="pres">
      <dgm:prSet presAssocID="{927E40C6-EE56-E846-8A2E-2DA156548BDE}" presName="parentTextArrow" presStyleLbl="node1" presStyleIdx="1" presStyleCnt="5"/>
      <dgm:spPr/>
    </dgm:pt>
    <dgm:pt modelId="{DB92E922-949D-4046-AB74-8E643D0DED09}" type="pres">
      <dgm:prSet presAssocID="{8CB795D4-B585-5442-9535-2E686382247F}" presName="sp" presStyleCnt="0"/>
      <dgm:spPr/>
    </dgm:pt>
    <dgm:pt modelId="{5EFACDB3-1625-394A-8463-813CD1224B7F}" type="pres">
      <dgm:prSet presAssocID="{B673D22D-F93C-E14F-9EB8-A50EF230CE77}" presName="arrowAndChildren" presStyleCnt="0"/>
      <dgm:spPr/>
    </dgm:pt>
    <dgm:pt modelId="{44942048-6BB8-AB4E-88BD-9ADDFCB5F3F8}" type="pres">
      <dgm:prSet presAssocID="{B673D22D-F93C-E14F-9EB8-A50EF230CE77}" presName="parentTextArrow" presStyleLbl="node1" presStyleIdx="2" presStyleCnt="5"/>
      <dgm:spPr/>
    </dgm:pt>
    <dgm:pt modelId="{071C20CF-AE4D-8044-8D18-6A05DAD8A462}" type="pres">
      <dgm:prSet presAssocID="{A0FCBAD8-58EA-5747-9D2B-C720881BA146}" presName="sp" presStyleCnt="0"/>
      <dgm:spPr/>
    </dgm:pt>
    <dgm:pt modelId="{87D170ED-0BBF-A54F-983C-780C67CD5A16}" type="pres">
      <dgm:prSet presAssocID="{FCB99D4E-5FA7-BE4B-9D31-66D250917F1F}" presName="arrowAndChildren" presStyleCnt="0"/>
      <dgm:spPr/>
    </dgm:pt>
    <dgm:pt modelId="{34CE2639-1BBB-CC40-B7B1-B92012AABF5F}" type="pres">
      <dgm:prSet presAssocID="{FCB99D4E-5FA7-BE4B-9D31-66D250917F1F}" presName="parentTextArrow" presStyleLbl="node1" presStyleIdx="3" presStyleCnt="5"/>
      <dgm:spPr/>
    </dgm:pt>
    <dgm:pt modelId="{70AAFB4E-4287-4349-844C-D42A9199EF48}" type="pres">
      <dgm:prSet presAssocID="{AC1D1610-AE5C-7C42-B807-1264FE736A7C}" presName="sp" presStyleCnt="0"/>
      <dgm:spPr/>
    </dgm:pt>
    <dgm:pt modelId="{94547DB8-946F-6249-A366-0A07E63382B9}" type="pres">
      <dgm:prSet presAssocID="{E1B52BE6-0408-B143-B70E-299BEE806567}" presName="arrowAndChildren" presStyleCnt="0"/>
      <dgm:spPr/>
    </dgm:pt>
    <dgm:pt modelId="{B167E51A-F831-C34C-81BF-304A85BEAEB2}" type="pres">
      <dgm:prSet presAssocID="{E1B52BE6-0408-B143-B70E-299BEE806567}" presName="parentTextArrow" presStyleLbl="node1" presStyleIdx="4" presStyleCnt="5"/>
      <dgm:spPr/>
    </dgm:pt>
  </dgm:ptLst>
  <dgm:cxnLst>
    <dgm:cxn modelId="{87027E06-7E70-144C-8DEA-073B41BC1B99}" srcId="{3CF1B871-4759-4D46-B5A2-507CFE24FA85}" destId="{FCB99D4E-5FA7-BE4B-9D31-66D250917F1F}" srcOrd="1" destOrd="0" parTransId="{08CD4D1E-4278-7D4A-84BC-EF61B3B4CC67}" sibTransId="{A0FCBAD8-58EA-5747-9D2B-C720881BA146}"/>
    <dgm:cxn modelId="{D2F5430D-9D83-2149-B72B-80D6C31BA324}" type="presOf" srcId="{3CF1B871-4759-4D46-B5A2-507CFE24FA85}" destId="{A459FA7E-3A13-2148-AAB9-C6991C167C5B}" srcOrd="0" destOrd="0" presId="urn:microsoft.com/office/officeart/2005/8/layout/process4"/>
    <dgm:cxn modelId="{4403680F-3A29-8A42-A985-DCC2D2E00F82}" srcId="{3CF1B871-4759-4D46-B5A2-507CFE24FA85}" destId="{B673D22D-F93C-E14F-9EB8-A50EF230CE77}" srcOrd="2" destOrd="0" parTransId="{80BDBCC0-143B-094A-ABAF-C41294ACA497}" sibTransId="{8CB795D4-B585-5442-9535-2E686382247F}"/>
    <dgm:cxn modelId="{7B8BF511-A987-1949-A1A3-9710F6DB6D9B}" type="presOf" srcId="{FCB99D4E-5FA7-BE4B-9D31-66D250917F1F}" destId="{34CE2639-1BBB-CC40-B7B1-B92012AABF5F}" srcOrd="0" destOrd="0" presId="urn:microsoft.com/office/officeart/2005/8/layout/process4"/>
    <dgm:cxn modelId="{11B28867-6C75-5745-A3CE-E353D2D3FEC1}" srcId="{3CF1B871-4759-4D46-B5A2-507CFE24FA85}" destId="{6399AC13-57B8-AA45-849F-92D53FE20FB3}" srcOrd="4" destOrd="0" parTransId="{81E55095-382E-5047-B551-CC6DB853CEC1}" sibTransId="{D1F8AF8F-239C-BF43-A26A-F95FF7E8DB12}"/>
    <dgm:cxn modelId="{03B60D73-80A5-8F45-9A6D-CBE14FDD6E8B}" type="presOf" srcId="{E1B52BE6-0408-B143-B70E-299BEE806567}" destId="{B167E51A-F831-C34C-81BF-304A85BEAEB2}" srcOrd="0" destOrd="0" presId="urn:microsoft.com/office/officeart/2005/8/layout/process4"/>
    <dgm:cxn modelId="{DE7EA183-DFE5-4F41-9EBF-28CF576E2691}" srcId="{3CF1B871-4759-4D46-B5A2-507CFE24FA85}" destId="{E1B52BE6-0408-B143-B70E-299BEE806567}" srcOrd="0" destOrd="0" parTransId="{7B25BB14-1EB4-5540-ADF9-DACBDDA551C0}" sibTransId="{AC1D1610-AE5C-7C42-B807-1264FE736A7C}"/>
    <dgm:cxn modelId="{4D4CFAB7-8F33-CC49-8128-82F3B2EECDB9}" type="presOf" srcId="{927E40C6-EE56-E846-8A2E-2DA156548BDE}" destId="{A073E620-8378-6E4F-9029-1D8AF41DF3F1}" srcOrd="0" destOrd="0" presId="urn:microsoft.com/office/officeart/2005/8/layout/process4"/>
    <dgm:cxn modelId="{506EBBBA-41DF-6646-BC48-E8E4CDA61711}" srcId="{3CF1B871-4759-4D46-B5A2-507CFE24FA85}" destId="{927E40C6-EE56-E846-8A2E-2DA156548BDE}" srcOrd="3" destOrd="0" parTransId="{6564AE0D-0DAF-2448-8D80-9AF94BD7C871}" sibTransId="{451DA878-F43F-FC40-9CAC-AFF0A4B94C77}"/>
    <dgm:cxn modelId="{ADA979D9-2A99-3D44-9CD6-522D36733C21}" type="presOf" srcId="{6399AC13-57B8-AA45-849F-92D53FE20FB3}" destId="{7ED8A154-1C43-CD49-8102-1B9B584AE288}" srcOrd="0" destOrd="0" presId="urn:microsoft.com/office/officeart/2005/8/layout/process4"/>
    <dgm:cxn modelId="{FCD63BFE-D8F1-CF4F-BFCC-8956F01046F8}" type="presOf" srcId="{B673D22D-F93C-E14F-9EB8-A50EF230CE77}" destId="{44942048-6BB8-AB4E-88BD-9ADDFCB5F3F8}" srcOrd="0" destOrd="0" presId="urn:microsoft.com/office/officeart/2005/8/layout/process4"/>
    <dgm:cxn modelId="{E7028241-62BF-8845-B62B-1FB1069F892D}" type="presParOf" srcId="{A459FA7E-3A13-2148-AAB9-C6991C167C5B}" destId="{D08829ED-1F66-7548-A205-F3E5A466FED5}" srcOrd="0" destOrd="0" presId="urn:microsoft.com/office/officeart/2005/8/layout/process4"/>
    <dgm:cxn modelId="{7232D210-49DE-6143-B9CC-3296F7324567}" type="presParOf" srcId="{D08829ED-1F66-7548-A205-F3E5A466FED5}" destId="{7ED8A154-1C43-CD49-8102-1B9B584AE288}" srcOrd="0" destOrd="0" presId="urn:microsoft.com/office/officeart/2005/8/layout/process4"/>
    <dgm:cxn modelId="{85B97313-512F-344E-8762-DDDAF6234A2E}" type="presParOf" srcId="{A459FA7E-3A13-2148-AAB9-C6991C167C5B}" destId="{315A24A5-465F-1042-A00C-B9059DE32647}" srcOrd="1" destOrd="0" presId="urn:microsoft.com/office/officeart/2005/8/layout/process4"/>
    <dgm:cxn modelId="{07FE2E7F-C483-CF48-A5C7-DDFE0FC5B9D4}" type="presParOf" srcId="{A459FA7E-3A13-2148-AAB9-C6991C167C5B}" destId="{96BFCB73-F2D3-6D43-A772-04885D73FF5C}" srcOrd="2" destOrd="0" presId="urn:microsoft.com/office/officeart/2005/8/layout/process4"/>
    <dgm:cxn modelId="{6EAA53CC-BDAC-E94D-9E90-70FCE286E61F}" type="presParOf" srcId="{96BFCB73-F2D3-6D43-A772-04885D73FF5C}" destId="{A073E620-8378-6E4F-9029-1D8AF41DF3F1}" srcOrd="0" destOrd="0" presId="urn:microsoft.com/office/officeart/2005/8/layout/process4"/>
    <dgm:cxn modelId="{76663E06-3E36-5240-B04D-5BD9FFB9C29F}" type="presParOf" srcId="{A459FA7E-3A13-2148-AAB9-C6991C167C5B}" destId="{DB92E922-949D-4046-AB74-8E643D0DED09}" srcOrd="3" destOrd="0" presId="urn:microsoft.com/office/officeart/2005/8/layout/process4"/>
    <dgm:cxn modelId="{800F2AE5-6276-5D4D-94C6-29FB60E5A9C3}" type="presParOf" srcId="{A459FA7E-3A13-2148-AAB9-C6991C167C5B}" destId="{5EFACDB3-1625-394A-8463-813CD1224B7F}" srcOrd="4" destOrd="0" presId="urn:microsoft.com/office/officeart/2005/8/layout/process4"/>
    <dgm:cxn modelId="{5640714F-FA71-5E49-93AC-5FDC4CF8C8E7}" type="presParOf" srcId="{5EFACDB3-1625-394A-8463-813CD1224B7F}" destId="{44942048-6BB8-AB4E-88BD-9ADDFCB5F3F8}" srcOrd="0" destOrd="0" presId="urn:microsoft.com/office/officeart/2005/8/layout/process4"/>
    <dgm:cxn modelId="{693605A4-E985-3B46-BDEA-8C9F0BD2C72F}" type="presParOf" srcId="{A459FA7E-3A13-2148-AAB9-C6991C167C5B}" destId="{071C20CF-AE4D-8044-8D18-6A05DAD8A462}" srcOrd="5" destOrd="0" presId="urn:microsoft.com/office/officeart/2005/8/layout/process4"/>
    <dgm:cxn modelId="{29F5F682-6132-4949-ACC0-01DAEA3F96A9}" type="presParOf" srcId="{A459FA7E-3A13-2148-AAB9-C6991C167C5B}" destId="{87D170ED-0BBF-A54F-983C-780C67CD5A16}" srcOrd="6" destOrd="0" presId="urn:microsoft.com/office/officeart/2005/8/layout/process4"/>
    <dgm:cxn modelId="{2F295BF8-C73E-DB43-8836-1B39A0A82369}" type="presParOf" srcId="{87D170ED-0BBF-A54F-983C-780C67CD5A16}" destId="{34CE2639-1BBB-CC40-B7B1-B92012AABF5F}" srcOrd="0" destOrd="0" presId="urn:microsoft.com/office/officeart/2005/8/layout/process4"/>
    <dgm:cxn modelId="{28584640-D131-EA40-B71E-3760A13DE542}" type="presParOf" srcId="{A459FA7E-3A13-2148-AAB9-C6991C167C5B}" destId="{70AAFB4E-4287-4349-844C-D42A9199EF48}" srcOrd="7" destOrd="0" presId="urn:microsoft.com/office/officeart/2005/8/layout/process4"/>
    <dgm:cxn modelId="{AA95AF23-B11E-D348-86F7-F6562112A276}" type="presParOf" srcId="{A459FA7E-3A13-2148-AAB9-C6991C167C5B}" destId="{94547DB8-946F-6249-A366-0A07E63382B9}" srcOrd="8" destOrd="0" presId="urn:microsoft.com/office/officeart/2005/8/layout/process4"/>
    <dgm:cxn modelId="{6B5427DF-D5D5-824D-AE20-3132BD416A6A}" type="presParOf" srcId="{94547DB8-946F-6249-A366-0A07E63382B9}" destId="{B167E51A-F831-C34C-81BF-304A85BEAEB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8661B47-BBFF-5F48-A1E8-AA4C422A0094}" type="doc">
      <dgm:prSet loTypeId="urn:microsoft.com/office/officeart/2005/8/layout/vProcess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3BC3E75-51AB-4145-B4D7-AC2B73EE136F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200" b="1" dirty="0"/>
            <a:t>مدة صلاحية تسجيل العلامة التجارية</a:t>
          </a:r>
          <a:r>
            <a:rPr lang="ar-SA" sz="2200" dirty="0"/>
            <a:t> تختلف من دولة لأخرى، لكنها غالبًا ما تكون </a:t>
          </a:r>
          <a:r>
            <a:rPr lang="en-GB" sz="2200" b="1" dirty="0"/>
            <a:t>10 </a:t>
          </a:r>
          <a:r>
            <a:rPr lang="ar-SA" sz="2200" b="1" dirty="0"/>
            <a:t>سنوات</a:t>
          </a:r>
          <a:endParaRPr lang="en-GB" sz="2200" b="1" dirty="0"/>
        </a:p>
      </dgm:t>
    </dgm:pt>
    <dgm:pt modelId="{E3A82E7F-2D97-7140-856A-1F94B82BFDCE}" type="parTrans" cxnId="{08721D83-5C58-124E-8038-EEDE2F2FDD02}">
      <dgm:prSet/>
      <dgm:spPr/>
      <dgm:t>
        <a:bodyPr/>
        <a:lstStyle/>
        <a:p>
          <a:pPr algn="r" rtl="1"/>
          <a:endParaRPr lang="en-GB" sz="2200" b="1"/>
        </a:p>
      </dgm:t>
    </dgm:pt>
    <dgm:pt modelId="{7D44034A-7E0C-3644-8434-636C59A667A6}" type="sibTrans" cxnId="{08721D83-5C58-124E-8038-EEDE2F2FDD02}">
      <dgm:prSet custT="1"/>
      <dgm:spPr/>
      <dgm:t>
        <a:bodyPr/>
        <a:lstStyle/>
        <a:p>
          <a:pPr algn="r" rtl="1"/>
          <a:endParaRPr lang="en-GB" sz="2200" b="1"/>
        </a:p>
      </dgm:t>
    </dgm:pt>
    <dgm:pt modelId="{6DE442A2-51E0-1447-8EE8-9FD8FCDD46C2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200" b="1" dirty="0"/>
            <a:t>يجب تقديم طلب تجديد خلال فترة السماح</a:t>
          </a:r>
          <a:r>
            <a:rPr lang="ar-SA" sz="2200" dirty="0"/>
            <a:t> قبل انتهاء مدة التسجيل لضمان استمرار الحماية القانونية</a:t>
          </a:r>
          <a:endParaRPr lang="en-GB" sz="2200" b="1" dirty="0"/>
        </a:p>
      </dgm:t>
    </dgm:pt>
    <dgm:pt modelId="{ACCF8CBC-2462-B34F-BB76-158EA2D20E19}" type="parTrans" cxnId="{55DF288F-56ED-5E41-806E-24AFB83BEF57}">
      <dgm:prSet/>
      <dgm:spPr/>
      <dgm:t>
        <a:bodyPr/>
        <a:lstStyle/>
        <a:p>
          <a:pPr algn="r" rtl="1"/>
          <a:endParaRPr lang="en-GB" sz="2200" b="1"/>
        </a:p>
      </dgm:t>
    </dgm:pt>
    <dgm:pt modelId="{040C3F03-DCA3-F341-808E-AF03B406BB9C}" type="sibTrans" cxnId="{55DF288F-56ED-5E41-806E-24AFB83BEF57}">
      <dgm:prSet custT="1"/>
      <dgm:spPr/>
      <dgm:t>
        <a:bodyPr/>
        <a:lstStyle/>
        <a:p>
          <a:pPr algn="r" rtl="1"/>
          <a:endParaRPr lang="en-GB" sz="2200" b="1"/>
        </a:p>
      </dgm:t>
    </dgm:pt>
    <dgm:pt modelId="{BBBC6AAA-97B2-7745-B13E-E2C6707E642E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200" b="1" dirty="0"/>
            <a:t>في بعض الدول، يجب إثبات الاستخدام المستمر للعلامة</a:t>
          </a:r>
          <a:r>
            <a:rPr lang="ar-SA" sz="2200" dirty="0"/>
            <a:t> للحفاظ على حقوق الملكية</a:t>
          </a:r>
          <a:endParaRPr lang="en-GB" sz="2200" b="1" dirty="0"/>
        </a:p>
      </dgm:t>
    </dgm:pt>
    <dgm:pt modelId="{C82FADE5-FA27-C145-BC24-C243A55CB355}" type="parTrans" cxnId="{E52A093E-6079-534C-BAEB-9AF46ADE411C}">
      <dgm:prSet/>
      <dgm:spPr/>
      <dgm:t>
        <a:bodyPr/>
        <a:lstStyle/>
        <a:p>
          <a:pPr algn="r" rtl="1"/>
          <a:endParaRPr lang="en-GB" sz="2200" b="1"/>
        </a:p>
      </dgm:t>
    </dgm:pt>
    <dgm:pt modelId="{B182BFE1-BECC-6F45-8210-1443F173A886}" type="sibTrans" cxnId="{E52A093E-6079-534C-BAEB-9AF46ADE411C}">
      <dgm:prSet custT="1"/>
      <dgm:spPr/>
      <dgm:t>
        <a:bodyPr/>
        <a:lstStyle/>
        <a:p>
          <a:pPr algn="r" rtl="1"/>
          <a:endParaRPr lang="en-GB" sz="2200" b="1"/>
        </a:p>
      </dgm:t>
    </dgm:pt>
    <dgm:pt modelId="{A988D923-5CF7-5946-A9B7-D57046CD05D5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200" b="1" dirty="0"/>
            <a:t>عدم التجديد قد يؤدي إلى فقدان الحقوق الحصرية</a:t>
          </a:r>
          <a:r>
            <a:rPr lang="ar-SA" sz="2200" dirty="0"/>
            <a:t>، مما يسمح للآخرين باستخدام العلامة دون قيود</a:t>
          </a:r>
          <a:endParaRPr lang="en-GB" sz="2200" b="1" dirty="0"/>
        </a:p>
      </dgm:t>
    </dgm:pt>
    <dgm:pt modelId="{D71625D0-B1AA-9444-B78A-56BEF1C92E72}" type="parTrans" cxnId="{54A4C1E4-815F-0944-8B6C-90616B9DB380}">
      <dgm:prSet/>
      <dgm:spPr/>
      <dgm:t>
        <a:bodyPr/>
        <a:lstStyle/>
        <a:p>
          <a:pPr algn="r" rtl="1"/>
          <a:endParaRPr lang="en-GB" sz="2200" b="1"/>
        </a:p>
      </dgm:t>
    </dgm:pt>
    <dgm:pt modelId="{9E4B8BFB-EC31-2948-A901-F5313A0B0266}" type="sibTrans" cxnId="{54A4C1E4-815F-0944-8B6C-90616B9DB380}">
      <dgm:prSet custT="1"/>
      <dgm:spPr/>
      <dgm:t>
        <a:bodyPr/>
        <a:lstStyle/>
        <a:p>
          <a:pPr algn="r" rtl="1"/>
          <a:endParaRPr lang="en-GB" sz="2200" b="1"/>
        </a:p>
      </dgm:t>
    </dgm:pt>
    <dgm:pt modelId="{2B65BBB5-3633-BB4F-B5B3-2CD3DF0CEA27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200" b="1" dirty="0"/>
            <a:t>تجديد العلامة التجارية يضمن استمرار حمايتها، مما يحافظ على مكانتها في السوق</a:t>
          </a:r>
          <a:endParaRPr lang="en-GB" sz="2200" b="1" dirty="0"/>
        </a:p>
      </dgm:t>
    </dgm:pt>
    <dgm:pt modelId="{90718EE9-E145-3C40-8AB3-80D7AD87DC3C}" type="parTrans" cxnId="{2E5E997E-EE49-DD43-BD2C-11D2A4B43828}">
      <dgm:prSet/>
      <dgm:spPr/>
      <dgm:t>
        <a:bodyPr/>
        <a:lstStyle/>
        <a:p>
          <a:pPr algn="r"/>
          <a:endParaRPr lang="en-GB" sz="2200"/>
        </a:p>
      </dgm:t>
    </dgm:pt>
    <dgm:pt modelId="{4DA1D215-CEAF-B94B-8F34-14713D272F5F}" type="sibTrans" cxnId="{2E5E997E-EE49-DD43-BD2C-11D2A4B43828}">
      <dgm:prSet/>
      <dgm:spPr/>
      <dgm:t>
        <a:bodyPr/>
        <a:lstStyle/>
        <a:p>
          <a:pPr algn="r"/>
          <a:endParaRPr lang="en-GB" sz="2200"/>
        </a:p>
      </dgm:t>
    </dgm:pt>
    <dgm:pt modelId="{F8A7E758-2144-2148-BA6D-E844C9E8D0BE}" type="pres">
      <dgm:prSet presAssocID="{88661B47-BBFF-5F48-A1E8-AA4C422A0094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9402BCB5-E71B-1E46-B46D-035B8F972AB2}" type="pres">
      <dgm:prSet presAssocID="{88661B47-BBFF-5F48-A1E8-AA4C422A0094}" presName="dummyMaxCanvas" presStyleCnt="0">
        <dgm:presLayoutVars/>
      </dgm:prSet>
      <dgm:spPr/>
    </dgm:pt>
    <dgm:pt modelId="{57D8A384-C17C-E340-B25D-8D97991BC13B}" type="pres">
      <dgm:prSet presAssocID="{88661B47-BBFF-5F48-A1E8-AA4C422A0094}" presName="FiveNodes_1" presStyleLbl="node1" presStyleIdx="0" presStyleCnt="5">
        <dgm:presLayoutVars>
          <dgm:bulletEnabled val="1"/>
        </dgm:presLayoutVars>
      </dgm:prSet>
      <dgm:spPr/>
    </dgm:pt>
    <dgm:pt modelId="{1D924ABB-7FF4-2845-B542-0D1DAAA617C3}" type="pres">
      <dgm:prSet presAssocID="{88661B47-BBFF-5F48-A1E8-AA4C422A0094}" presName="FiveNodes_2" presStyleLbl="node1" presStyleIdx="1" presStyleCnt="5">
        <dgm:presLayoutVars>
          <dgm:bulletEnabled val="1"/>
        </dgm:presLayoutVars>
      </dgm:prSet>
      <dgm:spPr/>
    </dgm:pt>
    <dgm:pt modelId="{950D75A2-B92B-CB40-B7D4-9021F1DEE1BC}" type="pres">
      <dgm:prSet presAssocID="{88661B47-BBFF-5F48-A1E8-AA4C422A0094}" presName="FiveNodes_3" presStyleLbl="node1" presStyleIdx="2" presStyleCnt="5">
        <dgm:presLayoutVars>
          <dgm:bulletEnabled val="1"/>
        </dgm:presLayoutVars>
      </dgm:prSet>
      <dgm:spPr/>
    </dgm:pt>
    <dgm:pt modelId="{3B068B0A-0E08-404E-8398-61DA520D7037}" type="pres">
      <dgm:prSet presAssocID="{88661B47-BBFF-5F48-A1E8-AA4C422A0094}" presName="FiveNodes_4" presStyleLbl="node1" presStyleIdx="3" presStyleCnt="5">
        <dgm:presLayoutVars>
          <dgm:bulletEnabled val="1"/>
        </dgm:presLayoutVars>
      </dgm:prSet>
      <dgm:spPr/>
    </dgm:pt>
    <dgm:pt modelId="{B43D00E9-3BFF-504B-BC95-FF1962F1A91B}" type="pres">
      <dgm:prSet presAssocID="{88661B47-BBFF-5F48-A1E8-AA4C422A0094}" presName="FiveNodes_5" presStyleLbl="node1" presStyleIdx="4" presStyleCnt="5">
        <dgm:presLayoutVars>
          <dgm:bulletEnabled val="1"/>
        </dgm:presLayoutVars>
      </dgm:prSet>
      <dgm:spPr/>
    </dgm:pt>
    <dgm:pt modelId="{9514ACE3-0899-1C48-8AD3-2679C2E5688D}" type="pres">
      <dgm:prSet presAssocID="{88661B47-BBFF-5F48-A1E8-AA4C422A0094}" presName="FiveConn_1-2" presStyleLbl="fgAccFollowNode1" presStyleIdx="0" presStyleCnt="4">
        <dgm:presLayoutVars>
          <dgm:bulletEnabled val="1"/>
        </dgm:presLayoutVars>
      </dgm:prSet>
      <dgm:spPr/>
    </dgm:pt>
    <dgm:pt modelId="{05193FC5-27F3-B747-A440-12E146AC8E26}" type="pres">
      <dgm:prSet presAssocID="{88661B47-BBFF-5F48-A1E8-AA4C422A0094}" presName="FiveConn_2-3" presStyleLbl="fgAccFollowNode1" presStyleIdx="1" presStyleCnt="4">
        <dgm:presLayoutVars>
          <dgm:bulletEnabled val="1"/>
        </dgm:presLayoutVars>
      </dgm:prSet>
      <dgm:spPr/>
    </dgm:pt>
    <dgm:pt modelId="{95D48F41-A618-8340-B741-43036F16F67A}" type="pres">
      <dgm:prSet presAssocID="{88661B47-BBFF-5F48-A1E8-AA4C422A0094}" presName="FiveConn_3-4" presStyleLbl="fgAccFollowNode1" presStyleIdx="2" presStyleCnt="4">
        <dgm:presLayoutVars>
          <dgm:bulletEnabled val="1"/>
        </dgm:presLayoutVars>
      </dgm:prSet>
      <dgm:spPr/>
    </dgm:pt>
    <dgm:pt modelId="{BBB8B77B-1886-0B47-8717-631E7C573489}" type="pres">
      <dgm:prSet presAssocID="{88661B47-BBFF-5F48-A1E8-AA4C422A0094}" presName="FiveConn_4-5" presStyleLbl="fgAccFollowNode1" presStyleIdx="3" presStyleCnt="4">
        <dgm:presLayoutVars>
          <dgm:bulletEnabled val="1"/>
        </dgm:presLayoutVars>
      </dgm:prSet>
      <dgm:spPr/>
    </dgm:pt>
    <dgm:pt modelId="{6B44DBEA-5852-024F-8EEB-29BE6AD98FE9}" type="pres">
      <dgm:prSet presAssocID="{88661B47-BBFF-5F48-A1E8-AA4C422A0094}" presName="FiveNodes_1_text" presStyleLbl="node1" presStyleIdx="4" presStyleCnt="5">
        <dgm:presLayoutVars>
          <dgm:bulletEnabled val="1"/>
        </dgm:presLayoutVars>
      </dgm:prSet>
      <dgm:spPr/>
    </dgm:pt>
    <dgm:pt modelId="{A7EB01A0-A1E3-CA44-8ADC-41E67FCE3B16}" type="pres">
      <dgm:prSet presAssocID="{88661B47-BBFF-5F48-A1E8-AA4C422A0094}" presName="FiveNodes_2_text" presStyleLbl="node1" presStyleIdx="4" presStyleCnt="5">
        <dgm:presLayoutVars>
          <dgm:bulletEnabled val="1"/>
        </dgm:presLayoutVars>
      </dgm:prSet>
      <dgm:spPr/>
    </dgm:pt>
    <dgm:pt modelId="{E9726006-63F4-204B-8A5D-DF83F9DDF484}" type="pres">
      <dgm:prSet presAssocID="{88661B47-BBFF-5F48-A1E8-AA4C422A0094}" presName="FiveNodes_3_text" presStyleLbl="node1" presStyleIdx="4" presStyleCnt="5">
        <dgm:presLayoutVars>
          <dgm:bulletEnabled val="1"/>
        </dgm:presLayoutVars>
      </dgm:prSet>
      <dgm:spPr/>
    </dgm:pt>
    <dgm:pt modelId="{FEB89718-0C30-F449-8768-DF92A177675D}" type="pres">
      <dgm:prSet presAssocID="{88661B47-BBFF-5F48-A1E8-AA4C422A0094}" presName="FiveNodes_4_text" presStyleLbl="node1" presStyleIdx="4" presStyleCnt="5">
        <dgm:presLayoutVars>
          <dgm:bulletEnabled val="1"/>
        </dgm:presLayoutVars>
      </dgm:prSet>
      <dgm:spPr/>
    </dgm:pt>
    <dgm:pt modelId="{EC2BB29B-E085-2046-B7A2-9CA128C6D81A}" type="pres">
      <dgm:prSet presAssocID="{88661B47-BBFF-5F48-A1E8-AA4C422A0094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FEA34416-A054-4042-A83F-3190378C226E}" type="presOf" srcId="{6DE442A2-51E0-1447-8EE8-9FD8FCDD46C2}" destId="{1D924ABB-7FF4-2845-B542-0D1DAAA617C3}" srcOrd="0" destOrd="0" presId="urn:microsoft.com/office/officeart/2005/8/layout/vProcess5"/>
    <dgm:cxn modelId="{571E7A2E-96BE-9849-BC41-C59F0737C5A3}" type="presOf" srcId="{2B65BBB5-3633-BB4F-B5B3-2CD3DF0CEA27}" destId="{EC2BB29B-E085-2046-B7A2-9CA128C6D81A}" srcOrd="1" destOrd="0" presId="urn:microsoft.com/office/officeart/2005/8/layout/vProcess5"/>
    <dgm:cxn modelId="{D8218D32-6781-A847-BDA8-CEF93EECA798}" type="presOf" srcId="{88661B47-BBFF-5F48-A1E8-AA4C422A0094}" destId="{F8A7E758-2144-2148-BA6D-E844C9E8D0BE}" srcOrd="0" destOrd="0" presId="urn:microsoft.com/office/officeart/2005/8/layout/vProcess5"/>
    <dgm:cxn modelId="{B4C3C432-421A-C445-9889-48FB649DD0DF}" type="presOf" srcId="{A988D923-5CF7-5946-A9B7-D57046CD05D5}" destId="{3B068B0A-0E08-404E-8398-61DA520D7037}" srcOrd="0" destOrd="0" presId="urn:microsoft.com/office/officeart/2005/8/layout/vProcess5"/>
    <dgm:cxn modelId="{97BEDF36-D940-7643-873A-BD124EE766F4}" type="presOf" srcId="{A988D923-5CF7-5946-A9B7-D57046CD05D5}" destId="{FEB89718-0C30-F449-8768-DF92A177675D}" srcOrd="1" destOrd="0" presId="urn:microsoft.com/office/officeart/2005/8/layout/vProcess5"/>
    <dgm:cxn modelId="{E52A093E-6079-534C-BAEB-9AF46ADE411C}" srcId="{88661B47-BBFF-5F48-A1E8-AA4C422A0094}" destId="{BBBC6AAA-97B2-7745-B13E-E2C6707E642E}" srcOrd="2" destOrd="0" parTransId="{C82FADE5-FA27-C145-BC24-C243A55CB355}" sibTransId="{B182BFE1-BECC-6F45-8210-1443F173A886}"/>
    <dgm:cxn modelId="{76939940-CC18-7843-AE04-F73D278FF087}" type="presOf" srcId="{D3BC3E75-51AB-4145-B4D7-AC2B73EE136F}" destId="{6B44DBEA-5852-024F-8EEB-29BE6AD98FE9}" srcOrd="1" destOrd="0" presId="urn:microsoft.com/office/officeart/2005/8/layout/vProcess5"/>
    <dgm:cxn modelId="{359EBF5F-DC52-4A48-9EEC-E7ED8B2821A8}" type="presOf" srcId="{BBBC6AAA-97B2-7745-B13E-E2C6707E642E}" destId="{E9726006-63F4-204B-8A5D-DF83F9DDF484}" srcOrd="1" destOrd="0" presId="urn:microsoft.com/office/officeart/2005/8/layout/vProcess5"/>
    <dgm:cxn modelId="{1957D766-26FD-5B41-BBAD-9CDC76EC7A62}" type="presOf" srcId="{040C3F03-DCA3-F341-808E-AF03B406BB9C}" destId="{05193FC5-27F3-B747-A440-12E146AC8E26}" srcOrd="0" destOrd="0" presId="urn:microsoft.com/office/officeart/2005/8/layout/vProcess5"/>
    <dgm:cxn modelId="{2BAA0870-ED29-A14F-A443-9060106E8AB7}" type="presOf" srcId="{9E4B8BFB-EC31-2948-A901-F5313A0B0266}" destId="{BBB8B77B-1886-0B47-8717-631E7C573489}" srcOrd="0" destOrd="0" presId="urn:microsoft.com/office/officeart/2005/8/layout/vProcess5"/>
    <dgm:cxn modelId="{A7B0197C-D106-2B4E-AC5D-AAF7F43FD2B2}" type="presOf" srcId="{2B65BBB5-3633-BB4F-B5B3-2CD3DF0CEA27}" destId="{B43D00E9-3BFF-504B-BC95-FF1962F1A91B}" srcOrd="0" destOrd="0" presId="urn:microsoft.com/office/officeart/2005/8/layout/vProcess5"/>
    <dgm:cxn modelId="{2E5E997E-EE49-DD43-BD2C-11D2A4B43828}" srcId="{88661B47-BBFF-5F48-A1E8-AA4C422A0094}" destId="{2B65BBB5-3633-BB4F-B5B3-2CD3DF0CEA27}" srcOrd="4" destOrd="0" parTransId="{90718EE9-E145-3C40-8AB3-80D7AD87DC3C}" sibTransId="{4DA1D215-CEAF-B94B-8F34-14713D272F5F}"/>
    <dgm:cxn modelId="{08721D83-5C58-124E-8038-EEDE2F2FDD02}" srcId="{88661B47-BBFF-5F48-A1E8-AA4C422A0094}" destId="{D3BC3E75-51AB-4145-B4D7-AC2B73EE136F}" srcOrd="0" destOrd="0" parTransId="{E3A82E7F-2D97-7140-856A-1F94B82BFDCE}" sibTransId="{7D44034A-7E0C-3644-8434-636C59A667A6}"/>
    <dgm:cxn modelId="{55DF288F-56ED-5E41-806E-24AFB83BEF57}" srcId="{88661B47-BBFF-5F48-A1E8-AA4C422A0094}" destId="{6DE442A2-51E0-1447-8EE8-9FD8FCDD46C2}" srcOrd="1" destOrd="0" parTransId="{ACCF8CBC-2462-B34F-BB76-158EA2D20E19}" sibTransId="{040C3F03-DCA3-F341-808E-AF03B406BB9C}"/>
    <dgm:cxn modelId="{C62CCCA0-82CE-2B47-A258-FABDC7D0F0D9}" type="presOf" srcId="{6DE442A2-51E0-1447-8EE8-9FD8FCDD46C2}" destId="{A7EB01A0-A1E3-CA44-8ADC-41E67FCE3B16}" srcOrd="1" destOrd="0" presId="urn:microsoft.com/office/officeart/2005/8/layout/vProcess5"/>
    <dgm:cxn modelId="{FE8055A6-0836-BD4D-817F-0DB41CD199F4}" type="presOf" srcId="{B182BFE1-BECC-6F45-8210-1443F173A886}" destId="{95D48F41-A618-8340-B741-43036F16F67A}" srcOrd="0" destOrd="0" presId="urn:microsoft.com/office/officeart/2005/8/layout/vProcess5"/>
    <dgm:cxn modelId="{55BC98B5-EE96-F440-BE3A-1F84CBA494AB}" type="presOf" srcId="{BBBC6AAA-97B2-7745-B13E-E2C6707E642E}" destId="{950D75A2-B92B-CB40-B7D4-9021F1DEE1BC}" srcOrd="0" destOrd="0" presId="urn:microsoft.com/office/officeart/2005/8/layout/vProcess5"/>
    <dgm:cxn modelId="{36323FB6-6134-CD46-BA8C-768FC7D547AE}" type="presOf" srcId="{7D44034A-7E0C-3644-8434-636C59A667A6}" destId="{9514ACE3-0899-1C48-8AD3-2679C2E5688D}" srcOrd="0" destOrd="0" presId="urn:microsoft.com/office/officeart/2005/8/layout/vProcess5"/>
    <dgm:cxn modelId="{54A4C1E4-815F-0944-8B6C-90616B9DB380}" srcId="{88661B47-BBFF-5F48-A1E8-AA4C422A0094}" destId="{A988D923-5CF7-5946-A9B7-D57046CD05D5}" srcOrd="3" destOrd="0" parTransId="{D71625D0-B1AA-9444-B78A-56BEF1C92E72}" sibTransId="{9E4B8BFB-EC31-2948-A901-F5313A0B0266}"/>
    <dgm:cxn modelId="{08063BFF-7855-1F43-BBF2-4CEFAE43B6FE}" type="presOf" srcId="{D3BC3E75-51AB-4145-B4D7-AC2B73EE136F}" destId="{57D8A384-C17C-E340-B25D-8D97991BC13B}" srcOrd="0" destOrd="0" presId="urn:microsoft.com/office/officeart/2005/8/layout/vProcess5"/>
    <dgm:cxn modelId="{B6FAB172-70A5-DC43-BB1F-05CDD98A828F}" type="presParOf" srcId="{F8A7E758-2144-2148-BA6D-E844C9E8D0BE}" destId="{9402BCB5-E71B-1E46-B46D-035B8F972AB2}" srcOrd="0" destOrd="0" presId="urn:microsoft.com/office/officeart/2005/8/layout/vProcess5"/>
    <dgm:cxn modelId="{B41E914F-81F9-F344-8844-029B2F1966F8}" type="presParOf" srcId="{F8A7E758-2144-2148-BA6D-E844C9E8D0BE}" destId="{57D8A384-C17C-E340-B25D-8D97991BC13B}" srcOrd="1" destOrd="0" presId="urn:microsoft.com/office/officeart/2005/8/layout/vProcess5"/>
    <dgm:cxn modelId="{2D21A4CC-3B7B-6D4F-A471-BD1E98E2377F}" type="presParOf" srcId="{F8A7E758-2144-2148-BA6D-E844C9E8D0BE}" destId="{1D924ABB-7FF4-2845-B542-0D1DAAA617C3}" srcOrd="2" destOrd="0" presId="urn:microsoft.com/office/officeart/2005/8/layout/vProcess5"/>
    <dgm:cxn modelId="{178339E4-EA84-EC48-A18D-9745F9E850EC}" type="presParOf" srcId="{F8A7E758-2144-2148-BA6D-E844C9E8D0BE}" destId="{950D75A2-B92B-CB40-B7D4-9021F1DEE1BC}" srcOrd="3" destOrd="0" presId="urn:microsoft.com/office/officeart/2005/8/layout/vProcess5"/>
    <dgm:cxn modelId="{A2F77186-9685-3344-9A29-BCB0704D52C6}" type="presParOf" srcId="{F8A7E758-2144-2148-BA6D-E844C9E8D0BE}" destId="{3B068B0A-0E08-404E-8398-61DA520D7037}" srcOrd="4" destOrd="0" presId="urn:microsoft.com/office/officeart/2005/8/layout/vProcess5"/>
    <dgm:cxn modelId="{1C7D1E30-D490-2A40-896F-932965480F3B}" type="presParOf" srcId="{F8A7E758-2144-2148-BA6D-E844C9E8D0BE}" destId="{B43D00E9-3BFF-504B-BC95-FF1962F1A91B}" srcOrd="5" destOrd="0" presId="urn:microsoft.com/office/officeart/2005/8/layout/vProcess5"/>
    <dgm:cxn modelId="{44679440-1DA9-3146-AC9A-AC4437A1B744}" type="presParOf" srcId="{F8A7E758-2144-2148-BA6D-E844C9E8D0BE}" destId="{9514ACE3-0899-1C48-8AD3-2679C2E5688D}" srcOrd="6" destOrd="0" presId="urn:microsoft.com/office/officeart/2005/8/layout/vProcess5"/>
    <dgm:cxn modelId="{209CB8A6-B617-E14E-8015-7DD681A30F1C}" type="presParOf" srcId="{F8A7E758-2144-2148-BA6D-E844C9E8D0BE}" destId="{05193FC5-27F3-B747-A440-12E146AC8E26}" srcOrd="7" destOrd="0" presId="urn:microsoft.com/office/officeart/2005/8/layout/vProcess5"/>
    <dgm:cxn modelId="{9B9498ED-7061-4547-B3EB-2603ECAA86AE}" type="presParOf" srcId="{F8A7E758-2144-2148-BA6D-E844C9E8D0BE}" destId="{95D48F41-A618-8340-B741-43036F16F67A}" srcOrd="8" destOrd="0" presId="urn:microsoft.com/office/officeart/2005/8/layout/vProcess5"/>
    <dgm:cxn modelId="{87C531EC-9685-A34D-877E-25F3ACB7C85F}" type="presParOf" srcId="{F8A7E758-2144-2148-BA6D-E844C9E8D0BE}" destId="{BBB8B77B-1886-0B47-8717-631E7C573489}" srcOrd="9" destOrd="0" presId="urn:microsoft.com/office/officeart/2005/8/layout/vProcess5"/>
    <dgm:cxn modelId="{C6899B3D-4E14-B847-8596-D60F9E109BF4}" type="presParOf" srcId="{F8A7E758-2144-2148-BA6D-E844C9E8D0BE}" destId="{6B44DBEA-5852-024F-8EEB-29BE6AD98FE9}" srcOrd="10" destOrd="0" presId="urn:microsoft.com/office/officeart/2005/8/layout/vProcess5"/>
    <dgm:cxn modelId="{9EEC18FD-D6F7-4949-9AF8-C830D7B20FE5}" type="presParOf" srcId="{F8A7E758-2144-2148-BA6D-E844C9E8D0BE}" destId="{A7EB01A0-A1E3-CA44-8ADC-41E67FCE3B16}" srcOrd="11" destOrd="0" presId="urn:microsoft.com/office/officeart/2005/8/layout/vProcess5"/>
    <dgm:cxn modelId="{D8C92BDF-9971-2B49-B3A1-8055E1256353}" type="presParOf" srcId="{F8A7E758-2144-2148-BA6D-E844C9E8D0BE}" destId="{E9726006-63F4-204B-8A5D-DF83F9DDF484}" srcOrd="12" destOrd="0" presId="urn:microsoft.com/office/officeart/2005/8/layout/vProcess5"/>
    <dgm:cxn modelId="{192A00B2-1D56-9B48-AB2F-AFA378295963}" type="presParOf" srcId="{F8A7E758-2144-2148-BA6D-E844C9E8D0BE}" destId="{FEB89718-0C30-F449-8768-DF92A177675D}" srcOrd="13" destOrd="0" presId="urn:microsoft.com/office/officeart/2005/8/layout/vProcess5"/>
    <dgm:cxn modelId="{9509B809-4E63-7340-9A32-EF4312A600C7}" type="presParOf" srcId="{F8A7E758-2144-2148-BA6D-E844C9E8D0BE}" destId="{EC2BB29B-E085-2046-B7A2-9CA128C6D81A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Process9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209BB10-071F-514C-B8C7-4B0010A70AFF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إلزام الشركات بحماية علاماتها قانونيًا</a:t>
          </a:r>
          <a:r>
            <a:rPr lang="ar-SA" sz="2000" dirty="0"/>
            <a:t> من خلال التسجيل والتجديد الدوري</a:t>
          </a:r>
          <a:endParaRPr lang="en-GB" sz="20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endParaRPr lang="en-GB" sz="20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endParaRPr lang="en-GB" sz="2000"/>
        </a:p>
      </dgm:t>
    </dgm:pt>
    <dgm:pt modelId="{8FB9C230-3ECF-1645-AF5E-611F1B20F673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توفير آليات قانونية لرفع دعاوى ضد التقليد والانتحال</a:t>
          </a:r>
          <a:r>
            <a:rPr lang="ar-SA" sz="2000" dirty="0"/>
            <a:t>، مما يمكن الشركات من الدفاع عن حقوقها</a:t>
          </a:r>
          <a:endParaRPr lang="en-GB" sz="20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endParaRPr lang="en-GB" sz="20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endParaRPr lang="en-GB" sz="2000"/>
        </a:p>
      </dgm:t>
    </dgm:pt>
    <dgm:pt modelId="{D1F018EB-8152-224A-8BA1-D180C1FF3446}">
      <dgm:prSet phldrT="[Text]" custT="1"/>
      <dgm:spPr/>
      <dgm:t>
        <a:bodyPr/>
        <a:lstStyle/>
        <a:p>
          <a:pPr rtl="1"/>
          <a:r>
            <a:rPr lang="ar-SA" sz="2000" b="1" dirty="0"/>
            <a:t>منح حقوق حصرية للعلامات التجارية</a:t>
          </a:r>
          <a:r>
            <a:rPr lang="ar-SA" sz="2000" dirty="0"/>
            <a:t>، مما يمنع الآخرين من استخدامها بدون إذن</a:t>
          </a:r>
          <a:endParaRPr lang="en-GB" sz="20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endParaRPr lang="en-GB" sz="20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endParaRPr lang="en-GB" sz="2000"/>
        </a:p>
      </dgm:t>
    </dgm:pt>
    <dgm:pt modelId="{0B853C62-2AA7-B540-B4B7-80C4CE08D392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إجبار الشركات على احترام حقوق العلامات التجارية الأخرى</a:t>
          </a:r>
          <a:r>
            <a:rPr lang="ar-SA" sz="2000" dirty="0"/>
            <a:t>، مما يمنع الاستخدام غير القانوني لأسماء أو شعارات مشابهة</a:t>
          </a:r>
          <a:endParaRPr lang="en-GB" sz="20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endParaRPr lang="en-GB" sz="20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endParaRPr lang="en-GB" sz="2000"/>
        </a:p>
      </dgm:t>
    </dgm:pt>
    <dgm:pt modelId="{96BF8903-8CC3-7A41-BA70-5211FDBCC2B8}" type="pres">
      <dgm:prSet presAssocID="{5456C562-7F49-1F44-B708-00979BDE2D6C}" presName="CompostProcess" presStyleCnt="0">
        <dgm:presLayoutVars>
          <dgm:dir val="rev"/>
          <dgm:resizeHandles val="exact"/>
        </dgm:presLayoutVars>
      </dgm:prSet>
      <dgm:spPr/>
    </dgm:pt>
    <dgm:pt modelId="{7901EEE8-E223-3C4C-9388-A9F80B931687}" type="pres">
      <dgm:prSet presAssocID="{5456C562-7F49-1F44-B708-00979BDE2D6C}" presName="arrow" presStyleLbl="bgShp" presStyleIdx="0" presStyleCnt="1" custScaleX="102185"/>
      <dgm:spPr/>
    </dgm:pt>
    <dgm:pt modelId="{C651CB1C-1622-B249-B09D-85047A74B441}" type="pres">
      <dgm:prSet presAssocID="{5456C562-7F49-1F44-B708-00979BDE2D6C}" presName="linearProcess" presStyleCnt="0"/>
      <dgm:spPr/>
    </dgm:pt>
    <dgm:pt modelId="{100A3DA3-CE32-B046-9E3A-D807A5674370}" type="pres">
      <dgm:prSet presAssocID="{D1F018EB-8152-224A-8BA1-D180C1FF3446}" presName="textNode" presStyleLbl="node1" presStyleIdx="0" presStyleCnt="4" custScaleY="135620">
        <dgm:presLayoutVars>
          <dgm:bulletEnabled val="1"/>
        </dgm:presLayoutVars>
      </dgm:prSet>
      <dgm:spPr/>
    </dgm:pt>
    <dgm:pt modelId="{4BB3E3D9-7FA8-0A41-8BC7-4DEB8E699BC5}" type="pres">
      <dgm:prSet presAssocID="{13FA1645-5DF8-E54E-8482-70CC5525DD79}" presName="sibTrans" presStyleCnt="0"/>
      <dgm:spPr/>
    </dgm:pt>
    <dgm:pt modelId="{69ECFBAF-DA9B-E242-9403-7803B8621BCD}" type="pres">
      <dgm:prSet presAssocID="{7209BB10-071F-514C-B8C7-4B0010A70AFF}" presName="textNode" presStyleLbl="node1" presStyleIdx="1" presStyleCnt="4" custScaleY="135620">
        <dgm:presLayoutVars>
          <dgm:bulletEnabled val="1"/>
        </dgm:presLayoutVars>
      </dgm:prSet>
      <dgm:spPr/>
    </dgm:pt>
    <dgm:pt modelId="{74DC7321-61EF-4146-96A5-CA77BAC5062F}" type="pres">
      <dgm:prSet presAssocID="{F52BD2C5-E0CD-D548-9984-C239693EB8D5}" presName="sibTrans" presStyleCnt="0"/>
      <dgm:spPr/>
    </dgm:pt>
    <dgm:pt modelId="{712946FA-FF75-AD48-B793-F72DB0759F9B}" type="pres">
      <dgm:prSet presAssocID="{8FB9C230-3ECF-1645-AF5E-611F1B20F673}" presName="textNode" presStyleLbl="node1" presStyleIdx="2" presStyleCnt="4" custScaleY="135620">
        <dgm:presLayoutVars>
          <dgm:bulletEnabled val="1"/>
        </dgm:presLayoutVars>
      </dgm:prSet>
      <dgm:spPr/>
    </dgm:pt>
    <dgm:pt modelId="{6CEAB485-2979-794C-84FE-DFA8F71B04D6}" type="pres">
      <dgm:prSet presAssocID="{9ABCB8D4-CF0B-0D4C-A7DC-FDB3C1F26A4C}" presName="sibTrans" presStyleCnt="0"/>
      <dgm:spPr/>
    </dgm:pt>
    <dgm:pt modelId="{015F8E25-F0E7-8D45-8EC0-A58BB4F21527}" type="pres">
      <dgm:prSet presAssocID="{0B853C62-2AA7-B540-B4B7-80C4CE08D392}" presName="textNode" presStyleLbl="node1" presStyleIdx="3" presStyleCnt="4" custScaleX="112126" custScaleY="135620">
        <dgm:presLayoutVars>
          <dgm:bulletEnabled val="1"/>
        </dgm:presLayoutVars>
      </dgm:prSet>
      <dgm:spPr/>
    </dgm:pt>
  </dgm:ptLst>
  <dgm:cxnLst>
    <dgm:cxn modelId="{23EE4716-82D8-BA47-A3F8-4A7FD4707E1F}" type="presOf" srcId="{5456C562-7F49-1F44-B708-00979BDE2D6C}" destId="{96BF8903-8CC3-7A41-BA70-5211FDBCC2B8}" srcOrd="0" destOrd="0" presId="urn:microsoft.com/office/officeart/2005/8/layout/hProcess9"/>
    <dgm:cxn modelId="{C823DD1D-880F-8747-BD02-C36FB2624CB8}" type="presOf" srcId="{D1F018EB-8152-224A-8BA1-D180C1FF3446}" destId="{100A3DA3-CE32-B046-9E3A-D807A5674370}" srcOrd="0" destOrd="0" presId="urn:microsoft.com/office/officeart/2005/8/layout/hProcess9"/>
    <dgm:cxn modelId="{EC7B702A-6217-6744-AE09-40C36F6EB39C}" type="presOf" srcId="{8FB9C230-3ECF-1645-AF5E-611F1B20F673}" destId="{712946FA-FF75-AD48-B793-F72DB0759F9B}" srcOrd="0" destOrd="0" presId="urn:microsoft.com/office/officeart/2005/8/layout/hProcess9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6AADD19E-2038-F641-9429-46B596E1C276}" type="presOf" srcId="{0B853C62-2AA7-B540-B4B7-80C4CE08D392}" destId="{015F8E25-F0E7-8D45-8EC0-A58BB4F21527}" srcOrd="0" destOrd="0" presId="urn:microsoft.com/office/officeart/2005/8/layout/hProcess9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2E96C3EF-EF75-064D-B471-424AEA61BAAC}" type="presOf" srcId="{7209BB10-071F-514C-B8C7-4B0010A70AFF}" destId="{69ECFBAF-DA9B-E242-9403-7803B8621BCD}" srcOrd="0" destOrd="0" presId="urn:microsoft.com/office/officeart/2005/8/layout/hProcess9"/>
    <dgm:cxn modelId="{B1B138FC-B135-2A42-B3F2-791EE96E4405}" type="presParOf" srcId="{96BF8903-8CC3-7A41-BA70-5211FDBCC2B8}" destId="{7901EEE8-E223-3C4C-9388-A9F80B931687}" srcOrd="0" destOrd="0" presId="urn:microsoft.com/office/officeart/2005/8/layout/hProcess9"/>
    <dgm:cxn modelId="{EC2E6184-2B23-2E46-8616-1043150BCF71}" type="presParOf" srcId="{96BF8903-8CC3-7A41-BA70-5211FDBCC2B8}" destId="{C651CB1C-1622-B249-B09D-85047A74B441}" srcOrd="1" destOrd="0" presId="urn:microsoft.com/office/officeart/2005/8/layout/hProcess9"/>
    <dgm:cxn modelId="{3A530D7A-6972-CA4E-B7E9-C0CF68C3C85B}" type="presParOf" srcId="{C651CB1C-1622-B249-B09D-85047A74B441}" destId="{100A3DA3-CE32-B046-9E3A-D807A5674370}" srcOrd="0" destOrd="0" presId="urn:microsoft.com/office/officeart/2005/8/layout/hProcess9"/>
    <dgm:cxn modelId="{BEF5AB46-AEEB-3E44-A1EE-043A910F61CF}" type="presParOf" srcId="{C651CB1C-1622-B249-B09D-85047A74B441}" destId="{4BB3E3D9-7FA8-0A41-8BC7-4DEB8E699BC5}" srcOrd="1" destOrd="0" presId="urn:microsoft.com/office/officeart/2005/8/layout/hProcess9"/>
    <dgm:cxn modelId="{BA5698B6-3CEB-6344-A920-1F31FA82FC52}" type="presParOf" srcId="{C651CB1C-1622-B249-B09D-85047A74B441}" destId="{69ECFBAF-DA9B-E242-9403-7803B8621BCD}" srcOrd="2" destOrd="0" presId="urn:microsoft.com/office/officeart/2005/8/layout/hProcess9"/>
    <dgm:cxn modelId="{43776143-7370-2F48-A430-8705E2167AD6}" type="presParOf" srcId="{C651CB1C-1622-B249-B09D-85047A74B441}" destId="{74DC7321-61EF-4146-96A5-CA77BAC5062F}" srcOrd="3" destOrd="0" presId="urn:microsoft.com/office/officeart/2005/8/layout/hProcess9"/>
    <dgm:cxn modelId="{8D8BC617-ACD7-844D-A0C9-01743ADE5FA6}" type="presParOf" srcId="{C651CB1C-1622-B249-B09D-85047A74B441}" destId="{712946FA-FF75-AD48-B793-F72DB0759F9B}" srcOrd="4" destOrd="0" presId="urn:microsoft.com/office/officeart/2005/8/layout/hProcess9"/>
    <dgm:cxn modelId="{9BBD87F6-F569-1340-85DE-4E45FD37E812}" type="presParOf" srcId="{C651CB1C-1622-B249-B09D-85047A74B441}" destId="{6CEAB485-2979-794C-84FE-DFA8F71B04D6}" srcOrd="5" destOrd="0" presId="urn:microsoft.com/office/officeart/2005/8/layout/hProcess9"/>
    <dgm:cxn modelId="{483E4BA8-8FAD-144B-83C5-B4BE963892B4}" type="presParOf" srcId="{C651CB1C-1622-B249-B09D-85047A74B441}" destId="{015F8E25-F0E7-8D45-8EC0-A58BB4F21527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اختيار اسم مميز وفريد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تجنب الأسماء العامة التي يسهل تقليدها، واختيار أسماء ذات طابع إبداعي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تصميم شعار فريد بصريًا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استخدام ألوان وخطوط خاصة تجعل العلامة مميزة وسهلة التمييز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تسجيل العلامة التجارية قانونيًا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الحصول على حقوق الملكية الفكرية يمنع الآخرين من استخدامها بدون إذن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تعزيز الهوية البصرية في جميع القنوات التسويقية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التأكد من أن العلامة التجارية متناسقة في الإعلانات والموقع الإلكتروني ووسائل التواصل الاجتماعي</a:t>
          </a:r>
          <a:r>
            <a:rPr lang="en-GB" sz="2000" dirty="0"/>
            <a:t>.</a:t>
          </a:r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إطلاق حملات توعية بالعلامة التجارية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تثقيف العملاء حول العلامة الأصلية لتجنب وقوعهم ضحية للمنتجات المزيفة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الأسماء الفريدة تحمي من التقليد القانوني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200" kern="1200" dirty="0"/>
            <a:t>الأسماء العامة يمكن تقليدها بسهولة، لكن الأسماء الإبداعية تمنح حماية قانونية أقوى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الشعارات الفريدة تخلق هوية قوية في السوق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200" dirty="0"/>
            <a:t>كلما كان الشعار مميزًا، كان من السهل التعرف عليه ومن الصعب نسخه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سهولة تذكر الاسم والشعار تعزز الولاء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200" dirty="0"/>
            <a:t>العملاء يميلون إلى الثقة في العلامات التجارية التي يمكنهم التعرف عليها بسهولة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1D043ACB-74D0-4642-85C3-3F3A2C4FFF58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العلامات التجارية القوية تبني سمعة طويلة المدى</a:t>
          </a:r>
          <a:endParaRPr lang="en-GB" sz="2000" dirty="0"/>
        </a:p>
      </dgm:t>
    </dgm:pt>
    <dgm:pt modelId="{944980DC-FE6C-D144-AF50-BB2862D467DA}" type="parTrans" cxnId="{F0DD8ED3-E67E-5F45-97ED-8A0BCF1D8672}">
      <dgm:prSet/>
      <dgm:spPr/>
      <dgm:t>
        <a:bodyPr/>
        <a:lstStyle/>
        <a:p>
          <a:endParaRPr lang="en-GB" sz="2200"/>
        </a:p>
      </dgm:t>
    </dgm:pt>
    <dgm:pt modelId="{76144C0F-1276-EC46-BAED-752A6F615F5E}" type="sibTrans" cxnId="{F0DD8ED3-E67E-5F45-97ED-8A0BCF1D8672}">
      <dgm:prSet/>
      <dgm:spPr/>
      <dgm:t>
        <a:bodyPr/>
        <a:lstStyle/>
        <a:p>
          <a:endParaRPr lang="en-GB" sz="2200"/>
        </a:p>
      </dgm:t>
    </dgm:pt>
    <dgm:pt modelId="{9F5E4AB1-0B4E-BF4B-9E21-BAC9EFCC47E0}">
      <dgm:prSet phldrT="[Text]" custT="1"/>
      <dgm:spPr/>
      <dgm:t>
        <a:bodyPr/>
        <a:lstStyle/>
        <a:p>
          <a:pPr rtl="1"/>
          <a:r>
            <a:rPr lang="ar-SA" sz="2200" dirty="0"/>
            <a:t>العلامات الناجحة مثل</a:t>
          </a:r>
          <a:r>
            <a:rPr lang="en-GB" sz="2200" dirty="0"/>
            <a:t> Apple </a:t>
          </a:r>
          <a:r>
            <a:rPr lang="ar-SA" sz="2200" dirty="0"/>
            <a:t>و</a:t>
          </a:r>
          <a:r>
            <a:rPr lang="en-GB" sz="2200" dirty="0"/>
            <a:t>Nike </a:t>
          </a:r>
          <a:r>
            <a:rPr lang="ar-SA" sz="2200" dirty="0"/>
            <a:t>تتميز بأسماء وشعارات </a:t>
          </a:r>
          <a:r>
            <a:rPr lang="ar-SA" sz="2200" dirty="0" err="1"/>
            <a:t>أيقونية</a:t>
          </a:r>
          <a:r>
            <a:rPr lang="ar-SA" sz="2200" dirty="0"/>
            <a:t> تمنحها مكانة عالمية</a:t>
          </a:r>
          <a:endParaRPr lang="en-GB" sz="2200" dirty="0"/>
        </a:p>
      </dgm:t>
    </dgm:pt>
    <dgm:pt modelId="{31C4275C-F23A-DF44-A542-F13FD4BC29B0}" type="parTrans" cxnId="{F3F37606-632B-B74F-9603-2FD7E5321D60}">
      <dgm:prSet/>
      <dgm:spPr/>
      <dgm:t>
        <a:bodyPr/>
        <a:lstStyle/>
        <a:p>
          <a:endParaRPr lang="en-GB" sz="2200"/>
        </a:p>
      </dgm:t>
    </dgm:pt>
    <dgm:pt modelId="{4B495DC4-25A8-7C41-965F-079B7E1B66AC}" type="sibTrans" cxnId="{F3F37606-632B-B74F-9603-2FD7E5321D60}">
      <dgm:prSet/>
      <dgm:spPr/>
      <dgm:t>
        <a:bodyPr/>
        <a:lstStyle/>
        <a:p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98368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07857" custScaleY="184019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98368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07857" custScaleY="184019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98368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07857" custScaleY="184019">
        <dgm:presLayoutVars>
          <dgm:bulletEnabled val="1"/>
        </dgm:presLayoutVars>
      </dgm:prSet>
      <dgm:spPr/>
    </dgm:pt>
    <dgm:pt modelId="{01EC76F6-3A35-C245-8637-673F74579FAE}" type="pres">
      <dgm:prSet presAssocID="{1D043ACB-74D0-4642-85C3-3F3A2C4FFF58}" presName="root" presStyleCnt="0"/>
      <dgm:spPr/>
    </dgm:pt>
    <dgm:pt modelId="{0FE20BCD-FBC1-9F4D-8601-34C30C8F7875}" type="pres">
      <dgm:prSet presAssocID="{1D043ACB-74D0-4642-85C3-3F3A2C4FFF58}" presName="rootComposite" presStyleCnt="0"/>
      <dgm:spPr/>
    </dgm:pt>
    <dgm:pt modelId="{4BC7BF7C-CDC2-414C-96CD-1685708BE826}" type="pres">
      <dgm:prSet presAssocID="{1D043ACB-74D0-4642-85C3-3F3A2C4FFF58}" presName="rootText" presStyleLbl="node1" presStyleIdx="3" presStyleCnt="4" custScaleX="90333" custScaleY="98368"/>
      <dgm:spPr/>
    </dgm:pt>
    <dgm:pt modelId="{EE573085-0554-DE4F-9293-85DD6EEF638B}" type="pres">
      <dgm:prSet presAssocID="{1D043ACB-74D0-4642-85C3-3F3A2C4FFF58}" presName="rootConnector" presStyleLbl="node1" presStyleIdx="3" presStyleCnt="4"/>
      <dgm:spPr/>
    </dgm:pt>
    <dgm:pt modelId="{0BCC7F0C-2021-A445-A45F-4AA71CE1995A}" type="pres">
      <dgm:prSet presAssocID="{1D043ACB-74D0-4642-85C3-3F3A2C4FFF58}" presName="childShape" presStyleCnt="0"/>
      <dgm:spPr/>
    </dgm:pt>
    <dgm:pt modelId="{F16A49AA-EAE7-8B4B-B7CB-448371C761DA}" type="pres">
      <dgm:prSet presAssocID="{31C4275C-F23A-DF44-A542-F13FD4BC29B0}" presName="Name13" presStyleLbl="parChTrans1D2" presStyleIdx="3" presStyleCnt="4"/>
      <dgm:spPr/>
    </dgm:pt>
    <dgm:pt modelId="{140D84BD-5DB1-534B-96D6-09E7D0FE82A1}" type="pres">
      <dgm:prSet presAssocID="{9F5E4AB1-0B4E-BF4B-9E21-BAC9EFCC47E0}" presName="childText" presStyleLbl="bgAcc1" presStyleIdx="3" presStyleCnt="4" custScaleX="107857" custScaleY="184019">
        <dgm:presLayoutVars>
          <dgm:bulletEnabled val="1"/>
        </dgm:presLayoutVars>
      </dgm:prSet>
      <dgm:spPr/>
    </dgm:pt>
  </dgm:ptLst>
  <dgm:cxnLst>
    <dgm:cxn modelId="{F3F37606-632B-B74F-9603-2FD7E5321D60}" srcId="{1D043ACB-74D0-4642-85C3-3F3A2C4FFF58}" destId="{9F5E4AB1-0B4E-BF4B-9E21-BAC9EFCC47E0}" srcOrd="0" destOrd="0" parTransId="{31C4275C-F23A-DF44-A542-F13FD4BC29B0}" sibTransId="{4B495DC4-25A8-7C41-965F-079B7E1B66AC}"/>
    <dgm:cxn modelId="{E631D115-9693-0841-B0DA-A88BDD0D88BB}" type="presOf" srcId="{9F5E4AB1-0B4E-BF4B-9E21-BAC9EFCC47E0}" destId="{140D84BD-5DB1-534B-96D6-09E7D0FE82A1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7229C14B-6290-2447-B464-87B56846792B}" type="presOf" srcId="{1D043ACB-74D0-4642-85C3-3F3A2C4FFF58}" destId="{EE573085-0554-DE4F-9293-85DD6EEF638B}" srcOrd="1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C3127B82-C20B-DF40-AC1B-D20C34BF2963}" type="presOf" srcId="{1D043ACB-74D0-4642-85C3-3F3A2C4FFF58}" destId="{4BC7BF7C-CDC2-414C-96CD-1685708BE826}" srcOrd="0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F0DD8ED3-E67E-5F45-97ED-8A0BCF1D8672}" srcId="{BD09AEF8-F502-8F47-BA6A-B0FFAEB3008F}" destId="{1D043ACB-74D0-4642-85C3-3F3A2C4FFF58}" srcOrd="3" destOrd="0" parTransId="{944980DC-FE6C-D144-AF50-BB2862D467DA}" sibTransId="{76144C0F-1276-EC46-BAED-752A6F615F5E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8B27DBDA-C1A2-F24B-B614-78D2E35164ED}" type="presOf" srcId="{31C4275C-F23A-DF44-A542-F13FD4BC29B0}" destId="{F16A49AA-EAE7-8B4B-B7CB-448371C761DA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875E8CC0-D1A5-9B47-9E57-5D046E11935C}" type="presParOf" srcId="{D149F625-27C1-C249-9006-1B94950F545B}" destId="{01EC76F6-3A35-C245-8637-673F74579FAE}" srcOrd="3" destOrd="0" presId="urn:microsoft.com/office/officeart/2005/8/layout/hierarchy3"/>
    <dgm:cxn modelId="{1C27FFF4-F8F6-3B4A-8EDE-ED30C54F033E}" type="presParOf" srcId="{01EC76F6-3A35-C245-8637-673F74579FAE}" destId="{0FE20BCD-FBC1-9F4D-8601-34C30C8F7875}" srcOrd="0" destOrd="0" presId="urn:microsoft.com/office/officeart/2005/8/layout/hierarchy3"/>
    <dgm:cxn modelId="{CBF5813E-2F4B-D74E-BEB2-AB9083F379D2}" type="presParOf" srcId="{0FE20BCD-FBC1-9F4D-8601-34C30C8F7875}" destId="{4BC7BF7C-CDC2-414C-96CD-1685708BE826}" srcOrd="0" destOrd="0" presId="urn:microsoft.com/office/officeart/2005/8/layout/hierarchy3"/>
    <dgm:cxn modelId="{80610D20-5598-634A-9E2C-125D6C8100A0}" type="presParOf" srcId="{0FE20BCD-FBC1-9F4D-8601-34C30C8F7875}" destId="{EE573085-0554-DE4F-9293-85DD6EEF638B}" srcOrd="1" destOrd="0" presId="urn:microsoft.com/office/officeart/2005/8/layout/hierarchy3"/>
    <dgm:cxn modelId="{FF244AFF-D862-3F42-B821-164113FBF486}" type="presParOf" srcId="{01EC76F6-3A35-C245-8637-673F74579FAE}" destId="{0BCC7F0C-2021-A445-A45F-4AA71CE1995A}" srcOrd="1" destOrd="0" presId="urn:microsoft.com/office/officeart/2005/8/layout/hierarchy3"/>
    <dgm:cxn modelId="{09564FA5-61AB-434A-8620-3E070B7EDD8F}" type="presParOf" srcId="{0BCC7F0C-2021-A445-A45F-4AA71CE1995A}" destId="{F16A49AA-EAE7-8B4B-B7CB-448371C761DA}" srcOrd="0" destOrd="0" presId="urn:microsoft.com/office/officeart/2005/8/layout/hierarchy3"/>
    <dgm:cxn modelId="{EDF92867-8858-FF45-BAB2-46444D6BDA98}" type="presParOf" srcId="{0BCC7F0C-2021-A445-A45F-4AA71CE1995A}" destId="{140D84BD-5DB1-534B-96D6-09E7D0FE82A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تسجيل العلامة التجارية رسميًا في الجهة المختصة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متابعة السوق المحلي لرصد أي انتهاكات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اتخاذ إجراءات قانونية سريعة ضد التقليد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رفع دعاوى قانونية ضد أي جهة تستخدم العلامة بدون إذن رسمي</a:t>
          </a:r>
          <a:endParaRPr lang="en-GB" sz="20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مراقبة المتاجر والأسواق الإلكترونية لاكتشاف أي محاولات تقليد مبكرًا</a:t>
          </a:r>
          <a:endParaRPr lang="en-GB" sz="2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مثل وزارة التجارة أو مكتب العلامات التجارية المحلي لضمان الحماية القانونية</a:t>
          </a:r>
          <a:endParaRPr lang="en-GB" sz="2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تثقيف العملاء حول الفرق بين المنتج الأصلي والمقلد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إطلاق حملات توعوية لتمييز العلامة الأصلية عن المنتجات المزيفة</a:t>
          </a: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4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4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4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4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4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4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4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3d2" qsCatId="3D" csTypeId="urn:microsoft.com/office/officeart/2005/8/colors/accent1_5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تسجيل العلامة التجارية دوليًا عبر منظمة</a:t>
          </a:r>
          <a:r>
            <a:rPr lang="en-GB" sz="2000" b="1" dirty="0"/>
            <a:t> WIPO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التحقق من قوانين العلامات التجارية في كل دولة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الاستعانة بمحامين دوليين لحماية العلامة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وجود مستشار قانوني يساعد في متابعة أي انتهاكات قانونية دولية</a:t>
          </a:r>
          <a:endParaRPr lang="en-GB" sz="20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بعض الدول لديها قوانين خاصة تتطلب تسجيل العلامة محليًا بجانب التسجيل الدولي</a:t>
          </a:r>
          <a:endParaRPr lang="en-GB" sz="2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نظام مدريد يتيح تسجيل العلامة في أكثر من 130 دولة عبر طلب واحد</a:t>
          </a:r>
          <a:endParaRPr lang="en-GB" sz="2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استخدام تقنيات المراقبة العالمية لاكتشاف المنتجات المقلدة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مثل</a:t>
          </a:r>
          <a:r>
            <a:rPr lang="en-GB" sz="2000" dirty="0"/>
            <a:t> Google Alerts </a:t>
          </a:r>
          <a:r>
            <a:rPr lang="ar-SA" sz="2000" dirty="0"/>
            <a:t>و</a:t>
          </a:r>
          <a:r>
            <a:rPr lang="en-GB" sz="2000" dirty="0" err="1"/>
            <a:t>Brandwatch</a:t>
          </a:r>
          <a:r>
            <a:rPr lang="en-GB" sz="2000" dirty="0"/>
            <a:t> </a:t>
          </a:r>
          <a:r>
            <a:rPr lang="ar-SA" sz="2000" dirty="0"/>
            <a:t>لمتابعة أي استخدام غير قانوني للعلامة عبر الإنترنت</a:t>
          </a: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59DC25EC-5223-DF4C-9E58-C38520DBF4D1}">
      <dgm:prSet custT="1"/>
      <dgm:spPr/>
      <dgm:t>
        <a:bodyPr/>
        <a:lstStyle/>
        <a:p>
          <a:pPr algn="r" rtl="1">
            <a:buNone/>
          </a:pPr>
          <a:r>
            <a:rPr lang="en-GB" sz="1200" dirty="0">
              <a:hlinkClick xmlns:r="http://schemas.openxmlformats.org/officeDocument/2006/relationships" r:id="rId1"/>
            </a:rPr>
            <a:t>https://www.brandwatch.com/</a:t>
          </a:r>
          <a:r>
            <a:rPr lang="ar-SA" sz="1200" dirty="0"/>
            <a:t> </a:t>
          </a:r>
          <a:endParaRPr lang="en-GB" sz="1200" dirty="0"/>
        </a:p>
      </dgm:t>
    </dgm:pt>
    <dgm:pt modelId="{66A6DFFC-FA91-E243-A52E-B76BE610E829}" type="parTrans" cxnId="{31CA689F-7D88-2A4E-8389-3B13E4A8851D}">
      <dgm:prSet/>
      <dgm:spPr/>
    </dgm:pt>
    <dgm:pt modelId="{FAFCEE51-83CA-9F4C-987A-351E125D5832}" type="sibTrans" cxnId="{31CA689F-7D88-2A4E-8389-3B13E4A8851D}">
      <dgm:prSet/>
      <dgm:spPr/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4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4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4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4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4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4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4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31CA689F-7D88-2A4E-8389-3B13E4A8851D}" srcId="{801EEF4E-7751-4E43-8577-B06455337076}" destId="{59DC25EC-5223-DF4C-9E58-C38520DBF4D1}" srcOrd="1" destOrd="0" parTransId="{66A6DFFC-FA91-E243-A52E-B76BE610E829}" sibTransId="{FAFCEE51-83CA-9F4C-987A-351E125D5832}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3DC715D1-0DAE-3B44-8D2A-4B640AB9A4D4}" type="presOf" srcId="{59DC25EC-5223-DF4C-9E58-C38520DBF4D1}" destId="{9B6BE2D0-AC21-C94C-8288-314757E981D2}" srcOrd="0" destOrd="1" presId="urn:microsoft.com/office/officeart/2005/8/layout/hList1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en-GB" sz="2200" dirty="0"/>
            <a:t>🔗 </a:t>
          </a:r>
          <a:r>
            <a:rPr lang="en-GB" sz="2200" b="1" dirty="0"/>
            <a:t>Blockchain</a:t>
          </a:r>
          <a:r>
            <a:rPr lang="en-GB" sz="2200" dirty="0"/>
            <a:t> 🛡️</a:t>
          </a:r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en-GB" sz="2200" kern="1200" dirty="0"/>
            <a:t>✔️ </a:t>
          </a:r>
          <a:r>
            <a:rPr lang="ar-SA" sz="2200" kern="1200" dirty="0"/>
            <a:t>إنشاء سجلات غير قابلة للتلاعب تثبت ملكية العلامة التجارية</a:t>
          </a:r>
          <a:r>
            <a:rPr lang="en-GB" sz="2200" kern="1200" dirty="0"/>
            <a:t>.</a:t>
          </a:r>
          <a:br>
            <a:rPr lang="en-GB" sz="2200" kern="1200" dirty="0"/>
          </a:br>
          <a:r>
            <a:rPr lang="en-GB" sz="2200" kern="1200" dirty="0"/>
            <a:t>✔️ </a:t>
          </a:r>
          <a:r>
            <a:rPr lang="ar-SA" sz="2200" kern="1200" dirty="0"/>
            <a:t>تتبع سلاسل التوريد للتأكد من أصالة المنتجات</a:t>
          </a:r>
          <a:r>
            <a:rPr lang="en-GB" sz="2200" kern="1200" dirty="0"/>
            <a:t>.</a:t>
          </a:r>
          <a:endParaRPr lang="en-GB" sz="16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en-GB" sz="2200" dirty="0"/>
            <a:t>🤖 </a:t>
          </a:r>
          <a:r>
            <a:rPr lang="ar-SA" sz="2200" b="1" dirty="0"/>
            <a:t>الذكاء الاصطناعي</a:t>
          </a:r>
          <a:r>
            <a:rPr lang="en-GB" sz="2200" b="1" dirty="0"/>
            <a:t> (AI)</a:t>
          </a:r>
          <a:endParaRPr lang="en-GB" sz="22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en-GB" sz="2200" dirty="0"/>
            <a:t>✔️ </a:t>
          </a:r>
          <a:r>
            <a:rPr lang="ar-SA" sz="2200" dirty="0"/>
            <a:t>تحليل بيانات الإنترنت لرصد العلامات التجارية المزيفة</a:t>
          </a:r>
          <a:r>
            <a:rPr lang="en-GB" sz="2200" dirty="0"/>
            <a:t>.</a:t>
          </a:r>
          <a:br>
            <a:rPr lang="en-GB" sz="2200" dirty="0"/>
          </a:br>
          <a:r>
            <a:rPr lang="en-GB" sz="2200" dirty="0"/>
            <a:t>✔️ </a:t>
          </a:r>
          <a:r>
            <a:rPr lang="ar-SA" sz="2200" dirty="0"/>
            <a:t>التنبؤ بالمخاطر المستقبلية من خلال تحليل أنماط الاحتيال</a:t>
          </a:r>
          <a:r>
            <a:rPr lang="en-GB" sz="2200" dirty="0"/>
            <a:t>.</a:t>
          </a:r>
          <a:endParaRPr lang="en-GB" sz="18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en-GB" sz="2200" dirty="0"/>
            <a:t>🔍 </a:t>
          </a:r>
          <a:r>
            <a:rPr lang="ar-SA" sz="2200" b="1" dirty="0"/>
            <a:t>التعرف البصري</a:t>
          </a:r>
          <a:r>
            <a:rPr lang="en-GB" sz="2200" b="1" dirty="0"/>
            <a:t> (Image Recognition)</a:t>
          </a:r>
          <a:endParaRPr lang="en-GB" sz="22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en-GB" sz="2200" dirty="0"/>
            <a:t>✔️ </a:t>
          </a:r>
          <a:r>
            <a:rPr lang="ar-SA" sz="2200" dirty="0"/>
            <a:t>كشف المنتجات المزيفة عبر مقارنة الصور الأصلية بالمقلدة</a:t>
          </a:r>
          <a:r>
            <a:rPr lang="en-GB" sz="2200" dirty="0"/>
            <a:t>.</a:t>
          </a:r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90333" custScaleY="102871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 custScaleX="123916" custScaleY="155731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90333" custScaleY="102871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 custScaleX="135755" custScaleY="155731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90333" custScaleY="102871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 custScaleX="123916" custScaleY="155731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579F1F2-C46B-9B48-A1C0-DBAD20D01C37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تجعل المواقع الأصلية أكثر أمانًا، مما يسهل تمييزها عن المزيفة</a:t>
          </a:r>
          <a:endParaRPr lang="en-GB" sz="2000" dirty="0"/>
        </a:p>
      </dgm:t>
    </dgm:pt>
    <dgm:pt modelId="{A2642C5E-FCDD-7F4F-AE8C-3FDF6F4E1985}" type="parTrans" cxnId="{9DE0480E-4105-8E4A-A7BF-29A501548BD5}">
      <dgm:prSet/>
      <dgm:spPr/>
      <dgm:t>
        <a:bodyPr/>
        <a:lstStyle/>
        <a:p>
          <a:endParaRPr lang="en-GB" sz="2000"/>
        </a:p>
      </dgm:t>
    </dgm:pt>
    <dgm:pt modelId="{2C41EA53-CC61-CC4B-9EA8-146B1BE7BB7A}" type="sibTrans" cxnId="{9DE0480E-4105-8E4A-A7BF-29A501548BD5}">
      <dgm:prSet/>
      <dgm:spPr/>
      <dgm:t>
        <a:bodyPr/>
        <a:lstStyle/>
        <a:p>
          <a:endParaRPr lang="en-GB" sz="2000"/>
        </a:p>
      </dgm:t>
    </dgm:pt>
    <dgm:pt modelId="{7209BB10-071F-514C-B8C7-4B0010A70AFF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مراقبة الإنترنت بانتظام لاكتشاف أي مواقع تستخدم العلامة بدون إذن</a:t>
          </a:r>
          <a:endParaRPr lang="en-GB" sz="20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endParaRPr lang="en-GB" sz="20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endParaRPr lang="en-GB" sz="2000"/>
        </a:p>
      </dgm:t>
    </dgm:pt>
    <dgm:pt modelId="{B0B1637F-B60B-9C4C-9D47-255B11166CCC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 </a:t>
          </a:r>
          <a:endParaRPr lang="en-GB" sz="2000" dirty="0"/>
        </a:p>
      </dgm:t>
    </dgm:pt>
    <dgm:pt modelId="{432A31B4-7E98-2842-8173-4D1359286495}" type="parTrans" cxnId="{3A231D62-6820-F54B-A20F-D85F5645EB47}">
      <dgm:prSet/>
      <dgm:spPr/>
      <dgm:t>
        <a:bodyPr/>
        <a:lstStyle/>
        <a:p>
          <a:endParaRPr lang="en-GB" sz="2000"/>
        </a:p>
      </dgm:t>
    </dgm:pt>
    <dgm:pt modelId="{9ABDCDF8-C589-4A41-A6AD-15B52B8FBAD2}" type="sibTrans" cxnId="{3A231D62-6820-F54B-A20F-D85F5645EB47}">
      <dgm:prSet/>
      <dgm:spPr/>
      <dgm:t>
        <a:bodyPr/>
        <a:lstStyle/>
        <a:p>
          <a:endParaRPr lang="en-GB" sz="2000"/>
        </a:p>
      </dgm:t>
    </dgm:pt>
    <dgm:pt modelId="{8FB9C230-3ECF-1645-AF5E-611F1B20F673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التبليغ عن المواقع المزيفة للجهات المختصة</a:t>
          </a:r>
          <a:endParaRPr lang="en-GB" sz="20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endParaRPr lang="en-GB" sz="20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endParaRPr lang="en-GB" sz="2000"/>
        </a:p>
      </dgm:t>
    </dgm:pt>
    <dgm:pt modelId="{D6673AB7-9B2B-E244-88E6-8B9CB6CBE081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تقديم شكاوى إلى </a:t>
          </a:r>
          <a:r>
            <a:rPr lang="en-GB" sz="2000" b="1" dirty="0"/>
            <a:t>Google</a:t>
          </a:r>
          <a:r>
            <a:rPr lang="ar-SA" sz="2000" b="1" dirty="0"/>
            <a:t>، </a:t>
          </a:r>
          <a:r>
            <a:rPr lang="en-GB" sz="2000" b="1" dirty="0"/>
            <a:t>ICANN</a:t>
          </a:r>
          <a:r>
            <a:rPr lang="ar-SA" sz="2000" b="1" dirty="0"/>
            <a:t>، أو شركات الاستضافة</a:t>
          </a:r>
          <a:r>
            <a:rPr lang="ar-SA" sz="2000" dirty="0"/>
            <a:t> لحذف المواقع المزيفة</a:t>
          </a:r>
          <a:endParaRPr lang="en-GB" sz="2000" dirty="0"/>
        </a:p>
      </dgm:t>
    </dgm:pt>
    <dgm:pt modelId="{6629716E-52B7-6D46-B6F3-B94DC744987F}" type="parTrans" cxnId="{7894976C-9420-894F-BE32-35DAF9DD6730}">
      <dgm:prSet/>
      <dgm:spPr/>
      <dgm:t>
        <a:bodyPr/>
        <a:lstStyle/>
        <a:p>
          <a:endParaRPr lang="en-GB" sz="2000"/>
        </a:p>
      </dgm:t>
    </dgm:pt>
    <dgm:pt modelId="{BDB0FAC5-E4CF-E044-8D61-69A3B83E4152}" type="sibTrans" cxnId="{7894976C-9420-894F-BE32-35DAF9DD6730}">
      <dgm:prSet/>
      <dgm:spPr/>
      <dgm:t>
        <a:bodyPr/>
        <a:lstStyle/>
        <a:p>
          <a:endParaRPr lang="en-GB" sz="2000"/>
        </a:p>
      </dgm:t>
    </dgm:pt>
    <dgm:pt modelId="{D1F018EB-8152-224A-8BA1-D180C1FF3446}">
      <dgm:prSet phldrT="[Text]" custT="1"/>
      <dgm:spPr/>
      <dgm:t>
        <a:bodyPr/>
        <a:lstStyle/>
        <a:p>
          <a:pPr rtl="1"/>
          <a:r>
            <a:rPr lang="ar-SA" sz="2000" b="1" dirty="0"/>
            <a:t>استخدام تقنيات الحماية مثل شهادات الأمان</a:t>
          </a:r>
          <a:r>
            <a:rPr lang="en-GB" sz="2000" b="1" dirty="0"/>
            <a:t> (SSL) </a:t>
          </a:r>
          <a:r>
            <a:rPr lang="ar-SA" sz="2000" b="1" dirty="0"/>
            <a:t>والمصادقة الثنائية</a:t>
          </a:r>
          <a:endParaRPr lang="en-GB" sz="20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endParaRPr lang="en-GB" sz="20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endParaRPr lang="en-GB" sz="2000"/>
        </a:p>
      </dgm:t>
    </dgm:pt>
    <dgm:pt modelId="{0B853C62-2AA7-B540-B4B7-80C4CE08D392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تحذير العملاء من المواقع المزيفة عبر حملات توعوية</a:t>
          </a:r>
          <a:endParaRPr lang="en-GB" sz="20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endParaRPr lang="en-GB" sz="20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endParaRPr lang="en-GB" sz="2000"/>
        </a:p>
      </dgm:t>
    </dgm:pt>
    <dgm:pt modelId="{3602F4C8-6500-1A4C-B970-50F94BCDE6EF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نشر رسائل توعوية حول كيفية التعرف على الموقع الرسمي للعلامة التجارية</a:t>
          </a:r>
          <a:endParaRPr lang="en-GB" sz="2000" dirty="0"/>
        </a:p>
      </dgm:t>
    </dgm:pt>
    <dgm:pt modelId="{063E5EB6-10CA-3147-AE4F-C1795F312749}" type="parTrans" cxnId="{3B0232C6-3E52-DD4D-BEED-102D0F19E6B0}">
      <dgm:prSet/>
      <dgm:spPr/>
      <dgm:t>
        <a:bodyPr/>
        <a:lstStyle/>
        <a:p>
          <a:endParaRPr lang="en-GB" sz="2000"/>
        </a:p>
      </dgm:t>
    </dgm:pt>
    <dgm:pt modelId="{A426ED21-48BA-CD48-A6D3-05ACC35B1530}" type="sibTrans" cxnId="{3B0232C6-3E52-DD4D-BEED-102D0F19E6B0}">
      <dgm:prSet/>
      <dgm:spPr/>
      <dgm:t>
        <a:bodyPr/>
        <a:lstStyle/>
        <a:p>
          <a:endParaRPr lang="en-GB" sz="2000"/>
        </a:p>
      </dgm:t>
    </dgm:pt>
    <dgm:pt modelId="{37FA258A-04C0-2846-980F-1BAFFD9DE65F}">
      <dgm:prSet phldrT="[Text]" custT="1"/>
      <dgm:spPr/>
      <dgm:t>
        <a:bodyPr/>
        <a:lstStyle/>
        <a:p>
          <a:pPr rtl="1"/>
          <a:endParaRPr lang="en-GB" sz="2000" dirty="0"/>
        </a:p>
      </dgm:t>
    </dgm:pt>
    <dgm:pt modelId="{0A3D235F-D711-B149-B9D2-2920205F41E5}" type="parTrans" cxnId="{AD075450-3B55-B948-A478-2CB17B6D08F2}">
      <dgm:prSet/>
      <dgm:spPr/>
      <dgm:t>
        <a:bodyPr/>
        <a:lstStyle/>
        <a:p>
          <a:endParaRPr lang="en-GB" sz="2000"/>
        </a:p>
      </dgm:t>
    </dgm:pt>
    <dgm:pt modelId="{462C6FAD-ABC4-F048-B8EB-C7666F2920EB}" type="sibTrans" cxnId="{AD075450-3B55-B948-A478-2CB17B6D08F2}">
      <dgm:prSet/>
      <dgm:spPr/>
      <dgm:t>
        <a:bodyPr/>
        <a:lstStyle/>
        <a:p>
          <a:endParaRPr lang="en-GB" sz="2000"/>
        </a:p>
      </dgm:t>
    </dgm:pt>
    <dgm:pt modelId="{8BF941DF-1931-094E-91A0-6645583ACDC2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أدوات مثل </a:t>
          </a:r>
          <a:r>
            <a:rPr lang="en-GB" sz="2000" b="1" dirty="0"/>
            <a:t>Google Alerts</a:t>
          </a:r>
          <a:r>
            <a:rPr lang="en-GB" sz="2000" dirty="0"/>
            <a:t> </a:t>
          </a:r>
          <a:r>
            <a:rPr lang="ar-SA" sz="2000" dirty="0"/>
            <a:t>يمكنها اكتشاف أي محاولات لانتحال الهوية</a:t>
          </a:r>
          <a:endParaRPr lang="en-GB" sz="2000" dirty="0"/>
        </a:p>
      </dgm:t>
    </dgm:pt>
    <dgm:pt modelId="{7F7003C7-3A55-774D-BAB0-F30774878820}" type="parTrans" cxnId="{F1AD9212-3251-1141-ADA9-9696A916A364}">
      <dgm:prSet/>
      <dgm:spPr/>
      <dgm:t>
        <a:bodyPr/>
        <a:lstStyle/>
        <a:p>
          <a:endParaRPr lang="en-GB" sz="2000"/>
        </a:p>
      </dgm:t>
    </dgm:pt>
    <dgm:pt modelId="{4A490D89-649A-5846-8E61-A023593484C7}" type="sibTrans" cxnId="{F1AD9212-3251-1141-ADA9-9696A916A364}">
      <dgm:prSet/>
      <dgm:spPr/>
      <dgm:t>
        <a:bodyPr/>
        <a:lstStyle/>
        <a:p>
          <a:endParaRPr lang="en-GB" sz="2000"/>
        </a:p>
      </dgm:t>
    </dgm:pt>
    <dgm:pt modelId="{F12CF3F3-7075-1447-967C-D0BD1A42811E}">
      <dgm:prSet phldrT="[Text]" custT="1"/>
      <dgm:spPr/>
      <dgm:t>
        <a:bodyPr/>
        <a:lstStyle/>
        <a:p>
          <a:pPr rtl="1">
            <a:buNone/>
          </a:pPr>
          <a:endParaRPr lang="en-GB" sz="2000" dirty="0"/>
        </a:p>
      </dgm:t>
    </dgm:pt>
    <dgm:pt modelId="{957D2605-734C-B64F-AB9A-640E4303DBD2}" type="parTrans" cxnId="{2A55359D-772E-A548-A0D8-5EF9E396B28A}">
      <dgm:prSet/>
      <dgm:spPr/>
      <dgm:t>
        <a:bodyPr/>
        <a:lstStyle/>
        <a:p>
          <a:endParaRPr lang="en-GB" sz="2000"/>
        </a:p>
      </dgm:t>
    </dgm:pt>
    <dgm:pt modelId="{03A35EB8-E20F-B44B-87FB-11D4D1615550}" type="sibTrans" cxnId="{2A55359D-772E-A548-A0D8-5EF9E396B28A}">
      <dgm:prSet/>
      <dgm:spPr/>
      <dgm:t>
        <a:bodyPr/>
        <a:lstStyle/>
        <a:p>
          <a:endParaRPr lang="en-GB" sz="2000"/>
        </a:p>
      </dgm:t>
    </dgm:pt>
    <dgm:pt modelId="{69949658-DA92-9B4B-B17C-B485702AAC04}">
      <dgm:prSet phldrT="[Text]" custT="1"/>
      <dgm:spPr/>
      <dgm:t>
        <a:bodyPr/>
        <a:lstStyle/>
        <a:p>
          <a:pPr rtl="1">
            <a:buNone/>
          </a:pPr>
          <a:endParaRPr lang="en-GB" sz="2000" dirty="0"/>
        </a:p>
      </dgm:t>
    </dgm:pt>
    <dgm:pt modelId="{2C0C1821-A446-E04F-AEB4-B789F37FD5FA}" type="parTrans" cxnId="{271416C8-229D-F643-869C-8DE1560A0458}">
      <dgm:prSet/>
      <dgm:spPr/>
      <dgm:t>
        <a:bodyPr/>
        <a:lstStyle/>
        <a:p>
          <a:endParaRPr lang="en-GB" sz="2000"/>
        </a:p>
      </dgm:t>
    </dgm:pt>
    <dgm:pt modelId="{AF6059DF-9892-C846-BB23-A3B147C53931}" type="sibTrans" cxnId="{271416C8-229D-F643-869C-8DE1560A0458}">
      <dgm:prSet/>
      <dgm:spPr/>
      <dgm:t>
        <a:bodyPr/>
        <a:lstStyle/>
        <a:p>
          <a:endParaRPr lang="en-GB" sz="2000"/>
        </a:p>
      </dgm:t>
    </dgm:pt>
    <dgm:pt modelId="{848664BD-321E-4646-AC23-843CF2A9300A}" type="pres">
      <dgm:prSet presAssocID="{5456C562-7F49-1F44-B708-00979BDE2D6C}" presName="Name0" presStyleCnt="0">
        <dgm:presLayoutVars>
          <dgm:dir val="rev"/>
          <dgm:animLvl val="lvl"/>
          <dgm:resizeHandles/>
        </dgm:presLayoutVars>
      </dgm:prSet>
      <dgm:spPr/>
    </dgm:pt>
    <dgm:pt modelId="{9432E065-1B7C-CE4E-AB85-5C3A9276F44D}" type="pres">
      <dgm:prSet presAssocID="{D1F018EB-8152-224A-8BA1-D180C1FF3446}" presName="linNode" presStyleCnt="0"/>
      <dgm:spPr/>
    </dgm:pt>
    <dgm:pt modelId="{8CD15743-88C0-7B47-9BA8-74F107F26A02}" type="pres">
      <dgm:prSet presAssocID="{D1F018EB-8152-224A-8BA1-D180C1FF3446}" presName="parentShp" presStyleLbl="node1" presStyleIdx="0" presStyleCnt="4">
        <dgm:presLayoutVars>
          <dgm:bulletEnabled val="1"/>
        </dgm:presLayoutVars>
      </dgm:prSet>
      <dgm:spPr/>
    </dgm:pt>
    <dgm:pt modelId="{E14EFA1A-E98E-054E-94C0-1AD5A82C0871}" type="pres">
      <dgm:prSet presAssocID="{D1F018EB-8152-224A-8BA1-D180C1FF3446}" presName="childShp" presStyleLbl="bgAccFollowNode1" presStyleIdx="0" presStyleCnt="4">
        <dgm:presLayoutVars>
          <dgm:bulletEnabled val="1"/>
        </dgm:presLayoutVars>
      </dgm:prSet>
      <dgm:spPr/>
    </dgm:pt>
    <dgm:pt modelId="{0ADA3848-B4D9-474C-A286-7DC676B3892A}" type="pres">
      <dgm:prSet presAssocID="{13FA1645-5DF8-E54E-8482-70CC5525DD79}" presName="spacing" presStyleCnt="0"/>
      <dgm:spPr/>
    </dgm:pt>
    <dgm:pt modelId="{1B2E470B-F630-864D-84A1-836622A9841A}" type="pres">
      <dgm:prSet presAssocID="{7209BB10-071F-514C-B8C7-4B0010A70AFF}" presName="linNode" presStyleCnt="0"/>
      <dgm:spPr/>
    </dgm:pt>
    <dgm:pt modelId="{B5AE531E-6D1F-EB40-84D9-C80574630913}" type="pres">
      <dgm:prSet presAssocID="{7209BB10-071F-514C-B8C7-4B0010A70AFF}" presName="parentShp" presStyleLbl="node1" presStyleIdx="1" presStyleCnt="4">
        <dgm:presLayoutVars>
          <dgm:bulletEnabled val="1"/>
        </dgm:presLayoutVars>
      </dgm:prSet>
      <dgm:spPr/>
    </dgm:pt>
    <dgm:pt modelId="{4020577D-D703-4943-9633-C29D5337B39E}" type="pres">
      <dgm:prSet presAssocID="{7209BB10-071F-514C-B8C7-4B0010A70AFF}" presName="childShp" presStyleLbl="bgAccFollowNode1" presStyleIdx="1" presStyleCnt="4">
        <dgm:presLayoutVars>
          <dgm:bulletEnabled val="1"/>
        </dgm:presLayoutVars>
      </dgm:prSet>
      <dgm:spPr/>
    </dgm:pt>
    <dgm:pt modelId="{3E623907-2FD9-0445-890A-9D938332601A}" type="pres">
      <dgm:prSet presAssocID="{F52BD2C5-E0CD-D548-9984-C239693EB8D5}" presName="spacing" presStyleCnt="0"/>
      <dgm:spPr/>
    </dgm:pt>
    <dgm:pt modelId="{C89AE78A-B3C3-EA49-A7A6-5AE525D62490}" type="pres">
      <dgm:prSet presAssocID="{8FB9C230-3ECF-1645-AF5E-611F1B20F673}" presName="linNode" presStyleCnt="0"/>
      <dgm:spPr/>
    </dgm:pt>
    <dgm:pt modelId="{395C595A-4466-B644-9645-F05301D4F263}" type="pres">
      <dgm:prSet presAssocID="{8FB9C230-3ECF-1645-AF5E-611F1B20F673}" presName="parentShp" presStyleLbl="node1" presStyleIdx="2" presStyleCnt="4">
        <dgm:presLayoutVars>
          <dgm:bulletEnabled val="1"/>
        </dgm:presLayoutVars>
      </dgm:prSet>
      <dgm:spPr/>
    </dgm:pt>
    <dgm:pt modelId="{C28C62CA-4858-2D4A-8AC4-D8CEE995D40D}" type="pres">
      <dgm:prSet presAssocID="{8FB9C230-3ECF-1645-AF5E-611F1B20F673}" presName="childShp" presStyleLbl="bgAccFollowNode1" presStyleIdx="2" presStyleCnt="4">
        <dgm:presLayoutVars>
          <dgm:bulletEnabled val="1"/>
        </dgm:presLayoutVars>
      </dgm:prSet>
      <dgm:spPr/>
    </dgm:pt>
    <dgm:pt modelId="{A5EB3843-7291-EF47-9036-7E1A139A1F68}" type="pres">
      <dgm:prSet presAssocID="{9ABCB8D4-CF0B-0D4C-A7DC-FDB3C1F26A4C}" presName="spacing" presStyleCnt="0"/>
      <dgm:spPr/>
    </dgm:pt>
    <dgm:pt modelId="{CA5EC75C-091F-FC44-8120-25085727ACE6}" type="pres">
      <dgm:prSet presAssocID="{0B853C62-2AA7-B540-B4B7-80C4CE08D392}" presName="linNode" presStyleCnt="0"/>
      <dgm:spPr/>
    </dgm:pt>
    <dgm:pt modelId="{4A21810B-220F-F441-8D16-21C7A90535C9}" type="pres">
      <dgm:prSet presAssocID="{0B853C62-2AA7-B540-B4B7-80C4CE08D392}" presName="parentShp" presStyleLbl="node1" presStyleIdx="3" presStyleCnt="4">
        <dgm:presLayoutVars>
          <dgm:bulletEnabled val="1"/>
        </dgm:presLayoutVars>
      </dgm:prSet>
      <dgm:spPr/>
    </dgm:pt>
    <dgm:pt modelId="{64D2A8FB-8554-C740-9376-8DF59B16733C}" type="pres">
      <dgm:prSet presAssocID="{0B853C62-2AA7-B540-B4B7-80C4CE08D392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9DE0480E-4105-8E4A-A7BF-29A501548BD5}" srcId="{D1F018EB-8152-224A-8BA1-D180C1FF3446}" destId="{C579F1F2-C46B-9B48-A1C0-DBAD20D01C37}" srcOrd="1" destOrd="0" parTransId="{A2642C5E-FCDD-7F4F-AE8C-3FDF6F4E1985}" sibTransId="{2C41EA53-CC61-CC4B-9EA8-146B1BE7BB7A}"/>
    <dgm:cxn modelId="{E140750F-6EB3-C246-9501-98ECEA55EE96}" type="presOf" srcId="{D1F018EB-8152-224A-8BA1-D180C1FF3446}" destId="{8CD15743-88C0-7B47-9BA8-74F107F26A02}" srcOrd="0" destOrd="0" presId="urn:microsoft.com/office/officeart/2005/8/layout/vList6"/>
    <dgm:cxn modelId="{F1AD9212-3251-1141-ADA9-9696A916A364}" srcId="{7209BB10-071F-514C-B8C7-4B0010A70AFF}" destId="{8BF941DF-1931-094E-91A0-6645583ACDC2}" srcOrd="1" destOrd="0" parTransId="{7F7003C7-3A55-774D-BAB0-F30774878820}" sibTransId="{4A490D89-649A-5846-8E61-A023593484C7}"/>
    <dgm:cxn modelId="{8B094431-19B9-0A40-B937-38B985D22A32}" type="presOf" srcId="{C579F1F2-C46B-9B48-A1C0-DBAD20D01C37}" destId="{E14EFA1A-E98E-054E-94C0-1AD5A82C0871}" srcOrd="0" destOrd="1" presId="urn:microsoft.com/office/officeart/2005/8/layout/vList6"/>
    <dgm:cxn modelId="{AE4FDD39-A835-E642-8127-30848FA94D4C}" type="presOf" srcId="{37FA258A-04C0-2846-980F-1BAFFD9DE65F}" destId="{E14EFA1A-E98E-054E-94C0-1AD5A82C0871}" srcOrd="0" destOrd="0" presId="urn:microsoft.com/office/officeart/2005/8/layout/vList6"/>
    <dgm:cxn modelId="{74567A3A-E3A6-C847-84ED-21108D79D453}" type="presOf" srcId="{7209BB10-071F-514C-B8C7-4B0010A70AFF}" destId="{B5AE531E-6D1F-EB40-84D9-C80574630913}" srcOrd="0" destOrd="0" presId="urn:microsoft.com/office/officeart/2005/8/layout/vList6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CC0B5B48-1D96-8E49-97E1-1922DE177407}" type="presOf" srcId="{D6673AB7-9B2B-E244-88E6-8B9CB6CBE081}" destId="{C28C62CA-4858-2D4A-8AC4-D8CEE995D40D}" srcOrd="0" destOrd="1" presId="urn:microsoft.com/office/officeart/2005/8/layout/vList6"/>
    <dgm:cxn modelId="{AD075450-3B55-B948-A478-2CB17B6D08F2}" srcId="{D1F018EB-8152-224A-8BA1-D180C1FF3446}" destId="{37FA258A-04C0-2846-980F-1BAFFD9DE65F}" srcOrd="0" destOrd="0" parTransId="{0A3D235F-D711-B149-B9D2-2920205F41E5}" sibTransId="{462C6FAD-ABC4-F048-B8EB-C7666F2920EB}"/>
    <dgm:cxn modelId="{0A025A5B-F049-E447-B4F1-76472F201629}" type="presOf" srcId="{F12CF3F3-7075-1447-967C-D0BD1A42811E}" destId="{C28C62CA-4858-2D4A-8AC4-D8CEE995D40D}" srcOrd="0" destOrd="0" presId="urn:microsoft.com/office/officeart/2005/8/layout/vList6"/>
    <dgm:cxn modelId="{3A231D62-6820-F54B-A20F-D85F5645EB47}" srcId="{7209BB10-071F-514C-B8C7-4B0010A70AFF}" destId="{B0B1637F-B60B-9C4C-9D47-255B11166CCC}" srcOrd="0" destOrd="0" parTransId="{432A31B4-7E98-2842-8173-4D1359286495}" sibTransId="{9ABDCDF8-C589-4A41-A6AD-15B52B8FBAD2}"/>
    <dgm:cxn modelId="{D6530B63-93CA-1749-8B10-2D2A78487803}" type="presOf" srcId="{5456C562-7F49-1F44-B708-00979BDE2D6C}" destId="{848664BD-321E-4646-AC23-843CF2A9300A}" srcOrd="0" destOrd="0" presId="urn:microsoft.com/office/officeart/2005/8/layout/vList6"/>
    <dgm:cxn modelId="{7894976C-9420-894F-BE32-35DAF9DD6730}" srcId="{8FB9C230-3ECF-1645-AF5E-611F1B20F673}" destId="{D6673AB7-9B2B-E244-88E6-8B9CB6CBE081}" srcOrd="1" destOrd="0" parTransId="{6629716E-52B7-6D46-B6F3-B94DC744987F}" sibTransId="{BDB0FAC5-E4CF-E044-8D61-69A3B83E4152}"/>
    <dgm:cxn modelId="{A4FF5C6D-81B1-1541-9E82-15110934E7FD}" type="presOf" srcId="{8BF941DF-1931-094E-91A0-6645583ACDC2}" destId="{4020577D-D703-4943-9633-C29D5337B39E}" srcOrd="0" destOrd="1" presId="urn:microsoft.com/office/officeart/2005/8/layout/vList6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98D0CB92-9677-5C4A-B491-52BFA46C8D7C}" type="presOf" srcId="{3602F4C8-6500-1A4C-B970-50F94BCDE6EF}" destId="{64D2A8FB-8554-C740-9376-8DF59B16733C}" srcOrd="0" destOrd="1" presId="urn:microsoft.com/office/officeart/2005/8/layout/vList6"/>
    <dgm:cxn modelId="{2A55359D-772E-A548-A0D8-5EF9E396B28A}" srcId="{8FB9C230-3ECF-1645-AF5E-611F1B20F673}" destId="{F12CF3F3-7075-1447-967C-D0BD1A42811E}" srcOrd="0" destOrd="0" parTransId="{957D2605-734C-B64F-AB9A-640E4303DBD2}" sibTransId="{03A35EB8-E20F-B44B-87FB-11D4D1615550}"/>
    <dgm:cxn modelId="{22EB78AC-5F7B-784C-A120-28D9C9B2FC7E}" type="presOf" srcId="{69949658-DA92-9B4B-B17C-B485702AAC04}" destId="{64D2A8FB-8554-C740-9376-8DF59B16733C}" srcOrd="0" destOrd="0" presId="urn:microsoft.com/office/officeart/2005/8/layout/vList6"/>
    <dgm:cxn modelId="{3B0232C6-3E52-DD4D-BEED-102D0F19E6B0}" srcId="{0B853C62-2AA7-B540-B4B7-80C4CE08D392}" destId="{3602F4C8-6500-1A4C-B970-50F94BCDE6EF}" srcOrd="1" destOrd="0" parTransId="{063E5EB6-10CA-3147-AE4F-C1795F312749}" sibTransId="{A426ED21-48BA-CD48-A6D3-05ACC35B1530}"/>
    <dgm:cxn modelId="{271416C8-229D-F643-869C-8DE1560A0458}" srcId="{0B853C62-2AA7-B540-B4B7-80C4CE08D392}" destId="{69949658-DA92-9B4B-B17C-B485702AAC04}" srcOrd="0" destOrd="0" parTransId="{2C0C1821-A446-E04F-AEB4-B789F37FD5FA}" sibTransId="{AF6059DF-9892-C846-BB23-A3B147C53931}"/>
    <dgm:cxn modelId="{8F78A9CB-2E32-1044-84B7-BAD29AF193B4}" type="presOf" srcId="{B0B1637F-B60B-9C4C-9D47-255B11166CCC}" destId="{4020577D-D703-4943-9633-C29D5337B39E}" srcOrd="0" destOrd="0" presId="urn:microsoft.com/office/officeart/2005/8/layout/vList6"/>
    <dgm:cxn modelId="{D04127D2-7342-C44A-AAAE-20AECDE1F27B}" type="presOf" srcId="{0B853C62-2AA7-B540-B4B7-80C4CE08D392}" destId="{4A21810B-220F-F441-8D16-21C7A90535C9}" srcOrd="0" destOrd="0" presId="urn:microsoft.com/office/officeart/2005/8/layout/vList6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FCE886DB-4D15-9F45-B044-DBD2FCA19B2C}" type="presOf" srcId="{8FB9C230-3ECF-1645-AF5E-611F1B20F673}" destId="{395C595A-4466-B644-9645-F05301D4F263}" srcOrd="0" destOrd="0" presId="urn:microsoft.com/office/officeart/2005/8/layout/vList6"/>
    <dgm:cxn modelId="{7C8A8971-7CB7-444E-9C2A-311A21E43A56}" type="presParOf" srcId="{848664BD-321E-4646-AC23-843CF2A9300A}" destId="{9432E065-1B7C-CE4E-AB85-5C3A9276F44D}" srcOrd="0" destOrd="0" presId="urn:microsoft.com/office/officeart/2005/8/layout/vList6"/>
    <dgm:cxn modelId="{BA89C4BB-437B-DB4F-A20B-A7C8074C2FCF}" type="presParOf" srcId="{9432E065-1B7C-CE4E-AB85-5C3A9276F44D}" destId="{8CD15743-88C0-7B47-9BA8-74F107F26A02}" srcOrd="0" destOrd="0" presId="urn:microsoft.com/office/officeart/2005/8/layout/vList6"/>
    <dgm:cxn modelId="{8A598717-2D6C-C549-BAAE-C3DC5FAD1EBE}" type="presParOf" srcId="{9432E065-1B7C-CE4E-AB85-5C3A9276F44D}" destId="{E14EFA1A-E98E-054E-94C0-1AD5A82C0871}" srcOrd="1" destOrd="0" presId="urn:microsoft.com/office/officeart/2005/8/layout/vList6"/>
    <dgm:cxn modelId="{D671B151-75F3-3B41-92D9-4F5C88E29500}" type="presParOf" srcId="{848664BD-321E-4646-AC23-843CF2A9300A}" destId="{0ADA3848-B4D9-474C-A286-7DC676B3892A}" srcOrd="1" destOrd="0" presId="urn:microsoft.com/office/officeart/2005/8/layout/vList6"/>
    <dgm:cxn modelId="{49D4002E-6D5E-9B47-A341-5DECEA1431EA}" type="presParOf" srcId="{848664BD-321E-4646-AC23-843CF2A9300A}" destId="{1B2E470B-F630-864D-84A1-836622A9841A}" srcOrd="2" destOrd="0" presId="urn:microsoft.com/office/officeart/2005/8/layout/vList6"/>
    <dgm:cxn modelId="{06F32EF2-C06B-9443-AEB2-B2A521931A23}" type="presParOf" srcId="{1B2E470B-F630-864D-84A1-836622A9841A}" destId="{B5AE531E-6D1F-EB40-84D9-C80574630913}" srcOrd="0" destOrd="0" presId="urn:microsoft.com/office/officeart/2005/8/layout/vList6"/>
    <dgm:cxn modelId="{85A45B06-9969-5E4D-A14F-7D45FA3D335F}" type="presParOf" srcId="{1B2E470B-F630-864D-84A1-836622A9841A}" destId="{4020577D-D703-4943-9633-C29D5337B39E}" srcOrd="1" destOrd="0" presId="urn:microsoft.com/office/officeart/2005/8/layout/vList6"/>
    <dgm:cxn modelId="{1B26AD27-85F9-A641-AEEA-B42371C466D8}" type="presParOf" srcId="{848664BD-321E-4646-AC23-843CF2A9300A}" destId="{3E623907-2FD9-0445-890A-9D938332601A}" srcOrd="3" destOrd="0" presId="urn:microsoft.com/office/officeart/2005/8/layout/vList6"/>
    <dgm:cxn modelId="{A6E84380-2D1A-C541-9A58-E99EA55E5A84}" type="presParOf" srcId="{848664BD-321E-4646-AC23-843CF2A9300A}" destId="{C89AE78A-B3C3-EA49-A7A6-5AE525D62490}" srcOrd="4" destOrd="0" presId="urn:microsoft.com/office/officeart/2005/8/layout/vList6"/>
    <dgm:cxn modelId="{AC000C33-A185-3C4D-837B-1C81B8F7BB47}" type="presParOf" srcId="{C89AE78A-B3C3-EA49-A7A6-5AE525D62490}" destId="{395C595A-4466-B644-9645-F05301D4F263}" srcOrd="0" destOrd="0" presId="urn:microsoft.com/office/officeart/2005/8/layout/vList6"/>
    <dgm:cxn modelId="{10129CCD-D019-A54B-9704-AB1EC8ABCF90}" type="presParOf" srcId="{C89AE78A-B3C3-EA49-A7A6-5AE525D62490}" destId="{C28C62CA-4858-2D4A-8AC4-D8CEE995D40D}" srcOrd="1" destOrd="0" presId="urn:microsoft.com/office/officeart/2005/8/layout/vList6"/>
    <dgm:cxn modelId="{F861E97C-4403-8748-B504-4B4CEAD72F2B}" type="presParOf" srcId="{848664BD-321E-4646-AC23-843CF2A9300A}" destId="{A5EB3843-7291-EF47-9036-7E1A139A1F68}" srcOrd="5" destOrd="0" presId="urn:microsoft.com/office/officeart/2005/8/layout/vList6"/>
    <dgm:cxn modelId="{AF265F4C-7BA5-5F4B-8245-1C72FB5DABD3}" type="presParOf" srcId="{848664BD-321E-4646-AC23-843CF2A9300A}" destId="{CA5EC75C-091F-FC44-8120-25085727ACE6}" srcOrd="6" destOrd="0" presId="urn:microsoft.com/office/officeart/2005/8/layout/vList6"/>
    <dgm:cxn modelId="{4AC74C48-2D6D-794E-8879-C1C7021A25D0}" type="presParOf" srcId="{CA5EC75C-091F-FC44-8120-25085727ACE6}" destId="{4A21810B-220F-F441-8D16-21C7A90535C9}" srcOrd="0" destOrd="0" presId="urn:microsoft.com/office/officeart/2005/8/layout/vList6"/>
    <dgm:cxn modelId="{92AD60AD-AC49-2740-8BA4-53D65300D539}" type="presParOf" srcId="{CA5EC75C-091F-FC44-8120-25085727ACE6}" destId="{64D2A8FB-8554-C740-9376-8DF59B16733C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list1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فرق المراقبة تعمل على كشف المنتجات المقلدة في المتاجر والأسواق الإلكترونية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أدوات الذكاء الاصطناعي تساعد في تحديد المنتجات المزيفة بناءً على مراجعات العملاء وبيانات البحث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التنسيق مع الأجهزة الحكومية لضبط المنتجات المزيفة في الأسواق</a:t>
          </a:r>
          <a:r>
            <a:rPr lang="en-GB" sz="2400" dirty="0"/>
            <a:t>.</a:t>
          </a:r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العملاء يمكن أن يكونوا مصدرًا مهمًا للإبلاغ عن المنتجات المزيفة عبر وسائل التواصل الاجتماعي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الاعتماد على فرق متخصصة في مكافحة التقليد</a:t>
          </a:r>
          <a:endParaRPr lang="en-GB" sz="2400" dirty="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استخدام الذكاء الاصطناعي في تحليل بيانات السوق</a:t>
          </a:r>
          <a:endParaRPr lang="en-GB" sz="2400" dirty="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التعاون مع الجهات الحكومية لحملات مكافحة التقليد</a:t>
          </a:r>
          <a:endParaRPr lang="en-GB" sz="2400" dirty="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طلب آراء العملاء حول المنتجات المقلدة المحتملة</a:t>
          </a:r>
          <a:endParaRPr lang="en-GB" sz="2400" dirty="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030452FC-6467-AE45-9227-210D816152D8}" type="pres">
      <dgm:prSet presAssocID="{BD09AEF8-F502-8F47-BA6A-B0FFAEB3008F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82BAB6D6-CC61-C748-9784-7DB909E486E1}" type="pres">
      <dgm:prSet presAssocID="{4A11EF4C-C086-E642-9BB3-7F06E5C1290B}" presName="parentLin" presStyleCnt="0"/>
      <dgm:spPr/>
    </dgm:pt>
    <dgm:pt modelId="{52E8A221-C79A-6A48-AB2C-54201075C5B8}" type="pres">
      <dgm:prSet presAssocID="{4A11EF4C-C086-E642-9BB3-7F06E5C1290B}" presName="parentLeftMargin" presStyleLbl="node1" presStyleIdx="0" presStyleCnt="4"/>
      <dgm:spPr/>
    </dgm:pt>
    <dgm:pt modelId="{2E0B7F5B-FED4-2441-87E2-B6358D344EF9}" type="pres">
      <dgm:prSet presAssocID="{4A11EF4C-C086-E642-9BB3-7F06E5C1290B}" presName="parentText" presStyleLbl="node1" presStyleIdx="0" presStyleCnt="4" custScaleY="172321">
        <dgm:presLayoutVars>
          <dgm:chMax val="0"/>
          <dgm:bulletEnabled val="1"/>
        </dgm:presLayoutVars>
      </dgm:prSet>
      <dgm:spPr/>
    </dgm:pt>
    <dgm:pt modelId="{4A212431-2C7C-E44B-859E-8FED0A534ECE}" type="pres">
      <dgm:prSet presAssocID="{4A11EF4C-C086-E642-9BB3-7F06E5C1290B}" presName="negativeSpace" presStyleCnt="0"/>
      <dgm:spPr/>
    </dgm:pt>
    <dgm:pt modelId="{3FA87E27-8787-8147-B72A-3C903CD62BDB}" type="pres">
      <dgm:prSet presAssocID="{4A11EF4C-C086-E642-9BB3-7F06E5C1290B}" presName="childText" presStyleLbl="conFgAcc1" presStyleIdx="0" presStyleCnt="4">
        <dgm:presLayoutVars>
          <dgm:bulletEnabled val="1"/>
        </dgm:presLayoutVars>
      </dgm:prSet>
      <dgm:spPr/>
    </dgm:pt>
    <dgm:pt modelId="{7ADCA878-186F-0344-92EF-17F9617D8FBE}" type="pres">
      <dgm:prSet presAssocID="{41E91CD4-8D46-734A-9F81-98BE45E9A506}" presName="spaceBetweenRectangles" presStyleCnt="0"/>
      <dgm:spPr/>
    </dgm:pt>
    <dgm:pt modelId="{B8160566-8662-EA47-B9DA-C50F5F281DD1}" type="pres">
      <dgm:prSet presAssocID="{102A7D41-83D4-E04C-90C4-580B0FF7BC74}" presName="parentLin" presStyleCnt="0"/>
      <dgm:spPr/>
    </dgm:pt>
    <dgm:pt modelId="{0F577E6A-11FD-E548-9139-4C51421A7888}" type="pres">
      <dgm:prSet presAssocID="{102A7D41-83D4-E04C-90C4-580B0FF7BC74}" presName="parentLeftMargin" presStyleLbl="node1" presStyleIdx="0" presStyleCnt="4"/>
      <dgm:spPr/>
    </dgm:pt>
    <dgm:pt modelId="{1AEDEBF7-4807-F741-A0C2-0E344F25840D}" type="pres">
      <dgm:prSet presAssocID="{102A7D41-83D4-E04C-90C4-580B0FF7BC74}" presName="parentText" presStyleLbl="node1" presStyleIdx="1" presStyleCnt="4" custScaleY="172321">
        <dgm:presLayoutVars>
          <dgm:chMax val="0"/>
          <dgm:bulletEnabled val="1"/>
        </dgm:presLayoutVars>
      </dgm:prSet>
      <dgm:spPr/>
    </dgm:pt>
    <dgm:pt modelId="{78423B93-3133-0847-8ECD-9D6CF1AF829D}" type="pres">
      <dgm:prSet presAssocID="{102A7D41-83D4-E04C-90C4-580B0FF7BC74}" presName="negativeSpace" presStyleCnt="0"/>
      <dgm:spPr/>
    </dgm:pt>
    <dgm:pt modelId="{17F6EA12-01A9-BB43-8F4D-055F4136FDB1}" type="pres">
      <dgm:prSet presAssocID="{102A7D41-83D4-E04C-90C4-580B0FF7BC74}" presName="childText" presStyleLbl="conFgAcc1" presStyleIdx="1" presStyleCnt="4">
        <dgm:presLayoutVars>
          <dgm:bulletEnabled val="1"/>
        </dgm:presLayoutVars>
      </dgm:prSet>
      <dgm:spPr/>
    </dgm:pt>
    <dgm:pt modelId="{96A6DBE0-99CA-8549-89F3-175DC77ED6FC}" type="pres">
      <dgm:prSet presAssocID="{6652ED82-6B71-6543-A7FC-4590E5EB8DAC}" presName="spaceBetweenRectangles" presStyleCnt="0"/>
      <dgm:spPr/>
    </dgm:pt>
    <dgm:pt modelId="{9CB4FE6F-55C0-BE4F-AD91-6FDAC3B3C4C4}" type="pres">
      <dgm:prSet presAssocID="{ADD6F1E2-4AED-DA41-AAFA-764AE518E54B}" presName="parentLin" presStyleCnt="0"/>
      <dgm:spPr/>
    </dgm:pt>
    <dgm:pt modelId="{9323DF95-6837-FB4D-9E48-110BA583B866}" type="pres">
      <dgm:prSet presAssocID="{ADD6F1E2-4AED-DA41-AAFA-764AE518E54B}" presName="parentLeftMargin" presStyleLbl="node1" presStyleIdx="1" presStyleCnt="4"/>
      <dgm:spPr/>
    </dgm:pt>
    <dgm:pt modelId="{E8914ACA-C854-894A-A9F0-C6DB82D0FF60}" type="pres">
      <dgm:prSet presAssocID="{ADD6F1E2-4AED-DA41-AAFA-764AE518E54B}" presName="parentText" presStyleLbl="node1" presStyleIdx="2" presStyleCnt="4" custScaleY="172321">
        <dgm:presLayoutVars>
          <dgm:chMax val="0"/>
          <dgm:bulletEnabled val="1"/>
        </dgm:presLayoutVars>
      </dgm:prSet>
      <dgm:spPr/>
    </dgm:pt>
    <dgm:pt modelId="{7B81D7BA-DC50-724D-8CBB-AC909E6D138A}" type="pres">
      <dgm:prSet presAssocID="{ADD6F1E2-4AED-DA41-AAFA-764AE518E54B}" presName="negativeSpace" presStyleCnt="0"/>
      <dgm:spPr/>
    </dgm:pt>
    <dgm:pt modelId="{6A85BAD4-EA3A-F048-8A04-32B28E450065}" type="pres">
      <dgm:prSet presAssocID="{ADD6F1E2-4AED-DA41-AAFA-764AE518E54B}" presName="childText" presStyleLbl="conFgAcc1" presStyleIdx="2" presStyleCnt="4">
        <dgm:presLayoutVars>
          <dgm:bulletEnabled val="1"/>
        </dgm:presLayoutVars>
      </dgm:prSet>
      <dgm:spPr/>
    </dgm:pt>
    <dgm:pt modelId="{CF807817-DBAE-3246-9160-4A14CCCC967B}" type="pres">
      <dgm:prSet presAssocID="{0EBECCBF-32B3-7540-945E-6EAB29D7B1DA}" presName="spaceBetweenRectangles" presStyleCnt="0"/>
      <dgm:spPr/>
    </dgm:pt>
    <dgm:pt modelId="{DF5EA200-ACC1-1B4D-865D-FE1C97B2A6A6}" type="pres">
      <dgm:prSet presAssocID="{62E37409-2A2A-FA47-83CE-3CEDEC3BC08D}" presName="parentLin" presStyleCnt="0"/>
      <dgm:spPr/>
    </dgm:pt>
    <dgm:pt modelId="{5DCA0480-5CAB-9B45-B1DE-B957B8469F1C}" type="pres">
      <dgm:prSet presAssocID="{62E37409-2A2A-FA47-83CE-3CEDEC3BC08D}" presName="parentLeftMargin" presStyleLbl="node1" presStyleIdx="2" presStyleCnt="4"/>
      <dgm:spPr/>
    </dgm:pt>
    <dgm:pt modelId="{FE0F2337-1ED1-7241-8F6F-ABE07556F1E1}" type="pres">
      <dgm:prSet presAssocID="{62E37409-2A2A-FA47-83CE-3CEDEC3BC08D}" presName="parentText" presStyleLbl="node1" presStyleIdx="3" presStyleCnt="4" custScaleY="172321">
        <dgm:presLayoutVars>
          <dgm:chMax val="0"/>
          <dgm:bulletEnabled val="1"/>
        </dgm:presLayoutVars>
      </dgm:prSet>
      <dgm:spPr/>
    </dgm:pt>
    <dgm:pt modelId="{03CFAC38-A653-5F44-A96D-69E70ADF1739}" type="pres">
      <dgm:prSet presAssocID="{62E37409-2A2A-FA47-83CE-3CEDEC3BC08D}" presName="negativeSpace" presStyleCnt="0"/>
      <dgm:spPr/>
    </dgm:pt>
    <dgm:pt modelId="{0C0A1A53-EA19-3C48-8956-5FFE6369CE61}" type="pres">
      <dgm:prSet presAssocID="{62E37409-2A2A-FA47-83CE-3CEDEC3BC08D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5C05CE02-58AC-C74A-B795-2E6102C39721}" type="presOf" srcId="{65387183-454B-F14D-A6F6-7DA8C5BFAE05}" destId="{17F6EA12-01A9-BB43-8F4D-055F4136FDB1}" srcOrd="0" destOrd="0" presId="urn:microsoft.com/office/officeart/2005/8/layout/list1"/>
    <dgm:cxn modelId="{0B146803-DC26-1B42-A0FF-B73225FD61F4}" type="presOf" srcId="{62E37409-2A2A-FA47-83CE-3CEDEC3BC08D}" destId="{FE0F2337-1ED1-7241-8F6F-ABE07556F1E1}" srcOrd="1" destOrd="0" presId="urn:microsoft.com/office/officeart/2005/8/layout/list1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F4F01558-A837-B446-A52F-3D5C01231EA2}" type="presOf" srcId="{102A7D41-83D4-E04C-90C4-580B0FF7BC74}" destId="{1AEDEBF7-4807-F741-A0C2-0E344F25840D}" srcOrd="1" destOrd="0" presId="urn:microsoft.com/office/officeart/2005/8/layout/list1"/>
    <dgm:cxn modelId="{1F64D862-1CBC-A943-83EF-3AB80A02C8EC}" type="presOf" srcId="{ADD6F1E2-4AED-DA41-AAFA-764AE518E54B}" destId="{9323DF95-6837-FB4D-9E48-110BA583B866}" srcOrd="0" destOrd="0" presId="urn:microsoft.com/office/officeart/2005/8/layout/list1"/>
    <dgm:cxn modelId="{FD28DB79-8DAA-D142-9595-883CDE3A2620}" type="presOf" srcId="{BD09AEF8-F502-8F47-BA6A-B0FFAEB3008F}" destId="{030452FC-6467-AE45-9227-210D816152D8}" srcOrd="0" destOrd="0" presId="urn:microsoft.com/office/officeart/2005/8/layout/list1"/>
    <dgm:cxn modelId="{E4ED437A-DCC3-0C4A-99EB-C4018C010FFC}" type="presOf" srcId="{102A7D41-83D4-E04C-90C4-580B0FF7BC74}" destId="{0F577E6A-11FD-E548-9139-4C51421A7888}" srcOrd="0" destOrd="0" presId="urn:microsoft.com/office/officeart/2005/8/layout/list1"/>
    <dgm:cxn modelId="{686DB595-CC13-5A4D-9C13-8CD493F4962F}" type="presOf" srcId="{4A11EF4C-C086-E642-9BB3-7F06E5C1290B}" destId="{52E8A221-C79A-6A48-AB2C-54201075C5B8}" srcOrd="0" destOrd="0" presId="urn:microsoft.com/office/officeart/2005/8/layout/list1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C34E499E-D88A-B74C-85B2-D38286A95ABD}" type="presOf" srcId="{83C71CD6-57CD-1345-AA65-E4449339D441}" destId="{0C0A1A53-EA19-3C48-8956-5FFE6369CE61}" srcOrd="0" destOrd="0" presId="urn:microsoft.com/office/officeart/2005/8/layout/list1"/>
    <dgm:cxn modelId="{EA93BE9F-BC73-6C44-A1A7-732FBB9F69C2}" type="presOf" srcId="{ADD6F1E2-4AED-DA41-AAFA-764AE518E54B}" destId="{E8914ACA-C854-894A-A9F0-C6DB82D0FF60}" srcOrd="1" destOrd="0" presId="urn:microsoft.com/office/officeart/2005/8/layout/list1"/>
    <dgm:cxn modelId="{5CDA15BD-30DD-3940-94AB-D1D4C7352F61}" type="presOf" srcId="{4A11EF4C-C086-E642-9BB3-7F06E5C1290B}" destId="{2E0B7F5B-FED4-2441-87E2-B6358D344EF9}" srcOrd="1" destOrd="0" presId="urn:microsoft.com/office/officeart/2005/8/layout/list1"/>
    <dgm:cxn modelId="{5F289CD6-A394-9D49-AC9A-B9CDA419E9B6}" type="presOf" srcId="{C88ED262-17EB-A64F-8186-B36DDD55690A}" destId="{3FA87E27-8787-8147-B72A-3C903CD62BDB}" srcOrd="0" destOrd="0" presId="urn:microsoft.com/office/officeart/2005/8/layout/list1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A284FBED-9051-EF44-8714-BB4D1AB23C44}" type="presOf" srcId="{B1994776-BB7E-AD4E-900E-8296E2C69C4F}" destId="{6A85BAD4-EA3A-F048-8A04-32B28E450065}" srcOrd="0" destOrd="0" presId="urn:microsoft.com/office/officeart/2005/8/layout/list1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67BCC8FF-C033-EF43-AC7C-2CC4F026C0C4}" type="presOf" srcId="{62E37409-2A2A-FA47-83CE-3CEDEC3BC08D}" destId="{5DCA0480-5CAB-9B45-B1DE-B957B8469F1C}" srcOrd="0" destOrd="0" presId="urn:microsoft.com/office/officeart/2005/8/layout/list1"/>
    <dgm:cxn modelId="{9837C5B6-8A49-F44E-8573-7A077BF1356D}" type="presParOf" srcId="{030452FC-6467-AE45-9227-210D816152D8}" destId="{82BAB6D6-CC61-C748-9784-7DB909E486E1}" srcOrd="0" destOrd="0" presId="urn:microsoft.com/office/officeart/2005/8/layout/list1"/>
    <dgm:cxn modelId="{8AC22F93-C3F4-9E44-8914-D94A67D9936E}" type="presParOf" srcId="{82BAB6D6-CC61-C748-9784-7DB909E486E1}" destId="{52E8A221-C79A-6A48-AB2C-54201075C5B8}" srcOrd="0" destOrd="0" presId="urn:microsoft.com/office/officeart/2005/8/layout/list1"/>
    <dgm:cxn modelId="{D52666FF-EB6F-1047-84E5-FF628F616562}" type="presParOf" srcId="{82BAB6D6-CC61-C748-9784-7DB909E486E1}" destId="{2E0B7F5B-FED4-2441-87E2-B6358D344EF9}" srcOrd="1" destOrd="0" presId="urn:microsoft.com/office/officeart/2005/8/layout/list1"/>
    <dgm:cxn modelId="{A8AC1383-21EA-FC4D-9CDD-57DB16FF89B3}" type="presParOf" srcId="{030452FC-6467-AE45-9227-210D816152D8}" destId="{4A212431-2C7C-E44B-859E-8FED0A534ECE}" srcOrd="1" destOrd="0" presId="urn:microsoft.com/office/officeart/2005/8/layout/list1"/>
    <dgm:cxn modelId="{1D2278AF-E835-6741-A305-99D862070A36}" type="presParOf" srcId="{030452FC-6467-AE45-9227-210D816152D8}" destId="{3FA87E27-8787-8147-B72A-3C903CD62BDB}" srcOrd="2" destOrd="0" presId="urn:microsoft.com/office/officeart/2005/8/layout/list1"/>
    <dgm:cxn modelId="{4F76742F-DEBF-3741-8B7C-4B09C6DD2E27}" type="presParOf" srcId="{030452FC-6467-AE45-9227-210D816152D8}" destId="{7ADCA878-186F-0344-92EF-17F9617D8FBE}" srcOrd="3" destOrd="0" presId="urn:microsoft.com/office/officeart/2005/8/layout/list1"/>
    <dgm:cxn modelId="{3DEBE59B-BF96-214D-87B5-06BD3548D715}" type="presParOf" srcId="{030452FC-6467-AE45-9227-210D816152D8}" destId="{B8160566-8662-EA47-B9DA-C50F5F281DD1}" srcOrd="4" destOrd="0" presId="urn:microsoft.com/office/officeart/2005/8/layout/list1"/>
    <dgm:cxn modelId="{718D91B3-0D06-D541-B3DA-9F27C6A5EDF3}" type="presParOf" srcId="{B8160566-8662-EA47-B9DA-C50F5F281DD1}" destId="{0F577E6A-11FD-E548-9139-4C51421A7888}" srcOrd="0" destOrd="0" presId="urn:microsoft.com/office/officeart/2005/8/layout/list1"/>
    <dgm:cxn modelId="{51D60D8A-F9D8-C14E-8D69-9CC3E73C3C51}" type="presParOf" srcId="{B8160566-8662-EA47-B9DA-C50F5F281DD1}" destId="{1AEDEBF7-4807-F741-A0C2-0E344F25840D}" srcOrd="1" destOrd="0" presId="urn:microsoft.com/office/officeart/2005/8/layout/list1"/>
    <dgm:cxn modelId="{56737D66-1D2A-1C4F-A394-058BE47A729A}" type="presParOf" srcId="{030452FC-6467-AE45-9227-210D816152D8}" destId="{78423B93-3133-0847-8ECD-9D6CF1AF829D}" srcOrd="5" destOrd="0" presId="urn:microsoft.com/office/officeart/2005/8/layout/list1"/>
    <dgm:cxn modelId="{A8AD601A-DE87-C641-8C35-F89D15D3B323}" type="presParOf" srcId="{030452FC-6467-AE45-9227-210D816152D8}" destId="{17F6EA12-01A9-BB43-8F4D-055F4136FDB1}" srcOrd="6" destOrd="0" presId="urn:microsoft.com/office/officeart/2005/8/layout/list1"/>
    <dgm:cxn modelId="{163CC255-F4BE-C841-897A-841C908F19AC}" type="presParOf" srcId="{030452FC-6467-AE45-9227-210D816152D8}" destId="{96A6DBE0-99CA-8549-89F3-175DC77ED6FC}" srcOrd="7" destOrd="0" presId="urn:microsoft.com/office/officeart/2005/8/layout/list1"/>
    <dgm:cxn modelId="{CFB2466D-1F98-5B45-9262-C358BDDE3DEF}" type="presParOf" srcId="{030452FC-6467-AE45-9227-210D816152D8}" destId="{9CB4FE6F-55C0-BE4F-AD91-6FDAC3B3C4C4}" srcOrd="8" destOrd="0" presId="urn:microsoft.com/office/officeart/2005/8/layout/list1"/>
    <dgm:cxn modelId="{700B3FAC-490C-6841-ACAA-D62DDB6DCAB5}" type="presParOf" srcId="{9CB4FE6F-55C0-BE4F-AD91-6FDAC3B3C4C4}" destId="{9323DF95-6837-FB4D-9E48-110BA583B866}" srcOrd="0" destOrd="0" presId="urn:microsoft.com/office/officeart/2005/8/layout/list1"/>
    <dgm:cxn modelId="{BE3EAEF6-4115-8445-8237-BE10E71BAB9D}" type="presParOf" srcId="{9CB4FE6F-55C0-BE4F-AD91-6FDAC3B3C4C4}" destId="{E8914ACA-C854-894A-A9F0-C6DB82D0FF60}" srcOrd="1" destOrd="0" presId="urn:microsoft.com/office/officeart/2005/8/layout/list1"/>
    <dgm:cxn modelId="{D52A3538-B499-A040-AF79-437CBDB087E2}" type="presParOf" srcId="{030452FC-6467-AE45-9227-210D816152D8}" destId="{7B81D7BA-DC50-724D-8CBB-AC909E6D138A}" srcOrd="9" destOrd="0" presId="urn:microsoft.com/office/officeart/2005/8/layout/list1"/>
    <dgm:cxn modelId="{BC9ECB5D-AAEF-084E-8407-C0F8D01575FD}" type="presParOf" srcId="{030452FC-6467-AE45-9227-210D816152D8}" destId="{6A85BAD4-EA3A-F048-8A04-32B28E450065}" srcOrd="10" destOrd="0" presId="urn:microsoft.com/office/officeart/2005/8/layout/list1"/>
    <dgm:cxn modelId="{0B0F234B-E9CF-F040-97F4-2F7B0EE2AE9A}" type="presParOf" srcId="{030452FC-6467-AE45-9227-210D816152D8}" destId="{CF807817-DBAE-3246-9160-4A14CCCC967B}" srcOrd="11" destOrd="0" presId="urn:microsoft.com/office/officeart/2005/8/layout/list1"/>
    <dgm:cxn modelId="{B314788A-D8BE-CF4B-B24F-D0C69FF72260}" type="presParOf" srcId="{030452FC-6467-AE45-9227-210D816152D8}" destId="{DF5EA200-ACC1-1B4D-865D-FE1C97B2A6A6}" srcOrd="12" destOrd="0" presId="urn:microsoft.com/office/officeart/2005/8/layout/list1"/>
    <dgm:cxn modelId="{C0DA2D39-16A9-034A-A691-0F4AD33FC848}" type="presParOf" srcId="{DF5EA200-ACC1-1B4D-865D-FE1C97B2A6A6}" destId="{5DCA0480-5CAB-9B45-B1DE-B957B8469F1C}" srcOrd="0" destOrd="0" presId="urn:microsoft.com/office/officeart/2005/8/layout/list1"/>
    <dgm:cxn modelId="{A9C197AB-416B-5F4F-97C0-FF269C92AE5B}" type="presParOf" srcId="{DF5EA200-ACC1-1B4D-865D-FE1C97B2A6A6}" destId="{FE0F2337-1ED1-7241-8F6F-ABE07556F1E1}" srcOrd="1" destOrd="0" presId="urn:microsoft.com/office/officeart/2005/8/layout/list1"/>
    <dgm:cxn modelId="{73011187-8940-B34E-8FA8-92133790CA2B}" type="presParOf" srcId="{030452FC-6467-AE45-9227-210D816152D8}" destId="{03CFAC38-A653-5F44-A96D-69E70ADF1739}" srcOrd="13" destOrd="0" presId="urn:microsoft.com/office/officeart/2005/8/layout/list1"/>
    <dgm:cxn modelId="{33FDCB28-D792-414B-96B3-DCA1836F324E}" type="presParOf" srcId="{030452FC-6467-AE45-9227-210D816152D8}" destId="{0C0A1A53-EA19-3C48-8956-5FFE6369CE61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إرسال إشعار قانوني بالتوقف عن الانتهاك</a:t>
          </a:r>
          <a:r>
            <a:rPr lang="en-GB" sz="2000" b="1" dirty="0"/>
            <a:t> (Cease and Desist Letter)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200" kern="1200" dirty="0"/>
            <a:t>إشعار رسمي يطالب الجهة المخالفة بالتوقف عن استخدام العلامة التجارية فورًا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رفع دعوى قضائية لحماية الحقوق القانونية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200" dirty="0"/>
            <a:t>اللجوء إلى المحكمة للحصول على تعويضات وإيقاف الانتهاك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التعاون مع الجهات الحكومية لإزالة المنتجات المقلدة من السوق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200" dirty="0"/>
            <a:t>تقديم شكاوى رسمية للهيئات المختصة لضبط المنتجات المخالفة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1D043ACB-74D0-4642-85C3-3F3A2C4FFF58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استخدام الإعلام والتسويق لتوضيح الفرق بين المنتج الأصلي والمقلد</a:t>
          </a:r>
          <a:endParaRPr lang="en-GB" sz="2000" dirty="0"/>
        </a:p>
      </dgm:t>
    </dgm:pt>
    <dgm:pt modelId="{944980DC-FE6C-D144-AF50-BB2862D467DA}" type="parTrans" cxnId="{F0DD8ED3-E67E-5F45-97ED-8A0BCF1D8672}">
      <dgm:prSet/>
      <dgm:spPr/>
      <dgm:t>
        <a:bodyPr/>
        <a:lstStyle/>
        <a:p>
          <a:endParaRPr lang="en-GB" sz="2200"/>
        </a:p>
      </dgm:t>
    </dgm:pt>
    <dgm:pt modelId="{76144C0F-1276-EC46-BAED-752A6F615F5E}" type="sibTrans" cxnId="{F0DD8ED3-E67E-5F45-97ED-8A0BCF1D8672}">
      <dgm:prSet/>
      <dgm:spPr/>
      <dgm:t>
        <a:bodyPr/>
        <a:lstStyle/>
        <a:p>
          <a:endParaRPr lang="en-GB" sz="2200"/>
        </a:p>
      </dgm:t>
    </dgm:pt>
    <dgm:pt modelId="{9F5E4AB1-0B4E-BF4B-9E21-BAC9EFCC47E0}">
      <dgm:prSet phldrT="[Text]" custT="1"/>
      <dgm:spPr/>
      <dgm:t>
        <a:bodyPr/>
        <a:lstStyle/>
        <a:p>
          <a:pPr rtl="1"/>
          <a:r>
            <a:rPr lang="ar-SA" sz="2200" dirty="0"/>
            <a:t>حملات توعوية لإبلاغ العملاء بالمخاطر المحتملة من شراء المنتجات المقلدة</a:t>
          </a:r>
          <a:r>
            <a:rPr lang="en-GB" sz="2200" dirty="0"/>
            <a:t>.</a:t>
          </a:r>
        </a:p>
      </dgm:t>
    </dgm:pt>
    <dgm:pt modelId="{31C4275C-F23A-DF44-A542-F13FD4BC29B0}" type="parTrans" cxnId="{F3F37606-632B-B74F-9603-2FD7E5321D60}">
      <dgm:prSet/>
      <dgm:spPr/>
      <dgm:t>
        <a:bodyPr/>
        <a:lstStyle/>
        <a:p>
          <a:endParaRPr lang="en-GB" sz="2200"/>
        </a:p>
      </dgm:t>
    </dgm:pt>
    <dgm:pt modelId="{4B495DC4-25A8-7C41-965F-079B7E1B66AC}" type="sibTrans" cxnId="{F3F37606-632B-B74F-9603-2FD7E5321D60}">
      <dgm:prSet/>
      <dgm:spPr/>
      <dgm:t>
        <a:bodyPr/>
        <a:lstStyle/>
        <a:p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133054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07857" custScaleY="156701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133054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07857" custScaleY="156701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133054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07857" custScaleY="156701">
        <dgm:presLayoutVars>
          <dgm:bulletEnabled val="1"/>
        </dgm:presLayoutVars>
      </dgm:prSet>
      <dgm:spPr/>
    </dgm:pt>
    <dgm:pt modelId="{01EC76F6-3A35-C245-8637-673F74579FAE}" type="pres">
      <dgm:prSet presAssocID="{1D043ACB-74D0-4642-85C3-3F3A2C4FFF58}" presName="root" presStyleCnt="0"/>
      <dgm:spPr/>
    </dgm:pt>
    <dgm:pt modelId="{0FE20BCD-FBC1-9F4D-8601-34C30C8F7875}" type="pres">
      <dgm:prSet presAssocID="{1D043ACB-74D0-4642-85C3-3F3A2C4FFF58}" presName="rootComposite" presStyleCnt="0"/>
      <dgm:spPr/>
    </dgm:pt>
    <dgm:pt modelId="{4BC7BF7C-CDC2-414C-96CD-1685708BE826}" type="pres">
      <dgm:prSet presAssocID="{1D043ACB-74D0-4642-85C3-3F3A2C4FFF58}" presName="rootText" presStyleLbl="node1" presStyleIdx="3" presStyleCnt="4" custScaleX="90333" custScaleY="133054"/>
      <dgm:spPr/>
    </dgm:pt>
    <dgm:pt modelId="{EE573085-0554-DE4F-9293-85DD6EEF638B}" type="pres">
      <dgm:prSet presAssocID="{1D043ACB-74D0-4642-85C3-3F3A2C4FFF58}" presName="rootConnector" presStyleLbl="node1" presStyleIdx="3" presStyleCnt="4"/>
      <dgm:spPr/>
    </dgm:pt>
    <dgm:pt modelId="{0BCC7F0C-2021-A445-A45F-4AA71CE1995A}" type="pres">
      <dgm:prSet presAssocID="{1D043ACB-74D0-4642-85C3-3F3A2C4FFF58}" presName="childShape" presStyleCnt="0"/>
      <dgm:spPr/>
    </dgm:pt>
    <dgm:pt modelId="{F16A49AA-EAE7-8B4B-B7CB-448371C761DA}" type="pres">
      <dgm:prSet presAssocID="{31C4275C-F23A-DF44-A542-F13FD4BC29B0}" presName="Name13" presStyleLbl="parChTrans1D2" presStyleIdx="3" presStyleCnt="4"/>
      <dgm:spPr/>
    </dgm:pt>
    <dgm:pt modelId="{140D84BD-5DB1-534B-96D6-09E7D0FE82A1}" type="pres">
      <dgm:prSet presAssocID="{9F5E4AB1-0B4E-BF4B-9E21-BAC9EFCC47E0}" presName="childText" presStyleLbl="bgAcc1" presStyleIdx="3" presStyleCnt="4" custScaleX="107857" custScaleY="156701">
        <dgm:presLayoutVars>
          <dgm:bulletEnabled val="1"/>
        </dgm:presLayoutVars>
      </dgm:prSet>
      <dgm:spPr/>
    </dgm:pt>
  </dgm:ptLst>
  <dgm:cxnLst>
    <dgm:cxn modelId="{F3F37606-632B-B74F-9603-2FD7E5321D60}" srcId="{1D043ACB-74D0-4642-85C3-3F3A2C4FFF58}" destId="{9F5E4AB1-0B4E-BF4B-9E21-BAC9EFCC47E0}" srcOrd="0" destOrd="0" parTransId="{31C4275C-F23A-DF44-A542-F13FD4BC29B0}" sibTransId="{4B495DC4-25A8-7C41-965F-079B7E1B66AC}"/>
    <dgm:cxn modelId="{E631D115-9693-0841-B0DA-A88BDD0D88BB}" type="presOf" srcId="{9F5E4AB1-0B4E-BF4B-9E21-BAC9EFCC47E0}" destId="{140D84BD-5DB1-534B-96D6-09E7D0FE82A1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7229C14B-6290-2447-B464-87B56846792B}" type="presOf" srcId="{1D043ACB-74D0-4642-85C3-3F3A2C4FFF58}" destId="{EE573085-0554-DE4F-9293-85DD6EEF638B}" srcOrd="1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C3127B82-C20B-DF40-AC1B-D20C34BF2963}" type="presOf" srcId="{1D043ACB-74D0-4642-85C3-3F3A2C4FFF58}" destId="{4BC7BF7C-CDC2-414C-96CD-1685708BE826}" srcOrd="0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F0DD8ED3-E67E-5F45-97ED-8A0BCF1D8672}" srcId="{BD09AEF8-F502-8F47-BA6A-B0FFAEB3008F}" destId="{1D043ACB-74D0-4642-85C3-3F3A2C4FFF58}" srcOrd="3" destOrd="0" parTransId="{944980DC-FE6C-D144-AF50-BB2862D467DA}" sibTransId="{76144C0F-1276-EC46-BAED-752A6F615F5E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8B27DBDA-C1A2-F24B-B614-78D2E35164ED}" type="presOf" srcId="{31C4275C-F23A-DF44-A542-F13FD4BC29B0}" destId="{F16A49AA-EAE7-8B4B-B7CB-448371C761DA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875E8CC0-D1A5-9B47-9E57-5D046E11935C}" type="presParOf" srcId="{D149F625-27C1-C249-9006-1B94950F545B}" destId="{01EC76F6-3A35-C245-8637-673F74579FAE}" srcOrd="3" destOrd="0" presId="urn:microsoft.com/office/officeart/2005/8/layout/hierarchy3"/>
    <dgm:cxn modelId="{1C27FFF4-F8F6-3B4A-8EDE-ED30C54F033E}" type="presParOf" srcId="{01EC76F6-3A35-C245-8637-673F74579FAE}" destId="{0FE20BCD-FBC1-9F4D-8601-34C30C8F7875}" srcOrd="0" destOrd="0" presId="urn:microsoft.com/office/officeart/2005/8/layout/hierarchy3"/>
    <dgm:cxn modelId="{CBF5813E-2F4B-D74E-BEB2-AB9083F379D2}" type="presParOf" srcId="{0FE20BCD-FBC1-9F4D-8601-34C30C8F7875}" destId="{4BC7BF7C-CDC2-414C-96CD-1685708BE826}" srcOrd="0" destOrd="0" presId="urn:microsoft.com/office/officeart/2005/8/layout/hierarchy3"/>
    <dgm:cxn modelId="{80610D20-5598-634A-9E2C-125D6C8100A0}" type="presParOf" srcId="{0FE20BCD-FBC1-9F4D-8601-34C30C8F7875}" destId="{EE573085-0554-DE4F-9293-85DD6EEF638B}" srcOrd="1" destOrd="0" presId="urn:microsoft.com/office/officeart/2005/8/layout/hierarchy3"/>
    <dgm:cxn modelId="{FF244AFF-D862-3F42-B821-164113FBF486}" type="presParOf" srcId="{01EC76F6-3A35-C245-8637-673F74579FAE}" destId="{0BCC7F0C-2021-A445-A45F-4AA71CE1995A}" srcOrd="1" destOrd="0" presId="urn:microsoft.com/office/officeart/2005/8/layout/hierarchy3"/>
    <dgm:cxn modelId="{09564FA5-61AB-434A-8620-3E070B7EDD8F}" type="presParOf" srcId="{0BCC7F0C-2021-A445-A45F-4AA71CE1995A}" destId="{F16A49AA-EAE7-8B4B-B7CB-448371C761DA}" srcOrd="0" destOrd="0" presId="urn:microsoft.com/office/officeart/2005/8/layout/hierarchy3"/>
    <dgm:cxn modelId="{EDF92867-8858-FF45-BAB2-46444D6BDA98}" type="presParOf" srcId="{0BCC7F0C-2021-A445-A45F-4AA71CE1995A}" destId="{140D84BD-5DB1-534B-96D6-09E7D0FE82A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حماية العلامة من الحسابات المزيفة</a:t>
          </a:r>
          <a:endParaRPr lang="en-GB" sz="2400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4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400" dirty="0"/>
            <a:t>يقلل من مخاطر الانتحال والاستخدام غير القانوني لاسم العلامة التجارية</a:t>
          </a:r>
          <a:endParaRPr lang="en-GB" sz="24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تعزيز المصداقية وبناء الثقة مع العملاء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4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الحسابات الموثقة تعطي العملاء طمأنينة بأنهم يتعاملون مع العلامة التجارية الأصلية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تحسين الظهور في نتائج البحث داخل المنصة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4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2400" dirty="0"/>
            <a:t>الحسابات الموثقة تحصل على أولوية في نتائج البحث، مما يزيد من الوعي بالعلامة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400"/>
        </a:p>
      </dgm:t>
    </dgm:pt>
    <dgm:pt modelId="{E64D5ADB-50D8-ED48-95FC-F3858D121BA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زيادة الأمان ضد الاختراقات الإلكترونية</a:t>
          </a:r>
          <a:endParaRPr lang="en-GB" dirty="0"/>
        </a:p>
      </dgm:t>
    </dgm:pt>
    <dgm:pt modelId="{3BB7E2C2-18AC-9342-BF13-72DDCE9AA447}" type="parTrans" cxnId="{B23AD56C-F81B-AC41-9DE8-640C2E182E0F}">
      <dgm:prSet/>
      <dgm:spPr/>
      <dgm:t>
        <a:bodyPr/>
        <a:lstStyle/>
        <a:p>
          <a:endParaRPr lang="en-GB"/>
        </a:p>
      </dgm:t>
    </dgm:pt>
    <dgm:pt modelId="{6CE42DF4-C680-CB42-A856-99E4D1AF388B}" type="sibTrans" cxnId="{B23AD56C-F81B-AC41-9DE8-640C2E182E0F}">
      <dgm:prSet/>
      <dgm:spPr/>
      <dgm:t>
        <a:bodyPr/>
        <a:lstStyle/>
        <a:p>
          <a:endParaRPr lang="en-GB"/>
        </a:p>
      </dgm:t>
    </dgm:pt>
    <dgm:pt modelId="{9EBD457D-8C12-5048-957F-370AAEBCA874}">
      <dgm:prSet phldrT="[Text]" custT="1"/>
      <dgm:spPr/>
      <dgm:t>
        <a:bodyPr/>
        <a:lstStyle/>
        <a:p>
          <a:pPr rtl="1"/>
          <a:r>
            <a:rPr lang="ar-SA" sz="2000" dirty="0"/>
            <a:t>الحسابات الموثقة تتطلب تدابير أمان إضافية، مثل المصادقة الثنائية</a:t>
          </a:r>
          <a:endParaRPr lang="en-GB" sz="2000" dirty="0"/>
        </a:p>
      </dgm:t>
    </dgm:pt>
    <dgm:pt modelId="{951D0808-D384-3648-83C2-B717621EF9EE}" type="parTrans" cxnId="{8977F337-182B-C547-91B3-EABA245242EB}">
      <dgm:prSet/>
      <dgm:spPr/>
      <dgm:t>
        <a:bodyPr/>
        <a:lstStyle/>
        <a:p>
          <a:endParaRPr lang="en-GB"/>
        </a:p>
      </dgm:t>
    </dgm:pt>
    <dgm:pt modelId="{0279A4E4-C1EF-8E4E-94F8-C9A86649E9B2}" type="sibTrans" cxnId="{8977F337-182B-C547-91B3-EABA245242EB}">
      <dgm:prSet/>
      <dgm:spPr/>
      <dgm:t>
        <a:bodyPr/>
        <a:lstStyle/>
        <a:p>
          <a:endParaRPr lang="en-GB"/>
        </a:p>
      </dgm:t>
    </dgm:pt>
    <dgm:pt modelId="{710D838D-9BC0-D24E-A852-9780A7F2B4A4}" type="pres">
      <dgm:prSet presAssocID="{5B0BFAD2-A999-3B41-82A1-CDF4A6E3F1DA}" presName="linear" presStyleCnt="0">
        <dgm:presLayoutVars>
          <dgm:animLvl val="lvl"/>
          <dgm:resizeHandles val="exact"/>
        </dgm:presLayoutVars>
      </dgm:prSet>
      <dgm:spPr/>
    </dgm:pt>
    <dgm:pt modelId="{259AA48E-7480-0947-892C-DE86135FA217}" type="pres">
      <dgm:prSet presAssocID="{1752099A-5FA7-5B42-9954-CCC2DC540A7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35BEBCA-5CCC-D844-9715-29D9B629EBFF}" type="pres">
      <dgm:prSet presAssocID="{1752099A-5FA7-5B42-9954-CCC2DC540A73}" presName="childText" presStyleLbl="revTx" presStyleIdx="0" presStyleCnt="4">
        <dgm:presLayoutVars>
          <dgm:bulletEnabled val="1"/>
        </dgm:presLayoutVars>
      </dgm:prSet>
      <dgm:spPr/>
    </dgm:pt>
    <dgm:pt modelId="{0F9FE94A-F910-A242-8CB1-7559B5BC0966}" type="pres">
      <dgm:prSet presAssocID="{33175CCB-1C8B-1C44-8A2A-276D69ED11D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E6ABEF5-C2C0-A94E-B7E2-37D64E3E6E05}" type="pres">
      <dgm:prSet presAssocID="{33175CCB-1C8B-1C44-8A2A-276D69ED11D2}" presName="childText" presStyleLbl="revTx" presStyleIdx="1" presStyleCnt="4">
        <dgm:presLayoutVars>
          <dgm:bulletEnabled val="1"/>
        </dgm:presLayoutVars>
      </dgm:prSet>
      <dgm:spPr/>
    </dgm:pt>
    <dgm:pt modelId="{B8216784-1AE4-DA4B-8A94-9EA9B6CBF225}" type="pres">
      <dgm:prSet presAssocID="{00BA3E18-A5E2-9140-B854-8729D59638C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6A311FF-70B1-F846-860A-663DE547AEA5}" type="pres">
      <dgm:prSet presAssocID="{00BA3E18-A5E2-9140-B854-8729D59638C7}" presName="childText" presStyleLbl="revTx" presStyleIdx="2" presStyleCnt="4">
        <dgm:presLayoutVars>
          <dgm:bulletEnabled val="1"/>
        </dgm:presLayoutVars>
      </dgm:prSet>
      <dgm:spPr/>
    </dgm:pt>
    <dgm:pt modelId="{11E48FA8-98DE-5D42-8EA8-BF65EC2FFC45}" type="pres">
      <dgm:prSet presAssocID="{E64D5ADB-50D8-ED48-95FC-F3858D121BA7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5E42A476-D30B-E847-9D6A-946389A45358}" type="pres">
      <dgm:prSet presAssocID="{E64D5ADB-50D8-ED48-95FC-F3858D121BA7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28D38E33-526D-7E46-96DF-C97259CA0279}" type="presOf" srcId="{00BA3E18-A5E2-9140-B854-8729D59638C7}" destId="{B8216784-1AE4-DA4B-8A94-9EA9B6CBF225}" srcOrd="0" destOrd="0" presId="urn:microsoft.com/office/officeart/2005/8/layout/vList2"/>
    <dgm:cxn modelId="{8977F337-182B-C547-91B3-EABA245242EB}" srcId="{E64D5ADB-50D8-ED48-95FC-F3858D121BA7}" destId="{9EBD457D-8C12-5048-957F-370AAEBCA874}" srcOrd="0" destOrd="0" parTransId="{951D0808-D384-3648-83C2-B717621EF9EE}" sibTransId="{0279A4E4-C1EF-8E4E-94F8-C9A86649E9B2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7BF68E58-25CF-464D-B771-F2B81E5F1C31}" type="presOf" srcId="{2E7B7787-BF7C-304D-9F38-1C0AB771DD8B}" destId="{86A311FF-70B1-F846-860A-663DE547AEA5}" srcOrd="0" destOrd="0" presId="urn:microsoft.com/office/officeart/2005/8/layout/vList2"/>
    <dgm:cxn modelId="{5EB42A61-B7A1-6443-8A89-95BE4AD40248}" type="presOf" srcId="{F0B52F86-83AF-D945-9E33-5773BE9861C5}" destId="{235BEBCA-5CCC-D844-9715-29D9B629EBFF}" srcOrd="0" destOrd="0" presId="urn:microsoft.com/office/officeart/2005/8/layout/vList2"/>
    <dgm:cxn modelId="{B23AD56C-F81B-AC41-9DE8-640C2E182E0F}" srcId="{5B0BFAD2-A999-3B41-82A1-CDF4A6E3F1DA}" destId="{E64D5ADB-50D8-ED48-95FC-F3858D121BA7}" srcOrd="3" destOrd="0" parTransId="{3BB7E2C2-18AC-9342-BF13-72DDCE9AA447}" sibTransId="{6CE42DF4-C680-CB42-A856-99E4D1AF388B}"/>
    <dgm:cxn modelId="{3F027073-E7E2-9E4E-827C-C8C80F8EB70A}" type="presOf" srcId="{E64D5ADB-50D8-ED48-95FC-F3858D121BA7}" destId="{11E48FA8-98DE-5D42-8EA8-BF65EC2FFC45}" srcOrd="0" destOrd="0" presId="urn:microsoft.com/office/officeart/2005/8/layout/vList2"/>
    <dgm:cxn modelId="{09A3027D-83E4-0D48-B55C-519F04D68FA4}" type="presOf" srcId="{5B0BFAD2-A999-3B41-82A1-CDF4A6E3F1DA}" destId="{710D838D-9BC0-D24E-A852-9780A7F2B4A4}" srcOrd="0" destOrd="0" presId="urn:microsoft.com/office/officeart/2005/8/layout/vList2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1C362A0-464F-6E41-979B-2BFED4AD3D3F}" type="presOf" srcId="{1752099A-5FA7-5B42-9954-CCC2DC540A73}" destId="{259AA48E-7480-0947-892C-DE86135FA217}" srcOrd="0" destOrd="0" presId="urn:microsoft.com/office/officeart/2005/8/layout/vList2"/>
    <dgm:cxn modelId="{38CC95A5-05A3-2745-A1F8-43E8A62F97A2}" type="presOf" srcId="{8196662A-287F-234F-A077-9224702B5B77}" destId="{8E6ABEF5-C2C0-A94E-B7E2-37D64E3E6E05}" srcOrd="0" destOrd="0" presId="urn:microsoft.com/office/officeart/2005/8/layout/vList2"/>
    <dgm:cxn modelId="{0F7B49AE-0AA1-3B43-BB73-58A5E6591B60}" type="presOf" srcId="{33175CCB-1C8B-1C44-8A2A-276D69ED11D2}" destId="{0F9FE94A-F910-A242-8CB1-7559B5BC0966}" srcOrd="0" destOrd="0" presId="urn:microsoft.com/office/officeart/2005/8/layout/vList2"/>
    <dgm:cxn modelId="{EFCD9BB8-8E6C-5940-B966-C1D8FEA1C466}" type="presOf" srcId="{9EBD457D-8C12-5048-957F-370AAEBCA874}" destId="{5E42A476-D30B-E847-9D6A-946389A45358}" srcOrd="0" destOrd="0" presId="urn:microsoft.com/office/officeart/2005/8/layout/vList2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67D1149-3F2A-E848-9919-3D56BD931104}" type="presParOf" srcId="{710D838D-9BC0-D24E-A852-9780A7F2B4A4}" destId="{259AA48E-7480-0947-892C-DE86135FA217}" srcOrd="0" destOrd="0" presId="urn:microsoft.com/office/officeart/2005/8/layout/vList2"/>
    <dgm:cxn modelId="{18475835-FD8A-D64B-9F88-573C998BD1C3}" type="presParOf" srcId="{710D838D-9BC0-D24E-A852-9780A7F2B4A4}" destId="{235BEBCA-5CCC-D844-9715-29D9B629EBFF}" srcOrd="1" destOrd="0" presId="urn:microsoft.com/office/officeart/2005/8/layout/vList2"/>
    <dgm:cxn modelId="{71866D42-4A31-0E40-BD42-8772FFC3A177}" type="presParOf" srcId="{710D838D-9BC0-D24E-A852-9780A7F2B4A4}" destId="{0F9FE94A-F910-A242-8CB1-7559B5BC0966}" srcOrd="2" destOrd="0" presId="urn:microsoft.com/office/officeart/2005/8/layout/vList2"/>
    <dgm:cxn modelId="{5785C40A-C777-6643-8FCA-7B283D118458}" type="presParOf" srcId="{710D838D-9BC0-D24E-A852-9780A7F2B4A4}" destId="{8E6ABEF5-C2C0-A94E-B7E2-37D64E3E6E05}" srcOrd="3" destOrd="0" presId="urn:microsoft.com/office/officeart/2005/8/layout/vList2"/>
    <dgm:cxn modelId="{78487887-0F4A-9A44-A14A-A8B4974A0C03}" type="presParOf" srcId="{710D838D-9BC0-D24E-A852-9780A7F2B4A4}" destId="{B8216784-1AE4-DA4B-8A94-9EA9B6CBF225}" srcOrd="4" destOrd="0" presId="urn:microsoft.com/office/officeart/2005/8/layout/vList2"/>
    <dgm:cxn modelId="{207AB432-22AF-EB4C-9CDD-A09F238E59BF}" type="presParOf" srcId="{710D838D-9BC0-D24E-A852-9780A7F2B4A4}" destId="{86A311FF-70B1-F846-860A-663DE547AEA5}" srcOrd="5" destOrd="0" presId="urn:microsoft.com/office/officeart/2005/8/layout/vList2"/>
    <dgm:cxn modelId="{D42AB4C9-2E47-ED4F-9E45-A992F0D2D61F}" type="presParOf" srcId="{710D838D-9BC0-D24E-A852-9780A7F2B4A4}" destId="{11E48FA8-98DE-5D42-8EA8-BF65EC2FFC45}" srcOrd="6" destOrd="0" presId="urn:microsoft.com/office/officeart/2005/8/layout/vList2"/>
    <dgm:cxn modelId="{BF3DEB12-55D7-1E48-961A-57218FCA441C}" type="presParOf" srcId="{710D838D-9BC0-D24E-A852-9780A7F2B4A4}" destId="{5E42A476-D30B-E847-9D6A-946389A45358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target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التحكم في الصورة الإعلامية للعلامة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تعزيز الوعي الإيجابي بالعلامة والتصدي لأي أخبار مضللة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إدارة الأزمات المتعلقة بالتقليد والانتهاك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الرد بسرعة واحترافية على أي محاولات لتشويه العلامة التجارية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بناء شراكات قوية مع الجهات القانونية والإعلامية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التعاون مع الصحافة والمؤثرين لنشر الوعي حول حقوق العلامة التجارية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تنفيذ حملات توعية لتعريف العملاء بأهمية العلامة الأصلية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نشر محتوى يوضح مزايا المنتجات الأصلية مقارنة بالمقلدة</a:t>
          </a:r>
          <a:r>
            <a:rPr lang="en-GB" sz="2400" dirty="0"/>
            <a:t>.</a:t>
          </a:r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7A04E5AA-7359-0D47-B417-7787D9B72596}" type="pres">
      <dgm:prSet presAssocID="{BD09AEF8-F502-8F47-BA6A-B0FFAEB3008F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DD112E1B-A393-C649-92E2-E623187D91BB}" type="pres">
      <dgm:prSet presAssocID="{4A11EF4C-C086-E642-9BB3-7F06E5C1290B}" presName="circle1" presStyleLbl="node1" presStyleIdx="0" presStyleCnt="4"/>
      <dgm:spPr/>
    </dgm:pt>
    <dgm:pt modelId="{74534BA5-5F6A-4F4E-A64D-96B194C2438B}" type="pres">
      <dgm:prSet presAssocID="{4A11EF4C-C086-E642-9BB3-7F06E5C1290B}" presName="space" presStyleCnt="0"/>
      <dgm:spPr/>
    </dgm:pt>
    <dgm:pt modelId="{EEB83256-F2C2-8646-B241-0BC11B98C969}" type="pres">
      <dgm:prSet presAssocID="{4A11EF4C-C086-E642-9BB3-7F06E5C1290B}" presName="rect1" presStyleLbl="alignAcc1" presStyleIdx="0" presStyleCnt="4"/>
      <dgm:spPr/>
    </dgm:pt>
    <dgm:pt modelId="{CE24CD61-57D4-8B41-9EE1-41A3F3E828CD}" type="pres">
      <dgm:prSet presAssocID="{102A7D41-83D4-E04C-90C4-580B0FF7BC74}" presName="vertSpace2" presStyleLbl="node1" presStyleIdx="0" presStyleCnt="4"/>
      <dgm:spPr/>
    </dgm:pt>
    <dgm:pt modelId="{ED4EFC0B-393D-3E4B-A909-DE43A6C72FE5}" type="pres">
      <dgm:prSet presAssocID="{102A7D41-83D4-E04C-90C4-580B0FF7BC74}" presName="circle2" presStyleLbl="node1" presStyleIdx="1" presStyleCnt="4"/>
      <dgm:spPr/>
    </dgm:pt>
    <dgm:pt modelId="{54B2AD2C-ACC7-1A43-B8E0-7124AB5C0165}" type="pres">
      <dgm:prSet presAssocID="{102A7D41-83D4-E04C-90C4-580B0FF7BC74}" presName="rect2" presStyleLbl="alignAcc1" presStyleIdx="1" presStyleCnt="4"/>
      <dgm:spPr/>
    </dgm:pt>
    <dgm:pt modelId="{15F28FDC-16AF-944F-A7BB-25912469C8EF}" type="pres">
      <dgm:prSet presAssocID="{ADD6F1E2-4AED-DA41-AAFA-764AE518E54B}" presName="vertSpace3" presStyleLbl="node1" presStyleIdx="1" presStyleCnt="4"/>
      <dgm:spPr/>
    </dgm:pt>
    <dgm:pt modelId="{12223AAC-B783-2342-BF7F-FCEEF2272C04}" type="pres">
      <dgm:prSet presAssocID="{ADD6F1E2-4AED-DA41-AAFA-764AE518E54B}" presName="circle3" presStyleLbl="node1" presStyleIdx="2" presStyleCnt="4"/>
      <dgm:spPr/>
    </dgm:pt>
    <dgm:pt modelId="{B9672C72-6599-164F-8ABF-A2167582CBE2}" type="pres">
      <dgm:prSet presAssocID="{ADD6F1E2-4AED-DA41-AAFA-764AE518E54B}" presName="rect3" presStyleLbl="alignAcc1" presStyleIdx="2" presStyleCnt="4"/>
      <dgm:spPr/>
    </dgm:pt>
    <dgm:pt modelId="{0DE7FA19-5B81-CF48-ADE9-B7970458BA42}" type="pres">
      <dgm:prSet presAssocID="{62E37409-2A2A-FA47-83CE-3CEDEC3BC08D}" presName="vertSpace4" presStyleLbl="node1" presStyleIdx="2" presStyleCnt="4"/>
      <dgm:spPr/>
    </dgm:pt>
    <dgm:pt modelId="{56F6BFEB-25A3-724F-88C1-8811E9C88A7C}" type="pres">
      <dgm:prSet presAssocID="{62E37409-2A2A-FA47-83CE-3CEDEC3BC08D}" presName="circle4" presStyleLbl="node1" presStyleIdx="3" presStyleCnt="4"/>
      <dgm:spPr/>
    </dgm:pt>
    <dgm:pt modelId="{D6233EF3-F522-9C44-B492-8F90FDD90DAE}" type="pres">
      <dgm:prSet presAssocID="{62E37409-2A2A-FA47-83CE-3CEDEC3BC08D}" presName="rect4" presStyleLbl="alignAcc1" presStyleIdx="3" presStyleCnt="4"/>
      <dgm:spPr/>
    </dgm:pt>
    <dgm:pt modelId="{2E2270AC-C0C4-E04C-80FA-127F747766F6}" type="pres">
      <dgm:prSet presAssocID="{4A11EF4C-C086-E642-9BB3-7F06E5C1290B}" presName="rect1ParTx" presStyleLbl="alignAcc1" presStyleIdx="3" presStyleCnt="4">
        <dgm:presLayoutVars>
          <dgm:chMax val="1"/>
          <dgm:bulletEnabled val="1"/>
        </dgm:presLayoutVars>
      </dgm:prSet>
      <dgm:spPr/>
    </dgm:pt>
    <dgm:pt modelId="{1BB37C88-5CB8-B542-867D-ED125E5C6781}" type="pres">
      <dgm:prSet presAssocID="{4A11EF4C-C086-E642-9BB3-7F06E5C1290B}" presName="rect1ChTx" presStyleLbl="alignAcc1" presStyleIdx="3" presStyleCnt="4">
        <dgm:presLayoutVars>
          <dgm:bulletEnabled val="1"/>
        </dgm:presLayoutVars>
      </dgm:prSet>
      <dgm:spPr/>
    </dgm:pt>
    <dgm:pt modelId="{B254332A-761E-3C44-963C-4BC33486E126}" type="pres">
      <dgm:prSet presAssocID="{102A7D41-83D4-E04C-90C4-580B0FF7BC74}" presName="rect2ParTx" presStyleLbl="alignAcc1" presStyleIdx="3" presStyleCnt="4">
        <dgm:presLayoutVars>
          <dgm:chMax val="1"/>
          <dgm:bulletEnabled val="1"/>
        </dgm:presLayoutVars>
      </dgm:prSet>
      <dgm:spPr/>
    </dgm:pt>
    <dgm:pt modelId="{1F7DF96B-D037-0A4D-9BA1-974146285D58}" type="pres">
      <dgm:prSet presAssocID="{102A7D41-83D4-E04C-90C4-580B0FF7BC74}" presName="rect2ChTx" presStyleLbl="alignAcc1" presStyleIdx="3" presStyleCnt="4">
        <dgm:presLayoutVars>
          <dgm:bulletEnabled val="1"/>
        </dgm:presLayoutVars>
      </dgm:prSet>
      <dgm:spPr/>
    </dgm:pt>
    <dgm:pt modelId="{1BA66690-2ABD-A749-BF1F-304ED48008FD}" type="pres">
      <dgm:prSet presAssocID="{ADD6F1E2-4AED-DA41-AAFA-764AE518E54B}" presName="rect3ParTx" presStyleLbl="alignAcc1" presStyleIdx="3" presStyleCnt="4">
        <dgm:presLayoutVars>
          <dgm:chMax val="1"/>
          <dgm:bulletEnabled val="1"/>
        </dgm:presLayoutVars>
      </dgm:prSet>
      <dgm:spPr/>
    </dgm:pt>
    <dgm:pt modelId="{C45E09EA-679C-984E-BBA5-330A1D622F89}" type="pres">
      <dgm:prSet presAssocID="{ADD6F1E2-4AED-DA41-AAFA-764AE518E54B}" presName="rect3ChTx" presStyleLbl="alignAcc1" presStyleIdx="3" presStyleCnt="4">
        <dgm:presLayoutVars>
          <dgm:bulletEnabled val="1"/>
        </dgm:presLayoutVars>
      </dgm:prSet>
      <dgm:spPr/>
    </dgm:pt>
    <dgm:pt modelId="{D4820C41-A013-9948-88A7-387BA622E29D}" type="pres">
      <dgm:prSet presAssocID="{62E37409-2A2A-FA47-83CE-3CEDEC3BC08D}" presName="rect4ParTx" presStyleLbl="alignAcc1" presStyleIdx="3" presStyleCnt="4">
        <dgm:presLayoutVars>
          <dgm:chMax val="1"/>
          <dgm:bulletEnabled val="1"/>
        </dgm:presLayoutVars>
      </dgm:prSet>
      <dgm:spPr/>
    </dgm:pt>
    <dgm:pt modelId="{C2C429AE-EFD5-A841-9CFB-2BC37F6E8E01}" type="pres">
      <dgm:prSet presAssocID="{62E37409-2A2A-FA47-83CE-3CEDEC3BC08D}" presName="rect4ChTx" presStyleLbl="alignAcc1" presStyleIdx="3" presStyleCnt="4">
        <dgm:presLayoutVars>
          <dgm:bulletEnabled val="1"/>
        </dgm:presLayoutVars>
      </dgm:prSet>
      <dgm:spPr/>
    </dgm:pt>
  </dgm:ptLst>
  <dgm:cxnLst>
    <dgm:cxn modelId="{D0B7EF16-603B-8642-969B-F52F77D4F721}" type="presOf" srcId="{4A11EF4C-C086-E642-9BB3-7F06E5C1290B}" destId="{2E2270AC-C0C4-E04C-80FA-127F747766F6}" srcOrd="1" destOrd="0" presId="urn:microsoft.com/office/officeart/2005/8/layout/target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9792E927-FE02-1D42-8E76-F75862594A3C}" type="presOf" srcId="{4A11EF4C-C086-E642-9BB3-7F06E5C1290B}" destId="{EEB83256-F2C2-8646-B241-0BC11B98C969}" srcOrd="0" destOrd="0" presId="urn:microsoft.com/office/officeart/2005/8/layout/target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3DF7DF4A-774A-B54D-B9B9-B89E3FF8620E}" type="presOf" srcId="{65387183-454B-F14D-A6F6-7DA8C5BFAE05}" destId="{1F7DF96B-D037-0A4D-9BA1-974146285D58}" srcOrd="0" destOrd="0" presId="urn:microsoft.com/office/officeart/2005/8/layout/target3"/>
    <dgm:cxn modelId="{57906E4C-0AC1-A344-9C76-08BB3D8A72A6}" type="presOf" srcId="{62E37409-2A2A-FA47-83CE-3CEDEC3BC08D}" destId="{D4820C41-A013-9948-88A7-387BA622E29D}" srcOrd="1" destOrd="0" presId="urn:microsoft.com/office/officeart/2005/8/layout/target3"/>
    <dgm:cxn modelId="{53E69D4C-3E13-2643-9A5A-BD472B31D617}" type="presOf" srcId="{62E37409-2A2A-FA47-83CE-3CEDEC3BC08D}" destId="{D6233EF3-F522-9C44-B492-8F90FDD90DAE}" srcOrd="0" destOrd="0" presId="urn:microsoft.com/office/officeart/2005/8/layout/target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AE35AF64-2BF3-E64E-844A-738247B98F97}" type="presOf" srcId="{102A7D41-83D4-E04C-90C4-580B0FF7BC74}" destId="{B254332A-761E-3C44-963C-4BC33486E126}" srcOrd="1" destOrd="0" presId="urn:microsoft.com/office/officeart/2005/8/layout/target3"/>
    <dgm:cxn modelId="{A7657669-8516-8947-A1E2-41364DE984E5}" type="presOf" srcId="{102A7D41-83D4-E04C-90C4-580B0FF7BC74}" destId="{54B2AD2C-ACC7-1A43-B8E0-7124AB5C0165}" srcOrd="0" destOrd="0" presId="urn:microsoft.com/office/officeart/2005/8/layout/target3"/>
    <dgm:cxn modelId="{C3D04973-84F2-614A-98C5-9C8F2192D380}" type="presOf" srcId="{ADD6F1E2-4AED-DA41-AAFA-764AE518E54B}" destId="{B9672C72-6599-164F-8ABF-A2167582CBE2}" srcOrd="0" destOrd="0" presId="urn:microsoft.com/office/officeart/2005/8/layout/target3"/>
    <dgm:cxn modelId="{0AAD3F7E-F982-B74F-B160-698C3AC3CA49}" type="presOf" srcId="{BD09AEF8-F502-8F47-BA6A-B0FFAEB3008F}" destId="{7A04E5AA-7359-0D47-B417-7787D9B72596}" srcOrd="0" destOrd="0" presId="urn:microsoft.com/office/officeart/2005/8/layout/target3"/>
    <dgm:cxn modelId="{A6544C8F-3EC8-694F-8027-CA40D2A3609E}" type="presOf" srcId="{B1994776-BB7E-AD4E-900E-8296E2C69C4F}" destId="{C45E09EA-679C-984E-BBA5-330A1D622F89}" srcOrd="0" destOrd="0" presId="urn:microsoft.com/office/officeart/2005/8/layout/target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52E8D0AD-5CF9-0141-8311-C7FFB9C25479}" type="presOf" srcId="{83C71CD6-57CD-1345-AA65-E4449339D441}" destId="{C2C429AE-EFD5-A841-9CFB-2BC37F6E8E01}" srcOrd="0" destOrd="0" presId="urn:microsoft.com/office/officeart/2005/8/layout/target3"/>
    <dgm:cxn modelId="{EC72F8B6-A146-C945-AFF1-0971EB0E7F7A}" type="presOf" srcId="{ADD6F1E2-4AED-DA41-AAFA-764AE518E54B}" destId="{1BA66690-2ABD-A749-BF1F-304ED48008FD}" srcOrd="1" destOrd="0" presId="urn:microsoft.com/office/officeart/2005/8/layout/target3"/>
    <dgm:cxn modelId="{97197FD8-F5CD-4244-9ECE-5F9531645EB6}" type="presOf" srcId="{C88ED262-17EB-A64F-8186-B36DDD55690A}" destId="{1BB37C88-5CB8-B542-867D-ED125E5C6781}" srcOrd="0" destOrd="0" presId="urn:microsoft.com/office/officeart/2005/8/layout/target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75A5AA1D-B279-1C46-A425-3AC0CA9728D8}" type="presParOf" srcId="{7A04E5AA-7359-0D47-B417-7787D9B72596}" destId="{DD112E1B-A393-C649-92E2-E623187D91BB}" srcOrd="0" destOrd="0" presId="urn:microsoft.com/office/officeart/2005/8/layout/target3"/>
    <dgm:cxn modelId="{00541439-4E02-CC42-8348-FFACBDA29E3A}" type="presParOf" srcId="{7A04E5AA-7359-0D47-B417-7787D9B72596}" destId="{74534BA5-5F6A-4F4E-A64D-96B194C2438B}" srcOrd="1" destOrd="0" presId="urn:microsoft.com/office/officeart/2005/8/layout/target3"/>
    <dgm:cxn modelId="{39DE120E-8C66-1A4E-A2CC-42DCBE0E2761}" type="presParOf" srcId="{7A04E5AA-7359-0D47-B417-7787D9B72596}" destId="{EEB83256-F2C2-8646-B241-0BC11B98C969}" srcOrd="2" destOrd="0" presId="urn:microsoft.com/office/officeart/2005/8/layout/target3"/>
    <dgm:cxn modelId="{2BF2AAD8-B865-E44A-9716-A02B9C208B88}" type="presParOf" srcId="{7A04E5AA-7359-0D47-B417-7787D9B72596}" destId="{CE24CD61-57D4-8B41-9EE1-41A3F3E828CD}" srcOrd="3" destOrd="0" presId="urn:microsoft.com/office/officeart/2005/8/layout/target3"/>
    <dgm:cxn modelId="{55380E11-BE14-D74D-8808-D06CC3E02AC6}" type="presParOf" srcId="{7A04E5AA-7359-0D47-B417-7787D9B72596}" destId="{ED4EFC0B-393D-3E4B-A909-DE43A6C72FE5}" srcOrd="4" destOrd="0" presId="urn:microsoft.com/office/officeart/2005/8/layout/target3"/>
    <dgm:cxn modelId="{D97E7F10-E678-AD48-B391-D2EA76892641}" type="presParOf" srcId="{7A04E5AA-7359-0D47-B417-7787D9B72596}" destId="{54B2AD2C-ACC7-1A43-B8E0-7124AB5C0165}" srcOrd="5" destOrd="0" presId="urn:microsoft.com/office/officeart/2005/8/layout/target3"/>
    <dgm:cxn modelId="{DAFC61B8-29D9-064A-A6C3-766EC0C8E86F}" type="presParOf" srcId="{7A04E5AA-7359-0D47-B417-7787D9B72596}" destId="{15F28FDC-16AF-944F-A7BB-25912469C8EF}" srcOrd="6" destOrd="0" presId="urn:microsoft.com/office/officeart/2005/8/layout/target3"/>
    <dgm:cxn modelId="{64FE110C-3644-6647-808F-A0FF2F2E741B}" type="presParOf" srcId="{7A04E5AA-7359-0D47-B417-7787D9B72596}" destId="{12223AAC-B783-2342-BF7F-FCEEF2272C04}" srcOrd="7" destOrd="0" presId="urn:microsoft.com/office/officeart/2005/8/layout/target3"/>
    <dgm:cxn modelId="{AEF9C4E4-634E-1549-AEBE-4C5C7F836375}" type="presParOf" srcId="{7A04E5AA-7359-0D47-B417-7787D9B72596}" destId="{B9672C72-6599-164F-8ABF-A2167582CBE2}" srcOrd="8" destOrd="0" presId="urn:microsoft.com/office/officeart/2005/8/layout/target3"/>
    <dgm:cxn modelId="{CDA78531-CA86-3349-AB31-90F6A2F0EBC3}" type="presParOf" srcId="{7A04E5AA-7359-0D47-B417-7787D9B72596}" destId="{0DE7FA19-5B81-CF48-ADE9-B7970458BA42}" srcOrd="9" destOrd="0" presId="urn:microsoft.com/office/officeart/2005/8/layout/target3"/>
    <dgm:cxn modelId="{9DD7F2D8-79CC-5142-8C0D-82810BE04ACF}" type="presParOf" srcId="{7A04E5AA-7359-0D47-B417-7787D9B72596}" destId="{56F6BFEB-25A3-724F-88C1-8811E9C88A7C}" srcOrd="10" destOrd="0" presId="urn:microsoft.com/office/officeart/2005/8/layout/target3"/>
    <dgm:cxn modelId="{77867973-9396-E540-A037-F05788CD4190}" type="presParOf" srcId="{7A04E5AA-7359-0D47-B417-7787D9B72596}" destId="{D6233EF3-F522-9C44-B492-8F90FDD90DAE}" srcOrd="11" destOrd="0" presId="urn:microsoft.com/office/officeart/2005/8/layout/target3"/>
    <dgm:cxn modelId="{79740A3F-5CEE-034A-8361-63E2F721877A}" type="presParOf" srcId="{7A04E5AA-7359-0D47-B417-7787D9B72596}" destId="{2E2270AC-C0C4-E04C-80FA-127F747766F6}" srcOrd="12" destOrd="0" presId="urn:microsoft.com/office/officeart/2005/8/layout/target3"/>
    <dgm:cxn modelId="{6DD3EAD3-6810-AE4B-8180-6F5760EA0335}" type="presParOf" srcId="{7A04E5AA-7359-0D47-B417-7787D9B72596}" destId="{1BB37C88-5CB8-B542-867D-ED125E5C6781}" srcOrd="13" destOrd="0" presId="urn:microsoft.com/office/officeart/2005/8/layout/target3"/>
    <dgm:cxn modelId="{2358F94F-5C44-BF43-B162-C4B490E6EC4D}" type="presParOf" srcId="{7A04E5AA-7359-0D47-B417-7787D9B72596}" destId="{B254332A-761E-3C44-963C-4BC33486E126}" srcOrd="14" destOrd="0" presId="urn:microsoft.com/office/officeart/2005/8/layout/target3"/>
    <dgm:cxn modelId="{F945B9D0-54F3-5043-B6E9-102047044E5F}" type="presParOf" srcId="{7A04E5AA-7359-0D47-B417-7787D9B72596}" destId="{1F7DF96B-D037-0A4D-9BA1-974146285D58}" srcOrd="15" destOrd="0" presId="urn:microsoft.com/office/officeart/2005/8/layout/target3"/>
    <dgm:cxn modelId="{3899F5D2-2EDC-F145-820B-07C7630D9849}" type="presParOf" srcId="{7A04E5AA-7359-0D47-B417-7787D9B72596}" destId="{1BA66690-2ABD-A749-BF1F-304ED48008FD}" srcOrd="16" destOrd="0" presId="urn:microsoft.com/office/officeart/2005/8/layout/target3"/>
    <dgm:cxn modelId="{FDC23C9E-5817-3046-95E2-511DFE6BC735}" type="presParOf" srcId="{7A04E5AA-7359-0D47-B417-7787D9B72596}" destId="{C45E09EA-679C-984E-BBA5-330A1D622F89}" srcOrd="17" destOrd="0" presId="urn:microsoft.com/office/officeart/2005/8/layout/target3"/>
    <dgm:cxn modelId="{C810302E-F69B-764B-829F-65C8075632AC}" type="presParOf" srcId="{7A04E5AA-7359-0D47-B417-7787D9B72596}" destId="{D4820C41-A013-9948-88A7-387BA622E29D}" srcOrd="18" destOrd="0" presId="urn:microsoft.com/office/officeart/2005/8/layout/target3"/>
    <dgm:cxn modelId="{7DF5B44F-5548-CD4F-9943-41A5189CEFD6}" type="presParOf" srcId="{7A04E5AA-7359-0D47-B417-7787D9B72596}" destId="{C2C429AE-EFD5-A841-9CFB-2BC37F6E8E0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5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توسيع نطاق الحماية القانونية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الشراكات مع شركات دولية يمكن أن توفر حماية إضافية للعلامة التجارية في أسواق مختلفة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تحسين القدرة على محاربة التقليد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التعاون مع مزودي التكنولوجيا والحكومات لمراقبة الأسواق وكشف المنتجات المقلدة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تعزيز القوة التفاوضية ضد الانتهاكات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الشركات التي تمتلك شراكات قوية يكون لديها نفوذ قانوني أقوى لمكافحة التقليد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تحقيق استدامة العلامة التجارية عبر التوسع الاستراتيجي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التحالفات مع شركات موثوقة تعزز من انتشار العلامة التجارية مع الحفاظ على جودتها وهويتها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087353A8-3DA0-C646-9807-F8E0AC554B1E}" type="pres">
      <dgm:prSet presAssocID="{BD09AEF8-F502-8F47-BA6A-B0FFAEB3008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90898EA4-347C-A343-9CE5-5B12D2FF6B0E}" type="pres">
      <dgm:prSet presAssocID="{4A11EF4C-C086-E642-9BB3-7F06E5C1290B}" presName="linNode" presStyleCnt="0"/>
      <dgm:spPr/>
    </dgm:pt>
    <dgm:pt modelId="{FE43D589-B04E-C941-AC9A-D977E9EFF01C}" type="pres">
      <dgm:prSet presAssocID="{4A11EF4C-C086-E642-9BB3-7F06E5C1290B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69A72EAD-3D9F-5148-AC89-F9EF0A813466}" type="pres">
      <dgm:prSet presAssocID="{4A11EF4C-C086-E642-9BB3-7F06E5C1290B}" presName="descendantText" presStyleLbl="alignAccFollowNode1" presStyleIdx="0" presStyleCnt="4">
        <dgm:presLayoutVars>
          <dgm:bulletEnabled val="1"/>
        </dgm:presLayoutVars>
      </dgm:prSet>
      <dgm:spPr/>
    </dgm:pt>
    <dgm:pt modelId="{0BA00858-3C3F-5747-B6A5-450A2243721B}" type="pres">
      <dgm:prSet presAssocID="{41E91CD4-8D46-734A-9F81-98BE45E9A506}" presName="sp" presStyleCnt="0"/>
      <dgm:spPr/>
    </dgm:pt>
    <dgm:pt modelId="{641B8D45-D525-4C49-A774-BA77D27F1F54}" type="pres">
      <dgm:prSet presAssocID="{102A7D41-83D4-E04C-90C4-580B0FF7BC74}" presName="linNode" presStyleCnt="0"/>
      <dgm:spPr/>
    </dgm:pt>
    <dgm:pt modelId="{0A3BF7D8-5FBE-4C4B-82E2-975B228D600D}" type="pres">
      <dgm:prSet presAssocID="{102A7D41-83D4-E04C-90C4-580B0FF7BC74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5B11435D-8A57-1945-8900-DDD5B795507E}" type="pres">
      <dgm:prSet presAssocID="{102A7D41-83D4-E04C-90C4-580B0FF7BC74}" presName="descendantText" presStyleLbl="alignAccFollowNode1" presStyleIdx="1" presStyleCnt="4">
        <dgm:presLayoutVars>
          <dgm:bulletEnabled val="1"/>
        </dgm:presLayoutVars>
      </dgm:prSet>
      <dgm:spPr/>
    </dgm:pt>
    <dgm:pt modelId="{E382EA12-FCF3-4143-B37D-65897C1E0FE5}" type="pres">
      <dgm:prSet presAssocID="{6652ED82-6B71-6543-A7FC-4590E5EB8DAC}" presName="sp" presStyleCnt="0"/>
      <dgm:spPr/>
    </dgm:pt>
    <dgm:pt modelId="{1CA32FAE-1CED-1843-97D5-8A9BA8DDD920}" type="pres">
      <dgm:prSet presAssocID="{ADD6F1E2-4AED-DA41-AAFA-764AE518E54B}" presName="linNode" presStyleCnt="0"/>
      <dgm:spPr/>
    </dgm:pt>
    <dgm:pt modelId="{309C42CE-A3B0-C84F-9B6C-A3CE75D9D98D}" type="pres">
      <dgm:prSet presAssocID="{ADD6F1E2-4AED-DA41-AAFA-764AE518E54B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87533FD9-8D63-BB47-A5FB-56F20D2F27AC}" type="pres">
      <dgm:prSet presAssocID="{ADD6F1E2-4AED-DA41-AAFA-764AE518E54B}" presName="descendantText" presStyleLbl="alignAccFollowNode1" presStyleIdx="2" presStyleCnt="4">
        <dgm:presLayoutVars>
          <dgm:bulletEnabled val="1"/>
        </dgm:presLayoutVars>
      </dgm:prSet>
      <dgm:spPr/>
    </dgm:pt>
    <dgm:pt modelId="{E19CC2C9-B46C-B34B-9733-35BCA00D670C}" type="pres">
      <dgm:prSet presAssocID="{0EBECCBF-32B3-7540-945E-6EAB29D7B1DA}" presName="sp" presStyleCnt="0"/>
      <dgm:spPr/>
    </dgm:pt>
    <dgm:pt modelId="{5C3CB6D5-ED30-B84F-BC14-B09C9CBAC691}" type="pres">
      <dgm:prSet presAssocID="{62E37409-2A2A-FA47-83CE-3CEDEC3BC08D}" presName="linNode" presStyleCnt="0"/>
      <dgm:spPr/>
    </dgm:pt>
    <dgm:pt modelId="{18D75EEB-F14F-704D-B529-C40BA2B64F85}" type="pres">
      <dgm:prSet presAssocID="{62E37409-2A2A-FA47-83CE-3CEDEC3BC08D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9D8B6ABB-AD3E-D94C-8AF8-601F2F0E5702}" type="pres">
      <dgm:prSet presAssocID="{62E37409-2A2A-FA47-83CE-3CEDEC3BC08D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8677D125-7B0D-9F42-B572-8D8880717C84}" type="presOf" srcId="{C88ED262-17EB-A64F-8186-B36DDD55690A}" destId="{69A72EAD-3D9F-5148-AC89-F9EF0A813466}" srcOrd="0" destOrd="0" presId="urn:microsoft.com/office/officeart/2005/8/layout/vList5"/>
    <dgm:cxn modelId="{19FD2D27-EFDE-BB46-AB88-D5A2EEDB0BBF}" type="presOf" srcId="{B1994776-BB7E-AD4E-900E-8296E2C69C4F}" destId="{87533FD9-8D63-BB47-A5FB-56F20D2F27AC}" srcOrd="0" destOrd="0" presId="urn:microsoft.com/office/officeart/2005/8/layout/vList5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B2746343-DEF6-5C40-8C3D-BE09DC975A15}" type="presOf" srcId="{83C71CD6-57CD-1345-AA65-E4449339D441}" destId="{9D8B6ABB-AD3E-D94C-8AF8-601F2F0E5702}" srcOrd="0" destOrd="0" presId="urn:microsoft.com/office/officeart/2005/8/layout/vList5"/>
    <dgm:cxn modelId="{69B69155-C348-8941-A272-6D51865EE8FF}" type="presOf" srcId="{BD09AEF8-F502-8F47-BA6A-B0FFAEB3008F}" destId="{087353A8-3DA0-C646-9807-F8E0AC554B1E}" srcOrd="0" destOrd="0" presId="urn:microsoft.com/office/officeart/2005/8/layout/vList5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FFBF861-8156-8C43-8973-9989A21A08BD}" type="presOf" srcId="{ADD6F1E2-4AED-DA41-AAFA-764AE518E54B}" destId="{309C42CE-A3B0-C84F-9B6C-A3CE75D9D98D}" srcOrd="0" destOrd="0" presId="urn:microsoft.com/office/officeart/2005/8/layout/vList5"/>
    <dgm:cxn modelId="{EE5C2662-DC49-504A-ACB5-64E61CB397C1}" type="presOf" srcId="{65387183-454B-F14D-A6F6-7DA8C5BFAE05}" destId="{5B11435D-8A57-1945-8900-DDD5B795507E}" srcOrd="0" destOrd="0" presId="urn:microsoft.com/office/officeart/2005/8/layout/vList5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5713AAA-8DDB-AA44-B68F-CBCB18432CE6}" type="presOf" srcId="{62E37409-2A2A-FA47-83CE-3CEDEC3BC08D}" destId="{18D75EEB-F14F-704D-B529-C40BA2B64F85}" srcOrd="0" destOrd="0" presId="urn:microsoft.com/office/officeart/2005/8/layout/vList5"/>
    <dgm:cxn modelId="{F6251FBD-034A-8441-B9DD-DE6F08EC6BE3}" type="presOf" srcId="{102A7D41-83D4-E04C-90C4-580B0FF7BC74}" destId="{0A3BF7D8-5FBE-4C4B-82E2-975B228D600D}" srcOrd="0" destOrd="0" presId="urn:microsoft.com/office/officeart/2005/8/layout/vList5"/>
    <dgm:cxn modelId="{264C87C5-B5BA-3644-8DEF-08AA5F1B3F55}" type="presOf" srcId="{4A11EF4C-C086-E642-9BB3-7F06E5C1290B}" destId="{FE43D589-B04E-C941-AC9A-D977E9EFF01C}" srcOrd="0" destOrd="0" presId="urn:microsoft.com/office/officeart/2005/8/layout/vList5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E3ACF75-7749-8C4C-8FD3-A47759FDC418}" type="presParOf" srcId="{087353A8-3DA0-C646-9807-F8E0AC554B1E}" destId="{90898EA4-347C-A343-9CE5-5B12D2FF6B0E}" srcOrd="0" destOrd="0" presId="urn:microsoft.com/office/officeart/2005/8/layout/vList5"/>
    <dgm:cxn modelId="{232E4DF6-16EF-D543-8726-369B5B16BC6F}" type="presParOf" srcId="{90898EA4-347C-A343-9CE5-5B12D2FF6B0E}" destId="{FE43D589-B04E-C941-AC9A-D977E9EFF01C}" srcOrd="0" destOrd="0" presId="urn:microsoft.com/office/officeart/2005/8/layout/vList5"/>
    <dgm:cxn modelId="{C8EC98B8-77F7-D74A-B139-22A2B9FF1596}" type="presParOf" srcId="{90898EA4-347C-A343-9CE5-5B12D2FF6B0E}" destId="{69A72EAD-3D9F-5148-AC89-F9EF0A813466}" srcOrd="1" destOrd="0" presId="urn:microsoft.com/office/officeart/2005/8/layout/vList5"/>
    <dgm:cxn modelId="{8DF6C1FF-B27E-C242-AD70-389A31DB46C8}" type="presParOf" srcId="{087353A8-3DA0-C646-9807-F8E0AC554B1E}" destId="{0BA00858-3C3F-5747-B6A5-450A2243721B}" srcOrd="1" destOrd="0" presId="urn:microsoft.com/office/officeart/2005/8/layout/vList5"/>
    <dgm:cxn modelId="{DCDC0AF8-7D24-4744-8123-C01BA6C9F2F3}" type="presParOf" srcId="{087353A8-3DA0-C646-9807-F8E0AC554B1E}" destId="{641B8D45-D525-4C49-A774-BA77D27F1F54}" srcOrd="2" destOrd="0" presId="urn:microsoft.com/office/officeart/2005/8/layout/vList5"/>
    <dgm:cxn modelId="{8004E65E-323C-BC4F-8414-FE30BBDF0B3D}" type="presParOf" srcId="{641B8D45-D525-4C49-A774-BA77D27F1F54}" destId="{0A3BF7D8-5FBE-4C4B-82E2-975B228D600D}" srcOrd="0" destOrd="0" presId="urn:microsoft.com/office/officeart/2005/8/layout/vList5"/>
    <dgm:cxn modelId="{6BC975C4-835E-804C-B9F7-6DAE912A0824}" type="presParOf" srcId="{641B8D45-D525-4C49-A774-BA77D27F1F54}" destId="{5B11435D-8A57-1945-8900-DDD5B795507E}" srcOrd="1" destOrd="0" presId="urn:microsoft.com/office/officeart/2005/8/layout/vList5"/>
    <dgm:cxn modelId="{F1F0ECBD-4214-014A-BAA0-D11BA2A0C34F}" type="presParOf" srcId="{087353A8-3DA0-C646-9807-F8E0AC554B1E}" destId="{E382EA12-FCF3-4143-B37D-65897C1E0FE5}" srcOrd="3" destOrd="0" presId="urn:microsoft.com/office/officeart/2005/8/layout/vList5"/>
    <dgm:cxn modelId="{51CCB49F-497B-0844-B261-BBAAF406A81B}" type="presParOf" srcId="{087353A8-3DA0-C646-9807-F8E0AC554B1E}" destId="{1CA32FAE-1CED-1843-97D5-8A9BA8DDD920}" srcOrd="4" destOrd="0" presId="urn:microsoft.com/office/officeart/2005/8/layout/vList5"/>
    <dgm:cxn modelId="{207AE733-D4AC-604E-B699-D993974A6FDC}" type="presParOf" srcId="{1CA32FAE-1CED-1843-97D5-8A9BA8DDD920}" destId="{309C42CE-A3B0-C84F-9B6C-A3CE75D9D98D}" srcOrd="0" destOrd="0" presId="urn:microsoft.com/office/officeart/2005/8/layout/vList5"/>
    <dgm:cxn modelId="{B07D1310-F6BE-A540-99BF-298BE91B301A}" type="presParOf" srcId="{1CA32FAE-1CED-1843-97D5-8A9BA8DDD920}" destId="{87533FD9-8D63-BB47-A5FB-56F20D2F27AC}" srcOrd="1" destOrd="0" presId="urn:microsoft.com/office/officeart/2005/8/layout/vList5"/>
    <dgm:cxn modelId="{7668FD76-BF3F-A342-96B6-395178510559}" type="presParOf" srcId="{087353A8-3DA0-C646-9807-F8E0AC554B1E}" destId="{E19CC2C9-B46C-B34B-9733-35BCA00D670C}" srcOrd="5" destOrd="0" presId="urn:microsoft.com/office/officeart/2005/8/layout/vList5"/>
    <dgm:cxn modelId="{E3CA0745-4049-F948-B967-911B5F9BBFCB}" type="presParOf" srcId="{087353A8-3DA0-C646-9807-F8E0AC554B1E}" destId="{5C3CB6D5-ED30-B84F-BC14-B09C9CBAC691}" srcOrd="6" destOrd="0" presId="urn:microsoft.com/office/officeart/2005/8/layout/vList5"/>
    <dgm:cxn modelId="{5DAC9BDE-5A84-5A43-A574-A688510CCD16}" type="presParOf" srcId="{5C3CB6D5-ED30-B84F-BC14-B09C9CBAC691}" destId="{18D75EEB-F14F-704D-B529-C40BA2B64F85}" srcOrd="0" destOrd="0" presId="urn:microsoft.com/office/officeart/2005/8/layout/vList5"/>
    <dgm:cxn modelId="{3303F936-EF3C-0442-9CAE-F5460FA1F847}" type="presParOf" srcId="{5C3CB6D5-ED30-B84F-BC14-B09C9CBAC691}" destId="{9D8B6ABB-AD3E-D94C-8AF8-601F2F0E570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List6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استخدام مواد وتقنيات حصرية في الإنتاج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تقليل إمكانية تقليد المنتجات من خلال استخدام مواد يصعب الحصول عليها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التحكم الصارم في قنوات التوزيع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بيع المنتجات فقط عبر متاجر رسمية مع مراقبة الأسواق بدقة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تنفيذ استراتيجيات تسعير ذكية لحماية القيمة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الحفاظ على أسعار مرتفعة يمنع انتشار المنتجات الرخيصة المقلدة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تسجيل حقوق التصميم والملكية الفكرية عالميًا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حماية كل تفاصيل المنتج، بدءًا من التصميم وحتى العبوات الفاخرة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4EE81D83-4529-754F-8792-204AD95665BC}" type="pres">
      <dgm:prSet presAssocID="{BD09AEF8-F502-8F47-BA6A-B0FFAEB3008F}" presName="Name0" presStyleCnt="0">
        <dgm:presLayoutVars>
          <dgm:dir val="rev"/>
          <dgm:resizeHandles val="exact"/>
        </dgm:presLayoutVars>
      </dgm:prSet>
      <dgm:spPr/>
    </dgm:pt>
    <dgm:pt modelId="{D80C2B24-972E-244F-A45B-FB9C7BF62BFD}" type="pres">
      <dgm:prSet presAssocID="{4A11EF4C-C086-E642-9BB3-7F06E5C1290B}" presName="node" presStyleLbl="node1" presStyleIdx="0" presStyleCnt="4">
        <dgm:presLayoutVars>
          <dgm:bulletEnabled val="1"/>
        </dgm:presLayoutVars>
      </dgm:prSet>
      <dgm:spPr/>
    </dgm:pt>
    <dgm:pt modelId="{17C44703-FFD7-8946-8C54-A66379B1BF18}" type="pres">
      <dgm:prSet presAssocID="{41E91CD4-8D46-734A-9F81-98BE45E9A506}" presName="sibTrans" presStyleCnt="0"/>
      <dgm:spPr/>
    </dgm:pt>
    <dgm:pt modelId="{0E940ABE-0DA0-0C49-8C5C-066113646BC4}" type="pres">
      <dgm:prSet presAssocID="{102A7D41-83D4-E04C-90C4-580B0FF7BC74}" presName="node" presStyleLbl="node1" presStyleIdx="1" presStyleCnt="4">
        <dgm:presLayoutVars>
          <dgm:bulletEnabled val="1"/>
        </dgm:presLayoutVars>
      </dgm:prSet>
      <dgm:spPr/>
    </dgm:pt>
    <dgm:pt modelId="{59279583-AF3D-B54A-8A5A-E412B9E2D744}" type="pres">
      <dgm:prSet presAssocID="{6652ED82-6B71-6543-A7FC-4590E5EB8DAC}" presName="sibTrans" presStyleCnt="0"/>
      <dgm:spPr/>
    </dgm:pt>
    <dgm:pt modelId="{F0A84F9D-9BA9-6E46-9535-63419AE9EDF1}" type="pres">
      <dgm:prSet presAssocID="{ADD6F1E2-4AED-DA41-AAFA-764AE518E54B}" presName="node" presStyleLbl="node1" presStyleIdx="2" presStyleCnt="4">
        <dgm:presLayoutVars>
          <dgm:bulletEnabled val="1"/>
        </dgm:presLayoutVars>
      </dgm:prSet>
      <dgm:spPr/>
    </dgm:pt>
    <dgm:pt modelId="{84BDD3A6-0DC1-F547-9BC6-24F0D3F5B5D4}" type="pres">
      <dgm:prSet presAssocID="{0EBECCBF-32B3-7540-945E-6EAB29D7B1DA}" presName="sibTrans" presStyleCnt="0"/>
      <dgm:spPr/>
    </dgm:pt>
    <dgm:pt modelId="{C70CA125-E955-1D4D-8E10-6FF95D5E2E5A}" type="pres">
      <dgm:prSet presAssocID="{62E37409-2A2A-FA47-83CE-3CEDEC3BC08D}" presName="node" presStyleLbl="node1" presStyleIdx="3" presStyleCnt="4">
        <dgm:presLayoutVars>
          <dgm:bulletEnabled val="1"/>
        </dgm:presLayoutVars>
      </dgm:prSet>
      <dgm:spPr/>
    </dgm:pt>
  </dgm:ptLst>
  <dgm:cxnLst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88DD3435-2BD3-C84F-8268-1189CB4D5B38}" type="presOf" srcId="{102A7D41-83D4-E04C-90C4-580B0FF7BC74}" destId="{0E940ABE-0DA0-0C49-8C5C-066113646BC4}" srcOrd="0" destOrd="0" presId="urn:microsoft.com/office/officeart/2005/8/layout/h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0132807B-4CD6-BE40-BF6A-FCF5E83F03AB}" type="presOf" srcId="{83C71CD6-57CD-1345-AA65-E4449339D441}" destId="{C70CA125-E955-1D4D-8E10-6FF95D5E2E5A}" srcOrd="0" destOrd="1" presId="urn:microsoft.com/office/officeart/2005/8/layout/hList6"/>
    <dgm:cxn modelId="{918D4487-78E5-EE48-97B4-38821D062000}" type="presOf" srcId="{C88ED262-17EB-A64F-8186-B36DDD55690A}" destId="{D80C2B24-972E-244F-A45B-FB9C7BF62BFD}" srcOrd="0" destOrd="1" presId="urn:microsoft.com/office/officeart/2005/8/layout/hList6"/>
    <dgm:cxn modelId="{DE293D8C-56D2-BC4D-8B1D-FC47115A6EBB}" type="presOf" srcId="{B1994776-BB7E-AD4E-900E-8296E2C69C4F}" destId="{F0A84F9D-9BA9-6E46-9535-63419AE9EDF1}" srcOrd="0" destOrd="1" presId="urn:microsoft.com/office/officeart/2005/8/layout/h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CFF04A9-3838-3646-9A78-05664A23A09A}" type="presOf" srcId="{4A11EF4C-C086-E642-9BB3-7F06E5C1290B}" destId="{D80C2B24-972E-244F-A45B-FB9C7BF62BFD}" srcOrd="0" destOrd="0" presId="urn:microsoft.com/office/officeart/2005/8/layout/hList6"/>
    <dgm:cxn modelId="{F3E74CBA-50DC-3643-9DA8-5D99811E83E4}" type="presOf" srcId="{BD09AEF8-F502-8F47-BA6A-B0FFAEB3008F}" destId="{4EE81D83-4529-754F-8792-204AD95665BC}" srcOrd="0" destOrd="0" presId="urn:microsoft.com/office/officeart/2005/8/layout/hList6"/>
    <dgm:cxn modelId="{4B84D0C3-055A-464C-836F-D3B921BFC9B4}" type="presOf" srcId="{65387183-454B-F14D-A6F6-7DA8C5BFAE05}" destId="{0E940ABE-0DA0-0C49-8C5C-066113646BC4}" srcOrd="0" destOrd="1" presId="urn:microsoft.com/office/officeart/2005/8/layout/hList6"/>
    <dgm:cxn modelId="{AF5BF9C5-8FD6-2946-9FE8-A8EF8AF5D4B9}" type="presOf" srcId="{ADD6F1E2-4AED-DA41-AAFA-764AE518E54B}" destId="{F0A84F9D-9BA9-6E46-9535-63419AE9EDF1}" srcOrd="0" destOrd="0" presId="urn:microsoft.com/office/officeart/2005/8/layout/h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1E67CAE1-EC89-1345-9B21-F57FF28218A4}" type="presOf" srcId="{62E37409-2A2A-FA47-83CE-3CEDEC3BC08D}" destId="{C70CA125-E955-1D4D-8E10-6FF95D5E2E5A}" srcOrd="0" destOrd="0" presId="urn:microsoft.com/office/officeart/2005/8/layout/hList6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D7857E9B-F858-6C4A-8AFB-B213DF19E68E}" type="presParOf" srcId="{4EE81D83-4529-754F-8792-204AD95665BC}" destId="{D80C2B24-972E-244F-A45B-FB9C7BF62BFD}" srcOrd="0" destOrd="0" presId="urn:microsoft.com/office/officeart/2005/8/layout/hList6"/>
    <dgm:cxn modelId="{E75AC1E3-5FF7-1646-97B1-0F8E3B799236}" type="presParOf" srcId="{4EE81D83-4529-754F-8792-204AD95665BC}" destId="{17C44703-FFD7-8946-8C54-A66379B1BF18}" srcOrd="1" destOrd="0" presId="urn:microsoft.com/office/officeart/2005/8/layout/hList6"/>
    <dgm:cxn modelId="{51E6F36E-9F4C-0746-A9CB-00CABC5AC5CB}" type="presParOf" srcId="{4EE81D83-4529-754F-8792-204AD95665BC}" destId="{0E940ABE-0DA0-0C49-8C5C-066113646BC4}" srcOrd="2" destOrd="0" presId="urn:microsoft.com/office/officeart/2005/8/layout/hList6"/>
    <dgm:cxn modelId="{F9F8985E-1EAE-3C43-93AB-83890ACA02C6}" type="presParOf" srcId="{4EE81D83-4529-754F-8792-204AD95665BC}" destId="{59279583-AF3D-B54A-8A5A-E412B9E2D744}" srcOrd="3" destOrd="0" presId="urn:microsoft.com/office/officeart/2005/8/layout/hList6"/>
    <dgm:cxn modelId="{B56CA006-9CE7-C842-B989-76A4B1D6AD84}" type="presParOf" srcId="{4EE81D83-4529-754F-8792-204AD95665BC}" destId="{F0A84F9D-9BA9-6E46-9535-63419AE9EDF1}" srcOrd="4" destOrd="0" presId="urn:microsoft.com/office/officeart/2005/8/layout/hList6"/>
    <dgm:cxn modelId="{4F1CE52E-AEF6-0844-9AB1-F8234C7491E8}" type="presParOf" srcId="{4EE81D83-4529-754F-8792-204AD95665BC}" destId="{84BDD3A6-0DC1-F547-9BC6-24F0D3F5B5D4}" srcOrd="5" destOrd="0" presId="urn:microsoft.com/office/officeart/2005/8/layout/hList6"/>
    <dgm:cxn modelId="{85DE9D4F-7396-0B49-969B-DF0CB704F829}" type="presParOf" srcId="{4EE81D83-4529-754F-8792-204AD95665BC}" destId="{C70CA125-E955-1D4D-8E10-6FF95D5E2E5A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استخدام الذكاء الاصطناعي للكشف عن التقليد تلقائيًا</a:t>
          </a:r>
          <a:endParaRPr lang="en-GB" sz="2400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4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تحليل بيانات الإنترنت لاكتشاف المنتجات المزيفة قبل انتشارها</a:t>
          </a:r>
          <a:endParaRPr lang="en-GB" sz="24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 err="1"/>
            <a:t>قنيات</a:t>
          </a:r>
          <a:r>
            <a:rPr lang="en-GB" sz="2400" b="1" dirty="0"/>
            <a:t> Blockchain </a:t>
          </a:r>
          <a:r>
            <a:rPr lang="ar-SA" sz="2400" b="1" dirty="0"/>
            <a:t>لإثبات الملكية وحماية المنتجات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4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تسجيل المعاملات والملكية الفكرية بطريقة غير قابلة للتزوير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تعزيز قوانين حماية العلامات التجارية دوليًا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4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إصدار تشريعات جديدة تجعل من الصعب على المقلدين التلاعب بالعلامات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400"/>
        </a:p>
      </dgm:t>
    </dgm:pt>
    <dgm:pt modelId="{E64D5ADB-50D8-ED48-95FC-F3858D121BA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زيادة الوعي الرقمي حول مخاطر التقليد والانتحال</a:t>
          </a:r>
          <a:endParaRPr lang="en-GB" dirty="0"/>
        </a:p>
      </dgm:t>
    </dgm:pt>
    <dgm:pt modelId="{3BB7E2C2-18AC-9342-BF13-72DDCE9AA447}" type="parTrans" cxnId="{B23AD56C-F81B-AC41-9DE8-640C2E182E0F}">
      <dgm:prSet/>
      <dgm:spPr/>
      <dgm:t>
        <a:bodyPr/>
        <a:lstStyle/>
        <a:p>
          <a:endParaRPr lang="en-GB"/>
        </a:p>
      </dgm:t>
    </dgm:pt>
    <dgm:pt modelId="{6CE42DF4-C680-CB42-A856-99E4D1AF388B}" type="sibTrans" cxnId="{B23AD56C-F81B-AC41-9DE8-640C2E182E0F}">
      <dgm:prSet/>
      <dgm:spPr/>
      <dgm:t>
        <a:bodyPr/>
        <a:lstStyle/>
        <a:p>
          <a:endParaRPr lang="en-GB"/>
        </a:p>
      </dgm:t>
    </dgm:pt>
    <dgm:pt modelId="{9EBD457D-8C12-5048-957F-370AAEBCA874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توعية المستهلكين بطرق التحقق من العلامات التجارية الأصلية عبر الإنترنت</a:t>
          </a:r>
          <a:endParaRPr lang="en-GB" sz="2000" dirty="0"/>
        </a:p>
      </dgm:t>
    </dgm:pt>
    <dgm:pt modelId="{951D0808-D384-3648-83C2-B717621EF9EE}" type="parTrans" cxnId="{8977F337-182B-C547-91B3-EABA245242EB}">
      <dgm:prSet/>
      <dgm:spPr/>
      <dgm:t>
        <a:bodyPr/>
        <a:lstStyle/>
        <a:p>
          <a:endParaRPr lang="en-GB"/>
        </a:p>
      </dgm:t>
    </dgm:pt>
    <dgm:pt modelId="{0279A4E4-C1EF-8E4E-94F8-C9A86649E9B2}" type="sibTrans" cxnId="{8977F337-182B-C547-91B3-EABA245242EB}">
      <dgm:prSet/>
      <dgm:spPr/>
      <dgm:t>
        <a:bodyPr/>
        <a:lstStyle/>
        <a:p>
          <a:endParaRPr lang="en-GB"/>
        </a:p>
      </dgm:t>
    </dgm:pt>
    <dgm:pt modelId="{ADBAE3CD-5F1C-1248-9509-36D7FB9B250F}" type="pres">
      <dgm:prSet presAssocID="{5B0BFAD2-A999-3B41-82A1-CDF4A6E3F1DA}" presName="Name0" presStyleCnt="0">
        <dgm:presLayoutVars>
          <dgm:dir val="rev"/>
          <dgm:animLvl val="lvl"/>
          <dgm:resizeHandles/>
        </dgm:presLayoutVars>
      </dgm:prSet>
      <dgm:spPr/>
    </dgm:pt>
    <dgm:pt modelId="{D0DB17CB-9ED2-B544-92B2-2DB189F8393A}" type="pres">
      <dgm:prSet presAssocID="{1752099A-5FA7-5B42-9954-CCC2DC540A73}" presName="linNode" presStyleCnt="0"/>
      <dgm:spPr/>
    </dgm:pt>
    <dgm:pt modelId="{F5315E17-2BF8-0742-A9D5-652A4336BAF4}" type="pres">
      <dgm:prSet presAssocID="{1752099A-5FA7-5B42-9954-CCC2DC540A73}" presName="parentShp" presStyleLbl="node1" presStyleIdx="0" presStyleCnt="4">
        <dgm:presLayoutVars>
          <dgm:bulletEnabled val="1"/>
        </dgm:presLayoutVars>
      </dgm:prSet>
      <dgm:spPr/>
    </dgm:pt>
    <dgm:pt modelId="{DDB52684-B6A7-9149-B4AB-2F84C79284D0}" type="pres">
      <dgm:prSet presAssocID="{1752099A-5FA7-5B42-9954-CCC2DC540A73}" presName="childShp" presStyleLbl="bgAccFollowNode1" presStyleIdx="0" presStyleCnt="4">
        <dgm:presLayoutVars>
          <dgm:bulletEnabled val="1"/>
        </dgm:presLayoutVars>
      </dgm:prSet>
      <dgm:spPr/>
    </dgm:pt>
    <dgm:pt modelId="{5CB7D535-D713-994E-8A31-71687BDF3781}" type="pres">
      <dgm:prSet presAssocID="{D82E5EC9-D48F-7543-B907-FBA1F99EA9C6}" presName="spacing" presStyleCnt="0"/>
      <dgm:spPr/>
    </dgm:pt>
    <dgm:pt modelId="{06111FB8-3BCA-B945-9DD2-6ACC73433514}" type="pres">
      <dgm:prSet presAssocID="{33175CCB-1C8B-1C44-8A2A-276D69ED11D2}" presName="linNode" presStyleCnt="0"/>
      <dgm:spPr/>
    </dgm:pt>
    <dgm:pt modelId="{E2F609D5-FDD5-A74B-9404-5182473E6AFE}" type="pres">
      <dgm:prSet presAssocID="{33175CCB-1C8B-1C44-8A2A-276D69ED11D2}" presName="parentShp" presStyleLbl="node1" presStyleIdx="1" presStyleCnt="4">
        <dgm:presLayoutVars>
          <dgm:bulletEnabled val="1"/>
        </dgm:presLayoutVars>
      </dgm:prSet>
      <dgm:spPr/>
    </dgm:pt>
    <dgm:pt modelId="{2BC9C1AD-EF8D-8141-A89C-89A58EE36A33}" type="pres">
      <dgm:prSet presAssocID="{33175CCB-1C8B-1C44-8A2A-276D69ED11D2}" presName="childShp" presStyleLbl="bgAccFollowNode1" presStyleIdx="1" presStyleCnt="4">
        <dgm:presLayoutVars>
          <dgm:bulletEnabled val="1"/>
        </dgm:presLayoutVars>
      </dgm:prSet>
      <dgm:spPr/>
    </dgm:pt>
    <dgm:pt modelId="{5DD4912A-6538-1F41-B457-3CE0A9F9DF47}" type="pres">
      <dgm:prSet presAssocID="{46CD5F3F-16F8-1443-AC0A-CECBDA2B0AE3}" presName="spacing" presStyleCnt="0"/>
      <dgm:spPr/>
    </dgm:pt>
    <dgm:pt modelId="{285C50ED-5342-9746-87C0-00AB5D280D78}" type="pres">
      <dgm:prSet presAssocID="{00BA3E18-A5E2-9140-B854-8729D59638C7}" presName="linNode" presStyleCnt="0"/>
      <dgm:spPr/>
    </dgm:pt>
    <dgm:pt modelId="{2FECE06E-35AC-4848-AEB0-79EC0C94D6F1}" type="pres">
      <dgm:prSet presAssocID="{00BA3E18-A5E2-9140-B854-8729D59638C7}" presName="parentShp" presStyleLbl="node1" presStyleIdx="2" presStyleCnt="4">
        <dgm:presLayoutVars>
          <dgm:bulletEnabled val="1"/>
        </dgm:presLayoutVars>
      </dgm:prSet>
      <dgm:spPr/>
    </dgm:pt>
    <dgm:pt modelId="{397701BD-CF43-1C4A-85DF-C7B8014F560D}" type="pres">
      <dgm:prSet presAssocID="{00BA3E18-A5E2-9140-B854-8729D59638C7}" presName="childShp" presStyleLbl="bgAccFollowNode1" presStyleIdx="2" presStyleCnt="4">
        <dgm:presLayoutVars>
          <dgm:bulletEnabled val="1"/>
        </dgm:presLayoutVars>
      </dgm:prSet>
      <dgm:spPr/>
    </dgm:pt>
    <dgm:pt modelId="{4F78CE2C-6D13-6348-8B60-889CB341F4FE}" type="pres">
      <dgm:prSet presAssocID="{B1A7360D-8795-2F4E-ABEF-D0EA3753B07E}" presName="spacing" presStyleCnt="0"/>
      <dgm:spPr/>
    </dgm:pt>
    <dgm:pt modelId="{1B6AF406-A1D0-4748-AFA1-39C836333BE7}" type="pres">
      <dgm:prSet presAssocID="{E64D5ADB-50D8-ED48-95FC-F3858D121BA7}" presName="linNode" presStyleCnt="0"/>
      <dgm:spPr/>
    </dgm:pt>
    <dgm:pt modelId="{11B05EEB-4345-5B4B-8D17-EA85D490BABA}" type="pres">
      <dgm:prSet presAssocID="{E64D5ADB-50D8-ED48-95FC-F3858D121BA7}" presName="parentShp" presStyleLbl="node1" presStyleIdx="3" presStyleCnt="4">
        <dgm:presLayoutVars>
          <dgm:bulletEnabled val="1"/>
        </dgm:presLayoutVars>
      </dgm:prSet>
      <dgm:spPr/>
    </dgm:pt>
    <dgm:pt modelId="{6D21897B-ACA6-8445-A0B6-FF47CFD13527}" type="pres">
      <dgm:prSet presAssocID="{E64D5ADB-50D8-ED48-95FC-F3858D121BA7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8977F337-182B-C547-91B3-EABA245242EB}" srcId="{E64D5ADB-50D8-ED48-95FC-F3858D121BA7}" destId="{9EBD457D-8C12-5048-957F-370AAEBCA874}" srcOrd="0" destOrd="0" parTransId="{951D0808-D384-3648-83C2-B717621EF9EE}" sibTransId="{0279A4E4-C1EF-8E4E-94F8-C9A86649E9B2}"/>
    <dgm:cxn modelId="{CFD5313C-AF97-9243-8D60-995C757B248C}" type="presOf" srcId="{9EBD457D-8C12-5048-957F-370AAEBCA874}" destId="{6D21897B-ACA6-8445-A0B6-FF47CFD13527}" srcOrd="0" destOrd="0" presId="urn:microsoft.com/office/officeart/2005/8/layout/vList6"/>
    <dgm:cxn modelId="{8ECA1E4E-DBCE-2440-B52D-CE3D387737AE}" type="presOf" srcId="{8196662A-287F-234F-A077-9224702B5B77}" destId="{2BC9C1AD-EF8D-8141-A89C-89A58EE36A33}" srcOrd="0" destOrd="0" presId="urn:microsoft.com/office/officeart/2005/8/layout/v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B23AD56C-F81B-AC41-9DE8-640C2E182E0F}" srcId="{5B0BFAD2-A999-3B41-82A1-CDF4A6E3F1DA}" destId="{E64D5ADB-50D8-ED48-95FC-F3858D121BA7}" srcOrd="3" destOrd="0" parTransId="{3BB7E2C2-18AC-9342-BF13-72DDCE9AA447}" sibTransId="{6CE42DF4-C680-CB42-A856-99E4D1AF388B}"/>
    <dgm:cxn modelId="{57B6227B-5286-C141-8877-789F59BD8B69}" type="presOf" srcId="{5B0BFAD2-A999-3B41-82A1-CDF4A6E3F1DA}" destId="{ADBAE3CD-5F1C-1248-9509-36D7FB9B250F}" srcOrd="0" destOrd="0" presId="urn:microsoft.com/office/officeart/2005/8/layout/vList6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AFA3678B-5519-DB4C-B949-ADD2B7711843}" type="presOf" srcId="{33175CCB-1C8B-1C44-8A2A-276D69ED11D2}" destId="{E2F609D5-FDD5-A74B-9404-5182473E6AFE}" srcOrd="0" destOrd="0" presId="urn:microsoft.com/office/officeart/2005/8/layout/vList6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6CD776AB-15D3-8142-8256-2C6290D2623B}" type="presOf" srcId="{00BA3E18-A5E2-9140-B854-8729D59638C7}" destId="{2FECE06E-35AC-4848-AEB0-79EC0C94D6F1}" srcOrd="0" destOrd="0" presId="urn:microsoft.com/office/officeart/2005/8/layout/vList6"/>
    <dgm:cxn modelId="{E95789B7-65AD-9042-BD17-581F3361B7F4}" type="presOf" srcId="{2E7B7787-BF7C-304D-9F38-1C0AB771DD8B}" destId="{397701BD-CF43-1C4A-85DF-C7B8014F560D}" srcOrd="0" destOrd="0" presId="urn:microsoft.com/office/officeart/2005/8/layout/vList6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610F2ACF-59C4-7F49-8957-CA8655DE0414}" type="presOf" srcId="{E64D5ADB-50D8-ED48-95FC-F3858D121BA7}" destId="{11B05EEB-4345-5B4B-8D17-EA85D490BABA}" srcOrd="0" destOrd="0" presId="urn:microsoft.com/office/officeart/2005/8/layout/vList6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BDA9F6DD-400F-5A4E-9CF9-87D8B3CBBC60}" type="presOf" srcId="{1752099A-5FA7-5B42-9954-CCC2DC540A73}" destId="{F5315E17-2BF8-0742-A9D5-652A4336BAF4}" srcOrd="0" destOrd="0" presId="urn:microsoft.com/office/officeart/2005/8/layout/vList6"/>
    <dgm:cxn modelId="{1CEB7AE2-ACA0-DF46-8AED-454FAA446844}" type="presOf" srcId="{F0B52F86-83AF-D945-9E33-5773BE9861C5}" destId="{DDB52684-B6A7-9149-B4AB-2F84C79284D0}" srcOrd="0" destOrd="0" presId="urn:microsoft.com/office/officeart/2005/8/layout/vList6"/>
    <dgm:cxn modelId="{7279FC3C-A218-7F40-9C9E-546DA0DC4973}" type="presParOf" srcId="{ADBAE3CD-5F1C-1248-9509-36D7FB9B250F}" destId="{D0DB17CB-9ED2-B544-92B2-2DB189F8393A}" srcOrd="0" destOrd="0" presId="urn:microsoft.com/office/officeart/2005/8/layout/vList6"/>
    <dgm:cxn modelId="{B47757E2-6A7E-864F-940C-65A42E655F74}" type="presParOf" srcId="{D0DB17CB-9ED2-B544-92B2-2DB189F8393A}" destId="{F5315E17-2BF8-0742-A9D5-652A4336BAF4}" srcOrd="0" destOrd="0" presId="urn:microsoft.com/office/officeart/2005/8/layout/vList6"/>
    <dgm:cxn modelId="{200DB306-3A15-E045-A646-C1C196A6B5B5}" type="presParOf" srcId="{D0DB17CB-9ED2-B544-92B2-2DB189F8393A}" destId="{DDB52684-B6A7-9149-B4AB-2F84C79284D0}" srcOrd="1" destOrd="0" presId="urn:microsoft.com/office/officeart/2005/8/layout/vList6"/>
    <dgm:cxn modelId="{590C4CB6-7224-A84D-B815-CBF90B1CD49D}" type="presParOf" srcId="{ADBAE3CD-5F1C-1248-9509-36D7FB9B250F}" destId="{5CB7D535-D713-994E-8A31-71687BDF3781}" srcOrd="1" destOrd="0" presId="urn:microsoft.com/office/officeart/2005/8/layout/vList6"/>
    <dgm:cxn modelId="{BE5D5863-383F-8745-A847-27A0EA4A6E3E}" type="presParOf" srcId="{ADBAE3CD-5F1C-1248-9509-36D7FB9B250F}" destId="{06111FB8-3BCA-B945-9DD2-6ACC73433514}" srcOrd="2" destOrd="0" presId="urn:microsoft.com/office/officeart/2005/8/layout/vList6"/>
    <dgm:cxn modelId="{7D414448-9224-CE4C-8B67-331A4331C53B}" type="presParOf" srcId="{06111FB8-3BCA-B945-9DD2-6ACC73433514}" destId="{E2F609D5-FDD5-A74B-9404-5182473E6AFE}" srcOrd="0" destOrd="0" presId="urn:microsoft.com/office/officeart/2005/8/layout/vList6"/>
    <dgm:cxn modelId="{1D898D0B-A01F-5A4F-9DC3-CCFBF99849B5}" type="presParOf" srcId="{06111FB8-3BCA-B945-9DD2-6ACC73433514}" destId="{2BC9C1AD-EF8D-8141-A89C-89A58EE36A33}" srcOrd="1" destOrd="0" presId="urn:microsoft.com/office/officeart/2005/8/layout/vList6"/>
    <dgm:cxn modelId="{E7CC3F9D-ED32-0742-81CF-B9CF5EC885BF}" type="presParOf" srcId="{ADBAE3CD-5F1C-1248-9509-36D7FB9B250F}" destId="{5DD4912A-6538-1F41-B457-3CE0A9F9DF47}" srcOrd="3" destOrd="0" presId="urn:microsoft.com/office/officeart/2005/8/layout/vList6"/>
    <dgm:cxn modelId="{D94A9228-6DB1-AC43-BCC0-53617BF34967}" type="presParOf" srcId="{ADBAE3CD-5F1C-1248-9509-36D7FB9B250F}" destId="{285C50ED-5342-9746-87C0-00AB5D280D78}" srcOrd="4" destOrd="0" presId="urn:microsoft.com/office/officeart/2005/8/layout/vList6"/>
    <dgm:cxn modelId="{A4A36244-0D24-F342-9681-D48E21721194}" type="presParOf" srcId="{285C50ED-5342-9746-87C0-00AB5D280D78}" destId="{2FECE06E-35AC-4848-AEB0-79EC0C94D6F1}" srcOrd="0" destOrd="0" presId="urn:microsoft.com/office/officeart/2005/8/layout/vList6"/>
    <dgm:cxn modelId="{A242D8D2-0C4F-6146-879D-F71C6418F0CF}" type="presParOf" srcId="{285C50ED-5342-9746-87C0-00AB5D280D78}" destId="{397701BD-CF43-1C4A-85DF-C7B8014F560D}" srcOrd="1" destOrd="0" presId="urn:microsoft.com/office/officeart/2005/8/layout/vList6"/>
    <dgm:cxn modelId="{71FE7198-2BB8-2D43-B13D-809A21F2D3F1}" type="presParOf" srcId="{ADBAE3CD-5F1C-1248-9509-36D7FB9B250F}" destId="{4F78CE2C-6D13-6348-8B60-889CB341F4FE}" srcOrd="5" destOrd="0" presId="urn:microsoft.com/office/officeart/2005/8/layout/vList6"/>
    <dgm:cxn modelId="{75A448CC-35BD-8749-AE86-DB36296DFF59}" type="presParOf" srcId="{ADBAE3CD-5F1C-1248-9509-36D7FB9B250F}" destId="{1B6AF406-A1D0-4748-AFA1-39C836333BE7}" srcOrd="6" destOrd="0" presId="urn:microsoft.com/office/officeart/2005/8/layout/vList6"/>
    <dgm:cxn modelId="{A0BC33EA-3001-9A4E-B4A0-2091D3748BCB}" type="presParOf" srcId="{1B6AF406-A1D0-4748-AFA1-39C836333BE7}" destId="{11B05EEB-4345-5B4B-8D17-EA85D490BABA}" srcOrd="0" destOrd="0" presId="urn:microsoft.com/office/officeart/2005/8/layout/vList6"/>
    <dgm:cxn modelId="{8FD16B5A-085C-D846-A214-33E5DF427807}" type="presParOf" srcId="{1B6AF406-A1D0-4748-AFA1-39C836333BE7}" destId="{6D21897B-ACA6-8445-A0B6-FF47CFD1352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اختيار اسم فريد وسهل التسجيل قانونيًا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تجنب الأسماء العامة التي قد تكون مستخدمة من قبل شركات أخرى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تسجيل العلامة التجارية مبكرًا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كلما أسرعت الشركة في تسجيل علامتها، كلما زادت فرص حمايتها من التقليد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التأكد من توفر اسم النطاق</a:t>
          </a:r>
          <a:r>
            <a:rPr lang="en-GB" sz="2400" b="1" dirty="0"/>
            <a:t> (Domain) </a:t>
          </a:r>
          <a:r>
            <a:rPr lang="ar-SA" sz="2400" b="1" dirty="0"/>
            <a:t>قبل الإطلاق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امتلاك نطاق إلكتروني رسمي يقلل من احتمالات الانتحال الإلكتروني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مراقبة السوق بانتظام للكشف عن أي انتهاكات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استخدام أدوات رقمية لمتابعة أي محاولات لاستخدام العلامة بدون إذن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التعاون مع مستشار قانوني مختص بالملكية الفكرية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الحصول على استشارات قانونية لضمان حماية العلامة بشكل صحيح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الولاء العاطفي للعلامة 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200" kern="1200" dirty="0"/>
            <a:t>العملاء يفضلون المنتجات ذات العلامات التجارية المعروفة بسبب الثقة والجودة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إدراك القيمة والجودة 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200" dirty="0"/>
            <a:t>العلامات التجارية المتميزة تجعل المستهلك يعتقد أن المنتج أفضل، حتى لو كان مكلفًا أكثر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التأثير على القرار الشرائي 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200" dirty="0"/>
            <a:t>العلامات التجارية الكبيرة تؤثر على قرارات الشراء بناءً على سمعتها وسجلها في السوق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1D043ACB-74D0-4642-85C3-3F3A2C4FFF58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التميز في السوق </a:t>
          </a:r>
          <a:endParaRPr lang="en-GB" sz="2000" dirty="0"/>
        </a:p>
      </dgm:t>
    </dgm:pt>
    <dgm:pt modelId="{944980DC-FE6C-D144-AF50-BB2862D467DA}" type="parTrans" cxnId="{F0DD8ED3-E67E-5F45-97ED-8A0BCF1D8672}">
      <dgm:prSet/>
      <dgm:spPr/>
      <dgm:t>
        <a:bodyPr/>
        <a:lstStyle/>
        <a:p>
          <a:endParaRPr lang="en-GB" sz="2200"/>
        </a:p>
      </dgm:t>
    </dgm:pt>
    <dgm:pt modelId="{76144C0F-1276-EC46-BAED-752A6F615F5E}" type="sibTrans" cxnId="{F0DD8ED3-E67E-5F45-97ED-8A0BCF1D8672}">
      <dgm:prSet/>
      <dgm:spPr/>
      <dgm:t>
        <a:bodyPr/>
        <a:lstStyle/>
        <a:p>
          <a:endParaRPr lang="en-GB" sz="2200"/>
        </a:p>
      </dgm:t>
    </dgm:pt>
    <dgm:pt modelId="{9F5E4AB1-0B4E-BF4B-9E21-BAC9EFCC47E0}">
      <dgm:prSet phldrT="[Text]" custT="1"/>
      <dgm:spPr/>
      <dgm:t>
        <a:bodyPr/>
        <a:lstStyle/>
        <a:p>
          <a:pPr rtl="1"/>
          <a:r>
            <a:rPr lang="ar-SA" sz="2200" dirty="0"/>
            <a:t>العلامة التجارية تساعد في تمييز المنتج عن المنافسين، مما يمنحه ميزة تنافسية</a:t>
          </a:r>
          <a:endParaRPr lang="en-GB" sz="2200" dirty="0"/>
        </a:p>
      </dgm:t>
    </dgm:pt>
    <dgm:pt modelId="{31C4275C-F23A-DF44-A542-F13FD4BC29B0}" type="parTrans" cxnId="{F3F37606-632B-B74F-9603-2FD7E5321D60}">
      <dgm:prSet/>
      <dgm:spPr/>
      <dgm:t>
        <a:bodyPr/>
        <a:lstStyle/>
        <a:p>
          <a:endParaRPr lang="en-GB" sz="2200"/>
        </a:p>
      </dgm:t>
    </dgm:pt>
    <dgm:pt modelId="{4B495DC4-25A8-7C41-965F-079B7E1B66AC}" type="sibTrans" cxnId="{F3F37606-632B-B74F-9603-2FD7E5321D60}">
      <dgm:prSet/>
      <dgm:spPr/>
      <dgm:t>
        <a:bodyPr/>
        <a:lstStyle/>
        <a:p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07857" custScaleY="156701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07857" custScaleY="156701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07857" custScaleY="156701">
        <dgm:presLayoutVars>
          <dgm:bulletEnabled val="1"/>
        </dgm:presLayoutVars>
      </dgm:prSet>
      <dgm:spPr/>
    </dgm:pt>
    <dgm:pt modelId="{01EC76F6-3A35-C245-8637-673F74579FAE}" type="pres">
      <dgm:prSet presAssocID="{1D043ACB-74D0-4642-85C3-3F3A2C4FFF58}" presName="root" presStyleCnt="0"/>
      <dgm:spPr/>
    </dgm:pt>
    <dgm:pt modelId="{0FE20BCD-FBC1-9F4D-8601-34C30C8F7875}" type="pres">
      <dgm:prSet presAssocID="{1D043ACB-74D0-4642-85C3-3F3A2C4FFF58}" presName="rootComposite" presStyleCnt="0"/>
      <dgm:spPr/>
    </dgm:pt>
    <dgm:pt modelId="{4BC7BF7C-CDC2-414C-96CD-1685708BE826}" type="pres">
      <dgm:prSet presAssocID="{1D043ACB-74D0-4642-85C3-3F3A2C4FFF58}" presName="rootText" presStyleLbl="node1" presStyleIdx="3" presStyleCnt="4" custScaleX="90333" custScaleY="70220"/>
      <dgm:spPr/>
    </dgm:pt>
    <dgm:pt modelId="{EE573085-0554-DE4F-9293-85DD6EEF638B}" type="pres">
      <dgm:prSet presAssocID="{1D043ACB-74D0-4642-85C3-3F3A2C4FFF58}" presName="rootConnector" presStyleLbl="node1" presStyleIdx="3" presStyleCnt="4"/>
      <dgm:spPr/>
    </dgm:pt>
    <dgm:pt modelId="{0BCC7F0C-2021-A445-A45F-4AA71CE1995A}" type="pres">
      <dgm:prSet presAssocID="{1D043ACB-74D0-4642-85C3-3F3A2C4FFF58}" presName="childShape" presStyleCnt="0"/>
      <dgm:spPr/>
    </dgm:pt>
    <dgm:pt modelId="{F16A49AA-EAE7-8B4B-B7CB-448371C761DA}" type="pres">
      <dgm:prSet presAssocID="{31C4275C-F23A-DF44-A542-F13FD4BC29B0}" presName="Name13" presStyleLbl="parChTrans1D2" presStyleIdx="3" presStyleCnt="4"/>
      <dgm:spPr/>
    </dgm:pt>
    <dgm:pt modelId="{140D84BD-5DB1-534B-96D6-09E7D0FE82A1}" type="pres">
      <dgm:prSet presAssocID="{9F5E4AB1-0B4E-BF4B-9E21-BAC9EFCC47E0}" presName="childText" presStyleLbl="bgAcc1" presStyleIdx="3" presStyleCnt="4" custScaleX="107857" custScaleY="156701">
        <dgm:presLayoutVars>
          <dgm:bulletEnabled val="1"/>
        </dgm:presLayoutVars>
      </dgm:prSet>
      <dgm:spPr/>
    </dgm:pt>
  </dgm:ptLst>
  <dgm:cxnLst>
    <dgm:cxn modelId="{F3F37606-632B-B74F-9603-2FD7E5321D60}" srcId="{1D043ACB-74D0-4642-85C3-3F3A2C4FFF58}" destId="{9F5E4AB1-0B4E-BF4B-9E21-BAC9EFCC47E0}" srcOrd="0" destOrd="0" parTransId="{31C4275C-F23A-DF44-A542-F13FD4BC29B0}" sibTransId="{4B495DC4-25A8-7C41-965F-079B7E1B66AC}"/>
    <dgm:cxn modelId="{E631D115-9693-0841-B0DA-A88BDD0D88BB}" type="presOf" srcId="{9F5E4AB1-0B4E-BF4B-9E21-BAC9EFCC47E0}" destId="{140D84BD-5DB1-534B-96D6-09E7D0FE82A1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7229C14B-6290-2447-B464-87B56846792B}" type="presOf" srcId="{1D043ACB-74D0-4642-85C3-3F3A2C4FFF58}" destId="{EE573085-0554-DE4F-9293-85DD6EEF638B}" srcOrd="1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C3127B82-C20B-DF40-AC1B-D20C34BF2963}" type="presOf" srcId="{1D043ACB-74D0-4642-85C3-3F3A2C4FFF58}" destId="{4BC7BF7C-CDC2-414C-96CD-1685708BE826}" srcOrd="0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F0DD8ED3-E67E-5F45-97ED-8A0BCF1D8672}" srcId="{BD09AEF8-F502-8F47-BA6A-B0FFAEB3008F}" destId="{1D043ACB-74D0-4642-85C3-3F3A2C4FFF58}" srcOrd="3" destOrd="0" parTransId="{944980DC-FE6C-D144-AF50-BB2862D467DA}" sibTransId="{76144C0F-1276-EC46-BAED-752A6F615F5E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8B27DBDA-C1A2-F24B-B614-78D2E35164ED}" type="presOf" srcId="{31C4275C-F23A-DF44-A542-F13FD4BC29B0}" destId="{F16A49AA-EAE7-8B4B-B7CB-448371C761DA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875E8CC0-D1A5-9B47-9E57-5D046E11935C}" type="presParOf" srcId="{D149F625-27C1-C249-9006-1B94950F545B}" destId="{01EC76F6-3A35-C245-8637-673F74579FAE}" srcOrd="3" destOrd="0" presId="urn:microsoft.com/office/officeart/2005/8/layout/hierarchy3"/>
    <dgm:cxn modelId="{1C27FFF4-F8F6-3B4A-8EDE-ED30C54F033E}" type="presParOf" srcId="{01EC76F6-3A35-C245-8637-673F74579FAE}" destId="{0FE20BCD-FBC1-9F4D-8601-34C30C8F7875}" srcOrd="0" destOrd="0" presId="urn:microsoft.com/office/officeart/2005/8/layout/hierarchy3"/>
    <dgm:cxn modelId="{CBF5813E-2F4B-D74E-BEB2-AB9083F379D2}" type="presParOf" srcId="{0FE20BCD-FBC1-9F4D-8601-34C30C8F7875}" destId="{4BC7BF7C-CDC2-414C-96CD-1685708BE826}" srcOrd="0" destOrd="0" presId="urn:microsoft.com/office/officeart/2005/8/layout/hierarchy3"/>
    <dgm:cxn modelId="{80610D20-5598-634A-9E2C-125D6C8100A0}" type="presParOf" srcId="{0FE20BCD-FBC1-9F4D-8601-34C30C8F7875}" destId="{EE573085-0554-DE4F-9293-85DD6EEF638B}" srcOrd="1" destOrd="0" presId="urn:microsoft.com/office/officeart/2005/8/layout/hierarchy3"/>
    <dgm:cxn modelId="{FF244AFF-D862-3F42-B821-164113FBF486}" type="presParOf" srcId="{01EC76F6-3A35-C245-8637-673F74579FAE}" destId="{0BCC7F0C-2021-A445-A45F-4AA71CE1995A}" srcOrd="1" destOrd="0" presId="urn:microsoft.com/office/officeart/2005/8/layout/hierarchy3"/>
    <dgm:cxn modelId="{09564FA5-61AB-434A-8620-3E070B7EDD8F}" type="presParOf" srcId="{0BCC7F0C-2021-A445-A45F-4AA71CE1995A}" destId="{F16A49AA-EAE7-8B4B-B7CB-448371C761DA}" srcOrd="0" destOrd="0" presId="urn:microsoft.com/office/officeart/2005/8/layout/hierarchy3"/>
    <dgm:cxn modelId="{EDF92867-8858-FF45-BAB2-46444D6BDA98}" type="presParOf" srcId="{0BCC7F0C-2021-A445-A45F-4AA71CE1995A}" destId="{140D84BD-5DB1-534B-96D6-09E7D0FE82A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قوة الهوية التجارية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مدى تميز العلامة التجارية وتأثيرها في السوق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الوعي بالعلامة التجارية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مدى معرفة الجمهور بالعلامة وثقته بها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الولاء للعلامة التجارية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مدى ارتباط العملاء بها واستعدادهم لشراء منتجاتها مجددًا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الإيرادات والمبيعات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كلما زادت أرباح الشركة، زادت قيمة علامتها التجارية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التأثير الإعلامي والتسويقي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استراتيجيات التسويق القوية تعزز من قيمة العلامة التجارية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default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الابتكار المستمر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تطوير المنتجات والخدمات لضمان مواكبة التغيرات في السوق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التواصل المستمر مع العملاء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تعزيز العلاقة مع العملاء من خلال التواصل الرقمي وخدمة العملاء الفعالة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الحفاظ على هوية العلامة التجارية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التأكد من أن الشعار، الألوان، والأسلوب التواصلي ثابت ومتناسق عبر جميع القنوات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مراقبة السوق والمنافسين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متابعة الاتجاهات الجديدة والتكيف معها لضمان الحفاظ على التميز التنافسي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بناء تحالفات استراتيجية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التعاون مع شركات أخرى لتعزيز قوة العلامة التجارية وتوسيع نطاقها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0EE15D80-8B51-3348-94DB-BC296FD9B5B6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B5174F6B-7FC6-DA41-947B-277DBE715C1C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FF9E85F7-BC28-7045-9125-549668C83E22}" type="pres">
      <dgm:prSet presAssocID="{D82E5EC9-D48F-7543-B907-FBA1F99EA9C6}" presName="sibTrans" presStyleCnt="0"/>
      <dgm:spPr/>
    </dgm:pt>
    <dgm:pt modelId="{13D75C33-BE60-824B-8A05-AD643078CE0E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F2AEBBFC-5EF7-CA48-BB7A-62B899AAE297}" type="pres">
      <dgm:prSet presAssocID="{46CD5F3F-16F8-1443-AC0A-CECBDA2B0AE3}" presName="sibTrans" presStyleCnt="0"/>
      <dgm:spPr/>
    </dgm:pt>
    <dgm:pt modelId="{D13297D6-26A5-4C42-8B11-B6DC6C12910D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80DC629E-6D46-A64F-BCFD-2D52CBA7853E}" type="pres">
      <dgm:prSet presAssocID="{B1A7360D-8795-2F4E-ABEF-D0EA3753B07E}" presName="sibTrans" presStyleCnt="0"/>
      <dgm:spPr/>
    </dgm:pt>
    <dgm:pt modelId="{934C7D22-6A71-4445-AFA9-9B2B736F4B8D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44A91D1-A1D4-1B4D-9BEB-E736BE9C77D8}" type="pres">
      <dgm:prSet presAssocID="{942B23F3-0336-EF48-855C-CED43D6F351D}" presName="sibTrans" presStyleCnt="0"/>
      <dgm:spPr/>
    </dgm:pt>
    <dgm:pt modelId="{D6CA41D6-D8F6-2742-9B37-8B2518214906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6C202B21-F3A1-5349-9181-1B4C550A254C}" type="presOf" srcId="{1752099A-5FA7-5B42-9954-CCC2DC540A73}" destId="{B5174F6B-7FC6-DA41-947B-277DBE715C1C}" srcOrd="0" destOrd="0" presId="urn:microsoft.com/office/officeart/2005/8/layout/default"/>
    <dgm:cxn modelId="{AC4FE034-BE16-5741-870B-F20C6280B2C6}" type="presOf" srcId="{8196662A-287F-234F-A077-9224702B5B77}" destId="{13D75C33-BE60-824B-8A05-AD643078CE0E}" srcOrd="0" destOrd="1" presId="urn:microsoft.com/office/officeart/2005/8/layout/default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96206447-DF3B-5D4F-831D-F15ECA33FF31}" type="presOf" srcId="{4B2E657B-369F-0340-A4FA-DB0A9B7475D3}" destId="{D6CA41D6-D8F6-2742-9B37-8B2518214906}" srcOrd="0" destOrd="1" presId="urn:microsoft.com/office/officeart/2005/8/layout/default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4137B958-2ED4-4046-ABF4-CE56170C70B4}" type="presOf" srcId="{2E7B7787-BF7C-304D-9F38-1C0AB771DD8B}" destId="{D13297D6-26A5-4C42-8B11-B6DC6C12910D}" srcOrd="0" destOrd="1" presId="urn:microsoft.com/office/officeart/2005/8/layout/default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F69276B-2A1F-A648-97F1-C02976EF42DB}" type="presOf" srcId="{62AA7A32-4FF0-F140-8295-9C0D8BC2E055}" destId="{D6CA41D6-D8F6-2742-9B37-8B2518214906}" srcOrd="0" destOrd="0" presId="urn:microsoft.com/office/officeart/2005/8/layout/default"/>
    <dgm:cxn modelId="{D929537D-BD8F-064C-A112-49D46B9C7904}" type="presOf" srcId="{5B0BFAD2-A999-3B41-82A1-CDF4A6E3F1DA}" destId="{0EE15D80-8B51-3348-94DB-BC296FD9B5B6}" srcOrd="0" destOrd="0" presId="urn:microsoft.com/office/officeart/2005/8/layout/default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F7DF0A9-4728-7F4B-B278-466998A1510F}" type="presOf" srcId="{F0B52F86-83AF-D945-9E33-5773BE9861C5}" destId="{B5174F6B-7FC6-DA41-947B-277DBE715C1C}" srcOrd="0" destOrd="1" presId="urn:microsoft.com/office/officeart/2005/8/layout/default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A94CDED4-033B-3948-8353-761069026CCC}" type="presOf" srcId="{00BA3E18-A5E2-9140-B854-8729D59638C7}" destId="{D13297D6-26A5-4C42-8B11-B6DC6C12910D}" srcOrd="0" destOrd="0" presId="urn:microsoft.com/office/officeart/2005/8/layout/defaul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C4E563E3-D189-3D44-BCB0-84A6A9A4B410}" type="presOf" srcId="{2EE28272-E03F-FE41-917F-9CFA55EACE13}" destId="{934C7D22-6A71-4445-AFA9-9B2B736F4B8D}" srcOrd="0" destOrd="1" presId="urn:microsoft.com/office/officeart/2005/8/layout/default"/>
    <dgm:cxn modelId="{4DDB78F6-F9D2-5E4C-BF22-D0E6910A8A3E}" type="presOf" srcId="{33175CCB-1C8B-1C44-8A2A-276D69ED11D2}" destId="{13D75C33-BE60-824B-8A05-AD643078CE0E}" srcOrd="0" destOrd="0" presId="urn:microsoft.com/office/officeart/2005/8/layout/default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817DE4FF-A0C3-6043-A9FA-49DF3D51F6EF}" type="presOf" srcId="{E8E95C23-E752-394B-B9B6-2A78136193D2}" destId="{934C7D22-6A71-4445-AFA9-9B2B736F4B8D}" srcOrd="0" destOrd="0" presId="urn:microsoft.com/office/officeart/2005/8/layout/default"/>
    <dgm:cxn modelId="{662D98E4-6AE2-BF42-89EE-EFF48F7C9EEA}" type="presParOf" srcId="{0EE15D80-8B51-3348-94DB-BC296FD9B5B6}" destId="{B5174F6B-7FC6-DA41-947B-277DBE715C1C}" srcOrd="0" destOrd="0" presId="urn:microsoft.com/office/officeart/2005/8/layout/default"/>
    <dgm:cxn modelId="{FC5D98BE-2530-DC44-A257-ABE4D96A8282}" type="presParOf" srcId="{0EE15D80-8B51-3348-94DB-BC296FD9B5B6}" destId="{FF9E85F7-BC28-7045-9125-549668C83E22}" srcOrd="1" destOrd="0" presId="urn:microsoft.com/office/officeart/2005/8/layout/default"/>
    <dgm:cxn modelId="{C81D532E-0770-954D-8B96-F469E56ADB7B}" type="presParOf" srcId="{0EE15D80-8B51-3348-94DB-BC296FD9B5B6}" destId="{13D75C33-BE60-824B-8A05-AD643078CE0E}" srcOrd="2" destOrd="0" presId="urn:microsoft.com/office/officeart/2005/8/layout/default"/>
    <dgm:cxn modelId="{707AE415-81CF-464F-8DB3-BEA83DC7A322}" type="presParOf" srcId="{0EE15D80-8B51-3348-94DB-BC296FD9B5B6}" destId="{F2AEBBFC-5EF7-CA48-BB7A-62B899AAE297}" srcOrd="3" destOrd="0" presId="urn:microsoft.com/office/officeart/2005/8/layout/default"/>
    <dgm:cxn modelId="{4F4566B6-771C-E045-8DFE-BE84DF33F736}" type="presParOf" srcId="{0EE15D80-8B51-3348-94DB-BC296FD9B5B6}" destId="{D13297D6-26A5-4C42-8B11-B6DC6C12910D}" srcOrd="4" destOrd="0" presId="urn:microsoft.com/office/officeart/2005/8/layout/default"/>
    <dgm:cxn modelId="{BAAE5110-78BF-9E4F-A2C3-A173FC57121B}" type="presParOf" srcId="{0EE15D80-8B51-3348-94DB-BC296FD9B5B6}" destId="{80DC629E-6D46-A64F-BCFD-2D52CBA7853E}" srcOrd="5" destOrd="0" presId="urn:microsoft.com/office/officeart/2005/8/layout/default"/>
    <dgm:cxn modelId="{5165783E-0C9F-B949-A507-7FF79701353B}" type="presParOf" srcId="{0EE15D80-8B51-3348-94DB-BC296FD9B5B6}" destId="{934C7D22-6A71-4445-AFA9-9B2B736F4B8D}" srcOrd="6" destOrd="0" presId="urn:microsoft.com/office/officeart/2005/8/layout/default"/>
    <dgm:cxn modelId="{C8256FE9-96A7-9E47-B361-41894AC426A8}" type="presParOf" srcId="{0EE15D80-8B51-3348-94DB-BC296FD9B5B6}" destId="{C44A91D1-A1D4-1B4D-9BEB-E736BE9C77D8}" srcOrd="7" destOrd="0" presId="urn:microsoft.com/office/officeart/2005/8/layout/default"/>
    <dgm:cxn modelId="{3868D1B8-4C47-4A44-9CB5-0A6271DD6B63}" type="presParOf" srcId="{0EE15D80-8B51-3348-94DB-BC296FD9B5B6}" destId="{D6CA41D6-D8F6-2742-9B37-8B2518214906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العملاء قد يشترون منتجات مقلدة معتقدين أنها أصلية، مما يضر بسمعة العلامة</a:t>
          </a:r>
          <a:endParaRPr lang="en-GB" sz="2000" kern="1200" dirty="0"/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فقدان العملاء بسبب انتشار المنتجات المزيفة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العلامات التجارية غير المحمية تفقد قيمتها بسرعة بسبب تقليدها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انخفاض قيمة العلامة التجارية في السوق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الشركات التي لا تسجل علاماتها عالميًا تواجه مشكلات عند دخول أسواق جديدة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صعوبة التوسع في الأسواق الدولية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التعامل مع الانتهاكات القانونية يكلف العلامات التجارية ملايين الدولارات سنويًا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خسائر مالية بسبب القضايا القانونية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الشركات غير المحمية قانونيًا تصبح أقل جاذبية للمستثمرين والشركاء الاستراتيجيين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التأثير السلبي على ثقة المستثمرين والشركاء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E530C8-2585-714A-AEAB-F0300022CB18}">
      <dsp:nvSpPr>
        <dsp:cNvPr id="0" name=""/>
        <dsp:cNvSpPr/>
      </dsp:nvSpPr>
      <dsp:spPr>
        <a:xfrm>
          <a:off x="6066372" y="0"/>
          <a:ext cx="4269613" cy="426961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2B35D5B-63BC-864C-B14C-1CF422D84427}">
      <dsp:nvSpPr>
        <dsp:cNvPr id="0" name=""/>
        <dsp:cNvSpPr/>
      </dsp:nvSpPr>
      <dsp:spPr>
        <a:xfrm>
          <a:off x="0" y="0"/>
          <a:ext cx="8201179" cy="42696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ضمان الأصالة والجودة</a:t>
          </a:r>
          <a:endParaRPr lang="en-GB" sz="2000" b="1" kern="1200" dirty="0"/>
        </a:p>
      </dsp:txBody>
      <dsp:txXfrm>
        <a:off x="4100589" y="0"/>
        <a:ext cx="4100589" cy="683138"/>
      </dsp:txXfrm>
    </dsp:sp>
    <dsp:sp modelId="{82898057-DCBC-3B48-86B1-23F92FF5B19A}">
      <dsp:nvSpPr>
        <dsp:cNvPr id="0" name=""/>
        <dsp:cNvSpPr/>
      </dsp:nvSpPr>
      <dsp:spPr>
        <a:xfrm>
          <a:off x="6514681" y="683138"/>
          <a:ext cx="3372995" cy="337299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1EA59C8-7156-2448-AC40-C6E45E64F168}">
      <dsp:nvSpPr>
        <dsp:cNvPr id="0" name=""/>
        <dsp:cNvSpPr/>
      </dsp:nvSpPr>
      <dsp:spPr>
        <a:xfrm>
          <a:off x="0" y="683138"/>
          <a:ext cx="8201179" cy="33729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الحد من انتشار المنتجات المزيفة</a:t>
          </a:r>
          <a:endParaRPr lang="en-GB" sz="2000" kern="1200" dirty="0"/>
        </a:p>
      </dsp:txBody>
      <dsp:txXfrm>
        <a:off x="4100589" y="683138"/>
        <a:ext cx="4100589" cy="683138"/>
      </dsp:txXfrm>
    </dsp:sp>
    <dsp:sp modelId="{9A2D9B54-680F-2942-A55E-6691685D20BF}">
      <dsp:nvSpPr>
        <dsp:cNvPr id="0" name=""/>
        <dsp:cNvSpPr/>
      </dsp:nvSpPr>
      <dsp:spPr>
        <a:xfrm>
          <a:off x="6962990" y="1366276"/>
          <a:ext cx="2476376" cy="2476376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BFE97A-AF59-D840-8514-EF4EE3DEA8BF}">
      <dsp:nvSpPr>
        <dsp:cNvPr id="0" name=""/>
        <dsp:cNvSpPr/>
      </dsp:nvSpPr>
      <dsp:spPr>
        <a:xfrm>
          <a:off x="0" y="1366276"/>
          <a:ext cx="8201179" cy="24763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تحسين تجربة العملاء</a:t>
          </a:r>
          <a:endParaRPr lang="en-GB" sz="2000" kern="1200" dirty="0"/>
        </a:p>
      </dsp:txBody>
      <dsp:txXfrm>
        <a:off x="4100589" y="1366276"/>
        <a:ext cx="4100589" cy="683138"/>
      </dsp:txXfrm>
    </dsp:sp>
    <dsp:sp modelId="{FF5956EA-1E79-4E42-8B67-BDC47C7F7DEA}">
      <dsp:nvSpPr>
        <dsp:cNvPr id="0" name=""/>
        <dsp:cNvSpPr/>
      </dsp:nvSpPr>
      <dsp:spPr>
        <a:xfrm>
          <a:off x="7411300" y="2049414"/>
          <a:ext cx="1579757" cy="1579757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B1B1784-61DE-4C45-8280-BCD4C0C533F9}">
      <dsp:nvSpPr>
        <dsp:cNvPr id="0" name=""/>
        <dsp:cNvSpPr/>
      </dsp:nvSpPr>
      <dsp:spPr>
        <a:xfrm>
          <a:off x="0" y="2049414"/>
          <a:ext cx="8201179" cy="1579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تعزيز الولاء للعلامة التجارية</a:t>
          </a:r>
          <a:endParaRPr lang="en-GB" sz="2000" kern="1200" dirty="0"/>
        </a:p>
      </dsp:txBody>
      <dsp:txXfrm>
        <a:off x="4100589" y="2049414"/>
        <a:ext cx="4100589" cy="683138"/>
      </dsp:txXfrm>
    </dsp:sp>
    <dsp:sp modelId="{6D0AAB39-876D-D747-AC2E-B5DD0FD44646}">
      <dsp:nvSpPr>
        <dsp:cNvPr id="0" name=""/>
        <dsp:cNvSpPr/>
      </dsp:nvSpPr>
      <dsp:spPr>
        <a:xfrm>
          <a:off x="7859609" y="2732552"/>
          <a:ext cx="683138" cy="683138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768082A-E893-1E42-B53E-35D17EF3F667}">
      <dsp:nvSpPr>
        <dsp:cNvPr id="0" name=""/>
        <dsp:cNvSpPr/>
      </dsp:nvSpPr>
      <dsp:spPr>
        <a:xfrm>
          <a:off x="0" y="2732552"/>
          <a:ext cx="8201179" cy="6831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دعم العلاقات مع الشركاء والموزعين</a:t>
          </a:r>
          <a:endParaRPr lang="en-GB" sz="2000" kern="1200" dirty="0"/>
        </a:p>
      </dsp:txBody>
      <dsp:txXfrm>
        <a:off x="4100589" y="2732552"/>
        <a:ext cx="4100589" cy="683138"/>
      </dsp:txXfrm>
    </dsp:sp>
    <dsp:sp modelId="{209BE8CB-CB15-BB49-A9B9-FCE646F7449F}">
      <dsp:nvSpPr>
        <dsp:cNvPr id="0" name=""/>
        <dsp:cNvSpPr/>
      </dsp:nvSpPr>
      <dsp:spPr>
        <a:xfrm>
          <a:off x="0" y="0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العملاء يشعرون بالأمان عندما يعلمون أن العلامة محمية قانونيًا</a:t>
          </a:r>
          <a:endParaRPr lang="en-GB" sz="2000" kern="1200" dirty="0"/>
        </a:p>
      </dsp:txBody>
      <dsp:txXfrm>
        <a:off x="0" y="0"/>
        <a:ext cx="4100589" cy="683138"/>
      </dsp:txXfrm>
    </dsp:sp>
    <dsp:sp modelId="{B8CB70D7-0488-2344-A3DB-34E7D9018216}">
      <dsp:nvSpPr>
        <dsp:cNvPr id="0" name=""/>
        <dsp:cNvSpPr/>
      </dsp:nvSpPr>
      <dsp:spPr>
        <a:xfrm>
          <a:off x="0" y="683138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العلامات التجارية المحمية قانونيًا تستطيع اتخاذ إجراءات لمنع التقليد</a:t>
          </a:r>
          <a:endParaRPr lang="en-GB" sz="2000" kern="1200" dirty="0"/>
        </a:p>
      </dsp:txBody>
      <dsp:txXfrm>
        <a:off x="0" y="683138"/>
        <a:ext cx="4100589" cy="683138"/>
      </dsp:txXfrm>
    </dsp:sp>
    <dsp:sp modelId="{4BA4CE7C-FDEF-FE40-83E1-FA88D56B131B}">
      <dsp:nvSpPr>
        <dsp:cNvPr id="0" name=""/>
        <dsp:cNvSpPr/>
      </dsp:nvSpPr>
      <dsp:spPr>
        <a:xfrm>
          <a:off x="0" y="1366276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الشركات التي تحمي علامتها تقدم تجربة موثوقة وخالية من التشويش</a:t>
          </a:r>
          <a:endParaRPr lang="en-GB" sz="2000" kern="1200" dirty="0"/>
        </a:p>
      </dsp:txBody>
      <dsp:txXfrm>
        <a:off x="0" y="1366276"/>
        <a:ext cx="4100589" cy="683138"/>
      </dsp:txXfrm>
    </dsp:sp>
    <dsp:sp modelId="{68F37CF9-9D0F-ED43-BD6B-A55C39CDAB27}">
      <dsp:nvSpPr>
        <dsp:cNvPr id="0" name=""/>
        <dsp:cNvSpPr/>
      </dsp:nvSpPr>
      <dsp:spPr>
        <a:xfrm>
          <a:off x="0" y="2049414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العملاء يميلون إلى البقاء مع العلامات التجارية التي تثبت موثوقيتها</a:t>
          </a:r>
          <a:endParaRPr lang="en-GB" sz="2000" kern="1200" dirty="0"/>
        </a:p>
      </dsp:txBody>
      <dsp:txXfrm>
        <a:off x="0" y="2049414"/>
        <a:ext cx="4100589" cy="683138"/>
      </dsp:txXfrm>
    </dsp:sp>
    <dsp:sp modelId="{82272F74-A03D-484E-B79C-129835BEE427}">
      <dsp:nvSpPr>
        <dsp:cNvPr id="0" name=""/>
        <dsp:cNvSpPr/>
      </dsp:nvSpPr>
      <dsp:spPr>
        <a:xfrm>
          <a:off x="0" y="2732552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الشركات التي تحمي علامتها تكون أكثر قدرة على بناء شراكات قوية</a:t>
          </a:r>
          <a:endParaRPr lang="en-GB" sz="2000" kern="1200" dirty="0"/>
        </a:p>
      </dsp:txBody>
      <dsp:txXfrm>
        <a:off x="0" y="2732552"/>
        <a:ext cx="4100589" cy="6831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6B9F1C-0164-9040-8700-AA4D49ECF442}">
      <dsp:nvSpPr>
        <dsp:cNvPr id="0" name=""/>
        <dsp:cNvSpPr/>
      </dsp:nvSpPr>
      <dsp:spPr>
        <a:xfrm>
          <a:off x="8609957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البحث عن توفر العلامة التجارية</a:t>
          </a:r>
          <a:endParaRPr lang="en-GB" sz="2000" b="1" kern="1200" dirty="0"/>
        </a:p>
      </dsp:txBody>
      <dsp:txXfrm>
        <a:off x="8635160" y="515056"/>
        <a:ext cx="1670576" cy="810085"/>
      </dsp:txXfrm>
    </dsp:sp>
    <dsp:sp modelId="{893AC041-7198-8F46-96B3-4ED5A4E1C69A}">
      <dsp:nvSpPr>
        <dsp:cNvPr id="0" name=""/>
        <dsp:cNvSpPr/>
      </dsp:nvSpPr>
      <dsp:spPr>
        <a:xfrm>
          <a:off x="9986742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50F36B-520E-F346-8B5A-FE3CB53C6E85}">
      <dsp:nvSpPr>
        <dsp:cNvPr id="0" name=""/>
        <dsp:cNvSpPr/>
      </dsp:nvSpPr>
      <dsp:spPr>
        <a:xfrm>
          <a:off x="8609957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التحقق من أن العلامة غير مسجلة مسبقًا في الدولة المستهدفة</a:t>
          </a:r>
          <a:endParaRPr lang="en-GB" sz="2000" kern="1200" dirty="0"/>
        </a:p>
      </dsp:txBody>
      <dsp:txXfrm>
        <a:off x="8650282" y="1605792"/>
        <a:ext cx="1296135" cy="2133642"/>
      </dsp:txXfrm>
    </dsp:sp>
    <dsp:sp modelId="{E4D8A7AF-100F-8441-AA80-C0A824ACE8AF}">
      <dsp:nvSpPr>
        <dsp:cNvPr id="0" name=""/>
        <dsp:cNvSpPr/>
      </dsp:nvSpPr>
      <dsp:spPr>
        <a:xfrm>
          <a:off x="6458729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إعداد ملف طلب التسجيل</a:t>
          </a:r>
          <a:endParaRPr lang="en-GB" sz="2000" kern="1200" dirty="0"/>
        </a:p>
      </dsp:txBody>
      <dsp:txXfrm>
        <a:off x="6483932" y="515056"/>
        <a:ext cx="1670576" cy="810085"/>
      </dsp:txXfrm>
    </dsp:sp>
    <dsp:sp modelId="{0518D68C-2B4D-614A-9FBC-387719E4EE60}">
      <dsp:nvSpPr>
        <dsp:cNvPr id="0" name=""/>
        <dsp:cNvSpPr/>
      </dsp:nvSpPr>
      <dsp:spPr>
        <a:xfrm>
          <a:off x="7835515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3195EB-EF21-B442-80C8-EAB4EFE37C02}">
      <dsp:nvSpPr>
        <dsp:cNvPr id="0" name=""/>
        <dsp:cNvSpPr/>
      </dsp:nvSpPr>
      <dsp:spPr>
        <a:xfrm>
          <a:off x="6458729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يشمل اسم العلامة، فئتها، ووصف استخدامها التجاري</a:t>
          </a:r>
          <a:endParaRPr lang="en-GB" sz="2000" kern="1200" dirty="0"/>
        </a:p>
      </dsp:txBody>
      <dsp:txXfrm>
        <a:off x="6499054" y="1605792"/>
        <a:ext cx="1296135" cy="2133642"/>
      </dsp:txXfrm>
    </dsp:sp>
    <dsp:sp modelId="{A6012BC1-2028-9541-A9D0-424FD4750BAA}">
      <dsp:nvSpPr>
        <dsp:cNvPr id="0" name=""/>
        <dsp:cNvSpPr/>
      </dsp:nvSpPr>
      <dsp:spPr>
        <a:xfrm>
          <a:off x="4307501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تقديم الطلب إلى الجهة المختصة</a:t>
          </a:r>
          <a:endParaRPr lang="en-GB" sz="2000" kern="1200" dirty="0"/>
        </a:p>
      </dsp:txBody>
      <dsp:txXfrm>
        <a:off x="4332704" y="515056"/>
        <a:ext cx="1670576" cy="810085"/>
      </dsp:txXfrm>
    </dsp:sp>
    <dsp:sp modelId="{408B18B1-C5CF-F24E-B9AC-214EA56D9AAD}">
      <dsp:nvSpPr>
        <dsp:cNvPr id="0" name=""/>
        <dsp:cNvSpPr/>
      </dsp:nvSpPr>
      <dsp:spPr>
        <a:xfrm>
          <a:off x="5684287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C6EFF3-35E3-BA4B-8462-405277C24937}">
      <dsp:nvSpPr>
        <dsp:cNvPr id="0" name=""/>
        <dsp:cNvSpPr/>
      </dsp:nvSpPr>
      <dsp:spPr>
        <a:xfrm>
          <a:off x="4307501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مثل مكتب</a:t>
          </a:r>
          <a:r>
            <a:rPr lang="en-GB" sz="2000" kern="1200" dirty="0"/>
            <a:t> USPTO </a:t>
          </a:r>
          <a:r>
            <a:rPr lang="ar-SA" sz="2000" kern="1200" dirty="0"/>
            <a:t>في أمريكا أو مكتب</a:t>
          </a:r>
          <a:r>
            <a:rPr lang="en-GB" sz="2000" kern="1200" dirty="0"/>
            <a:t> WIPO </a:t>
          </a:r>
          <a:r>
            <a:rPr lang="ar-SA" sz="2000" kern="1200" dirty="0"/>
            <a:t>للتسجيل الدولي</a:t>
          </a:r>
          <a:endParaRPr lang="en-GB" sz="2000" kern="1200" dirty="0"/>
        </a:p>
      </dsp:txBody>
      <dsp:txXfrm>
        <a:off x="4347826" y="1605792"/>
        <a:ext cx="1296135" cy="2133642"/>
      </dsp:txXfrm>
    </dsp:sp>
    <dsp:sp modelId="{BD6AB10F-265E-E74A-827C-FFAF9A40F271}">
      <dsp:nvSpPr>
        <dsp:cNvPr id="0" name=""/>
        <dsp:cNvSpPr/>
      </dsp:nvSpPr>
      <dsp:spPr>
        <a:xfrm>
          <a:off x="2156274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مراجعة الطلب من قبل الجهات القانونية</a:t>
          </a:r>
          <a:endParaRPr lang="en-GB" sz="2000" kern="1200" dirty="0"/>
        </a:p>
      </dsp:txBody>
      <dsp:txXfrm>
        <a:off x="2181477" y="515056"/>
        <a:ext cx="1670576" cy="810085"/>
      </dsp:txXfrm>
    </dsp:sp>
    <dsp:sp modelId="{84FB9713-67D9-0D4E-A250-4BF5D5132739}">
      <dsp:nvSpPr>
        <dsp:cNvPr id="0" name=""/>
        <dsp:cNvSpPr/>
      </dsp:nvSpPr>
      <dsp:spPr>
        <a:xfrm>
          <a:off x="3533060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82D457-ECEA-CD49-B69A-3DD6E4D9868D}">
      <dsp:nvSpPr>
        <dsp:cNvPr id="0" name=""/>
        <dsp:cNvSpPr/>
      </dsp:nvSpPr>
      <dsp:spPr>
        <a:xfrm>
          <a:off x="2156274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يتم تقييم العلامة للتحقق من عدم تعارضها مع علامات أخرى</a:t>
          </a:r>
          <a:endParaRPr lang="en-GB" sz="2000" kern="1200" dirty="0"/>
        </a:p>
      </dsp:txBody>
      <dsp:txXfrm>
        <a:off x="2196599" y="1605792"/>
        <a:ext cx="1296135" cy="2133642"/>
      </dsp:txXfrm>
    </dsp:sp>
    <dsp:sp modelId="{446B3E67-8DE2-1B4D-BF9B-A48887F4A693}">
      <dsp:nvSpPr>
        <dsp:cNvPr id="0" name=""/>
        <dsp:cNvSpPr/>
      </dsp:nvSpPr>
      <dsp:spPr>
        <a:xfrm>
          <a:off x="5046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نشر العلامة في السجل العام</a:t>
          </a:r>
          <a:endParaRPr lang="en-GB" sz="2000" kern="1200" dirty="0"/>
        </a:p>
      </dsp:txBody>
      <dsp:txXfrm>
        <a:off x="30249" y="515056"/>
        <a:ext cx="1670576" cy="810085"/>
      </dsp:txXfrm>
    </dsp:sp>
    <dsp:sp modelId="{1DBB0751-4315-2047-93B7-C3DF3E3AD4E2}">
      <dsp:nvSpPr>
        <dsp:cNvPr id="0" name=""/>
        <dsp:cNvSpPr/>
      </dsp:nvSpPr>
      <dsp:spPr>
        <a:xfrm>
          <a:off x="1381832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44C34A-0613-C746-8FC5-18F50EA08726}">
      <dsp:nvSpPr>
        <dsp:cNvPr id="0" name=""/>
        <dsp:cNvSpPr/>
      </dsp:nvSpPr>
      <dsp:spPr>
        <a:xfrm>
          <a:off x="5046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تتيح هذه الخطوة لأي طرف الطعن في التسجيل إذا كان هناك تضارب مع علامته</a:t>
          </a:r>
          <a:endParaRPr lang="en-GB" sz="2000" kern="1200" dirty="0"/>
        </a:p>
      </dsp:txBody>
      <dsp:txXfrm>
        <a:off x="45371" y="1605792"/>
        <a:ext cx="1296135" cy="21336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113288" y="12247"/>
          <a:ext cx="2371153" cy="13264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استخدام قواعد بيانات العلامات التجارية المحلية والدولية</a:t>
          </a:r>
          <a:endParaRPr lang="en-GB" sz="2000" kern="1200" dirty="0"/>
        </a:p>
      </dsp:txBody>
      <dsp:txXfrm>
        <a:off x="8113288" y="12247"/>
        <a:ext cx="2371153" cy="1326432"/>
      </dsp:txXfrm>
    </dsp:sp>
    <dsp:sp modelId="{045651F5-5816-1948-A4FF-40DCA81680F2}">
      <dsp:nvSpPr>
        <dsp:cNvPr id="0" name=""/>
        <dsp:cNvSpPr/>
      </dsp:nvSpPr>
      <dsp:spPr>
        <a:xfrm>
          <a:off x="8113288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مثل </a:t>
          </a:r>
          <a:r>
            <a:rPr lang="en-GB" sz="2000" b="1" kern="1200" dirty="0"/>
            <a:t>USPTO</a:t>
          </a:r>
          <a:r>
            <a:rPr lang="en-GB" sz="2000" kern="1200" dirty="0"/>
            <a:t> </a:t>
          </a:r>
          <a:r>
            <a:rPr lang="ar-SA" sz="2000" kern="1200" dirty="0"/>
            <a:t>أمريكا، </a:t>
          </a:r>
          <a:r>
            <a:rPr lang="en-GB" sz="2000" b="1" kern="1200" dirty="0"/>
            <a:t>EUIPO</a:t>
          </a:r>
          <a:r>
            <a:rPr lang="en-GB" sz="2000" kern="1200" dirty="0"/>
            <a:t> </a:t>
          </a:r>
          <a:r>
            <a:rPr lang="ar-SA" sz="2000" kern="1200" dirty="0"/>
            <a:t>الاتحاد الأوروبي، و</a:t>
          </a:r>
          <a:r>
            <a:rPr lang="en-GB" sz="2000" b="1" kern="1200" dirty="0"/>
            <a:t>WIPO</a:t>
          </a:r>
          <a:r>
            <a:rPr lang="en-GB" sz="2000" kern="1200" dirty="0"/>
            <a:t> </a:t>
          </a:r>
          <a:r>
            <a:rPr lang="ar-SA" sz="2000" kern="1200" dirty="0"/>
            <a:t>منظمة الملكية الفكرية العالمية</a:t>
          </a:r>
          <a:endParaRPr lang="en-GB" sz="2000" kern="1200" dirty="0"/>
        </a:p>
      </dsp:txBody>
      <dsp:txXfrm>
        <a:off x="8113288" y="1149694"/>
        <a:ext cx="2371153" cy="2459519"/>
      </dsp:txXfrm>
    </dsp:sp>
    <dsp:sp modelId="{EC177CF8-B5F5-414F-A53E-2F438E96288D}">
      <dsp:nvSpPr>
        <dsp:cNvPr id="0" name=""/>
        <dsp:cNvSpPr/>
      </dsp:nvSpPr>
      <dsp:spPr>
        <a:xfrm>
          <a:off x="5410173" y="12247"/>
          <a:ext cx="2371153" cy="13264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البحث في الإنترنت ووسائل التواصل الاجتماعي</a:t>
          </a:r>
          <a:endParaRPr lang="en-GB" sz="2000" kern="1200" dirty="0"/>
        </a:p>
      </dsp:txBody>
      <dsp:txXfrm>
        <a:off x="5410173" y="12247"/>
        <a:ext cx="2371153" cy="1326432"/>
      </dsp:txXfrm>
    </dsp:sp>
    <dsp:sp modelId="{C4E50838-661D-0A4F-9230-A17B5BBA0433}">
      <dsp:nvSpPr>
        <dsp:cNvPr id="0" name=""/>
        <dsp:cNvSpPr/>
      </dsp:nvSpPr>
      <dsp:spPr>
        <a:xfrm>
          <a:off x="5410173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بعض العلامات التجارية قد تكون غير مسجلة قانونيًا لكنها مستخدمة في السوق</a:t>
          </a:r>
          <a:endParaRPr lang="en-GB" sz="2000" kern="1200" dirty="0"/>
        </a:p>
      </dsp:txBody>
      <dsp:txXfrm>
        <a:off x="5410173" y="1149694"/>
        <a:ext cx="2371153" cy="2459519"/>
      </dsp:txXfrm>
    </dsp:sp>
    <dsp:sp modelId="{B8684A02-3572-0945-B847-82A166B416B9}">
      <dsp:nvSpPr>
        <dsp:cNvPr id="0" name=""/>
        <dsp:cNvSpPr/>
      </dsp:nvSpPr>
      <dsp:spPr>
        <a:xfrm>
          <a:off x="2707058" y="12247"/>
          <a:ext cx="2371153" cy="13264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التحقق من توافر اسم المجال</a:t>
          </a:r>
          <a:r>
            <a:rPr lang="en-GB" sz="2000" b="1" kern="1200" dirty="0"/>
            <a:t> (Domain Name)</a:t>
          </a:r>
          <a:endParaRPr lang="en-GB" sz="2000" kern="1200" dirty="0"/>
        </a:p>
      </dsp:txBody>
      <dsp:txXfrm>
        <a:off x="2707058" y="12247"/>
        <a:ext cx="2371153" cy="1326432"/>
      </dsp:txXfrm>
    </dsp:sp>
    <dsp:sp modelId="{FA2079E0-83A9-DA44-BA47-022EAE095881}">
      <dsp:nvSpPr>
        <dsp:cNvPr id="0" name=""/>
        <dsp:cNvSpPr/>
      </dsp:nvSpPr>
      <dsp:spPr>
        <a:xfrm>
          <a:off x="2707058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إذا كان نطاق الإنترنت الخاص بالعلامة محجوزًا، فقد يكون هناك تضارب مع شركة أخرى</a:t>
          </a:r>
          <a:endParaRPr lang="en-GB" sz="2000" kern="1200" dirty="0"/>
        </a:p>
      </dsp:txBody>
      <dsp:txXfrm>
        <a:off x="2707058" y="1149694"/>
        <a:ext cx="2371153" cy="2459519"/>
      </dsp:txXfrm>
    </dsp:sp>
    <dsp:sp modelId="{65574064-AB9C-7C44-ACBC-5DDDEBEF091D}">
      <dsp:nvSpPr>
        <dsp:cNvPr id="0" name=""/>
        <dsp:cNvSpPr/>
      </dsp:nvSpPr>
      <dsp:spPr>
        <a:xfrm>
          <a:off x="3943" y="12247"/>
          <a:ext cx="2371153" cy="13264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استشارة محامٍ مختص في الملكية الفكرية</a:t>
          </a:r>
          <a:endParaRPr lang="en-GB" sz="2000" kern="1200" dirty="0"/>
        </a:p>
      </dsp:txBody>
      <dsp:txXfrm>
        <a:off x="3943" y="12247"/>
        <a:ext cx="2371153" cy="1326432"/>
      </dsp:txXfrm>
    </dsp:sp>
    <dsp:sp modelId="{9B6BE2D0-AC21-C94C-8288-314757E981D2}">
      <dsp:nvSpPr>
        <dsp:cNvPr id="0" name=""/>
        <dsp:cNvSpPr/>
      </dsp:nvSpPr>
      <dsp:spPr>
        <a:xfrm>
          <a:off x="3943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المحامون يمكنهم تقديم استشارات قانونية حول إمكانية تسجيل العلامة دون مشاكل</a:t>
          </a:r>
          <a:endParaRPr lang="en-GB" sz="2000" kern="1200" dirty="0"/>
        </a:p>
      </dsp:txBody>
      <dsp:txXfrm>
        <a:off x="3943" y="1149694"/>
        <a:ext cx="2371153" cy="245951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D8A154-1C43-CD49-8102-1B9B584AE288}">
      <dsp:nvSpPr>
        <dsp:cNvPr id="0" name=""/>
        <dsp:cNvSpPr/>
      </dsp:nvSpPr>
      <dsp:spPr>
        <a:xfrm>
          <a:off x="0" y="3527886"/>
          <a:ext cx="9974615" cy="578779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0" kern="1200" dirty="0"/>
            <a:t>٥- </a:t>
          </a:r>
          <a:r>
            <a:rPr lang="ar-SA" sz="2600" b="1" kern="1200" dirty="0"/>
            <a:t>القدرة على تسجيل العلامة دوليًا بسهولة أكبر</a:t>
          </a:r>
          <a:endParaRPr lang="en-GB" sz="2600" b="0" kern="1200" dirty="0"/>
        </a:p>
      </dsp:txBody>
      <dsp:txXfrm>
        <a:off x="0" y="3527886"/>
        <a:ext cx="9974615" cy="578779"/>
      </dsp:txXfrm>
    </dsp:sp>
    <dsp:sp modelId="{A073E620-8378-6E4F-9029-1D8AF41DF3F1}">
      <dsp:nvSpPr>
        <dsp:cNvPr id="0" name=""/>
        <dsp:cNvSpPr/>
      </dsp:nvSpPr>
      <dsp:spPr>
        <a:xfrm rot="10800000">
          <a:off x="0" y="2646406"/>
          <a:ext cx="9974615" cy="890162"/>
        </a:xfrm>
        <a:prstGeom prst="upArrowCallou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10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10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1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0" kern="1200" dirty="0"/>
            <a:t>٤- </a:t>
          </a:r>
          <a:r>
            <a:rPr lang="ar-SA" sz="2600" b="1" kern="1200" dirty="0"/>
            <a:t>حق مقاضاة أي جهة تنتهك العلامة تجاريًا</a:t>
          </a:r>
          <a:endParaRPr lang="en-GB" sz="2600" b="0" kern="1200" dirty="0"/>
        </a:p>
      </dsp:txBody>
      <dsp:txXfrm rot="10800000">
        <a:off x="0" y="2646406"/>
        <a:ext cx="9974615" cy="578401"/>
      </dsp:txXfrm>
    </dsp:sp>
    <dsp:sp modelId="{44942048-6BB8-AB4E-88BD-9ADDFCB5F3F8}">
      <dsp:nvSpPr>
        <dsp:cNvPr id="0" name=""/>
        <dsp:cNvSpPr/>
      </dsp:nvSpPr>
      <dsp:spPr>
        <a:xfrm rot="10800000">
          <a:off x="0" y="1764925"/>
          <a:ext cx="9974615" cy="890162"/>
        </a:xfrm>
        <a:prstGeom prst="upArrowCallou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20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20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2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0" kern="1200" dirty="0"/>
            <a:t>٣- </a:t>
          </a:r>
          <a:r>
            <a:rPr lang="ar-SA" sz="2600" b="1" kern="1200" dirty="0"/>
            <a:t>حق الترخيص أو بيع العلامة التجارية لشركات أخرى</a:t>
          </a:r>
          <a:endParaRPr lang="en-GB" sz="2600" b="0" kern="1200" dirty="0"/>
        </a:p>
      </dsp:txBody>
      <dsp:txXfrm rot="10800000">
        <a:off x="0" y="1764925"/>
        <a:ext cx="9974615" cy="578401"/>
      </dsp:txXfrm>
    </dsp:sp>
    <dsp:sp modelId="{34CE2639-1BBB-CC40-B7B1-B92012AABF5F}">
      <dsp:nvSpPr>
        <dsp:cNvPr id="0" name=""/>
        <dsp:cNvSpPr/>
      </dsp:nvSpPr>
      <dsp:spPr>
        <a:xfrm rot="10800000">
          <a:off x="0" y="883444"/>
          <a:ext cx="9974615" cy="890162"/>
        </a:xfrm>
        <a:prstGeom prst="upArrowCallou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30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30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3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0" kern="1200" dirty="0"/>
            <a:t>٢- </a:t>
          </a:r>
          <a:r>
            <a:rPr lang="ar-SA" sz="2600" b="1" kern="1200" dirty="0"/>
            <a:t>إمكانية منع أي طرف آخر من استخدام العلامة أو أي علامة مشابهة لها</a:t>
          </a:r>
          <a:endParaRPr lang="en-GB" sz="2600" b="0" kern="1200" dirty="0"/>
        </a:p>
      </dsp:txBody>
      <dsp:txXfrm rot="10800000">
        <a:off x="0" y="883444"/>
        <a:ext cx="9974615" cy="578401"/>
      </dsp:txXfrm>
    </dsp:sp>
    <dsp:sp modelId="{B167E51A-F831-C34C-81BF-304A85BEAEB2}">
      <dsp:nvSpPr>
        <dsp:cNvPr id="0" name=""/>
        <dsp:cNvSpPr/>
      </dsp:nvSpPr>
      <dsp:spPr>
        <a:xfrm rot="10800000">
          <a:off x="0" y="1964"/>
          <a:ext cx="9974615" cy="890162"/>
        </a:xfrm>
        <a:prstGeom prst="upArrowCallou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40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40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4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0" kern="1200" dirty="0"/>
            <a:t>١- </a:t>
          </a:r>
          <a:r>
            <a:rPr lang="ar-SA" sz="2600" b="1" kern="1200" dirty="0"/>
            <a:t>الحق الحصري في استخدام العلامة</a:t>
          </a:r>
          <a:endParaRPr lang="en-GB" sz="2600" b="0" kern="1200" dirty="0"/>
        </a:p>
      </dsp:txBody>
      <dsp:txXfrm rot="10800000">
        <a:off x="0" y="1964"/>
        <a:ext cx="9974615" cy="57840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D8A384-C17C-E340-B25D-8D97991BC13B}">
      <dsp:nvSpPr>
        <dsp:cNvPr id="0" name=""/>
        <dsp:cNvSpPr/>
      </dsp:nvSpPr>
      <dsp:spPr>
        <a:xfrm>
          <a:off x="2133164" y="0"/>
          <a:ext cx="7141464" cy="7719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200" b="1" kern="1200" dirty="0"/>
            <a:t>مدة صلاحية تسجيل العلامة التجارية</a:t>
          </a:r>
          <a:r>
            <a:rPr lang="ar-SA" sz="2200" kern="1200" dirty="0"/>
            <a:t> تختلف من دولة لأخرى، لكنها غالبًا ما تكون </a:t>
          </a:r>
          <a:r>
            <a:rPr lang="en-GB" sz="2200" b="1" kern="1200" dirty="0"/>
            <a:t>10 </a:t>
          </a:r>
          <a:r>
            <a:rPr lang="ar-SA" sz="2200" b="1" kern="1200" dirty="0"/>
            <a:t>سنوات</a:t>
          </a:r>
          <a:endParaRPr lang="en-GB" sz="2200" b="1" kern="1200" dirty="0"/>
        </a:p>
      </dsp:txBody>
      <dsp:txXfrm>
        <a:off x="3023881" y="22611"/>
        <a:ext cx="6228136" cy="726770"/>
      </dsp:txXfrm>
    </dsp:sp>
    <dsp:sp modelId="{1D924ABB-7FF4-2845-B542-0D1DAAA617C3}">
      <dsp:nvSpPr>
        <dsp:cNvPr id="0" name=""/>
        <dsp:cNvSpPr/>
      </dsp:nvSpPr>
      <dsp:spPr>
        <a:xfrm>
          <a:off x="1599873" y="879214"/>
          <a:ext cx="7141464" cy="7719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200" b="1" kern="1200" dirty="0"/>
            <a:t>يجب تقديم طلب تجديد خلال فترة السماح</a:t>
          </a:r>
          <a:r>
            <a:rPr lang="ar-SA" sz="2200" kern="1200" dirty="0"/>
            <a:t> قبل انتهاء مدة التسجيل لضمان استمرار الحماية القانونية</a:t>
          </a:r>
          <a:endParaRPr lang="en-GB" sz="2200" b="1" kern="1200" dirty="0"/>
        </a:p>
      </dsp:txBody>
      <dsp:txXfrm>
        <a:off x="2657571" y="901825"/>
        <a:ext cx="6061155" cy="726770"/>
      </dsp:txXfrm>
    </dsp:sp>
    <dsp:sp modelId="{950D75A2-B92B-CB40-B7D4-9021F1DEE1BC}">
      <dsp:nvSpPr>
        <dsp:cNvPr id="0" name=""/>
        <dsp:cNvSpPr/>
      </dsp:nvSpPr>
      <dsp:spPr>
        <a:xfrm>
          <a:off x="1066582" y="1758428"/>
          <a:ext cx="7141464" cy="7719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200" b="1" kern="1200" dirty="0"/>
            <a:t>في بعض الدول، يجب إثبات الاستخدام المستمر للعلامة</a:t>
          </a:r>
          <a:r>
            <a:rPr lang="ar-SA" sz="2200" kern="1200" dirty="0"/>
            <a:t> للحفاظ على حقوق الملكية</a:t>
          </a:r>
          <a:endParaRPr lang="en-GB" sz="2200" b="1" kern="1200" dirty="0"/>
        </a:p>
      </dsp:txBody>
      <dsp:txXfrm>
        <a:off x="2124279" y="1781039"/>
        <a:ext cx="6061155" cy="726770"/>
      </dsp:txXfrm>
    </dsp:sp>
    <dsp:sp modelId="{3B068B0A-0E08-404E-8398-61DA520D7037}">
      <dsp:nvSpPr>
        <dsp:cNvPr id="0" name=""/>
        <dsp:cNvSpPr/>
      </dsp:nvSpPr>
      <dsp:spPr>
        <a:xfrm>
          <a:off x="533291" y="2637642"/>
          <a:ext cx="7141464" cy="7719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200" b="1" kern="1200" dirty="0"/>
            <a:t>عدم التجديد قد يؤدي إلى فقدان الحقوق الحصرية</a:t>
          </a:r>
          <a:r>
            <a:rPr lang="ar-SA" sz="2200" kern="1200" dirty="0"/>
            <a:t>، مما يسمح للآخرين باستخدام العلامة دون قيود</a:t>
          </a:r>
          <a:endParaRPr lang="en-GB" sz="2200" b="1" kern="1200" dirty="0"/>
        </a:p>
      </dsp:txBody>
      <dsp:txXfrm>
        <a:off x="1590988" y="2660253"/>
        <a:ext cx="6061155" cy="726770"/>
      </dsp:txXfrm>
    </dsp:sp>
    <dsp:sp modelId="{B43D00E9-3BFF-504B-BC95-FF1962F1A91B}">
      <dsp:nvSpPr>
        <dsp:cNvPr id="0" name=""/>
        <dsp:cNvSpPr/>
      </dsp:nvSpPr>
      <dsp:spPr>
        <a:xfrm>
          <a:off x="0" y="3516856"/>
          <a:ext cx="7141464" cy="7719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200" b="1" kern="1200" dirty="0"/>
            <a:t>تجديد العلامة التجارية يضمن استمرار حمايتها، مما يحافظ على مكانتها في السوق</a:t>
          </a:r>
          <a:endParaRPr lang="en-GB" sz="2200" b="1" kern="1200" dirty="0"/>
        </a:p>
      </dsp:txBody>
      <dsp:txXfrm>
        <a:off x="1057697" y="3539467"/>
        <a:ext cx="6061155" cy="726770"/>
      </dsp:txXfrm>
    </dsp:sp>
    <dsp:sp modelId="{9514ACE3-0899-1C48-8AD3-2679C2E5688D}">
      <dsp:nvSpPr>
        <dsp:cNvPr id="0" name=""/>
        <dsp:cNvSpPr/>
      </dsp:nvSpPr>
      <dsp:spPr>
        <a:xfrm>
          <a:off x="2133164" y="563983"/>
          <a:ext cx="501795" cy="50179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200" b="1" kern="1200"/>
        </a:p>
      </dsp:txBody>
      <dsp:txXfrm>
        <a:off x="2246068" y="563983"/>
        <a:ext cx="275987" cy="377601"/>
      </dsp:txXfrm>
    </dsp:sp>
    <dsp:sp modelId="{05193FC5-27F3-B747-A440-12E146AC8E26}">
      <dsp:nvSpPr>
        <dsp:cNvPr id="0" name=""/>
        <dsp:cNvSpPr/>
      </dsp:nvSpPr>
      <dsp:spPr>
        <a:xfrm>
          <a:off x="1599873" y="1443197"/>
          <a:ext cx="501795" cy="50179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200" b="1" kern="1200"/>
        </a:p>
      </dsp:txBody>
      <dsp:txXfrm>
        <a:off x="1712777" y="1443197"/>
        <a:ext cx="275987" cy="377601"/>
      </dsp:txXfrm>
    </dsp:sp>
    <dsp:sp modelId="{95D48F41-A618-8340-B741-43036F16F67A}">
      <dsp:nvSpPr>
        <dsp:cNvPr id="0" name=""/>
        <dsp:cNvSpPr/>
      </dsp:nvSpPr>
      <dsp:spPr>
        <a:xfrm>
          <a:off x="1066582" y="2309545"/>
          <a:ext cx="501795" cy="50179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200" b="1" kern="1200"/>
        </a:p>
      </dsp:txBody>
      <dsp:txXfrm>
        <a:off x="1179486" y="2309545"/>
        <a:ext cx="275987" cy="377601"/>
      </dsp:txXfrm>
    </dsp:sp>
    <dsp:sp modelId="{BBB8B77B-1886-0B47-8717-631E7C573489}">
      <dsp:nvSpPr>
        <dsp:cNvPr id="0" name=""/>
        <dsp:cNvSpPr/>
      </dsp:nvSpPr>
      <dsp:spPr>
        <a:xfrm>
          <a:off x="533291" y="3197336"/>
          <a:ext cx="501795" cy="50179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200" b="1" kern="1200"/>
        </a:p>
      </dsp:txBody>
      <dsp:txXfrm>
        <a:off x="646195" y="3197336"/>
        <a:ext cx="275987" cy="37760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01EEE8-E223-3C4C-9388-A9F80B931687}">
      <dsp:nvSpPr>
        <dsp:cNvPr id="0" name=""/>
        <dsp:cNvSpPr/>
      </dsp:nvSpPr>
      <dsp:spPr>
        <a:xfrm>
          <a:off x="710544" y="0"/>
          <a:ext cx="9391631" cy="4049843"/>
        </a:xfrm>
        <a:prstGeom prst="lef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0A3DA3-CE32-B046-9E3A-D807A5674370}">
      <dsp:nvSpPr>
        <dsp:cNvPr id="0" name=""/>
        <dsp:cNvSpPr/>
      </dsp:nvSpPr>
      <dsp:spPr>
        <a:xfrm>
          <a:off x="8470387" y="926442"/>
          <a:ext cx="2337828" cy="21969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منح حقوق حصرية للعلامات التجارية</a:t>
          </a:r>
          <a:r>
            <a:rPr lang="ar-SA" sz="2000" kern="1200" dirty="0"/>
            <a:t>، مما يمنع الآخرين من استخدامها بدون إذن</a:t>
          </a:r>
          <a:endParaRPr lang="en-GB" sz="2000" kern="1200" dirty="0"/>
        </a:p>
      </dsp:txBody>
      <dsp:txXfrm>
        <a:off x="8577634" y="1033689"/>
        <a:ext cx="2123334" cy="1982464"/>
      </dsp:txXfrm>
    </dsp:sp>
    <dsp:sp modelId="{69ECFBAF-DA9B-E242-9403-7803B8621BCD}">
      <dsp:nvSpPr>
        <dsp:cNvPr id="0" name=""/>
        <dsp:cNvSpPr/>
      </dsp:nvSpPr>
      <dsp:spPr>
        <a:xfrm>
          <a:off x="5742921" y="926442"/>
          <a:ext cx="2337828" cy="21969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إلزام الشركات بحماية علاماتها قانونيًا</a:t>
          </a:r>
          <a:r>
            <a:rPr lang="ar-SA" sz="2000" kern="1200" dirty="0"/>
            <a:t> من خلال التسجيل والتجديد الدوري</a:t>
          </a:r>
          <a:endParaRPr lang="en-GB" sz="2000" kern="1200" dirty="0"/>
        </a:p>
      </dsp:txBody>
      <dsp:txXfrm>
        <a:off x="5850168" y="1033689"/>
        <a:ext cx="2123334" cy="1982464"/>
      </dsp:txXfrm>
    </dsp:sp>
    <dsp:sp modelId="{712946FA-FF75-AD48-B793-F72DB0759F9B}">
      <dsp:nvSpPr>
        <dsp:cNvPr id="0" name=""/>
        <dsp:cNvSpPr/>
      </dsp:nvSpPr>
      <dsp:spPr>
        <a:xfrm>
          <a:off x="3015455" y="926442"/>
          <a:ext cx="2337828" cy="21969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توفير آليات قانونية لرفع دعاوى ضد التقليد والانتحال</a:t>
          </a:r>
          <a:r>
            <a:rPr lang="ar-SA" sz="2000" kern="1200" dirty="0"/>
            <a:t>، مما يمكن الشركات من الدفاع عن حقوقها</a:t>
          </a:r>
          <a:endParaRPr lang="en-GB" sz="2000" kern="1200" dirty="0"/>
        </a:p>
      </dsp:txBody>
      <dsp:txXfrm>
        <a:off x="3122702" y="1033689"/>
        <a:ext cx="2123334" cy="1982464"/>
      </dsp:txXfrm>
    </dsp:sp>
    <dsp:sp modelId="{015F8E25-F0E7-8D45-8EC0-A58BB4F21527}">
      <dsp:nvSpPr>
        <dsp:cNvPr id="0" name=""/>
        <dsp:cNvSpPr/>
      </dsp:nvSpPr>
      <dsp:spPr>
        <a:xfrm>
          <a:off x="4503" y="926442"/>
          <a:ext cx="2621313" cy="21969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إجبار الشركات على احترام حقوق العلامات التجارية الأخرى</a:t>
          </a:r>
          <a:r>
            <a:rPr lang="ar-SA" sz="2000" kern="1200" dirty="0"/>
            <a:t>، مما يمنع الاستخدام غير القانوني لأسماء أو شعارات مشابهة</a:t>
          </a:r>
          <a:endParaRPr lang="en-GB" sz="2000" kern="1200" dirty="0"/>
        </a:p>
      </dsp:txBody>
      <dsp:txXfrm>
        <a:off x="111750" y="1033689"/>
        <a:ext cx="2406819" cy="198246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إطلاق حملات توعية بالعلامة التجارية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تثقيف العملاء حول العلامة الأصلية لتجنب وقوعهم ضحية للمنتجات المزيفة</a:t>
          </a:r>
          <a:endParaRPr lang="en-GB" sz="2400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تعزيز الهوية البصرية في جميع القنوات التسويقية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التأكد من أن العلامة التجارية متناسقة في الإعلانات والموقع الإلكتروني ووسائل التواصل الاجتماعي</a:t>
          </a:r>
          <a:r>
            <a:rPr lang="en-GB" sz="2000" kern="1200" dirty="0"/>
            <a:t>.</a:t>
          </a:r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تسجيل العلامة التجارية قانونيًا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الحصول على حقوق الملكية الفكرية يمنع الآخرين من استخدامها بدون إذن</a:t>
          </a:r>
          <a:endParaRPr lang="en-GB" sz="2400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تصميم شعار فريد بصريًا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استخدام ألوان وخطوط خاصة تجعل العلامة مميزة وسهلة التمييز</a:t>
          </a:r>
          <a:endParaRPr lang="en-GB" sz="24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اختيار اسم مميز وفريد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تجنب الأسماء العامة التي يسهل تقليدها، واختيار أسماء ذات طابع إبداعي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900147" y="125295"/>
          <a:ext cx="1981545" cy="10789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الأسماء الفريدة تحمي من التقليد القانوني</a:t>
          </a:r>
          <a:endParaRPr lang="en-GB" sz="2000" kern="1200" dirty="0"/>
        </a:p>
      </dsp:txBody>
      <dsp:txXfrm>
        <a:off x="7931747" y="156895"/>
        <a:ext cx="1918345" cy="1015700"/>
      </dsp:txXfrm>
    </dsp:sp>
    <dsp:sp modelId="{F69676B8-3372-6245-86C7-29A51072DC86}">
      <dsp:nvSpPr>
        <dsp:cNvPr id="0" name=""/>
        <dsp:cNvSpPr/>
      </dsp:nvSpPr>
      <dsp:spPr>
        <a:xfrm>
          <a:off x="9485383" y="1204196"/>
          <a:ext cx="198154" cy="1283360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283360"/>
              </a:lnTo>
              <a:lnTo>
                <a:pt x="0" y="128336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592621" y="1478396"/>
          <a:ext cx="1892761" cy="20183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الأسماء العامة يمكن تقليدها بسهولة، لكن الأسماء الإبداعية تمنح حماية قانونية أقوى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7648058" y="1533833"/>
        <a:ext cx="1781887" cy="1907447"/>
      </dsp:txXfrm>
    </dsp:sp>
    <dsp:sp modelId="{B61973B9-0B44-E644-B71B-647A7C96CC5B}">
      <dsp:nvSpPr>
        <dsp:cNvPr id="0" name=""/>
        <dsp:cNvSpPr/>
      </dsp:nvSpPr>
      <dsp:spPr>
        <a:xfrm>
          <a:off x="5370201" y="125295"/>
          <a:ext cx="1981545" cy="10789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الشعارات الفريدة تخلق هوية قوية في السوق</a:t>
          </a:r>
          <a:endParaRPr lang="en-GB" sz="2000" kern="1200" dirty="0"/>
        </a:p>
      </dsp:txBody>
      <dsp:txXfrm>
        <a:off x="5401801" y="156895"/>
        <a:ext cx="1918345" cy="1015700"/>
      </dsp:txXfrm>
    </dsp:sp>
    <dsp:sp modelId="{ABA4313E-725F-1742-92C7-6C0A930B71CD}">
      <dsp:nvSpPr>
        <dsp:cNvPr id="0" name=""/>
        <dsp:cNvSpPr/>
      </dsp:nvSpPr>
      <dsp:spPr>
        <a:xfrm>
          <a:off x="6955437" y="1204196"/>
          <a:ext cx="198154" cy="1283360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283360"/>
              </a:lnTo>
              <a:lnTo>
                <a:pt x="0" y="128336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62675" y="1478396"/>
          <a:ext cx="1892761" cy="20183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كلما كان الشعار مميزًا، كان من السهل التعرف عليه ومن الصعب نسخه</a:t>
          </a:r>
          <a:endParaRPr lang="en-GB" sz="2200" kern="1200" dirty="0"/>
        </a:p>
      </dsp:txBody>
      <dsp:txXfrm>
        <a:off x="5118112" y="1533833"/>
        <a:ext cx="1781887" cy="1907447"/>
      </dsp:txXfrm>
    </dsp:sp>
    <dsp:sp modelId="{4E7912FB-C25D-7E41-93DF-5E632CB92593}">
      <dsp:nvSpPr>
        <dsp:cNvPr id="0" name=""/>
        <dsp:cNvSpPr/>
      </dsp:nvSpPr>
      <dsp:spPr>
        <a:xfrm>
          <a:off x="2840255" y="125295"/>
          <a:ext cx="1981545" cy="10789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سهولة تذكر الاسم والشعار تعزز الولاء</a:t>
          </a:r>
          <a:endParaRPr lang="en-GB" sz="2000" kern="1200" dirty="0"/>
        </a:p>
      </dsp:txBody>
      <dsp:txXfrm>
        <a:off x="2871855" y="156895"/>
        <a:ext cx="1918345" cy="1015700"/>
      </dsp:txXfrm>
    </dsp:sp>
    <dsp:sp modelId="{89071331-5488-1A49-8856-F4512BB3542F}">
      <dsp:nvSpPr>
        <dsp:cNvPr id="0" name=""/>
        <dsp:cNvSpPr/>
      </dsp:nvSpPr>
      <dsp:spPr>
        <a:xfrm>
          <a:off x="4425491" y="1204196"/>
          <a:ext cx="198154" cy="1283360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283360"/>
              </a:lnTo>
              <a:lnTo>
                <a:pt x="0" y="128336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32730" y="1478396"/>
          <a:ext cx="1892761" cy="20183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العملاء يميلون إلى الثقة في العلامات التجارية التي يمكنهم التعرف عليها بسهولة</a:t>
          </a:r>
          <a:endParaRPr lang="en-GB" sz="2200" kern="1200" dirty="0"/>
        </a:p>
      </dsp:txBody>
      <dsp:txXfrm>
        <a:off x="2588167" y="1533833"/>
        <a:ext cx="1781887" cy="1907447"/>
      </dsp:txXfrm>
    </dsp:sp>
    <dsp:sp modelId="{4BC7BF7C-CDC2-414C-96CD-1685708BE826}">
      <dsp:nvSpPr>
        <dsp:cNvPr id="0" name=""/>
        <dsp:cNvSpPr/>
      </dsp:nvSpPr>
      <dsp:spPr>
        <a:xfrm>
          <a:off x="310309" y="125295"/>
          <a:ext cx="1981545" cy="10789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العلامات التجارية القوية تبني سمعة طويلة المدى</a:t>
          </a:r>
          <a:endParaRPr lang="en-GB" sz="2000" kern="1200" dirty="0"/>
        </a:p>
      </dsp:txBody>
      <dsp:txXfrm>
        <a:off x="341909" y="156895"/>
        <a:ext cx="1918345" cy="1015700"/>
      </dsp:txXfrm>
    </dsp:sp>
    <dsp:sp modelId="{F16A49AA-EAE7-8B4B-B7CB-448371C761DA}">
      <dsp:nvSpPr>
        <dsp:cNvPr id="0" name=""/>
        <dsp:cNvSpPr/>
      </dsp:nvSpPr>
      <dsp:spPr>
        <a:xfrm>
          <a:off x="1895546" y="1204196"/>
          <a:ext cx="198154" cy="1283360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283360"/>
              </a:lnTo>
              <a:lnTo>
                <a:pt x="0" y="128336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0D84BD-5DB1-534B-96D6-09E7D0FE82A1}">
      <dsp:nvSpPr>
        <dsp:cNvPr id="0" name=""/>
        <dsp:cNvSpPr/>
      </dsp:nvSpPr>
      <dsp:spPr>
        <a:xfrm>
          <a:off x="2784" y="1478396"/>
          <a:ext cx="1892761" cy="20183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العلامات الناجحة مثل</a:t>
          </a:r>
          <a:r>
            <a:rPr lang="en-GB" sz="2200" kern="1200" dirty="0"/>
            <a:t> Apple </a:t>
          </a:r>
          <a:r>
            <a:rPr lang="ar-SA" sz="2200" kern="1200" dirty="0"/>
            <a:t>و</a:t>
          </a:r>
          <a:r>
            <a:rPr lang="en-GB" sz="2200" kern="1200" dirty="0"/>
            <a:t>Nike </a:t>
          </a:r>
          <a:r>
            <a:rPr lang="ar-SA" sz="2200" kern="1200" dirty="0"/>
            <a:t>تتميز بأسماء وشعارات </a:t>
          </a:r>
          <a:r>
            <a:rPr lang="ar-SA" sz="2200" kern="1200" dirty="0" err="1"/>
            <a:t>أيقونية</a:t>
          </a:r>
          <a:r>
            <a:rPr lang="ar-SA" sz="2200" kern="1200" dirty="0"/>
            <a:t> تمنحها مكانة عالمية</a:t>
          </a:r>
          <a:endParaRPr lang="en-GB" sz="2200" kern="1200" dirty="0"/>
        </a:p>
      </dsp:txBody>
      <dsp:txXfrm>
        <a:off x="58221" y="1533833"/>
        <a:ext cx="1781887" cy="190744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113288" y="12247"/>
          <a:ext cx="2371153" cy="132643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تسجيل العلامة التجارية رسميًا في الجهة المختصة</a:t>
          </a:r>
          <a:endParaRPr lang="en-GB" sz="2000" kern="1200" dirty="0"/>
        </a:p>
      </dsp:txBody>
      <dsp:txXfrm>
        <a:off x="8113288" y="12247"/>
        <a:ext cx="2371153" cy="1326432"/>
      </dsp:txXfrm>
    </dsp:sp>
    <dsp:sp modelId="{045651F5-5816-1948-A4FF-40DCA81680F2}">
      <dsp:nvSpPr>
        <dsp:cNvPr id="0" name=""/>
        <dsp:cNvSpPr/>
      </dsp:nvSpPr>
      <dsp:spPr>
        <a:xfrm>
          <a:off x="8113288" y="1149694"/>
          <a:ext cx="2371153" cy="245951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مثل وزارة التجارة أو مكتب العلامات التجارية المحلي لضمان الحماية القانونية</a:t>
          </a:r>
          <a:endParaRPr lang="en-GB" sz="2000" kern="1200" dirty="0"/>
        </a:p>
      </dsp:txBody>
      <dsp:txXfrm>
        <a:off x="8113288" y="1149694"/>
        <a:ext cx="2371153" cy="2459519"/>
      </dsp:txXfrm>
    </dsp:sp>
    <dsp:sp modelId="{EC177CF8-B5F5-414F-A53E-2F438E96288D}">
      <dsp:nvSpPr>
        <dsp:cNvPr id="0" name=""/>
        <dsp:cNvSpPr/>
      </dsp:nvSpPr>
      <dsp:spPr>
        <a:xfrm>
          <a:off x="5410173" y="12247"/>
          <a:ext cx="2371153" cy="132643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متابعة السوق المحلي لرصد أي انتهاكات</a:t>
          </a:r>
          <a:endParaRPr lang="en-GB" sz="2000" kern="1200" dirty="0"/>
        </a:p>
      </dsp:txBody>
      <dsp:txXfrm>
        <a:off x="5410173" y="12247"/>
        <a:ext cx="2371153" cy="1326432"/>
      </dsp:txXfrm>
    </dsp:sp>
    <dsp:sp modelId="{C4E50838-661D-0A4F-9230-A17B5BBA0433}">
      <dsp:nvSpPr>
        <dsp:cNvPr id="0" name=""/>
        <dsp:cNvSpPr/>
      </dsp:nvSpPr>
      <dsp:spPr>
        <a:xfrm>
          <a:off x="5410173" y="1149694"/>
          <a:ext cx="2371153" cy="245951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مراقبة المتاجر والأسواق الإلكترونية لاكتشاف أي محاولات تقليد مبكرًا</a:t>
          </a:r>
          <a:endParaRPr lang="en-GB" sz="2000" kern="1200" dirty="0"/>
        </a:p>
      </dsp:txBody>
      <dsp:txXfrm>
        <a:off x="5410173" y="1149694"/>
        <a:ext cx="2371153" cy="2459519"/>
      </dsp:txXfrm>
    </dsp:sp>
    <dsp:sp modelId="{B8684A02-3572-0945-B847-82A166B416B9}">
      <dsp:nvSpPr>
        <dsp:cNvPr id="0" name=""/>
        <dsp:cNvSpPr/>
      </dsp:nvSpPr>
      <dsp:spPr>
        <a:xfrm>
          <a:off x="2707058" y="12247"/>
          <a:ext cx="2371153" cy="132643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اتخاذ إجراءات قانونية سريعة ضد التقليد</a:t>
          </a:r>
          <a:endParaRPr lang="en-GB" sz="2000" kern="1200" dirty="0"/>
        </a:p>
      </dsp:txBody>
      <dsp:txXfrm>
        <a:off x="2707058" y="12247"/>
        <a:ext cx="2371153" cy="1326432"/>
      </dsp:txXfrm>
    </dsp:sp>
    <dsp:sp modelId="{FA2079E0-83A9-DA44-BA47-022EAE095881}">
      <dsp:nvSpPr>
        <dsp:cNvPr id="0" name=""/>
        <dsp:cNvSpPr/>
      </dsp:nvSpPr>
      <dsp:spPr>
        <a:xfrm>
          <a:off x="2707058" y="1149694"/>
          <a:ext cx="2371153" cy="245951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رفع دعاوى قانونية ضد أي جهة تستخدم العلامة بدون إذن رسمي</a:t>
          </a:r>
          <a:endParaRPr lang="en-GB" sz="2000" kern="1200" dirty="0"/>
        </a:p>
      </dsp:txBody>
      <dsp:txXfrm>
        <a:off x="2707058" y="1149694"/>
        <a:ext cx="2371153" cy="2459519"/>
      </dsp:txXfrm>
    </dsp:sp>
    <dsp:sp modelId="{65574064-AB9C-7C44-ACBC-5DDDEBEF091D}">
      <dsp:nvSpPr>
        <dsp:cNvPr id="0" name=""/>
        <dsp:cNvSpPr/>
      </dsp:nvSpPr>
      <dsp:spPr>
        <a:xfrm>
          <a:off x="3943" y="12247"/>
          <a:ext cx="2371153" cy="132643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تثقيف العملاء حول الفرق بين المنتج الأصلي والمقلد</a:t>
          </a:r>
          <a:endParaRPr lang="en-GB" sz="2000" kern="1200" dirty="0"/>
        </a:p>
      </dsp:txBody>
      <dsp:txXfrm>
        <a:off x="3943" y="12247"/>
        <a:ext cx="2371153" cy="1326432"/>
      </dsp:txXfrm>
    </dsp:sp>
    <dsp:sp modelId="{9B6BE2D0-AC21-C94C-8288-314757E981D2}">
      <dsp:nvSpPr>
        <dsp:cNvPr id="0" name=""/>
        <dsp:cNvSpPr/>
      </dsp:nvSpPr>
      <dsp:spPr>
        <a:xfrm>
          <a:off x="3943" y="1149694"/>
          <a:ext cx="2371153" cy="245951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إطلاق حملات توعوية لتمييز العلامة الأصلية عن المنتجات المزيفة</a:t>
          </a:r>
          <a:endParaRPr lang="en-GB" sz="2000" kern="1200" dirty="0"/>
        </a:p>
      </dsp:txBody>
      <dsp:txXfrm>
        <a:off x="3943" y="1149694"/>
        <a:ext cx="2371153" cy="245951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113288" y="12247"/>
          <a:ext cx="2371153" cy="1326432"/>
        </a:xfrm>
        <a:prstGeom prst="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تسجيل العلامة التجارية دوليًا عبر منظمة</a:t>
          </a:r>
          <a:r>
            <a:rPr lang="en-GB" sz="2000" b="1" kern="1200" dirty="0"/>
            <a:t> WIPO</a:t>
          </a:r>
          <a:endParaRPr lang="en-GB" sz="2000" kern="1200" dirty="0"/>
        </a:p>
      </dsp:txBody>
      <dsp:txXfrm>
        <a:off x="8113288" y="12247"/>
        <a:ext cx="2371153" cy="1326432"/>
      </dsp:txXfrm>
    </dsp:sp>
    <dsp:sp modelId="{045651F5-5816-1948-A4FF-40DCA81680F2}">
      <dsp:nvSpPr>
        <dsp:cNvPr id="0" name=""/>
        <dsp:cNvSpPr/>
      </dsp:nvSpPr>
      <dsp:spPr>
        <a:xfrm>
          <a:off x="8113288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نظام مدريد يتيح تسجيل العلامة في أكثر من 130 دولة عبر طلب واحد</a:t>
          </a:r>
          <a:endParaRPr lang="en-GB" sz="2000" kern="1200" dirty="0"/>
        </a:p>
      </dsp:txBody>
      <dsp:txXfrm>
        <a:off x="8113288" y="1149694"/>
        <a:ext cx="2371153" cy="2459519"/>
      </dsp:txXfrm>
    </dsp:sp>
    <dsp:sp modelId="{EC177CF8-B5F5-414F-A53E-2F438E96288D}">
      <dsp:nvSpPr>
        <dsp:cNvPr id="0" name=""/>
        <dsp:cNvSpPr/>
      </dsp:nvSpPr>
      <dsp:spPr>
        <a:xfrm>
          <a:off x="5410173" y="12247"/>
          <a:ext cx="2371153" cy="1326432"/>
        </a:xfrm>
        <a:prstGeom prst="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13333"/>
                <a:satMod val="103000"/>
                <a:lumMod val="102000"/>
                <a:tint val="94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13333"/>
                <a:satMod val="110000"/>
                <a:lumMod val="100000"/>
                <a:shade val="1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13333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التحقق من قوانين العلامات التجارية في كل دولة</a:t>
          </a:r>
          <a:endParaRPr lang="en-GB" sz="2000" kern="1200" dirty="0"/>
        </a:p>
      </dsp:txBody>
      <dsp:txXfrm>
        <a:off x="5410173" y="12247"/>
        <a:ext cx="2371153" cy="1326432"/>
      </dsp:txXfrm>
    </dsp:sp>
    <dsp:sp modelId="{C4E50838-661D-0A4F-9230-A17B5BBA0433}">
      <dsp:nvSpPr>
        <dsp:cNvPr id="0" name=""/>
        <dsp:cNvSpPr/>
      </dsp:nvSpPr>
      <dsp:spPr>
        <a:xfrm>
          <a:off x="5410173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بعض الدول لديها قوانين خاصة تتطلب تسجيل العلامة محليًا بجانب التسجيل الدولي</a:t>
          </a:r>
          <a:endParaRPr lang="en-GB" sz="2000" kern="1200" dirty="0"/>
        </a:p>
      </dsp:txBody>
      <dsp:txXfrm>
        <a:off x="5410173" y="1149694"/>
        <a:ext cx="2371153" cy="2459519"/>
      </dsp:txXfrm>
    </dsp:sp>
    <dsp:sp modelId="{B8684A02-3572-0945-B847-82A166B416B9}">
      <dsp:nvSpPr>
        <dsp:cNvPr id="0" name=""/>
        <dsp:cNvSpPr/>
      </dsp:nvSpPr>
      <dsp:spPr>
        <a:xfrm>
          <a:off x="2707058" y="12247"/>
          <a:ext cx="2371153" cy="1326432"/>
        </a:xfrm>
        <a:prstGeom prst="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6667"/>
                <a:satMod val="103000"/>
                <a:lumMod val="102000"/>
                <a:tint val="94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26667"/>
                <a:satMod val="110000"/>
                <a:lumMod val="100000"/>
                <a:shade val="1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6667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الاستعانة بمحامين دوليين لحماية العلامة</a:t>
          </a:r>
          <a:endParaRPr lang="en-GB" sz="2000" kern="1200" dirty="0"/>
        </a:p>
      </dsp:txBody>
      <dsp:txXfrm>
        <a:off x="2707058" y="12247"/>
        <a:ext cx="2371153" cy="1326432"/>
      </dsp:txXfrm>
    </dsp:sp>
    <dsp:sp modelId="{FA2079E0-83A9-DA44-BA47-022EAE095881}">
      <dsp:nvSpPr>
        <dsp:cNvPr id="0" name=""/>
        <dsp:cNvSpPr/>
      </dsp:nvSpPr>
      <dsp:spPr>
        <a:xfrm>
          <a:off x="2707058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وجود مستشار قانوني يساعد في متابعة أي انتهاكات قانونية دولية</a:t>
          </a:r>
          <a:endParaRPr lang="en-GB" sz="2000" kern="1200" dirty="0"/>
        </a:p>
      </dsp:txBody>
      <dsp:txXfrm>
        <a:off x="2707058" y="1149694"/>
        <a:ext cx="2371153" cy="2459519"/>
      </dsp:txXfrm>
    </dsp:sp>
    <dsp:sp modelId="{65574064-AB9C-7C44-ACBC-5DDDEBEF091D}">
      <dsp:nvSpPr>
        <dsp:cNvPr id="0" name=""/>
        <dsp:cNvSpPr/>
      </dsp:nvSpPr>
      <dsp:spPr>
        <a:xfrm>
          <a:off x="3943" y="12247"/>
          <a:ext cx="2371153" cy="1326432"/>
        </a:xfrm>
        <a:prstGeom prst="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satMod val="103000"/>
                <a:lumMod val="102000"/>
                <a:tint val="94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4000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استخدام تقنيات المراقبة العالمية لاكتشاف المنتجات المقلدة</a:t>
          </a:r>
          <a:endParaRPr lang="en-GB" sz="2000" kern="1200" dirty="0"/>
        </a:p>
      </dsp:txBody>
      <dsp:txXfrm>
        <a:off x="3943" y="12247"/>
        <a:ext cx="2371153" cy="1326432"/>
      </dsp:txXfrm>
    </dsp:sp>
    <dsp:sp modelId="{9B6BE2D0-AC21-C94C-8288-314757E981D2}">
      <dsp:nvSpPr>
        <dsp:cNvPr id="0" name=""/>
        <dsp:cNvSpPr/>
      </dsp:nvSpPr>
      <dsp:spPr>
        <a:xfrm>
          <a:off x="3943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مثل</a:t>
          </a:r>
          <a:r>
            <a:rPr lang="en-GB" sz="2000" kern="1200" dirty="0"/>
            <a:t> Google Alerts </a:t>
          </a:r>
          <a:r>
            <a:rPr lang="ar-SA" sz="2000" kern="1200" dirty="0"/>
            <a:t>و</a:t>
          </a:r>
          <a:r>
            <a:rPr lang="en-GB" sz="2000" kern="1200" dirty="0" err="1"/>
            <a:t>Brandwatch</a:t>
          </a:r>
          <a:r>
            <a:rPr lang="en-GB" sz="2000" kern="1200" dirty="0"/>
            <a:t> </a:t>
          </a:r>
          <a:r>
            <a:rPr lang="ar-SA" sz="2000" kern="1200" dirty="0"/>
            <a:t>لمتابعة أي استخدام غير قانوني للعلامة عبر الإنترنت</a:t>
          </a:r>
          <a:endParaRPr lang="en-GB" sz="2000" kern="1200" dirty="0"/>
        </a:p>
        <a:p>
          <a:pPr marL="114300" lvl="1" indent="-114300" algn="r" defTabSz="533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200" kern="1200" dirty="0">
              <a:hlinkClick xmlns:r="http://schemas.openxmlformats.org/officeDocument/2006/relationships" r:id="rId1"/>
            </a:rPr>
            <a:t>https://www.brandwatch.com/</a:t>
          </a:r>
          <a:r>
            <a:rPr lang="ar-SA" sz="1200" kern="1200" dirty="0"/>
            <a:t> </a:t>
          </a:r>
          <a:endParaRPr lang="en-GB" sz="1200" kern="1200" dirty="0"/>
        </a:p>
      </dsp:txBody>
      <dsp:txXfrm>
        <a:off x="3943" y="1149694"/>
        <a:ext cx="2371153" cy="245951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501959" y="137326"/>
          <a:ext cx="2380470" cy="13554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200" kern="1200" dirty="0"/>
            <a:t>🔗 </a:t>
          </a:r>
          <a:r>
            <a:rPr lang="en-GB" sz="2200" b="1" kern="1200" dirty="0"/>
            <a:t>Blockchain</a:t>
          </a:r>
          <a:r>
            <a:rPr lang="en-GB" sz="2200" kern="1200" dirty="0"/>
            <a:t> 🛡️</a:t>
          </a:r>
        </a:p>
      </dsp:txBody>
      <dsp:txXfrm>
        <a:off x="7541658" y="177025"/>
        <a:ext cx="2301072" cy="1276039"/>
      </dsp:txXfrm>
    </dsp:sp>
    <dsp:sp modelId="{F69676B8-3372-6245-86C7-29A51072DC86}">
      <dsp:nvSpPr>
        <dsp:cNvPr id="0" name=""/>
        <dsp:cNvSpPr/>
      </dsp:nvSpPr>
      <dsp:spPr>
        <a:xfrm>
          <a:off x="9406335" y="1492764"/>
          <a:ext cx="238047" cy="1355364"/>
        </a:xfrm>
        <a:custGeom>
          <a:avLst/>
          <a:gdLst/>
          <a:ahLst/>
          <a:cxnLst/>
          <a:rect l="0" t="0" r="0" b="0"/>
          <a:pathLst>
            <a:path>
              <a:moveTo>
                <a:pt x="238047" y="0"/>
              </a:moveTo>
              <a:lnTo>
                <a:pt x="238047" y="1355364"/>
              </a:lnTo>
              <a:lnTo>
                <a:pt x="0" y="13553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793971" y="1822166"/>
          <a:ext cx="2612364" cy="20519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en-GB" sz="2200" kern="1200" dirty="0"/>
            <a:t>✔️ </a:t>
          </a:r>
          <a:r>
            <a:rPr lang="ar-SA" sz="2200" kern="1200" dirty="0"/>
            <a:t>إنشاء سجلات غير قابلة للتلاعب تثبت ملكية العلامة التجارية</a:t>
          </a:r>
          <a:r>
            <a:rPr lang="en-GB" sz="2200" kern="1200" dirty="0"/>
            <a:t>.</a:t>
          </a:r>
          <a:br>
            <a:rPr lang="en-GB" sz="2200" kern="1200" dirty="0"/>
          </a:br>
          <a:r>
            <a:rPr lang="en-GB" sz="2200" kern="1200" dirty="0"/>
            <a:t>✔️ </a:t>
          </a:r>
          <a:r>
            <a:rPr lang="ar-SA" sz="2200" kern="1200" dirty="0"/>
            <a:t>تتبع سلاسل التوريد للتأكد من أصالة المنتجات</a:t>
          </a:r>
          <a:r>
            <a:rPr lang="en-GB" sz="2200" kern="1200" dirty="0"/>
            <a:t>.</a:t>
          </a:r>
          <a:endParaRPr lang="en-GB" sz="16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6854070" y="1882265"/>
        <a:ext cx="2492166" cy="1931726"/>
      </dsp:txXfrm>
    </dsp:sp>
    <dsp:sp modelId="{B61973B9-0B44-E644-B71B-647A7C96CC5B}">
      <dsp:nvSpPr>
        <dsp:cNvPr id="0" name=""/>
        <dsp:cNvSpPr/>
      </dsp:nvSpPr>
      <dsp:spPr>
        <a:xfrm>
          <a:off x="4230790" y="137326"/>
          <a:ext cx="2380470" cy="13554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200" kern="1200" dirty="0"/>
            <a:t>🤖 </a:t>
          </a:r>
          <a:r>
            <a:rPr lang="ar-SA" sz="2200" b="1" kern="1200" dirty="0"/>
            <a:t>الذكاء الاصطناعي</a:t>
          </a:r>
          <a:r>
            <a:rPr lang="en-GB" sz="2200" b="1" kern="1200" dirty="0"/>
            <a:t> (AI)</a:t>
          </a:r>
          <a:endParaRPr lang="en-GB" sz="2200" kern="1200" dirty="0"/>
        </a:p>
      </dsp:txBody>
      <dsp:txXfrm>
        <a:off x="4270489" y="177025"/>
        <a:ext cx="2301072" cy="1276039"/>
      </dsp:txXfrm>
    </dsp:sp>
    <dsp:sp modelId="{ABA4313E-725F-1742-92C7-6C0A930B71CD}">
      <dsp:nvSpPr>
        <dsp:cNvPr id="0" name=""/>
        <dsp:cNvSpPr/>
      </dsp:nvSpPr>
      <dsp:spPr>
        <a:xfrm>
          <a:off x="6135166" y="1492764"/>
          <a:ext cx="238047" cy="1355364"/>
        </a:xfrm>
        <a:custGeom>
          <a:avLst/>
          <a:gdLst/>
          <a:ahLst/>
          <a:cxnLst/>
          <a:rect l="0" t="0" r="0" b="0"/>
          <a:pathLst>
            <a:path>
              <a:moveTo>
                <a:pt x="238047" y="0"/>
              </a:moveTo>
              <a:lnTo>
                <a:pt x="238047" y="1355364"/>
              </a:lnTo>
              <a:lnTo>
                <a:pt x="0" y="13553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273215" y="1822166"/>
          <a:ext cx="2861951" cy="20519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GB" sz="2200" kern="1200" dirty="0"/>
            <a:t>✔️ </a:t>
          </a:r>
          <a:r>
            <a:rPr lang="ar-SA" sz="2200" kern="1200" dirty="0"/>
            <a:t>تحليل بيانات الإنترنت لرصد العلامات التجارية المزيفة</a:t>
          </a:r>
          <a:r>
            <a:rPr lang="en-GB" sz="2200" kern="1200" dirty="0"/>
            <a:t>.</a:t>
          </a:r>
          <a:br>
            <a:rPr lang="en-GB" sz="2200" kern="1200" dirty="0"/>
          </a:br>
          <a:r>
            <a:rPr lang="en-GB" sz="2200" kern="1200" dirty="0"/>
            <a:t>✔️ </a:t>
          </a:r>
          <a:r>
            <a:rPr lang="ar-SA" sz="2200" kern="1200" dirty="0"/>
            <a:t>التنبؤ بالمخاطر المستقبلية من خلال تحليل أنماط الاحتيال</a:t>
          </a:r>
          <a:r>
            <a:rPr lang="en-GB" sz="2200" kern="1200" dirty="0"/>
            <a:t>.</a:t>
          </a:r>
          <a:endParaRPr lang="en-GB" sz="1800" kern="1200" dirty="0"/>
        </a:p>
      </dsp:txBody>
      <dsp:txXfrm>
        <a:off x="3333314" y="1882265"/>
        <a:ext cx="2741753" cy="1931726"/>
      </dsp:txXfrm>
    </dsp:sp>
    <dsp:sp modelId="{4E7912FB-C25D-7E41-93DF-5E632CB92593}">
      <dsp:nvSpPr>
        <dsp:cNvPr id="0" name=""/>
        <dsp:cNvSpPr/>
      </dsp:nvSpPr>
      <dsp:spPr>
        <a:xfrm>
          <a:off x="710035" y="137326"/>
          <a:ext cx="2380470" cy="13554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200" kern="1200" dirty="0"/>
            <a:t>🔍 </a:t>
          </a:r>
          <a:r>
            <a:rPr lang="ar-SA" sz="2200" b="1" kern="1200" dirty="0"/>
            <a:t>التعرف البصري</a:t>
          </a:r>
          <a:r>
            <a:rPr lang="en-GB" sz="2200" b="1" kern="1200" dirty="0"/>
            <a:t> (Image Recognition)</a:t>
          </a:r>
          <a:endParaRPr lang="en-GB" sz="2200" kern="1200" dirty="0"/>
        </a:p>
      </dsp:txBody>
      <dsp:txXfrm>
        <a:off x="749734" y="177025"/>
        <a:ext cx="2301072" cy="1276039"/>
      </dsp:txXfrm>
    </dsp:sp>
    <dsp:sp modelId="{89071331-5488-1A49-8856-F4512BB3542F}">
      <dsp:nvSpPr>
        <dsp:cNvPr id="0" name=""/>
        <dsp:cNvSpPr/>
      </dsp:nvSpPr>
      <dsp:spPr>
        <a:xfrm>
          <a:off x="2614411" y="1492764"/>
          <a:ext cx="238047" cy="1355364"/>
        </a:xfrm>
        <a:custGeom>
          <a:avLst/>
          <a:gdLst/>
          <a:ahLst/>
          <a:cxnLst/>
          <a:rect l="0" t="0" r="0" b="0"/>
          <a:pathLst>
            <a:path>
              <a:moveTo>
                <a:pt x="238047" y="0"/>
              </a:moveTo>
              <a:lnTo>
                <a:pt x="238047" y="1355364"/>
              </a:lnTo>
              <a:lnTo>
                <a:pt x="0" y="13553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047" y="1822166"/>
          <a:ext cx="2612364" cy="20519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GB" sz="2200" kern="1200" dirty="0"/>
            <a:t>✔️ </a:t>
          </a:r>
          <a:r>
            <a:rPr lang="ar-SA" sz="2200" kern="1200" dirty="0"/>
            <a:t>كشف المنتجات المزيفة عبر مقارنة الصور الأصلية بالمقلدة</a:t>
          </a:r>
          <a:r>
            <a:rPr lang="en-GB" sz="2200" kern="1200" dirty="0"/>
            <a:t>.</a:t>
          </a:r>
        </a:p>
      </dsp:txBody>
      <dsp:txXfrm>
        <a:off x="62146" y="1882265"/>
        <a:ext cx="2492166" cy="193172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4EFA1A-E98E-054E-94C0-1AD5A82C0871}">
      <dsp:nvSpPr>
        <dsp:cNvPr id="0" name=""/>
        <dsp:cNvSpPr/>
      </dsp:nvSpPr>
      <dsp:spPr>
        <a:xfrm rot="10800000">
          <a:off x="0" y="1133"/>
          <a:ext cx="6487632" cy="8990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تجعل المواقع الأصلية أكثر أمانًا، مما يسهل تمييزها عن المزيفة</a:t>
          </a:r>
          <a:endParaRPr lang="en-GB" sz="2000" kern="1200" dirty="0"/>
        </a:p>
      </dsp:txBody>
      <dsp:txXfrm rot="10800000">
        <a:off x="337133" y="113511"/>
        <a:ext cx="6150499" cy="674266"/>
      </dsp:txXfrm>
    </dsp:sp>
    <dsp:sp modelId="{8CD15743-88C0-7B47-9BA8-74F107F26A02}">
      <dsp:nvSpPr>
        <dsp:cNvPr id="0" name=""/>
        <dsp:cNvSpPr/>
      </dsp:nvSpPr>
      <dsp:spPr>
        <a:xfrm>
          <a:off x="6487632" y="1133"/>
          <a:ext cx="4325088" cy="8990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استخدام تقنيات الحماية مثل شهادات الأمان</a:t>
          </a:r>
          <a:r>
            <a:rPr lang="en-GB" sz="2000" b="1" kern="1200" dirty="0"/>
            <a:t> (SSL) </a:t>
          </a:r>
          <a:r>
            <a:rPr lang="ar-SA" sz="2000" b="1" kern="1200" dirty="0"/>
            <a:t>والمصادقة الثنائية</a:t>
          </a:r>
          <a:endParaRPr lang="en-GB" sz="2000" kern="1200" dirty="0"/>
        </a:p>
      </dsp:txBody>
      <dsp:txXfrm>
        <a:off x="6531519" y="45020"/>
        <a:ext cx="4237314" cy="811248"/>
      </dsp:txXfrm>
    </dsp:sp>
    <dsp:sp modelId="{4020577D-D703-4943-9633-C29D5337B39E}">
      <dsp:nvSpPr>
        <dsp:cNvPr id="0" name=""/>
        <dsp:cNvSpPr/>
      </dsp:nvSpPr>
      <dsp:spPr>
        <a:xfrm rot="10800000">
          <a:off x="0" y="990057"/>
          <a:ext cx="6487632" cy="8990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أدوات مثل </a:t>
          </a:r>
          <a:r>
            <a:rPr lang="en-GB" sz="2000" b="1" kern="1200" dirty="0"/>
            <a:t>Google Alerts</a:t>
          </a:r>
          <a:r>
            <a:rPr lang="en-GB" sz="2000" kern="1200" dirty="0"/>
            <a:t> </a:t>
          </a:r>
          <a:r>
            <a:rPr lang="ar-SA" sz="2000" kern="1200" dirty="0"/>
            <a:t>يمكنها اكتشاف أي محاولات لانتحال الهوية</a:t>
          </a:r>
          <a:endParaRPr lang="en-GB" sz="2000" kern="1200" dirty="0"/>
        </a:p>
      </dsp:txBody>
      <dsp:txXfrm rot="10800000">
        <a:off x="337133" y="1102435"/>
        <a:ext cx="6150499" cy="674266"/>
      </dsp:txXfrm>
    </dsp:sp>
    <dsp:sp modelId="{B5AE531E-6D1F-EB40-84D9-C80574630913}">
      <dsp:nvSpPr>
        <dsp:cNvPr id="0" name=""/>
        <dsp:cNvSpPr/>
      </dsp:nvSpPr>
      <dsp:spPr>
        <a:xfrm>
          <a:off x="6487632" y="990057"/>
          <a:ext cx="4325088" cy="8990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مراقبة الإنترنت بانتظام لاكتشاف أي مواقع تستخدم العلامة بدون إذن</a:t>
          </a:r>
          <a:endParaRPr lang="en-GB" sz="2000" kern="1200" dirty="0"/>
        </a:p>
      </dsp:txBody>
      <dsp:txXfrm>
        <a:off x="6531519" y="1033944"/>
        <a:ext cx="4237314" cy="811248"/>
      </dsp:txXfrm>
    </dsp:sp>
    <dsp:sp modelId="{C28C62CA-4858-2D4A-8AC4-D8CEE995D40D}">
      <dsp:nvSpPr>
        <dsp:cNvPr id="0" name=""/>
        <dsp:cNvSpPr/>
      </dsp:nvSpPr>
      <dsp:spPr>
        <a:xfrm rot="10800000">
          <a:off x="0" y="1978982"/>
          <a:ext cx="6487632" cy="8990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تقديم شكاوى إلى </a:t>
          </a:r>
          <a:r>
            <a:rPr lang="en-GB" sz="2000" b="1" kern="1200" dirty="0"/>
            <a:t>Google</a:t>
          </a:r>
          <a:r>
            <a:rPr lang="ar-SA" sz="2000" b="1" kern="1200" dirty="0"/>
            <a:t>، </a:t>
          </a:r>
          <a:r>
            <a:rPr lang="en-GB" sz="2000" b="1" kern="1200" dirty="0"/>
            <a:t>ICANN</a:t>
          </a:r>
          <a:r>
            <a:rPr lang="ar-SA" sz="2000" b="1" kern="1200" dirty="0"/>
            <a:t>، أو شركات الاستضافة</a:t>
          </a:r>
          <a:r>
            <a:rPr lang="ar-SA" sz="2000" kern="1200" dirty="0"/>
            <a:t> لحذف المواقع المزيفة</a:t>
          </a:r>
          <a:endParaRPr lang="en-GB" sz="2000" kern="1200" dirty="0"/>
        </a:p>
      </dsp:txBody>
      <dsp:txXfrm rot="10800000">
        <a:off x="337133" y="2091360"/>
        <a:ext cx="6150499" cy="674266"/>
      </dsp:txXfrm>
    </dsp:sp>
    <dsp:sp modelId="{395C595A-4466-B644-9645-F05301D4F263}">
      <dsp:nvSpPr>
        <dsp:cNvPr id="0" name=""/>
        <dsp:cNvSpPr/>
      </dsp:nvSpPr>
      <dsp:spPr>
        <a:xfrm>
          <a:off x="6487632" y="1978982"/>
          <a:ext cx="4325088" cy="8990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التبليغ عن المواقع المزيفة للجهات المختصة</a:t>
          </a:r>
          <a:endParaRPr lang="en-GB" sz="2000" kern="1200" dirty="0"/>
        </a:p>
      </dsp:txBody>
      <dsp:txXfrm>
        <a:off x="6531519" y="2022869"/>
        <a:ext cx="4237314" cy="811248"/>
      </dsp:txXfrm>
    </dsp:sp>
    <dsp:sp modelId="{64D2A8FB-8554-C740-9376-8DF59B16733C}">
      <dsp:nvSpPr>
        <dsp:cNvPr id="0" name=""/>
        <dsp:cNvSpPr/>
      </dsp:nvSpPr>
      <dsp:spPr>
        <a:xfrm rot="10800000">
          <a:off x="0" y="2967907"/>
          <a:ext cx="6487632" cy="8990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نشر رسائل توعوية حول كيفية التعرف على الموقع الرسمي للعلامة التجارية</a:t>
          </a:r>
          <a:endParaRPr lang="en-GB" sz="2000" kern="1200" dirty="0"/>
        </a:p>
      </dsp:txBody>
      <dsp:txXfrm rot="10800000">
        <a:off x="337133" y="3080285"/>
        <a:ext cx="6150499" cy="674266"/>
      </dsp:txXfrm>
    </dsp:sp>
    <dsp:sp modelId="{4A21810B-220F-F441-8D16-21C7A90535C9}">
      <dsp:nvSpPr>
        <dsp:cNvPr id="0" name=""/>
        <dsp:cNvSpPr/>
      </dsp:nvSpPr>
      <dsp:spPr>
        <a:xfrm>
          <a:off x="6487632" y="2967907"/>
          <a:ext cx="4325088" cy="8990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تحذير العملاء من المواقع المزيفة عبر حملات توعوية</a:t>
          </a:r>
          <a:endParaRPr lang="en-GB" sz="2000" kern="1200" dirty="0"/>
        </a:p>
      </dsp:txBody>
      <dsp:txXfrm>
        <a:off x="6531519" y="3011794"/>
        <a:ext cx="4237314" cy="81124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A87E27-8787-8147-B72A-3C903CD62BDB}">
      <dsp:nvSpPr>
        <dsp:cNvPr id="0" name=""/>
        <dsp:cNvSpPr/>
      </dsp:nvSpPr>
      <dsp:spPr>
        <a:xfrm>
          <a:off x="0" y="330576"/>
          <a:ext cx="8730582" cy="970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145796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فرق المراقبة تعمل على كشف المنتجات المقلدة في المتاجر والأسواق الإلكترونية</a:t>
          </a:r>
          <a:endParaRPr lang="en-GB" sz="2400" kern="1200" dirty="0"/>
        </a:p>
      </dsp:txBody>
      <dsp:txXfrm>
        <a:off x="0" y="330576"/>
        <a:ext cx="8730582" cy="970200"/>
      </dsp:txXfrm>
    </dsp:sp>
    <dsp:sp modelId="{2E0B7F5B-FED4-2441-87E2-B6358D344EF9}">
      <dsp:nvSpPr>
        <dsp:cNvPr id="0" name=""/>
        <dsp:cNvSpPr/>
      </dsp:nvSpPr>
      <dsp:spPr>
        <a:xfrm>
          <a:off x="2182645" y="77812"/>
          <a:ext cx="6111407" cy="3560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الاعتماد على فرق متخصصة في مكافحة التقليد</a:t>
          </a:r>
          <a:endParaRPr lang="en-GB" sz="2400" kern="1200" dirty="0"/>
        </a:p>
      </dsp:txBody>
      <dsp:txXfrm>
        <a:off x="2200028" y="95195"/>
        <a:ext cx="6076641" cy="321318"/>
      </dsp:txXfrm>
    </dsp:sp>
    <dsp:sp modelId="{17F6EA12-01A9-BB43-8F4D-055F4136FDB1}">
      <dsp:nvSpPr>
        <dsp:cNvPr id="0" name=""/>
        <dsp:cNvSpPr/>
      </dsp:nvSpPr>
      <dsp:spPr>
        <a:xfrm>
          <a:off x="0" y="1591340"/>
          <a:ext cx="8730582" cy="970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145796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أدوات الذكاء الاصطناعي تساعد في تحديد المنتجات المزيفة بناءً على مراجعات العملاء وبيانات البحث</a:t>
          </a:r>
          <a:endParaRPr lang="en-GB" sz="2400" kern="1200" dirty="0"/>
        </a:p>
      </dsp:txBody>
      <dsp:txXfrm>
        <a:off x="0" y="1591340"/>
        <a:ext cx="8730582" cy="970200"/>
      </dsp:txXfrm>
    </dsp:sp>
    <dsp:sp modelId="{1AEDEBF7-4807-F741-A0C2-0E344F25840D}">
      <dsp:nvSpPr>
        <dsp:cNvPr id="0" name=""/>
        <dsp:cNvSpPr/>
      </dsp:nvSpPr>
      <dsp:spPr>
        <a:xfrm>
          <a:off x="2182645" y="1338576"/>
          <a:ext cx="6111407" cy="3560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استخدام الذكاء الاصطناعي في تحليل بيانات السوق</a:t>
          </a:r>
          <a:endParaRPr lang="en-GB" sz="2400" kern="1200" dirty="0"/>
        </a:p>
      </dsp:txBody>
      <dsp:txXfrm>
        <a:off x="2200028" y="1355959"/>
        <a:ext cx="6076641" cy="321318"/>
      </dsp:txXfrm>
    </dsp:sp>
    <dsp:sp modelId="{6A85BAD4-EA3A-F048-8A04-32B28E450065}">
      <dsp:nvSpPr>
        <dsp:cNvPr id="0" name=""/>
        <dsp:cNvSpPr/>
      </dsp:nvSpPr>
      <dsp:spPr>
        <a:xfrm>
          <a:off x="0" y="2852104"/>
          <a:ext cx="8730582" cy="661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145796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التنسيق مع الأجهزة الحكومية لضبط المنتجات المزيفة في الأسواق</a:t>
          </a:r>
          <a:r>
            <a:rPr lang="en-GB" sz="2400" kern="1200" dirty="0"/>
            <a:t>.</a:t>
          </a:r>
        </a:p>
      </dsp:txBody>
      <dsp:txXfrm>
        <a:off x="0" y="2852104"/>
        <a:ext cx="8730582" cy="661500"/>
      </dsp:txXfrm>
    </dsp:sp>
    <dsp:sp modelId="{E8914ACA-C854-894A-A9F0-C6DB82D0FF60}">
      <dsp:nvSpPr>
        <dsp:cNvPr id="0" name=""/>
        <dsp:cNvSpPr/>
      </dsp:nvSpPr>
      <dsp:spPr>
        <a:xfrm>
          <a:off x="2182645" y="2599340"/>
          <a:ext cx="6111407" cy="3560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التعاون مع الجهات الحكومية لحملات مكافحة التقليد</a:t>
          </a:r>
          <a:endParaRPr lang="en-GB" sz="2400" kern="1200" dirty="0"/>
        </a:p>
      </dsp:txBody>
      <dsp:txXfrm>
        <a:off x="2200028" y="2616723"/>
        <a:ext cx="6076641" cy="321318"/>
      </dsp:txXfrm>
    </dsp:sp>
    <dsp:sp modelId="{0C0A1A53-EA19-3C48-8956-5FFE6369CE61}">
      <dsp:nvSpPr>
        <dsp:cNvPr id="0" name=""/>
        <dsp:cNvSpPr/>
      </dsp:nvSpPr>
      <dsp:spPr>
        <a:xfrm>
          <a:off x="0" y="3804168"/>
          <a:ext cx="8730582" cy="970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145796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العملاء يمكن أن يكونوا مصدرًا مهمًا للإبلاغ عن المنتجات المزيفة عبر وسائل التواصل الاجتماعي</a:t>
          </a:r>
          <a:endParaRPr lang="en-GB" sz="2400" kern="1200" dirty="0"/>
        </a:p>
      </dsp:txBody>
      <dsp:txXfrm>
        <a:off x="0" y="3804168"/>
        <a:ext cx="8730582" cy="970200"/>
      </dsp:txXfrm>
    </dsp:sp>
    <dsp:sp modelId="{FE0F2337-1ED1-7241-8F6F-ABE07556F1E1}">
      <dsp:nvSpPr>
        <dsp:cNvPr id="0" name=""/>
        <dsp:cNvSpPr/>
      </dsp:nvSpPr>
      <dsp:spPr>
        <a:xfrm>
          <a:off x="2182645" y="3551404"/>
          <a:ext cx="6111407" cy="3560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طلب آراء العملاء حول المنتجات المقلدة المحتملة</a:t>
          </a:r>
          <a:endParaRPr lang="en-GB" sz="2400" kern="1200" dirty="0"/>
        </a:p>
      </dsp:txBody>
      <dsp:txXfrm>
        <a:off x="2200028" y="3568787"/>
        <a:ext cx="6076641" cy="32131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900147" y="84889"/>
          <a:ext cx="1981545" cy="14593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إرسال إشعار قانوني بالتوقف عن الانتهاك</a:t>
          </a:r>
          <a:r>
            <a:rPr lang="en-GB" sz="2000" b="1" kern="1200" dirty="0"/>
            <a:t> (Cease and Desist Letter)</a:t>
          </a:r>
          <a:endParaRPr lang="en-GB" sz="2000" kern="1200" dirty="0"/>
        </a:p>
      </dsp:txBody>
      <dsp:txXfrm>
        <a:off x="7942889" y="127631"/>
        <a:ext cx="1896061" cy="1373852"/>
      </dsp:txXfrm>
    </dsp:sp>
    <dsp:sp modelId="{F69676B8-3372-6245-86C7-29A51072DC86}">
      <dsp:nvSpPr>
        <dsp:cNvPr id="0" name=""/>
        <dsp:cNvSpPr/>
      </dsp:nvSpPr>
      <dsp:spPr>
        <a:xfrm>
          <a:off x="9485383" y="1544226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592621" y="1818426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إشعار رسمي يطالب الجهة المخالفة بالتوقف عن استخدام العلامة التجارية فورًا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7642960" y="1868765"/>
        <a:ext cx="1792083" cy="1618019"/>
      </dsp:txXfrm>
    </dsp:sp>
    <dsp:sp modelId="{B61973B9-0B44-E644-B71B-647A7C96CC5B}">
      <dsp:nvSpPr>
        <dsp:cNvPr id="0" name=""/>
        <dsp:cNvSpPr/>
      </dsp:nvSpPr>
      <dsp:spPr>
        <a:xfrm>
          <a:off x="5370201" y="84889"/>
          <a:ext cx="1981545" cy="14593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رفع دعوى قضائية لحماية الحقوق القانونية</a:t>
          </a:r>
          <a:endParaRPr lang="en-GB" sz="2000" kern="1200" dirty="0"/>
        </a:p>
      </dsp:txBody>
      <dsp:txXfrm>
        <a:off x="5412943" y="127631"/>
        <a:ext cx="1896061" cy="1373852"/>
      </dsp:txXfrm>
    </dsp:sp>
    <dsp:sp modelId="{ABA4313E-725F-1742-92C7-6C0A930B71CD}">
      <dsp:nvSpPr>
        <dsp:cNvPr id="0" name=""/>
        <dsp:cNvSpPr/>
      </dsp:nvSpPr>
      <dsp:spPr>
        <a:xfrm>
          <a:off x="6955437" y="1544226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62675" y="1818426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اللجوء إلى المحكمة للحصول على تعويضات وإيقاف الانتهاك</a:t>
          </a:r>
          <a:endParaRPr lang="en-GB" sz="2200" kern="1200" dirty="0"/>
        </a:p>
      </dsp:txBody>
      <dsp:txXfrm>
        <a:off x="5113014" y="1868765"/>
        <a:ext cx="1792083" cy="1618019"/>
      </dsp:txXfrm>
    </dsp:sp>
    <dsp:sp modelId="{4E7912FB-C25D-7E41-93DF-5E632CB92593}">
      <dsp:nvSpPr>
        <dsp:cNvPr id="0" name=""/>
        <dsp:cNvSpPr/>
      </dsp:nvSpPr>
      <dsp:spPr>
        <a:xfrm>
          <a:off x="2840255" y="84889"/>
          <a:ext cx="1981545" cy="14593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التعاون مع الجهات الحكومية لإزالة المنتجات المقلدة من السوق</a:t>
          </a:r>
          <a:endParaRPr lang="en-GB" sz="2000" kern="1200" dirty="0"/>
        </a:p>
      </dsp:txBody>
      <dsp:txXfrm>
        <a:off x="2882997" y="127631"/>
        <a:ext cx="1896061" cy="1373852"/>
      </dsp:txXfrm>
    </dsp:sp>
    <dsp:sp modelId="{89071331-5488-1A49-8856-F4512BB3542F}">
      <dsp:nvSpPr>
        <dsp:cNvPr id="0" name=""/>
        <dsp:cNvSpPr/>
      </dsp:nvSpPr>
      <dsp:spPr>
        <a:xfrm>
          <a:off x="4425491" y="1544226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32730" y="1818426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تقديم شكاوى رسمية للهيئات المختصة لضبط المنتجات المخالفة</a:t>
          </a:r>
          <a:endParaRPr lang="en-GB" sz="2200" kern="1200" dirty="0"/>
        </a:p>
      </dsp:txBody>
      <dsp:txXfrm>
        <a:off x="2583069" y="1868765"/>
        <a:ext cx="1792083" cy="1618019"/>
      </dsp:txXfrm>
    </dsp:sp>
    <dsp:sp modelId="{4BC7BF7C-CDC2-414C-96CD-1685708BE826}">
      <dsp:nvSpPr>
        <dsp:cNvPr id="0" name=""/>
        <dsp:cNvSpPr/>
      </dsp:nvSpPr>
      <dsp:spPr>
        <a:xfrm>
          <a:off x="310309" y="84889"/>
          <a:ext cx="1981545" cy="14593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استخدام الإعلام والتسويق لتوضيح الفرق بين المنتج الأصلي والمقلد</a:t>
          </a:r>
          <a:endParaRPr lang="en-GB" sz="2000" kern="1200" dirty="0"/>
        </a:p>
      </dsp:txBody>
      <dsp:txXfrm>
        <a:off x="353051" y="127631"/>
        <a:ext cx="1896061" cy="1373852"/>
      </dsp:txXfrm>
    </dsp:sp>
    <dsp:sp modelId="{F16A49AA-EAE7-8B4B-B7CB-448371C761DA}">
      <dsp:nvSpPr>
        <dsp:cNvPr id="0" name=""/>
        <dsp:cNvSpPr/>
      </dsp:nvSpPr>
      <dsp:spPr>
        <a:xfrm>
          <a:off x="1895546" y="1544226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0D84BD-5DB1-534B-96D6-09E7D0FE82A1}">
      <dsp:nvSpPr>
        <dsp:cNvPr id="0" name=""/>
        <dsp:cNvSpPr/>
      </dsp:nvSpPr>
      <dsp:spPr>
        <a:xfrm>
          <a:off x="2784" y="1818426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حملات توعوية لإبلاغ العملاء بالمخاطر المحتملة من شراء المنتجات المقلدة</a:t>
          </a:r>
          <a:r>
            <a:rPr lang="en-GB" sz="2200" kern="1200" dirty="0"/>
            <a:t>.</a:t>
          </a:r>
        </a:p>
      </dsp:txBody>
      <dsp:txXfrm>
        <a:off x="53123" y="1868765"/>
        <a:ext cx="1792083" cy="161801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9AA48E-7480-0947-892C-DE86135FA217}">
      <dsp:nvSpPr>
        <dsp:cNvPr id="0" name=""/>
        <dsp:cNvSpPr/>
      </dsp:nvSpPr>
      <dsp:spPr>
        <a:xfrm>
          <a:off x="0" y="19628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حماية العلامة من الحسابات المزيفة</a:t>
          </a:r>
          <a:endParaRPr lang="en-GB" sz="2400" kern="1200" dirty="0"/>
        </a:p>
      </dsp:txBody>
      <dsp:txXfrm>
        <a:off x="28100" y="47728"/>
        <a:ext cx="9854191" cy="519439"/>
      </dsp:txXfrm>
    </dsp:sp>
    <dsp:sp modelId="{235BEBCA-5CCC-D844-9715-29D9B629EBFF}">
      <dsp:nvSpPr>
        <dsp:cNvPr id="0" name=""/>
        <dsp:cNvSpPr/>
      </dsp:nvSpPr>
      <dsp:spPr>
        <a:xfrm>
          <a:off x="0" y="595268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يقلل من مخاطر الانتحال والاستخدام غير القانوني لاسم العلامة التجارية</a:t>
          </a:r>
          <a:endParaRPr lang="en-GB" sz="2400" kern="1200" dirty="0"/>
        </a:p>
      </dsp:txBody>
      <dsp:txXfrm>
        <a:off x="0" y="595268"/>
        <a:ext cx="9910391" cy="397440"/>
      </dsp:txXfrm>
    </dsp:sp>
    <dsp:sp modelId="{0F9FE94A-F910-A242-8CB1-7559B5BC0966}">
      <dsp:nvSpPr>
        <dsp:cNvPr id="0" name=""/>
        <dsp:cNvSpPr/>
      </dsp:nvSpPr>
      <dsp:spPr>
        <a:xfrm>
          <a:off x="0" y="992708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تعزيز المصداقية وبناء الثقة مع العملاء</a:t>
          </a:r>
          <a:endParaRPr lang="en-GB" sz="2400" kern="1200" dirty="0"/>
        </a:p>
      </dsp:txBody>
      <dsp:txXfrm>
        <a:off x="28100" y="1020808"/>
        <a:ext cx="9854191" cy="519439"/>
      </dsp:txXfrm>
    </dsp:sp>
    <dsp:sp modelId="{8E6ABEF5-C2C0-A94E-B7E2-37D64E3E6E05}">
      <dsp:nvSpPr>
        <dsp:cNvPr id="0" name=""/>
        <dsp:cNvSpPr/>
      </dsp:nvSpPr>
      <dsp:spPr>
        <a:xfrm>
          <a:off x="0" y="1568347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الحسابات الموثقة تعطي العملاء طمأنينة بأنهم يتعاملون مع العلامة التجارية الأصلية</a:t>
          </a:r>
          <a:endParaRPr lang="en-GB" sz="2400" kern="1200" dirty="0"/>
        </a:p>
      </dsp:txBody>
      <dsp:txXfrm>
        <a:off x="0" y="1568347"/>
        <a:ext cx="9910391" cy="397440"/>
      </dsp:txXfrm>
    </dsp:sp>
    <dsp:sp modelId="{B8216784-1AE4-DA4B-8A94-9EA9B6CBF225}">
      <dsp:nvSpPr>
        <dsp:cNvPr id="0" name=""/>
        <dsp:cNvSpPr/>
      </dsp:nvSpPr>
      <dsp:spPr>
        <a:xfrm>
          <a:off x="0" y="1965787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تحسين الظهور في نتائج البحث داخل المنصة</a:t>
          </a:r>
          <a:endParaRPr lang="en-GB" sz="2400" kern="1200" dirty="0"/>
        </a:p>
      </dsp:txBody>
      <dsp:txXfrm>
        <a:off x="28100" y="1993887"/>
        <a:ext cx="9854191" cy="519439"/>
      </dsp:txXfrm>
    </dsp:sp>
    <dsp:sp modelId="{86A311FF-70B1-F846-860A-663DE547AEA5}">
      <dsp:nvSpPr>
        <dsp:cNvPr id="0" name=""/>
        <dsp:cNvSpPr/>
      </dsp:nvSpPr>
      <dsp:spPr>
        <a:xfrm>
          <a:off x="0" y="2541428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الحسابات الموثقة تحصل على أولوية في نتائج البحث، مما يزيد من الوعي بالعلامة</a:t>
          </a:r>
          <a:endParaRPr lang="en-GB" sz="2400" kern="1200" dirty="0"/>
        </a:p>
      </dsp:txBody>
      <dsp:txXfrm>
        <a:off x="0" y="2541428"/>
        <a:ext cx="9910391" cy="397440"/>
      </dsp:txXfrm>
    </dsp:sp>
    <dsp:sp modelId="{11E48FA8-98DE-5D42-8EA8-BF65EC2FFC45}">
      <dsp:nvSpPr>
        <dsp:cNvPr id="0" name=""/>
        <dsp:cNvSpPr/>
      </dsp:nvSpPr>
      <dsp:spPr>
        <a:xfrm>
          <a:off x="0" y="2938867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زيادة الأمان ضد الاختراقات الإلكترونية</a:t>
          </a:r>
          <a:endParaRPr lang="en-GB" sz="2400" kern="1200" dirty="0"/>
        </a:p>
      </dsp:txBody>
      <dsp:txXfrm>
        <a:off x="28100" y="2966967"/>
        <a:ext cx="9854191" cy="519439"/>
      </dsp:txXfrm>
    </dsp:sp>
    <dsp:sp modelId="{5E42A476-D30B-E847-9D6A-946389A45358}">
      <dsp:nvSpPr>
        <dsp:cNvPr id="0" name=""/>
        <dsp:cNvSpPr/>
      </dsp:nvSpPr>
      <dsp:spPr>
        <a:xfrm>
          <a:off x="0" y="3514508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000" kern="1200" dirty="0"/>
            <a:t>الحسابات الموثقة تتطلب تدابير أمان إضافية، مثل المصادقة الثنائية</a:t>
          </a:r>
          <a:endParaRPr lang="en-GB" sz="2000" kern="1200" dirty="0"/>
        </a:p>
      </dsp:txBody>
      <dsp:txXfrm>
        <a:off x="0" y="3514508"/>
        <a:ext cx="9910391" cy="39744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112E1B-A393-C649-92E2-E623187D91BB}">
      <dsp:nvSpPr>
        <dsp:cNvPr id="0" name=""/>
        <dsp:cNvSpPr/>
      </dsp:nvSpPr>
      <dsp:spPr>
        <a:xfrm>
          <a:off x="5849935" y="0"/>
          <a:ext cx="4285106" cy="4285106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B83256-F2C2-8646-B241-0BC11B98C969}">
      <dsp:nvSpPr>
        <dsp:cNvPr id="0" name=""/>
        <dsp:cNvSpPr/>
      </dsp:nvSpPr>
      <dsp:spPr>
        <a:xfrm>
          <a:off x="0" y="0"/>
          <a:ext cx="7992488" cy="42851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التحكم في الصورة الإعلامية للعلامة</a:t>
          </a:r>
          <a:endParaRPr lang="en-GB" sz="2400" kern="1200" dirty="0"/>
        </a:p>
      </dsp:txBody>
      <dsp:txXfrm>
        <a:off x="3996244" y="0"/>
        <a:ext cx="3996244" cy="910585"/>
      </dsp:txXfrm>
    </dsp:sp>
    <dsp:sp modelId="{ED4EFC0B-393D-3E4B-A909-DE43A6C72FE5}">
      <dsp:nvSpPr>
        <dsp:cNvPr id="0" name=""/>
        <dsp:cNvSpPr/>
      </dsp:nvSpPr>
      <dsp:spPr>
        <a:xfrm>
          <a:off x="6412355" y="910585"/>
          <a:ext cx="3160265" cy="316026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B2AD2C-ACC7-1A43-B8E0-7124AB5C0165}">
      <dsp:nvSpPr>
        <dsp:cNvPr id="0" name=""/>
        <dsp:cNvSpPr/>
      </dsp:nvSpPr>
      <dsp:spPr>
        <a:xfrm>
          <a:off x="0" y="910585"/>
          <a:ext cx="7992488" cy="31602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إدارة الأزمات المتعلقة بالتقليد والانتهاك</a:t>
          </a:r>
          <a:endParaRPr lang="en-GB" sz="2400" kern="1200" dirty="0"/>
        </a:p>
      </dsp:txBody>
      <dsp:txXfrm>
        <a:off x="3996244" y="910585"/>
        <a:ext cx="3996244" cy="910585"/>
      </dsp:txXfrm>
    </dsp:sp>
    <dsp:sp modelId="{12223AAC-B783-2342-BF7F-FCEEF2272C04}">
      <dsp:nvSpPr>
        <dsp:cNvPr id="0" name=""/>
        <dsp:cNvSpPr/>
      </dsp:nvSpPr>
      <dsp:spPr>
        <a:xfrm>
          <a:off x="6974775" y="1821170"/>
          <a:ext cx="2035425" cy="203542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672C72-6599-164F-8ABF-A2167582CBE2}">
      <dsp:nvSpPr>
        <dsp:cNvPr id="0" name=""/>
        <dsp:cNvSpPr/>
      </dsp:nvSpPr>
      <dsp:spPr>
        <a:xfrm>
          <a:off x="0" y="1821170"/>
          <a:ext cx="7992488" cy="20354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بناء شراكات قوية مع الجهات القانونية والإعلامية</a:t>
          </a:r>
          <a:endParaRPr lang="en-GB" sz="2400" kern="1200" dirty="0"/>
        </a:p>
      </dsp:txBody>
      <dsp:txXfrm>
        <a:off x="3996244" y="1821170"/>
        <a:ext cx="3996244" cy="910585"/>
      </dsp:txXfrm>
    </dsp:sp>
    <dsp:sp modelId="{56F6BFEB-25A3-724F-88C1-8811E9C88A7C}">
      <dsp:nvSpPr>
        <dsp:cNvPr id="0" name=""/>
        <dsp:cNvSpPr/>
      </dsp:nvSpPr>
      <dsp:spPr>
        <a:xfrm>
          <a:off x="7537195" y="2731755"/>
          <a:ext cx="910585" cy="91058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233EF3-F522-9C44-B492-8F90FDD90DAE}">
      <dsp:nvSpPr>
        <dsp:cNvPr id="0" name=""/>
        <dsp:cNvSpPr/>
      </dsp:nvSpPr>
      <dsp:spPr>
        <a:xfrm>
          <a:off x="0" y="2731755"/>
          <a:ext cx="7992488" cy="9105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تنفيذ حملات توعية لتعريف العملاء بأهمية العلامة الأصلية</a:t>
          </a:r>
          <a:endParaRPr lang="en-GB" sz="2400" kern="1200" dirty="0"/>
        </a:p>
      </dsp:txBody>
      <dsp:txXfrm>
        <a:off x="3996244" y="2731755"/>
        <a:ext cx="3996244" cy="910585"/>
      </dsp:txXfrm>
    </dsp:sp>
    <dsp:sp modelId="{1BB37C88-5CB8-B542-867D-ED125E5C6781}">
      <dsp:nvSpPr>
        <dsp:cNvPr id="0" name=""/>
        <dsp:cNvSpPr/>
      </dsp:nvSpPr>
      <dsp:spPr>
        <a:xfrm>
          <a:off x="0" y="0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تعزيز الوعي الإيجابي بالعلامة والتصدي لأي أخبار مضللة</a:t>
          </a:r>
          <a:endParaRPr lang="en-GB" sz="2400" kern="1200" dirty="0"/>
        </a:p>
      </dsp:txBody>
      <dsp:txXfrm>
        <a:off x="0" y="0"/>
        <a:ext cx="3996244" cy="910585"/>
      </dsp:txXfrm>
    </dsp:sp>
    <dsp:sp modelId="{1F7DF96B-D037-0A4D-9BA1-974146285D58}">
      <dsp:nvSpPr>
        <dsp:cNvPr id="0" name=""/>
        <dsp:cNvSpPr/>
      </dsp:nvSpPr>
      <dsp:spPr>
        <a:xfrm>
          <a:off x="0" y="910585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الرد بسرعة واحترافية على أي محاولات لتشويه العلامة التجارية</a:t>
          </a:r>
          <a:endParaRPr lang="en-GB" sz="2400" kern="1200" dirty="0"/>
        </a:p>
      </dsp:txBody>
      <dsp:txXfrm>
        <a:off x="0" y="910585"/>
        <a:ext cx="3996244" cy="910585"/>
      </dsp:txXfrm>
    </dsp:sp>
    <dsp:sp modelId="{C45E09EA-679C-984E-BBA5-330A1D622F89}">
      <dsp:nvSpPr>
        <dsp:cNvPr id="0" name=""/>
        <dsp:cNvSpPr/>
      </dsp:nvSpPr>
      <dsp:spPr>
        <a:xfrm>
          <a:off x="0" y="1821170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التعاون مع الصحافة والمؤثرين لنشر الوعي حول حقوق العلامة التجارية</a:t>
          </a:r>
          <a:endParaRPr lang="en-GB" sz="2400" kern="1200" dirty="0"/>
        </a:p>
      </dsp:txBody>
      <dsp:txXfrm>
        <a:off x="0" y="1821170"/>
        <a:ext cx="3996244" cy="910585"/>
      </dsp:txXfrm>
    </dsp:sp>
    <dsp:sp modelId="{C2C429AE-EFD5-A841-9CFB-2BC37F6E8E01}">
      <dsp:nvSpPr>
        <dsp:cNvPr id="0" name=""/>
        <dsp:cNvSpPr/>
      </dsp:nvSpPr>
      <dsp:spPr>
        <a:xfrm>
          <a:off x="0" y="2731755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نشر محتوى يوضح مزايا المنتجات الأصلية مقارنة بالمقلدة</a:t>
          </a:r>
          <a:r>
            <a:rPr lang="en-GB" sz="2400" kern="1200" dirty="0"/>
            <a:t>.</a:t>
          </a:r>
        </a:p>
      </dsp:txBody>
      <dsp:txXfrm>
        <a:off x="0" y="2731755"/>
        <a:ext cx="3996244" cy="91058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A72EAD-3D9F-5148-AC89-F9EF0A813466}">
      <dsp:nvSpPr>
        <dsp:cNvPr id="0" name=""/>
        <dsp:cNvSpPr/>
      </dsp:nvSpPr>
      <dsp:spPr>
        <a:xfrm rot="16200000">
          <a:off x="2830604" y="-2725307"/>
          <a:ext cx="82521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الشراكات مع شركات دولية يمكن أن توفر حماية إضافية للعلامة التجارية في أسواق مختلفة</a:t>
          </a:r>
          <a:endParaRPr lang="en-GB" sz="2400" kern="1200" dirty="0"/>
        </a:p>
      </dsp:txBody>
      <dsp:txXfrm rot="5400000">
        <a:off x="40284" y="145581"/>
        <a:ext cx="6446142" cy="744649"/>
      </dsp:txXfrm>
    </dsp:sp>
    <dsp:sp modelId="{FE43D589-B04E-C941-AC9A-D977E9EFF01C}">
      <dsp:nvSpPr>
        <dsp:cNvPr id="0" name=""/>
        <dsp:cNvSpPr/>
      </dsp:nvSpPr>
      <dsp:spPr>
        <a:xfrm>
          <a:off x="6486426" y="2144"/>
          <a:ext cx="3648614" cy="10315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توسيع نطاق الحماية القانونية</a:t>
          </a:r>
          <a:endParaRPr lang="en-GB" sz="2400" kern="1200" dirty="0"/>
        </a:p>
      </dsp:txBody>
      <dsp:txXfrm>
        <a:off x="6536781" y="52499"/>
        <a:ext cx="3547904" cy="930812"/>
      </dsp:txXfrm>
    </dsp:sp>
    <dsp:sp modelId="{5B11435D-8A57-1945-8900-DDD5B795507E}">
      <dsp:nvSpPr>
        <dsp:cNvPr id="0" name=""/>
        <dsp:cNvSpPr/>
      </dsp:nvSpPr>
      <dsp:spPr>
        <a:xfrm rot="16200000">
          <a:off x="2830604" y="-1642209"/>
          <a:ext cx="82521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التعاون مع مزودي التكنولوجيا والحكومات لمراقبة الأسواق وكشف المنتجات المقلدة</a:t>
          </a:r>
          <a:endParaRPr lang="en-GB" sz="2400" kern="1200" dirty="0"/>
        </a:p>
      </dsp:txBody>
      <dsp:txXfrm rot="5400000">
        <a:off x="40284" y="1228679"/>
        <a:ext cx="6446142" cy="744649"/>
      </dsp:txXfrm>
    </dsp:sp>
    <dsp:sp modelId="{0A3BF7D8-5FBE-4C4B-82E2-975B228D600D}">
      <dsp:nvSpPr>
        <dsp:cNvPr id="0" name=""/>
        <dsp:cNvSpPr/>
      </dsp:nvSpPr>
      <dsp:spPr>
        <a:xfrm>
          <a:off x="6486426" y="1085242"/>
          <a:ext cx="3648614" cy="10315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تحسين القدرة على محاربة التقليد</a:t>
          </a:r>
          <a:endParaRPr lang="en-GB" sz="2400" kern="1200" dirty="0"/>
        </a:p>
      </dsp:txBody>
      <dsp:txXfrm>
        <a:off x="6536781" y="1135597"/>
        <a:ext cx="3547904" cy="930812"/>
      </dsp:txXfrm>
    </dsp:sp>
    <dsp:sp modelId="{87533FD9-8D63-BB47-A5FB-56F20D2F27AC}">
      <dsp:nvSpPr>
        <dsp:cNvPr id="0" name=""/>
        <dsp:cNvSpPr/>
      </dsp:nvSpPr>
      <dsp:spPr>
        <a:xfrm rot="16200000">
          <a:off x="2830604" y="-559111"/>
          <a:ext cx="82521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الشركات التي تمتلك شراكات قوية يكون لديها نفوذ قانوني أقوى لمكافحة التقليد</a:t>
          </a:r>
          <a:endParaRPr lang="en-GB" sz="2400" kern="1200" dirty="0"/>
        </a:p>
      </dsp:txBody>
      <dsp:txXfrm rot="5400000">
        <a:off x="40284" y="2311777"/>
        <a:ext cx="6446142" cy="744649"/>
      </dsp:txXfrm>
    </dsp:sp>
    <dsp:sp modelId="{309C42CE-A3B0-C84F-9B6C-A3CE75D9D98D}">
      <dsp:nvSpPr>
        <dsp:cNvPr id="0" name=""/>
        <dsp:cNvSpPr/>
      </dsp:nvSpPr>
      <dsp:spPr>
        <a:xfrm>
          <a:off x="6486426" y="2168341"/>
          <a:ext cx="3648614" cy="10315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تعزيز القوة التفاوضية ضد الانتهاكات</a:t>
          </a:r>
          <a:endParaRPr lang="en-GB" sz="2400" kern="1200" dirty="0"/>
        </a:p>
      </dsp:txBody>
      <dsp:txXfrm>
        <a:off x="6536781" y="2218696"/>
        <a:ext cx="3547904" cy="930812"/>
      </dsp:txXfrm>
    </dsp:sp>
    <dsp:sp modelId="{9D8B6ABB-AD3E-D94C-8AF8-601F2F0E5702}">
      <dsp:nvSpPr>
        <dsp:cNvPr id="0" name=""/>
        <dsp:cNvSpPr/>
      </dsp:nvSpPr>
      <dsp:spPr>
        <a:xfrm rot="16200000">
          <a:off x="2830604" y="523987"/>
          <a:ext cx="82521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التحالفات مع شركات موثوقة تعزز من انتشار العلامة التجارية مع الحفاظ على جودتها وهويتها</a:t>
          </a:r>
          <a:endParaRPr lang="en-GB" sz="2400" kern="1200" dirty="0"/>
        </a:p>
      </dsp:txBody>
      <dsp:txXfrm rot="5400000">
        <a:off x="40284" y="3394875"/>
        <a:ext cx="6446142" cy="744649"/>
      </dsp:txXfrm>
    </dsp:sp>
    <dsp:sp modelId="{18D75EEB-F14F-704D-B529-C40BA2B64F85}">
      <dsp:nvSpPr>
        <dsp:cNvPr id="0" name=""/>
        <dsp:cNvSpPr/>
      </dsp:nvSpPr>
      <dsp:spPr>
        <a:xfrm>
          <a:off x="6486426" y="3251439"/>
          <a:ext cx="3648614" cy="10315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تحقيق استدامة العلامة التجارية عبر التوسع الاستراتيجي</a:t>
          </a:r>
          <a:endParaRPr lang="en-GB" sz="2400" kern="1200" dirty="0"/>
        </a:p>
      </dsp:txBody>
      <dsp:txXfrm>
        <a:off x="6536781" y="3301794"/>
        <a:ext cx="3547904" cy="930812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0C2B24-972E-244F-A45B-FB9C7BF62BFD}">
      <dsp:nvSpPr>
        <dsp:cNvPr id="0" name=""/>
        <dsp:cNvSpPr/>
      </dsp:nvSpPr>
      <dsp:spPr>
        <a:xfrm rot="5400000">
          <a:off x="6791209" y="943718"/>
          <a:ext cx="4285106" cy="2397669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استخدام مواد وتقنيات حصرية في الإنتاج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تقليل إمكانية تقليد المنتجات من خلال استخدام مواد يصعب الحصول عليها</a:t>
          </a:r>
          <a:endParaRPr lang="en-GB" sz="2400" kern="1200" dirty="0"/>
        </a:p>
      </dsp:txBody>
      <dsp:txXfrm rot="-5400000">
        <a:off x="7734927" y="857021"/>
        <a:ext cx="2397669" cy="2571064"/>
      </dsp:txXfrm>
    </dsp:sp>
    <dsp:sp modelId="{0E940ABE-0DA0-0C49-8C5C-066113646BC4}">
      <dsp:nvSpPr>
        <dsp:cNvPr id="0" name=""/>
        <dsp:cNvSpPr/>
      </dsp:nvSpPr>
      <dsp:spPr>
        <a:xfrm rot="5400000">
          <a:off x="4213714" y="943718"/>
          <a:ext cx="4285106" cy="2397669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التحكم الصارم في قنوات التوزيع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بيع المنتجات فقط عبر متاجر رسمية مع مراقبة الأسواق بدقة</a:t>
          </a:r>
          <a:endParaRPr lang="en-GB" sz="2400" kern="1200" dirty="0"/>
        </a:p>
      </dsp:txBody>
      <dsp:txXfrm rot="-5400000">
        <a:off x="5157432" y="857021"/>
        <a:ext cx="2397669" cy="2571064"/>
      </dsp:txXfrm>
    </dsp:sp>
    <dsp:sp modelId="{F0A84F9D-9BA9-6E46-9535-63419AE9EDF1}">
      <dsp:nvSpPr>
        <dsp:cNvPr id="0" name=""/>
        <dsp:cNvSpPr/>
      </dsp:nvSpPr>
      <dsp:spPr>
        <a:xfrm rot="5400000">
          <a:off x="1636220" y="943718"/>
          <a:ext cx="4285106" cy="2397669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تنفيذ استراتيجيات تسعير ذكية لحماية القيمة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الحفاظ على أسعار مرتفعة يمنع انتشار المنتجات الرخيصة المقلدة</a:t>
          </a:r>
          <a:endParaRPr lang="en-GB" sz="2400" kern="1200" dirty="0"/>
        </a:p>
      </dsp:txBody>
      <dsp:txXfrm rot="-5400000">
        <a:off x="2579938" y="857021"/>
        <a:ext cx="2397669" cy="2571064"/>
      </dsp:txXfrm>
    </dsp:sp>
    <dsp:sp modelId="{C70CA125-E955-1D4D-8E10-6FF95D5E2E5A}">
      <dsp:nvSpPr>
        <dsp:cNvPr id="0" name=""/>
        <dsp:cNvSpPr/>
      </dsp:nvSpPr>
      <dsp:spPr>
        <a:xfrm rot="5400000">
          <a:off x="-941274" y="943718"/>
          <a:ext cx="4285106" cy="2397669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تسجيل حقوق التصميم والملكية الفكرية عالميًا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حماية كل تفاصيل المنتج، بدءًا من التصميم وحتى العبوات الفاخرة</a:t>
          </a:r>
          <a:endParaRPr lang="en-GB" sz="2400" kern="1200" dirty="0"/>
        </a:p>
      </dsp:txBody>
      <dsp:txXfrm rot="-5400000">
        <a:off x="2444" y="857021"/>
        <a:ext cx="2397669" cy="2571064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B52684-B6A7-9149-B4AB-2F84C79284D0}">
      <dsp:nvSpPr>
        <dsp:cNvPr id="0" name=""/>
        <dsp:cNvSpPr/>
      </dsp:nvSpPr>
      <dsp:spPr>
        <a:xfrm rot="10800000">
          <a:off x="0" y="1151"/>
          <a:ext cx="5946235" cy="91378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تحليل بيانات الإنترنت لاكتشاف المنتجات المزيفة قبل انتشارها</a:t>
          </a:r>
          <a:endParaRPr lang="en-GB" sz="2400" kern="1200" dirty="0"/>
        </a:p>
      </dsp:txBody>
      <dsp:txXfrm rot="10800000">
        <a:off x="342669" y="115374"/>
        <a:ext cx="5603566" cy="685338"/>
      </dsp:txXfrm>
    </dsp:sp>
    <dsp:sp modelId="{F5315E17-2BF8-0742-A9D5-652A4336BAF4}">
      <dsp:nvSpPr>
        <dsp:cNvPr id="0" name=""/>
        <dsp:cNvSpPr/>
      </dsp:nvSpPr>
      <dsp:spPr>
        <a:xfrm>
          <a:off x="5946235" y="1151"/>
          <a:ext cx="3964156" cy="9137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استخدام الذكاء الاصطناعي للكشف عن التقليد تلقائيًا</a:t>
          </a:r>
          <a:endParaRPr lang="en-GB" sz="2400" kern="1200" dirty="0"/>
        </a:p>
      </dsp:txBody>
      <dsp:txXfrm>
        <a:off x="5990842" y="45758"/>
        <a:ext cx="3874942" cy="824570"/>
      </dsp:txXfrm>
    </dsp:sp>
    <dsp:sp modelId="{2BC9C1AD-EF8D-8141-A89C-89A58EE36A33}">
      <dsp:nvSpPr>
        <dsp:cNvPr id="0" name=""/>
        <dsp:cNvSpPr/>
      </dsp:nvSpPr>
      <dsp:spPr>
        <a:xfrm rot="10800000">
          <a:off x="0" y="1006314"/>
          <a:ext cx="5946235" cy="91378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تسجيل المعاملات والملكية الفكرية بطريقة غير قابلة للتزوير</a:t>
          </a:r>
          <a:endParaRPr lang="en-GB" sz="2400" kern="1200" dirty="0"/>
        </a:p>
      </dsp:txBody>
      <dsp:txXfrm rot="10800000">
        <a:off x="342669" y="1120537"/>
        <a:ext cx="5603566" cy="685338"/>
      </dsp:txXfrm>
    </dsp:sp>
    <dsp:sp modelId="{E2F609D5-FDD5-A74B-9404-5182473E6AFE}">
      <dsp:nvSpPr>
        <dsp:cNvPr id="0" name=""/>
        <dsp:cNvSpPr/>
      </dsp:nvSpPr>
      <dsp:spPr>
        <a:xfrm>
          <a:off x="5946235" y="1006314"/>
          <a:ext cx="3964156" cy="9137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 err="1"/>
            <a:t>قنيات</a:t>
          </a:r>
          <a:r>
            <a:rPr lang="en-GB" sz="2400" b="1" kern="1200" dirty="0"/>
            <a:t> Blockchain </a:t>
          </a:r>
          <a:r>
            <a:rPr lang="ar-SA" sz="2400" b="1" kern="1200" dirty="0"/>
            <a:t>لإثبات الملكية وحماية المنتجات</a:t>
          </a:r>
          <a:endParaRPr lang="en-GB" sz="2400" kern="1200" dirty="0"/>
        </a:p>
      </dsp:txBody>
      <dsp:txXfrm>
        <a:off x="5990842" y="1050921"/>
        <a:ext cx="3874942" cy="824570"/>
      </dsp:txXfrm>
    </dsp:sp>
    <dsp:sp modelId="{397701BD-CF43-1C4A-85DF-C7B8014F560D}">
      <dsp:nvSpPr>
        <dsp:cNvPr id="0" name=""/>
        <dsp:cNvSpPr/>
      </dsp:nvSpPr>
      <dsp:spPr>
        <a:xfrm rot="10800000">
          <a:off x="0" y="2011477"/>
          <a:ext cx="5946235" cy="91378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إصدار تشريعات جديدة تجعل من الصعب على المقلدين التلاعب بالعلامات</a:t>
          </a:r>
          <a:endParaRPr lang="en-GB" sz="2400" kern="1200" dirty="0"/>
        </a:p>
      </dsp:txBody>
      <dsp:txXfrm rot="10800000">
        <a:off x="342669" y="2125700"/>
        <a:ext cx="5603566" cy="685338"/>
      </dsp:txXfrm>
    </dsp:sp>
    <dsp:sp modelId="{2FECE06E-35AC-4848-AEB0-79EC0C94D6F1}">
      <dsp:nvSpPr>
        <dsp:cNvPr id="0" name=""/>
        <dsp:cNvSpPr/>
      </dsp:nvSpPr>
      <dsp:spPr>
        <a:xfrm>
          <a:off x="5946235" y="2011477"/>
          <a:ext cx="3964156" cy="9137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تعزيز قوانين حماية العلامات التجارية دوليًا</a:t>
          </a:r>
          <a:endParaRPr lang="en-GB" sz="2400" kern="1200" dirty="0"/>
        </a:p>
      </dsp:txBody>
      <dsp:txXfrm>
        <a:off x="5990842" y="2056084"/>
        <a:ext cx="3874942" cy="824570"/>
      </dsp:txXfrm>
    </dsp:sp>
    <dsp:sp modelId="{6D21897B-ACA6-8445-A0B6-FF47CFD13527}">
      <dsp:nvSpPr>
        <dsp:cNvPr id="0" name=""/>
        <dsp:cNvSpPr/>
      </dsp:nvSpPr>
      <dsp:spPr>
        <a:xfrm rot="10800000">
          <a:off x="0" y="3016639"/>
          <a:ext cx="5946235" cy="91378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توعية المستهلكين بطرق التحقق من العلامات التجارية الأصلية عبر الإنترنت</a:t>
          </a:r>
          <a:endParaRPr lang="en-GB" sz="2000" kern="1200" dirty="0"/>
        </a:p>
      </dsp:txBody>
      <dsp:txXfrm rot="10800000">
        <a:off x="342669" y="3130862"/>
        <a:ext cx="5603566" cy="685338"/>
      </dsp:txXfrm>
    </dsp:sp>
    <dsp:sp modelId="{11B05EEB-4345-5B4B-8D17-EA85D490BABA}">
      <dsp:nvSpPr>
        <dsp:cNvPr id="0" name=""/>
        <dsp:cNvSpPr/>
      </dsp:nvSpPr>
      <dsp:spPr>
        <a:xfrm>
          <a:off x="5946235" y="3016639"/>
          <a:ext cx="3964156" cy="9137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600" b="1" kern="1200" dirty="0"/>
            <a:t>زيادة الوعي الرقمي حول مخاطر التقليد والانتحال</a:t>
          </a:r>
          <a:endParaRPr lang="en-GB" sz="2600" kern="1200" dirty="0"/>
        </a:p>
      </dsp:txBody>
      <dsp:txXfrm>
        <a:off x="5990842" y="3061246"/>
        <a:ext cx="3874942" cy="82457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التعاون مع مستشار قانوني مختص بالملكية الفكرية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الحصول على استشارات قانونية لضمان حماية العلامة بشكل صحيح</a:t>
          </a:r>
          <a:endParaRPr lang="en-GB" sz="2400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مراقبة السوق بانتظام للكشف عن أي انتهاكات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استخدام أدوات رقمية لمتابعة أي محاولات لاستخدام العلامة بدون إذن</a:t>
          </a:r>
          <a:endParaRPr lang="en-GB" sz="2000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التأكد من توفر اسم النطاق</a:t>
          </a:r>
          <a:r>
            <a:rPr lang="en-GB" sz="2400" b="1" kern="1200" dirty="0"/>
            <a:t> (Domain) </a:t>
          </a:r>
          <a:r>
            <a:rPr lang="ar-SA" sz="2400" b="1" kern="1200" dirty="0"/>
            <a:t>قبل الإطلاق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امتلاك نطاق إلكتروني رسمي يقلل من احتمالات الانتحال الإلكتروني</a:t>
          </a:r>
          <a:endParaRPr lang="en-GB" sz="2400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تسجيل العلامة التجارية مبكرًا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كلما أسرعت الشركة في تسجيل علامتها، كلما زادت فرص حمايتها من التقليد</a:t>
          </a:r>
          <a:endParaRPr lang="en-GB" sz="24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اختيار اسم فريد وسهل التسجيل قانونيًا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تجنب الأسماء العامة التي قد تكون مستخدمة من قبل شركات أخرى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900147" y="42947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الولاء العاطفي للعلامة </a:t>
          </a:r>
          <a:endParaRPr lang="en-GB" sz="2000" kern="1200" dirty="0"/>
        </a:p>
      </dsp:txBody>
      <dsp:txXfrm>
        <a:off x="7922705" y="452029"/>
        <a:ext cx="1936429" cy="725057"/>
      </dsp:txXfrm>
    </dsp:sp>
    <dsp:sp modelId="{F69676B8-3372-6245-86C7-29A51072DC86}">
      <dsp:nvSpPr>
        <dsp:cNvPr id="0" name=""/>
        <dsp:cNvSpPr/>
      </dsp:nvSpPr>
      <dsp:spPr>
        <a:xfrm>
          <a:off x="9485383" y="119964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592621" y="147384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العملاء يفضلون المنتجات ذات العلامات التجارية المعروفة بسبب الثقة والجودة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7642960" y="1524183"/>
        <a:ext cx="1792083" cy="1618019"/>
      </dsp:txXfrm>
    </dsp:sp>
    <dsp:sp modelId="{B61973B9-0B44-E644-B71B-647A7C96CC5B}">
      <dsp:nvSpPr>
        <dsp:cNvPr id="0" name=""/>
        <dsp:cNvSpPr/>
      </dsp:nvSpPr>
      <dsp:spPr>
        <a:xfrm>
          <a:off x="5370201" y="42947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إدراك القيمة والجودة </a:t>
          </a:r>
          <a:endParaRPr lang="en-GB" sz="2000" kern="1200" dirty="0"/>
        </a:p>
      </dsp:txBody>
      <dsp:txXfrm>
        <a:off x="5392759" y="452029"/>
        <a:ext cx="1936429" cy="725057"/>
      </dsp:txXfrm>
    </dsp:sp>
    <dsp:sp modelId="{ABA4313E-725F-1742-92C7-6C0A930B71CD}">
      <dsp:nvSpPr>
        <dsp:cNvPr id="0" name=""/>
        <dsp:cNvSpPr/>
      </dsp:nvSpPr>
      <dsp:spPr>
        <a:xfrm>
          <a:off x="6955437" y="119964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62675" y="147384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العلامات التجارية المتميزة تجعل المستهلك يعتقد أن المنتج أفضل، حتى لو كان مكلفًا أكثر</a:t>
          </a:r>
          <a:endParaRPr lang="en-GB" sz="2200" kern="1200" dirty="0"/>
        </a:p>
      </dsp:txBody>
      <dsp:txXfrm>
        <a:off x="5113014" y="1524183"/>
        <a:ext cx="1792083" cy="1618019"/>
      </dsp:txXfrm>
    </dsp:sp>
    <dsp:sp modelId="{4E7912FB-C25D-7E41-93DF-5E632CB92593}">
      <dsp:nvSpPr>
        <dsp:cNvPr id="0" name=""/>
        <dsp:cNvSpPr/>
      </dsp:nvSpPr>
      <dsp:spPr>
        <a:xfrm>
          <a:off x="2840255" y="42947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التأثير على القرار الشرائي </a:t>
          </a:r>
          <a:endParaRPr lang="en-GB" sz="2000" kern="1200" dirty="0"/>
        </a:p>
      </dsp:txBody>
      <dsp:txXfrm>
        <a:off x="2862813" y="452029"/>
        <a:ext cx="1936429" cy="725057"/>
      </dsp:txXfrm>
    </dsp:sp>
    <dsp:sp modelId="{89071331-5488-1A49-8856-F4512BB3542F}">
      <dsp:nvSpPr>
        <dsp:cNvPr id="0" name=""/>
        <dsp:cNvSpPr/>
      </dsp:nvSpPr>
      <dsp:spPr>
        <a:xfrm>
          <a:off x="4425491" y="119964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32730" y="147384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العلامات التجارية الكبيرة تؤثر على قرارات الشراء بناءً على سمعتها وسجلها في السوق</a:t>
          </a:r>
          <a:endParaRPr lang="en-GB" sz="2200" kern="1200" dirty="0"/>
        </a:p>
      </dsp:txBody>
      <dsp:txXfrm>
        <a:off x="2583069" y="1524183"/>
        <a:ext cx="1792083" cy="1618019"/>
      </dsp:txXfrm>
    </dsp:sp>
    <dsp:sp modelId="{4BC7BF7C-CDC2-414C-96CD-1685708BE826}">
      <dsp:nvSpPr>
        <dsp:cNvPr id="0" name=""/>
        <dsp:cNvSpPr/>
      </dsp:nvSpPr>
      <dsp:spPr>
        <a:xfrm>
          <a:off x="310309" y="42947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التميز في السوق </a:t>
          </a:r>
          <a:endParaRPr lang="en-GB" sz="2000" kern="1200" dirty="0"/>
        </a:p>
      </dsp:txBody>
      <dsp:txXfrm>
        <a:off x="332867" y="452029"/>
        <a:ext cx="1936429" cy="725057"/>
      </dsp:txXfrm>
    </dsp:sp>
    <dsp:sp modelId="{F16A49AA-EAE7-8B4B-B7CB-448371C761DA}">
      <dsp:nvSpPr>
        <dsp:cNvPr id="0" name=""/>
        <dsp:cNvSpPr/>
      </dsp:nvSpPr>
      <dsp:spPr>
        <a:xfrm>
          <a:off x="1895546" y="119964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0D84BD-5DB1-534B-96D6-09E7D0FE82A1}">
      <dsp:nvSpPr>
        <dsp:cNvPr id="0" name=""/>
        <dsp:cNvSpPr/>
      </dsp:nvSpPr>
      <dsp:spPr>
        <a:xfrm>
          <a:off x="2784" y="147384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العلامة التجارية تساعد في تمييز المنتج عن المنافسين، مما يمنحه ميزة تنافسية</a:t>
          </a:r>
          <a:endParaRPr lang="en-GB" sz="2200" kern="1200" dirty="0"/>
        </a:p>
      </dsp:txBody>
      <dsp:txXfrm>
        <a:off x="53123" y="1524183"/>
        <a:ext cx="1792083" cy="161801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مدى تميز العلامة التجارية وتأثيرها في السوق</a:t>
          </a:r>
          <a:endParaRPr lang="en-GB" sz="2000" kern="1200" dirty="0"/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قوة الهوية التجارية 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مدى معرفة الجمهور بالعلامة وثقته بها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الوعي بالعلامة التجارية 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مدى ارتباط العملاء بها واستعدادهم لشراء منتجاتها مجددًا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الولاء للعلامة التجارية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كلما زادت أرباح الشركة، زادت قيمة علامتها التجارية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الإيرادات والمبيعات 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استراتيجيات التسويق القوية تعزز من قيمة العلامة التجارية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التأثير الإعلامي والتسويقي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74F6B-7FC6-DA41-947B-277DBE715C1C}">
      <dsp:nvSpPr>
        <dsp:cNvPr id="0" name=""/>
        <dsp:cNvSpPr/>
      </dsp:nvSpPr>
      <dsp:spPr>
        <a:xfrm>
          <a:off x="7105990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الابتكار المستمر </a:t>
          </a:r>
          <a:endParaRPr lang="en-GB" sz="2000" b="1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تطوير المنتجات والخدمات لضمان مواكبة التغيرات في السوق</a:t>
          </a:r>
          <a:endParaRPr lang="en-GB" sz="2000" kern="1200" dirty="0"/>
        </a:p>
      </dsp:txBody>
      <dsp:txXfrm>
        <a:off x="7105990" y="35309"/>
        <a:ext cx="3229995" cy="1937997"/>
      </dsp:txXfrm>
    </dsp:sp>
    <dsp:sp modelId="{13D75C33-BE60-824B-8A05-AD643078CE0E}">
      <dsp:nvSpPr>
        <dsp:cNvPr id="0" name=""/>
        <dsp:cNvSpPr/>
      </dsp:nvSpPr>
      <dsp:spPr>
        <a:xfrm>
          <a:off x="3552995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التواصل المستمر مع العملاء </a:t>
          </a:r>
          <a:endParaRPr lang="en-GB" sz="2000" kern="1200" dirty="0"/>
        </a:p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تعزيز العلاقة مع العملاء من خلال التواصل الرقمي وخدمة العملاء الفعالة</a:t>
          </a:r>
          <a:endParaRPr lang="en-GB" sz="2000" kern="1200" dirty="0"/>
        </a:p>
      </dsp:txBody>
      <dsp:txXfrm>
        <a:off x="3552995" y="35309"/>
        <a:ext cx="3229995" cy="1937997"/>
      </dsp:txXfrm>
    </dsp:sp>
    <dsp:sp modelId="{D13297D6-26A5-4C42-8B11-B6DC6C12910D}">
      <dsp:nvSpPr>
        <dsp:cNvPr id="0" name=""/>
        <dsp:cNvSpPr/>
      </dsp:nvSpPr>
      <dsp:spPr>
        <a:xfrm>
          <a:off x="0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الحفاظ على هوية العلامة التجارية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التأكد من أن الشعار، الألوان، والأسلوب التواصلي ثابت ومتناسق عبر جميع القنوات</a:t>
          </a:r>
          <a:endParaRPr lang="en-GB" sz="2000" kern="1200" dirty="0"/>
        </a:p>
      </dsp:txBody>
      <dsp:txXfrm>
        <a:off x="0" y="35309"/>
        <a:ext cx="3229995" cy="1937997"/>
      </dsp:txXfrm>
    </dsp:sp>
    <dsp:sp modelId="{934C7D22-6A71-4445-AFA9-9B2B736F4B8D}">
      <dsp:nvSpPr>
        <dsp:cNvPr id="0" name=""/>
        <dsp:cNvSpPr/>
      </dsp:nvSpPr>
      <dsp:spPr>
        <a:xfrm>
          <a:off x="5329492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مراقبة السوق والمنافسين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متابعة الاتجاهات الجديدة والتكيف معها لضمان الحفاظ على التميز التنافسي</a:t>
          </a:r>
          <a:endParaRPr lang="en-GB" sz="2000" kern="1200" dirty="0"/>
        </a:p>
      </dsp:txBody>
      <dsp:txXfrm>
        <a:off x="5329492" y="2296306"/>
        <a:ext cx="3229995" cy="1937997"/>
      </dsp:txXfrm>
    </dsp:sp>
    <dsp:sp modelId="{D6CA41D6-D8F6-2742-9B37-8B2518214906}">
      <dsp:nvSpPr>
        <dsp:cNvPr id="0" name=""/>
        <dsp:cNvSpPr/>
      </dsp:nvSpPr>
      <dsp:spPr>
        <a:xfrm>
          <a:off x="1776497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بناء تحالفات استراتيجية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التعاون مع شركات أخرى لتعزيز قوة العلامة التجارية وتوسيع نطاقها</a:t>
          </a:r>
          <a:endParaRPr lang="en-GB" sz="2000" kern="1200" dirty="0"/>
        </a:p>
      </dsp:txBody>
      <dsp:txXfrm>
        <a:off x="1776497" y="2296306"/>
        <a:ext cx="3229995" cy="193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3/25/25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A15DB-CFD5-856A-240E-3AB811B6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6220A2-BDB1-A3A6-FF71-43887E522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6C8BBD-D7D9-2872-2B32-31F51ECC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1893-11A8-E009-5C4A-4E9944497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768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599F13-31BA-7A4B-59B2-FA97C8711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2C048E-78A5-E29D-5B67-40C1D9CF59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13E65E-40EB-1021-8A76-F85F6BEB7F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4F7572-88BE-0251-BC95-32F9C9F0A1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0841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200C4-CC8D-531B-A934-A508024BB1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60030F-5A77-0F90-37B1-2A16C6F793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16D707-A9CC-E1E2-65F1-A2DFCBD180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9807ED-1464-0E7F-68D0-41B1E113A4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3092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C3FAE6-B17B-5B9E-8245-C573CD864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6BFAF7-2F62-6A6C-AAF5-1D3B086039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B4C179-6E50-6BD5-52F0-3CEC049841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C65F5F-3DCD-F83E-EF08-BC93432E0A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2900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4698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ADD3D-D5DB-FE78-011D-7AB0BE622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ECFB16-1AA1-AFBB-82E0-B350588CA4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2DD39A-30BF-59F7-6C93-139A608E4C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1B9E05-D9B3-8447-4593-823E0098BE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290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AFE16F-7CD7-08C2-69DC-2BCEF0A1C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C612D3-61E6-458C-722B-8A553F2360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C1F3BB-9BDD-5726-9E40-145DF91976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C7B3BB-5D23-F945-0B3E-93CBB6315D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2563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7030F-B525-C1FE-474D-EE82AA827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070BE1-C0EB-72E8-0F8E-3E5B1E94A1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3B7754-12CE-6EF6-3C47-13DE1428D2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9F31BC-A2D7-AC52-6137-6AB2EE6442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5848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E7366-8FDC-2C4D-3D65-F34A58CFA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C6BC50-DDF7-0408-DA6F-52A62A719D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8B764A-DC60-E956-DD05-E8F0FBA520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0B854-F9CC-F5A8-7A1B-CD175B72E8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9519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E9DA23-8F0C-E14B-5BA8-5BB609965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7557F9-705E-25C2-C869-9895B7DFB7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15C00A-C504-AA03-9AAA-DC9557CDF6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555E2D-4032-63B4-F691-5C659CDB8B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7501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4F6A6D-081D-BCE3-7316-FC7C66D106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A01AD8-A55B-6ABF-594B-3493A4835E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54CF2F-BBF9-DCB1-0DFE-A69EBA25D1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ED27A7-FD0B-33DB-6E4E-DD83927BA3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8830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59DFE-4543-349D-67D9-2210101CD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F8AB8E-574C-16AD-3ABA-DD9AF9745A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E7241E-0B29-1399-3862-2AC028BE33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249B72-007E-ED7C-6CF2-D9D891C5F4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3829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4698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0322B-38F6-FC71-BE89-BE42F4C79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A93210-8F36-C3F1-A105-B168C7A87B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CC96C1-52F8-785B-C4F9-6D5DDCAA33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ED218-51D3-E5B4-D0E6-513D904749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1711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C4AD3-040B-0B64-109A-06B833DAD1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AACDDF-55A7-F1B5-9DD4-AC91356EA6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2A1F15-EA40-4946-D570-83DD0373F0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4189E-83C2-8236-C48B-E8F01AE2DD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0841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EBA48-7E58-82C5-8666-78AD41DD9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CD89D5-D969-837C-C046-772A00359A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BEDC7A-02A9-334B-9006-6E3FCDA1EA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F943E7-0244-474C-9AD9-727AA351E0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0732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713D5E-0CB9-1095-374C-A797D337B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DCC675-F16A-939C-DDED-1480F32847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8A5D91-99FA-AD31-D1CE-4FE7F54A73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ar-SA" sz="18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E95293-5013-5F6E-D2D9-6C3BA9DB5A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5418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8E01C-6AF6-77D4-BEAD-934D26BF6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00F7EC-8E15-028D-A675-CE1674DD42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536108-D868-672E-66FD-34CC31D2A8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32CA4F-1C99-7167-E28D-7690698193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0752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A86521-3C8E-9635-1149-2F249C25A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E93B70-249D-90D9-F207-29D37501CC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F847AF-F22B-BE19-3476-9D8E645B15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60B833-E3B3-3C63-A130-8BB41679AC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0599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90E562-F216-177A-8FAB-185EB8660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1C9C5A-806D-C1FB-18B3-12AAC0C820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820009-1D4C-E705-F5AF-34A9877FC6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0FA0B6-0B1D-60E1-493F-28663815D2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0557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0322B-38F6-FC71-BE89-BE42F4C79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A93210-8F36-C3F1-A105-B168C7A87B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CC96C1-52F8-785B-C4F9-6D5DDCAA33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ED218-51D3-E5B4-D0E6-513D904749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1711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85B63E-347A-EF27-983D-5201E9383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2139DB-5EF6-C853-8EFB-8A8A9885B3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AAABE4-9652-D53D-54A1-39DA3A8C5F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B86227-FB04-1A38-EDB4-74E7291CAA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1780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C31F3-0107-8D90-0945-CC40AB32A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EDD551-96F7-918E-FA37-496E3E45D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604B4D-D520-165E-7351-6612FEDCCC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ar-SA" sz="18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248009-CF37-4D36-8960-6FFCD0A967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4884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17C6E-FD34-4CEC-BE4C-E826406E9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EBBD61-C397-D1A1-DB33-1D39A1FE66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1B502B-0F0F-8E32-15DB-396A50F17D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10683-E5B3-DE64-A5F5-6A548D927D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0428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24231-5D05-DD7C-9ED3-E63AF5B65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7DEE4C-8D74-9130-2DBB-A77B6ED408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F6E08E-09FC-1EC9-FB9C-E8DD4DEB28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944341-63F1-7FC2-8EBB-419FC8F9EE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96080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57938-54E4-3B7A-8F84-B88DC758C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1D8000-CA14-90A5-4134-8D640B2857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6B8673-59D9-1B4B-BAD0-F54A38ABF3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E5E2CE-14C0-87F3-97ED-E17BDD2ABF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91411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3E11D-4554-E605-BE4B-C183FD78E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88DE7B-F1D4-E9F6-4B32-CD8E1DB529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7590EA-69E3-4F2C-7FC0-CDD45643EA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182696-30A7-FC85-AAD1-51003991D0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84355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DD8B9D-E8E0-408C-F833-6478281D5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82A4CA-0D4A-1219-3B91-FDEB4A2FA1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5413BD-FCBB-55A2-1E94-F58EC2EB14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166D85-49DD-6FA3-B250-525F16903B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73988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B0F35-5D0F-573B-6E87-321AAD4D8B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668159-6D4C-E369-D1C1-E8C2BDF296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86731-856A-37E2-836F-F285DA83B8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BE4A16-84D3-1FFD-FE44-9846FA51C1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4584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E7AB89-5CAA-A04D-66FF-68495FF49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5B45F1-B2FB-7FC3-FC24-142B054448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108046-1781-78B2-63A0-60CFAAAD66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51998-3ACD-6BEB-244F-B030673AB9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58181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ABCB7F-A05B-887A-33FB-AF45D8E6C7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14FBEA-6E55-BBA2-B487-14D7EDC4D6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4363AE-4270-5622-B304-92C42EE4F5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4FD02D-D90D-94AD-5A51-D16F65F43A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39691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039C9E-B1F8-412B-B93B-3A66F559B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C38573-504D-0F2B-163F-D6120E281E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715949-7450-6992-A75F-5AA8938374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ar-SA" sz="8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DE96F9-E638-A97F-CC8B-267206721D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53464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7B7826-7207-23D6-65E8-CFE847CCC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2F787E-269C-60B9-81BA-0FCD09F4F5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5E50F3-E524-F0C7-1C55-FB5F113B7C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E6708-7699-5FA2-3C6A-F5FDBB2876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38551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1270FD-10AF-DC83-4A77-D6E77D946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6F29B9-1463-6E1C-0471-EA3EDA09DC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DB5261-B61B-EC48-24DB-1B61A1130E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D34AAE-831A-8488-0771-9370640AC4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8356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609549-02E0-8815-E238-FEC16D0A26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CB70F8-8797-D6C0-E53E-F61FACEC8E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0FAAC9-AF81-DD61-DDC5-F1D2BCF2BB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32A25B-4917-7A36-8CB0-8D5CF8AE51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55096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FE4EAA-35A5-A0C6-425D-295EFAB73A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0D70E2-FC35-D255-BA79-329FC1F1AE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FC7957-F74D-5DE7-86A8-3C7884960A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79BC5C-03E8-2D74-A33F-660831E3F7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43813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0FAC3-14E3-80C6-37B4-A3C015A2C0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7B5102-F43B-D84F-F369-DD7F6D36EA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4E0A0B-A752-F75F-63CE-EF401DFFAB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F72056-3E37-53FE-493D-9D425A700F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90219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uipo.europa.eu/en/trade-marks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www.wipo.int/wipolex/ar/treaties/details/231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saip.gov.sa/articles/2248/" TargetMode="External"/><Relationship Id="rId5" Type="http://schemas.openxmlformats.org/officeDocument/2006/relationships/hyperlink" Target="https://www.wipo.int/treaties/ar/ip/paris/" TargetMode="Externa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3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3.xml"/><Relationship Id="rId5" Type="http://schemas.openxmlformats.org/officeDocument/2006/relationships/diagramLayout" Target="../diagrams/layout23.xml"/><Relationship Id="rId4" Type="http://schemas.openxmlformats.org/officeDocument/2006/relationships/diagramData" Target="../diagrams/data23.xml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4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D"/>
          </a:p>
        </p:txBody>
      </p:sp>
      <p:sp>
        <p:nvSpPr>
          <p:cNvPr id="11" name="TextBox 10"/>
          <p:cNvSpPr txBox="1"/>
          <p:nvPr/>
        </p:nvSpPr>
        <p:spPr>
          <a:xfrm>
            <a:off x="8970291" y="2953802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</a:t>
            </a:r>
            <a:r>
              <a:rPr lang="en-GB" sz="2000" dirty="0">
                <a:latin typeface="Alexandria" charset="0"/>
                <a:cs typeface="Alexandria" charset="0"/>
              </a:rPr>
              <a:t>235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CEBE46-7FFC-C723-9B6A-EC3D10984E0F}"/>
              </a:ext>
            </a:extLst>
          </p:cNvPr>
          <p:cNvSpPr txBox="1"/>
          <p:nvPr/>
        </p:nvSpPr>
        <p:spPr>
          <a:xfrm>
            <a:off x="7217792" y="2492499"/>
            <a:ext cx="5034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صناعة الهوية والعلامة التجارية</a:t>
            </a:r>
            <a:endParaRPr lang="en-US" sz="72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Rectangle: Rounded Corners 9">
            <a:extLst>
              <a:ext uri="{FF2B5EF4-FFF2-40B4-BE49-F238E27FC236}">
                <a16:creationId xmlns:a16="http://schemas.microsoft.com/office/drawing/2014/main" id="{1550C35C-8AE4-3700-2AEB-2CCAA0311126}"/>
              </a:ext>
            </a:extLst>
          </p:cNvPr>
          <p:cNvSpPr/>
          <p:nvPr/>
        </p:nvSpPr>
        <p:spPr>
          <a:xfrm>
            <a:off x="5137159" y="3851342"/>
            <a:ext cx="6488783" cy="1287709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الثامن</a:t>
            </a:r>
          </a:p>
          <a:p>
            <a:pPr algn="ctr"/>
            <a:r>
              <a:rPr lang="en-GB" sz="4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</a:t>
            </a:r>
            <a:r>
              <a:rPr lang="ar-SA" sz="4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 </a:t>
            </a:r>
            <a:r>
              <a:rPr lang="ar-SA" sz="4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حماية الهوية التجارية </a:t>
            </a:r>
            <a:endParaRPr lang="ar-SA" sz="40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0" name="Picture Placeholder 9" descr="A hand holding a blue and silver logo&#10;&#10;AI-generated content may be incorrect.">
            <a:extLst>
              <a:ext uri="{FF2B5EF4-FFF2-40B4-BE49-F238E27FC236}">
                <a16:creationId xmlns:a16="http://schemas.microsoft.com/office/drawing/2014/main" id="{F82FF1AB-EC75-F0C6-8A7D-703757158CC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0" b="1960"/>
          <a:stretch>
            <a:fillRect/>
          </a:stretch>
        </p:blipFill>
        <p:spPr>
          <a:xfrm>
            <a:off x="1" y="-1"/>
            <a:ext cx="8395424" cy="5139051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2808514" y="1816299"/>
            <a:ext cx="9175477" cy="4581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في نهاية هذه المحاضرة، سيكون الطالب قادرًا على:</a:t>
            </a:r>
            <a:endParaRPr lang="ar-SA" sz="4400" b="1" dirty="0">
              <a:solidFill>
                <a:srgbClr val="FF0000"/>
              </a:solidFill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فهم مفهوم حماية الهوية التجارية وأهميته في السوق التنافسي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التعرف على أبرز التهديدات التي تواجه العلامات التجارية وكيفية التعامل معها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معرفة القوانين الأساسية لحماية العلامات التجارية محليًا وعالميًا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التعرف على استراتيجيات حماية العلامة التجارية من التقليد والانتحال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فهم دور التكنولوجيا مثل الذكاء الاصطناعي و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Blockchain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 حماية العلامات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استكشاف الطرق القانونية والإدارية للتعامل مع النزاعات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دراسات حالة حول الشركات التي نجحت في حماية علامتها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هذه الأهداف ستساعد في بناء فهم شامل حول كيفية حماية الهوية التجارية وضمان استدامتها في السوق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2090057" y="1163525"/>
            <a:ext cx="7588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ما المقصود بحماية الهوية التجارية؟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898071" y="2194455"/>
            <a:ext cx="9966121" cy="4096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حماية الهوية التجارية تعني ضمان الحقوق الحصرية لاستخدام العلامة التجارية ومنع أي استخدام غير قانوني لها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تشمل الحماية العناصر التالية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العلامة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الاسم، الشعار، الألوان، الخطوط، الرموز المرتبطة بالعلامة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الملكية الفكرية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حقوق التصميم، التعبئة والتغليف، النماذج الصناعية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المنتجات والخدمات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منع التقليد والبيع غير القانوني للمنتجات الأصلية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السمعة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الدفاع عن العلامة ضد التشويه أو الاستخدام السلبي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الحماية القانونية تضمن أن العلامة التجارية تظل تحت سيطرة الشركة التي أسستها، مما يعزز ثقة العملاء والاستدامة في السوق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CD7FA-B675-F242-3F2F-35F5FB2BE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19FC6-C8A0-D193-5DF7-B0F76C1A240C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2E6BD-7D23-7418-B616-412054E4787F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أهمية حماية العلامة التجارية في بيئة السوق التنافسية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90E14-1F0A-D88F-409C-E2A05D40DF1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7F92-393A-E4FB-DD68-AE56C7C11D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F731-01D7-4DCB-2D8E-CB05678C1C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786E91-1A62-BDE7-0AD9-B9E7F1354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EDF3FBD-DA1C-25C6-340D-28F55FB0DD91}"/>
              </a:ext>
            </a:extLst>
          </p:cNvPr>
          <p:cNvSpPr txBox="1"/>
          <p:nvPr/>
        </p:nvSpPr>
        <p:spPr>
          <a:xfrm>
            <a:off x="4490357" y="2211347"/>
            <a:ext cx="6779821" cy="4068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 السوق التنافسي، حماية العلامة التجارية تساعد في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الاحتفاظ بالهوية المميزة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التجارية التي تحمي هويتها تظل فريدة ولا يتم استنساخها بسهولة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منع التقليد والانتحال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الشركات التي لا تحمي علاماتها التجارية تعاني من انتشار المنتجات المقلدة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زيادة ثقة العملاء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العلامة التجارية المحمية قانونيًا تعزز ثقة العملاء، مما يؤدي إلى زيادة الولاء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تحسين قيمة العلامة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التجارية المحمية تكتسب قيمة أعلى عند التوسع في الأسواق العالمية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ضمان الحماية من النزاعات القانونية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الحماية القانونية تضمن أن الشركات تستطيع الدفاع عن حقوقها في حالة النزاعات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A hand holding a blue and silver logo&#10;&#10;AI-generated content may be incorrect.">
            <a:extLst>
              <a:ext uri="{FF2B5EF4-FFF2-40B4-BE49-F238E27FC236}">
                <a16:creationId xmlns:a16="http://schemas.microsoft.com/office/drawing/2014/main" id="{83E6F634-0ABF-E865-29AB-5D77C36ECA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19635"/>
            <a:ext cx="4330535" cy="2758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371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DD53A-950A-D16F-0D99-77AA36E065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62AE87-8EAB-07C0-55C7-9425EBAC3982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DCD7E6-8EB1-80C8-6C75-3BF82789C915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يمكن أن تتعرض العلامة التجارية للتهديد؟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F29D65-3CEC-6C70-CFE7-5726EC89F42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A2B5BF-5473-43FE-07D9-236F084B598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25AF9E-1CDB-A36A-C6A8-F76AAF50CB8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733217-6322-33A9-0A4D-5A8569C43C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DC5C0AD-03E5-34EC-AEB9-D946013D4DF8}"/>
              </a:ext>
            </a:extLst>
          </p:cNvPr>
          <p:cNvSpPr txBox="1"/>
          <p:nvPr/>
        </p:nvSpPr>
        <p:spPr>
          <a:xfrm>
            <a:off x="3720164" y="2211347"/>
            <a:ext cx="7550015" cy="40700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التجارية تواجه عدة تهديدات قد تؤثر على سمعتها وقيمتها في السوق، ومن أبرزها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التقليد والانتحال</a:t>
            </a:r>
            <a:r>
              <a:rPr lang="ar-SA" sz="20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→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انتشار منتجات مزيفة تستخدم اسم العلامة التجارية الأصلي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الاستغلال التجاري غير القانوني</a:t>
            </a:r>
            <a:r>
              <a:rPr lang="ar-SA" sz="20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→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العلامة التجارية في أنشطة غير مصرح بها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السرقة الفكرية</a:t>
            </a:r>
            <a:r>
              <a:rPr lang="ar-SA" sz="20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→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سرقة الأفكار، الشعارات، أو التصاميم الخاصة بالعلامة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التشهير وتشويه السمعة</a:t>
            </a:r>
            <a:r>
              <a:rPr lang="ar-SA" sz="20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→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حملات تسويقية مضللة تؤثر سلبًا على صورة العلامة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الاختراق الإلكتروني وانتحال الهوية الرقمية</a:t>
            </a:r>
            <a:r>
              <a:rPr lang="ar-SA" sz="20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→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استغلال العلامة التجارية عبر الإنترنت دون إذن رسمي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الاستغلال بدون إذن في الإعلانات</a:t>
            </a:r>
            <a:r>
              <a:rPr lang="ar-SA" sz="20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→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العلامة في إعلانات دون موافقة رسمية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The biggest online threats and h... - Opinion - What Mobile">
            <a:extLst>
              <a:ext uri="{FF2B5EF4-FFF2-40B4-BE49-F238E27FC236}">
                <a16:creationId xmlns:a16="http://schemas.microsoft.com/office/drawing/2014/main" id="{97C783B0-F360-A7DD-B7A2-2D100259C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07709"/>
            <a:ext cx="3720164" cy="3217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14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F368A-1E86-7D82-2C93-C45C2D205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450EB5-E373-EFC6-9FA6-6C48688D6B8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E183A7-2EED-2374-8F9C-57B0F047FB65}"/>
              </a:ext>
            </a:extLst>
          </p:cNvPr>
          <p:cNvSpPr txBox="1"/>
          <p:nvPr/>
        </p:nvSpPr>
        <p:spPr>
          <a:xfrm>
            <a:off x="448887" y="1163525"/>
            <a:ext cx="9229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أبرز المخاطر التي تواجه العلامات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11DA7F-A435-E673-B569-B13D8C0AA64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C7B6BF-6B47-51EE-A433-1E71B1D328B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D752F-2ECB-80F3-890C-B19173B0B67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69B695-D427-D729-EB3E-72BAA9AEFE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DF551C5-DB8B-947C-97EE-0B2B539C0D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6126717"/>
              </p:ext>
            </p:extLst>
          </p:nvPr>
        </p:nvGraphicFramePr>
        <p:xfrm>
          <a:off x="762000" y="2448113"/>
          <a:ext cx="10553700" cy="346208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661557">
                  <a:extLst>
                    <a:ext uri="{9D8B030D-6E8A-4147-A177-3AD203B41FA5}">
                      <a16:colId xmlns:a16="http://schemas.microsoft.com/office/drawing/2014/main" val="242568893"/>
                    </a:ext>
                  </a:extLst>
                </a:gridCol>
                <a:gridCol w="3151414">
                  <a:extLst>
                    <a:ext uri="{9D8B030D-6E8A-4147-A177-3AD203B41FA5}">
                      <a16:colId xmlns:a16="http://schemas.microsoft.com/office/drawing/2014/main" val="2243926717"/>
                    </a:ext>
                  </a:extLst>
                </a:gridCol>
                <a:gridCol w="4740729">
                  <a:extLst>
                    <a:ext uri="{9D8B030D-6E8A-4147-A177-3AD203B41FA5}">
                      <a16:colId xmlns:a16="http://schemas.microsoft.com/office/drawing/2014/main" val="3983624373"/>
                    </a:ext>
                  </a:extLst>
                </a:gridCol>
              </a:tblGrid>
              <a:tr h="73595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التهديد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تأثيره على العلامة التجارية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كيفية التعامل معه؟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88852493"/>
                  </a:ext>
                </a:extLst>
              </a:tr>
              <a:tr h="66310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التقليد والانتحال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فقدان العملاء، تراجع الثقة، خسائر مالية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تسجيل العلامة التجارية قانونيًا، مراقبة الأسواق، رفع دعاوى قانونية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74785649"/>
                  </a:ext>
                </a:extLst>
              </a:tr>
              <a:tr h="66310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التشهير وتشويه السمعة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انخفاض الولاء، فقدان ثقة الجمهور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حملات إعلامية مضادة، تحسين صورة العلامة عبر العلاقات العامة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78616766"/>
                  </a:ext>
                </a:extLst>
              </a:tr>
              <a:tr h="66310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الاختراق الإلكتروني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سرقة البيانات، استغلال الاسم تجاريًا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تعزيز الأمن السيبراني، مراقبة المواقع الإلكترونية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82602539"/>
                  </a:ext>
                </a:extLst>
              </a:tr>
              <a:tr h="66310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الاستغلال بدون إذن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ارتباك في السوق، ضعف هوية العلامة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توثيق العلامة في المنصات الرقمية، اتخاذ إجراءات قانونية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872242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7098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44885-87E3-C2BE-1240-AE3F227356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AE1CA1-2058-51BB-9339-608014931B12}"/>
              </a:ext>
            </a:extLst>
          </p:cNvPr>
          <p:cNvSpPr/>
          <p:nvPr/>
        </p:nvSpPr>
        <p:spPr>
          <a:xfrm>
            <a:off x="617280" y="1685495"/>
            <a:ext cx="10812720" cy="5094574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58FE5D-5EC8-8298-B9A5-4E5079591090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أمثلة على علامات تجارية تعرضت لانتهاك حقوقها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E664-B1AD-7C03-9DB0-AC37814D848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B716A1-8058-A964-A910-023A9323565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8C636C-6636-C470-CC14-B1803447BCB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2F5E50-FB9A-3BC9-4746-F91A66B651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63C9A3E-9A6C-D53C-B6DA-D30C1484C4BA}"/>
              </a:ext>
            </a:extLst>
          </p:cNvPr>
          <p:cNvSpPr txBox="1"/>
          <p:nvPr/>
        </p:nvSpPr>
        <p:spPr>
          <a:xfrm>
            <a:off x="3967842" y="2152584"/>
            <a:ext cx="7275285" cy="427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هناك العديد من العلامات التجارية العالمية التي واجهت مشكلات قانونية بسبب انتهاك حقوقها. بعض أبرز الحالات تشمل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Apple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ضد شركة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Psystar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(2008) 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0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Psystar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قامت بإنتاج أجهزة كمبيوتر تعمل بنظام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MacOS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دون إذن من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Apple.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رفعت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Apple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دعوى قضائية وأغلقت الشركة المخالفة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Adidas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ضد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Payless (2008) 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Payless</a:t>
            </a:r>
            <a:r>
              <a:rPr lang="ar-S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صنعت أحذية تحمل تصميمًا مشابهًا لـ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Adidas.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انتهت القضية بتعويض بقيمة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305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مليون دولار لصالح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Adidas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Louis Vuitton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ضد مجموعة من المتاجر الإلكترونية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تم بيع منتجات مزيفة تحمل شعار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Louis Vuitton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عبر الإنترنت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الشركة كسبت العديد من الدعاوى ضد المتاجر المزيفة وأغلقتها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Apple VS Psystar Case Moves Forward">
            <a:extLst>
              <a:ext uri="{FF2B5EF4-FFF2-40B4-BE49-F238E27FC236}">
                <a16:creationId xmlns:a16="http://schemas.microsoft.com/office/drawing/2014/main" id="{AF12EC88-1FCC-6FB1-CBBC-1667F2ABA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68" y="2211347"/>
            <a:ext cx="2872117" cy="1612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ond Brothers">
            <a:extLst>
              <a:ext uri="{FF2B5EF4-FFF2-40B4-BE49-F238E27FC236}">
                <a16:creationId xmlns:a16="http://schemas.microsoft.com/office/drawing/2014/main" id="{B34A500D-304C-FB32-1FD1-D07BE50520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43168"/>
            <a:ext cx="2619829" cy="1082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Louis Vuitton: Our view ...">
            <a:extLst>
              <a:ext uri="{FF2B5EF4-FFF2-40B4-BE49-F238E27FC236}">
                <a16:creationId xmlns:a16="http://schemas.microsoft.com/office/drawing/2014/main" id="{5190C6E6-75C5-B47A-020D-36B849C8AD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9" y="5057811"/>
            <a:ext cx="1826728" cy="137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39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ماذا يحدث عندما لا تحمي العلامة التجارية هويتها؟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31349688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58401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1BF792-E410-95FF-8E03-E00CBBB7C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D41C0F-20BF-D073-189B-B00666EEC169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82617-1970-BFA8-0C49-99F2A925637C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علاقة حماية العلامة التجارية ببناء الثقة مع العملاء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C79A49-09C4-C3C8-4B54-3D0EB0BDD60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FC97FC-E9F4-2D35-D133-E1E4E3A3E95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DD151F-B18C-B665-D5C1-85D4360BB76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94EFCB-DBAE-14A7-96CD-6C697C7F5F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F40F45E-CB85-A176-F0EA-EE97C64136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26370664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29794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43E477-A42C-0CB7-D2D3-A2B26CA7B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5C2A60-6DDB-A2B2-435A-F878D8DE6FE5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2F100E-1BA8-C31D-E564-9AF9D3A6CAB4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لمحة عن القوانين الدولية لحماية العلامات التجارية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6D8505-83D7-0C59-8F81-BF48C2DAA57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D1B50D-EA66-DB1C-AA7B-BB6D0DC267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5CD7B9-0917-D5FF-6BE8-658AF0A406C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C00D1E-3B84-A3D3-3C39-907DB12E44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FEBB01D-8728-3F40-9710-AE5C0BBB4E83}"/>
              </a:ext>
            </a:extLst>
          </p:cNvPr>
          <p:cNvSpPr txBox="1"/>
          <p:nvPr/>
        </p:nvSpPr>
        <p:spPr>
          <a:xfrm>
            <a:off x="1708392" y="2445037"/>
            <a:ext cx="9431229" cy="3669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هناك العديد من الاتفاقيات الدولية التي تنظم حماية العلامات التجارية على مستوى العالم، وأبرزها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اتفاقية باريس لحماية الملكية الصناعية </a:t>
            </a:r>
            <a:r>
              <a:rPr lang="en-GB" sz="20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(Paris Convention - 1883)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أول اتفاقية دولية لحماية العلامات التجارية وبراءات الاختراع بين الدول الأعضاء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اتفاقية مدريد لتسجيل العلامات التجارية </a:t>
            </a:r>
            <a:r>
              <a:rPr lang="en-GB" sz="20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(Madrid System - 1891)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تتيح للشركات تسجيل علاماتها التجارية في عدة دول من خلال طلب واحد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اتفاقية تربس </a:t>
            </a:r>
            <a:r>
              <a:rPr lang="en-GB" sz="20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(TRIPS - 1995)</a:t>
            </a:r>
            <a:br>
              <a:rPr lang="en-GB" sz="20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تُلزم الدول الأعضاء في منظمة التجارة العالمية بحماية العلامات التجارية وفقًا لمعايير موحدة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نظام الاتحاد الأوروبي للعلامات التجارية </a:t>
            </a:r>
            <a:r>
              <a:rPr lang="en-GB" sz="20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(EU Trademark System)</a:t>
            </a:r>
            <a:br>
              <a:rPr lang="en-GB" sz="20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يتيح تسجيل العلامة التجارية على مستوى الاتحاد الأوروبي بحماية موحدة في جميع الدول الأعضاء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حماية العلامة التجارية وحقوق النشر في مصر - Egyptian International">
            <a:extLst>
              <a:ext uri="{FF2B5EF4-FFF2-40B4-BE49-F238E27FC236}">
                <a16:creationId xmlns:a16="http://schemas.microsoft.com/office/drawing/2014/main" id="{5F3D935E-DBA2-B05E-1472-09C8916769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2815375" cy="1877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209721-EA83-A92E-E797-72F4E8815B20}"/>
              </a:ext>
            </a:extLst>
          </p:cNvPr>
          <p:cNvSpPr txBox="1"/>
          <p:nvPr/>
        </p:nvSpPr>
        <p:spPr>
          <a:xfrm>
            <a:off x="391886" y="2853760"/>
            <a:ext cx="43658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dirty="0"/>
              <a:t> </a:t>
            </a:r>
            <a:r>
              <a:rPr lang="en-US" dirty="0">
                <a:hlinkClick r:id="rId5"/>
              </a:rPr>
              <a:t>https://www.wipo.int/treaties/ar/ip/paris/</a:t>
            </a:r>
            <a:r>
              <a:rPr lang="en-US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2009E3-4492-EDE0-8F2C-F8B3A3BFA388}"/>
              </a:ext>
            </a:extLst>
          </p:cNvPr>
          <p:cNvSpPr txBox="1"/>
          <p:nvPr/>
        </p:nvSpPr>
        <p:spPr>
          <a:xfrm>
            <a:off x="605185" y="3797969"/>
            <a:ext cx="39392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dirty="0">
                <a:hlinkClick r:id="rId6"/>
              </a:rPr>
              <a:t>https://www.saip.gov.sa/articles/2248/</a:t>
            </a:r>
            <a:r>
              <a:rPr lang="en-US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6E6CF5-7BF6-B9A3-858F-E2EF75E533D1}"/>
              </a:ext>
            </a:extLst>
          </p:cNvPr>
          <p:cNvSpPr txBox="1"/>
          <p:nvPr/>
        </p:nvSpPr>
        <p:spPr>
          <a:xfrm>
            <a:off x="605185" y="4484863"/>
            <a:ext cx="6098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7"/>
              </a:rPr>
              <a:t>https://www.wipo.int/wipolex/ar/treaties/details/231</a:t>
            </a:r>
            <a:r>
              <a:rPr lang="en-US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007C77-277B-A372-24C7-4FCAE1AA8815}"/>
              </a:ext>
            </a:extLst>
          </p:cNvPr>
          <p:cNvSpPr txBox="1"/>
          <p:nvPr/>
        </p:nvSpPr>
        <p:spPr>
          <a:xfrm>
            <a:off x="605185" y="5232411"/>
            <a:ext cx="436586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hlinkClick r:id="rId8"/>
              </a:rPr>
              <a:t>https://www.euipo.europa.eu/en/trade-marks</a:t>
            </a:r>
            <a:r>
              <a:rPr lang="en-US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50123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8195-498C-1BE5-6E02-86BE0F1C1C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C6E170-8430-8343-6846-12F414BE9A9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0BEB1B-BE2D-A903-E90F-6A0D82E01EE3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كيفية تسجيل العلامة التجارية رسميًا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BF495F-EED4-2448-FC95-1D9561779FA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89F85E-7656-E553-365A-5211A2B891B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B9C1D2-FB3B-E463-A8E7-5F83FBEE5A4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B350A1-AC54-FE50-597D-397722C7FA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6FEFE4A-D9B8-E3BB-BB60-A775D20855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2393266"/>
              </p:ext>
            </p:extLst>
          </p:nvPr>
        </p:nvGraphicFramePr>
        <p:xfrm>
          <a:off x="928007" y="174606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FF1FA86E-A400-8073-4C17-EBCE2A40D47E}"/>
              </a:ext>
            </a:extLst>
          </p:cNvPr>
          <p:cNvSpPr txBox="1"/>
          <p:nvPr/>
        </p:nvSpPr>
        <p:spPr>
          <a:xfrm>
            <a:off x="2974280" y="5709532"/>
            <a:ext cx="742702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400" b="1" kern="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وأخيرا، </a:t>
            </a:r>
            <a:r>
              <a:rPr lang="ar-SA" sz="2400" b="1" kern="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الحصول على شهادة التسجيل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ar-SA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إذا لم يكن هناك اعتراض، يتم منح شهادة ملكية قانونية للعلامة</a:t>
            </a:r>
            <a:r>
              <a:rPr lang="en-GB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4292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90BC5-12BE-5EFE-5B90-8772B3D7DF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93D2108-50C1-E94D-4C7F-78BA7DA849D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98FA4E-67DD-C4EC-5DC5-F9081CF139DA}"/>
              </a:ext>
            </a:extLst>
          </p:cNvPr>
          <p:cNvSpPr txBox="1"/>
          <p:nvPr/>
        </p:nvSpPr>
        <p:spPr>
          <a:xfrm>
            <a:off x="1698171" y="1163525"/>
            <a:ext cx="79806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خطوات التحقق من توفر العلامة التجارية قبل تسجيلها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D3AEDD-0968-8BE5-278B-E9896B78177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B6FE03-45DF-5211-9B3D-D8CF95D0F3A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078DA1-6AC5-C05B-9BB1-FE925D08E2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ACA33A-B1A8-5FAB-E647-0F6B59D876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44DDE85-AB1F-F0B9-8B8D-2D0791A9BA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59860130"/>
              </p:ext>
            </p:extLst>
          </p:nvPr>
        </p:nvGraphicFramePr>
        <p:xfrm>
          <a:off x="762001" y="2260564"/>
          <a:ext cx="10488386" cy="36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9157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CA5294-AD43-C129-8B65-A3B44DE50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02F5A0-4E49-F7C5-B0BB-7F8529BAFA78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E09155-3140-BB0D-43D0-39CA7C884C24}"/>
              </a:ext>
            </a:extLst>
          </p:cNvPr>
          <p:cNvSpPr txBox="1"/>
          <p:nvPr/>
        </p:nvSpPr>
        <p:spPr>
          <a:xfrm>
            <a:off x="1108693" y="807134"/>
            <a:ext cx="867834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ما هي العلامة التجارية المسجلة </a:t>
            </a:r>
            <a:r>
              <a:rPr lang="ar-SA" sz="5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™</a:t>
            </a:r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والعلامة المحمية </a:t>
            </a:r>
            <a:r>
              <a:rPr lang="ar-SA" sz="66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®</a:t>
            </a:r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؟</a:t>
            </a:r>
            <a:r>
              <a:rPr lang="en-GB" sz="6000" dirty="0">
                <a:effectLst/>
              </a:rPr>
              <a:t> </a:t>
            </a:r>
            <a:endParaRPr lang="en-US" sz="6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8D8BDA-D8E3-4956-C594-75A9BBEA5CF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FD9C53-1DCA-957C-A2C8-92FFED020E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14B68FC-1076-F9CE-28EC-478A09F2DB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6A0FCED-C6AA-2668-79C8-86BB6F98CA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151878"/>
              </p:ext>
            </p:extLst>
          </p:nvPr>
        </p:nvGraphicFramePr>
        <p:xfrm>
          <a:off x="862986" y="2436566"/>
          <a:ext cx="10321308" cy="340038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40436">
                  <a:extLst>
                    <a:ext uri="{9D8B030D-6E8A-4147-A177-3AD203B41FA5}">
                      <a16:colId xmlns:a16="http://schemas.microsoft.com/office/drawing/2014/main" val="785663392"/>
                    </a:ext>
                  </a:extLst>
                </a:gridCol>
                <a:gridCol w="3440436">
                  <a:extLst>
                    <a:ext uri="{9D8B030D-6E8A-4147-A177-3AD203B41FA5}">
                      <a16:colId xmlns:a16="http://schemas.microsoft.com/office/drawing/2014/main" val="907358837"/>
                    </a:ext>
                  </a:extLst>
                </a:gridCol>
                <a:gridCol w="3440436">
                  <a:extLst>
                    <a:ext uri="{9D8B030D-6E8A-4147-A177-3AD203B41FA5}">
                      <a16:colId xmlns:a16="http://schemas.microsoft.com/office/drawing/2014/main" val="896478766"/>
                    </a:ext>
                  </a:extLst>
                </a:gridCol>
              </a:tblGrid>
              <a:tr h="102733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الرمز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المعنى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الاستخدام القانوني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46118166"/>
                  </a:ext>
                </a:extLst>
              </a:tr>
              <a:tr h="1033037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6000" kern="0" dirty="0">
                          <a:effectLst/>
                        </a:rPr>
                        <a:t>™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تعني أن العلامة التجارية غير مسجلة رسميًا بعد ولكنها قيد الاستخدام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يمكن استخدامها دون تسجيل رسمي، لكنها لا توفر حماية قانونية كاملة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42791280"/>
                  </a:ext>
                </a:extLst>
              </a:tr>
              <a:tr h="1033037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6600" kern="0" dirty="0">
                          <a:effectLst/>
                        </a:rPr>
                        <a:t>®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تعني أن العلامة التجارية مسجلة رسميًا وتحظى بحماية قانونية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لا يمكن استخدامها إلا بعد تسجيل العلامة قانونيًا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745448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426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7FB53-F7F0-5C51-66FE-0448103C69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180349-9EE2-DAF5-161D-CF8C1BFB3D85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AC451D-326F-2C8B-BC5D-C97059EC0B54}"/>
              </a:ext>
            </a:extLst>
          </p:cNvPr>
          <p:cNvSpPr txBox="1"/>
          <p:nvPr/>
        </p:nvSpPr>
        <p:spPr>
          <a:xfrm>
            <a:off x="326571" y="1104316"/>
            <a:ext cx="92427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حقوق العلامة التجارية بعد تسجيلها </a:t>
            </a:r>
            <a:endParaRPr lang="ar-SA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B12F04-56C1-1A99-E1C6-F2B98E62ADA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77C831-9BAE-AEC1-EB84-55E5BB7B69D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D452C8-1D33-EDEC-0CA7-F65C8511FF2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CAE528-4D34-F69F-A313-ABC4E97B92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99D5B82-D389-17E5-C98F-40A0E6B7D6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583606"/>
              </p:ext>
            </p:extLst>
          </p:nvPr>
        </p:nvGraphicFramePr>
        <p:xfrm>
          <a:off x="1108692" y="2029280"/>
          <a:ext cx="9974615" cy="410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77476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2E5608-A4E5-96EE-F138-47D6E88BEE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0A11B2-C6AD-C6BC-6846-058198649B0F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736D54-F574-61CA-CB86-A8D8CD309FBE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متى تحتاج العلامة التجارية إلى تجديد تسجيلها؟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D4AE6D-03BC-7F5D-DA92-822699D47EE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C75A4C-8638-A488-2AAC-034EB64C48B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C21A2F-94F2-F278-A687-0B7D1AA69D8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06AAD4-4292-78DF-54CC-18C41DFD9E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D41E658-9A26-FB51-B6FF-5FB6D8BAFD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35779695"/>
              </p:ext>
            </p:extLst>
          </p:nvPr>
        </p:nvGraphicFramePr>
        <p:xfrm>
          <a:off x="979714" y="2300188"/>
          <a:ext cx="9274629" cy="4288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4283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1708392" y="112015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الفرق بين العلامات التجارية المحلية والعالمية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519A81C-B404-D9F7-5E06-9E2E3FBAAE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956559"/>
              </p:ext>
            </p:extLst>
          </p:nvPr>
        </p:nvGraphicFramePr>
        <p:xfrm>
          <a:off x="762000" y="2436566"/>
          <a:ext cx="10483269" cy="400359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150255">
                  <a:extLst>
                    <a:ext uri="{9D8B030D-6E8A-4147-A177-3AD203B41FA5}">
                      <a16:colId xmlns:a16="http://schemas.microsoft.com/office/drawing/2014/main" val="2574114913"/>
                    </a:ext>
                  </a:extLst>
                </a:gridCol>
                <a:gridCol w="4065814">
                  <a:extLst>
                    <a:ext uri="{9D8B030D-6E8A-4147-A177-3AD203B41FA5}">
                      <a16:colId xmlns:a16="http://schemas.microsoft.com/office/drawing/2014/main" val="3134544"/>
                    </a:ext>
                  </a:extLst>
                </a:gridCol>
                <a:gridCol w="4267200">
                  <a:extLst>
                    <a:ext uri="{9D8B030D-6E8A-4147-A177-3AD203B41FA5}">
                      <a16:colId xmlns:a16="http://schemas.microsoft.com/office/drawing/2014/main" val="1349736825"/>
                    </a:ext>
                  </a:extLst>
                </a:gridCol>
              </a:tblGrid>
              <a:tr h="63333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المعيار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العلامة التجارية المحلية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العلامة التجارية العالمية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04719344"/>
                  </a:ext>
                </a:extLst>
              </a:tr>
              <a:tr h="63352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نطاق الحماية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محمية داخل دولة واحدة فقط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محمية في عدة دول عبر اتفاقيات دولية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3299265"/>
                  </a:ext>
                </a:extLst>
              </a:tr>
              <a:tr h="63352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التسجيل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يتطلب تسجيلًا في هيئة محلية مثل وزارة التجارة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يمكن تسجيلها عبر</a:t>
                      </a:r>
                      <a:r>
                        <a:rPr lang="en-GB" sz="2400" kern="0">
                          <a:effectLst/>
                        </a:rPr>
                        <a:t> WIPO </a:t>
                      </a:r>
                      <a:r>
                        <a:rPr lang="ar-SA" sz="2400" kern="0">
                          <a:effectLst/>
                        </a:rPr>
                        <a:t>أو اتفاقية مدريد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94232235"/>
                  </a:ext>
                </a:extLst>
              </a:tr>
              <a:tr h="63352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تكلفة التسجيل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أقل تكلفة لأنها محصورة في دولة واحدة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تكلفة أعلى بسبب التسجيل في عدة دول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5088197"/>
                  </a:ext>
                </a:extLst>
              </a:tr>
              <a:tr h="63352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المزايا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مناسبة للشركات الصغيرة والمتوسطة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مفيدة للشركات التي ترغب في التوسع عالميًا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52644997"/>
                  </a:ext>
                </a:extLst>
              </a:tr>
              <a:tr h="63352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العيوب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غير محمية خارج الدولة المسجلة فيها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تتطلب إجراءات قانونية أطول وتكاليف أكبر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238188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863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2747A-3985-CE6D-D4D9-8BFA3CA25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17F3D8-4497-852E-C322-673BE42C5A4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AA3943-D2D7-5A71-BE38-C25BE6A3CB7F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تأثير قوانين الملكية الفكرية على العلامات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30AFF2-16D8-5DA1-E54D-822EB6F5A5D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B45408-3942-1AFC-290A-0CF4451C1C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5D1CAB-BF85-8633-3004-A9A261B306E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7BC6C0D-386A-200A-4B31-CE495A088341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FF758-A0EE-030D-C3BB-882185F23E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1216BE1-4CFA-4327-6F7E-7F7D8AB8C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9182809"/>
              </p:ext>
            </p:extLst>
          </p:nvPr>
        </p:nvGraphicFramePr>
        <p:xfrm>
          <a:off x="617279" y="2088489"/>
          <a:ext cx="10812720" cy="40498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3851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0B248-9D37-7EEA-E68D-DAC03DD15D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72AD69-D61B-1E5B-8109-DB65B870313D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7C89-865B-C7AF-CA44-FA48F073F7DB}"/>
              </a:ext>
            </a:extLst>
          </p:cNvPr>
          <p:cNvSpPr txBox="1"/>
          <p:nvPr/>
        </p:nvSpPr>
        <p:spPr>
          <a:xfrm>
            <a:off x="1600199" y="977608"/>
            <a:ext cx="8078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تؤثر حماية العلامة التجارية على توسعها عالميًا؟ </a:t>
            </a:r>
            <a:endParaRPr lang="en-US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00C24-6DCE-9BC9-B0D1-8F07F6C2472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0B6931-5B7A-387D-B2F1-4D3EAC79A5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C93B00-8D6B-BA1F-EAC7-FD55F622EDF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460E7C-D46D-C14E-B455-60C8DA5819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2D86346-817D-7795-A05D-CF7E174EC116}"/>
              </a:ext>
            </a:extLst>
          </p:cNvPr>
          <p:cNvSpPr txBox="1"/>
          <p:nvPr/>
        </p:nvSpPr>
        <p:spPr>
          <a:xfrm>
            <a:off x="365746" y="2377518"/>
            <a:ext cx="10812719" cy="4301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عندما تكون العلامة التجارية محمية قانونيًا، يصبح التوسع عالميًا أكثر سهولة، وذلك للأسباب التالية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ضمان الاعتراف القانوني في الأسواق العالمية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🏛️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التجارية المسجلة دوليًا تتمتع بحماية في عدة دول، مما يسهل دخول أسواق جديدة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تقليل مخاطر التقليد والانتحال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🚫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 تسجيل العلامة تجاريًا عالميًا، يمكن اتخاذ إجراءات قانونية سريعة ضد أي محاولات تقليد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تسهيل شراكات الأعمال والامتياز التجاري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(Franchising)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🤝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المحمية عالميًا تجذب المستثمرين والشركاء بسهولة، مما يعزز فرص التوسع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الثقة لدى المستهلكين في الأسواق الجديدة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💡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التجارية المسجلة دوليًا تعطي انطباعًا بأنها موثوقة ومعترف بها عالميًا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25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0F0D9-303F-44E7-F9EB-A8545E3AD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DE2389-C476-DF89-64E8-DD7E7DFA3AA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868E14-1D61-D679-8417-63DEFF729EA7}"/>
              </a:ext>
            </a:extLst>
          </p:cNvPr>
          <p:cNvSpPr txBox="1"/>
          <p:nvPr/>
        </p:nvSpPr>
        <p:spPr>
          <a:xfrm>
            <a:off x="617279" y="1054695"/>
            <a:ext cx="906157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كيفية بناء علامة تجارية غير قابلة للتقليد بسهولة؟ </a:t>
            </a:r>
            <a:endParaRPr lang="ar-SA" sz="2800" b="1" dirty="0">
              <a:latin typeface="Alexandria" charset="0"/>
              <a:cs typeface="Alexandria" charset="0"/>
            </a:endParaRPr>
          </a:p>
          <a:p>
            <a:pPr algn="r" rtl="1"/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2C1D79-86A3-524C-4CE8-735FD8CACF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4AE1D-3C27-908D-D72F-BC9E98D805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FA572A-4F62-61F8-4853-B2CBB7C0E6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403527-3EC3-434E-E257-01B436CECA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314574E-711C-251F-9D5B-A51217913A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7282012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87607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55E62-DCBE-7B67-8DAA-88B3D03AE7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9719B2-9376-5766-9AEF-37D8193D4B4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9762EC-1E6F-F968-1E7D-4F74BDB87A1F}"/>
              </a:ext>
            </a:extLst>
          </p:cNvPr>
          <p:cNvSpPr txBox="1"/>
          <p:nvPr/>
        </p:nvSpPr>
        <p:spPr>
          <a:xfrm>
            <a:off x="424543" y="1035640"/>
            <a:ext cx="92249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 لماذا تعتبر الأسماء والشعارات القوية أساسية في حماية العلامة؟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93E219-102F-187E-B259-41E3A63B096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7A704D-EA33-C507-78DD-9C7A17548C3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D28F9D-8DD5-1F58-FD36-2783B3146D9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BC55E67-BA3E-50B5-1212-323586F374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7FA1E97-2EE1-C3DD-30BA-2556F067F4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7572707"/>
              </p:ext>
            </p:extLst>
          </p:nvPr>
        </p:nvGraphicFramePr>
        <p:xfrm>
          <a:off x="979715" y="2325643"/>
          <a:ext cx="9884477" cy="3622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5007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943A4-B065-4667-9C2D-938DA59726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716B80-0241-9165-2437-9F60022EC21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1E2EF5-BDDE-B67F-2A0C-3BD2CF336333}"/>
              </a:ext>
            </a:extLst>
          </p:cNvPr>
          <p:cNvSpPr txBox="1"/>
          <p:nvPr/>
        </p:nvSpPr>
        <p:spPr>
          <a:xfrm>
            <a:off x="1" y="1163525"/>
            <a:ext cx="9678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تحمي العلامة التجارية نفسها من التقليد في الأسواق </a:t>
            </a:r>
            <a:r>
              <a:rPr lang="ar-SA" sz="32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المحلية</a:t>
            </a:r>
            <a:r>
              <a:rPr lang="ar-SA" sz="3200" b="1" dirty="0">
                <a:latin typeface="Alexandria" charset="0"/>
                <a:cs typeface="Alexandria" charset="0"/>
              </a:rPr>
              <a:t>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23A4D2-C078-6D4D-C7E9-74B1A4E248C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36AAFE-D980-6007-1185-449BBFAB330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5A7A6-0CB1-E94B-064C-D6CDCA5F6DB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315AB2-C06C-4081-6E23-CC2FA7B594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81B3996-E31E-ACAB-36A0-40D24D50B48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7593956"/>
              </p:ext>
            </p:extLst>
          </p:nvPr>
        </p:nvGraphicFramePr>
        <p:xfrm>
          <a:off x="762001" y="2260564"/>
          <a:ext cx="10488386" cy="36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02758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2B826E-4D61-269E-B0C0-E533E4701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DEC427-6B90-9E15-6134-8F97FF8FE6F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005D97-757F-802A-BC60-268DA620F2E9}"/>
              </a:ext>
            </a:extLst>
          </p:cNvPr>
          <p:cNvSpPr txBox="1"/>
          <p:nvPr/>
        </p:nvSpPr>
        <p:spPr>
          <a:xfrm>
            <a:off x="1" y="1163525"/>
            <a:ext cx="9678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تحمي العلامة التجارية نفسها من التقليد في الأسواق </a:t>
            </a:r>
            <a:r>
              <a:rPr lang="ar-SA" sz="32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العالمية</a:t>
            </a:r>
            <a:r>
              <a:rPr lang="ar-SA" sz="3200" b="1" dirty="0">
                <a:latin typeface="Alexandria" charset="0"/>
                <a:cs typeface="Alexandria" charset="0"/>
              </a:rPr>
              <a:t>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0ABC8F-A9DA-86C2-D40B-A08B0F6EF76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5AC1FE-B061-A39A-1281-E11543BB3A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59E836-8A5F-60D8-0E0F-0C586F5F449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BD82F60-308B-9FC0-B30B-1CCD236E15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5FFA5B3-DD76-CC9F-8B33-C95F7B89A8C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6463872"/>
              </p:ext>
            </p:extLst>
          </p:nvPr>
        </p:nvGraphicFramePr>
        <p:xfrm>
          <a:off x="762001" y="2260564"/>
          <a:ext cx="10488386" cy="36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21680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476250-2166-89AF-5079-755A404C4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61FE05-C157-D390-A88E-FE7322C76353}"/>
              </a:ext>
            </a:extLst>
          </p:cNvPr>
          <p:cNvSpPr/>
          <p:nvPr/>
        </p:nvSpPr>
        <p:spPr>
          <a:xfrm>
            <a:off x="617280" y="1685494"/>
            <a:ext cx="10812720" cy="50582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4B8C1D-E679-BE1E-685C-14C255E374D0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استخدام التقنيات الحديثة في حماية العلامة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842F19-C0AA-8C15-3649-C20C410E122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ECA79D-9F0A-DB82-ABBC-5814DC9B260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5CACB9-ED83-A94C-6711-A5BDA7E899E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3ECBA3B-A982-104E-6EF5-339BCEDA6D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19ED231-1139-C761-10DB-3E165C3506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63868720"/>
              </p:ext>
            </p:extLst>
          </p:nvPr>
        </p:nvGraphicFramePr>
        <p:xfrm>
          <a:off x="979715" y="1936239"/>
          <a:ext cx="9884477" cy="40114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9920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2747A-3985-CE6D-D4D9-8BFA3CA25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17F3D8-4497-852E-C322-673BE42C5A4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AA3943-D2D7-5A71-BE38-C25BE6A3CB7F}"/>
              </a:ext>
            </a:extLst>
          </p:cNvPr>
          <p:cNvSpPr txBox="1"/>
          <p:nvPr/>
        </p:nvSpPr>
        <p:spPr>
          <a:xfrm>
            <a:off x="342900" y="1163525"/>
            <a:ext cx="933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كيفية مواجهة المواقع الإلكترونية المزيفة وانتحال الهوية الرقمية؟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30AFF2-16D8-5DA1-E54D-822EB6F5A5D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B45408-3942-1AFC-290A-0CF4451C1C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5D1CAB-BF85-8633-3004-A9A261B306E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7BC6C0D-386A-200A-4B31-CE495A088341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FF758-A0EE-030D-C3BB-882185F23E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1216BE1-4CFA-4327-6F7E-7F7D8AB8C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8748100"/>
              </p:ext>
            </p:extLst>
          </p:nvPr>
        </p:nvGraphicFramePr>
        <p:xfrm>
          <a:off x="617279" y="2270269"/>
          <a:ext cx="10812720" cy="3868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27461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61BECE-222E-11BB-8414-C03220BA6A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EB037E-0CC0-E6E0-3233-6058767AC4FD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51E87A-0706-4276-DA9F-11C8C345D4D8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استراتيجيات مراقبة السوق لاكتشاف التقليد والانتهاكات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523743-BBEC-7D4A-73AF-F7536F8B922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2255D5-8645-2D2A-A688-1DD1223F94A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FFF757-833A-3EA6-3E7B-684FCD71A8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002D2CA-7682-DF10-65FC-27CC47A052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1498694-9EAC-88C7-E3B9-FCBDECFBC8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77072656"/>
              </p:ext>
            </p:extLst>
          </p:nvPr>
        </p:nvGraphicFramePr>
        <p:xfrm>
          <a:off x="948267" y="1887285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75977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2D7F0-C01C-C4F5-C3F8-D741C048C9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9AB8D7D-5D69-02F1-0343-AD1BF994089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CBAFEE-06B7-A0E4-EE56-335ED657B55F}"/>
              </a:ext>
            </a:extLst>
          </p:cNvPr>
          <p:cNvSpPr txBox="1"/>
          <p:nvPr/>
        </p:nvSpPr>
        <p:spPr>
          <a:xfrm>
            <a:off x="762000" y="1035640"/>
            <a:ext cx="8887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كيفية التعامل مع استخدام العلامة التجارية بشكل غير قانوني؟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5C4423-77D1-1DEF-937D-834C20FDDF4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35CF87-AB21-A6D6-EC21-DFBF4B49EF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BE0720-C08B-D3B6-98BA-659CC101AFC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73D5ED-782E-C80D-1374-F4C000E3E9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CDE294E-492C-89E3-6D64-5581D47163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6951547"/>
              </p:ext>
            </p:extLst>
          </p:nvPr>
        </p:nvGraphicFramePr>
        <p:xfrm>
          <a:off x="979715" y="2325643"/>
          <a:ext cx="9884477" cy="3622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7854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E3CC4F-F508-CA43-F3DF-9BEC8C9C5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FD971C-1898-4042-8DFE-F7291EE7B68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BCCED1-0308-5B81-EFC0-3B95177E929B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أهمية توثيق العلامة التجارية في وسائل التواصل الاجتماعي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0DE7E4-9E28-95E2-D2E7-3FF141E174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BB8E93-A6BF-1543-D7A1-E1BE2A5D552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727F93-43A7-2E38-20EC-D0DD7BE6DF2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508C94-213F-B276-0F0A-5905699628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A3D4DBAF-5261-FF2A-930A-5AE8E9CFE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87641991"/>
              </p:ext>
            </p:extLst>
          </p:nvPr>
        </p:nvGraphicFramePr>
        <p:xfrm>
          <a:off x="953800" y="2260563"/>
          <a:ext cx="9910392" cy="3931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67686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50E17-9A32-CEDA-D42E-7FDADE6F9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187578-1D7E-D4C0-D468-2B61AB49EB0B}"/>
              </a:ext>
            </a:extLst>
          </p:cNvPr>
          <p:cNvSpPr/>
          <p:nvPr/>
        </p:nvSpPr>
        <p:spPr>
          <a:xfrm>
            <a:off x="617280" y="1685494"/>
            <a:ext cx="10812720" cy="476518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9D130C-DD58-B575-6612-A7C654E707E4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تؤثر الاستراتيجية التسويقية في تعزيز حماية العلامة؟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04A63B-F726-0BAA-BC44-AD492B4DC65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3D2785-E12E-F002-BCC0-B0EEC8F945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26B0DE-6DA8-9910-8D74-99F7510EE2D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476752-B406-7F0D-6B43-725439E5EE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90BD231-DA04-AC4B-881F-B10C5E3D38A1}"/>
              </a:ext>
            </a:extLst>
          </p:cNvPr>
          <p:cNvSpPr txBox="1"/>
          <p:nvPr/>
        </p:nvSpPr>
        <p:spPr>
          <a:xfrm>
            <a:off x="1102027" y="2170906"/>
            <a:ext cx="9981280" cy="4303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استراتيجية التسويق تلعب دورًا كبيرًا في حماية العلامة التجارية من التقليد والانتحال من خلال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بناء وعي قوي حول الهوية الفريدة للعلامة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الحملات التسويقية تساعد في ترسيخ صورة العلامة في أذهان العملاء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رسائل تسويقية تعزز تفرد العلامة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إبراز عناصر الهوية الفريدة مثل الشعار، الألوان، والخطوط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التفاعل المستمر مع العملاء عبر المنصات الرقمية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التجارية النشطة على الإنترنت يسهل تمييزها عن الحسابات المزيفة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تنفيذ حملات توعوية حول مخاطر المنتجات المقلدة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تثقيف العملاء يساعد في الحد من شراء المنتجات المزيفة التي تستغل اسم العلامة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 descr="ماهي استراتجيات التسويق وماهي خطة التسويق وما الفرق بينهم ... وماهي خطوات  انشاء الاستراتيجية التسويقيه">
            <a:extLst>
              <a:ext uri="{FF2B5EF4-FFF2-40B4-BE49-F238E27FC236}">
                <a16:creationId xmlns:a16="http://schemas.microsoft.com/office/drawing/2014/main" id="{AA1C95E4-3B7A-4AB1-03B2-85AB772B5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8" y="3104698"/>
            <a:ext cx="3337060" cy="1926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10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4F505C-0337-0B24-921E-0CB13992B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AD3CA5-A994-9BDB-BFDE-1F7AFA2D343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9B3B73-EA62-FA78-7556-7583B1E5ACA9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ما هو دور العلاقات العامة في الدفاع عن الهوية التجارية؟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BDD654-5F22-E448-B815-ED9FF98E378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4F3C6A-071D-A9FD-6909-3E2AD0BDCB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D600C3-1F66-C156-BF0A-F67BEED5F43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9A2334-8435-62B3-CEFE-0586F29D27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483F18C-4B82-55AE-35E5-E4C89A8610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6255719"/>
              </p:ext>
            </p:extLst>
          </p:nvPr>
        </p:nvGraphicFramePr>
        <p:xfrm>
          <a:off x="948266" y="2318893"/>
          <a:ext cx="10135041" cy="428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37180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95ED6-BF53-7797-BC3A-8D8FAFFE8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12A759-5B20-E122-D851-741BDDC32A9E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291EFC-9C5A-280B-940B-8FB24FA59E95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دور الشراكات التجارية في تعزيز حماية العلامة التجارية 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EA5B63-AB1C-9C7B-4256-C5387225AD3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5010DE-FC65-DF57-8EDB-BA8494AA014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71CCF9-B4C8-C4B0-6B50-EBBED361AAC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DBAD61-9200-CB6F-EE4B-B2FF906963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2DE4375-BE09-E398-0752-6536ADF124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0034947"/>
              </p:ext>
            </p:extLst>
          </p:nvPr>
        </p:nvGraphicFramePr>
        <p:xfrm>
          <a:off x="948266" y="2318893"/>
          <a:ext cx="10135041" cy="428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14725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EDFFC4-A1ED-E3B6-3505-FCDB4A038C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9AA71B-9785-A57D-579A-319E46C300C8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269E88-2D26-9648-EA30-E7F3431295E3}"/>
              </a:ext>
            </a:extLst>
          </p:cNvPr>
          <p:cNvSpPr txBox="1"/>
          <p:nvPr/>
        </p:nvSpPr>
        <p:spPr>
          <a:xfrm>
            <a:off x="726837" y="1111248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العلامات التجارية الفاخرة وحماية الهوية الحصرية 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3A9104-4D87-E51D-533B-7783224C9D2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853143-62AF-DD1C-6192-347FE362E22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A53436-9BBD-BDF5-B2D3-F4FED302973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1F0FD5-C4A1-7F91-86DF-3A3FD28158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7F02BEB-EA49-A14C-EF1E-30E0147D57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6466538"/>
              </p:ext>
            </p:extLst>
          </p:nvPr>
        </p:nvGraphicFramePr>
        <p:xfrm>
          <a:off x="948266" y="2318893"/>
          <a:ext cx="10135041" cy="428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04431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81950-70CE-9183-FDC5-4AE0337D9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B9D56E-7B4F-4C40-423D-946A8AE863F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03B729-E9BD-07E7-720C-F60AA9556268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مستقبل حماية العلامات التجارية في العصر الرقمي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41BD45-DCED-DA3C-4E1C-6309C085C1B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D9EC8D-48DA-42A5-18F6-76E601FA554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9B2651-701A-1268-16E7-E8277C4350D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F6821C-5BB1-C259-5394-00A628B065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4F5E8176-E3B3-7523-AA99-50CD424BD8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9643488"/>
              </p:ext>
            </p:extLst>
          </p:nvPr>
        </p:nvGraphicFramePr>
        <p:xfrm>
          <a:off x="953800" y="2260563"/>
          <a:ext cx="9910392" cy="3931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41408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14645-EB79-4F5E-C362-26E863B18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6FCDE9-601E-74B0-4C05-24205BFF654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73C31D-170D-7C93-806F-95B15EFD5628}"/>
              </a:ext>
            </a:extLst>
          </p:cNvPr>
          <p:cNvSpPr txBox="1"/>
          <p:nvPr/>
        </p:nvSpPr>
        <p:spPr>
          <a:xfrm>
            <a:off x="617280" y="1163525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التحديات القانونية التي تواجه العلامات التجارية في البيئة الرقمية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7DC613-4336-9377-00CE-AE28693904F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9303B4-E5B7-9C1B-D7E0-E78EBB0897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AA2936-E728-8809-2F1D-619692CD366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035A60-3420-26ED-1B84-8E72F8CCF2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C0F4B14-E055-0B23-3D0A-9502B516EB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554577"/>
              </p:ext>
            </p:extLst>
          </p:nvPr>
        </p:nvGraphicFramePr>
        <p:xfrm>
          <a:off x="762000" y="2329526"/>
          <a:ext cx="10488387" cy="397330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759530">
                  <a:extLst>
                    <a:ext uri="{9D8B030D-6E8A-4147-A177-3AD203B41FA5}">
                      <a16:colId xmlns:a16="http://schemas.microsoft.com/office/drawing/2014/main" val="603157845"/>
                    </a:ext>
                  </a:extLst>
                </a:gridCol>
                <a:gridCol w="3690257">
                  <a:extLst>
                    <a:ext uri="{9D8B030D-6E8A-4147-A177-3AD203B41FA5}">
                      <a16:colId xmlns:a16="http://schemas.microsoft.com/office/drawing/2014/main" val="1125805229"/>
                    </a:ext>
                  </a:extLst>
                </a:gridCol>
                <a:gridCol w="4038600">
                  <a:extLst>
                    <a:ext uri="{9D8B030D-6E8A-4147-A177-3AD203B41FA5}">
                      <a16:colId xmlns:a16="http://schemas.microsoft.com/office/drawing/2014/main" val="103152434"/>
                    </a:ext>
                  </a:extLst>
                </a:gridCol>
              </a:tblGrid>
              <a:tr h="44781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التحدي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الوصف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 dirty="0">
                          <a:effectLst/>
                        </a:rPr>
                        <a:t>كيفية التعامل معه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40352681"/>
                  </a:ext>
                </a:extLst>
              </a:tr>
              <a:tr h="88137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انتحال الهوية الرقمية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 dirty="0">
                          <a:effectLst/>
                        </a:rPr>
                        <a:t>إنشاء مواقع مزيفة أو حسابات على وسائل التواصل الاجتماعي تنتحل اسم العلامة التجارية</a:t>
                      </a:r>
                      <a:r>
                        <a:rPr lang="en-GB" sz="1800" kern="0" dirty="0">
                          <a:effectLst/>
                        </a:rPr>
                        <a:t>.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التحقق من الحسابات الرسمية، استخدام التوثيق، وتقديم بلاغات للمنصات الرقمية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28866131"/>
                  </a:ext>
                </a:extLst>
              </a:tr>
              <a:tr h="88137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الاحتيال الإلكتروني عبر الإعلانات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استخدام العلامة التجارية في إعلانات مضللة أو حملات احتيالية لجذب العملاء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مراقبة الحملات الإعلانية، واستخدام أدوات تحليل الإعلانات، ورفع دعاوى قانونية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02738586"/>
                  </a:ext>
                </a:extLst>
              </a:tr>
              <a:tr h="88137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بيع المنتجات المقلدة عبر المتاجر الإلكترونية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انتشار المنتجات المزيفة التي تحمل اسم العلامة التجارية على منصات التجارة الإلكترونية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التعاون مع أمازون، </a:t>
                      </a:r>
                      <a:r>
                        <a:rPr lang="en-GB" sz="1800" kern="0">
                          <a:effectLst/>
                        </a:rPr>
                        <a:t>eBay</a:t>
                      </a:r>
                      <a:r>
                        <a:rPr lang="ar-SA" sz="1800" kern="0">
                          <a:effectLst/>
                        </a:rPr>
                        <a:t>، ومتاجر أخرى لحذف المنتجات المخالفة ورفع دعاوى قانونية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34340934"/>
                  </a:ext>
                </a:extLst>
              </a:tr>
              <a:tr h="88137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الاختراق السيبراني للبيانات التجارية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استهداف بيانات العلامة التجارية واستخدامها بطرق غير قانونية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 dirty="0">
                          <a:effectLst/>
                        </a:rPr>
                        <a:t>تعزيز الأمن السيبراني، استخدام تقنيات تشفير البيانات، وإنشاء فرق متخصصة لمراقبة الأمن الرقمي</a:t>
                      </a:r>
                      <a:r>
                        <a:rPr lang="en-GB" sz="1800" kern="0" dirty="0">
                          <a:effectLst/>
                        </a:rPr>
                        <a:t>.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235386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934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DEBDBE-3CAA-8A62-5C20-2C9D51A1A0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C314634-D053-1687-1E2C-A6748C27D65C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EDDE62-9DDC-B80C-0B86-F7F1D1BE1477}"/>
              </a:ext>
            </a:extLst>
          </p:cNvPr>
          <p:cNvSpPr txBox="1"/>
          <p:nvPr/>
        </p:nvSpPr>
        <p:spPr>
          <a:xfrm>
            <a:off x="617279" y="1054695"/>
            <a:ext cx="906157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يمكن للشركات الناشئة حماية علاماتها التجارية؟ </a:t>
            </a:r>
            <a:endParaRPr lang="ar-SA" sz="2800" b="1" dirty="0">
              <a:latin typeface="Alexandria" charset="0"/>
              <a:cs typeface="Alexandria" charset="0"/>
            </a:endParaRPr>
          </a:p>
          <a:p>
            <a:pPr algn="r" rtl="1"/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D8A622-AAF1-01C0-A1AC-379B58323EB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995050-6E7B-9466-37C6-599087B2285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47EEFE-4679-1169-0879-6B38053367D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4B762E-902E-F52D-CA47-19F6D103A8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B5C43C0-E123-F480-318B-60449760D4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83139008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19877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6E345-12B6-78C6-5FFA-3C58C6D32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C33482-EC30-9D94-19BD-9CB6F3D913F1}"/>
              </a:ext>
            </a:extLst>
          </p:cNvPr>
          <p:cNvSpPr/>
          <p:nvPr/>
        </p:nvSpPr>
        <p:spPr>
          <a:xfrm>
            <a:off x="617280" y="1685494"/>
            <a:ext cx="10812720" cy="505074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71DADF-6DA7-EFBA-AAAB-5E32F2D9AE75}"/>
              </a:ext>
            </a:extLst>
          </p:cNvPr>
          <p:cNvSpPr txBox="1"/>
          <p:nvPr/>
        </p:nvSpPr>
        <p:spPr>
          <a:xfrm>
            <a:off x="1327808" y="1163525"/>
            <a:ext cx="8351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 كيف تتعامل الشركات مع النزاعات القانونية حول العلامة التجارية؟ </a:t>
            </a:r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8D2C9E-6CB5-7923-96F4-947A561EA74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025887-3192-B404-4E2E-7913BE9443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301F90-537E-9FA8-A557-F2555FCB2CC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43FC03-F862-5525-85B2-5F12D30817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266" name="Picture 2" descr="حماية العلامة التجارية وحقوق النشر في مصر - Egyptian International">
            <a:extLst>
              <a:ext uri="{FF2B5EF4-FFF2-40B4-BE49-F238E27FC236}">
                <a16:creationId xmlns:a16="http://schemas.microsoft.com/office/drawing/2014/main" id="{C9B3509B-436B-AEFB-D8A0-01924429D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22" y="2686911"/>
            <a:ext cx="4003291" cy="2668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FF33819-725A-BC99-B8F1-2A7C6537F2F6}"/>
              </a:ext>
            </a:extLst>
          </p:cNvPr>
          <p:cNvSpPr txBox="1"/>
          <p:nvPr/>
        </p:nvSpPr>
        <p:spPr>
          <a:xfrm>
            <a:off x="2846648" y="2234407"/>
            <a:ext cx="8233682" cy="4480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 مواجهة نزاع قانوني حول العلامة التجارية، يمكن اتخاذ الإجراءات التالية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محاولة حل النزاع وديًا من خلال التفاوض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قد يكون التوصل إلى تسوية بين الأطراف أكثر فعالية من اللجوء إلى المحاكم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طلب رسمي لهيئات العلامات التجارية لحماية حقوق الملكية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يمكن تقديم شكاوى رسمية لمنع أي استخدام غير قانوني للعلامة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رفع دعوى قضائية إذا لزم الأمر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إذا لم يتم التوصل إلى حل ودي، يمكن اللجوء إلى القضاء لحماية العلامة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جمع الأدلة التي تثبت الاستخدام القانوني للعلامة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يجب تقديم وثائق توضح أن الشركة استخدمت العلامة بشكل قانوني ومستمر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طلب مساعدة محامي مختص في الملكية الفكرية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يمكن للمحامين تقديم استراتيجيات قانونية فعالة لحماية العلامة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52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DE3197-6DE2-D4CB-3F54-E88A02AD8D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513B5D7-EF1E-E7F5-CBC2-80450CA3E58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C044A3-C569-289C-C22D-8CD685945A39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العلامات التجارية ، حقوق النشر وبراءات الاختراع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61D2E2D-B419-A4DD-C334-5F747324EF1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CDF996-074D-35AB-0BFB-E062CE76652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8532A7-496E-5C07-7DD0-84E87B626F7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C628F9-70E9-5B57-407B-EAB8E6BBC1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6C894D0-FC05-E428-D843-8BD0F757C3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375638"/>
              </p:ext>
            </p:extLst>
          </p:nvPr>
        </p:nvGraphicFramePr>
        <p:xfrm>
          <a:off x="761999" y="2446014"/>
          <a:ext cx="10537372" cy="337634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634343">
                  <a:extLst>
                    <a:ext uri="{9D8B030D-6E8A-4147-A177-3AD203B41FA5}">
                      <a16:colId xmlns:a16="http://schemas.microsoft.com/office/drawing/2014/main" val="3364634000"/>
                    </a:ext>
                  </a:extLst>
                </a:gridCol>
                <a:gridCol w="2634343">
                  <a:extLst>
                    <a:ext uri="{9D8B030D-6E8A-4147-A177-3AD203B41FA5}">
                      <a16:colId xmlns:a16="http://schemas.microsoft.com/office/drawing/2014/main" val="4130215930"/>
                    </a:ext>
                  </a:extLst>
                </a:gridCol>
                <a:gridCol w="2634343">
                  <a:extLst>
                    <a:ext uri="{9D8B030D-6E8A-4147-A177-3AD203B41FA5}">
                      <a16:colId xmlns:a16="http://schemas.microsoft.com/office/drawing/2014/main" val="2593401057"/>
                    </a:ext>
                  </a:extLst>
                </a:gridCol>
                <a:gridCol w="2634343">
                  <a:extLst>
                    <a:ext uri="{9D8B030D-6E8A-4147-A177-3AD203B41FA5}">
                      <a16:colId xmlns:a16="http://schemas.microsoft.com/office/drawing/2014/main" val="2144300907"/>
                    </a:ext>
                  </a:extLst>
                </a:gridCol>
              </a:tblGrid>
              <a:tr h="48901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المعيار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العلامة التجارية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حقوق النشر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براءة الاختراع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96657620"/>
                  </a:ext>
                </a:extLst>
              </a:tr>
              <a:tr h="96244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المفهوم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هوية بصرية أو لفظية تميز منتجًا أو خدمة عن غيرها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حماية قانونية للأعمال الإبداعية مثل الكتب، الأفلام، والموسيقى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حماية للاختراعات والابتكارات الجديدة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90575526"/>
                  </a:ext>
                </a:extLst>
              </a:tr>
              <a:tr h="96244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مدة الحماية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قابلة للتجديد إلى أجل غير مسمى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تمتد عادةً طوال حياة المؤلف + 50-70 سنة بعد وفاته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عادةً 20 سنة، بعدها يصبح الابتكار متاحًا للجميع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03628887"/>
                  </a:ext>
                </a:extLst>
              </a:tr>
              <a:tr h="96244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أمثلة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شعار</a:t>
                      </a:r>
                      <a:r>
                        <a:rPr lang="en-GB" sz="2000" kern="0">
                          <a:effectLst/>
                        </a:rPr>
                        <a:t> Nike</a:t>
                      </a:r>
                      <a:r>
                        <a:rPr lang="ar-SA" sz="2000" kern="0">
                          <a:effectLst/>
                        </a:rPr>
                        <a:t>، لون</a:t>
                      </a:r>
                      <a:r>
                        <a:rPr lang="en-GB" sz="2000" kern="0">
                          <a:effectLst/>
                        </a:rPr>
                        <a:t> Tiffany </a:t>
                      </a:r>
                      <a:r>
                        <a:rPr lang="ar-SA" sz="2000" kern="0">
                          <a:effectLst/>
                        </a:rPr>
                        <a:t>الأزرق، صوت</a:t>
                      </a:r>
                      <a:r>
                        <a:rPr lang="en-GB" sz="2000" kern="0">
                          <a:effectLst/>
                        </a:rPr>
                        <a:t> Intel.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روايات، أفلام، لوحات، أغاني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محركات السيارات الكهربائية، تقنية الشاشات القابلة للطي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38525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078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ABC909-D1E4-0BA1-8EDD-F4CD2F0D5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75239F-A5C3-B603-4601-DD12E6E7701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221802-3636-FB2D-F005-A3722E2C9856}"/>
              </a:ext>
            </a:extLst>
          </p:cNvPr>
          <p:cNvSpPr txBox="1"/>
          <p:nvPr/>
        </p:nvSpPr>
        <p:spPr>
          <a:xfrm>
            <a:off x="1327807" y="817181"/>
            <a:ext cx="83510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600" b="1" dirty="0">
                <a:latin typeface="Alexandria" charset="0"/>
                <a:cs typeface="Alexandria" charset="0"/>
              </a:rPr>
              <a:t> تأثير العلامات التجارية القوية على سلوك المستهلك 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4A5323-1BA9-A3DE-C452-F38DB146451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859F51-52EB-4A19-15BA-562C29FE958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DEB1A7-540B-9167-1D68-15E57C324B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97C702B-F932-62A4-BDFB-9839DA9EC7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05033603"/>
              </p:ext>
            </p:extLst>
          </p:nvPr>
        </p:nvGraphicFramePr>
        <p:xfrm>
          <a:off x="979715" y="2325643"/>
          <a:ext cx="9884477" cy="3622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97882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01FDE7-C5E7-8171-AAF5-18656AB4FD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3AAE94-33A6-31AA-7F25-D873F348638D}"/>
              </a:ext>
            </a:extLst>
          </p:cNvPr>
          <p:cNvSpPr/>
          <p:nvPr/>
        </p:nvSpPr>
        <p:spPr>
          <a:xfrm>
            <a:off x="617280" y="1685494"/>
            <a:ext cx="10812720" cy="505074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3B2B98-062C-1709-8D9C-B0765843B173}"/>
              </a:ext>
            </a:extLst>
          </p:cNvPr>
          <p:cNvSpPr txBox="1"/>
          <p:nvPr/>
        </p:nvSpPr>
        <p:spPr>
          <a:xfrm>
            <a:off x="1327808" y="1163525"/>
            <a:ext cx="8351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 العلامات التجارية الأكثر قيمة في العالم ولماذا؟ </a:t>
            </a:r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BD97E6-029E-107D-D768-24DB11A8E96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7AE969-858F-0F62-8222-91C146FE7B0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69AD39-628E-462B-FE84-4D031758921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B797E3A-DA32-33C0-2DB4-EF2AE3CA30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5E57A0C-1BCB-0E07-8780-A5A909FCFCAD}"/>
              </a:ext>
            </a:extLst>
          </p:cNvPr>
          <p:cNvSpPr txBox="1"/>
          <p:nvPr/>
        </p:nvSpPr>
        <p:spPr>
          <a:xfrm>
            <a:off x="5796643" y="2329525"/>
            <a:ext cx="5286664" cy="41037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🏆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1. Apple </a:t>
            </a:r>
            <a:r>
              <a:rPr lang="en-GB" sz="18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🍏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الابتكار المستمر في التكنولوجيا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تجربة المستخدم الفريدة والتصميم المتميز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قاعدة عملاء مخلصة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🏆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2. Amazon </a:t>
            </a:r>
            <a:r>
              <a:rPr lang="en-GB" sz="18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🛍️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قوة التوزيع والخدمات اللوجستية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تنوع المنتجات والتسوق السهل عبر الإنترنت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برامج الولاء مثل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Amazon Prime.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🏆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3. Google </a:t>
            </a:r>
            <a:r>
              <a:rPr lang="en-GB" sz="18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🔎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هيمنتها على محركات البحث والإعلانات الرقمية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التطوير المستمر للذكاء الاصطناعي والتكنولوجيا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خدمات مجانية تجعلها جزءًا لا يتجزأ من حياة المستخدمين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7091207-1508-5D95-85DE-B994B398A141}"/>
              </a:ext>
            </a:extLst>
          </p:cNvPr>
          <p:cNvSpPr txBox="1"/>
          <p:nvPr/>
        </p:nvSpPr>
        <p:spPr>
          <a:xfrm>
            <a:off x="617280" y="2847381"/>
            <a:ext cx="5142824" cy="27269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🏆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 Microsoft </a:t>
            </a:r>
            <a:r>
              <a:rPr lang="en-GB" sz="18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🖥️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قوة البرمجيات وأنظمة التشغيل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الانتشار في عالم الأعمال والمنتجات السحابية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استراتيجيات تسويقية قوية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🏆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5. Coca-Cola </a:t>
            </a:r>
            <a:r>
              <a:rPr lang="en-GB" sz="18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🥤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علامة تجارية قوية على مدى العقود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استراتيجيات تسويق ناجحة وعواطف مرتبطة بالمنتج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شبكة توزيع عالمية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09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3510C9-F83E-E574-985A-BB3685C392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D2C53E-8F2D-1D7D-F49A-6981897F5531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F14619-EE40-E80C-78A0-023BC9E06EEA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يتم تقييم قيمة العلامة التجارية؟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83F22D-E6C9-6FD6-EDB1-B87F8C4E93E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C88B3D-1C0E-3D57-0541-06E929359C4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606D69-29A9-F0B1-71AF-99E003FC524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EBC38B-B671-F5FA-B2AD-6D674A5D4E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CCA8C11-8FC6-E0C0-2E7B-5C73CA620B8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127690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66089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7C3B6D-B32E-F58D-5FC6-6F816F490E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DEA6754-C1D2-91A6-673B-2AD9D669D9E6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C29773-2A31-047D-09CF-484ACC495D1B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استراتيجيات الحفاظ على قيمة العلامة التجارية على المدى الطويل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3530BB-2C18-0B08-4B7F-2091EF57B90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DB8279-1F9D-3942-7C73-E1F391EC582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3210C7-8E01-3319-122A-E056D42E771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8A73DE-AA18-B52E-71D6-FA22B74AC3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0F10F42-3A5A-FA12-943D-3AE0E7F678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3577801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68796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D86FF58-BE11-431A-942D-883B0D04409E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3920</TotalTime>
  <Words>3936</Words>
  <Application>Microsoft Macintosh PowerPoint</Application>
  <PresentationFormat>Widescreen</PresentationFormat>
  <Paragraphs>515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Alexandria</vt:lpstr>
      <vt:lpstr>Apple Color Emoji</vt:lpstr>
      <vt:lpstr>Aptos</vt:lpstr>
      <vt:lpstr>Arial</vt:lpstr>
      <vt:lpstr>Calibri</vt:lpstr>
      <vt:lpstr>Calibri Light</vt:lpstr>
      <vt:lpstr>Courier New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30</cp:revision>
  <dcterms:created xsi:type="dcterms:W3CDTF">2023-04-29T09:08:00Z</dcterms:created>
  <dcterms:modified xsi:type="dcterms:W3CDTF">2025-03-25T04:45:09Z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