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96" r:id="rId5"/>
    <p:sldId id="536" r:id="rId6"/>
    <p:sldId id="499" r:id="rId7"/>
    <p:sldId id="542" r:id="rId8"/>
    <p:sldId id="545" r:id="rId9"/>
    <p:sldId id="553" r:id="rId10"/>
    <p:sldId id="558" r:id="rId11"/>
    <p:sldId id="554" r:id="rId12"/>
    <p:sldId id="555" r:id="rId13"/>
    <p:sldId id="544" r:id="rId14"/>
    <p:sldId id="566" r:id="rId15"/>
    <p:sldId id="567" r:id="rId16"/>
    <p:sldId id="571" r:id="rId17"/>
    <p:sldId id="570" r:id="rId18"/>
    <p:sldId id="559" r:id="rId19"/>
    <p:sldId id="560" r:id="rId20"/>
    <p:sldId id="561" r:id="rId21"/>
    <p:sldId id="563" r:id="rId22"/>
    <p:sldId id="564" r:id="rId23"/>
    <p:sldId id="568" r:id="rId24"/>
    <p:sldId id="569" r:id="rId25"/>
    <p:sldId id="546" r:id="rId26"/>
    <p:sldId id="572" r:id="rId27"/>
    <p:sldId id="573" r:id="rId28"/>
    <p:sldId id="574" r:id="rId29"/>
    <p:sldId id="575" r:id="rId30"/>
    <p:sldId id="576" r:id="rId31"/>
    <p:sldId id="547" r:id="rId32"/>
    <p:sldId id="579" r:id="rId33"/>
    <p:sldId id="580" r:id="rId34"/>
    <p:sldId id="581" r:id="rId35"/>
    <p:sldId id="577" r:id="rId36"/>
    <p:sldId id="548" r:id="rId37"/>
    <p:sldId id="582" r:id="rId38"/>
    <p:sldId id="549" r:id="rId39"/>
    <p:sldId id="592" r:id="rId40"/>
    <p:sldId id="593" r:id="rId41"/>
    <p:sldId id="550" r:id="rId42"/>
    <p:sldId id="594" r:id="rId43"/>
    <p:sldId id="595" r:id="rId44"/>
    <p:sldId id="584" r:id="rId45"/>
    <p:sldId id="551" r:id="rId46"/>
    <p:sldId id="588" r:id="rId47"/>
    <p:sldId id="589" r:id="rId48"/>
    <p:sldId id="590" r:id="rId49"/>
    <p:sldId id="552" r:id="rId50"/>
    <p:sldId id="591" r:id="rId51"/>
    <p:sldId id="540" r:id="rId52"/>
    <p:sldId id="557" r:id="rId53"/>
    <p:sldId id="535"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6"/>
            <p14:sldId id="536"/>
            <p14:sldId id="499"/>
            <p14:sldId id="542"/>
            <p14:sldId id="545"/>
            <p14:sldId id="553"/>
            <p14:sldId id="558"/>
            <p14:sldId id="554"/>
            <p14:sldId id="555"/>
            <p14:sldId id="544"/>
            <p14:sldId id="566"/>
            <p14:sldId id="567"/>
            <p14:sldId id="571"/>
            <p14:sldId id="570"/>
            <p14:sldId id="559"/>
            <p14:sldId id="560"/>
            <p14:sldId id="561"/>
            <p14:sldId id="563"/>
            <p14:sldId id="564"/>
            <p14:sldId id="568"/>
            <p14:sldId id="569"/>
            <p14:sldId id="546"/>
            <p14:sldId id="572"/>
            <p14:sldId id="573"/>
            <p14:sldId id="574"/>
            <p14:sldId id="575"/>
            <p14:sldId id="576"/>
            <p14:sldId id="547"/>
            <p14:sldId id="579"/>
            <p14:sldId id="580"/>
            <p14:sldId id="581"/>
            <p14:sldId id="577"/>
            <p14:sldId id="548"/>
            <p14:sldId id="582"/>
            <p14:sldId id="549"/>
            <p14:sldId id="592"/>
            <p14:sldId id="593"/>
            <p14:sldId id="550"/>
            <p14:sldId id="594"/>
            <p14:sldId id="595"/>
            <p14:sldId id="584"/>
            <p14:sldId id="551"/>
            <p14:sldId id="588"/>
            <p14:sldId id="589"/>
            <p14:sldId id="590"/>
            <p14:sldId id="552"/>
            <p14:sldId id="591"/>
            <p14:sldId id="540"/>
            <p14:sldId id="557"/>
            <p14:sldId id="53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EEF"/>
    <a:srgbClr val="F58221"/>
    <a:srgbClr val="FFD200"/>
    <a:srgbClr val="203E5F"/>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11"/>
    <p:restoredTop sz="93866" autoAdjust="0"/>
  </p:normalViewPr>
  <p:slideViewPr>
    <p:cSldViewPr snapToGrid="0">
      <p:cViewPr varScale="1">
        <p:scale>
          <a:sx n="114" d="100"/>
          <a:sy n="114" d="100"/>
        </p:scale>
        <p:origin x="-112" y="1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A68E44-B211-2D46-8BC6-0D82CB119437}" type="doc">
      <dgm:prSet loTypeId="urn:microsoft.com/office/officeart/2005/8/layout/vList6" loCatId="" qsTypeId="urn:microsoft.com/office/officeart/2005/8/quickstyle/simple1" qsCatId="simple" csTypeId="urn:microsoft.com/office/officeart/2005/8/colors/accent1_2" csCatId="accent1" phldr="1"/>
      <dgm:spPr/>
      <dgm:t>
        <a:bodyPr/>
        <a:lstStyle/>
        <a:p>
          <a:endParaRPr lang="en-US"/>
        </a:p>
      </dgm:t>
    </dgm:pt>
    <dgm:pt modelId="{F5B6A0C1-AB26-604B-AD55-E51A292EF140}">
      <dgm:prSet phldrT="[Text]" custT="1"/>
      <dgm:spPr/>
      <dgm:t>
        <a:bodyPr/>
        <a:lstStyle/>
        <a:p>
          <a:pPr rtl="1"/>
          <a:r>
            <a:rPr lang="ar-SA" sz="2000" b="1" dirty="0">
              <a:solidFill>
                <a:schemeClr val="bg1"/>
              </a:solidFill>
              <a:latin typeface="Alexandria" pitchFamily="2" charset="-78"/>
              <a:cs typeface="Alexandria" pitchFamily="2" charset="-78"/>
            </a:rPr>
            <a:t>تقديم معلومات دقيقة وموثوقة </a:t>
          </a:r>
          <a:endParaRPr lang="en-US" sz="2000" b="1" dirty="0">
            <a:solidFill>
              <a:schemeClr val="bg1"/>
            </a:solidFill>
            <a:latin typeface="Alexandria" pitchFamily="2" charset="-78"/>
            <a:cs typeface="Alexandria" pitchFamily="2" charset="-78"/>
          </a:endParaRPr>
        </a:p>
      </dgm:t>
    </dgm:pt>
    <dgm:pt modelId="{966D8555-D506-744A-B89C-547A5B99F238}" type="parTrans" cxnId="{22E373A4-2DD6-8241-95FA-32C78D795303}">
      <dgm:prSet/>
      <dgm:spPr/>
      <dgm:t>
        <a:bodyPr/>
        <a:lstStyle/>
        <a:p>
          <a:endParaRPr lang="en-US" sz="2000" b="1">
            <a:latin typeface="Alexandria" pitchFamily="2" charset="-78"/>
            <a:cs typeface="Alexandria" pitchFamily="2" charset="-78"/>
          </a:endParaRPr>
        </a:p>
      </dgm:t>
    </dgm:pt>
    <dgm:pt modelId="{A39F8CD9-BE8A-AA42-B4C6-C00F0D57C0CF}" type="sibTrans" cxnId="{22E373A4-2DD6-8241-95FA-32C78D795303}">
      <dgm:prSet/>
      <dgm:spPr/>
      <dgm:t>
        <a:bodyPr/>
        <a:lstStyle/>
        <a:p>
          <a:endParaRPr lang="en-US" sz="2000" b="1">
            <a:latin typeface="Alexandria" pitchFamily="2" charset="-78"/>
            <a:cs typeface="Alexandria" pitchFamily="2" charset="-78"/>
          </a:endParaRPr>
        </a:p>
      </dgm:t>
    </dgm:pt>
    <dgm:pt modelId="{1B4F47F2-8101-E649-B0C7-03259B014B4C}">
      <dgm:prSet phldrT="[Text]" custT="1"/>
      <dgm:spPr/>
      <dgm:t>
        <a:bodyPr/>
        <a:lstStyle/>
        <a:p>
          <a:pPr rtl="1">
            <a:lnSpc>
              <a:spcPct val="150000"/>
            </a:lnSpc>
          </a:pPr>
          <a:r>
            <a:rPr lang="ar" sz="1800" b="1" dirty="0">
              <a:latin typeface="Alexandria" pitchFamily="2" charset="-78"/>
              <a:cs typeface="Alexandria" pitchFamily="2" charset="-78"/>
            </a:rPr>
            <a:t>يجب على ممارسي العلاقات العامة التأكد من صحة جميع المعلومات التي يقدمونها، سواء كانت شفهية أو مكتوبة. </a:t>
          </a:r>
          <a:endParaRPr lang="en-US" sz="1800" b="1" dirty="0">
            <a:latin typeface="Alexandria" pitchFamily="2" charset="-78"/>
            <a:cs typeface="Alexandria" pitchFamily="2" charset="-78"/>
          </a:endParaRPr>
        </a:p>
      </dgm:t>
    </dgm:pt>
    <dgm:pt modelId="{983C4E6C-4CEE-3448-9E20-BBED5DEF80ED}" type="parTrans" cxnId="{18615964-FDD7-134C-A146-4D3721F30A59}">
      <dgm:prSet/>
      <dgm:spPr/>
      <dgm:t>
        <a:bodyPr/>
        <a:lstStyle/>
        <a:p>
          <a:endParaRPr lang="en-US" sz="2000" b="1">
            <a:latin typeface="Alexandria" pitchFamily="2" charset="-78"/>
            <a:cs typeface="Alexandria" pitchFamily="2" charset="-78"/>
          </a:endParaRPr>
        </a:p>
      </dgm:t>
    </dgm:pt>
    <dgm:pt modelId="{6BA9EF6C-9989-B34B-8457-6187D9DA594B}" type="sibTrans" cxnId="{18615964-FDD7-134C-A146-4D3721F30A59}">
      <dgm:prSet/>
      <dgm:spPr/>
      <dgm:t>
        <a:bodyPr/>
        <a:lstStyle/>
        <a:p>
          <a:endParaRPr lang="en-US" sz="2000" b="1">
            <a:latin typeface="Alexandria" pitchFamily="2" charset="-78"/>
            <a:cs typeface="Alexandria" pitchFamily="2" charset="-78"/>
          </a:endParaRPr>
        </a:p>
      </dgm:t>
    </dgm:pt>
    <dgm:pt modelId="{EE3FA951-D2C4-9B4C-A54F-02BA6CDB884C}">
      <dgm:prSet phldrT="[Text]" custT="1"/>
      <dgm:spPr/>
      <dgm:t>
        <a:bodyPr/>
        <a:lstStyle/>
        <a:p>
          <a:r>
            <a:rPr lang="ar" sz="2000" b="1" dirty="0">
              <a:latin typeface="Alexandria" pitchFamily="2" charset="-78"/>
              <a:cs typeface="Alexandria" pitchFamily="2" charset="-78"/>
            </a:rPr>
            <a:t>التعامل بصدق مع العملاء</a:t>
          </a:r>
          <a:endParaRPr lang="en-US" sz="2000" b="1" dirty="0">
            <a:latin typeface="Alexandria" pitchFamily="2" charset="-78"/>
            <a:cs typeface="Alexandria" pitchFamily="2" charset="-78"/>
          </a:endParaRPr>
        </a:p>
      </dgm:t>
    </dgm:pt>
    <dgm:pt modelId="{6396F83C-9490-C34B-890B-BBA9D76F0588}" type="parTrans" cxnId="{9DC1C84C-E41E-5646-A255-B7D1B2A1C923}">
      <dgm:prSet/>
      <dgm:spPr/>
      <dgm:t>
        <a:bodyPr/>
        <a:lstStyle/>
        <a:p>
          <a:endParaRPr lang="en-US" sz="2000" b="1">
            <a:latin typeface="Alexandria" pitchFamily="2" charset="-78"/>
            <a:cs typeface="Alexandria" pitchFamily="2" charset="-78"/>
          </a:endParaRPr>
        </a:p>
      </dgm:t>
    </dgm:pt>
    <dgm:pt modelId="{AE0B8C40-AFFC-1443-92F9-DA632CE7D211}" type="sibTrans" cxnId="{9DC1C84C-E41E-5646-A255-B7D1B2A1C923}">
      <dgm:prSet/>
      <dgm:spPr/>
      <dgm:t>
        <a:bodyPr/>
        <a:lstStyle/>
        <a:p>
          <a:endParaRPr lang="en-US" sz="2000" b="1">
            <a:latin typeface="Alexandria" pitchFamily="2" charset="-78"/>
            <a:cs typeface="Alexandria" pitchFamily="2" charset="-78"/>
          </a:endParaRPr>
        </a:p>
      </dgm:t>
    </dgm:pt>
    <dgm:pt modelId="{59698182-7E95-8B44-92B8-F771EF9093DC}">
      <dgm:prSet phldrT="[Text]" custT="1"/>
      <dgm:spPr/>
      <dgm:t>
        <a:bodyPr/>
        <a:lstStyle/>
        <a:p>
          <a:pPr algn="r" rtl="1">
            <a:lnSpc>
              <a:spcPct val="150000"/>
            </a:lnSpc>
          </a:pPr>
          <a:r>
            <a:rPr lang="ar" sz="1800" b="1" dirty="0">
              <a:latin typeface="Alexandria" pitchFamily="2" charset="-78"/>
              <a:cs typeface="Alexandria" pitchFamily="2" charset="-78"/>
            </a:rPr>
            <a:t>تجنّب التضليل أو المبالغة في الادعاءات، والشفافية بشأن أي قيود أو مخاطر قد تكون موجودة.</a:t>
          </a:r>
          <a:endParaRPr lang="en-US" sz="1800" b="1" dirty="0">
            <a:latin typeface="Alexandria" pitchFamily="2" charset="-78"/>
            <a:cs typeface="Alexandria" pitchFamily="2" charset="-78"/>
          </a:endParaRPr>
        </a:p>
      </dgm:t>
    </dgm:pt>
    <dgm:pt modelId="{91BC947D-A48F-0E44-9CAB-3BE5BC36C711}" type="parTrans" cxnId="{1982A3AA-BEF4-7144-8CD3-B846E526E8AB}">
      <dgm:prSet/>
      <dgm:spPr/>
      <dgm:t>
        <a:bodyPr/>
        <a:lstStyle/>
        <a:p>
          <a:endParaRPr lang="en-US" sz="2000" b="1">
            <a:latin typeface="Alexandria" pitchFamily="2" charset="-78"/>
            <a:cs typeface="Alexandria" pitchFamily="2" charset="-78"/>
          </a:endParaRPr>
        </a:p>
      </dgm:t>
    </dgm:pt>
    <dgm:pt modelId="{55512026-086F-FD44-AE45-8E6624C8AC54}" type="sibTrans" cxnId="{1982A3AA-BEF4-7144-8CD3-B846E526E8AB}">
      <dgm:prSet/>
      <dgm:spPr/>
      <dgm:t>
        <a:bodyPr/>
        <a:lstStyle/>
        <a:p>
          <a:endParaRPr lang="en-US" sz="2000" b="1">
            <a:latin typeface="Alexandria" pitchFamily="2" charset="-78"/>
            <a:cs typeface="Alexandria" pitchFamily="2" charset="-78"/>
          </a:endParaRPr>
        </a:p>
      </dgm:t>
    </dgm:pt>
    <dgm:pt modelId="{F8BCC1D2-3070-FC49-8C18-8160EC83FC25}">
      <dgm:prSet custT="1"/>
      <dgm:spPr/>
      <dgm:t>
        <a:bodyPr/>
        <a:lstStyle/>
        <a:p>
          <a:pPr rtl="1"/>
          <a:endParaRPr lang="en-US" sz="2000" b="1" dirty="0">
            <a:latin typeface="Alexandria" pitchFamily="2" charset="-78"/>
            <a:cs typeface="Alexandria" pitchFamily="2" charset="-78"/>
          </a:endParaRPr>
        </a:p>
      </dgm:t>
    </dgm:pt>
    <dgm:pt modelId="{8D0029CE-8C39-7E43-8165-A28AE36AF4B2}" type="parTrans" cxnId="{A6BD43DF-7A4B-3944-B736-6C14A7C64FE9}">
      <dgm:prSet/>
      <dgm:spPr/>
      <dgm:t>
        <a:bodyPr/>
        <a:lstStyle/>
        <a:p>
          <a:endParaRPr lang="en-US" sz="2000" b="1">
            <a:latin typeface="Alexandria" pitchFamily="2" charset="-78"/>
            <a:cs typeface="Alexandria" pitchFamily="2" charset="-78"/>
          </a:endParaRPr>
        </a:p>
      </dgm:t>
    </dgm:pt>
    <dgm:pt modelId="{D410FA47-823E-1F45-A8F4-AB8A758AD589}" type="sibTrans" cxnId="{A6BD43DF-7A4B-3944-B736-6C14A7C64FE9}">
      <dgm:prSet/>
      <dgm:spPr/>
      <dgm:t>
        <a:bodyPr/>
        <a:lstStyle/>
        <a:p>
          <a:endParaRPr lang="en-US" sz="2000" b="1">
            <a:latin typeface="Alexandria" pitchFamily="2" charset="-78"/>
            <a:cs typeface="Alexandria" pitchFamily="2" charset="-78"/>
          </a:endParaRPr>
        </a:p>
      </dgm:t>
    </dgm:pt>
    <dgm:pt modelId="{672AEEFA-3E23-0C44-B5DF-D2A0C4EBB18C}" type="pres">
      <dgm:prSet presAssocID="{3BA68E44-B211-2D46-8BC6-0D82CB119437}" presName="Name0" presStyleCnt="0">
        <dgm:presLayoutVars>
          <dgm:dir/>
          <dgm:animLvl val="lvl"/>
          <dgm:resizeHandles/>
        </dgm:presLayoutVars>
      </dgm:prSet>
      <dgm:spPr/>
    </dgm:pt>
    <dgm:pt modelId="{92A7D49B-A2CC-404E-AC7B-C57B2C966E22}" type="pres">
      <dgm:prSet presAssocID="{F5B6A0C1-AB26-604B-AD55-E51A292EF140}" presName="linNode" presStyleCnt="0"/>
      <dgm:spPr/>
    </dgm:pt>
    <dgm:pt modelId="{ED9910F9-8720-8E42-9D8A-219DC2172FCA}" type="pres">
      <dgm:prSet presAssocID="{F5B6A0C1-AB26-604B-AD55-E51A292EF140}" presName="parentShp" presStyleLbl="node1" presStyleIdx="0" presStyleCnt="3">
        <dgm:presLayoutVars>
          <dgm:bulletEnabled val="1"/>
        </dgm:presLayoutVars>
      </dgm:prSet>
      <dgm:spPr/>
    </dgm:pt>
    <dgm:pt modelId="{0558EB26-6FF0-8C42-89CC-9D8D0FC6B164}" type="pres">
      <dgm:prSet presAssocID="{F5B6A0C1-AB26-604B-AD55-E51A292EF140}" presName="childShp" presStyleLbl="bgAccFollowNode1" presStyleIdx="0" presStyleCnt="3">
        <dgm:presLayoutVars>
          <dgm:bulletEnabled val="1"/>
        </dgm:presLayoutVars>
      </dgm:prSet>
      <dgm:spPr/>
    </dgm:pt>
    <dgm:pt modelId="{C6137AF3-1390-034F-B8B0-4BA19763C593}" type="pres">
      <dgm:prSet presAssocID="{A39F8CD9-BE8A-AA42-B4C6-C00F0D57C0CF}" presName="spacing" presStyleCnt="0"/>
      <dgm:spPr/>
    </dgm:pt>
    <dgm:pt modelId="{188E205B-763A-A34E-BC89-5337E478D44F}" type="pres">
      <dgm:prSet presAssocID="{EE3FA951-D2C4-9B4C-A54F-02BA6CDB884C}" presName="linNode" presStyleCnt="0"/>
      <dgm:spPr/>
    </dgm:pt>
    <dgm:pt modelId="{6832F7AB-9A99-D14C-B785-42DE155468C9}" type="pres">
      <dgm:prSet presAssocID="{EE3FA951-D2C4-9B4C-A54F-02BA6CDB884C}" presName="parentShp" presStyleLbl="node1" presStyleIdx="1" presStyleCnt="3">
        <dgm:presLayoutVars>
          <dgm:bulletEnabled val="1"/>
        </dgm:presLayoutVars>
      </dgm:prSet>
      <dgm:spPr/>
    </dgm:pt>
    <dgm:pt modelId="{F9EEBDA8-5198-434B-A1E5-BBA096A2B5EE}" type="pres">
      <dgm:prSet presAssocID="{EE3FA951-D2C4-9B4C-A54F-02BA6CDB884C}" presName="childShp" presStyleLbl="bgAccFollowNode1" presStyleIdx="1" presStyleCnt="3">
        <dgm:presLayoutVars>
          <dgm:bulletEnabled val="1"/>
        </dgm:presLayoutVars>
      </dgm:prSet>
      <dgm:spPr/>
    </dgm:pt>
    <dgm:pt modelId="{B3BFCBC5-F578-204C-B2AD-0841FA17B119}" type="pres">
      <dgm:prSet presAssocID="{AE0B8C40-AFFC-1443-92F9-DA632CE7D211}" presName="spacing" presStyleCnt="0"/>
      <dgm:spPr/>
    </dgm:pt>
    <dgm:pt modelId="{FC195D50-1E6A-0C4F-99F7-22FF853CD65E}" type="pres">
      <dgm:prSet presAssocID="{F8BCC1D2-3070-FC49-8C18-8160EC83FC25}" presName="linNode" presStyleCnt="0"/>
      <dgm:spPr/>
    </dgm:pt>
    <dgm:pt modelId="{648405F8-3EB0-4B43-B841-9E38CBFE2974}" type="pres">
      <dgm:prSet presAssocID="{F8BCC1D2-3070-FC49-8C18-8160EC83FC25}" presName="parentShp" presStyleLbl="node1" presStyleIdx="2" presStyleCnt="3">
        <dgm:presLayoutVars>
          <dgm:bulletEnabled val="1"/>
        </dgm:presLayoutVars>
      </dgm:prSet>
      <dgm:spPr/>
    </dgm:pt>
    <dgm:pt modelId="{16B5540E-5EF3-924F-B7E9-20DB9EA18003}" type="pres">
      <dgm:prSet presAssocID="{F8BCC1D2-3070-FC49-8C18-8160EC83FC25}" presName="childShp" presStyleLbl="bgAccFollowNode1" presStyleIdx="2" presStyleCnt="3">
        <dgm:presLayoutVars>
          <dgm:bulletEnabled val="1"/>
        </dgm:presLayoutVars>
      </dgm:prSet>
      <dgm:spPr/>
    </dgm:pt>
  </dgm:ptLst>
  <dgm:cxnLst>
    <dgm:cxn modelId="{6176BC05-8D8E-ED40-879B-E660360E4279}" type="presOf" srcId="{59698182-7E95-8B44-92B8-F771EF9093DC}" destId="{F9EEBDA8-5198-434B-A1E5-BBA096A2B5EE}" srcOrd="0" destOrd="0" presId="urn:microsoft.com/office/officeart/2005/8/layout/vList6"/>
    <dgm:cxn modelId="{7BC89623-C0B2-7D4B-91E1-95B80208C61F}" type="presOf" srcId="{F8BCC1D2-3070-FC49-8C18-8160EC83FC25}" destId="{648405F8-3EB0-4B43-B841-9E38CBFE2974}" srcOrd="0" destOrd="0" presId="urn:microsoft.com/office/officeart/2005/8/layout/vList6"/>
    <dgm:cxn modelId="{07190F32-7AA2-FD42-AA7C-24A119A49BD5}" type="presOf" srcId="{F5B6A0C1-AB26-604B-AD55-E51A292EF140}" destId="{ED9910F9-8720-8E42-9D8A-219DC2172FCA}" srcOrd="0" destOrd="0" presId="urn:microsoft.com/office/officeart/2005/8/layout/vList6"/>
    <dgm:cxn modelId="{9DC1C84C-E41E-5646-A255-B7D1B2A1C923}" srcId="{3BA68E44-B211-2D46-8BC6-0D82CB119437}" destId="{EE3FA951-D2C4-9B4C-A54F-02BA6CDB884C}" srcOrd="1" destOrd="0" parTransId="{6396F83C-9490-C34B-890B-BBA9D76F0588}" sibTransId="{AE0B8C40-AFFC-1443-92F9-DA632CE7D211}"/>
    <dgm:cxn modelId="{5C8FDD53-98B9-FF41-A372-3573DC0337AD}" type="presOf" srcId="{1B4F47F2-8101-E649-B0C7-03259B014B4C}" destId="{0558EB26-6FF0-8C42-89CC-9D8D0FC6B164}" srcOrd="0" destOrd="0" presId="urn:microsoft.com/office/officeart/2005/8/layout/vList6"/>
    <dgm:cxn modelId="{18615964-FDD7-134C-A146-4D3721F30A59}" srcId="{F5B6A0C1-AB26-604B-AD55-E51A292EF140}" destId="{1B4F47F2-8101-E649-B0C7-03259B014B4C}" srcOrd="0" destOrd="0" parTransId="{983C4E6C-4CEE-3448-9E20-BBED5DEF80ED}" sibTransId="{6BA9EF6C-9989-B34B-8457-6187D9DA594B}"/>
    <dgm:cxn modelId="{24516475-9381-644F-AE0A-B4524B62A9DC}" type="presOf" srcId="{3BA68E44-B211-2D46-8BC6-0D82CB119437}" destId="{672AEEFA-3E23-0C44-B5DF-D2A0C4EBB18C}" srcOrd="0" destOrd="0" presId="urn:microsoft.com/office/officeart/2005/8/layout/vList6"/>
    <dgm:cxn modelId="{B21CB59D-B106-CB47-8724-6DB670B2FA8F}" type="presOf" srcId="{EE3FA951-D2C4-9B4C-A54F-02BA6CDB884C}" destId="{6832F7AB-9A99-D14C-B785-42DE155468C9}" srcOrd="0" destOrd="0" presId="urn:microsoft.com/office/officeart/2005/8/layout/vList6"/>
    <dgm:cxn modelId="{22E373A4-2DD6-8241-95FA-32C78D795303}" srcId="{3BA68E44-B211-2D46-8BC6-0D82CB119437}" destId="{F5B6A0C1-AB26-604B-AD55-E51A292EF140}" srcOrd="0" destOrd="0" parTransId="{966D8555-D506-744A-B89C-547A5B99F238}" sibTransId="{A39F8CD9-BE8A-AA42-B4C6-C00F0D57C0CF}"/>
    <dgm:cxn modelId="{1982A3AA-BEF4-7144-8CD3-B846E526E8AB}" srcId="{EE3FA951-D2C4-9B4C-A54F-02BA6CDB884C}" destId="{59698182-7E95-8B44-92B8-F771EF9093DC}" srcOrd="0" destOrd="0" parTransId="{91BC947D-A48F-0E44-9CAB-3BE5BC36C711}" sibTransId="{55512026-086F-FD44-AE45-8E6624C8AC54}"/>
    <dgm:cxn modelId="{A6BD43DF-7A4B-3944-B736-6C14A7C64FE9}" srcId="{3BA68E44-B211-2D46-8BC6-0D82CB119437}" destId="{F8BCC1D2-3070-FC49-8C18-8160EC83FC25}" srcOrd="2" destOrd="0" parTransId="{8D0029CE-8C39-7E43-8165-A28AE36AF4B2}" sibTransId="{D410FA47-823E-1F45-A8F4-AB8A758AD589}"/>
    <dgm:cxn modelId="{39F7B66B-F8CD-4E43-BB33-725F44C5B79E}" type="presParOf" srcId="{672AEEFA-3E23-0C44-B5DF-D2A0C4EBB18C}" destId="{92A7D49B-A2CC-404E-AC7B-C57B2C966E22}" srcOrd="0" destOrd="0" presId="urn:microsoft.com/office/officeart/2005/8/layout/vList6"/>
    <dgm:cxn modelId="{2E80090F-40D9-2F49-9407-5B3DE8F5E7A3}" type="presParOf" srcId="{92A7D49B-A2CC-404E-AC7B-C57B2C966E22}" destId="{ED9910F9-8720-8E42-9D8A-219DC2172FCA}" srcOrd="0" destOrd="0" presId="urn:microsoft.com/office/officeart/2005/8/layout/vList6"/>
    <dgm:cxn modelId="{28EC6044-8603-AE48-8A12-A20FE27403F9}" type="presParOf" srcId="{92A7D49B-A2CC-404E-AC7B-C57B2C966E22}" destId="{0558EB26-6FF0-8C42-89CC-9D8D0FC6B164}" srcOrd="1" destOrd="0" presId="urn:microsoft.com/office/officeart/2005/8/layout/vList6"/>
    <dgm:cxn modelId="{3B594E89-B58B-CE4D-B24A-015F5778BEFB}" type="presParOf" srcId="{672AEEFA-3E23-0C44-B5DF-D2A0C4EBB18C}" destId="{C6137AF3-1390-034F-B8B0-4BA19763C593}" srcOrd="1" destOrd="0" presId="urn:microsoft.com/office/officeart/2005/8/layout/vList6"/>
    <dgm:cxn modelId="{8C942EBE-F825-0249-A44F-F064AC39DBCD}" type="presParOf" srcId="{672AEEFA-3E23-0C44-B5DF-D2A0C4EBB18C}" destId="{188E205B-763A-A34E-BC89-5337E478D44F}" srcOrd="2" destOrd="0" presId="urn:microsoft.com/office/officeart/2005/8/layout/vList6"/>
    <dgm:cxn modelId="{C38F45F7-DC7A-024E-8E72-0D58CDF9FE23}" type="presParOf" srcId="{188E205B-763A-A34E-BC89-5337E478D44F}" destId="{6832F7AB-9A99-D14C-B785-42DE155468C9}" srcOrd="0" destOrd="0" presId="urn:microsoft.com/office/officeart/2005/8/layout/vList6"/>
    <dgm:cxn modelId="{FE0A4635-C15A-3E41-99F9-722F6B2E258C}" type="presParOf" srcId="{188E205B-763A-A34E-BC89-5337E478D44F}" destId="{F9EEBDA8-5198-434B-A1E5-BBA096A2B5EE}" srcOrd="1" destOrd="0" presId="urn:microsoft.com/office/officeart/2005/8/layout/vList6"/>
    <dgm:cxn modelId="{2B7CD806-6DC2-EE4B-8EAB-D6F1D4A5A3E6}" type="presParOf" srcId="{672AEEFA-3E23-0C44-B5DF-D2A0C4EBB18C}" destId="{B3BFCBC5-F578-204C-B2AD-0841FA17B119}" srcOrd="3" destOrd="0" presId="urn:microsoft.com/office/officeart/2005/8/layout/vList6"/>
    <dgm:cxn modelId="{E7C39D99-4B04-DD41-8E8D-2A675053EF39}" type="presParOf" srcId="{672AEEFA-3E23-0C44-B5DF-D2A0C4EBB18C}" destId="{FC195D50-1E6A-0C4F-99F7-22FF853CD65E}" srcOrd="4" destOrd="0" presId="urn:microsoft.com/office/officeart/2005/8/layout/vList6"/>
    <dgm:cxn modelId="{72E97B59-A155-FD42-9EF3-9D6F56272733}" type="presParOf" srcId="{FC195D50-1E6A-0C4F-99F7-22FF853CD65E}" destId="{648405F8-3EB0-4B43-B841-9E38CBFE2974}" srcOrd="0" destOrd="0" presId="urn:microsoft.com/office/officeart/2005/8/layout/vList6"/>
    <dgm:cxn modelId="{0005D479-D2F8-9341-AAE4-52C59A032202}" type="presParOf" srcId="{FC195D50-1E6A-0C4F-99F7-22FF853CD65E}" destId="{16B5540E-5EF3-924F-B7E9-20DB9EA18003}" srcOrd="1" destOrd="0" presId="urn:microsoft.com/office/officeart/2005/8/layout/v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4AEE04E-4012-C04B-AADD-835FB5C94B54}" type="doc">
      <dgm:prSet loTypeId="urn:microsoft.com/office/officeart/2005/8/layout/vList3" loCatId="" qsTypeId="urn:microsoft.com/office/officeart/2005/8/quickstyle/simple1" qsCatId="simple" csTypeId="urn:microsoft.com/office/officeart/2005/8/colors/accent1_2" csCatId="accent1" phldr="1"/>
      <dgm:spPr/>
    </dgm:pt>
    <dgm:pt modelId="{A07A8EE5-D3B4-0E46-A045-11FE47E7144A}">
      <dgm:prSet phldrT="[Text]" custT="1"/>
      <dgm:spPr/>
      <dgm:t>
        <a:bodyPr/>
        <a:lstStyle/>
        <a:p>
          <a:pPr algn="r" rtl="1"/>
          <a:r>
            <a:rPr lang="ar-SA" sz="1800" b="1" dirty="0">
              <a:solidFill>
                <a:schemeClr val="bg1"/>
              </a:solidFill>
              <a:latin typeface="Alexandria" pitchFamily="2" charset="-78"/>
              <a:cs typeface="Alexandria" pitchFamily="2" charset="-78"/>
            </a:rPr>
            <a:t>بناء علاقات ثقة طويلة الأمد مع الجماهير المختلفة</a:t>
          </a:r>
          <a:endParaRPr lang="en-US" sz="1800" b="1" dirty="0">
            <a:solidFill>
              <a:schemeClr val="bg1"/>
            </a:solidFill>
            <a:latin typeface="Alexandria" pitchFamily="2" charset="-78"/>
            <a:cs typeface="Alexandria" pitchFamily="2" charset="-78"/>
          </a:endParaRPr>
        </a:p>
      </dgm:t>
    </dgm:pt>
    <dgm:pt modelId="{9BFCE543-4301-9949-B586-6B034CD4ADA0}" type="parTrans" cxnId="{BC657628-8D45-3148-A7CE-1D27BC893D13}">
      <dgm:prSet/>
      <dgm:spPr/>
      <dgm:t>
        <a:bodyPr/>
        <a:lstStyle/>
        <a:p>
          <a:endParaRPr lang="en-US">
            <a:solidFill>
              <a:schemeClr val="bg1"/>
            </a:solidFill>
          </a:endParaRPr>
        </a:p>
      </dgm:t>
    </dgm:pt>
    <dgm:pt modelId="{ACBEB4C9-9432-0F43-AB82-AD697EA39171}" type="sibTrans" cxnId="{BC657628-8D45-3148-A7CE-1D27BC893D13}">
      <dgm:prSet/>
      <dgm:spPr/>
      <dgm:t>
        <a:bodyPr/>
        <a:lstStyle/>
        <a:p>
          <a:endParaRPr lang="en-US">
            <a:solidFill>
              <a:schemeClr val="bg1"/>
            </a:solidFill>
          </a:endParaRPr>
        </a:p>
      </dgm:t>
    </dgm:pt>
    <dgm:pt modelId="{3F04AAA5-EB62-D748-81A8-C39D1B5DB1C6}">
      <dgm:prSet phldrT="[Text]" custT="1"/>
      <dgm:spPr/>
      <dgm:t>
        <a:bodyPr/>
        <a:lstStyle/>
        <a:p>
          <a:pPr algn="r" rtl="1"/>
          <a:r>
            <a:rPr lang="ar-SA" sz="1800" b="1" dirty="0">
              <a:solidFill>
                <a:schemeClr val="bg1"/>
              </a:solidFill>
              <a:latin typeface="Alexandria" pitchFamily="2" charset="-78"/>
              <a:cs typeface="Alexandria" pitchFamily="2" charset="-78"/>
            </a:rPr>
            <a:t>جذب المزيد من العملاء والموظفين</a:t>
          </a:r>
          <a:endParaRPr lang="en-US" sz="1800" b="1" dirty="0">
            <a:solidFill>
              <a:schemeClr val="bg1"/>
            </a:solidFill>
            <a:latin typeface="Alexandria" pitchFamily="2" charset="-78"/>
            <a:cs typeface="Alexandria" pitchFamily="2" charset="-78"/>
          </a:endParaRPr>
        </a:p>
      </dgm:t>
    </dgm:pt>
    <dgm:pt modelId="{9A21EA3B-64A8-4342-A32E-5CEC355460E1}" type="parTrans" cxnId="{18FCDE4D-2EE4-5043-8F73-61A50A5032E8}">
      <dgm:prSet/>
      <dgm:spPr/>
      <dgm:t>
        <a:bodyPr/>
        <a:lstStyle/>
        <a:p>
          <a:endParaRPr lang="en-US">
            <a:solidFill>
              <a:schemeClr val="bg1"/>
            </a:solidFill>
          </a:endParaRPr>
        </a:p>
      </dgm:t>
    </dgm:pt>
    <dgm:pt modelId="{174A0A2D-0069-3545-B780-E418A712C724}" type="sibTrans" cxnId="{18FCDE4D-2EE4-5043-8F73-61A50A5032E8}">
      <dgm:prSet/>
      <dgm:spPr/>
      <dgm:t>
        <a:bodyPr/>
        <a:lstStyle/>
        <a:p>
          <a:endParaRPr lang="en-US">
            <a:solidFill>
              <a:schemeClr val="bg1"/>
            </a:solidFill>
          </a:endParaRPr>
        </a:p>
      </dgm:t>
    </dgm:pt>
    <dgm:pt modelId="{10589174-2A46-5C4E-9FED-11C76097EA71}">
      <dgm:prSet phldrT="[Text]" custT="1"/>
      <dgm:spPr/>
      <dgm:t>
        <a:bodyPr/>
        <a:lstStyle/>
        <a:p>
          <a:pPr algn="r" rtl="1"/>
          <a:r>
            <a:rPr lang="ar-SA" sz="1800" b="1" dirty="0">
              <a:solidFill>
                <a:schemeClr val="bg1"/>
              </a:solidFill>
              <a:latin typeface="Alexandria" pitchFamily="2" charset="-78"/>
              <a:cs typeface="Alexandria" pitchFamily="2" charset="-78"/>
            </a:rPr>
            <a:t>خلق بيئة عمل إيجابية وأخلاقية</a:t>
          </a:r>
          <a:endParaRPr lang="en-US" sz="1800" b="1" dirty="0">
            <a:solidFill>
              <a:schemeClr val="bg1"/>
            </a:solidFill>
            <a:latin typeface="Alexandria" pitchFamily="2" charset="-78"/>
            <a:cs typeface="Alexandria" pitchFamily="2" charset="-78"/>
          </a:endParaRPr>
        </a:p>
      </dgm:t>
    </dgm:pt>
    <dgm:pt modelId="{9DE6AA7F-525C-CF40-9FFA-2A27EC32B457}" type="parTrans" cxnId="{66F1BC3E-086B-F147-BD76-1531610BDAEC}">
      <dgm:prSet/>
      <dgm:spPr/>
      <dgm:t>
        <a:bodyPr/>
        <a:lstStyle/>
        <a:p>
          <a:endParaRPr lang="en-US">
            <a:solidFill>
              <a:schemeClr val="bg1"/>
            </a:solidFill>
          </a:endParaRPr>
        </a:p>
      </dgm:t>
    </dgm:pt>
    <dgm:pt modelId="{8AE32C2D-A6E6-654E-938E-EA7A2BDFB50E}" type="sibTrans" cxnId="{66F1BC3E-086B-F147-BD76-1531610BDAEC}">
      <dgm:prSet/>
      <dgm:spPr/>
      <dgm:t>
        <a:bodyPr/>
        <a:lstStyle/>
        <a:p>
          <a:endParaRPr lang="en-US">
            <a:solidFill>
              <a:schemeClr val="bg1"/>
            </a:solidFill>
          </a:endParaRPr>
        </a:p>
      </dgm:t>
    </dgm:pt>
    <dgm:pt modelId="{4A45C2F2-C941-054D-B379-99255315293C}">
      <dgm:prSet/>
      <dgm:spPr/>
      <dgm:t>
        <a:bodyPr/>
        <a:lstStyle/>
        <a:p>
          <a:pPr rtl="1"/>
          <a:endParaRPr lang="en-US">
            <a:solidFill>
              <a:schemeClr val="bg1"/>
            </a:solidFill>
          </a:endParaRPr>
        </a:p>
      </dgm:t>
    </dgm:pt>
    <dgm:pt modelId="{07FBA65B-4679-104D-A29D-ECEA28024B4B}" type="parTrans" cxnId="{2C8CC577-D210-134B-9CF4-BB512CF51505}">
      <dgm:prSet/>
      <dgm:spPr/>
      <dgm:t>
        <a:bodyPr/>
        <a:lstStyle/>
        <a:p>
          <a:endParaRPr lang="en-US">
            <a:solidFill>
              <a:schemeClr val="bg1"/>
            </a:solidFill>
          </a:endParaRPr>
        </a:p>
      </dgm:t>
    </dgm:pt>
    <dgm:pt modelId="{6044EB55-A691-6843-BE4F-7210F98ADE95}" type="sibTrans" cxnId="{2C8CC577-D210-134B-9CF4-BB512CF51505}">
      <dgm:prSet/>
      <dgm:spPr/>
      <dgm:t>
        <a:bodyPr/>
        <a:lstStyle/>
        <a:p>
          <a:endParaRPr lang="en-US">
            <a:solidFill>
              <a:schemeClr val="bg1"/>
            </a:solidFill>
          </a:endParaRPr>
        </a:p>
      </dgm:t>
    </dgm:pt>
    <dgm:pt modelId="{D3FEA3A3-400B-664E-A5A5-24F248AC23F2}">
      <dgm:prSet/>
      <dgm:spPr/>
      <dgm:t>
        <a:bodyPr/>
        <a:lstStyle/>
        <a:p>
          <a:pPr rtl="1"/>
          <a:endParaRPr lang="en-US">
            <a:solidFill>
              <a:schemeClr val="bg1"/>
            </a:solidFill>
          </a:endParaRPr>
        </a:p>
      </dgm:t>
    </dgm:pt>
    <dgm:pt modelId="{A21AD949-5595-9A40-9CD8-A7B18A10CA3C}" type="parTrans" cxnId="{896DC4B0-70C3-EB45-A8B1-B970C6B578E2}">
      <dgm:prSet/>
      <dgm:spPr/>
      <dgm:t>
        <a:bodyPr/>
        <a:lstStyle/>
        <a:p>
          <a:endParaRPr lang="en-US">
            <a:solidFill>
              <a:schemeClr val="bg1"/>
            </a:solidFill>
          </a:endParaRPr>
        </a:p>
      </dgm:t>
    </dgm:pt>
    <dgm:pt modelId="{22657786-854B-5541-ABE8-0C6BFFAD9716}" type="sibTrans" cxnId="{896DC4B0-70C3-EB45-A8B1-B970C6B578E2}">
      <dgm:prSet/>
      <dgm:spPr/>
      <dgm:t>
        <a:bodyPr/>
        <a:lstStyle/>
        <a:p>
          <a:endParaRPr lang="en-US">
            <a:solidFill>
              <a:schemeClr val="bg1"/>
            </a:solidFill>
          </a:endParaRPr>
        </a:p>
      </dgm:t>
    </dgm:pt>
    <dgm:pt modelId="{1A1C04A0-247B-7C48-9A60-BBCF06B8B4FC}" type="pres">
      <dgm:prSet presAssocID="{D4AEE04E-4012-C04B-AADD-835FB5C94B54}" presName="linearFlow" presStyleCnt="0">
        <dgm:presLayoutVars>
          <dgm:dir/>
          <dgm:resizeHandles val="exact"/>
        </dgm:presLayoutVars>
      </dgm:prSet>
      <dgm:spPr/>
    </dgm:pt>
    <dgm:pt modelId="{F3FCFF7A-71D7-394F-A092-FE79966FA501}" type="pres">
      <dgm:prSet presAssocID="{A07A8EE5-D3B4-0E46-A045-11FE47E7144A}" presName="composite" presStyleCnt="0"/>
      <dgm:spPr/>
    </dgm:pt>
    <dgm:pt modelId="{13346594-0754-7043-A029-3D9694C67CA9}" type="pres">
      <dgm:prSet presAssocID="{A07A8EE5-D3B4-0E46-A045-11FE47E7144A}" presName="imgShp" presStyleLbl="fgImgPlace1" presStyleIdx="0" presStyleCnt="5" custLinFactNeighborX="-2413" custLinFactNeighborY="2099"/>
      <dgm:spPr/>
    </dgm:pt>
    <dgm:pt modelId="{E86E9750-3853-854F-901F-960C6B53C2D7}" type="pres">
      <dgm:prSet presAssocID="{A07A8EE5-D3B4-0E46-A045-11FE47E7144A}" presName="txShp" presStyleLbl="node1" presStyleIdx="0" presStyleCnt="5">
        <dgm:presLayoutVars>
          <dgm:bulletEnabled val="1"/>
        </dgm:presLayoutVars>
      </dgm:prSet>
      <dgm:spPr/>
    </dgm:pt>
    <dgm:pt modelId="{89FABA5A-316B-4A47-88CF-8AA05A494758}" type="pres">
      <dgm:prSet presAssocID="{ACBEB4C9-9432-0F43-AB82-AD697EA39171}" presName="spacing" presStyleCnt="0"/>
      <dgm:spPr/>
    </dgm:pt>
    <dgm:pt modelId="{BDB41DCA-F03B-CF49-8458-788D675CA60A}" type="pres">
      <dgm:prSet presAssocID="{4A45C2F2-C941-054D-B379-99255315293C}" presName="composite" presStyleCnt="0"/>
      <dgm:spPr/>
    </dgm:pt>
    <dgm:pt modelId="{38D65837-0C8D-2341-BBB5-146EB1F87FA7}" type="pres">
      <dgm:prSet presAssocID="{4A45C2F2-C941-054D-B379-99255315293C}" presName="imgShp" presStyleLbl="fgImgPlace1" presStyleIdx="1" presStyleCnt="5"/>
      <dgm:spPr/>
    </dgm:pt>
    <dgm:pt modelId="{7852613F-B69B-B548-8A7F-FCB07228CC03}" type="pres">
      <dgm:prSet presAssocID="{4A45C2F2-C941-054D-B379-99255315293C}" presName="txShp" presStyleLbl="node1" presStyleIdx="1" presStyleCnt="5">
        <dgm:presLayoutVars>
          <dgm:bulletEnabled val="1"/>
        </dgm:presLayoutVars>
      </dgm:prSet>
      <dgm:spPr/>
    </dgm:pt>
    <dgm:pt modelId="{220AC4BC-B3C8-4845-9F93-6ACEA094D63E}" type="pres">
      <dgm:prSet presAssocID="{6044EB55-A691-6843-BE4F-7210F98ADE95}" presName="spacing" presStyleCnt="0"/>
      <dgm:spPr/>
    </dgm:pt>
    <dgm:pt modelId="{C6F1F14E-0532-DB45-8846-28E129EDD401}" type="pres">
      <dgm:prSet presAssocID="{D3FEA3A3-400B-664E-A5A5-24F248AC23F2}" presName="composite" presStyleCnt="0"/>
      <dgm:spPr/>
    </dgm:pt>
    <dgm:pt modelId="{AA0D290F-D138-8D40-A6BF-23D2E8D53399}" type="pres">
      <dgm:prSet presAssocID="{D3FEA3A3-400B-664E-A5A5-24F248AC23F2}" presName="imgShp" presStyleLbl="fgImgPlace1" presStyleIdx="2" presStyleCnt="5"/>
      <dgm:spPr/>
    </dgm:pt>
    <dgm:pt modelId="{A8BB203E-F53F-0D42-8568-A864F4356936}" type="pres">
      <dgm:prSet presAssocID="{D3FEA3A3-400B-664E-A5A5-24F248AC23F2}" presName="txShp" presStyleLbl="node1" presStyleIdx="2" presStyleCnt="5">
        <dgm:presLayoutVars>
          <dgm:bulletEnabled val="1"/>
        </dgm:presLayoutVars>
      </dgm:prSet>
      <dgm:spPr/>
    </dgm:pt>
    <dgm:pt modelId="{AACDFABF-3512-B546-853A-6ECE7F111F1E}" type="pres">
      <dgm:prSet presAssocID="{22657786-854B-5541-ABE8-0C6BFFAD9716}" presName="spacing" presStyleCnt="0"/>
      <dgm:spPr/>
    </dgm:pt>
    <dgm:pt modelId="{1F3D2E27-8319-3442-913C-4A4B3569E05F}" type="pres">
      <dgm:prSet presAssocID="{3F04AAA5-EB62-D748-81A8-C39D1B5DB1C6}" presName="composite" presStyleCnt="0"/>
      <dgm:spPr/>
    </dgm:pt>
    <dgm:pt modelId="{1392528E-2CC8-3148-BBBB-65C77A3E2547}" type="pres">
      <dgm:prSet presAssocID="{3F04AAA5-EB62-D748-81A8-C39D1B5DB1C6}" presName="imgShp" presStyleLbl="fgImgPlace1" presStyleIdx="3" presStyleCnt="5"/>
      <dgm:spPr/>
    </dgm:pt>
    <dgm:pt modelId="{79DED12D-6AA6-2D49-9E43-08A987249AFC}" type="pres">
      <dgm:prSet presAssocID="{3F04AAA5-EB62-D748-81A8-C39D1B5DB1C6}" presName="txShp" presStyleLbl="node1" presStyleIdx="3" presStyleCnt="5">
        <dgm:presLayoutVars>
          <dgm:bulletEnabled val="1"/>
        </dgm:presLayoutVars>
      </dgm:prSet>
      <dgm:spPr/>
    </dgm:pt>
    <dgm:pt modelId="{896E0164-BE44-2C42-A008-C42B8B590F3E}" type="pres">
      <dgm:prSet presAssocID="{174A0A2D-0069-3545-B780-E418A712C724}" presName="spacing" presStyleCnt="0"/>
      <dgm:spPr/>
    </dgm:pt>
    <dgm:pt modelId="{51A1AAFD-040B-6542-961F-4FD8B8C77282}" type="pres">
      <dgm:prSet presAssocID="{10589174-2A46-5C4E-9FED-11C76097EA71}" presName="composite" presStyleCnt="0"/>
      <dgm:spPr/>
    </dgm:pt>
    <dgm:pt modelId="{E7356F3D-956A-6C40-876F-ADE268C352CF}" type="pres">
      <dgm:prSet presAssocID="{10589174-2A46-5C4E-9FED-11C76097EA71}" presName="imgShp" presStyleLbl="fgImgPlace1" presStyleIdx="4" presStyleCnt="5"/>
      <dgm:spPr/>
    </dgm:pt>
    <dgm:pt modelId="{BF4BAB69-0239-0B45-8B7A-DF6D2211158C}" type="pres">
      <dgm:prSet presAssocID="{10589174-2A46-5C4E-9FED-11C76097EA71}" presName="txShp" presStyleLbl="node1" presStyleIdx="4" presStyleCnt="5">
        <dgm:presLayoutVars>
          <dgm:bulletEnabled val="1"/>
        </dgm:presLayoutVars>
      </dgm:prSet>
      <dgm:spPr/>
    </dgm:pt>
  </dgm:ptLst>
  <dgm:cxnLst>
    <dgm:cxn modelId="{ADCE9023-6A55-4149-9851-EA3C850F3345}" type="presOf" srcId="{3F04AAA5-EB62-D748-81A8-C39D1B5DB1C6}" destId="{79DED12D-6AA6-2D49-9E43-08A987249AFC}" srcOrd="0" destOrd="0" presId="urn:microsoft.com/office/officeart/2005/8/layout/vList3"/>
    <dgm:cxn modelId="{BC657628-8D45-3148-A7CE-1D27BC893D13}" srcId="{D4AEE04E-4012-C04B-AADD-835FB5C94B54}" destId="{A07A8EE5-D3B4-0E46-A045-11FE47E7144A}" srcOrd="0" destOrd="0" parTransId="{9BFCE543-4301-9949-B586-6B034CD4ADA0}" sibTransId="{ACBEB4C9-9432-0F43-AB82-AD697EA39171}"/>
    <dgm:cxn modelId="{4E956539-BB18-0D46-B612-7D2F03C03639}" type="presOf" srcId="{D3FEA3A3-400B-664E-A5A5-24F248AC23F2}" destId="{A8BB203E-F53F-0D42-8568-A864F4356936}" srcOrd="0" destOrd="0" presId="urn:microsoft.com/office/officeart/2005/8/layout/vList3"/>
    <dgm:cxn modelId="{66F1BC3E-086B-F147-BD76-1531610BDAEC}" srcId="{D4AEE04E-4012-C04B-AADD-835FB5C94B54}" destId="{10589174-2A46-5C4E-9FED-11C76097EA71}" srcOrd="4" destOrd="0" parTransId="{9DE6AA7F-525C-CF40-9FFA-2A27EC32B457}" sibTransId="{8AE32C2D-A6E6-654E-938E-EA7A2BDFB50E}"/>
    <dgm:cxn modelId="{18FCDE4D-2EE4-5043-8F73-61A50A5032E8}" srcId="{D4AEE04E-4012-C04B-AADD-835FB5C94B54}" destId="{3F04AAA5-EB62-D748-81A8-C39D1B5DB1C6}" srcOrd="3" destOrd="0" parTransId="{9A21EA3B-64A8-4342-A32E-5CEC355460E1}" sibTransId="{174A0A2D-0069-3545-B780-E418A712C724}"/>
    <dgm:cxn modelId="{45A32277-9DCF-4F40-A248-985AC354BF21}" type="presOf" srcId="{4A45C2F2-C941-054D-B379-99255315293C}" destId="{7852613F-B69B-B548-8A7F-FCB07228CC03}" srcOrd="0" destOrd="0" presId="urn:microsoft.com/office/officeart/2005/8/layout/vList3"/>
    <dgm:cxn modelId="{2C8CC577-D210-134B-9CF4-BB512CF51505}" srcId="{D4AEE04E-4012-C04B-AADD-835FB5C94B54}" destId="{4A45C2F2-C941-054D-B379-99255315293C}" srcOrd="1" destOrd="0" parTransId="{07FBA65B-4679-104D-A29D-ECEA28024B4B}" sibTransId="{6044EB55-A691-6843-BE4F-7210F98ADE95}"/>
    <dgm:cxn modelId="{33962A99-72E9-8D4C-9FF4-1E6373BA7858}" type="presOf" srcId="{D4AEE04E-4012-C04B-AADD-835FB5C94B54}" destId="{1A1C04A0-247B-7C48-9A60-BBCF06B8B4FC}" srcOrd="0" destOrd="0" presId="urn:microsoft.com/office/officeart/2005/8/layout/vList3"/>
    <dgm:cxn modelId="{896DC4B0-70C3-EB45-A8B1-B970C6B578E2}" srcId="{D4AEE04E-4012-C04B-AADD-835FB5C94B54}" destId="{D3FEA3A3-400B-664E-A5A5-24F248AC23F2}" srcOrd="2" destOrd="0" parTransId="{A21AD949-5595-9A40-9CD8-A7B18A10CA3C}" sibTransId="{22657786-854B-5541-ABE8-0C6BFFAD9716}"/>
    <dgm:cxn modelId="{1CA152DD-F9DC-0D48-802A-1DD37C710A47}" type="presOf" srcId="{A07A8EE5-D3B4-0E46-A045-11FE47E7144A}" destId="{E86E9750-3853-854F-901F-960C6B53C2D7}" srcOrd="0" destOrd="0" presId="urn:microsoft.com/office/officeart/2005/8/layout/vList3"/>
    <dgm:cxn modelId="{DDA361DF-2229-CD47-AEF6-0131F6928B54}" type="presOf" srcId="{10589174-2A46-5C4E-9FED-11C76097EA71}" destId="{BF4BAB69-0239-0B45-8B7A-DF6D2211158C}" srcOrd="0" destOrd="0" presId="urn:microsoft.com/office/officeart/2005/8/layout/vList3"/>
    <dgm:cxn modelId="{777C71AB-A6D3-CB4D-B9F7-9AE836C5D534}" type="presParOf" srcId="{1A1C04A0-247B-7C48-9A60-BBCF06B8B4FC}" destId="{F3FCFF7A-71D7-394F-A092-FE79966FA501}" srcOrd="0" destOrd="0" presId="urn:microsoft.com/office/officeart/2005/8/layout/vList3"/>
    <dgm:cxn modelId="{1FB4BFBA-D72E-5C40-BF35-A511A187A2BC}" type="presParOf" srcId="{F3FCFF7A-71D7-394F-A092-FE79966FA501}" destId="{13346594-0754-7043-A029-3D9694C67CA9}" srcOrd="0" destOrd="0" presId="urn:microsoft.com/office/officeart/2005/8/layout/vList3"/>
    <dgm:cxn modelId="{92FF4A3C-931D-2E4C-A04D-A0372F293F44}" type="presParOf" srcId="{F3FCFF7A-71D7-394F-A092-FE79966FA501}" destId="{E86E9750-3853-854F-901F-960C6B53C2D7}" srcOrd="1" destOrd="0" presId="urn:microsoft.com/office/officeart/2005/8/layout/vList3"/>
    <dgm:cxn modelId="{BB9918C7-08E4-C843-A038-F38408776973}" type="presParOf" srcId="{1A1C04A0-247B-7C48-9A60-BBCF06B8B4FC}" destId="{89FABA5A-316B-4A47-88CF-8AA05A494758}" srcOrd="1" destOrd="0" presId="urn:microsoft.com/office/officeart/2005/8/layout/vList3"/>
    <dgm:cxn modelId="{1CD5059B-13D2-D346-9042-2C6E7F6622ED}" type="presParOf" srcId="{1A1C04A0-247B-7C48-9A60-BBCF06B8B4FC}" destId="{BDB41DCA-F03B-CF49-8458-788D675CA60A}" srcOrd="2" destOrd="0" presId="urn:microsoft.com/office/officeart/2005/8/layout/vList3"/>
    <dgm:cxn modelId="{C11C98C3-A619-D14B-875A-7EB933B24572}" type="presParOf" srcId="{BDB41DCA-F03B-CF49-8458-788D675CA60A}" destId="{38D65837-0C8D-2341-BBB5-146EB1F87FA7}" srcOrd="0" destOrd="0" presId="urn:microsoft.com/office/officeart/2005/8/layout/vList3"/>
    <dgm:cxn modelId="{8B0B5E5B-B861-B84F-8AC6-332EAC8E4FCF}" type="presParOf" srcId="{BDB41DCA-F03B-CF49-8458-788D675CA60A}" destId="{7852613F-B69B-B548-8A7F-FCB07228CC03}" srcOrd="1" destOrd="0" presId="urn:microsoft.com/office/officeart/2005/8/layout/vList3"/>
    <dgm:cxn modelId="{FFCEF461-1890-2842-BCB1-7F85921525DF}" type="presParOf" srcId="{1A1C04A0-247B-7C48-9A60-BBCF06B8B4FC}" destId="{220AC4BC-B3C8-4845-9F93-6ACEA094D63E}" srcOrd="3" destOrd="0" presId="urn:microsoft.com/office/officeart/2005/8/layout/vList3"/>
    <dgm:cxn modelId="{F5460C98-5CB3-7A44-8D35-6508EBBDF92E}" type="presParOf" srcId="{1A1C04A0-247B-7C48-9A60-BBCF06B8B4FC}" destId="{C6F1F14E-0532-DB45-8846-28E129EDD401}" srcOrd="4" destOrd="0" presId="urn:microsoft.com/office/officeart/2005/8/layout/vList3"/>
    <dgm:cxn modelId="{B58BC9A1-9E64-254B-9154-581584DDF58F}" type="presParOf" srcId="{C6F1F14E-0532-DB45-8846-28E129EDD401}" destId="{AA0D290F-D138-8D40-A6BF-23D2E8D53399}" srcOrd="0" destOrd="0" presId="urn:microsoft.com/office/officeart/2005/8/layout/vList3"/>
    <dgm:cxn modelId="{E7B6E37F-9A99-4148-9FB4-B5EC08EF9A12}" type="presParOf" srcId="{C6F1F14E-0532-DB45-8846-28E129EDD401}" destId="{A8BB203E-F53F-0D42-8568-A864F4356936}" srcOrd="1" destOrd="0" presId="urn:microsoft.com/office/officeart/2005/8/layout/vList3"/>
    <dgm:cxn modelId="{B57051BB-E9DD-3E48-845A-0FCB82454AF4}" type="presParOf" srcId="{1A1C04A0-247B-7C48-9A60-BBCF06B8B4FC}" destId="{AACDFABF-3512-B546-853A-6ECE7F111F1E}" srcOrd="5" destOrd="0" presId="urn:microsoft.com/office/officeart/2005/8/layout/vList3"/>
    <dgm:cxn modelId="{72628231-C72E-7E4A-8DFF-42C8DE3F7D77}" type="presParOf" srcId="{1A1C04A0-247B-7C48-9A60-BBCF06B8B4FC}" destId="{1F3D2E27-8319-3442-913C-4A4B3569E05F}" srcOrd="6" destOrd="0" presId="urn:microsoft.com/office/officeart/2005/8/layout/vList3"/>
    <dgm:cxn modelId="{8206CB43-723B-CE43-9B38-9A1F147B3F5A}" type="presParOf" srcId="{1F3D2E27-8319-3442-913C-4A4B3569E05F}" destId="{1392528E-2CC8-3148-BBBB-65C77A3E2547}" srcOrd="0" destOrd="0" presId="urn:microsoft.com/office/officeart/2005/8/layout/vList3"/>
    <dgm:cxn modelId="{CF5366F5-8554-F14C-9FF4-710597BCEAA9}" type="presParOf" srcId="{1F3D2E27-8319-3442-913C-4A4B3569E05F}" destId="{79DED12D-6AA6-2D49-9E43-08A987249AFC}" srcOrd="1" destOrd="0" presId="urn:microsoft.com/office/officeart/2005/8/layout/vList3"/>
    <dgm:cxn modelId="{04ADA4FE-D205-A846-8547-5CD2E859AD97}" type="presParOf" srcId="{1A1C04A0-247B-7C48-9A60-BBCF06B8B4FC}" destId="{896E0164-BE44-2C42-A008-C42B8B590F3E}" srcOrd="7" destOrd="0" presId="urn:microsoft.com/office/officeart/2005/8/layout/vList3"/>
    <dgm:cxn modelId="{B79F7243-06CC-3B41-B138-FD6F41830455}" type="presParOf" srcId="{1A1C04A0-247B-7C48-9A60-BBCF06B8B4FC}" destId="{51A1AAFD-040B-6542-961F-4FD8B8C77282}" srcOrd="8" destOrd="0" presId="urn:microsoft.com/office/officeart/2005/8/layout/vList3"/>
    <dgm:cxn modelId="{F3E4AD59-6777-B647-B3B8-67AE7517D73B}" type="presParOf" srcId="{51A1AAFD-040B-6542-961F-4FD8B8C77282}" destId="{E7356F3D-956A-6C40-876F-ADE268C352CF}" srcOrd="0" destOrd="0" presId="urn:microsoft.com/office/officeart/2005/8/layout/vList3"/>
    <dgm:cxn modelId="{974DC1B1-F74C-8144-B574-7171DDF24AA1}" type="presParOf" srcId="{51A1AAFD-040B-6542-961F-4FD8B8C77282}" destId="{BF4BAB69-0239-0B45-8B7A-DF6D2211158C}"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5BC1FC1-1AF2-D347-AA52-E73126729073}"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FF38B343-5C88-8D45-899B-91E74FA43972}">
      <dgm:prSet phldrT="[Text]" custT="1"/>
      <dgm:spPr/>
      <dgm:t>
        <a:bodyPr/>
        <a:lstStyle/>
        <a:p>
          <a:pPr rtl="1">
            <a:lnSpc>
              <a:spcPct val="150000"/>
            </a:lnSpc>
          </a:pPr>
          <a:r>
            <a:rPr lang="ar-SA" sz="1600" b="1" dirty="0">
              <a:latin typeface="Alexandria" pitchFamily="2" charset="-78"/>
              <a:cs typeface="Alexandria" pitchFamily="2" charset="-78"/>
            </a:rPr>
            <a:t>التواصل حول المبادرات الاجتماعية</a:t>
          </a:r>
          <a:endParaRPr lang="en-US" sz="1600" b="1" dirty="0">
            <a:latin typeface="Alexandria" pitchFamily="2" charset="-78"/>
            <a:cs typeface="Alexandria" pitchFamily="2" charset="-78"/>
          </a:endParaRPr>
        </a:p>
      </dgm:t>
    </dgm:pt>
    <dgm:pt modelId="{527F1469-B410-D245-82C3-D9C6F28E911C}" type="parTrans" cxnId="{22F624A1-3F05-8E49-BB6A-175D48A7B85A}">
      <dgm:prSet/>
      <dgm:spPr/>
      <dgm:t>
        <a:bodyPr/>
        <a:lstStyle/>
        <a:p>
          <a:endParaRPr lang="en-US"/>
        </a:p>
      </dgm:t>
    </dgm:pt>
    <dgm:pt modelId="{088422D4-548B-7146-B69B-91CCF65C4681}" type="sibTrans" cxnId="{22F624A1-3F05-8E49-BB6A-175D48A7B85A}">
      <dgm:prSet/>
      <dgm:spPr/>
      <dgm:t>
        <a:bodyPr/>
        <a:lstStyle/>
        <a:p>
          <a:endParaRPr lang="en-US"/>
        </a:p>
      </dgm:t>
    </dgm:pt>
    <dgm:pt modelId="{1FC303F0-C7D6-1041-8675-3D18C6B02093}">
      <dgm:prSet phldrT="[Text]" custT="1"/>
      <dgm:spPr/>
      <dgm:t>
        <a:bodyPr/>
        <a:lstStyle/>
        <a:p>
          <a:pPr rtl="1"/>
          <a:r>
            <a:rPr lang="ar-SA" sz="1600" b="1" dirty="0">
              <a:latin typeface="Alexandria" pitchFamily="2" charset="-78"/>
              <a:cs typeface="Alexandria" pitchFamily="2" charset="-78"/>
            </a:rPr>
            <a:t>اعداد محتوى اتصالي</a:t>
          </a:r>
          <a:endParaRPr lang="en-US" sz="1600" b="1" dirty="0">
            <a:latin typeface="Alexandria" pitchFamily="2" charset="-78"/>
            <a:cs typeface="Alexandria" pitchFamily="2" charset="-78"/>
          </a:endParaRPr>
        </a:p>
      </dgm:t>
    </dgm:pt>
    <dgm:pt modelId="{8383063A-5256-ED4B-AF8A-CF0906E10A19}" type="parTrans" cxnId="{8E7DE750-3F6F-F64A-94C2-5A572EC62746}">
      <dgm:prSet/>
      <dgm:spPr/>
      <dgm:t>
        <a:bodyPr/>
        <a:lstStyle/>
        <a:p>
          <a:endParaRPr lang="en-US"/>
        </a:p>
      </dgm:t>
    </dgm:pt>
    <dgm:pt modelId="{D825D61D-6A96-B140-AF9D-BA4740CE8C6F}" type="sibTrans" cxnId="{8E7DE750-3F6F-F64A-94C2-5A572EC62746}">
      <dgm:prSet/>
      <dgm:spPr/>
      <dgm:t>
        <a:bodyPr/>
        <a:lstStyle/>
        <a:p>
          <a:endParaRPr lang="en-US"/>
        </a:p>
      </dgm:t>
    </dgm:pt>
    <dgm:pt modelId="{5BB85E9D-7B91-F14B-B51D-D287D7439B8E}">
      <dgm:prSet phldrT="[Text]" custT="1"/>
      <dgm:spPr/>
      <dgm:t>
        <a:bodyPr/>
        <a:lstStyle/>
        <a:p>
          <a:pPr rtl="1"/>
          <a:r>
            <a:rPr lang="ar-SA" sz="1600" b="1" dirty="0">
              <a:latin typeface="Alexandria" pitchFamily="2" charset="-78"/>
              <a:cs typeface="Alexandria" pitchFamily="2" charset="-78"/>
            </a:rPr>
            <a:t>الموقع الالكتروني</a:t>
          </a:r>
          <a:endParaRPr lang="en-US" sz="1600" b="1" dirty="0">
            <a:latin typeface="Alexandria" pitchFamily="2" charset="-78"/>
            <a:cs typeface="Alexandria" pitchFamily="2" charset="-78"/>
          </a:endParaRPr>
        </a:p>
      </dgm:t>
    </dgm:pt>
    <dgm:pt modelId="{4FFFFA9A-4121-6941-8B43-B5A3C65BE4EE}" type="parTrans" cxnId="{3F937AB6-5D3E-2B43-8CDB-E423388335D8}">
      <dgm:prSet/>
      <dgm:spPr/>
      <dgm:t>
        <a:bodyPr/>
        <a:lstStyle/>
        <a:p>
          <a:endParaRPr lang="en-US"/>
        </a:p>
      </dgm:t>
    </dgm:pt>
    <dgm:pt modelId="{4D98ABB6-EC46-2842-B5FB-74C9B71F7F15}" type="sibTrans" cxnId="{3F937AB6-5D3E-2B43-8CDB-E423388335D8}">
      <dgm:prSet/>
      <dgm:spPr/>
      <dgm:t>
        <a:bodyPr/>
        <a:lstStyle/>
        <a:p>
          <a:endParaRPr lang="en-US"/>
        </a:p>
      </dgm:t>
    </dgm:pt>
    <dgm:pt modelId="{704680D0-34C0-784B-B0E4-E9642CE60CB6}">
      <dgm:prSet phldrT="[Text]" custT="1"/>
      <dgm:spPr/>
      <dgm:t>
        <a:bodyPr/>
        <a:lstStyle/>
        <a:p>
          <a:pPr rtl="1"/>
          <a:r>
            <a:rPr lang="ar-SA" sz="1600" b="1" dirty="0">
              <a:latin typeface="Alexandria" pitchFamily="2" charset="-78"/>
              <a:cs typeface="Alexandria" pitchFamily="2" charset="-78"/>
            </a:rPr>
            <a:t>استخدام منصات التواصل الاجتماعي</a:t>
          </a:r>
          <a:endParaRPr lang="en-US" sz="1600" b="1" dirty="0">
            <a:latin typeface="Alexandria" pitchFamily="2" charset="-78"/>
            <a:cs typeface="Alexandria" pitchFamily="2" charset="-78"/>
          </a:endParaRPr>
        </a:p>
      </dgm:t>
    </dgm:pt>
    <dgm:pt modelId="{F368B25C-DAE8-CB43-99A5-921856A234C9}" type="parTrans" cxnId="{105ED930-BA9D-0F41-80C6-C8FF3D629FE7}">
      <dgm:prSet/>
      <dgm:spPr/>
      <dgm:t>
        <a:bodyPr/>
        <a:lstStyle/>
        <a:p>
          <a:endParaRPr lang="en-US"/>
        </a:p>
      </dgm:t>
    </dgm:pt>
    <dgm:pt modelId="{04A6864B-8F27-8046-8375-5DEF92278EAA}" type="sibTrans" cxnId="{105ED930-BA9D-0F41-80C6-C8FF3D629FE7}">
      <dgm:prSet/>
      <dgm:spPr/>
      <dgm:t>
        <a:bodyPr/>
        <a:lstStyle/>
        <a:p>
          <a:endParaRPr lang="en-US"/>
        </a:p>
      </dgm:t>
    </dgm:pt>
    <dgm:pt modelId="{83B596C5-4BB6-9448-A75D-90FE1FD5805E}" type="pres">
      <dgm:prSet presAssocID="{45BC1FC1-1AF2-D347-AA52-E73126729073}" presName="Name0" presStyleCnt="0">
        <dgm:presLayoutVars>
          <dgm:chMax val="1"/>
          <dgm:dir/>
          <dgm:animLvl val="ctr"/>
          <dgm:resizeHandles val="exact"/>
        </dgm:presLayoutVars>
      </dgm:prSet>
      <dgm:spPr/>
    </dgm:pt>
    <dgm:pt modelId="{B31D3EE2-63EA-E746-85D8-CCFE05997A19}" type="pres">
      <dgm:prSet presAssocID="{FF38B343-5C88-8D45-899B-91E74FA43972}" presName="centerShape" presStyleLbl="node0" presStyleIdx="0" presStyleCnt="1"/>
      <dgm:spPr/>
    </dgm:pt>
    <dgm:pt modelId="{E4D2BF60-922E-1B42-AC21-004CC94B21EB}" type="pres">
      <dgm:prSet presAssocID="{1FC303F0-C7D6-1041-8675-3D18C6B02093}" presName="node" presStyleLbl="node1" presStyleIdx="0" presStyleCnt="3">
        <dgm:presLayoutVars>
          <dgm:bulletEnabled val="1"/>
        </dgm:presLayoutVars>
      </dgm:prSet>
      <dgm:spPr/>
    </dgm:pt>
    <dgm:pt modelId="{BE4EA9F4-8E59-0242-8565-08DD949B77E7}" type="pres">
      <dgm:prSet presAssocID="{1FC303F0-C7D6-1041-8675-3D18C6B02093}" presName="dummy" presStyleCnt="0"/>
      <dgm:spPr/>
    </dgm:pt>
    <dgm:pt modelId="{87B6FD17-E0AC-3443-AEBA-7432B37EE10C}" type="pres">
      <dgm:prSet presAssocID="{D825D61D-6A96-B140-AF9D-BA4740CE8C6F}" presName="sibTrans" presStyleLbl="sibTrans2D1" presStyleIdx="0" presStyleCnt="3"/>
      <dgm:spPr/>
    </dgm:pt>
    <dgm:pt modelId="{456C3A9C-0FD6-6A46-B5DB-29EE5EE8A9FD}" type="pres">
      <dgm:prSet presAssocID="{5BB85E9D-7B91-F14B-B51D-D287D7439B8E}" presName="node" presStyleLbl="node1" presStyleIdx="1" presStyleCnt="3" custScaleX="158987">
        <dgm:presLayoutVars>
          <dgm:bulletEnabled val="1"/>
        </dgm:presLayoutVars>
      </dgm:prSet>
      <dgm:spPr/>
    </dgm:pt>
    <dgm:pt modelId="{9C1B08C9-808E-AC45-ABC6-64920683B36D}" type="pres">
      <dgm:prSet presAssocID="{5BB85E9D-7B91-F14B-B51D-D287D7439B8E}" presName="dummy" presStyleCnt="0"/>
      <dgm:spPr/>
    </dgm:pt>
    <dgm:pt modelId="{3258A2C7-9D17-7744-A8A6-190F82500FE3}" type="pres">
      <dgm:prSet presAssocID="{4D98ABB6-EC46-2842-B5FB-74C9B71F7F15}" presName="sibTrans" presStyleLbl="sibTrans2D1" presStyleIdx="1" presStyleCnt="3"/>
      <dgm:spPr/>
    </dgm:pt>
    <dgm:pt modelId="{0FDBEC5F-DE5A-574A-A179-9ACFD5E1AAE0}" type="pres">
      <dgm:prSet presAssocID="{704680D0-34C0-784B-B0E4-E9642CE60CB6}" presName="node" presStyleLbl="node1" presStyleIdx="2" presStyleCnt="3" custScaleX="170671">
        <dgm:presLayoutVars>
          <dgm:bulletEnabled val="1"/>
        </dgm:presLayoutVars>
      </dgm:prSet>
      <dgm:spPr/>
    </dgm:pt>
    <dgm:pt modelId="{C1C7FB8D-DFD3-1841-966E-40CDCF9027DA}" type="pres">
      <dgm:prSet presAssocID="{704680D0-34C0-784B-B0E4-E9642CE60CB6}" presName="dummy" presStyleCnt="0"/>
      <dgm:spPr/>
    </dgm:pt>
    <dgm:pt modelId="{A9AD1602-DCF7-4341-97B7-81C3A7FEF480}" type="pres">
      <dgm:prSet presAssocID="{04A6864B-8F27-8046-8375-5DEF92278EAA}" presName="sibTrans" presStyleLbl="sibTrans2D1" presStyleIdx="2" presStyleCnt="3"/>
      <dgm:spPr/>
    </dgm:pt>
  </dgm:ptLst>
  <dgm:cxnLst>
    <dgm:cxn modelId="{3DFD9A22-6810-C24E-9BA5-7C8EDD54FE0D}" type="presOf" srcId="{1FC303F0-C7D6-1041-8675-3D18C6B02093}" destId="{E4D2BF60-922E-1B42-AC21-004CC94B21EB}" srcOrd="0" destOrd="0" presId="urn:microsoft.com/office/officeart/2005/8/layout/radial6"/>
    <dgm:cxn modelId="{8C76A72D-7761-4E4C-AFCB-D774BBEA3A11}" type="presOf" srcId="{704680D0-34C0-784B-B0E4-E9642CE60CB6}" destId="{0FDBEC5F-DE5A-574A-A179-9ACFD5E1AAE0}" srcOrd="0" destOrd="0" presId="urn:microsoft.com/office/officeart/2005/8/layout/radial6"/>
    <dgm:cxn modelId="{105ED930-BA9D-0F41-80C6-C8FF3D629FE7}" srcId="{FF38B343-5C88-8D45-899B-91E74FA43972}" destId="{704680D0-34C0-784B-B0E4-E9642CE60CB6}" srcOrd="2" destOrd="0" parTransId="{F368B25C-DAE8-CB43-99A5-921856A234C9}" sibTransId="{04A6864B-8F27-8046-8375-5DEF92278EAA}"/>
    <dgm:cxn modelId="{8E7DE750-3F6F-F64A-94C2-5A572EC62746}" srcId="{FF38B343-5C88-8D45-899B-91E74FA43972}" destId="{1FC303F0-C7D6-1041-8675-3D18C6B02093}" srcOrd="0" destOrd="0" parTransId="{8383063A-5256-ED4B-AF8A-CF0906E10A19}" sibTransId="{D825D61D-6A96-B140-AF9D-BA4740CE8C6F}"/>
    <dgm:cxn modelId="{4B202C6D-00AB-764E-B990-49A5A217BBB4}" type="presOf" srcId="{5BB85E9D-7B91-F14B-B51D-D287D7439B8E}" destId="{456C3A9C-0FD6-6A46-B5DB-29EE5EE8A9FD}" srcOrd="0" destOrd="0" presId="urn:microsoft.com/office/officeart/2005/8/layout/radial6"/>
    <dgm:cxn modelId="{FF830591-F277-344C-946E-DF341FAFFB2D}" type="presOf" srcId="{FF38B343-5C88-8D45-899B-91E74FA43972}" destId="{B31D3EE2-63EA-E746-85D8-CCFE05997A19}" srcOrd="0" destOrd="0" presId="urn:microsoft.com/office/officeart/2005/8/layout/radial6"/>
    <dgm:cxn modelId="{22F624A1-3F05-8E49-BB6A-175D48A7B85A}" srcId="{45BC1FC1-1AF2-D347-AA52-E73126729073}" destId="{FF38B343-5C88-8D45-899B-91E74FA43972}" srcOrd="0" destOrd="0" parTransId="{527F1469-B410-D245-82C3-D9C6F28E911C}" sibTransId="{088422D4-548B-7146-B69B-91CCF65C4681}"/>
    <dgm:cxn modelId="{47B924B5-A414-3F47-B4CF-D489041A77FE}" type="presOf" srcId="{D825D61D-6A96-B140-AF9D-BA4740CE8C6F}" destId="{87B6FD17-E0AC-3443-AEBA-7432B37EE10C}" srcOrd="0" destOrd="0" presId="urn:microsoft.com/office/officeart/2005/8/layout/radial6"/>
    <dgm:cxn modelId="{3F937AB6-5D3E-2B43-8CDB-E423388335D8}" srcId="{FF38B343-5C88-8D45-899B-91E74FA43972}" destId="{5BB85E9D-7B91-F14B-B51D-D287D7439B8E}" srcOrd="1" destOrd="0" parTransId="{4FFFFA9A-4121-6941-8B43-B5A3C65BE4EE}" sibTransId="{4D98ABB6-EC46-2842-B5FB-74C9B71F7F15}"/>
    <dgm:cxn modelId="{4FF829B7-3A43-1C47-B5DC-2FB6E6FE0BFE}" type="presOf" srcId="{04A6864B-8F27-8046-8375-5DEF92278EAA}" destId="{A9AD1602-DCF7-4341-97B7-81C3A7FEF480}" srcOrd="0" destOrd="0" presId="urn:microsoft.com/office/officeart/2005/8/layout/radial6"/>
    <dgm:cxn modelId="{DC6DE8C5-C147-274B-A30E-736860A1A476}" type="presOf" srcId="{45BC1FC1-1AF2-D347-AA52-E73126729073}" destId="{83B596C5-4BB6-9448-A75D-90FE1FD5805E}" srcOrd="0" destOrd="0" presId="urn:microsoft.com/office/officeart/2005/8/layout/radial6"/>
    <dgm:cxn modelId="{2AF03FF1-CD5C-1C46-A2D0-63D9FD41B664}" type="presOf" srcId="{4D98ABB6-EC46-2842-B5FB-74C9B71F7F15}" destId="{3258A2C7-9D17-7744-A8A6-190F82500FE3}" srcOrd="0" destOrd="0" presId="urn:microsoft.com/office/officeart/2005/8/layout/radial6"/>
    <dgm:cxn modelId="{BF8F0A74-E363-294B-B83E-7542ABFC1CF6}" type="presParOf" srcId="{83B596C5-4BB6-9448-A75D-90FE1FD5805E}" destId="{B31D3EE2-63EA-E746-85D8-CCFE05997A19}" srcOrd="0" destOrd="0" presId="urn:microsoft.com/office/officeart/2005/8/layout/radial6"/>
    <dgm:cxn modelId="{AC290CF7-64C5-AF43-AF59-5D3D9A8AD4FF}" type="presParOf" srcId="{83B596C5-4BB6-9448-A75D-90FE1FD5805E}" destId="{E4D2BF60-922E-1B42-AC21-004CC94B21EB}" srcOrd="1" destOrd="0" presId="urn:microsoft.com/office/officeart/2005/8/layout/radial6"/>
    <dgm:cxn modelId="{888ED8A0-0B2A-F948-9102-CA9D6AA5042D}" type="presParOf" srcId="{83B596C5-4BB6-9448-A75D-90FE1FD5805E}" destId="{BE4EA9F4-8E59-0242-8565-08DD949B77E7}" srcOrd="2" destOrd="0" presId="urn:microsoft.com/office/officeart/2005/8/layout/radial6"/>
    <dgm:cxn modelId="{CCAAE986-EF96-4546-A0ED-958D90C76A40}" type="presParOf" srcId="{83B596C5-4BB6-9448-A75D-90FE1FD5805E}" destId="{87B6FD17-E0AC-3443-AEBA-7432B37EE10C}" srcOrd="3" destOrd="0" presId="urn:microsoft.com/office/officeart/2005/8/layout/radial6"/>
    <dgm:cxn modelId="{A963E1A1-B8E9-E249-8001-6CD040E4F9AC}" type="presParOf" srcId="{83B596C5-4BB6-9448-A75D-90FE1FD5805E}" destId="{456C3A9C-0FD6-6A46-B5DB-29EE5EE8A9FD}" srcOrd="4" destOrd="0" presId="urn:microsoft.com/office/officeart/2005/8/layout/radial6"/>
    <dgm:cxn modelId="{F9081577-A2F1-2741-AF4C-C5A4DEDF54B2}" type="presParOf" srcId="{83B596C5-4BB6-9448-A75D-90FE1FD5805E}" destId="{9C1B08C9-808E-AC45-ABC6-64920683B36D}" srcOrd="5" destOrd="0" presId="urn:microsoft.com/office/officeart/2005/8/layout/radial6"/>
    <dgm:cxn modelId="{882FDB44-3E2C-0948-B7FB-1B1009D3E4CE}" type="presParOf" srcId="{83B596C5-4BB6-9448-A75D-90FE1FD5805E}" destId="{3258A2C7-9D17-7744-A8A6-190F82500FE3}" srcOrd="6" destOrd="0" presId="urn:microsoft.com/office/officeart/2005/8/layout/radial6"/>
    <dgm:cxn modelId="{9679F7BF-7094-5C44-87D2-A7FAC15206C0}" type="presParOf" srcId="{83B596C5-4BB6-9448-A75D-90FE1FD5805E}" destId="{0FDBEC5F-DE5A-574A-A179-9ACFD5E1AAE0}" srcOrd="7" destOrd="0" presId="urn:microsoft.com/office/officeart/2005/8/layout/radial6"/>
    <dgm:cxn modelId="{C19D324C-ED7E-6C49-AD01-459A7747E415}" type="presParOf" srcId="{83B596C5-4BB6-9448-A75D-90FE1FD5805E}" destId="{C1C7FB8D-DFD3-1841-966E-40CDCF9027DA}" srcOrd="8" destOrd="0" presId="urn:microsoft.com/office/officeart/2005/8/layout/radial6"/>
    <dgm:cxn modelId="{A41451A9-39E6-5F42-A9AA-9F8DFF2A38C6}" type="presParOf" srcId="{83B596C5-4BB6-9448-A75D-90FE1FD5805E}" destId="{A9AD1602-DCF7-4341-97B7-81C3A7FEF480}"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EB21E34-0158-D542-877E-E35C369EC429}"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15F6B22A-3DB0-A548-BE46-C35CF8597E65}">
      <dgm:prSet phldrT="[Text]" custT="1"/>
      <dgm:spPr/>
      <dgm:t>
        <a:bodyPr/>
        <a:lstStyle/>
        <a:p>
          <a:pPr rtl="1">
            <a:lnSpc>
              <a:spcPct val="150000"/>
            </a:lnSpc>
          </a:pPr>
          <a:r>
            <a:rPr lang="ar-SA" sz="1600" b="1" dirty="0">
              <a:latin typeface="Alexandria" pitchFamily="2" charset="-78"/>
              <a:cs typeface="Alexandria" pitchFamily="2" charset="-78"/>
            </a:rPr>
            <a:t>المشاركة في الأنشطة المجتمعية</a:t>
          </a:r>
          <a:endParaRPr lang="en-US" sz="1600" b="1" dirty="0">
            <a:latin typeface="Alexandria" pitchFamily="2" charset="-78"/>
            <a:cs typeface="Alexandria" pitchFamily="2" charset="-78"/>
          </a:endParaRPr>
        </a:p>
      </dgm:t>
    </dgm:pt>
    <dgm:pt modelId="{088B390F-62AB-C648-9E42-91580817E537}" type="parTrans" cxnId="{C57E5657-6C2A-1C46-AA8C-C51C50F90B8B}">
      <dgm:prSet/>
      <dgm:spPr/>
      <dgm:t>
        <a:bodyPr/>
        <a:lstStyle/>
        <a:p>
          <a:endParaRPr lang="en-US"/>
        </a:p>
      </dgm:t>
    </dgm:pt>
    <dgm:pt modelId="{91B96B3D-13B4-D542-9E7C-92F8F89ACC70}" type="sibTrans" cxnId="{C57E5657-6C2A-1C46-AA8C-C51C50F90B8B}">
      <dgm:prSet/>
      <dgm:spPr/>
      <dgm:t>
        <a:bodyPr/>
        <a:lstStyle/>
        <a:p>
          <a:endParaRPr lang="en-US"/>
        </a:p>
      </dgm:t>
    </dgm:pt>
    <dgm:pt modelId="{DEE85D17-4791-BC4A-896E-B33EC3B8A46E}">
      <dgm:prSet phldrT="[Text]" custT="1"/>
      <dgm:spPr/>
      <dgm:t>
        <a:bodyPr/>
        <a:lstStyle/>
        <a:p>
          <a:pPr rtl="1">
            <a:lnSpc>
              <a:spcPct val="150000"/>
            </a:lnSpc>
          </a:pPr>
          <a:r>
            <a:rPr lang="ar-SA" sz="1600" b="1" dirty="0">
              <a:latin typeface="Alexandria" pitchFamily="2" charset="-78"/>
              <a:cs typeface="Alexandria" pitchFamily="2" charset="-78"/>
            </a:rPr>
            <a:t>تشجيع الموظفين على التطوع</a:t>
          </a:r>
          <a:endParaRPr lang="en-US" sz="1600" b="1" dirty="0">
            <a:latin typeface="Alexandria" pitchFamily="2" charset="-78"/>
            <a:cs typeface="Alexandria" pitchFamily="2" charset="-78"/>
          </a:endParaRPr>
        </a:p>
      </dgm:t>
    </dgm:pt>
    <dgm:pt modelId="{F3AB041D-B3FF-D14F-BEEF-6E1EC6656047}" type="parTrans" cxnId="{F393C30E-7548-7041-B691-0AB087E1D04F}">
      <dgm:prSet/>
      <dgm:spPr/>
      <dgm:t>
        <a:bodyPr/>
        <a:lstStyle/>
        <a:p>
          <a:endParaRPr lang="en-US"/>
        </a:p>
      </dgm:t>
    </dgm:pt>
    <dgm:pt modelId="{D6FAC241-E52E-1E42-B2B4-C083A31BFB89}" type="sibTrans" cxnId="{F393C30E-7548-7041-B691-0AB087E1D04F}">
      <dgm:prSet/>
      <dgm:spPr/>
      <dgm:t>
        <a:bodyPr/>
        <a:lstStyle/>
        <a:p>
          <a:endParaRPr lang="en-US"/>
        </a:p>
      </dgm:t>
    </dgm:pt>
    <dgm:pt modelId="{12DBDE14-461A-D540-964B-50CE4E8B4AFD}">
      <dgm:prSet phldrT="[Text]" custT="1"/>
      <dgm:spPr/>
      <dgm:t>
        <a:bodyPr/>
        <a:lstStyle/>
        <a:p>
          <a:pPr rtl="1">
            <a:lnSpc>
              <a:spcPct val="150000"/>
            </a:lnSpc>
          </a:pPr>
          <a:r>
            <a:rPr lang="ar-SA" sz="1600" b="1" dirty="0">
              <a:latin typeface="Alexandria" pitchFamily="2" charset="-78"/>
              <a:cs typeface="Alexandria" pitchFamily="2" charset="-78"/>
            </a:rPr>
            <a:t>رعاية الفعاليات الخيرية</a:t>
          </a:r>
          <a:endParaRPr lang="en-US" sz="1600" b="1" dirty="0">
            <a:latin typeface="Alexandria" pitchFamily="2" charset="-78"/>
            <a:cs typeface="Alexandria" pitchFamily="2" charset="-78"/>
          </a:endParaRPr>
        </a:p>
      </dgm:t>
    </dgm:pt>
    <dgm:pt modelId="{ADCF9902-E94E-1342-B47C-8486A5B73F49}" type="parTrans" cxnId="{9580F8C6-F0D1-9742-B63F-9E6AC7B9FA32}">
      <dgm:prSet/>
      <dgm:spPr/>
      <dgm:t>
        <a:bodyPr/>
        <a:lstStyle/>
        <a:p>
          <a:endParaRPr lang="en-US"/>
        </a:p>
      </dgm:t>
    </dgm:pt>
    <dgm:pt modelId="{45D4B89E-3BB9-3A4E-8331-376DEF42FFAD}" type="sibTrans" cxnId="{9580F8C6-F0D1-9742-B63F-9E6AC7B9FA32}">
      <dgm:prSet/>
      <dgm:spPr/>
      <dgm:t>
        <a:bodyPr/>
        <a:lstStyle/>
        <a:p>
          <a:endParaRPr lang="en-US"/>
        </a:p>
      </dgm:t>
    </dgm:pt>
    <dgm:pt modelId="{AEFAE497-E395-4542-8DDF-03C547C7D638}">
      <dgm:prSet phldrT="[Text]" custT="1"/>
      <dgm:spPr/>
      <dgm:t>
        <a:bodyPr/>
        <a:lstStyle/>
        <a:p>
          <a:pPr rtl="1">
            <a:lnSpc>
              <a:spcPct val="150000"/>
            </a:lnSpc>
          </a:pPr>
          <a:r>
            <a:rPr lang="ar-SA" sz="1600" b="1" dirty="0">
              <a:latin typeface="Alexandria" pitchFamily="2" charset="-78"/>
              <a:cs typeface="Alexandria" pitchFamily="2" charset="-78"/>
            </a:rPr>
            <a:t>التبرع بالمنتجات أو الخدمات</a:t>
          </a:r>
          <a:endParaRPr lang="en-US" sz="1600" b="1" dirty="0">
            <a:latin typeface="Alexandria" pitchFamily="2" charset="-78"/>
            <a:cs typeface="Alexandria" pitchFamily="2" charset="-78"/>
          </a:endParaRPr>
        </a:p>
      </dgm:t>
    </dgm:pt>
    <dgm:pt modelId="{94401D8C-EEDF-F24F-A94A-425F2DF8153D}" type="parTrans" cxnId="{02D1B8BA-3017-A248-B7C1-7F5A6B05F23E}">
      <dgm:prSet/>
      <dgm:spPr/>
      <dgm:t>
        <a:bodyPr/>
        <a:lstStyle/>
        <a:p>
          <a:endParaRPr lang="en-US"/>
        </a:p>
      </dgm:t>
    </dgm:pt>
    <dgm:pt modelId="{F8E5C2D1-2017-0D40-AB9E-EFD0E4C71E83}" type="sibTrans" cxnId="{02D1B8BA-3017-A248-B7C1-7F5A6B05F23E}">
      <dgm:prSet/>
      <dgm:spPr/>
      <dgm:t>
        <a:bodyPr/>
        <a:lstStyle/>
        <a:p>
          <a:endParaRPr lang="en-US"/>
        </a:p>
      </dgm:t>
    </dgm:pt>
    <dgm:pt modelId="{259880FA-C391-0D4A-9D99-E1F8CBA6FBC8}" type="pres">
      <dgm:prSet presAssocID="{6EB21E34-0158-D542-877E-E35C369EC429}" presName="Name0" presStyleCnt="0">
        <dgm:presLayoutVars>
          <dgm:chMax val="1"/>
          <dgm:dir/>
          <dgm:animLvl val="ctr"/>
          <dgm:resizeHandles val="exact"/>
        </dgm:presLayoutVars>
      </dgm:prSet>
      <dgm:spPr/>
    </dgm:pt>
    <dgm:pt modelId="{94BA453B-3D57-DE4C-9F87-6A12A98506C2}" type="pres">
      <dgm:prSet presAssocID="{15F6B22A-3DB0-A548-BE46-C35CF8597E65}" presName="centerShape" presStyleLbl="node0" presStyleIdx="0" presStyleCnt="1" custScaleX="111741"/>
      <dgm:spPr/>
    </dgm:pt>
    <dgm:pt modelId="{4930E41A-AFFC-0944-BB8B-839D913E3C74}" type="pres">
      <dgm:prSet presAssocID="{DEE85D17-4791-BC4A-896E-B33EC3B8A46E}" presName="node" presStyleLbl="node1" presStyleIdx="0" presStyleCnt="3" custScaleX="246265">
        <dgm:presLayoutVars>
          <dgm:bulletEnabled val="1"/>
        </dgm:presLayoutVars>
      </dgm:prSet>
      <dgm:spPr/>
    </dgm:pt>
    <dgm:pt modelId="{939647D2-864C-3C45-95D5-ADFF660966FF}" type="pres">
      <dgm:prSet presAssocID="{DEE85D17-4791-BC4A-896E-B33EC3B8A46E}" presName="dummy" presStyleCnt="0"/>
      <dgm:spPr/>
    </dgm:pt>
    <dgm:pt modelId="{4F51EC0A-E030-854A-BED4-8581A26476A7}" type="pres">
      <dgm:prSet presAssocID="{D6FAC241-E52E-1E42-B2B4-C083A31BFB89}" presName="sibTrans" presStyleLbl="sibTrans2D1" presStyleIdx="0" presStyleCnt="3"/>
      <dgm:spPr/>
    </dgm:pt>
    <dgm:pt modelId="{6B4818FF-AA27-F84E-9543-E30633EDC097}" type="pres">
      <dgm:prSet presAssocID="{12DBDE14-461A-D540-964B-50CE4E8B4AFD}" presName="node" presStyleLbl="node1" presStyleIdx="1" presStyleCnt="3" custScaleX="146897">
        <dgm:presLayoutVars>
          <dgm:bulletEnabled val="1"/>
        </dgm:presLayoutVars>
      </dgm:prSet>
      <dgm:spPr/>
    </dgm:pt>
    <dgm:pt modelId="{46B08002-7DA4-6444-ACB3-9D8B33D77031}" type="pres">
      <dgm:prSet presAssocID="{12DBDE14-461A-D540-964B-50CE4E8B4AFD}" presName="dummy" presStyleCnt="0"/>
      <dgm:spPr/>
    </dgm:pt>
    <dgm:pt modelId="{9FDFBE04-6E01-374C-AC2D-F7CD2C55304D}" type="pres">
      <dgm:prSet presAssocID="{45D4B89E-3BB9-3A4E-8331-376DEF42FFAD}" presName="sibTrans" presStyleLbl="sibTrans2D1" presStyleIdx="1" presStyleCnt="3"/>
      <dgm:spPr/>
    </dgm:pt>
    <dgm:pt modelId="{99AE582B-1945-3F46-900A-6B8360D4D2C8}" type="pres">
      <dgm:prSet presAssocID="{AEFAE497-E395-4542-8DDF-03C547C7D638}" presName="node" presStyleLbl="node1" presStyleIdx="2" presStyleCnt="3" custScaleX="152157">
        <dgm:presLayoutVars>
          <dgm:bulletEnabled val="1"/>
        </dgm:presLayoutVars>
      </dgm:prSet>
      <dgm:spPr/>
    </dgm:pt>
    <dgm:pt modelId="{46F0E2F4-C071-0A48-9E4E-E6A4D48CBAD5}" type="pres">
      <dgm:prSet presAssocID="{AEFAE497-E395-4542-8DDF-03C547C7D638}" presName="dummy" presStyleCnt="0"/>
      <dgm:spPr/>
    </dgm:pt>
    <dgm:pt modelId="{BC05DF7C-7C26-E94B-B07D-F12D99889C8C}" type="pres">
      <dgm:prSet presAssocID="{F8E5C2D1-2017-0D40-AB9E-EFD0E4C71E83}" presName="sibTrans" presStyleLbl="sibTrans2D1" presStyleIdx="2" presStyleCnt="3"/>
      <dgm:spPr/>
    </dgm:pt>
  </dgm:ptLst>
  <dgm:cxnLst>
    <dgm:cxn modelId="{F393C30E-7548-7041-B691-0AB087E1D04F}" srcId="{15F6B22A-3DB0-A548-BE46-C35CF8597E65}" destId="{DEE85D17-4791-BC4A-896E-B33EC3B8A46E}" srcOrd="0" destOrd="0" parTransId="{F3AB041D-B3FF-D14F-BEEF-6E1EC6656047}" sibTransId="{D6FAC241-E52E-1E42-B2B4-C083A31BFB89}"/>
    <dgm:cxn modelId="{F2C6F70E-E569-D14A-A247-1AC6F716FB64}" type="presOf" srcId="{6EB21E34-0158-D542-877E-E35C369EC429}" destId="{259880FA-C391-0D4A-9D99-E1F8CBA6FBC8}" srcOrd="0" destOrd="0" presId="urn:microsoft.com/office/officeart/2005/8/layout/radial6"/>
    <dgm:cxn modelId="{50885211-0283-0346-9632-5FEE68AE64A6}" type="presOf" srcId="{AEFAE497-E395-4542-8DDF-03C547C7D638}" destId="{99AE582B-1945-3F46-900A-6B8360D4D2C8}" srcOrd="0" destOrd="0" presId="urn:microsoft.com/office/officeart/2005/8/layout/radial6"/>
    <dgm:cxn modelId="{C921E847-DBC2-C84E-AB7D-DAD2204851E7}" type="presOf" srcId="{45D4B89E-3BB9-3A4E-8331-376DEF42FFAD}" destId="{9FDFBE04-6E01-374C-AC2D-F7CD2C55304D}" srcOrd="0" destOrd="0" presId="urn:microsoft.com/office/officeart/2005/8/layout/radial6"/>
    <dgm:cxn modelId="{C57E5657-6C2A-1C46-AA8C-C51C50F90B8B}" srcId="{6EB21E34-0158-D542-877E-E35C369EC429}" destId="{15F6B22A-3DB0-A548-BE46-C35CF8597E65}" srcOrd="0" destOrd="0" parTransId="{088B390F-62AB-C648-9E42-91580817E537}" sibTransId="{91B96B3D-13B4-D542-9E7C-92F8F89ACC70}"/>
    <dgm:cxn modelId="{0A248E58-AED5-8D43-B938-C9667617BE2C}" type="presOf" srcId="{DEE85D17-4791-BC4A-896E-B33EC3B8A46E}" destId="{4930E41A-AFFC-0944-BB8B-839D913E3C74}" srcOrd="0" destOrd="0" presId="urn:microsoft.com/office/officeart/2005/8/layout/radial6"/>
    <dgm:cxn modelId="{3DBA5F6B-C760-224B-9B00-9D19CC9E70A7}" type="presOf" srcId="{D6FAC241-E52E-1E42-B2B4-C083A31BFB89}" destId="{4F51EC0A-E030-854A-BED4-8581A26476A7}" srcOrd="0" destOrd="0" presId="urn:microsoft.com/office/officeart/2005/8/layout/radial6"/>
    <dgm:cxn modelId="{55B7B76B-6FF7-0541-B57F-9AC403118ABF}" type="presOf" srcId="{12DBDE14-461A-D540-964B-50CE4E8B4AFD}" destId="{6B4818FF-AA27-F84E-9543-E30633EDC097}" srcOrd="0" destOrd="0" presId="urn:microsoft.com/office/officeart/2005/8/layout/radial6"/>
    <dgm:cxn modelId="{F930048F-AFCC-104E-9279-01C87286C024}" type="presOf" srcId="{F8E5C2D1-2017-0D40-AB9E-EFD0E4C71E83}" destId="{BC05DF7C-7C26-E94B-B07D-F12D99889C8C}" srcOrd="0" destOrd="0" presId="urn:microsoft.com/office/officeart/2005/8/layout/radial6"/>
    <dgm:cxn modelId="{02D1B8BA-3017-A248-B7C1-7F5A6B05F23E}" srcId="{15F6B22A-3DB0-A548-BE46-C35CF8597E65}" destId="{AEFAE497-E395-4542-8DDF-03C547C7D638}" srcOrd="2" destOrd="0" parTransId="{94401D8C-EEDF-F24F-A94A-425F2DF8153D}" sibTransId="{F8E5C2D1-2017-0D40-AB9E-EFD0E4C71E83}"/>
    <dgm:cxn modelId="{9580F8C6-F0D1-9742-B63F-9E6AC7B9FA32}" srcId="{15F6B22A-3DB0-A548-BE46-C35CF8597E65}" destId="{12DBDE14-461A-D540-964B-50CE4E8B4AFD}" srcOrd="1" destOrd="0" parTransId="{ADCF9902-E94E-1342-B47C-8486A5B73F49}" sibTransId="{45D4B89E-3BB9-3A4E-8331-376DEF42FFAD}"/>
    <dgm:cxn modelId="{25F727C9-0052-894A-8D75-207193B21DDE}" type="presOf" srcId="{15F6B22A-3DB0-A548-BE46-C35CF8597E65}" destId="{94BA453B-3D57-DE4C-9F87-6A12A98506C2}" srcOrd="0" destOrd="0" presId="urn:microsoft.com/office/officeart/2005/8/layout/radial6"/>
    <dgm:cxn modelId="{4160CE44-F663-2546-AB86-B94FA5A08C00}" type="presParOf" srcId="{259880FA-C391-0D4A-9D99-E1F8CBA6FBC8}" destId="{94BA453B-3D57-DE4C-9F87-6A12A98506C2}" srcOrd="0" destOrd="0" presId="urn:microsoft.com/office/officeart/2005/8/layout/radial6"/>
    <dgm:cxn modelId="{0D63D74F-E25A-9B41-9DC5-F007F511DEF5}" type="presParOf" srcId="{259880FA-C391-0D4A-9D99-E1F8CBA6FBC8}" destId="{4930E41A-AFFC-0944-BB8B-839D913E3C74}" srcOrd="1" destOrd="0" presId="urn:microsoft.com/office/officeart/2005/8/layout/radial6"/>
    <dgm:cxn modelId="{BC01DABD-5F7F-0145-81B9-DD01B0980D06}" type="presParOf" srcId="{259880FA-C391-0D4A-9D99-E1F8CBA6FBC8}" destId="{939647D2-864C-3C45-95D5-ADFF660966FF}" srcOrd="2" destOrd="0" presId="urn:microsoft.com/office/officeart/2005/8/layout/radial6"/>
    <dgm:cxn modelId="{648E4996-1F92-B84E-8814-546C8EFD8CCF}" type="presParOf" srcId="{259880FA-C391-0D4A-9D99-E1F8CBA6FBC8}" destId="{4F51EC0A-E030-854A-BED4-8581A26476A7}" srcOrd="3" destOrd="0" presId="urn:microsoft.com/office/officeart/2005/8/layout/radial6"/>
    <dgm:cxn modelId="{210A1668-3729-9B44-803D-C090CA69639F}" type="presParOf" srcId="{259880FA-C391-0D4A-9D99-E1F8CBA6FBC8}" destId="{6B4818FF-AA27-F84E-9543-E30633EDC097}" srcOrd="4" destOrd="0" presId="urn:microsoft.com/office/officeart/2005/8/layout/radial6"/>
    <dgm:cxn modelId="{5F3291C8-F593-0D41-8CE0-DD2666481B3D}" type="presParOf" srcId="{259880FA-C391-0D4A-9D99-E1F8CBA6FBC8}" destId="{46B08002-7DA4-6444-ACB3-9D8B33D77031}" srcOrd="5" destOrd="0" presId="urn:microsoft.com/office/officeart/2005/8/layout/radial6"/>
    <dgm:cxn modelId="{CD13518D-5946-0B4F-B938-7CEEB0342AA8}" type="presParOf" srcId="{259880FA-C391-0D4A-9D99-E1F8CBA6FBC8}" destId="{9FDFBE04-6E01-374C-AC2D-F7CD2C55304D}" srcOrd="6" destOrd="0" presId="urn:microsoft.com/office/officeart/2005/8/layout/radial6"/>
    <dgm:cxn modelId="{E901952E-C22D-8B42-91D0-479210325129}" type="presParOf" srcId="{259880FA-C391-0D4A-9D99-E1F8CBA6FBC8}" destId="{99AE582B-1945-3F46-900A-6B8360D4D2C8}" srcOrd="7" destOrd="0" presId="urn:microsoft.com/office/officeart/2005/8/layout/radial6"/>
    <dgm:cxn modelId="{135DA4F1-66FF-2343-9B2C-7C0FC79C1DB5}" type="presParOf" srcId="{259880FA-C391-0D4A-9D99-E1F8CBA6FBC8}" destId="{46F0E2F4-C071-0A48-9E4E-E6A4D48CBAD5}" srcOrd="8" destOrd="0" presId="urn:microsoft.com/office/officeart/2005/8/layout/radial6"/>
    <dgm:cxn modelId="{F95B9E8D-254E-CF4A-A83F-1F04305217E7}" type="presParOf" srcId="{259880FA-C391-0D4A-9D99-E1F8CBA6FBC8}" destId="{BC05DF7C-7C26-E94B-B07D-F12D99889C8C}"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9CFA74FC-FF10-1842-9D94-E39AC136B106}"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96EA3118-0E4C-4A4C-8A62-765E8C45DF05}">
      <dgm:prSet phldrT="[Text]" custT="1"/>
      <dgm:spPr/>
      <dgm:t>
        <a:bodyPr/>
        <a:lstStyle/>
        <a:p>
          <a:pPr rtl="1">
            <a:lnSpc>
              <a:spcPct val="150000"/>
            </a:lnSpc>
          </a:pPr>
          <a:r>
            <a:rPr lang="ar-SA" sz="1600" b="1" dirty="0">
              <a:latin typeface="Alexandria" pitchFamily="2" charset="-78"/>
              <a:cs typeface="Alexandria" pitchFamily="2" charset="-78"/>
            </a:rPr>
            <a:t>بناء علاقات مع أصحاب المصالح</a:t>
          </a:r>
          <a:endParaRPr lang="en-US" sz="1600" b="1" dirty="0">
            <a:latin typeface="Alexandria" pitchFamily="2" charset="-78"/>
            <a:cs typeface="Alexandria" pitchFamily="2" charset="-78"/>
          </a:endParaRPr>
        </a:p>
      </dgm:t>
    </dgm:pt>
    <dgm:pt modelId="{E8466B3D-337A-F345-9559-C44ECBB81B64}" type="parTrans" cxnId="{BA042FA7-0EA4-E84F-8234-99EA26DD946D}">
      <dgm:prSet/>
      <dgm:spPr/>
      <dgm:t>
        <a:bodyPr/>
        <a:lstStyle/>
        <a:p>
          <a:endParaRPr lang="en-US"/>
        </a:p>
      </dgm:t>
    </dgm:pt>
    <dgm:pt modelId="{FA07E925-7E0D-544C-9ED3-2156B484B745}" type="sibTrans" cxnId="{BA042FA7-0EA4-E84F-8234-99EA26DD946D}">
      <dgm:prSet/>
      <dgm:spPr/>
      <dgm:t>
        <a:bodyPr/>
        <a:lstStyle/>
        <a:p>
          <a:endParaRPr lang="en-US"/>
        </a:p>
      </dgm:t>
    </dgm:pt>
    <dgm:pt modelId="{515DC206-7061-844D-93D5-F060B587DF5A}">
      <dgm:prSet phldrT="[Text]" custT="1"/>
      <dgm:spPr/>
      <dgm:t>
        <a:bodyPr/>
        <a:lstStyle/>
        <a:p>
          <a:pPr rtl="1">
            <a:lnSpc>
              <a:spcPct val="150000"/>
            </a:lnSpc>
          </a:pPr>
          <a:r>
            <a:rPr lang="ar-SA" sz="1600" b="1" dirty="0">
              <a:latin typeface="Alexandria" pitchFamily="2" charset="-78"/>
              <a:cs typeface="Alexandria" pitchFamily="2" charset="-78"/>
            </a:rPr>
            <a:t>التواصل مع قادة المجتمع</a:t>
          </a:r>
          <a:endParaRPr lang="en-US" sz="1600" b="1" dirty="0">
            <a:latin typeface="Alexandria" pitchFamily="2" charset="-78"/>
            <a:cs typeface="Alexandria" pitchFamily="2" charset="-78"/>
          </a:endParaRPr>
        </a:p>
      </dgm:t>
    </dgm:pt>
    <dgm:pt modelId="{6392183C-6AE3-0E4F-90CA-9642649CCDE6}" type="parTrans" cxnId="{C83C53A8-9978-9440-82EC-6A549E41B947}">
      <dgm:prSet/>
      <dgm:spPr/>
      <dgm:t>
        <a:bodyPr/>
        <a:lstStyle/>
        <a:p>
          <a:endParaRPr lang="en-US"/>
        </a:p>
      </dgm:t>
    </dgm:pt>
    <dgm:pt modelId="{76FE86B8-3413-E948-9B23-03E787AD801B}" type="sibTrans" cxnId="{C83C53A8-9978-9440-82EC-6A549E41B947}">
      <dgm:prSet/>
      <dgm:spPr/>
      <dgm:t>
        <a:bodyPr/>
        <a:lstStyle/>
        <a:p>
          <a:endParaRPr lang="en-US"/>
        </a:p>
      </dgm:t>
    </dgm:pt>
    <dgm:pt modelId="{45A66D04-7B2A-F349-9C05-BFAEFAD28F20}">
      <dgm:prSet phldrT="[Text]" custT="1"/>
      <dgm:spPr/>
      <dgm:t>
        <a:bodyPr/>
        <a:lstStyle/>
        <a:p>
          <a:pPr rtl="1">
            <a:lnSpc>
              <a:spcPct val="150000"/>
            </a:lnSpc>
          </a:pPr>
          <a:r>
            <a:rPr lang="ar-SA" sz="1600" b="1" dirty="0">
              <a:latin typeface="Alexandria" pitchFamily="2" charset="-78"/>
              <a:cs typeface="Alexandria" pitchFamily="2" charset="-78"/>
            </a:rPr>
            <a:t>المشاركة في الحوارات العامة </a:t>
          </a:r>
          <a:endParaRPr lang="en-US" sz="1600" b="1" dirty="0">
            <a:latin typeface="Alexandria" pitchFamily="2" charset="-78"/>
            <a:cs typeface="Alexandria" pitchFamily="2" charset="-78"/>
          </a:endParaRPr>
        </a:p>
      </dgm:t>
    </dgm:pt>
    <dgm:pt modelId="{0AE2C896-9704-ED40-A40E-1D9B7E98B3D8}" type="parTrans" cxnId="{63E4976A-3871-E34E-AD8F-E68D39651D45}">
      <dgm:prSet/>
      <dgm:spPr/>
      <dgm:t>
        <a:bodyPr/>
        <a:lstStyle/>
        <a:p>
          <a:endParaRPr lang="en-US"/>
        </a:p>
      </dgm:t>
    </dgm:pt>
    <dgm:pt modelId="{524FEC45-D9C4-DB45-B15C-11B2EFA7603C}" type="sibTrans" cxnId="{63E4976A-3871-E34E-AD8F-E68D39651D45}">
      <dgm:prSet/>
      <dgm:spPr/>
      <dgm:t>
        <a:bodyPr/>
        <a:lstStyle/>
        <a:p>
          <a:endParaRPr lang="en-US"/>
        </a:p>
      </dgm:t>
    </dgm:pt>
    <dgm:pt modelId="{BD85F13C-3F25-2A40-9953-6DD97B5C3CAC}">
      <dgm:prSet phldrT="[Text]" custT="1"/>
      <dgm:spPr/>
      <dgm:t>
        <a:bodyPr/>
        <a:lstStyle/>
        <a:p>
          <a:pPr rtl="1">
            <a:lnSpc>
              <a:spcPct val="150000"/>
            </a:lnSpc>
          </a:pPr>
          <a:r>
            <a:rPr lang="ar-SA" sz="1600" b="1" dirty="0">
              <a:latin typeface="Alexandria" pitchFamily="2" charset="-78"/>
              <a:cs typeface="Alexandria" pitchFamily="2" charset="-78"/>
            </a:rPr>
            <a:t>معالجة المخاوف </a:t>
          </a:r>
          <a:endParaRPr lang="en-US" sz="1600" b="1" dirty="0">
            <a:latin typeface="Alexandria" pitchFamily="2" charset="-78"/>
            <a:cs typeface="Alexandria" pitchFamily="2" charset="-78"/>
          </a:endParaRPr>
        </a:p>
      </dgm:t>
    </dgm:pt>
    <dgm:pt modelId="{01D82AEE-0C9B-D545-A942-994300F93F25}" type="parTrans" cxnId="{080BF9C0-64C9-4E41-9781-3D32CE22F2C5}">
      <dgm:prSet/>
      <dgm:spPr/>
      <dgm:t>
        <a:bodyPr/>
        <a:lstStyle/>
        <a:p>
          <a:endParaRPr lang="en-US"/>
        </a:p>
      </dgm:t>
    </dgm:pt>
    <dgm:pt modelId="{2897A89E-0DC9-FF48-9D20-761E52260C20}" type="sibTrans" cxnId="{080BF9C0-64C9-4E41-9781-3D32CE22F2C5}">
      <dgm:prSet/>
      <dgm:spPr/>
      <dgm:t>
        <a:bodyPr/>
        <a:lstStyle/>
        <a:p>
          <a:endParaRPr lang="en-US"/>
        </a:p>
      </dgm:t>
    </dgm:pt>
    <dgm:pt modelId="{494E0E78-A940-1847-99A9-AFEB89686A38}" type="pres">
      <dgm:prSet presAssocID="{9CFA74FC-FF10-1842-9D94-E39AC136B106}" presName="Name0" presStyleCnt="0">
        <dgm:presLayoutVars>
          <dgm:chMax val="1"/>
          <dgm:dir/>
          <dgm:animLvl val="ctr"/>
          <dgm:resizeHandles val="exact"/>
        </dgm:presLayoutVars>
      </dgm:prSet>
      <dgm:spPr/>
    </dgm:pt>
    <dgm:pt modelId="{54E8A3B3-2A0B-C442-A557-CE4DACE2CF40}" type="pres">
      <dgm:prSet presAssocID="{96EA3118-0E4C-4A4C-8A62-765E8C45DF05}" presName="centerShape" presStyleLbl="node0" presStyleIdx="0" presStyleCnt="1" custLinFactNeighborX="5324" custLinFactNeighborY="-3872"/>
      <dgm:spPr/>
    </dgm:pt>
    <dgm:pt modelId="{D474E9B4-25DF-CC44-84D5-FF1AC2667437}" type="pres">
      <dgm:prSet presAssocID="{515DC206-7061-844D-93D5-F060B587DF5A}" presName="node" presStyleLbl="node1" presStyleIdx="0" presStyleCnt="3" custScaleX="196212">
        <dgm:presLayoutVars>
          <dgm:bulletEnabled val="1"/>
        </dgm:presLayoutVars>
      </dgm:prSet>
      <dgm:spPr/>
    </dgm:pt>
    <dgm:pt modelId="{EC39F296-E409-8547-804A-849CABAE4073}" type="pres">
      <dgm:prSet presAssocID="{515DC206-7061-844D-93D5-F060B587DF5A}" presName="dummy" presStyleCnt="0"/>
      <dgm:spPr/>
    </dgm:pt>
    <dgm:pt modelId="{0D073457-E51D-8847-8B5B-02FF9CE0EA53}" type="pres">
      <dgm:prSet presAssocID="{76FE86B8-3413-E948-9B23-03E787AD801B}" presName="sibTrans" presStyleLbl="sibTrans2D1" presStyleIdx="0" presStyleCnt="3"/>
      <dgm:spPr/>
    </dgm:pt>
    <dgm:pt modelId="{A64C70FC-EBB3-4740-8133-5975BC36A919}" type="pres">
      <dgm:prSet presAssocID="{45A66D04-7B2A-F349-9C05-BFAEFAD28F20}" presName="node" presStyleLbl="node1" presStyleIdx="1" presStyleCnt="3" custScaleX="178932" custRadScaleRad="115358">
        <dgm:presLayoutVars>
          <dgm:bulletEnabled val="1"/>
        </dgm:presLayoutVars>
      </dgm:prSet>
      <dgm:spPr/>
    </dgm:pt>
    <dgm:pt modelId="{E161D3E9-6859-5247-A648-2A5C7C376F36}" type="pres">
      <dgm:prSet presAssocID="{45A66D04-7B2A-F349-9C05-BFAEFAD28F20}" presName="dummy" presStyleCnt="0"/>
      <dgm:spPr/>
    </dgm:pt>
    <dgm:pt modelId="{FABF04F6-5E89-B042-A1BF-26105537961D}" type="pres">
      <dgm:prSet presAssocID="{524FEC45-D9C4-DB45-B15C-11B2EFA7603C}" presName="sibTrans" presStyleLbl="sibTrans2D1" presStyleIdx="1" presStyleCnt="3"/>
      <dgm:spPr/>
    </dgm:pt>
    <dgm:pt modelId="{D2F7C528-1938-0840-932A-BED19CEA353F}" type="pres">
      <dgm:prSet presAssocID="{BD85F13C-3F25-2A40-9953-6DD97B5C3CAC}" presName="node" presStyleLbl="node1" presStyleIdx="2" presStyleCnt="3" custScaleX="192417">
        <dgm:presLayoutVars>
          <dgm:bulletEnabled val="1"/>
        </dgm:presLayoutVars>
      </dgm:prSet>
      <dgm:spPr/>
    </dgm:pt>
    <dgm:pt modelId="{5030BEC2-C1F9-D04A-B935-08B619973129}" type="pres">
      <dgm:prSet presAssocID="{BD85F13C-3F25-2A40-9953-6DD97B5C3CAC}" presName="dummy" presStyleCnt="0"/>
      <dgm:spPr/>
    </dgm:pt>
    <dgm:pt modelId="{8F58B5C8-BBF9-6A4E-A576-BDCA69C4887D}" type="pres">
      <dgm:prSet presAssocID="{2897A89E-0DC9-FF48-9D20-761E52260C20}" presName="sibTrans" presStyleLbl="sibTrans2D1" presStyleIdx="2" presStyleCnt="3"/>
      <dgm:spPr/>
    </dgm:pt>
  </dgm:ptLst>
  <dgm:cxnLst>
    <dgm:cxn modelId="{5038D917-67FA-BA4E-BDCF-F3EEF58EA256}" type="presOf" srcId="{2897A89E-0DC9-FF48-9D20-761E52260C20}" destId="{8F58B5C8-BBF9-6A4E-A576-BDCA69C4887D}" srcOrd="0" destOrd="0" presId="urn:microsoft.com/office/officeart/2005/8/layout/radial6"/>
    <dgm:cxn modelId="{E8C53262-32E7-154E-B5A0-377F5DF55531}" type="presOf" srcId="{45A66D04-7B2A-F349-9C05-BFAEFAD28F20}" destId="{A64C70FC-EBB3-4740-8133-5975BC36A919}" srcOrd="0" destOrd="0" presId="urn:microsoft.com/office/officeart/2005/8/layout/radial6"/>
    <dgm:cxn modelId="{63E4976A-3871-E34E-AD8F-E68D39651D45}" srcId="{96EA3118-0E4C-4A4C-8A62-765E8C45DF05}" destId="{45A66D04-7B2A-F349-9C05-BFAEFAD28F20}" srcOrd="1" destOrd="0" parTransId="{0AE2C896-9704-ED40-A40E-1D9B7E98B3D8}" sibTransId="{524FEC45-D9C4-DB45-B15C-11B2EFA7603C}"/>
    <dgm:cxn modelId="{FA2B137E-9E32-2F4C-8546-FFF92C0AF44A}" type="presOf" srcId="{524FEC45-D9C4-DB45-B15C-11B2EFA7603C}" destId="{FABF04F6-5E89-B042-A1BF-26105537961D}" srcOrd="0" destOrd="0" presId="urn:microsoft.com/office/officeart/2005/8/layout/radial6"/>
    <dgm:cxn modelId="{D853B88F-EE73-7F45-B632-216C67BE4D40}" type="presOf" srcId="{96EA3118-0E4C-4A4C-8A62-765E8C45DF05}" destId="{54E8A3B3-2A0B-C442-A557-CE4DACE2CF40}" srcOrd="0" destOrd="0" presId="urn:microsoft.com/office/officeart/2005/8/layout/radial6"/>
    <dgm:cxn modelId="{3D7EEB93-F172-5140-8CC3-F439FAC28FD9}" type="presOf" srcId="{BD85F13C-3F25-2A40-9953-6DD97B5C3CAC}" destId="{D2F7C528-1938-0840-932A-BED19CEA353F}" srcOrd="0" destOrd="0" presId="urn:microsoft.com/office/officeart/2005/8/layout/radial6"/>
    <dgm:cxn modelId="{BA042FA7-0EA4-E84F-8234-99EA26DD946D}" srcId="{9CFA74FC-FF10-1842-9D94-E39AC136B106}" destId="{96EA3118-0E4C-4A4C-8A62-765E8C45DF05}" srcOrd="0" destOrd="0" parTransId="{E8466B3D-337A-F345-9559-C44ECBB81B64}" sibTransId="{FA07E925-7E0D-544C-9ED3-2156B484B745}"/>
    <dgm:cxn modelId="{C83C53A8-9978-9440-82EC-6A549E41B947}" srcId="{96EA3118-0E4C-4A4C-8A62-765E8C45DF05}" destId="{515DC206-7061-844D-93D5-F060B587DF5A}" srcOrd="0" destOrd="0" parTransId="{6392183C-6AE3-0E4F-90CA-9642649CCDE6}" sibTransId="{76FE86B8-3413-E948-9B23-03E787AD801B}"/>
    <dgm:cxn modelId="{080BF9C0-64C9-4E41-9781-3D32CE22F2C5}" srcId="{96EA3118-0E4C-4A4C-8A62-765E8C45DF05}" destId="{BD85F13C-3F25-2A40-9953-6DD97B5C3CAC}" srcOrd="2" destOrd="0" parTransId="{01D82AEE-0C9B-D545-A942-994300F93F25}" sibTransId="{2897A89E-0DC9-FF48-9D20-761E52260C20}"/>
    <dgm:cxn modelId="{E1B4F1D3-AE2F-AD45-9EB5-D34327AA8786}" type="presOf" srcId="{515DC206-7061-844D-93D5-F060B587DF5A}" destId="{D474E9B4-25DF-CC44-84D5-FF1AC2667437}" srcOrd="0" destOrd="0" presId="urn:microsoft.com/office/officeart/2005/8/layout/radial6"/>
    <dgm:cxn modelId="{000678DA-9657-7A42-83F4-E62F00DDD2FF}" type="presOf" srcId="{76FE86B8-3413-E948-9B23-03E787AD801B}" destId="{0D073457-E51D-8847-8B5B-02FF9CE0EA53}" srcOrd="0" destOrd="0" presId="urn:microsoft.com/office/officeart/2005/8/layout/radial6"/>
    <dgm:cxn modelId="{1C5EC8FA-FBCC-AE49-A579-957D4E3403D8}" type="presOf" srcId="{9CFA74FC-FF10-1842-9D94-E39AC136B106}" destId="{494E0E78-A940-1847-99A9-AFEB89686A38}" srcOrd="0" destOrd="0" presId="urn:microsoft.com/office/officeart/2005/8/layout/radial6"/>
    <dgm:cxn modelId="{F241F627-6212-5140-86DC-666E3A5BE1B4}" type="presParOf" srcId="{494E0E78-A940-1847-99A9-AFEB89686A38}" destId="{54E8A3B3-2A0B-C442-A557-CE4DACE2CF40}" srcOrd="0" destOrd="0" presId="urn:microsoft.com/office/officeart/2005/8/layout/radial6"/>
    <dgm:cxn modelId="{AB760808-0489-784C-AA71-0DE909FF4F6C}" type="presParOf" srcId="{494E0E78-A940-1847-99A9-AFEB89686A38}" destId="{D474E9B4-25DF-CC44-84D5-FF1AC2667437}" srcOrd="1" destOrd="0" presId="urn:microsoft.com/office/officeart/2005/8/layout/radial6"/>
    <dgm:cxn modelId="{2CCD0AF5-2269-5641-B5CC-02D06F4E80CB}" type="presParOf" srcId="{494E0E78-A940-1847-99A9-AFEB89686A38}" destId="{EC39F296-E409-8547-804A-849CABAE4073}" srcOrd="2" destOrd="0" presId="urn:microsoft.com/office/officeart/2005/8/layout/radial6"/>
    <dgm:cxn modelId="{9C23613D-7061-AF49-BB04-6D9AAB3DF152}" type="presParOf" srcId="{494E0E78-A940-1847-99A9-AFEB89686A38}" destId="{0D073457-E51D-8847-8B5B-02FF9CE0EA53}" srcOrd="3" destOrd="0" presId="urn:microsoft.com/office/officeart/2005/8/layout/radial6"/>
    <dgm:cxn modelId="{264AC777-D814-7442-AE95-159B03FD2E56}" type="presParOf" srcId="{494E0E78-A940-1847-99A9-AFEB89686A38}" destId="{A64C70FC-EBB3-4740-8133-5975BC36A919}" srcOrd="4" destOrd="0" presId="urn:microsoft.com/office/officeart/2005/8/layout/radial6"/>
    <dgm:cxn modelId="{CC7F4BB5-9FBF-894A-BC6F-E0DAC130B90F}" type="presParOf" srcId="{494E0E78-A940-1847-99A9-AFEB89686A38}" destId="{E161D3E9-6859-5247-A648-2A5C7C376F36}" srcOrd="5" destOrd="0" presId="urn:microsoft.com/office/officeart/2005/8/layout/radial6"/>
    <dgm:cxn modelId="{040A0403-2FD7-0443-91EF-D8B89A4B7454}" type="presParOf" srcId="{494E0E78-A940-1847-99A9-AFEB89686A38}" destId="{FABF04F6-5E89-B042-A1BF-26105537961D}" srcOrd="6" destOrd="0" presId="urn:microsoft.com/office/officeart/2005/8/layout/radial6"/>
    <dgm:cxn modelId="{80208E48-7B43-A843-9CD3-347E862C04E4}" type="presParOf" srcId="{494E0E78-A940-1847-99A9-AFEB89686A38}" destId="{D2F7C528-1938-0840-932A-BED19CEA353F}" srcOrd="7" destOrd="0" presId="urn:microsoft.com/office/officeart/2005/8/layout/radial6"/>
    <dgm:cxn modelId="{65DBC00B-32CA-0841-A0BA-72B81D2CD19D}" type="presParOf" srcId="{494E0E78-A940-1847-99A9-AFEB89686A38}" destId="{5030BEC2-C1F9-D04A-B935-08B619973129}" srcOrd="8" destOrd="0" presId="urn:microsoft.com/office/officeart/2005/8/layout/radial6"/>
    <dgm:cxn modelId="{8CBF141B-7BB1-5940-A59C-53CDF8965A83}" type="presParOf" srcId="{494E0E78-A940-1847-99A9-AFEB89686A38}" destId="{8F58B5C8-BBF9-6A4E-A576-BDCA69C4887D}"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2B8DCDF-532A-774A-94A5-E6030D7A35E5}" type="doc">
      <dgm:prSet loTypeId="urn:microsoft.com/office/officeart/2005/8/layout/radial6" loCatId="" qsTypeId="urn:microsoft.com/office/officeart/2005/8/quickstyle/simple1" qsCatId="simple" csTypeId="urn:microsoft.com/office/officeart/2005/8/colors/accent1_2" csCatId="accent1" phldr="1"/>
      <dgm:spPr/>
      <dgm:t>
        <a:bodyPr/>
        <a:lstStyle/>
        <a:p>
          <a:endParaRPr lang="en-US"/>
        </a:p>
      </dgm:t>
    </dgm:pt>
    <dgm:pt modelId="{35EC2BE0-487C-1D4C-816F-9FE39A96E39E}">
      <dgm:prSet phldrT="[Text]"/>
      <dgm:spPr/>
      <dgm:t>
        <a:bodyPr/>
        <a:lstStyle/>
        <a:p>
          <a:pPr>
            <a:lnSpc>
              <a:spcPct val="150000"/>
            </a:lnSpc>
          </a:pPr>
          <a:r>
            <a:rPr lang="ar-SA" b="1" dirty="0">
              <a:latin typeface="Alexandria" pitchFamily="2" charset="-78"/>
              <a:cs typeface="Alexandria" pitchFamily="2" charset="-78"/>
            </a:rPr>
            <a:t>قياس تأثير مبادرات المسؤولية الاجتماعية</a:t>
          </a:r>
          <a:endParaRPr lang="en-US" dirty="0"/>
        </a:p>
      </dgm:t>
    </dgm:pt>
    <dgm:pt modelId="{2DA29B35-1394-4F4F-B969-84F4B8D267E0}" type="parTrans" cxnId="{A94E15F7-B318-B245-84D1-5864AECA04FD}">
      <dgm:prSet/>
      <dgm:spPr/>
      <dgm:t>
        <a:bodyPr/>
        <a:lstStyle/>
        <a:p>
          <a:endParaRPr lang="en-US"/>
        </a:p>
      </dgm:t>
    </dgm:pt>
    <dgm:pt modelId="{AC3B149B-CA25-254F-A370-989F8E5D07FA}" type="sibTrans" cxnId="{A94E15F7-B318-B245-84D1-5864AECA04FD}">
      <dgm:prSet/>
      <dgm:spPr/>
      <dgm:t>
        <a:bodyPr/>
        <a:lstStyle/>
        <a:p>
          <a:endParaRPr lang="en-US"/>
        </a:p>
      </dgm:t>
    </dgm:pt>
    <dgm:pt modelId="{876EBE65-C3F5-994B-A90B-1D50FCFF0019}">
      <dgm:prSet phldrT="[Text]" custT="1"/>
      <dgm:spPr/>
      <dgm:t>
        <a:bodyPr/>
        <a:lstStyle/>
        <a:p>
          <a:pPr>
            <a:lnSpc>
              <a:spcPct val="150000"/>
            </a:lnSpc>
          </a:pPr>
          <a:r>
            <a:rPr lang="ar-SA" sz="1600" b="1" dirty="0">
              <a:latin typeface="Alexandria" pitchFamily="2" charset="-78"/>
              <a:cs typeface="Alexandria" pitchFamily="2" charset="-78"/>
            </a:rPr>
            <a:t>جمع البيانات</a:t>
          </a:r>
          <a:endParaRPr lang="en-US" sz="1600" dirty="0"/>
        </a:p>
      </dgm:t>
    </dgm:pt>
    <dgm:pt modelId="{3CEB4BEF-8F2F-814A-BBCC-F4BFCCDBA46B}" type="parTrans" cxnId="{CDA54E83-0EE0-8F4C-8DE8-F35FF8994494}">
      <dgm:prSet/>
      <dgm:spPr/>
      <dgm:t>
        <a:bodyPr/>
        <a:lstStyle/>
        <a:p>
          <a:endParaRPr lang="en-US"/>
        </a:p>
      </dgm:t>
    </dgm:pt>
    <dgm:pt modelId="{E888A2BF-CDE6-504D-BA90-15524C5B4C93}" type="sibTrans" cxnId="{CDA54E83-0EE0-8F4C-8DE8-F35FF8994494}">
      <dgm:prSet/>
      <dgm:spPr/>
      <dgm:t>
        <a:bodyPr/>
        <a:lstStyle/>
        <a:p>
          <a:endParaRPr lang="en-US"/>
        </a:p>
      </dgm:t>
    </dgm:pt>
    <dgm:pt modelId="{4FE9FB63-C8F6-A94A-9EAA-A69E1B79BD0C}">
      <dgm:prSet phldrT="[Text]" custT="1"/>
      <dgm:spPr/>
      <dgm:t>
        <a:bodyPr/>
        <a:lstStyle/>
        <a:p>
          <a:pPr>
            <a:lnSpc>
              <a:spcPct val="150000"/>
            </a:lnSpc>
          </a:pPr>
          <a:r>
            <a:rPr lang="ar-SA" sz="1600" b="1" i="0" dirty="0">
              <a:latin typeface="Alexandria" pitchFamily="2" charset="-78"/>
              <a:cs typeface="Alexandria" pitchFamily="2" charset="-78"/>
            </a:rPr>
            <a:t>تحديد أهداف محددة</a:t>
          </a:r>
          <a:endParaRPr lang="en-US" sz="1600" dirty="0"/>
        </a:p>
      </dgm:t>
    </dgm:pt>
    <dgm:pt modelId="{05050FBA-3F5A-824D-8630-3C2AF384A49B}" type="parTrans" cxnId="{C3C85467-AA75-B344-ACB3-C49B17F9D00D}">
      <dgm:prSet/>
      <dgm:spPr/>
      <dgm:t>
        <a:bodyPr/>
        <a:lstStyle/>
        <a:p>
          <a:endParaRPr lang="en-US"/>
        </a:p>
      </dgm:t>
    </dgm:pt>
    <dgm:pt modelId="{53E3F9DE-91B6-1841-94D5-C2069AB3BFCA}" type="sibTrans" cxnId="{C3C85467-AA75-B344-ACB3-C49B17F9D00D}">
      <dgm:prSet/>
      <dgm:spPr/>
      <dgm:t>
        <a:bodyPr/>
        <a:lstStyle/>
        <a:p>
          <a:endParaRPr lang="en-US"/>
        </a:p>
      </dgm:t>
    </dgm:pt>
    <dgm:pt modelId="{98043FB1-8520-5F43-A063-CC83E422C9E4}">
      <dgm:prSet phldrT="[Text]" custT="1"/>
      <dgm:spPr/>
      <dgm:t>
        <a:bodyPr/>
        <a:lstStyle/>
        <a:p>
          <a:pPr>
            <a:lnSpc>
              <a:spcPct val="150000"/>
            </a:lnSpc>
          </a:pPr>
          <a:r>
            <a:rPr lang="ar-SA" sz="1600" b="1" dirty="0">
              <a:latin typeface="Alexandria" pitchFamily="2" charset="-78"/>
              <a:cs typeface="Alexandria" pitchFamily="2" charset="-78"/>
            </a:rPr>
            <a:t>اعداد التقارير</a:t>
          </a:r>
          <a:endParaRPr lang="en-US" sz="1600" b="1" dirty="0">
            <a:latin typeface="Alexandria" pitchFamily="2" charset="-78"/>
            <a:cs typeface="Alexandria" pitchFamily="2" charset="-78"/>
          </a:endParaRPr>
        </a:p>
      </dgm:t>
    </dgm:pt>
    <dgm:pt modelId="{108A7271-3240-0B4C-AEF2-E6617539056E}" type="parTrans" cxnId="{727AC839-081C-CC49-839B-0B9448B158F5}">
      <dgm:prSet/>
      <dgm:spPr/>
      <dgm:t>
        <a:bodyPr/>
        <a:lstStyle/>
        <a:p>
          <a:endParaRPr lang="en-US"/>
        </a:p>
      </dgm:t>
    </dgm:pt>
    <dgm:pt modelId="{B5AFDFA3-CD3D-5846-AEEA-DB80F0C86275}" type="sibTrans" cxnId="{727AC839-081C-CC49-839B-0B9448B158F5}">
      <dgm:prSet/>
      <dgm:spPr/>
      <dgm:t>
        <a:bodyPr/>
        <a:lstStyle/>
        <a:p>
          <a:endParaRPr lang="en-US"/>
        </a:p>
      </dgm:t>
    </dgm:pt>
    <dgm:pt modelId="{8AD292BB-28AC-5F44-A11C-30BE736A2834}" type="pres">
      <dgm:prSet presAssocID="{A2B8DCDF-532A-774A-94A5-E6030D7A35E5}" presName="Name0" presStyleCnt="0">
        <dgm:presLayoutVars>
          <dgm:chMax val="1"/>
          <dgm:dir/>
          <dgm:animLvl val="ctr"/>
          <dgm:resizeHandles val="exact"/>
        </dgm:presLayoutVars>
      </dgm:prSet>
      <dgm:spPr/>
    </dgm:pt>
    <dgm:pt modelId="{246B17EE-5369-7E47-8906-E2581282C63B}" type="pres">
      <dgm:prSet presAssocID="{35EC2BE0-487C-1D4C-816F-9FE39A96E39E}" presName="centerShape" presStyleLbl="node0" presStyleIdx="0" presStyleCnt="1" custScaleX="160997"/>
      <dgm:spPr/>
    </dgm:pt>
    <dgm:pt modelId="{C26E2179-81D9-5A40-9162-92F419CB12E3}" type="pres">
      <dgm:prSet presAssocID="{876EBE65-C3F5-994B-A90B-1D50FCFF0019}" presName="node" presStyleLbl="node1" presStyleIdx="0" presStyleCnt="3">
        <dgm:presLayoutVars>
          <dgm:bulletEnabled val="1"/>
        </dgm:presLayoutVars>
      </dgm:prSet>
      <dgm:spPr/>
    </dgm:pt>
    <dgm:pt modelId="{1119EDD0-020C-1C44-996A-BED98BBF73A0}" type="pres">
      <dgm:prSet presAssocID="{876EBE65-C3F5-994B-A90B-1D50FCFF0019}" presName="dummy" presStyleCnt="0"/>
      <dgm:spPr/>
    </dgm:pt>
    <dgm:pt modelId="{C84581E0-3BAC-9A4D-8B2F-8B7959CBD0AE}" type="pres">
      <dgm:prSet presAssocID="{E888A2BF-CDE6-504D-BA90-15524C5B4C93}" presName="sibTrans" presStyleLbl="sibTrans2D1" presStyleIdx="0" presStyleCnt="3"/>
      <dgm:spPr/>
    </dgm:pt>
    <dgm:pt modelId="{508E39AA-E0D2-F446-9617-0E410C79F9D5}" type="pres">
      <dgm:prSet presAssocID="{4FE9FB63-C8F6-A94A-9EAA-A69E1B79BD0C}" presName="node" presStyleLbl="node1" presStyleIdx="1" presStyleCnt="3">
        <dgm:presLayoutVars>
          <dgm:bulletEnabled val="1"/>
        </dgm:presLayoutVars>
      </dgm:prSet>
      <dgm:spPr/>
    </dgm:pt>
    <dgm:pt modelId="{E1E8BF48-CC5F-154D-AFF1-855FC6EE292E}" type="pres">
      <dgm:prSet presAssocID="{4FE9FB63-C8F6-A94A-9EAA-A69E1B79BD0C}" presName="dummy" presStyleCnt="0"/>
      <dgm:spPr/>
    </dgm:pt>
    <dgm:pt modelId="{07C73D32-D26D-5C41-83BE-633E1C0BCC00}" type="pres">
      <dgm:prSet presAssocID="{53E3F9DE-91B6-1841-94D5-C2069AB3BFCA}" presName="sibTrans" presStyleLbl="sibTrans2D1" presStyleIdx="1" presStyleCnt="3"/>
      <dgm:spPr/>
    </dgm:pt>
    <dgm:pt modelId="{2CF1F56E-3E67-8C4E-AE3C-BFBC05A453DE}" type="pres">
      <dgm:prSet presAssocID="{98043FB1-8520-5F43-A063-CC83E422C9E4}" presName="node" presStyleLbl="node1" presStyleIdx="2" presStyleCnt="3">
        <dgm:presLayoutVars>
          <dgm:bulletEnabled val="1"/>
        </dgm:presLayoutVars>
      </dgm:prSet>
      <dgm:spPr/>
    </dgm:pt>
    <dgm:pt modelId="{6C31BE2C-42C5-5F42-94D8-C14F02005495}" type="pres">
      <dgm:prSet presAssocID="{98043FB1-8520-5F43-A063-CC83E422C9E4}" presName="dummy" presStyleCnt="0"/>
      <dgm:spPr/>
    </dgm:pt>
    <dgm:pt modelId="{F77FF8BD-352D-1E4C-9C67-1E8201391573}" type="pres">
      <dgm:prSet presAssocID="{B5AFDFA3-CD3D-5846-AEEA-DB80F0C86275}" presName="sibTrans" presStyleLbl="sibTrans2D1" presStyleIdx="2" presStyleCnt="3"/>
      <dgm:spPr/>
    </dgm:pt>
  </dgm:ptLst>
  <dgm:cxnLst>
    <dgm:cxn modelId="{DF4F2116-3E96-1749-BB70-F12EF83518C2}" type="presOf" srcId="{876EBE65-C3F5-994B-A90B-1D50FCFF0019}" destId="{C26E2179-81D9-5A40-9162-92F419CB12E3}" srcOrd="0" destOrd="0" presId="urn:microsoft.com/office/officeart/2005/8/layout/radial6"/>
    <dgm:cxn modelId="{727AC839-081C-CC49-839B-0B9448B158F5}" srcId="{35EC2BE0-487C-1D4C-816F-9FE39A96E39E}" destId="{98043FB1-8520-5F43-A063-CC83E422C9E4}" srcOrd="2" destOrd="0" parTransId="{108A7271-3240-0B4C-AEF2-E6617539056E}" sibTransId="{B5AFDFA3-CD3D-5846-AEEA-DB80F0C86275}"/>
    <dgm:cxn modelId="{C2F9AD61-ABF7-3943-A086-3B7FEEF18B68}" type="presOf" srcId="{98043FB1-8520-5F43-A063-CC83E422C9E4}" destId="{2CF1F56E-3E67-8C4E-AE3C-BFBC05A453DE}" srcOrd="0" destOrd="0" presId="urn:microsoft.com/office/officeart/2005/8/layout/radial6"/>
    <dgm:cxn modelId="{C3C85467-AA75-B344-ACB3-C49B17F9D00D}" srcId="{35EC2BE0-487C-1D4C-816F-9FE39A96E39E}" destId="{4FE9FB63-C8F6-A94A-9EAA-A69E1B79BD0C}" srcOrd="1" destOrd="0" parTransId="{05050FBA-3F5A-824D-8630-3C2AF384A49B}" sibTransId="{53E3F9DE-91B6-1841-94D5-C2069AB3BFCA}"/>
    <dgm:cxn modelId="{CDA54E83-0EE0-8F4C-8DE8-F35FF8994494}" srcId="{35EC2BE0-487C-1D4C-816F-9FE39A96E39E}" destId="{876EBE65-C3F5-994B-A90B-1D50FCFF0019}" srcOrd="0" destOrd="0" parTransId="{3CEB4BEF-8F2F-814A-BBCC-F4BFCCDBA46B}" sibTransId="{E888A2BF-CDE6-504D-BA90-15524C5B4C93}"/>
    <dgm:cxn modelId="{9360F194-5412-EC4B-9D80-9F4B4CED54D2}" type="presOf" srcId="{E888A2BF-CDE6-504D-BA90-15524C5B4C93}" destId="{C84581E0-3BAC-9A4D-8B2F-8B7959CBD0AE}" srcOrd="0" destOrd="0" presId="urn:microsoft.com/office/officeart/2005/8/layout/radial6"/>
    <dgm:cxn modelId="{84D38E95-C0D1-8140-8DB5-365F71FCAFFF}" type="presOf" srcId="{B5AFDFA3-CD3D-5846-AEEA-DB80F0C86275}" destId="{F77FF8BD-352D-1E4C-9C67-1E8201391573}" srcOrd="0" destOrd="0" presId="urn:microsoft.com/office/officeart/2005/8/layout/radial6"/>
    <dgm:cxn modelId="{B65FF3D6-EEC3-094F-B91D-903D6B6275F7}" type="presOf" srcId="{A2B8DCDF-532A-774A-94A5-E6030D7A35E5}" destId="{8AD292BB-28AC-5F44-A11C-30BE736A2834}" srcOrd="0" destOrd="0" presId="urn:microsoft.com/office/officeart/2005/8/layout/radial6"/>
    <dgm:cxn modelId="{E75E19E5-457C-4748-AC0A-31D4DC5131EB}" type="presOf" srcId="{53E3F9DE-91B6-1841-94D5-C2069AB3BFCA}" destId="{07C73D32-D26D-5C41-83BE-633E1C0BCC00}" srcOrd="0" destOrd="0" presId="urn:microsoft.com/office/officeart/2005/8/layout/radial6"/>
    <dgm:cxn modelId="{FA6E00F6-DB55-0445-A787-23C49EBEDF5F}" type="presOf" srcId="{4FE9FB63-C8F6-A94A-9EAA-A69E1B79BD0C}" destId="{508E39AA-E0D2-F446-9617-0E410C79F9D5}" srcOrd="0" destOrd="0" presId="urn:microsoft.com/office/officeart/2005/8/layout/radial6"/>
    <dgm:cxn modelId="{A94E15F7-B318-B245-84D1-5864AECA04FD}" srcId="{A2B8DCDF-532A-774A-94A5-E6030D7A35E5}" destId="{35EC2BE0-487C-1D4C-816F-9FE39A96E39E}" srcOrd="0" destOrd="0" parTransId="{2DA29B35-1394-4F4F-B969-84F4B8D267E0}" sibTransId="{AC3B149B-CA25-254F-A370-989F8E5D07FA}"/>
    <dgm:cxn modelId="{BE379EF9-7E57-9349-930D-9CF8B327F435}" type="presOf" srcId="{35EC2BE0-487C-1D4C-816F-9FE39A96E39E}" destId="{246B17EE-5369-7E47-8906-E2581282C63B}" srcOrd="0" destOrd="0" presId="urn:microsoft.com/office/officeart/2005/8/layout/radial6"/>
    <dgm:cxn modelId="{2037C473-F249-3543-9E8A-4E1EE9FF5615}" type="presParOf" srcId="{8AD292BB-28AC-5F44-A11C-30BE736A2834}" destId="{246B17EE-5369-7E47-8906-E2581282C63B}" srcOrd="0" destOrd="0" presId="urn:microsoft.com/office/officeart/2005/8/layout/radial6"/>
    <dgm:cxn modelId="{EC50155F-C6C3-E74A-8577-DB4A89F095AC}" type="presParOf" srcId="{8AD292BB-28AC-5F44-A11C-30BE736A2834}" destId="{C26E2179-81D9-5A40-9162-92F419CB12E3}" srcOrd="1" destOrd="0" presId="urn:microsoft.com/office/officeart/2005/8/layout/radial6"/>
    <dgm:cxn modelId="{F5AF2A3A-630D-8149-B7DB-8D5A23E803C8}" type="presParOf" srcId="{8AD292BB-28AC-5F44-A11C-30BE736A2834}" destId="{1119EDD0-020C-1C44-996A-BED98BBF73A0}" srcOrd="2" destOrd="0" presId="urn:microsoft.com/office/officeart/2005/8/layout/radial6"/>
    <dgm:cxn modelId="{F8E0A081-BD06-A14D-8BD5-FCDFF918A535}" type="presParOf" srcId="{8AD292BB-28AC-5F44-A11C-30BE736A2834}" destId="{C84581E0-3BAC-9A4D-8B2F-8B7959CBD0AE}" srcOrd="3" destOrd="0" presId="urn:microsoft.com/office/officeart/2005/8/layout/radial6"/>
    <dgm:cxn modelId="{AF78EA8D-0B1F-9C4D-9014-D8C81FCAD7E1}" type="presParOf" srcId="{8AD292BB-28AC-5F44-A11C-30BE736A2834}" destId="{508E39AA-E0D2-F446-9617-0E410C79F9D5}" srcOrd="4" destOrd="0" presId="urn:microsoft.com/office/officeart/2005/8/layout/radial6"/>
    <dgm:cxn modelId="{02D93CC8-D56C-9848-AA41-E42936BC88E9}" type="presParOf" srcId="{8AD292BB-28AC-5F44-A11C-30BE736A2834}" destId="{E1E8BF48-CC5F-154D-AFF1-855FC6EE292E}" srcOrd="5" destOrd="0" presId="urn:microsoft.com/office/officeart/2005/8/layout/radial6"/>
    <dgm:cxn modelId="{C04A2E50-C7CB-B647-9968-387C7E088C4E}" type="presParOf" srcId="{8AD292BB-28AC-5F44-A11C-30BE736A2834}" destId="{07C73D32-D26D-5C41-83BE-633E1C0BCC00}" srcOrd="6" destOrd="0" presId="urn:microsoft.com/office/officeart/2005/8/layout/radial6"/>
    <dgm:cxn modelId="{34FCF1DE-8AC7-4F4E-AE8E-C38C6F562128}" type="presParOf" srcId="{8AD292BB-28AC-5F44-A11C-30BE736A2834}" destId="{2CF1F56E-3E67-8C4E-AE3C-BFBC05A453DE}" srcOrd="7" destOrd="0" presId="urn:microsoft.com/office/officeart/2005/8/layout/radial6"/>
    <dgm:cxn modelId="{D49C68D7-E0EB-E840-9E6B-4150909BEBCD}" type="presParOf" srcId="{8AD292BB-28AC-5F44-A11C-30BE736A2834}" destId="{6C31BE2C-42C5-5F42-94D8-C14F02005495}" srcOrd="8" destOrd="0" presId="urn:microsoft.com/office/officeart/2005/8/layout/radial6"/>
    <dgm:cxn modelId="{5409AF8D-4A4E-C543-AB97-4DC6841A9E5A}" type="presParOf" srcId="{8AD292BB-28AC-5F44-A11C-30BE736A2834}" destId="{F77FF8BD-352D-1E4C-9C67-1E8201391573}" srcOrd="9"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1D2D8B4-C245-4E43-99E8-16F9773FABD3}" type="doc">
      <dgm:prSet loTypeId="urn:microsoft.com/office/officeart/2005/8/layout/pyramid2" loCatId="" qsTypeId="urn:microsoft.com/office/officeart/2005/8/quickstyle/simple1" qsCatId="simple" csTypeId="urn:microsoft.com/office/officeart/2005/8/colors/accent1_2" csCatId="accent1" phldr="1"/>
      <dgm:spPr/>
    </dgm:pt>
    <dgm:pt modelId="{DF983913-C2A3-624A-A9C3-E482B748E50F}">
      <dgm:prSet phldrT="[Text]"/>
      <dgm:spPr/>
      <dgm:t>
        <a:bodyPr/>
        <a:lstStyle/>
        <a:p>
          <a:r>
            <a:rPr lang="ar" b="1" dirty="0">
              <a:latin typeface="Alexandria" pitchFamily="2" charset="-78"/>
              <a:cs typeface="Alexandria" pitchFamily="2" charset="-78"/>
            </a:rPr>
            <a:t>تقديم معلومات دقيقة وموثوقة</a:t>
          </a:r>
          <a:endParaRPr lang="en-US" b="1" dirty="0"/>
        </a:p>
      </dgm:t>
    </dgm:pt>
    <dgm:pt modelId="{7324A667-C715-064F-B41B-48A78F4E4CE6}" type="parTrans" cxnId="{66DBFB8B-ECB2-FF4B-A47B-DC22356118BB}">
      <dgm:prSet/>
      <dgm:spPr/>
      <dgm:t>
        <a:bodyPr/>
        <a:lstStyle/>
        <a:p>
          <a:endParaRPr lang="en-US"/>
        </a:p>
      </dgm:t>
    </dgm:pt>
    <dgm:pt modelId="{616FE5A9-0F68-AB48-A4A1-E018D819879B}" type="sibTrans" cxnId="{66DBFB8B-ECB2-FF4B-A47B-DC22356118BB}">
      <dgm:prSet/>
      <dgm:spPr/>
      <dgm:t>
        <a:bodyPr/>
        <a:lstStyle/>
        <a:p>
          <a:endParaRPr lang="en-US"/>
        </a:p>
      </dgm:t>
    </dgm:pt>
    <dgm:pt modelId="{B4A90467-48EE-2344-AB48-C96D08A8F904}">
      <dgm:prSet phldrT="[Text]"/>
      <dgm:spPr/>
      <dgm:t>
        <a:bodyPr/>
        <a:lstStyle/>
        <a:p>
          <a:r>
            <a:rPr lang="ar" b="1" dirty="0">
              <a:latin typeface="Alexandria" pitchFamily="2" charset="-78"/>
              <a:cs typeface="Alexandria" pitchFamily="2" charset="-78"/>
            </a:rPr>
            <a:t>استخدام ممارسات مهنية سليمة في جميع جوانب العمل</a:t>
          </a:r>
          <a:endParaRPr lang="en-US" b="1" dirty="0"/>
        </a:p>
      </dgm:t>
    </dgm:pt>
    <dgm:pt modelId="{CA3CFE84-787A-B748-8C48-E9774B214807}" type="parTrans" cxnId="{6AB9B348-AAC3-8441-8201-07E1C0ED644C}">
      <dgm:prSet/>
      <dgm:spPr/>
      <dgm:t>
        <a:bodyPr/>
        <a:lstStyle/>
        <a:p>
          <a:endParaRPr lang="en-US"/>
        </a:p>
      </dgm:t>
    </dgm:pt>
    <dgm:pt modelId="{E99FC1F5-7EF1-514C-87A7-AA1E127C3BFF}" type="sibTrans" cxnId="{6AB9B348-AAC3-8441-8201-07E1C0ED644C}">
      <dgm:prSet/>
      <dgm:spPr/>
      <dgm:t>
        <a:bodyPr/>
        <a:lstStyle/>
        <a:p>
          <a:endParaRPr lang="en-US"/>
        </a:p>
      </dgm:t>
    </dgm:pt>
    <dgm:pt modelId="{6480ABA6-BA2F-EC41-BC21-F1CC62DD843A}">
      <dgm:prSet phldrT="[Text]"/>
      <dgm:spPr/>
      <dgm:t>
        <a:bodyPr/>
        <a:lstStyle/>
        <a:p>
          <a:r>
            <a:rPr lang="ar" b="1" dirty="0">
              <a:latin typeface="Alexandria" pitchFamily="2" charset="-78"/>
              <a:cs typeface="Alexandria" pitchFamily="2" charset="-78"/>
            </a:rPr>
            <a:t>الالتزام بأعلى معايير الجودة في جميع المخرجات</a:t>
          </a:r>
          <a:endParaRPr lang="en-US" b="1" dirty="0"/>
        </a:p>
      </dgm:t>
    </dgm:pt>
    <dgm:pt modelId="{4590C0DE-6AA4-6949-8981-B2095454AA69}" type="parTrans" cxnId="{8E9FCF84-2335-2D46-874E-A40864E578E3}">
      <dgm:prSet/>
      <dgm:spPr/>
      <dgm:t>
        <a:bodyPr/>
        <a:lstStyle/>
        <a:p>
          <a:endParaRPr lang="en-US"/>
        </a:p>
      </dgm:t>
    </dgm:pt>
    <dgm:pt modelId="{EBCB7363-A037-0544-B5EA-24EEB461124A}" type="sibTrans" cxnId="{8E9FCF84-2335-2D46-874E-A40864E578E3}">
      <dgm:prSet/>
      <dgm:spPr/>
      <dgm:t>
        <a:bodyPr/>
        <a:lstStyle/>
        <a:p>
          <a:endParaRPr lang="en-US"/>
        </a:p>
      </dgm:t>
    </dgm:pt>
    <dgm:pt modelId="{168F983E-8AEB-224B-BB94-B3F7673573C6}" type="pres">
      <dgm:prSet presAssocID="{B1D2D8B4-C245-4E43-99E8-16F9773FABD3}" presName="compositeShape" presStyleCnt="0">
        <dgm:presLayoutVars>
          <dgm:dir/>
          <dgm:resizeHandles/>
        </dgm:presLayoutVars>
      </dgm:prSet>
      <dgm:spPr/>
    </dgm:pt>
    <dgm:pt modelId="{8BD9D4FF-2D2E-744E-A710-0D30EDBFDFEA}" type="pres">
      <dgm:prSet presAssocID="{B1D2D8B4-C245-4E43-99E8-16F9773FABD3}" presName="pyramid" presStyleLbl="node1" presStyleIdx="0" presStyleCnt="1"/>
      <dgm:spPr/>
    </dgm:pt>
    <dgm:pt modelId="{68FE11E2-6458-204D-AC58-E905496752DF}" type="pres">
      <dgm:prSet presAssocID="{B1D2D8B4-C245-4E43-99E8-16F9773FABD3}" presName="theList" presStyleCnt="0"/>
      <dgm:spPr/>
    </dgm:pt>
    <dgm:pt modelId="{16494E54-2C8C-F848-8789-303D7DC66CCC}" type="pres">
      <dgm:prSet presAssocID="{DF983913-C2A3-624A-A9C3-E482B748E50F}" presName="aNode" presStyleLbl="fgAcc1" presStyleIdx="0" presStyleCnt="3">
        <dgm:presLayoutVars>
          <dgm:bulletEnabled val="1"/>
        </dgm:presLayoutVars>
      </dgm:prSet>
      <dgm:spPr/>
    </dgm:pt>
    <dgm:pt modelId="{3299921B-F711-474D-966F-6ADC9B7823F8}" type="pres">
      <dgm:prSet presAssocID="{DF983913-C2A3-624A-A9C3-E482B748E50F}" presName="aSpace" presStyleCnt="0"/>
      <dgm:spPr/>
    </dgm:pt>
    <dgm:pt modelId="{498730CE-E16D-744D-B81D-2F2F3B776BDE}" type="pres">
      <dgm:prSet presAssocID="{B4A90467-48EE-2344-AB48-C96D08A8F904}" presName="aNode" presStyleLbl="fgAcc1" presStyleIdx="1" presStyleCnt="3">
        <dgm:presLayoutVars>
          <dgm:bulletEnabled val="1"/>
        </dgm:presLayoutVars>
      </dgm:prSet>
      <dgm:spPr/>
    </dgm:pt>
    <dgm:pt modelId="{C9058206-D7C1-264D-8926-49D61A1182C4}" type="pres">
      <dgm:prSet presAssocID="{B4A90467-48EE-2344-AB48-C96D08A8F904}" presName="aSpace" presStyleCnt="0"/>
      <dgm:spPr/>
    </dgm:pt>
    <dgm:pt modelId="{56BCCE6E-7B12-A343-BB49-3BF0E8C79CF7}" type="pres">
      <dgm:prSet presAssocID="{6480ABA6-BA2F-EC41-BC21-F1CC62DD843A}" presName="aNode" presStyleLbl="fgAcc1" presStyleIdx="2" presStyleCnt="3">
        <dgm:presLayoutVars>
          <dgm:bulletEnabled val="1"/>
        </dgm:presLayoutVars>
      </dgm:prSet>
      <dgm:spPr/>
    </dgm:pt>
    <dgm:pt modelId="{2D8527F9-05A3-D244-936E-DD3D41B20483}" type="pres">
      <dgm:prSet presAssocID="{6480ABA6-BA2F-EC41-BC21-F1CC62DD843A}" presName="aSpace" presStyleCnt="0"/>
      <dgm:spPr/>
    </dgm:pt>
  </dgm:ptLst>
  <dgm:cxnLst>
    <dgm:cxn modelId="{6AB9B348-AAC3-8441-8201-07E1C0ED644C}" srcId="{B1D2D8B4-C245-4E43-99E8-16F9773FABD3}" destId="{B4A90467-48EE-2344-AB48-C96D08A8F904}" srcOrd="1" destOrd="0" parTransId="{CA3CFE84-787A-B748-8C48-E9774B214807}" sibTransId="{E99FC1F5-7EF1-514C-87A7-AA1E127C3BFF}"/>
    <dgm:cxn modelId="{3D4C2F4A-9EA9-3B44-B01D-8D16593A6DC8}" type="presOf" srcId="{B4A90467-48EE-2344-AB48-C96D08A8F904}" destId="{498730CE-E16D-744D-B81D-2F2F3B776BDE}" srcOrd="0" destOrd="0" presId="urn:microsoft.com/office/officeart/2005/8/layout/pyramid2"/>
    <dgm:cxn modelId="{4713C377-5DCB-D84D-A650-9E0F8113AE9C}" type="presOf" srcId="{6480ABA6-BA2F-EC41-BC21-F1CC62DD843A}" destId="{56BCCE6E-7B12-A343-BB49-3BF0E8C79CF7}" srcOrd="0" destOrd="0" presId="urn:microsoft.com/office/officeart/2005/8/layout/pyramid2"/>
    <dgm:cxn modelId="{8E9FCF84-2335-2D46-874E-A40864E578E3}" srcId="{B1D2D8B4-C245-4E43-99E8-16F9773FABD3}" destId="{6480ABA6-BA2F-EC41-BC21-F1CC62DD843A}" srcOrd="2" destOrd="0" parTransId="{4590C0DE-6AA4-6949-8981-B2095454AA69}" sibTransId="{EBCB7363-A037-0544-B5EA-24EEB461124A}"/>
    <dgm:cxn modelId="{66DBFB8B-ECB2-FF4B-A47B-DC22356118BB}" srcId="{B1D2D8B4-C245-4E43-99E8-16F9773FABD3}" destId="{DF983913-C2A3-624A-A9C3-E482B748E50F}" srcOrd="0" destOrd="0" parTransId="{7324A667-C715-064F-B41B-48A78F4E4CE6}" sibTransId="{616FE5A9-0F68-AB48-A4A1-E018D819879B}"/>
    <dgm:cxn modelId="{FF3B63CD-1551-0746-B0B1-8B7D10904BE7}" type="presOf" srcId="{DF983913-C2A3-624A-A9C3-E482B748E50F}" destId="{16494E54-2C8C-F848-8789-303D7DC66CCC}" srcOrd="0" destOrd="0" presId="urn:microsoft.com/office/officeart/2005/8/layout/pyramid2"/>
    <dgm:cxn modelId="{9139C8E9-C20C-B840-A4F9-1882E4F5DBA1}" type="presOf" srcId="{B1D2D8B4-C245-4E43-99E8-16F9773FABD3}" destId="{168F983E-8AEB-224B-BB94-B3F7673573C6}" srcOrd="0" destOrd="0" presId="urn:microsoft.com/office/officeart/2005/8/layout/pyramid2"/>
    <dgm:cxn modelId="{5EA37772-BD97-474F-A715-2573F6C3B243}" type="presParOf" srcId="{168F983E-8AEB-224B-BB94-B3F7673573C6}" destId="{8BD9D4FF-2D2E-744E-A710-0D30EDBFDFEA}" srcOrd="0" destOrd="0" presId="urn:microsoft.com/office/officeart/2005/8/layout/pyramid2"/>
    <dgm:cxn modelId="{B494C675-6F2B-5F44-A0DE-CDC0C942CD58}" type="presParOf" srcId="{168F983E-8AEB-224B-BB94-B3F7673573C6}" destId="{68FE11E2-6458-204D-AC58-E905496752DF}" srcOrd="1" destOrd="0" presId="urn:microsoft.com/office/officeart/2005/8/layout/pyramid2"/>
    <dgm:cxn modelId="{D9F1547A-1171-894A-BCC7-040D15176D6E}" type="presParOf" srcId="{68FE11E2-6458-204D-AC58-E905496752DF}" destId="{16494E54-2C8C-F848-8789-303D7DC66CCC}" srcOrd="0" destOrd="0" presId="urn:microsoft.com/office/officeart/2005/8/layout/pyramid2"/>
    <dgm:cxn modelId="{DDDB66A4-F1A5-F043-9A10-B4BAB7118798}" type="presParOf" srcId="{68FE11E2-6458-204D-AC58-E905496752DF}" destId="{3299921B-F711-474D-966F-6ADC9B7823F8}" srcOrd="1" destOrd="0" presId="urn:microsoft.com/office/officeart/2005/8/layout/pyramid2"/>
    <dgm:cxn modelId="{B92BD6FE-D082-F24C-BC77-ED01C2A812DD}" type="presParOf" srcId="{68FE11E2-6458-204D-AC58-E905496752DF}" destId="{498730CE-E16D-744D-B81D-2F2F3B776BDE}" srcOrd="2" destOrd="0" presId="urn:microsoft.com/office/officeart/2005/8/layout/pyramid2"/>
    <dgm:cxn modelId="{5EF96D42-8064-4445-9E40-AFBB4FBD2DE1}" type="presParOf" srcId="{68FE11E2-6458-204D-AC58-E905496752DF}" destId="{C9058206-D7C1-264D-8926-49D61A1182C4}" srcOrd="3" destOrd="0" presId="urn:microsoft.com/office/officeart/2005/8/layout/pyramid2"/>
    <dgm:cxn modelId="{8BB613F5-0842-A547-8BC8-CEBA1D83B620}" type="presParOf" srcId="{68FE11E2-6458-204D-AC58-E905496752DF}" destId="{56BCCE6E-7B12-A343-BB49-3BF0E8C79CF7}" srcOrd="4" destOrd="0" presId="urn:microsoft.com/office/officeart/2005/8/layout/pyramid2"/>
    <dgm:cxn modelId="{C6AD0510-9F9F-1545-897F-8B6AE3677C4A}" type="presParOf" srcId="{68FE11E2-6458-204D-AC58-E905496752DF}" destId="{2D8527F9-05A3-D244-936E-DD3D41B20483}" srcOrd="5" destOrd="0" presId="urn:microsoft.com/office/officeart/2005/8/layout/pyramid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A4C0D4-3748-7549-97CD-B2081F6E32EA}"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A41902D1-8086-D344-BA88-926E9577A858}">
      <dgm:prSet phldrT="[Text]" custT="1"/>
      <dgm:spPr/>
      <dgm:t>
        <a:bodyPr/>
        <a:lstStyle/>
        <a:p>
          <a:pPr>
            <a:lnSpc>
              <a:spcPct val="150000"/>
            </a:lnSpc>
          </a:pPr>
          <a:r>
            <a:rPr lang="ar" sz="1600" b="1" dirty="0">
              <a:latin typeface="Alexandria" pitchFamily="2" charset="-78"/>
              <a:cs typeface="Alexandria" pitchFamily="2" charset="-78"/>
            </a:rPr>
            <a:t>ضررٌ للسمعة:</a:t>
          </a:r>
          <a:r>
            <a:rPr lang="ar" sz="1600" dirty="0">
              <a:latin typeface="Alexandria" pitchFamily="2" charset="-78"/>
              <a:cs typeface="Alexandria" pitchFamily="2" charset="-78"/>
            </a:rPr>
            <a:t> يمكن أن يُلحق نشر أخبارٍ غير دقيقةٍ ضررًا كبيرًا بسمعة المنظمة أو الفرد.</a:t>
          </a:r>
          <a:endParaRPr lang="en-US" sz="1600" dirty="0">
            <a:latin typeface="Alexandria" pitchFamily="2" charset="-78"/>
            <a:cs typeface="Alexandria" pitchFamily="2" charset="-78"/>
          </a:endParaRPr>
        </a:p>
      </dgm:t>
    </dgm:pt>
    <dgm:pt modelId="{AA6F1EFB-94CA-3242-AA44-6CF79E5FE0BB}" type="parTrans" cxnId="{0E857421-7B7F-C14B-A5A5-0972A592B6F9}">
      <dgm:prSet/>
      <dgm:spPr/>
      <dgm:t>
        <a:bodyPr/>
        <a:lstStyle/>
        <a:p>
          <a:pPr>
            <a:lnSpc>
              <a:spcPct val="150000"/>
            </a:lnSpc>
          </a:pPr>
          <a:endParaRPr lang="en-US" sz="1600">
            <a:latin typeface="Alexandria" pitchFamily="2" charset="-78"/>
            <a:cs typeface="Alexandria" pitchFamily="2" charset="-78"/>
          </a:endParaRPr>
        </a:p>
      </dgm:t>
    </dgm:pt>
    <dgm:pt modelId="{F95675A0-A86B-344D-B209-37D6A2B93380}" type="sibTrans" cxnId="{0E857421-7B7F-C14B-A5A5-0972A592B6F9}">
      <dgm:prSet/>
      <dgm:spPr/>
      <dgm:t>
        <a:bodyPr/>
        <a:lstStyle/>
        <a:p>
          <a:pPr>
            <a:lnSpc>
              <a:spcPct val="150000"/>
            </a:lnSpc>
          </a:pPr>
          <a:endParaRPr lang="en-US" sz="1600">
            <a:latin typeface="Alexandria" pitchFamily="2" charset="-78"/>
            <a:cs typeface="Alexandria" pitchFamily="2" charset="-78"/>
          </a:endParaRPr>
        </a:p>
      </dgm:t>
    </dgm:pt>
    <dgm:pt modelId="{1A4BA0B3-57EF-2A4B-BBDA-BD742D4D57FC}">
      <dgm:prSet phldrT="[Text]" custT="1"/>
      <dgm:spPr/>
      <dgm:t>
        <a:bodyPr/>
        <a:lstStyle/>
        <a:p>
          <a:pPr>
            <a:lnSpc>
              <a:spcPct val="150000"/>
            </a:lnSpc>
          </a:pPr>
          <a:r>
            <a:rPr lang="ar" sz="1600" b="1" dirty="0">
              <a:latin typeface="Alexandria" pitchFamily="2" charset="-78"/>
              <a:cs typeface="Alexandria" pitchFamily="2" charset="-78"/>
            </a:rPr>
            <a:t>فقدان الثقة:</a:t>
          </a:r>
          <a:r>
            <a:rPr lang="ar" sz="1600" dirty="0">
              <a:latin typeface="Alexandria" pitchFamily="2" charset="-78"/>
              <a:cs typeface="Alexandria" pitchFamily="2" charset="-78"/>
            </a:rPr>
            <a:t> عندما تُكتشف المنظمة أو الفرد التعمد في نشر أخبارٍ كاذبةٍ أو مُضلّلةٍ، فإنّ ذلك يُؤدّي إلى فقدان الثقة من قبل الجماهير.</a:t>
          </a:r>
          <a:endParaRPr lang="en-US" sz="1600" dirty="0">
            <a:latin typeface="Alexandria" pitchFamily="2" charset="-78"/>
            <a:cs typeface="Alexandria" pitchFamily="2" charset="-78"/>
          </a:endParaRPr>
        </a:p>
      </dgm:t>
    </dgm:pt>
    <dgm:pt modelId="{A13633A8-0835-964F-88C8-81134225BED0}" type="parTrans" cxnId="{062C8B73-7C6B-0245-94F4-108A452D98DD}">
      <dgm:prSet/>
      <dgm:spPr/>
      <dgm:t>
        <a:bodyPr/>
        <a:lstStyle/>
        <a:p>
          <a:pPr>
            <a:lnSpc>
              <a:spcPct val="150000"/>
            </a:lnSpc>
          </a:pPr>
          <a:endParaRPr lang="en-US" sz="1600">
            <a:latin typeface="Alexandria" pitchFamily="2" charset="-78"/>
            <a:cs typeface="Alexandria" pitchFamily="2" charset="-78"/>
          </a:endParaRPr>
        </a:p>
      </dgm:t>
    </dgm:pt>
    <dgm:pt modelId="{9A4093E2-23A5-8640-9FA7-1F65317A1D68}" type="sibTrans" cxnId="{062C8B73-7C6B-0245-94F4-108A452D98DD}">
      <dgm:prSet/>
      <dgm:spPr/>
      <dgm:t>
        <a:bodyPr/>
        <a:lstStyle/>
        <a:p>
          <a:pPr>
            <a:lnSpc>
              <a:spcPct val="150000"/>
            </a:lnSpc>
          </a:pPr>
          <a:endParaRPr lang="en-US" sz="1600">
            <a:latin typeface="Alexandria" pitchFamily="2" charset="-78"/>
            <a:cs typeface="Alexandria" pitchFamily="2" charset="-78"/>
          </a:endParaRPr>
        </a:p>
      </dgm:t>
    </dgm:pt>
    <dgm:pt modelId="{DAC7F708-F0DA-8640-A994-771840C8573F}">
      <dgm:prSet phldrT="[Text]" custT="1"/>
      <dgm:spPr/>
      <dgm:t>
        <a:bodyPr/>
        <a:lstStyle/>
        <a:p>
          <a:pPr>
            <a:lnSpc>
              <a:spcPct val="150000"/>
            </a:lnSpc>
          </a:pPr>
          <a:r>
            <a:rPr lang="ar" sz="1600" b="1" dirty="0">
              <a:latin typeface="Alexandria" pitchFamily="2" charset="-78"/>
              <a:cs typeface="Alexandria" pitchFamily="2" charset="-78"/>
            </a:rPr>
            <a:t>صعوبةٌ في تحقيق الأهداف:</a:t>
          </a:r>
          <a:r>
            <a:rPr lang="ar" sz="1600" dirty="0">
              <a:latin typeface="Alexandria" pitchFamily="2" charset="-78"/>
              <a:cs typeface="Alexandria" pitchFamily="2" charset="-78"/>
            </a:rPr>
            <a:t> يُصبح من الصعب تحقيق أهداف العلاقات العامة إذا فقدت الجماهير الثقة في المنظمة أو الفرد.</a:t>
          </a:r>
          <a:endParaRPr lang="en-US" sz="1600" dirty="0">
            <a:latin typeface="Alexandria" pitchFamily="2" charset="-78"/>
            <a:cs typeface="Alexandria" pitchFamily="2" charset="-78"/>
          </a:endParaRPr>
        </a:p>
      </dgm:t>
    </dgm:pt>
    <dgm:pt modelId="{BA104926-E47D-B743-8A9E-20F75BB2CA70}" type="parTrans" cxnId="{5A3390D8-813C-654C-A4F6-FE134921AA8B}">
      <dgm:prSet/>
      <dgm:spPr/>
      <dgm:t>
        <a:bodyPr/>
        <a:lstStyle/>
        <a:p>
          <a:pPr>
            <a:lnSpc>
              <a:spcPct val="150000"/>
            </a:lnSpc>
          </a:pPr>
          <a:endParaRPr lang="en-US" sz="1600">
            <a:latin typeface="Alexandria" pitchFamily="2" charset="-78"/>
            <a:cs typeface="Alexandria" pitchFamily="2" charset="-78"/>
          </a:endParaRPr>
        </a:p>
      </dgm:t>
    </dgm:pt>
    <dgm:pt modelId="{42BB9F52-520F-654D-B603-446AC2FEA3F3}" type="sibTrans" cxnId="{5A3390D8-813C-654C-A4F6-FE134921AA8B}">
      <dgm:prSet/>
      <dgm:spPr/>
      <dgm:t>
        <a:bodyPr/>
        <a:lstStyle/>
        <a:p>
          <a:pPr>
            <a:lnSpc>
              <a:spcPct val="150000"/>
            </a:lnSpc>
          </a:pPr>
          <a:endParaRPr lang="en-US" sz="1600">
            <a:latin typeface="Alexandria" pitchFamily="2" charset="-78"/>
            <a:cs typeface="Alexandria" pitchFamily="2" charset="-78"/>
          </a:endParaRPr>
        </a:p>
      </dgm:t>
    </dgm:pt>
    <dgm:pt modelId="{E0642903-6FEA-BB4D-82BC-11756A0A6DC4}">
      <dgm:prSet phldrT="[Text]" custT="1"/>
      <dgm:spPr/>
      <dgm:t>
        <a:bodyPr/>
        <a:lstStyle/>
        <a:p>
          <a:pPr>
            <a:lnSpc>
              <a:spcPct val="150000"/>
            </a:lnSpc>
          </a:pPr>
          <a:r>
            <a:rPr lang="ar" sz="1600" b="1" dirty="0">
              <a:latin typeface="Alexandria" pitchFamily="2" charset="-78"/>
              <a:cs typeface="Alexandria" pitchFamily="2" charset="-78"/>
            </a:rPr>
            <a:t>مُقاضاةٍ قانونية:</a:t>
          </a:r>
          <a:r>
            <a:rPr lang="ar" sz="1600" dirty="0">
              <a:latin typeface="Alexandria" pitchFamily="2" charset="-78"/>
              <a:cs typeface="Alexandria" pitchFamily="2" charset="-78"/>
            </a:rPr>
            <a:t> في بعض الحالات، قد تُواجه المنظمة أو الفرد مُقاضاةٍ قانونيةٍ بسبب نشر أخبارٍ غير دقيقةٍ.</a:t>
          </a:r>
          <a:endParaRPr lang="en-US" sz="1600" dirty="0">
            <a:latin typeface="Alexandria" pitchFamily="2" charset="-78"/>
            <a:cs typeface="Alexandria" pitchFamily="2" charset="-78"/>
          </a:endParaRPr>
        </a:p>
      </dgm:t>
    </dgm:pt>
    <dgm:pt modelId="{599815C3-3B49-994E-8B5E-53373EA1E082}" type="parTrans" cxnId="{2A361ADC-7934-6C48-B90D-ADFEDFA70ED7}">
      <dgm:prSet/>
      <dgm:spPr/>
      <dgm:t>
        <a:bodyPr/>
        <a:lstStyle/>
        <a:p>
          <a:pPr>
            <a:lnSpc>
              <a:spcPct val="150000"/>
            </a:lnSpc>
          </a:pPr>
          <a:endParaRPr lang="en-US" sz="1600">
            <a:latin typeface="Alexandria" pitchFamily="2" charset="-78"/>
            <a:cs typeface="Alexandria" pitchFamily="2" charset="-78"/>
          </a:endParaRPr>
        </a:p>
      </dgm:t>
    </dgm:pt>
    <dgm:pt modelId="{E4C45426-0A28-E84B-B4EF-2646B767143F}" type="sibTrans" cxnId="{2A361ADC-7934-6C48-B90D-ADFEDFA70ED7}">
      <dgm:prSet/>
      <dgm:spPr/>
      <dgm:t>
        <a:bodyPr/>
        <a:lstStyle/>
        <a:p>
          <a:pPr>
            <a:lnSpc>
              <a:spcPct val="150000"/>
            </a:lnSpc>
          </a:pPr>
          <a:endParaRPr lang="en-US" sz="1600">
            <a:latin typeface="Alexandria" pitchFamily="2" charset="-78"/>
            <a:cs typeface="Alexandria" pitchFamily="2" charset="-78"/>
          </a:endParaRPr>
        </a:p>
      </dgm:t>
    </dgm:pt>
    <dgm:pt modelId="{137387C1-1916-D342-BE96-F7B9DECB4F99}" type="pres">
      <dgm:prSet presAssocID="{27A4C0D4-3748-7549-97CD-B2081F6E32EA}" presName="diagram" presStyleCnt="0">
        <dgm:presLayoutVars>
          <dgm:dir/>
          <dgm:resizeHandles val="exact"/>
        </dgm:presLayoutVars>
      </dgm:prSet>
      <dgm:spPr/>
    </dgm:pt>
    <dgm:pt modelId="{EE21F574-59A9-2D4D-9014-A4D4D489B3D9}" type="pres">
      <dgm:prSet presAssocID="{A41902D1-8086-D344-BA88-926E9577A858}" presName="node" presStyleLbl="node1" presStyleIdx="0" presStyleCnt="4">
        <dgm:presLayoutVars>
          <dgm:bulletEnabled val="1"/>
        </dgm:presLayoutVars>
      </dgm:prSet>
      <dgm:spPr/>
    </dgm:pt>
    <dgm:pt modelId="{372E4478-E5BF-3640-B351-7FF7FD413201}" type="pres">
      <dgm:prSet presAssocID="{F95675A0-A86B-344D-B209-37D6A2B93380}" presName="sibTrans" presStyleCnt="0"/>
      <dgm:spPr/>
    </dgm:pt>
    <dgm:pt modelId="{F842A2C4-A6BD-4045-BE6F-808E10E461DF}" type="pres">
      <dgm:prSet presAssocID="{1A4BA0B3-57EF-2A4B-BBDA-BD742D4D57FC}" presName="node" presStyleLbl="node1" presStyleIdx="1" presStyleCnt="4">
        <dgm:presLayoutVars>
          <dgm:bulletEnabled val="1"/>
        </dgm:presLayoutVars>
      </dgm:prSet>
      <dgm:spPr/>
    </dgm:pt>
    <dgm:pt modelId="{86FE33F0-331E-B349-95AB-B326770220D9}" type="pres">
      <dgm:prSet presAssocID="{9A4093E2-23A5-8640-9FA7-1F65317A1D68}" presName="sibTrans" presStyleCnt="0"/>
      <dgm:spPr/>
    </dgm:pt>
    <dgm:pt modelId="{7412CE3E-BB14-D543-94ED-4D8B9BB3CF98}" type="pres">
      <dgm:prSet presAssocID="{DAC7F708-F0DA-8640-A994-771840C8573F}" presName="node" presStyleLbl="node1" presStyleIdx="2" presStyleCnt="4">
        <dgm:presLayoutVars>
          <dgm:bulletEnabled val="1"/>
        </dgm:presLayoutVars>
      </dgm:prSet>
      <dgm:spPr/>
    </dgm:pt>
    <dgm:pt modelId="{25BDFCD1-A2AB-5F47-8A90-07CBC0CB1BF9}" type="pres">
      <dgm:prSet presAssocID="{42BB9F52-520F-654D-B603-446AC2FEA3F3}" presName="sibTrans" presStyleCnt="0"/>
      <dgm:spPr/>
    </dgm:pt>
    <dgm:pt modelId="{B282A5DE-0459-1946-ABF3-8461977FF9A4}" type="pres">
      <dgm:prSet presAssocID="{E0642903-6FEA-BB4D-82BC-11756A0A6DC4}" presName="node" presStyleLbl="node1" presStyleIdx="3" presStyleCnt="4">
        <dgm:presLayoutVars>
          <dgm:bulletEnabled val="1"/>
        </dgm:presLayoutVars>
      </dgm:prSet>
      <dgm:spPr/>
    </dgm:pt>
  </dgm:ptLst>
  <dgm:cxnLst>
    <dgm:cxn modelId="{7A4BF618-61D0-CE42-987F-47AFDA6A0778}" type="presOf" srcId="{E0642903-6FEA-BB4D-82BC-11756A0A6DC4}" destId="{B282A5DE-0459-1946-ABF3-8461977FF9A4}" srcOrd="0" destOrd="0" presId="urn:microsoft.com/office/officeart/2005/8/layout/default"/>
    <dgm:cxn modelId="{0E857421-7B7F-C14B-A5A5-0972A592B6F9}" srcId="{27A4C0D4-3748-7549-97CD-B2081F6E32EA}" destId="{A41902D1-8086-D344-BA88-926E9577A858}" srcOrd="0" destOrd="0" parTransId="{AA6F1EFB-94CA-3242-AA44-6CF79E5FE0BB}" sibTransId="{F95675A0-A86B-344D-B209-37D6A2B93380}"/>
    <dgm:cxn modelId="{C89FFB48-DA6C-764A-B98B-2C08144B9BDA}" type="presOf" srcId="{27A4C0D4-3748-7549-97CD-B2081F6E32EA}" destId="{137387C1-1916-D342-BE96-F7B9DECB4F99}" srcOrd="0" destOrd="0" presId="urn:microsoft.com/office/officeart/2005/8/layout/default"/>
    <dgm:cxn modelId="{E5E0426D-7471-F941-B014-1A23773D7D58}" type="presOf" srcId="{A41902D1-8086-D344-BA88-926E9577A858}" destId="{EE21F574-59A9-2D4D-9014-A4D4D489B3D9}" srcOrd="0" destOrd="0" presId="urn:microsoft.com/office/officeart/2005/8/layout/default"/>
    <dgm:cxn modelId="{062C8B73-7C6B-0245-94F4-108A452D98DD}" srcId="{27A4C0D4-3748-7549-97CD-B2081F6E32EA}" destId="{1A4BA0B3-57EF-2A4B-BBDA-BD742D4D57FC}" srcOrd="1" destOrd="0" parTransId="{A13633A8-0835-964F-88C8-81134225BED0}" sibTransId="{9A4093E2-23A5-8640-9FA7-1F65317A1D68}"/>
    <dgm:cxn modelId="{E4E534CC-EA39-E945-BFF0-E42CAFBF391E}" type="presOf" srcId="{1A4BA0B3-57EF-2A4B-BBDA-BD742D4D57FC}" destId="{F842A2C4-A6BD-4045-BE6F-808E10E461DF}" srcOrd="0" destOrd="0" presId="urn:microsoft.com/office/officeart/2005/8/layout/default"/>
    <dgm:cxn modelId="{5A3390D8-813C-654C-A4F6-FE134921AA8B}" srcId="{27A4C0D4-3748-7549-97CD-B2081F6E32EA}" destId="{DAC7F708-F0DA-8640-A994-771840C8573F}" srcOrd="2" destOrd="0" parTransId="{BA104926-E47D-B743-8A9E-20F75BB2CA70}" sibTransId="{42BB9F52-520F-654D-B603-446AC2FEA3F3}"/>
    <dgm:cxn modelId="{2A361ADC-7934-6C48-B90D-ADFEDFA70ED7}" srcId="{27A4C0D4-3748-7549-97CD-B2081F6E32EA}" destId="{E0642903-6FEA-BB4D-82BC-11756A0A6DC4}" srcOrd="3" destOrd="0" parTransId="{599815C3-3B49-994E-8B5E-53373EA1E082}" sibTransId="{E4C45426-0A28-E84B-B4EF-2646B767143F}"/>
    <dgm:cxn modelId="{B64F32E6-793F-E943-A498-783AA1504369}" type="presOf" srcId="{DAC7F708-F0DA-8640-A994-771840C8573F}" destId="{7412CE3E-BB14-D543-94ED-4D8B9BB3CF98}" srcOrd="0" destOrd="0" presId="urn:microsoft.com/office/officeart/2005/8/layout/default"/>
    <dgm:cxn modelId="{20C80B86-7F2A-3A4F-AFA0-8B6EB1895EF6}" type="presParOf" srcId="{137387C1-1916-D342-BE96-F7B9DECB4F99}" destId="{EE21F574-59A9-2D4D-9014-A4D4D489B3D9}" srcOrd="0" destOrd="0" presId="urn:microsoft.com/office/officeart/2005/8/layout/default"/>
    <dgm:cxn modelId="{84991ECE-A99A-0E4F-93BF-F7FF99FA0EAF}" type="presParOf" srcId="{137387C1-1916-D342-BE96-F7B9DECB4F99}" destId="{372E4478-E5BF-3640-B351-7FF7FD413201}" srcOrd="1" destOrd="0" presId="urn:microsoft.com/office/officeart/2005/8/layout/default"/>
    <dgm:cxn modelId="{824920A1-8F92-8C4B-AC7B-B395B35CF6D4}" type="presParOf" srcId="{137387C1-1916-D342-BE96-F7B9DECB4F99}" destId="{F842A2C4-A6BD-4045-BE6F-808E10E461DF}" srcOrd="2" destOrd="0" presId="urn:microsoft.com/office/officeart/2005/8/layout/default"/>
    <dgm:cxn modelId="{C1486C0F-90FB-184F-A56A-C28B5773DCDC}" type="presParOf" srcId="{137387C1-1916-D342-BE96-F7B9DECB4F99}" destId="{86FE33F0-331E-B349-95AB-B326770220D9}" srcOrd="3" destOrd="0" presId="urn:microsoft.com/office/officeart/2005/8/layout/default"/>
    <dgm:cxn modelId="{2D5CD56E-3B25-9F4E-AC2F-D959D922724E}" type="presParOf" srcId="{137387C1-1916-D342-BE96-F7B9DECB4F99}" destId="{7412CE3E-BB14-D543-94ED-4D8B9BB3CF98}" srcOrd="4" destOrd="0" presId="urn:microsoft.com/office/officeart/2005/8/layout/default"/>
    <dgm:cxn modelId="{D55A0163-56DA-0A4C-ACC9-FFEF1318BBFD}" type="presParOf" srcId="{137387C1-1916-D342-BE96-F7B9DECB4F99}" destId="{25BDFCD1-A2AB-5F47-8A90-07CBC0CB1BF9}" srcOrd="5" destOrd="0" presId="urn:microsoft.com/office/officeart/2005/8/layout/default"/>
    <dgm:cxn modelId="{6DC54DCF-F1D9-F34D-BF1F-9AC7C6219CF3}" type="presParOf" srcId="{137387C1-1916-D342-BE96-F7B9DECB4F99}" destId="{B282A5DE-0459-1946-ABF3-8461977FF9A4}"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9754C45-893D-0A47-B85A-8CDD41914450}" type="doc">
      <dgm:prSet loTypeId="urn:microsoft.com/office/officeart/2005/8/layout/default" loCatId="" qsTypeId="urn:microsoft.com/office/officeart/2005/8/quickstyle/simple1" qsCatId="simple" csTypeId="urn:microsoft.com/office/officeart/2005/8/colors/colorful1" csCatId="colorful" phldr="1"/>
      <dgm:spPr/>
      <dgm:t>
        <a:bodyPr/>
        <a:lstStyle/>
        <a:p>
          <a:endParaRPr lang="en-US"/>
        </a:p>
      </dgm:t>
    </dgm:pt>
    <dgm:pt modelId="{129D9DF4-F70B-1E41-B3DB-290646646D47}">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تجنب أي نوع من التمييز أو التحيز.</a:t>
          </a:r>
          <a:endParaRPr lang="en-US" sz="1600" b="1" dirty="0"/>
        </a:p>
      </dgm:t>
    </dgm:pt>
    <dgm:pt modelId="{DF977A0B-543A-174B-8D1B-37A448AF7A46}" type="parTrans" cxnId="{DB45F7C4-BAC9-A84E-BE8C-80687F103731}">
      <dgm:prSet/>
      <dgm:spPr/>
      <dgm:t>
        <a:bodyPr/>
        <a:lstStyle/>
        <a:p>
          <a:pPr>
            <a:lnSpc>
              <a:spcPct val="150000"/>
            </a:lnSpc>
          </a:pPr>
          <a:endParaRPr lang="en-US" sz="1600" b="1"/>
        </a:p>
      </dgm:t>
    </dgm:pt>
    <dgm:pt modelId="{B8D6FA7D-1B09-8342-917A-56E4372383FC}" type="sibTrans" cxnId="{DB45F7C4-BAC9-A84E-BE8C-80687F103731}">
      <dgm:prSet/>
      <dgm:spPr/>
      <dgm:t>
        <a:bodyPr/>
        <a:lstStyle/>
        <a:p>
          <a:pPr>
            <a:lnSpc>
              <a:spcPct val="150000"/>
            </a:lnSpc>
          </a:pPr>
          <a:endParaRPr lang="en-US" sz="1600" b="1"/>
        </a:p>
      </dgm:t>
    </dgm:pt>
    <dgm:pt modelId="{CFC301B7-EEAE-F447-8F94-7B936B187D84}">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التعامل مع جميع الأشخاص بكرامة وتقدير، بغض النظر عن خلفيتهم أو معتقداتهم.</a:t>
          </a:r>
          <a:endParaRPr lang="en-US" sz="1600" b="1" dirty="0"/>
        </a:p>
      </dgm:t>
    </dgm:pt>
    <dgm:pt modelId="{C0EF5C5F-DD04-FF4C-88D4-B6E6E123DAAA}" type="parTrans" cxnId="{2B282271-D108-0644-8E7C-D987E2BD5F36}">
      <dgm:prSet/>
      <dgm:spPr/>
      <dgm:t>
        <a:bodyPr/>
        <a:lstStyle/>
        <a:p>
          <a:pPr>
            <a:lnSpc>
              <a:spcPct val="150000"/>
            </a:lnSpc>
          </a:pPr>
          <a:endParaRPr lang="en-US" sz="1600" b="1"/>
        </a:p>
      </dgm:t>
    </dgm:pt>
    <dgm:pt modelId="{5E045E2A-664B-0640-A977-B51DB54581D4}" type="sibTrans" cxnId="{2B282271-D108-0644-8E7C-D987E2BD5F36}">
      <dgm:prSet/>
      <dgm:spPr/>
      <dgm:t>
        <a:bodyPr/>
        <a:lstStyle/>
        <a:p>
          <a:pPr>
            <a:lnSpc>
              <a:spcPct val="150000"/>
            </a:lnSpc>
          </a:pPr>
          <a:endParaRPr lang="en-US" sz="1600" b="1"/>
        </a:p>
      </dgm:t>
    </dgm:pt>
    <dgm:pt modelId="{947919BA-6E5F-9240-AA09-6C48FE2669DB}">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احترام حقوق وخصوصية جميع الأفراد.</a:t>
          </a:r>
          <a:endParaRPr lang="en-US" sz="1600" b="1" dirty="0"/>
        </a:p>
      </dgm:t>
    </dgm:pt>
    <dgm:pt modelId="{EA5408AE-AADB-844D-B285-351CC6D327B5}" type="parTrans" cxnId="{F4F4F10D-4137-CC4A-8EC4-0F9199BA9241}">
      <dgm:prSet/>
      <dgm:spPr/>
      <dgm:t>
        <a:bodyPr/>
        <a:lstStyle/>
        <a:p>
          <a:pPr>
            <a:lnSpc>
              <a:spcPct val="150000"/>
            </a:lnSpc>
          </a:pPr>
          <a:endParaRPr lang="en-US" sz="1600" b="1"/>
        </a:p>
      </dgm:t>
    </dgm:pt>
    <dgm:pt modelId="{014E3C40-84FE-8741-A188-FC93E6E066BE}" type="sibTrans" cxnId="{F4F4F10D-4137-CC4A-8EC4-0F9199BA9241}">
      <dgm:prSet/>
      <dgm:spPr/>
      <dgm:t>
        <a:bodyPr/>
        <a:lstStyle/>
        <a:p>
          <a:pPr>
            <a:lnSpc>
              <a:spcPct val="150000"/>
            </a:lnSpc>
          </a:pPr>
          <a:endParaRPr lang="en-US" sz="1600" b="1"/>
        </a:p>
      </dgm:t>
    </dgm:pt>
    <dgm:pt modelId="{4E688077-F24D-BE4D-A655-700055FF3795}">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اتخاذ القرارات بناءً على الحقائق والأدلة، وليس على العواطف أو المصالح الشخصية.</a:t>
          </a:r>
          <a:endParaRPr lang="en-US" sz="1600" b="1" dirty="0"/>
        </a:p>
      </dgm:t>
    </dgm:pt>
    <dgm:pt modelId="{137C6DD7-269E-1940-ACDA-6D0B5A73B24C}" type="parTrans" cxnId="{8809AF3F-5FA1-8647-A603-D4AE26B62EF6}">
      <dgm:prSet/>
      <dgm:spPr/>
      <dgm:t>
        <a:bodyPr/>
        <a:lstStyle/>
        <a:p>
          <a:pPr>
            <a:lnSpc>
              <a:spcPct val="150000"/>
            </a:lnSpc>
          </a:pPr>
          <a:endParaRPr lang="en-US" sz="1600" b="1"/>
        </a:p>
      </dgm:t>
    </dgm:pt>
    <dgm:pt modelId="{BDD7CF7A-1546-7B40-8696-643986EB8AAA}" type="sibTrans" cxnId="{8809AF3F-5FA1-8647-A603-D4AE26B62EF6}">
      <dgm:prSet/>
      <dgm:spPr/>
      <dgm:t>
        <a:bodyPr/>
        <a:lstStyle/>
        <a:p>
          <a:pPr>
            <a:lnSpc>
              <a:spcPct val="150000"/>
            </a:lnSpc>
          </a:pPr>
          <a:endParaRPr lang="en-US" sz="1600" b="1"/>
        </a:p>
      </dgm:t>
    </dgm:pt>
    <dgm:pt modelId="{96A9208A-A540-D449-AB33-8767FE730076}">
      <dgm:prSet phldrT="[Text]" custT="1"/>
      <dgm:spPr/>
      <dgm:t>
        <a:bodyPr/>
        <a:lstStyle/>
        <a:p>
          <a:pPr>
            <a:lnSpc>
              <a:spcPct val="150000"/>
            </a:lnSpc>
            <a:buFont typeface="Wingdings" pitchFamily="2" charset="2"/>
            <a:buChar char="v"/>
          </a:pPr>
          <a:r>
            <a:rPr lang="ar" sz="1600" b="1" dirty="0">
              <a:latin typeface="Alexandria" pitchFamily="2" charset="-78"/>
              <a:cs typeface="Alexandria" pitchFamily="2" charset="-78"/>
            </a:rPr>
            <a:t>التعامل مع جميع المواقف بإنصاف ونزاهة، دون تحيز أو مجاملة.</a:t>
          </a:r>
          <a:endParaRPr lang="en-US" sz="1600" b="1" dirty="0"/>
        </a:p>
      </dgm:t>
    </dgm:pt>
    <dgm:pt modelId="{FEE77DDA-8556-8943-9677-4E791E9CAFD2}" type="parTrans" cxnId="{EC70DA9D-1C1F-C64D-8029-3A4FE4F4FEB4}">
      <dgm:prSet/>
      <dgm:spPr/>
      <dgm:t>
        <a:bodyPr/>
        <a:lstStyle/>
        <a:p>
          <a:pPr>
            <a:lnSpc>
              <a:spcPct val="150000"/>
            </a:lnSpc>
          </a:pPr>
          <a:endParaRPr lang="en-US" sz="1600" b="1"/>
        </a:p>
      </dgm:t>
    </dgm:pt>
    <dgm:pt modelId="{9F237D10-4034-6F4D-AB4D-A41FDC7DFF79}" type="sibTrans" cxnId="{EC70DA9D-1C1F-C64D-8029-3A4FE4F4FEB4}">
      <dgm:prSet/>
      <dgm:spPr/>
      <dgm:t>
        <a:bodyPr/>
        <a:lstStyle/>
        <a:p>
          <a:pPr>
            <a:lnSpc>
              <a:spcPct val="150000"/>
            </a:lnSpc>
          </a:pPr>
          <a:endParaRPr lang="en-US" sz="1600" b="1"/>
        </a:p>
      </dgm:t>
    </dgm:pt>
    <dgm:pt modelId="{0FBEFB11-AC43-B841-9EFE-349E9E7C71AD}">
      <dgm:prSet/>
      <dgm:spPr/>
      <dgm:t>
        <a:bodyPr/>
        <a:lstStyle/>
        <a:p>
          <a:pPr rtl="1"/>
          <a:endParaRPr lang="en-US"/>
        </a:p>
      </dgm:t>
    </dgm:pt>
    <dgm:pt modelId="{E748B74A-B37E-1C47-A5FF-AB71215D0D8A}" type="parTrans" cxnId="{BC1C252A-A426-4849-AD53-79B2B5CB76FB}">
      <dgm:prSet/>
      <dgm:spPr/>
      <dgm:t>
        <a:bodyPr/>
        <a:lstStyle/>
        <a:p>
          <a:endParaRPr lang="en-US"/>
        </a:p>
      </dgm:t>
    </dgm:pt>
    <dgm:pt modelId="{2710A2BA-BB50-0A45-B99A-B74ECE7ABBB5}" type="sibTrans" cxnId="{BC1C252A-A426-4849-AD53-79B2B5CB76FB}">
      <dgm:prSet/>
      <dgm:spPr/>
      <dgm:t>
        <a:bodyPr/>
        <a:lstStyle/>
        <a:p>
          <a:endParaRPr lang="en-US"/>
        </a:p>
      </dgm:t>
    </dgm:pt>
    <dgm:pt modelId="{DC3CC32D-B2BC-D149-B22C-27CA5D68C253}" type="pres">
      <dgm:prSet presAssocID="{89754C45-893D-0A47-B85A-8CDD41914450}" presName="diagram" presStyleCnt="0">
        <dgm:presLayoutVars>
          <dgm:dir/>
          <dgm:resizeHandles val="exact"/>
        </dgm:presLayoutVars>
      </dgm:prSet>
      <dgm:spPr/>
    </dgm:pt>
    <dgm:pt modelId="{B3E943E9-3158-5244-990A-9E9D389AE110}" type="pres">
      <dgm:prSet presAssocID="{129D9DF4-F70B-1E41-B3DB-290646646D47}" presName="node" presStyleLbl="node1" presStyleIdx="0" presStyleCnt="6">
        <dgm:presLayoutVars>
          <dgm:bulletEnabled val="1"/>
        </dgm:presLayoutVars>
      </dgm:prSet>
      <dgm:spPr/>
    </dgm:pt>
    <dgm:pt modelId="{C4A12427-02DC-9C4B-B836-7A5C4D9B5E11}" type="pres">
      <dgm:prSet presAssocID="{B8D6FA7D-1B09-8342-917A-56E4372383FC}" presName="sibTrans" presStyleCnt="0"/>
      <dgm:spPr/>
    </dgm:pt>
    <dgm:pt modelId="{FA27E108-271E-7F4F-8451-0C0C7D9CF31E}" type="pres">
      <dgm:prSet presAssocID="{0FBEFB11-AC43-B841-9EFE-349E9E7C71AD}" presName="node" presStyleLbl="node1" presStyleIdx="1" presStyleCnt="6">
        <dgm:presLayoutVars>
          <dgm:bulletEnabled val="1"/>
        </dgm:presLayoutVars>
      </dgm:prSet>
      <dgm:spPr/>
    </dgm:pt>
    <dgm:pt modelId="{4F612878-1036-5B49-8B88-16899595799C}" type="pres">
      <dgm:prSet presAssocID="{2710A2BA-BB50-0A45-B99A-B74ECE7ABBB5}" presName="sibTrans" presStyleCnt="0"/>
      <dgm:spPr/>
    </dgm:pt>
    <dgm:pt modelId="{75EA5502-8BE3-8B4C-896D-A94EE52848BD}" type="pres">
      <dgm:prSet presAssocID="{CFC301B7-EEAE-F447-8F94-7B936B187D84}" presName="node" presStyleLbl="node1" presStyleIdx="2" presStyleCnt="6">
        <dgm:presLayoutVars>
          <dgm:bulletEnabled val="1"/>
        </dgm:presLayoutVars>
      </dgm:prSet>
      <dgm:spPr/>
    </dgm:pt>
    <dgm:pt modelId="{41695B5C-6529-9842-916D-75762BAD4C5E}" type="pres">
      <dgm:prSet presAssocID="{5E045E2A-664B-0640-A977-B51DB54581D4}" presName="sibTrans" presStyleCnt="0"/>
      <dgm:spPr/>
    </dgm:pt>
    <dgm:pt modelId="{01F9EA24-BE76-3E45-B123-FF3F3CF10518}" type="pres">
      <dgm:prSet presAssocID="{947919BA-6E5F-9240-AA09-6C48FE2669DB}" presName="node" presStyleLbl="node1" presStyleIdx="3" presStyleCnt="6">
        <dgm:presLayoutVars>
          <dgm:bulletEnabled val="1"/>
        </dgm:presLayoutVars>
      </dgm:prSet>
      <dgm:spPr/>
    </dgm:pt>
    <dgm:pt modelId="{0F038F74-9C56-6F41-8F2A-883D2ABF43E3}" type="pres">
      <dgm:prSet presAssocID="{014E3C40-84FE-8741-A188-FC93E6E066BE}" presName="sibTrans" presStyleCnt="0"/>
      <dgm:spPr/>
    </dgm:pt>
    <dgm:pt modelId="{6947892E-4F27-E84B-B824-DD5BB5F3B76F}" type="pres">
      <dgm:prSet presAssocID="{4E688077-F24D-BE4D-A655-700055FF3795}" presName="node" presStyleLbl="node1" presStyleIdx="4" presStyleCnt="6">
        <dgm:presLayoutVars>
          <dgm:bulletEnabled val="1"/>
        </dgm:presLayoutVars>
      </dgm:prSet>
      <dgm:spPr/>
    </dgm:pt>
    <dgm:pt modelId="{E17BE33C-C763-424A-B034-687506BB3308}" type="pres">
      <dgm:prSet presAssocID="{BDD7CF7A-1546-7B40-8696-643986EB8AAA}" presName="sibTrans" presStyleCnt="0"/>
      <dgm:spPr/>
    </dgm:pt>
    <dgm:pt modelId="{180BE70F-6453-8847-930C-C48D8FAAB22D}" type="pres">
      <dgm:prSet presAssocID="{96A9208A-A540-D449-AB33-8767FE730076}" presName="node" presStyleLbl="node1" presStyleIdx="5" presStyleCnt="6">
        <dgm:presLayoutVars>
          <dgm:bulletEnabled val="1"/>
        </dgm:presLayoutVars>
      </dgm:prSet>
      <dgm:spPr/>
    </dgm:pt>
  </dgm:ptLst>
  <dgm:cxnLst>
    <dgm:cxn modelId="{F4F4F10D-4137-CC4A-8EC4-0F9199BA9241}" srcId="{89754C45-893D-0A47-B85A-8CDD41914450}" destId="{947919BA-6E5F-9240-AA09-6C48FE2669DB}" srcOrd="3" destOrd="0" parTransId="{EA5408AE-AADB-844D-B285-351CC6D327B5}" sibTransId="{014E3C40-84FE-8741-A188-FC93E6E066BE}"/>
    <dgm:cxn modelId="{65533015-42F1-B647-B721-A7E36B3912C1}" type="presOf" srcId="{96A9208A-A540-D449-AB33-8767FE730076}" destId="{180BE70F-6453-8847-930C-C48D8FAAB22D}" srcOrd="0" destOrd="0" presId="urn:microsoft.com/office/officeart/2005/8/layout/default"/>
    <dgm:cxn modelId="{BC1C252A-A426-4849-AD53-79B2B5CB76FB}" srcId="{89754C45-893D-0A47-B85A-8CDD41914450}" destId="{0FBEFB11-AC43-B841-9EFE-349E9E7C71AD}" srcOrd="1" destOrd="0" parTransId="{E748B74A-B37E-1C47-A5FF-AB71215D0D8A}" sibTransId="{2710A2BA-BB50-0A45-B99A-B74ECE7ABBB5}"/>
    <dgm:cxn modelId="{8809AF3F-5FA1-8647-A603-D4AE26B62EF6}" srcId="{89754C45-893D-0A47-B85A-8CDD41914450}" destId="{4E688077-F24D-BE4D-A655-700055FF3795}" srcOrd="4" destOrd="0" parTransId="{137C6DD7-269E-1940-ACDA-6D0B5A73B24C}" sibTransId="{BDD7CF7A-1546-7B40-8696-643986EB8AAA}"/>
    <dgm:cxn modelId="{EB02866F-5B3C-AC4D-8160-F39AD1EE4A91}" type="presOf" srcId="{CFC301B7-EEAE-F447-8F94-7B936B187D84}" destId="{75EA5502-8BE3-8B4C-896D-A94EE52848BD}" srcOrd="0" destOrd="0" presId="urn:microsoft.com/office/officeart/2005/8/layout/default"/>
    <dgm:cxn modelId="{2B282271-D108-0644-8E7C-D987E2BD5F36}" srcId="{89754C45-893D-0A47-B85A-8CDD41914450}" destId="{CFC301B7-EEAE-F447-8F94-7B936B187D84}" srcOrd="2" destOrd="0" parTransId="{C0EF5C5F-DD04-FF4C-88D4-B6E6E123DAAA}" sibTransId="{5E045E2A-664B-0640-A977-B51DB54581D4}"/>
    <dgm:cxn modelId="{1426AC81-C553-8748-A412-FB142DDB0C1B}" type="presOf" srcId="{129D9DF4-F70B-1E41-B3DB-290646646D47}" destId="{B3E943E9-3158-5244-990A-9E9D389AE110}" srcOrd="0" destOrd="0" presId="urn:microsoft.com/office/officeart/2005/8/layout/default"/>
    <dgm:cxn modelId="{B42FA982-9BC7-B843-9C70-9965D471C524}" type="presOf" srcId="{0FBEFB11-AC43-B841-9EFE-349E9E7C71AD}" destId="{FA27E108-271E-7F4F-8451-0C0C7D9CF31E}" srcOrd="0" destOrd="0" presId="urn:microsoft.com/office/officeart/2005/8/layout/default"/>
    <dgm:cxn modelId="{AC7F7595-9BD3-184D-BDF1-A94BB7AFC351}" type="presOf" srcId="{89754C45-893D-0A47-B85A-8CDD41914450}" destId="{DC3CC32D-B2BC-D149-B22C-27CA5D68C253}" srcOrd="0" destOrd="0" presId="urn:microsoft.com/office/officeart/2005/8/layout/default"/>
    <dgm:cxn modelId="{EC70DA9D-1C1F-C64D-8029-3A4FE4F4FEB4}" srcId="{89754C45-893D-0A47-B85A-8CDD41914450}" destId="{96A9208A-A540-D449-AB33-8767FE730076}" srcOrd="5" destOrd="0" parTransId="{FEE77DDA-8556-8943-9677-4E791E9CAFD2}" sibTransId="{9F237D10-4034-6F4D-AB4D-A41FDC7DFF79}"/>
    <dgm:cxn modelId="{93BA1FBD-58E1-EE41-AB43-983F0D3383E7}" type="presOf" srcId="{4E688077-F24D-BE4D-A655-700055FF3795}" destId="{6947892E-4F27-E84B-B824-DD5BB5F3B76F}" srcOrd="0" destOrd="0" presId="urn:microsoft.com/office/officeart/2005/8/layout/default"/>
    <dgm:cxn modelId="{909156C2-1CD6-4349-AF2C-B86DFBD744EE}" type="presOf" srcId="{947919BA-6E5F-9240-AA09-6C48FE2669DB}" destId="{01F9EA24-BE76-3E45-B123-FF3F3CF10518}" srcOrd="0" destOrd="0" presId="urn:microsoft.com/office/officeart/2005/8/layout/default"/>
    <dgm:cxn modelId="{DB45F7C4-BAC9-A84E-BE8C-80687F103731}" srcId="{89754C45-893D-0A47-B85A-8CDD41914450}" destId="{129D9DF4-F70B-1E41-B3DB-290646646D47}" srcOrd="0" destOrd="0" parTransId="{DF977A0B-543A-174B-8D1B-37A448AF7A46}" sibTransId="{B8D6FA7D-1B09-8342-917A-56E4372383FC}"/>
    <dgm:cxn modelId="{9DDECC2B-654A-D54B-B174-C6799D59D763}" type="presParOf" srcId="{DC3CC32D-B2BC-D149-B22C-27CA5D68C253}" destId="{B3E943E9-3158-5244-990A-9E9D389AE110}" srcOrd="0" destOrd="0" presId="urn:microsoft.com/office/officeart/2005/8/layout/default"/>
    <dgm:cxn modelId="{96386C49-6A71-494B-8CF3-B34C11525FDF}" type="presParOf" srcId="{DC3CC32D-B2BC-D149-B22C-27CA5D68C253}" destId="{C4A12427-02DC-9C4B-B836-7A5C4D9B5E11}" srcOrd="1" destOrd="0" presId="urn:microsoft.com/office/officeart/2005/8/layout/default"/>
    <dgm:cxn modelId="{C7478BE6-F7CF-8245-B2A2-F6949E91F40D}" type="presParOf" srcId="{DC3CC32D-B2BC-D149-B22C-27CA5D68C253}" destId="{FA27E108-271E-7F4F-8451-0C0C7D9CF31E}" srcOrd="2" destOrd="0" presId="urn:microsoft.com/office/officeart/2005/8/layout/default"/>
    <dgm:cxn modelId="{FF34EE79-B7A7-0D4A-B0EB-8094C6F55F1A}" type="presParOf" srcId="{DC3CC32D-B2BC-D149-B22C-27CA5D68C253}" destId="{4F612878-1036-5B49-8B88-16899595799C}" srcOrd="3" destOrd="0" presId="urn:microsoft.com/office/officeart/2005/8/layout/default"/>
    <dgm:cxn modelId="{B2DAEFAA-55D5-944B-B8AE-3888A8C77456}" type="presParOf" srcId="{DC3CC32D-B2BC-D149-B22C-27CA5D68C253}" destId="{75EA5502-8BE3-8B4C-896D-A94EE52848BD}" srcOrd="4" destOrd="0" presId="urn:microsoft.com/office/officeart/2005/8/layout/default"/>
    <dgm:cxn modelId="{A2092E62-3EAB-D840-BF31-F88B15AF0DD6}" type="presParOf" srcId="{DC3CC32D-B2BC-D149-B22C-27CA5D68C253}" destId="{41695B5C-6529-9842-916D-75762BAD4C5E}" srcOrd="5" destOrd="0" presId="urn:microsoft.com/office/officeart/2005/8/layout/default"/>
    <dgm:cxn modelId="{D4060F52-46B3-8C48-BA4F-E3A2A5CA23EC}" type="presParOf" srcId="{DC3CC32D-B2BC-D149-B22C-27CA5D68C253}" destId="{01F9EA24-BE76-3E45-B123-FF3F3CF10518}" srcOrd="6" destOrd="0" presId="urn:microsoft.com/office/officeart/2005/8/layout/default"/>
    <dgm:cxn modelId="{FF0B7EF1-BE44-1546-A560-42F987CE594F}" type="presParOf" srcId="{DC3CC32D-B2BC-D149-B22C-27CA5D68C253}" destId="{0F038F74-9C56-6F41-8F2A-883D2ABF43E3}" srcOrd="7" destOrd="0" presId="urn:microsoft.com/office/officeart/2005/8/layout/default"/>
    <dgm:cxn modelId="{55F67325-6AD0-F547-B03E-68D7BC889674}" type="presParOf" srcId="{DC3CC32D-B2BC-D149-B22C-27CA5D68C253}" destId="{6947892E-4F27-E84B-B824-DD5BB5F3B76F}" srcOrd="8" destOrd="0" presId="urn:microsoft.com/office/officeart/2005/8/layout/default"/>
    <dgm:cxn modelId="{7F1F65D8-C467-B14A-90EB-7830CA6C5368}" type="presParOf" srcId="{DC3CC32D-B2BC-D149-B22C-27CA5D68C253}" destId="{E17BE33C-C763-424A-B034-687506BB3308}" srcOrd="9" destOrd="0" presId="urn:microsoft.com/office/officeart/2005/8/layout/default"/>
    <dgm:cxn modelId="{52414CA2-BBE0-BF4E-AE5C-6EA2E45DAF4D}" type="presParOf" srcId="{DC3CC32D-B2BC-D149-B22C-27CA5D68C253}" destId="{180BE70F-6453-8847-930C-C48D8FAAB22D}"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20BAFEF7-0EB4-9046-AE4B-DC95B0B775D7}" type="doc">
      <dgm:prSet loTypeId="urn:microsoft.com/office/officeart/2008/layout/VerticalCurvedList" loCatId="" qsTypeId="urn:microsoft.com/office/officeart/2005/8/quickstyle/simple1" qsCatId="simple" csTypeId="urn:microsoft.com/office/officeart/2005/8/colors/accent2_1" csCatId="accent2" phldr="1"/>
      <dgm:spPr/>
      <dgm:t>
        <a:bodyPr/>
        <a:lstStyle/>
        <a:p>
          <a:endParaRPr lang="en-US"/>
        </a:p>
      </dgm:t>
    </dgm:pt>
    <dgm:pt modelId="{971D873A-C4F8-AD4A-9042-F77C96E2AC9D}">
      <dgm:prSet phldrT="[Text]" custT="1"/>
      <dgm:spPr/>
      <dgm:t>
        <a:bodyPr/>
        <a:lstStyle/>
        <a:p>
          <a:pPr algn="l" rtl="1"/>
          <a:r>
            <a:rPr lang="ar-SA" sz="1600" dirty="0">
              <a:latin typeface="Alexandria" pitchFamily="2" charset="-78"/>
              <a:cs typeface="Alexandria" pitchFamily="2" charset="-78"/>
            </a:rPr>
            <a:t>يسهم في بناء علاقات ثقة واحترام  </a:t>
          </a:r>
          <a:endParaRPr lang="en-US" sz="1600" dirty="0">
            <a:latin typeface="Alexandria" pitchFamily="2" charset="-78"/>
            <a:cs typeface="Alexandria" pitchFamily="2" charset="-78"/>
          </a:endParaRPr>
        </a:p>
      </dgm:t>
    </dgm:pt>
    <dgm:pt modelId="{CC354F2C-E415-F048-8A70-2C3A0419E7BA}" type="parTrans" cxnId="{367F77AF-4399-AE4B-AD7D-B7D234DD562E}">
      <dgm:prSet/>
      <dgm:spPr/>
      <dgm:t>
        <a:bodyPr/>
        <a:lstStyle/>
        <a:p>
          <a:pPr algn="l"/>
          <a:endParaRPr lang="en-US" sz="1600">
            <a:latin typeface="Alexandria" pitchFamily="2" charset="-78"/>
            <a:cs typeface="Alexandria" pitchFamily="2" charset="-78"/>
          </a:endParaRPr>
        </a:p>
      </dgm:t>
    </dgm:pt>
    <dgm:pt modelId="{439076BB-F47C-4B42-B08A-2D0D27B0E881}" type="sibTrans" cxnId="{367F77AF-4399-AE4B-AD7D-B7D234DD562E}">
      <dgm:prSet/>
      <dgm:spPr/>
      <dgm:t>
        <a:bodyPr/>
        <a:lstStyle/>
        <a:p>
          <a:pPr algn="l"/>
          <a:endParaRPr lang="en-US" sz="1600">
            <a:latin typeface="Alexandria" pitchFamily="2" charset="-78"/>
            <a:cs typeface="Alexandria" pitchFamily="2" charset="-78"/>
          </a:endParaRPr>
        </a:p>
      </dgm:t>
    </dgm:pt>
    <dgm:pt modelId="{1D1F5EB2-53CD-7840-BF95-7453EB838C78}">
      <dgm:prSet phldrT="[Text]" custT="1"/>
      <dgm:spPr/>
      <dgm:t>
        <a:bodyPr/>
        <a:lstStyle/>
        <a:p>
          <a:pPr algn="l" rtl="1"/>
          <a:r>
            <a:rPr lang="ar-SA" sz="1600" dirty="0">
              <a:latin typeface="Alexandria" pitchFamily="2" charset="-78"/>
              <a:cs typeface="Alexandria" pitchFamily="2" charset="-78"/>
            </a:rPr>
            <a:t>خلق بيئة عمل ايجابية</a:t>
          </a:r>
          <a:endParaRPr lang="en-US" sz="1600" dirty="0">
            <a:latin typeface="Alexandria" pitchFamily="2" charset="-78"/>
            <a:cs typeface="Alexandria" pitchFamily="2" charset="-78"/>
          </a:endParaRPr>
        </a:p>
      </dgm:t>
    </dgm:pt>
    <dgm:pt modelId="{C8D1AF5F-C472-E04C-9023-CF4638433231}" type="parTrans" cxnId="{D0D8F045-61E7-4E42-B0B4-3CDC0CECD545}">
      <dgm:prSet/>
      <dgm:spPr/>
      <dgm:t>
        <a:bodyPr/>
        <a:lstStyle/>
        <a:p>
          <a:pPr algn="l"/>
          <a:endParaRPr lang="en-US" sz="1600">
            <a:latin typeface="Alexandria" pitchFamily="2" charset="-78"/>
            <a:cs typeface="Alexandria" pitchFamily="2" charset="-78"/>
          </a:endParaRPr>
        </a:p>
      </dgm:t>
    </dgm:pt>
    <dgm:pt modelId="{58505E26-CB41-F74F-909A-6777DB70FD75}" type="sibTrans" cxnId="{D0D8F045-61E7-4E42-B0B4-3CDC0CECD545}">
      <dgm:prSet/>
      <dgm:spPr/>
      <dgm:t>
        <a:bodyPr/>
        <a:lstStyle/>
        <a:p>
          <a:pPr algn="l"/>
          <a:endParaRPr lang="en-US" sz="1600">
            <a:latin typeface="Alexandria" pitchFamily="2" charset="-78"/>
            <a:cs typeface="Alexandria" pitchFamily="2" charset="-78"/>
          </a:endParaRPr>
        </a:p>
      </dgm:t>
    </dgm:pt>
    <dgm:pt modelId="{0F0F3EB9-C2B9-D146-81D1-372268A571EA}">
      <dgm:prSet phldrT="[Text]" custT="1"/>
      <dgm:spPr/>
      <dgm:t>
        <a:bodyPr/>
        <a:lstStyle/>
        <a:p>
          <a:pPr algn="l" rtl="1"/>
          <a:r>
            <a:rPr lang="ar-SA" sz="1600" dirty="0">
              <a:latin typeface="Alexandria" pitchFamily="2" charset="-78"/>
              <a:cs typeface="Alexandria" pitchFamily="2" charset="-78"/>
            </a:rPr>
            <a:t>المساهمة في بناء مجتمع أكثر سلاما</a:t>
          </a:r>
          <a:endParaRPr lang="en-US" sz="1600" dirty="0">
            <a:latin typeface="Alexandria" pitchFamily="2" charset="-78"/>
            <a:cs typeface="Alexandria" pitchFamily="2" charset="-78"/>
          </a:endParaRPr>
        </a:p>
      </dgm:t>
    </dgm:pt>
    <dgm:pt modelId="{D7C43F2A-2453-5840-B5E8-F5E7191EC6AA}" type="parTrans" cxnId="{3651A752-8A08-344E-A6C6-B9AF8AB8FF6D}">
      <dgm:prSet/>
      <dgm:spPr/>
      <dgm:t>
        <a:bodyPr/>
        <a:lstStyle/>
        <a:p>
          <a:pPr algn="l"/>
          <a:endParaRPr lang="en-US" sz="1600">
            <a:latin typeface="Alexandria" pitchFamily="2" charset="-78"/>
            <a:cs typeface="Alexandria" pitchFamily="2" charset="-78"/>
          </a:endParaRPr>
        </a:p>
      </dgm:t>
    </dgm:pt>
    <dgm:pt modelId="{7F8ABD75-CB79-9748-B86A-DE38D79A3372}" type="sibTrans" cxnId="{3651A752-8A08-344E-A6C6-B9AF8AB8FF6D}">
      <dgm:prSet/>
      <dgm:spPr/>
      <dgm:t>
        <a:bodyPr/>
        <a:lstStyle/>
        <a:p>
          <a:pPr algn="l"/>
          <a:endParaRPr lang="en-US" sz="1600">
            <a:latin typeface="Alexandria" pitchFamily="2" charset="-78"/>
            <a:cs typeface="Alexandria" pitchFamily="2" charset="-78"/>
          </a:endParaRPr>
        </a:p>
      </dgm:t>
    </dgm:pt>
    <dgm:pt modelId="{C58CB659-CAFB-4F4B-8853-E2A13D48644D}">
      <dgm:prSet custT="1"/>
      <dgm:spPr/>
      <dgm:t>
        <a:bodyPr/>
        <a:lstStyle/>
        <a:p>
          <a:pPr algn="l"/>
          <a:r>
            <a:rPr lang="ar-SA" sz="1600" dirty="0">
              <a:latin typeface="Alexandria" pitchFamily="2" charset="-78"/>
              <a:cs typeface="Alexandria" pitchFamily="2" charset="-78"/>
            </a:rPr>
            <a:t>تحسين سمعة المؤسسة وتعزيز صورتها الذهنية </a:t>
          </a:r>
          <a:endParaRPr lang="en-US" sz="1600" dirty="0">
            <a:latin typeface="Alexandria" pitchFamily="2" charset="-78"/>
            <a:cs typeface="Alexandria" pitchFamily="2" charset="-78"/>
          </a:endParaRPr>
        </a:p>
      </dgm:t>
    </dgm:pt>
    <dgm:pt modelId="{BD992964-DB41-7E4A-A328-6A3B20AA2EDA}" type="parTrans" cxnId="{5A73CD14-B517-5E40-A068-650DE9564BF6}">
      <dgm:prSet/>
      <dgm:spPr/>
      <dgm:t>
        <a:bodyPr/>
        <a:lstStyle/>
        <a:p>
          <a:pPr algn="l"/>
          <a:endParaRPr lang="en-US" sz="1600">
            <a:latin typeface="Alexandria" pitchFamily="2" charset="-78"/>
            <a:cs typeface="Alexandria" pitchFamily="2" charset="-78"/>
          </a:endParaRPr>
        </a:p>
      </dgm:t>
    </dgm:pt>
    <dgm:pt modelId="{943FCF0F-19BD-2340-BA11-17E27DAAB6EB}" type="sibTrans" cxnId="{5A73CD14-B517-5E40-A068-650DE9564BF6}">
      <dgm:prSet/>
      <dgm:spPr/>
      <dgm:t>
        <a:bodyPr/>
        <a:lstStyle/>
        <a:p>
          <a:pPr algn="l"/>
          <a:endParaRPr lang="en-US" sz="1600">
            <a:latin typeface="Alexandria" pitchFamily="2" charset="-78"/>
            <a:cs typeface="Alexandria" pitchFamily="2" charset="-78"/>
          </a:endParaRPr>
        </a:p>
      </dgm:t>
    </dgm:pt>
    <dgm:pt modelId="{BEBE6102-01FC-E44E-A794-8790AE7D6578}">
      <dgm:prSet custT="1"/>
      <dgm:spPr/>
      <dgm:t>
        <a:bodyPr/>
        <a:lstStyle/>
        <a:p>
          <a:pPr algn="l" rtl="1"/>
          <a:r>
            <a:rPr lang="ar-SA" sz="1600" dirty="0">
              <a:latin typeface="Alexandria" pitchFamily="2" charset="-78"/>
              <a:cs typeface="Alexandria" pitchFamily="2" charset="-78"/>
            </a:rPr>
            <a:t>زيادة فعالية حملات العلاقات العامة</a:t>
          </a:r>
          <a:endParaRPr lang="en-US" sz="1600" dirty="0">
            <a:latin typeface="Alexandria" pitchFamily="2" charset="-78"/>
            <a:cs typeface="Alexandria" pitchFamily="2" charset="-78"/>
          </a:endParaRPr>
        </a:p>
      </dgm:t>
    </dgm:pt>
    <dgm:pt modelId="{22C86DF3-4B45-5E48-886C-83CC9A67B987}" type="parTrans" cxnId="{995D6932-4E93-A14E-8109-FEBBB4265BBB}">
      <dgm:prSet/>
      <dgm:spPr/>
      <dgm:t>
        <a:bodyPr/>
        <a:lstStyle/>
        <a:p>
          <a:pPr algn="l"/>
          <a:endParaRPr lang="en-US" sz="1600">
            <a:latin typeface="Alexandria" pitchFamily="2" charset="-78"/>
            <a:cs typeface="Alexandria" pitchFamily="2" charset="-78"/>
          </a:endParaRPr>
        </a:p>
      </dgm:t>
    </dgm:pt>
    <dgm:pt modelId="{B8D1E44E-8798-1E49-B295-17DE3EF9C4F3}" type="sibTrans" cxnId="{995D6932-4E93-A14E-8109-FEBBB4265BBB}">
      <dgm:prSet/>
      <dgm:spPr/>
      <dgm:t>
        <a:bodyPr/>
        <a:lstStyle/>
        <a:p>
          <a:pPr algn="l"/>
          <a:endParaRPr lang="en-US" sz="1600">
            <a:latin typeface="Alexandria" pitchFamily="2" charset="-78"/>
            <a:cs typeface="Alexandria" pitchFamily="2" charset="-78"/>
          </a:endParaRPr>
        </a:p>
      </dgm:t>
    </dgm:pt>
    <dgm:pt modelId="{020E8733-550B-554A-856E-676F4AD42261}" type="pres">
      <dgm:prSet presAssocID="{20BAFEF7-0EB4-9046-AE4B-DC95B0B775D7}" presName="Name0" presStyleCnt="0">
        <dgm:presLayoutVars>
          <dgm:chMax val="7"/>
          <dgm:chPref val="7"/>
          <dgm:dir/>
        </dgm:presLayoutVars>
      </dgm:prSet>
      <dgm:spPr/>
    </dgm:pt>
    <dgm:pt modelId="{A1D0446E-058B-7A44-94AE-3C140917B958}" type="pres">
      <dgm:prSet presAssocID="{20BAFEF7-0EB4-9046-AE4B-DC95B0B775D7}" presName="Name1" presStyleCnt="0"/>
      <dgm:spPr/>
    </dgm:pt>
    <dgm:pt modelId="{DDD55806-A1D0-6C49-9558-D4A565A9547A}" type="pres">
      <dgm:prSet presAssocID="{20BAFEF7-0EB4-9046-AE4B-DC95B0B775D7}" presName="cycle" presStyleCnt="0"/>
      <dgm:spPr/>
    </dgm:pt>
    <dgm:pt modelId="{9A02DA72-3C97-D040-9E1F-A80B765A037D}" type="pres">
      <dgm:prSet presAssocID="{20BAFEF7-0EB4-9046-AE4B-DC95B0B775D7}" presName="srcNode" presStyleLbl="node1" presStyleIdx="0" presStyleCnt="5"/>
      <dgm:spPr/>
    </dgm:pt>
    <dgm:pt modelId="{101F0607-D5F6-5F4D-9CFD-C0D8731680E9}" type="pres">
      <dgm:prSet presAssocID="{20BAFEF7-0EB4-9046-AE4B-DC95B0B775D7}" presName="conn" presStyleLbl="parChTrans1D2" presStyleIdx="0" presStyleCnt="1"/>
      <dgm:spPr/>
    </dgm:pt>
    <dgm:pt modelId="{493978A5-AE5E-3646-BF4C-09FBA34F7818}" type="pres">
      <dgm:prSet presAssocID="{20BAFEF7-0EB4-9046-AE4B-DC95B0B775D7}" presName="extraNode" presStyleLbl="node1" presStyleIdx="0" presStyleCnt="5"/>
      <dgm:spPr/>
    </dgm:pt>
    <dgm:pt modelId="{73A692C5-2F2B-BE4C-8B6D-1B8775DA826D}" type="pres">
      <dgm:prSet presAssocID="{20BAFEF7-0EB4-9046-AE4B-DC95B0B775D7}" presName="dstNode" presStyleLbl="node1" presStyleIdx="0" presStyleCnt="5"/>
      <dgm:spPr/>
    </dgm:pt>
    <dgm:pt modelId="{4D1E2860-2C25-E84E-9E47-7D27124383B7}" type="pres">
      <dgm:prSet presAssocID="{971D873A-C4F8-AD4A-9042-F77C96E2AC9D}" presName="text_1" presStyleLbl="node1" presStyleIdx="0" presStyleCnt="5">
        <dgm:presLayoutVars>
          <dgm:bulletEnabled val="1"/>
        </dgm:presLayoutVars>
      </dgm:prSet>
      <dgm:spPr/>
    </dgm:pt>
    <dgm:pt modelId="{16D28E00-6D7F-0C4B-9229-B321CD92DBC7}" type="pres">
      <dgm:prSet presAssocID="{971D873A-C4F8-AD4A-9042-F77C96E2AC9D}" presName="accent_1" presStyleCnt="0"/>
      <dgm:spPr/>
    </dgm:pt>
    <dgm:pt modelId="{387CEC08-9C8F-8A48-AB23-5717A7ACCD20}" type="pres">
      <dgm:prSet presAssocID="{971D873A-C4F8-AD4A-9042-F77C96E2AC9D}" presName="accentRepeatNode" presStyleLbl="solidFgAcc1" presStyleIdx="0" presStyleCnt="5"/>
      <dgm:spPr/>
    </dgm:pt>
    <dgm:pt modelId="{40DDB672-92B1-C941-BBC3-5A1E9AA81256}" type="pres">
      <dgm:prSet presAssocID="{C58CB659-CAFB-4F4B-8853-E2A13D48644D}" presName="text_2" presStyleLbl="node1" presStyleIdx="1" presStyleCnt="5">
        <dgm:presLayoutVars>
          <dgm:bulletEnabled val="1"/>
        </dgm:presLayoutVars>
      </dgm:prSet>
      <dgm:spPr/>
    </dgm:pt>
    <dgm:pt modelId="{C736559E-AC31-964F-B3D2-5AE4E9310397}" type="pres">
      <dgm:prSet presAssocID="{C58CB659-CAFB-4F4B-8853-E2A13D48644D}" presName="accent_2" presStyleCnt="0"/>
      <dgm:spPr/>
    </dgm:pt>
    <dgm:pt modelId="{EDFDA30D-5692-3E40-B0AD-9A72BC36338F}" type="pres">
      <dgm:prSet presAssocID="{C58CB659-CAFB-4F4B-8853-E2A13D48644D}" presName="accentRepeatNode" presStyleLbl="solidFgAcc1" presStyleIdx="1" presStyleCnt="5"/>
      <dgm:spPr/>
    </dgm:pt>
    <dgm:pt modelId="{A54E3C7D-4A07-B948-90DA-F22E8EC58BAF}" type="pres">
      <dgm:prSet presAssocID="{BEBE6102-01FC-E44E-A794-8790AE7D6578}" presName="text_3" presStyleLbl="node1" presStyleIdx="2" presStyleCnt="5">
        <dgm:presLayoutVars>
          <dgm:bulletEnabled val="1"/>
        </dgm:presLayoutVars>
      </dgm:prSet>
      <dgm:spPr/>
    </dgm:pt>
    <dgm:pt modelId="{9D88A5E0-48AB-C04E-A7B9-2DC33475182F}" type="pres">
      <dgm:prSet presAssocID="{BEBE6102-01FC-E44E-A794-8790AE7D6578}" presName="accent_3" presStyleCnt="0"/>
      <dgm:spPr/>
    </dgm:pt>
    <dgm:pt modelId="{8DF4E60D-DE6D-2D46-BFF0-003EC3B21900}" type="pres">
      <dgm:prSet presAssocID="{BEBE6102-01FC-E44E-A794-8790AE7D6578}" presName="accentRepeatNode" presStyleLbl="solidFgAcc1" presStyleIdx="2" presStyleCnt="5"/>
      <dgm:spPr/>
    </dgm:pt>
    <dgm:pt modelId="{7F808A7D-81CD-384F-A935-B84BB95C608C}" type="pres">
      <dgm:prSet presAssocID="{1D1F5EB2-53CD-7840-BF95-7453EB838C78}" presName="text_4" presStyleLbl="node1" presStyleIdx="3" presStyleCnt="5">
        <dgm:presLayoutVars>
          <dgm:bulletEnabled val="1"/>
        </dgm:presLayoutVars>
      </dgm:prSet>
      <dgm:spPr/>
    </dgm:pt>
    <dgm:pt modelId="{52A9BBCC-E3D8-5646-9E8E-73B63013F992}" type="pres">
      <dgm:prSet presAssocID="{1D1F5EB2-53CD-7840-BF95-7453EB838C78}" presName="accent_4" presStyleCnt="0"/>
      <dgm:spPr/>
    </dgm:pt>
    <dgm:pt modelId="{D71875B6-1398-0049-A27C-A62C68AE13EF}" type="pres">
      <dgm:prSet presAssocID="{1D1F5EB2-53CD-7840-BF95-7453EB838C78}" presName="accentRepeatNode" presStyleLbl="solidFgAcc1" presStyleIdx="3" presStyleCnt="5"/>
      <dgm:spPr/>
    </dgm:pt>
    <dgm:pt modelId="{DD4C6C7E-E50D-9040-AE65-8406F31A4385}" type="pres">
      <dgm:prSet presAssocID="{0F0F3EB9-C2B9-D146-81D1-372268A571EA}" presName="text_5" presStyleLbl="node1" presStyleIdx="4" presStyleCnt="5">
        <dgm:presLayoutVars>
          <dgm:bulletEnabled val="1"/>
        </dgm:presLayoutVars>
      </dgm:prSet>
      <dgm:spPr/>
    </dgm:pt>
    <dgm:pt modelId="{0B6C2DD9-A33C-A84D-BC7D-06BE05055E13}" type="pres">
      <dgm:prSet presAssocID="{0F0F3EB9-C2B9-D146-81D1-372268A571EA}" presName="accent_5" presStyleCnt="0"/>
      <dgm:spPr/>
    </dgm:pt>
    <dgm:pt modelId="{190751F5-C76C-4842-B564-530F59ED1E79}" type="pres">
      <dgm:prSet presAssocID="{0F0F3EB9-C2B9-D146-81D1-372268A571EA}" presName="accentRepeatNode" presStyleLbl="solidFgAcc1" presStyleIdx="4" presStyleCnt="5"/>
      <dgm:spPr/>
    </dgm:pt>
  </dgm:ptLst>
  <dgm:cxnLst>
    <dgm:cxn modelId="{5A73CD14-B517-5E40-A068-650DE9564BF6}" srcId="{20BAFEF7-0EB4-9046-AE4B-DC95B0B775D7}" destId="{C58CB659-CAFB-4F4B-8853-E2A13D48644D}" srcOrd="1" destOrd="0" parTransId="{BD992964-DB41-7E4A-A328-6A3B20AA2EDA}" sibTransId="{943FCF0F-19BD-2340-BA11-17E27DAAB6EB}"/>
    <dgm:cxn modelId="{B5DF541B-0339-B643-AD3C-19CB1F09A5D0}" type="presOf" srcId="{20BAFEF7-0EB4-9046-AE4B-DC95B0B775D7}" destId="{020E8733-550B-554A-856E-676F4AD42261}" srcOrd="0" destOrd="0" presId="urn:microsoft.com/office/officeart/2008/layout/VerticalCurvedList"/>
    <dgm:cxn modelId="{F999721F-EA5C-0445-A882-9FBC98C8117B}" type="presOf" srcId="{1D1F5EB2-53CD-7840-BF95-7453EB838C78}" destId="{7F808A7D-81CD-384F-A935-B84BB95C608C}" srcOrd="0" destOrd="0" presId="urn:microsoft.com/office/officeart/2008/layout/VerticalCurvedList"/>
    <dgm:cxn modelId="{73CC8720-0994-9A4A-B58E-D6C5BB63589E}" type="presOf" srcId="{BEBE6102-01FC-E44E-A794-8790AE7D6578}" destId="{A54E3C7D-4A07-B948-90DA-F22E8EC58BAF}" srcOrd="0" destOrd="0" presId="urn:microsoft.com/office/officeart/2008/layout/VerticalCurvedList"/>
    <dgm:cxn modelId="{995D6932-4E93-A14E-8109-FEBBB4265BBB}" srcId="{20BAFEF7-0EB4-9046-AE4B-DC95B0B775D7}" destId="{BEBE6102-01FC-E44E-A794-8790AE7D6578}" srcOrd="2" destOrd="0" parTransId="{22C86DF3-4B45-5E48-886C-83CC9A67B987}" sibTransId="{B8D1E44E-8798-1E49-B295-17DE3EF9C4F3}"/>
    <dgm:cxn modelId="{EDB3D634-EDD8-CD4F-A6D8-A0B9B452FA8C}" type="presOf" srcId="{439076BB-F47C-4B42-B08A-2D0D27B0E881}" destId="{101F0607-D5F6-5F4D-9CFD-C0D8731680E9}" srcOrd="0" destOrd="0" presId="urn:microsoft.com/office/officeart/2008/layout/VerticalCurvedList"/>
    <dgm:cxn modelId="{D0D8F045-61E7-4E42-B0B4-3CDC0CECD545}" srcId="{20BAFEF7-0EB4-9046-AE4B-DC95B0B775D7}" destId="{1D1F5EB2-53CD-7840-BF95-7453EB838C78}" srcOrd="3" destOrd="0" parTransId="{C8D1AF5F-C472-E04C-9023-CF4638433231}" sibTransId="{58505E26-CB41-F74F-909A-6777DB70FD75}"/>
    <dgm:cxn modelId="{3651A752-8A08-344E-A6C6-B9AF8AB8FF6D}" srcId="{20BAFEF7-0EB4-9046-AE4B-DC95B0B775D7}" destId="{0F0F3EB9-C2B9-D146-81D1-372268A571EA}" srcOrd="4" destOrd="0" parTransId="{D7C43F2A-2453-5840-B5E8-F5E7191EC6AA}" sibTransId="{7F8ABD75-CB79-9748-B86A-DE38D79A3372}"/>
    <dgm:cxn modelId="{112DC17A-5A59-324F-8154-FF109016C01C}" type="presOf" srcId="{0F0F3EB9-C2B9-D146-81D1-372268A571EA}" destId="{DD4C6C7E-E50D-9040-AE65-8406F31A4385}" srcOrd="0" destOrd="0" presId="urn:microsoft.com/office/officeart/2008/layout/VerticalCurvedList"/>
    <dgm:cxn modelId="{E15B6583-C69F-D045-A6F2-C75790D5D341}" type="presOf" srcId="{C58CB659-CAFB-4F4B-8853-E2A13D48644D}" destId="{40DDB672-92B1-C941-BBC3-5A1E9AA81256}" srcOrd="0" destOrd="0" presId="urn:microsoft.com/office/officeart/2008/layout/VerticalCurvedList"/>
    <dgm:cxn modelId="{367F77AF-4399-AE4B-AD7D-B7D234DD562E}" srcId="{20BAFEF7-0EB4-9046-AE4B-DC95B0B775D7}" destId="{971D873A-C4F8-AD4A-9042-F77C96E2AC9D}" srcOrd="0" destOrd="0" parTransId="{CC354F2C-E415-F048-8A70-2C3A0419E7BA}" sibTransId="{439076BB-F47C-4B42-B08A-2D0D27B0E881}"/>
    <dgm:cxn modelId="{ABC547F0-3042-B945-8893-7E244FB4C4AD}" type="presOf" srcId="{971D873A-C4F8-AD4A-9042-F77C96E2AC9D}" destId="{4D1E2860-2C25-E84E-9E47-7D27124383B7}" srcOrd="0" destOrd="0" presId="urn:microsoft.com/office/officeart/2008/layout/VerticalCurvedList"/>
    <dgm:cxn modelId="{72D9CD30-7D45-6D42-B896-F44A1DB21CCA}" type="presParOf" srcId="{020E8733-550B-554A-856E-676F4AD42261}" destId="{A1D0446E-058B-7A44-94AE-3C140917B958}" srcOrd="0" destOrd="0" presId="urn:microsoft.com/office/officeart/2008/layout/VerticalCurvedList"/>
    <dgm:cxn modelId="{BCB56B21-B246-4841-9C81-DE7E25867076}" type="presParOf" srcId="{A1D0446E-058B-7A44-94AE-3C140917B958}" destId="{DDD55806-A1D0-6C49-9558-D4A565A9547A}" srcOrd="0" destOrd="0" presId="urn:microsoft.com/office/officeart/2008/layout/VerticalCurvedList"/>
    <dgm:cxn modelId="{33C27E5C-63A0-3442-B048-3FD4C453154C}" type="presParOf" srcId="{DDD55806-A1D0-6C49-9558-D4A565A9547A}" destId="{9A02DA72-3C97-D040-9E1F-A80B765A037D}" srcOrd="0" destOrd="0" presId="urn:microsoft.com/office/officeart/2008/layout/VerticalCurvedList"/>
    <dgm:cxn modelId="{75ED048D-199D-B349-88D4-660823F32BD1}" type="presParOf" srcId="{DDD55806-A1D0-6C49-9558-D4A565A9547A}" destId="{101F0607-D5F6-5F4D-9CFD-C0D8731680E9}" srcOrd="1" destOrd="0" presId="urn:microsoft.com/office/officeart/2008/layout/VerticalCurvedList"/>
    <dgm:cxn modelId="{5A45C127-3B55-6945-BD54-5AAC2D3BD286}" type="presParOf" srcId="{DDD55806-A1D0-6C49-9558-D4A565A9547A}" destId="{493978A5-AE5E-3646-BF4C-09FBA34F7818}" srcOrd="2" destOrd="0" presId="urn:microsoft.com/office/officeart/2008/layout/VerticalCurvedList"/>
    <dgm:cxn modelId="{C8AC1195-8EC8-7142-A71E-56A317567811}" type="presParOf" srcId="{DDD55806-A1D0-6C49-9558-D4A565A9547A}" destId="{73A692C5-2F2B-BE4C-8B6D-1B8775DA826D}" srcOrd="3" destOrd="0" presId="urn:microsoft.com/office/officeart/2008/layout/VerticalCurvedList"/>
    <dgm:cxn modelId="{DB42404E-F985-184B-A67D-7E5BFB048DAE}" type="presParOf" srcId="{A1D0446E-058B-7A44-94AE-3C140917B958}" destId="{4D1E2860-2C25-E84E-9E47-7D27124383B7}" srcOrd="1" destOrd="0" presId="urn:microsoft.com/office/officeart/2008/layout/VerticalCurvedList"/>
    <dgm:cxn modelId="{37379E91-1574-5843-BD48-F30702C073DF}" type="presParOf" srcId="{A1D0446E-058B-7A44-94AE-3C140917B958}" destId="{16D28E00-6D7F-0C4B-9229-B321CD92DBC7}" srcOrd="2" destOrd="0" presId="urn:microsoft.com/office/officeart/2008/layout/VerticalCurvedList"/>
    <dgm:cxn modelId="{4639669C-29FC-ED40-B4E7-1A9104A3BEFF}" type="presParOf" srcId="{16D28E00-6D7F-0C4B-9229-B321CD92DBC7}" destId="{387CEC08-9C8F-8A48-AB23-5717A7ACCD20}" srcOrd="0" destOrd="0" presId="urn:microsoft.com/office/officeart/2008/layout/VerticalCurvedList"/>
    <dgm:cxn modelId="{8B55B92E-1248-EC4A-9050-C4C2685E0F9B}" type="presParOf" srcId="{A1D0446E-058B-7A44-94AE-3C140917B958}" destId="{40DDB672-92B1-C941-BBC3-5A1E9AA81256}" srcOrd="3" destOrd="0" presId="urn:microsoft.com/office/officeart/2008/layout/VerticalCurvedList"/>
    <dgm:cxn modelId="{FA248887-F57C-C545-A944-05BADF376575}" type="presParOf" srcId="{A1D0446E-058B-7A44-94AE-3C140917B958}" destId="{C736559E-AC31-964F-B3D2-5AE4E9310397}" srcOrd="4" destOrd="0" presId="urn:microsoft.com/office/officeart/2008/layout/VerticalCurvedList"/>
    <dgm:cxn modelId="{CED72A77-3EA7-3D44-9D17-9D02BB08F971}" type="presParOf" srcId="{C736559E-AC31-964F-B3D2-5AE4E9310397}" destId="{EDFDA30D-5692-3E40-B0AD-9A72BC36338F}" srcOrd="0" destOrd="0" presId="urn:microsoft.com/office/officeart/2008/layout/VerticalCurvedList"/>
    <dgm:cxn modelId="{3771F6BC-0204-6748-8D9C-B9FA67556ECB}" type="presParOf" srcId="{A1D0446E-058B-7A44-94AE-3C140917B958}" destId="{A54E3C7D-4A07-B948-90DA-F22E8EC58BAF}" srcOrd="5" destOrd="0" presId="urn:microsoft.com/office/officeart/2008/layout/VerticalCurvedList"/>
    <dgm:cxn modelId="{248AFCF5-0814-FE48-876D-ACA451BF7899}" type="presParOf" srcId="{A1D0446E-058B-7A44-94AE-3C140917B958}" destId="{9D88A5E0-48AB-C04E-A7B9-2DC33475182F}" srcOrd="6" destOrd="0" presId="urn:microsoft.com/office/officeart/2008/layout/VerticalCurvedList"/>
    <dgm:cxn modelId="{B45087FE-1391-FB4A-BEB7-88C0DFE4A930}" type="presParOf" srcId="{9D88A5E0-48AB-C04E-A7B9-2DC33475182F}" destId="{8DF4E60D-DE6D-2D46-BFF0-003EC3B21900}" srcOrd="0" destOrd="0" presId="urn:microsoft.com/office/officeart/2008/layout/VerticalCurvedList"/>
    <dgm:cxn modelId="{EE0422F3-166A-E140-9BCD-AE366B028CB4}" type="presParOf" srcId="{A1D0446E-058B-7A44-94AE-3C140917B958}" destId="{7F808A7D-81CD-384F-A935-B84BB95C608C}" srcOrd="7" destOrd="0" presId="urn:microsoft.com/office/officeart/2008/layout/VerticalCurvedList"/>
    <dgm:cxn modelId="{E2EC78FF-5C7F-1E48-8936-DEDD5635CBF9}" type="presParOf" srcId="{A1D0446E-058B-7A44-94AE-3C140917B958}" destId="{52A9BBCC-E3D8-5646-9E8E-73B63013F992}" srcOrd="8" destOrd="0" presId="urn:microsoft.com/office/officeart/2008/layout/VerticalCurvedList"/>
    <dgm:cxn modelId="{F6AC0752-2FF3-F143-BE2A-DB59FD63BA22}" type="presParOf" srcId="{52A9BBCC-E3D8-5646-9E8E-73B63013F992}" destId="{D71875B6-1398-0049-A27C-A62C68AE13EF}" srcOrd="0" destOrd="0" presId="urn:microsoft.com/office/officeart/2008/layout/VerticalCurvedList"/>
    <dgm:cxn modelId="{8D6B33FE-E53F-1B4D-B7E5-6C648DC93B6F}" type="presParOf" srcId="{A1D0446E-058B-7A44-94AE-3C140917B958}" destId="{DD4C6C7E-E50D-9040-AE65-8406F31A4385}" srcOrd="9" destOrd="0" presId="urn:microsoft.com/office/officeart/2008/layout/VerticalCurvedList"/>
    <dgm:cxn modelId="{A92A0EB8-981E-D241-8631-567F55DFD558}" type="presParOf" srcId="{A1D0446E-058B-7A44-94AE-3C140917B958}" destId="{0B6C2DD9-A33C-A84D-BC7D-06BE05055E13}" srcOrd="10" destOrd="0" presId="urn:microsoft.com/office/officeart/2008/layout/VerticalCurvedList"/>
    <dgm:cxn modelId="{730D57E8-8F3B-554A-A61C-4A13855F4CCE}" type="presParOf" srcId="{0B6C2DD9-A33C-A84D-BC7D-06BE05055E13}" destId="{190751F5-C76C-4842-B564-530F59ED1E79}"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6FE36AF-5BEC-AE45-90B4-96D9BB397499}" type="doc">
      <dgm:prSet loTypeId="urn:microsoft.com/office/officeart/2005/8/layout/hProcess7" loCatId="" qsTypeId="urn:microsoft.com/office/officeart/2005/8/quickstyle/simple1" qsCatId="simple" csTypeId="urn:microsoft.com/office/officeart/2005/8/colors/accent1_2" csCatId="accent1" phldr="1"/>
      <dgm:spPr/>
      <dgm:t>
        <a:bodyPr/>
        <a:lstStyle/>
        <a:p>
          <a:endParaRPr lang="en-US"/>
        </a:p>
      </dgm:t>
    </dgm:pt>
    <dgm:pt modelId="{B89BF359-DF59-EF41-B869-34ABA67FFA5A}">
      <dgm:prSet phldrT="[Text]" custT="1"/>
      <dgm:spPr/>
      <dgm:t>
        <a:bodyPr/>
        <a:lstStyle/>
        <a:p>
          <a:pPr rtl="1"/>
          <a:r>
            <a:rPr lang="ar-SA" sz="2000" b="1" dirty="0">
              <a:latin typeface="Alexandria" pitchFamily="2" charset="-78"/>
              <a:cs typeface="Alexandria" pitchFamily="2" charset="-78"/>
            </a:rPr>
            <a:t>مساءلة المهنيين</a:t>
          </a:r>
          <a:endParaRPr lang="en-US" sz="2000" b="1" dirty="0">
            <a:latin typeface="Alexandria" pitchFamily="2" charset="-78"/>
            <a:cs typeface="Alexandria" pitchFamily="2" charset="-78"/>
          </a:endParaRPr>
        </a:p>
      </dgm:t>
    </dgm:pt>
    <dgm:pt modelId="{D8C9FD61-20F6-844E-ACDD-714D5100D123}" type="parTrans" cxnId="{44F0848A-1C5E-E149-ACF3-B6BE9BA13C90}">
      <dgm:prSet/>
      <dgm:spPr/>
      <dgm:t>
        <a:bodyPr/>
        <a:lstStyle/>
        <a:p>
          <a:endParaRPr lang="en-US"/>
        </a:p>
      </dgm:t>
    </dgm:pt>
    <dgm:pt modelId="{B499C579-B95A-594E-AE09-183ABAC72120}" type="sibTrans" cxnId="{44F0848A-1C5E-E149-ACF3-B6BE9BA13C90}">
      <dgm:prSet/>
      <dgm:spPr/>
      <dgm:t>
        <a:bodyPr/>
        <a:lstStyle/>
        <a:p>
          <a:endParaRPr lang="en-US"/>
        </a:p>
      </dgm:t>
    </dgm:pt>
    <dgm:pt modelId="{2ED31818-EC43-3B49-8111-0090CF078DFC}">
      <dgm:prSet phldrT="[Text]" custT="1"/>
      <dgm:spPr/>
      <dgm:t>
        <a:bodyPr/>
        <a:lstStyle/>
        <a:p>
          <a:pPr rtl="1">
            <a:lnSpc>
              <a:spcPct val="150000"/>
            </a:lnSpc>
          </a:pPr>
          <a:r>
            <a:rPr lang="ar-SA" sz="1600" dirty="0">
              <a:latin typeface="Alexandria" pitchFamily="2" charset="-78"/>
              <a:cs typeface="Alexandria" pitchFamily="2" charset="-78"/>
            </a:rPr>
            <a:t>الالتزام لمعايير الممارسة المهنية</a:t>
          </a:r>
        </a:p>
        <a:p>
          <a:pPr rtl="1">
            <a:lnSpc>
              <a:spcPct val="150000"/>
            </a:lnSpc>
          </a:pPr>
          <a:endParaRPr lang="ar-SA" sz="800" dirty="0">
            <a:latin typeface="Alexandria" pitchFamily="2" charset="-78"/>
            <a:cs typeface="Alexandria" pitchFamily="2" charset="-78"/>
          </a:endParaRPr>
        </a:p>
        <a:p>
          <a:pPr rtl="1">
            <a:lnSpc>
              <a:spcPct val="150000"/>
            </a:lnSpc>
          </a:pPr>
          <a:r>
            <a:rPr lang="ar-SA" sz="1600" dirty="0">
              <a:latin typeface="Alexandria" pitchFamily="2" charset="-78"/>
              <a:cs typeface="Alexandria" pitchFamily="2" charset="-78"/>
            </a:rPr>
            <a:t>المساءلة عن أفعالهم بمعنى تحمل عواقب أفعالهم.</a:t>
          </a:r>
          <a:endParaRPr lang="en-US" sz="1600" dirty="0">
            <a:latin typeface="Alexandria" pitchFamily="2" charset="-78"/>
            <a:cs typeface="Alexandria" pitchFamily="2" charset="-78"/>
          </a:endParaRPr>
        </a:p>
      </dgm:t>
    </dgm:pt>
    <dgm:pt modelId="{EC82A8B3-46EE-334B-9689-CBFE35102B94}" type="parTrans" cxnId="{4CE5286C-3C66-5B45-9B93-1148002C2807}">
      <dgm:prSet/>
      <dgm:spPr/>
      <dgm:t>
        <a:bodyPr/>
        <a:lstStyle/>
        <a:p>
          <a:endParaRPr lang="en-US"/>
        </a:p>
      </dgm:t>
    </dgm:pt>
    <dgm:pt modelId="{CAF863F9-7BD7-5846-A091-612F31BB05B4}" type="sibTrans" cxnId="{4CE5286C-3C66-5B45-9B93-1148002C2807}">
      <dgm:prSet/>
      <dgm:spPr/>
      <dgm:t>
        <a:bodyPr/>
        <a:lstStyle/>
        <a:p>
          <a:endParaRPr lang="en-US"/>
        </a:p>
      </dgm:t>
    </dgm:pt>
    <dgm:pt modelId="{EBD3B0CF-B2E4-4F43-8B79-66040D33CDDA}">
      <dgm:prSet phldrT="[Text]" custT="1"/>
      <dgm:spPr/>
      <dgm:t>
        <a:bodyPr/>
        <a:lstStyle/>
        <a:p>
          <a:pPr rtl="1">
            <a:lnSpc>
              <a:spcPct val="150000"/>
            </a:lnSpc>
          </a:pPr>
          <a:r>
            <a:rPr lang="ar-SA" sz="1600" dirty="0">
              <a:latin typeface="Alexandria" pitchFamily="2" charset="-78"/>
              <a:cs typeface="Alexandria" pitchFamily="2" charset="-78"/>
            </a:rPr>
            <a:t>الالتزام بالقوانين واللوائح.</a:t>
          </a:r>
        </a:p>
        <a:p>
          <a:pPr rtl="1">
            <a:lnSpc>
              <a:spcPct val="150000"/>
            </a:lnSpc>
          </a:pPr>
          <a:endParaRPr lang="ar-SA" sz="800" dirty="0">
            <a:latin typeface="Alexandria" pitchFamily="2" charset="-78"/>
            <a:cs typeface="Alexandria" pitchFamily="2" charset="-78"/>
          </a:endParaRPr>
        </a:p>
        <a:p>
          <a:pPr rtl="1">
            <a:lnSpc>
              <a:spcPct val="150000"/>
            </a:lnSpc>
          </a:pPr>
          <a:r>
            <a:rPr lang="ar-SA" sz="1600" dirty="0">
              <a:latin typeface="Alexandria" pitchFamily="2" charset="-78"/>
              <a:cs typeface="Alexandria" pitchFamily="2" charset="-78"/>
            </a:rPr>
            <a:t>المساءلة عن ممارساتها الأخلاقية. </a:t>
          </a:r>
        </a:p>
        <a:p>
          <a:pPr rtl="1">
            <a:lnSpc>
              <a:spcPct val="150000"/>
            </a:lnSpc>
          </a:pPr>
          <a:endParaRPr lang="ar-SA" sz="800" dirty="0">
            <a:latin typeface="Alexandria" pitchFamily="2" charset="-78"/>
            <a:cs typeface="Alexandria" pitchFamily="2" charset="-78"/>
          </a:endParaRPr>
        </a:p>
        <a:p>
          <a:pPr rtl="1">
            <a:lnSpc>
              <a:spcPct val="150000"/>
            </a:lnSpc>
          </a:pPr>
          <a:r>
            <a:rPr lang="ar-SA" sz="1600" dirty="0">
              <a:latin typeface="Alexandria" pitchFamily="2" charset="-78"/>
              <a:cs typeface="Alexandria" pitchFamily="2" charset="-78"/>
            </a:rPr>
            <a:t>المساءلة عن تأثيرها على المجتمع  وأن تعمل لصالح المجتمع.</a:t>
          </a:r>
          <a:endParaRPr lang="en-US" sz="1600" dirty="0">
            <a:latin typeface="Alexandria" pitchFamily="2" charset="-78"/>
            <a:cs typeface="Alexandria" pitchFamily="2" charset="-78"/>
          </a:endParaRPr>
        </a:p>
      </dgm:t>
    </dgm:pt>
    <dgm:pt modelId="{76AC6FB5-7EC1-A74A-8EE8-4AF3AD3BF9B3}" type="parTrans" cxnId="{37AFE36B-C3FE-5B4D-8AF6-3619397FA2C5}">
      <dgm:prSet/>
      <dgm:spPr/>
      <dgm:t>
        <a:bodyPr/>
        <a:lstStyle/>
        <a:p>
          <a:endParaRPr lang="en-US"/>
        </a:p>
      </dgm:t>
    </dgm:pt>
    <dgm:pt modelId="{8795ED0B-8186-9046-A79D-6E56359581A1}" type="sibTrans" cxnId="{37AFE36B-C3FE-5B4D-8AF6-3619397FA2C5}">
      <dgm:prSet/>
      <dgm:spPr/>
      <dgm:t>
        <a:bodyPr/>
        <a:lstStyle/>
        <a:p>
          <a:endParaRPr lang="en-US"/>
        </a:p>
      </dgm:t>
    </dgm:pt>
    <dgm:pt modelId="{1B440C05-5580-9A42-B5FA-4BFC118E578A}">
      <dgm:prSet phldrT="[Text]" custT="1"/>
      <dgm:spPr/>
      <dgm:t>
        <a:bodyPr/>
        <a:lstStyle/>
        <a:p>
          <a:pPr rtl="1"/>
          <a:r>
            <a:rPr lang="ar-SA" sz="2000" b="1" dirty="0">
              <a:latin typeface="Alexandria" pitchFamily="2" charset="-78"/>
              <a:cs typeface="Alexandria" pitchFamily="2" charset="-78"/>
            </a:rPr>
            <a:t>مساءلة أصحاب المصلحة</a:t>
          </a:r>
          <a:endParaRPr lang="en-US" sz="2000" b="1" dirty="0">
            <a:latin typeface="Alexandria" pitchFamily="2" charset="-78"/>
            <a:cs typeface="Alexandria" pitchFamily="2" charset="-78"/>
          </a:endParaRPr>
        </a:p>
      </dgm:t>
    </dgm:pt>
    <dgm:pt modelId="{8CAFDF84-7335-B94A-AE29-0292426F3C03}" type="parTrans" cxnId="{550161B7-D722-8F41-A919-1BAD9138F452}">
      <dgm:prSet/>
      <dgm:spPr/>
      <dgm:t>
        <a:bodyPr/>
        <a:lstStyle/>
        <a:p>
          <a:endParaRPr lang="en-US"/>
        </a:p>
      </dgm:t>
    </dgm:pt>
    <dgm:pt modelId="{2368BC8F-EC81-1C41-B836-8160664669D5}" type="sibTrans" cxnId="{550161B7-D722-8F41-A919-1BAD9138F452}">
      <dgm:prSet/>
      <dgm:spPr/>
      <dgm:t>
        <a:bodyPr/>
        <a:lstStyle/>
        <a:p>
          <a:endParaRPr lang="en-US"/>
        </a:p>
      </dgm:t>
    </dgm:pt>
    <dgm:pt modelId="{4CA559CF-52CE-A247-9B57-E9438DDB038B}">
      <dgm:prSet phldrT="[Text]" custT="1"/>
      <dgm:spPr/>
      <dgm:t>
        <a:bodyPr/>
        <a:lstStyle/>
        <a:p>
          <a:pPr rtl="1">
            <a:lnSpc>
              <a:spcPct val="150000"/>
            </a:lnSpc>
            <a:buNone/>
          </a:pPr>
          <a:r>
            <a:rPr lang="ar-SA" sz="1600" dirty="0">
              <a:latin typeface="Alexandria" pitchFamily="2" charset="-78"/>
              <a:cs typeface="Alexandria" pitchFamily="2" charset="-78"/>
            </a:rPr>
            <a:t>اشراك أصحاب المصلحة في عملية صنع القرار.</a:t>
          </a:r>
          <a:endParaRPr lang="ar-SA" sz="800" dirty="0">
            <a:latin typeface="Alexandria" pitchFamily="2" charset="-78"/>
            <a:cs typeface="Alexandria" pitchFamily="2" charset="-78"/>
          </a:endParaRPr>
        </a:p>
        <a:p>
          <a:pPr rtl="1">
            <a:lnSpc>
              <a:spcPct val="150000"/>
            </a:lnSpc>
            <a:buNone/>
          </a:pPr>
          <a:r>
            <a:rPr lang="ar-SA" sz="1600" dirty="0">
              <a:latin typeface="Alexandria" pitchFamily="2" charset="-78"/>
              <a:cs typeface="Alexandria" pitchFamily="2" charset="-78"/>
            </a:rPr>
            <a:t>وأصحاب المصلحة منهم الموظفين والعملاء والمستثمرين والمجتمع.</a:t>
          </a:r>
        </a:p>
        <a:p>
          <a:pPr rtl="1">
            <a:lnSpc>
              <a:spcPct val="150000"/>
            </a:lnSpc>
            <a:buFont typeface="Wingdings" pitchFamily="2" charset="2"/>
            <a:buChar char="ü"/>
          </a:pPr>
          <a:endParaRPr lang="ar-SA" sz="800" dirty="0">
            <a:latin typeface="Alexandria" pitchFamily="2" charset="-78"/>
            <a:cs typeface="Alexandria" pitchFamily="2" charset="-78"/>
          </a:endParaRPr>
        </a:p>
        <a:p>
          <a:pPr rtl="1">
            <a:lnSpc>
              <a:spcPct val="150000"/>
            </a:lnSpc>
            <a:buFont typeface="Wingdings" pitchFamily="2" charset="2"/>
            <a:buChar char="ü"/>
          </a:pPr>
          <a:r>
            <a:rPr lang="ar-SA" sz="1600" dirty="0">
              <a:latin typeface="Alexandria" pitchFamily="2" charset="-78"/>
              <a:cs typeface="Alexandria" pitchFamily="2" charset="-78"/>
            </a:rPr>
            <a:t>الحصول على تعليقات أصحاب المصلحة.</a:t>
          </a:r>
          <a:endParaRPr lang="en-US" sz="1600" dirty="0">
            <a:latin typeface="Alexandria" pitchFamily="2" charset="-78"/>
            <a:cs typeface="Alexandria" pitchFamily="2" charset="-78"/>
          </a:endParaRPr>
        </a:p>
      </dgm:t>
    </dgm:pt>
    <dgm:pt modelId="{859B6FCA-F0D2-374B-A8CE-8124FB7F8CD9}" type="parTrans" cxnId="{67551AF6-0729-734B-A6B3-9F53F33926F1}">
      <dgm:prSet/>
      <dgm:spPr/>
      <dgm:t>
        <a:bodyPr/>
        <a:lstStyle/>
        <a:p>
          <a:endParaRPr lang="en-US"/>
        </a:p>
      </dgm:t>
    </dgm:pt>
    <dgm:pt modelId="{6AFC7E68-E22F-D041-98D2-B8EA0C710F87}" type="sibTrans" cxnId="{67551AF6-0729-734B-A6B3-9F53F33926F1}">
      <dgm:prSet/>
      <dgm:spPr/>
      <dgm:t>
        <a:bodyPr/>
        <a:lstStyle/>
        <a:p>
          <a:endParaRPr lang="en-US"/>
        </a:p>
      </dgm:t>
    </dgm:pt>
    <dgm:pt modelId="{AFAD87D5-B85B-AB4A-B266-6E6DF4C14D50}">
      <dgm:prSet phldrT="[Text]" custT="1"/>
      <dgm:spPr/>
      <dgm:t>
        <a:bodyPr/>
        <a:lstStyle/>
        <a:p>
          <a:pPr rtl="1"/>
          <a:r>
            <a:rPr lang="ar-SA" sz="2000" b="1" dirty="0">
              <a:latin typeface="Alexandria" pitchFamily="2" charset="-78"/>
              <a:cs typeface="Alexandria" pitchFamily="2" charset="-78"/>
            </a:rPr>
            <a:t>مساءلة المنظمات</a:t>
          </a:r>
          <a:endParaRPr lang="en-US" sz="2000" b="1" dirty="0">
            <a:latin typeface="Alexandria" pitchFamily="2" charset="-78"/>
            <a:cs typeface="Alexandria" pitchFamily="2" charset="-78"/>
          </a:endParaRPr>
        </a:p>
      </dgm:t>
    </dgm:pt>
    <dgm:pt modelId="{BA5EABA0-D9B8-C944-A87D-3F947118CE1E}" type="sibTrans" cxnId="{4211F2F0-DB8A-E049-B1CA-66F92973333B}">
      <dgm:prSet/>
      <dgm:spPr/>
      <dgm:t>
        <a:bodyPr/>
        <a:lstStyle/>
        <a:p>
          <a:endParaRPr lang="en-US"/>
        </a:p>
      </dgm:t>
    </dgm:pt>
    <dgm:pt modelId="{B207EEEB-0DF6-2442-96A7-29BD6E02A570}" type="parTrans" cxnId="{4211F2F0-DB8A-E049-B1CA-66F92973333B}">
      <dgm:prSet/>
      <dgm:spPr/>
      <dgm:t>
        <a:bodyPr/>
        <a:lstStyle/>
        <a:p>
          <a:endParaRPr lang="en-US"/>
        </a:p>
      </dgm:t>
    </dgm:pt>
    <dgm:pt modelId="{FDF98EE7-99A6-A744-90A8-7482BA005BB9}" type="pres">
      <dgm:prSet presAssocID="{F6FE36AF-5BEC-AE45-90B4-96D9BB397499}" presName="Name0" presStyleCnt="0">
        <dgm:presLayoutVars>
          <dgm:dir/>
          <dgm:animLvl val="lvl"/>
          <dgm:resizeHandles val="exact"/>
        </dgm:presLayoutVars>
      </dgm:prSet>
      <dgm:spPr/>
    </dgm:pt>
    <dgm:pt modelId="{99BC04E9-E50B-3B4E-B30F-9DCFE25C7D7A}" type="pres">
      <dgm:prSet presAssocID="{B89BF359-DF59-EF41-B869-34ABA67FFA5A}" presName="compositeNode" presStyleCnt="0">
        <dgm:presLayoutVars>
          <dgm:bulletEnabled val="1"/>
        </dgm:presLayoutVars>
      </dgm:prSet>
      <dgm:spPr/>
    </dgm:pt>
    <dgm:pt modelId="{EC62EBFF-CF58-EA44-9F04-28BAD0784030}" type="pres">
      <dgm:prSet presAssocID="{B89BF359-DF59-EF41-B869-34ABA67FFA5A}" presName="bgRect" presStyleLbl="node1" presStyleIdx="0" presStyleCnt="3"/>
      <dgm:spPr/>
    </dgm:pt>
    <dgm:pt modelId="{F08C6CD4-608A-354A-9D5A-307520AC14E2}" type="pres">
      <dgm:prSet presAssocID="{B89BF359-DF59-EF41-B869-34ABA67FFA5A}" presName="parentNode" presStyleLbl="node1" presStyleIdx="0" presStyleCnt="3">
        <dgm:presLayoutVars>
          <dgm:chMax val="0"/>
          <dgm:bulletEnabled val="1"/>
        </dgm:presLayoutVars>
      </dgm:prSet>
      <dgm:spPr/>
    </dgm:pt>
    <dgm:pt modelId="{FA4E340A-221D-254F-ACA6-90014DB56CE1}" type="pres">
      <dgm:prSet presAssocID="{B89BF359-DF59-EF41-B869-34ABA67FFA5A}" presName="childNode" presStyleLbl="node1" presStyleIdx="0" presStyleCnt="3">
        <dgm:presLayoutVars>
          <dgm:bulletEnabled val="1"/>
        </dgm:presLayoutVars>
      </dgm:prSet>
      <dgm:spPr/>
    </dgm:pt>
    <dgm:pt modelId="{CB2D46E1-B09B-9E4D-BF5D-FDA3AE1B5FE5}" type="pres">
      <dgm:prSet presAssocID="{B499C579-B95A-594E-AE09-183ABAC72120}" presName="hSp" presStyleCnt="0"/>
      <dgm:spPr/>
    </dgm:pt>
    <dgm:pt modelId="{41FDD719-30AB-BD43-AF46-08EF293349FD}" type="pres">
      <dgm:prSet presAssocID="{B499C579-B95A-594E-AE09-183ABAC72120}" presName="vProcSp" presStyleCnt="0"/>
      <dgm:spPr/>
    </dgm:pt>
    <dgm:pt modelId="{55D19358-9E6E-C847-B59E-AA8581928B06}" type="pres">
      <dgm:prSet presAssocID="{B499C579-B95A-594E-AE09-183ABAC72120}" presName="vSp1" presStyleCnt="0"/>
      <dgm:spPr/>
    </dgm:pt>
    <dgm:pt modelId="{818C73DD-5A7B-4249-93C2-BE447707E9BF}" type="pres">
      <dgm:prSet presAssocID="{B499C579-B95A-594E-AE09-183ABAC72120}" presName="simulatedConn" presStyleLbl="solidFgAcc1" presStyleIdx="0" presStyleCnt="2"/>
      <dgm:spPr/>
    </dgm:pt>
    <dgm:pt modelId="{F903610F-6B41-2D4C-9A11-ABEB1554FA80}" type="pres">
      <dgm:prSet presAssocID="{B499C579-B95A-594E-AE09-183ABAC72120}" presName="vSp2" presStyleCnt="0"/>
      <dgm:spPr/>
    </dgm:pt>
    <dgm:pt modelId="{9B469F43-CC83-7A4E-96F1-100C751A06E6}" type="pres">
      <dgm:prSet presAssocID="{B499C579-B95A-594E-AE09-183ABAC72120}" presName="sibTrans" presStyleCnt="0"/>
      <dgm:spPr/>
    </dgm:pt>
    <dgm:pt modelId="{156349A9-2C0A-714A-8545-D87ED01402B4}" type="pres">
      <dgm:prSet presAssocID="{AFAD87D5-B85B-AB4A-B266-6E6DF4C14D50}" presName="compositeNode" presStyleCnt="0">
        <dgm:presLayoutVars>
          <dgm:bulletEnabled val="1"/>
        </dgm:presLayoutVars>
      </dgm:prSet>
      <dgm:spPr/>
    </dgm:pt>
    <dgm:pt modelId="{02F1DB54-C6EA-C641-A247-6F829BF181DA}" type="pres">
      <dgm:prSet presAssocID="{AFAD87D5-B85B-AB4A-B266-6E6DF4C14D50}" presName="bgRect" presStyleLbl="node1" presStyleIdx="1" presStyleCnt="3" custScaleX="85979"/>
      <dgm:spPr/>
    </dgm:pt>
    <dgm:pt modelId="{E197946F-A4CC-C042-B22E-788742898F85}" type="pres">
      <dgm:prSet presAssocID="{AFAD87D5-B85B-AB4A-B266-6E6DF4C14D50}" presName="parentNode" presStyleLbl="node1" presStyleIdx="1" presStyleCnt="3">
        <dgm:presLayoutVars>
          <dgm:chMax val="0"/>
          <dgm:bulletEnabled val="1"/>
        </dgm:presLayoutVars>
      </dgm:prSet>
      <dgm:spPr/>
    </dgm:pt>
    <dgm:pt modelId="{CE3CEEF4-D8B6-854A-B75D-A998A3CF4325}" type="pres">
      <dgm:prSet presAssocID="{AFAD87D5-B85B-AB4A-B266-6E6DF4C14D50}" presName="childNode" presStyleLbl="node1" presStyleIdx="1" presStyleCnt="3">
        <dgm:presLayoutVars>
          <dgm:bulletEnabled val="1"/>
        </dgm:presLayoutVars>
      </dgm:prSet>
      <dgm:spPr/>
    </dgm:pt>
    <dgm:pt modelId="{EE50219A-D6F3-A847-AF1A-D176141D3266}" type="pres">
      <dgm:prSet presAssocID="{BA5EABA0-D9B8-C944-A87D-3F947118CE1E}" presName="hSp" presStyleCnt="0"/>
      <dgm:spPr/>
    </dgm:pt>
    <dgm:pt modelId="{286352E2-2C1B-A44B-919C-687FE6800473}" type="pres">
      <dgm:prSet presAssocID="{BA5EABA0-D9B8-C944-A87D-3F947118CE1E}" presName="vProcSp" presStyleCnt="0"/>
      <dgm:spPr/>
    </dgm:pt>
    <dgm:pt modelId="{C65B702D-4234-1F42-A302-595014EEA45D}" type="pres">
      <dgm:prSet presAssocID="{BA5EABA0-D9B8-C944-A87D-3F947118CE1E}" presName="vSp1" presStyleCnt="0"/>
      <dgm:spPr/>
    </dgm:pt>
    <dgm:pt modelId="{47EF15E9-E461-304C-92AC-0FF7D0EF53D4}" type="pres">
      <dgm:prSet presAssocID="{BA5EABA0-D9B8-C944-A87D-3F947118CE1E}" presName="simulatedConn" presStyleLbl="solidFgAcc1" presStyleIdx="1" presStyleCnt="2"/>
      <dgm:spPr/>
    </dgm:pt>
    <dgm:pt modelId="{133B049D-A2AA-054A-86D5-EB883CB3E36C}" type="pres">
      <dgm:prSet presAssocID="{BA5EABA0-D9B8-C944-A87D-3F947118CE1E}" presName="vSp2" presStyleCnt="0"/>
      <dgm:spPr/>
    </dgm:pt>
    <dgm:pt modelId="{B01E210E-7B10-2A44-9654-72A7BE17D8E5}" type="pres">
      <dgm:prSet presAssocID="{BA5EABA0-D9B8-C944-A87D-3F947118CE1E}" presName="sibTrans" presStyleCnt="0"/>
      <dgm:spPr/>
    </dgm:pt>
    <dgm:pt modelId="{D9720A4B-5751-584E-9B6B-5AF1D6A4ABAD}" type="pres">
      <dgm:prSet presAssocID="{1B440C05-5580-9A42-B5FA-4BFC118E578A}" presName="compositeNode" presStyleCnt="0">
        <dgm:presLayoutVars>
          <dgm:bulletEnabled val="1"/>
        </dgm:presLayoutVars>
      </dgm:prSet>
      <dgm:spPr/>
    </dgm:pt>
    <dgm:pt modelId="{A76C43A8-747C-1B43-BC60-E7C39AE069DF}" type="pres">
      <dgm:prSet presAssocID="{1B440C05-5580-9A42-B5FA-4BFC118E578A}" presName="bgRect" presStyleLbl="node1" presStyleIdx="2" presStyleCnt="3"/>
      <dgm:spPr/>
    </dgm:pt>
    <dgm:pt modelId="{F467B0FF-1496-9646-B051-3D2A4FF7993A}" type="pres">
      <dgm:prSet presAssocID="{1B440C05-5580-9A42-B5FA-4BFC118E578A}" presName="parentNode" presStyleLbl="node1" presStyleIdx="2" presStyleCnt="3">
        <dgm:presLayoutVars>
          <dgm:chMax val="0"/>
          <dgm:bulletEnabled val="1"/>
        </dgm:presLayoutVars>
      </dgm:prSet>
      <dgm:spPr/>
    </dgm:pt>
    <dgm:pt modelId="{3F232ACA-6790-F544-8CF0-04D952FD1657}" type="pres">
      <dgm:prSet presAssocID="{1B440C05-5580-9A42-B5FA-4BFC118E578A}" presName="childNode" presStyleLbl="node1" presStyleIdx="2" presStyleCnt="3">
        <dgm:presLayoutVars>
          <dgm:bulletEnabled val="1"/>
        </dgm:presLayoutVars>
      </dgm:prSet>
      <dgm:spPr/>
    </dgm:pt>
  </dgm:ptLst>
  <dgm:cxnLst>
    <dgm:cxn modelId="{9E663100-D68C-9044-A689-EB368E8C39B6}" type="presOf" srcId="{1B440C05-5580-9A42-B5FA-4BFC118E578A}" destId="{A76C43A8-747C-1B43-BC60-E7C39AE069DF}" srcOrd="0" destOrd="0" presId="urn:microsoft.com/office/officeart/2005/8/layout/hProcess7"/>
    <dgm:cxn modelId="{9CA0D946-B6B5-7B41-97E2-91101869C289}" type="presOf" srcId="{B89BF359-DF59-EF41-B869-34ABA67FFA5A}" destId="{F08C6CD4-608A-354A-9D5A-307520AC14E2}" srcOrd="1" destOrd="0" presId="urn:microsoft.com/office/officeart/2005/8/layout/hProcess7"/>
    <dgm:cxn modelId="{3BA9B351-BC08-9B4B-BA5B-D14AAFB5DDBD}" type="presOf" srcId="{1B440C05-5580-9A42-B5FA-4BFC118E578A}" destId="{F467B0FF-1496-9646-B051-3D2A4FF7993A}" srcOrd="1" destOrd="0" presId="urn:microsoft.com/office/officeart/2005/8/layout/hProcess7"/>
    <dgm:cxn modelId="{43BB5459-8E90-904C-BA75-4E219E455215}" type="presOf" srcId="{4CA559CF-52CE-A247-9B57-E9438DDB038B}" destId="{3F232ACA-6790-F544-8CF0-04D952FD1657}" srcOrd="0" destOrd="0" presId="urn:microsoft.com/office/officeart/2005/8/layout/hProcess7"/>
    <dgm:cxn modelId="{0B55E15B-DA3B-A043-B9F9-4D5026046594}" type="presOf" srcId="{AFAD87D5-B85B-AB4A-B266-6E6DF4C14D50}" destId="{02F1DB54-C6EA-C641-A247-6F829BF181DA}" srcOrd="0" destOrd="0" presId="urn:microsoft.com/office/officeart/2005/8/layout/hProcess7"/>
    <dgm:cxn modelId="{37AFE36B-C3FE-5B4D-8AF6-3619397FA2C5}" srcId="{AFAD87D5-B85B-AB4A-B266-6E6DF4C14D50}" destId="{EBD3B0CF-B2E4-4F43-8B79-66040D33CDDA}" srcOrd="0" destOrd="0" parTransId="{76AC6FB5-7EC1-A74A-8EE8-4AF3AD3BF9B3}" sibTransId="{8795ED0B-8186-9046-A79D-6E56359581A1}"/>
    <dgm:cxn modelId="{4CE5286C-3C66-5B45-9B93-1148002C2807}" srcId="{B89BF359-DF59-EF41-B869-34ABA67FFA5A}" destId="{2ED31818-EC43-3B49-8111-0090CF078DFC}" srcOrd="0" destOrd="0" parTransId="{EC82A8B3-46EE-334B-9689-CBFE35102B94}" sibTransId="{CAF863F9-7BD7-5846-A091-612F31BB05B4}"/>
    <dgm:cxn modelId="{4B3ADB6E-C50D-6E4C-BB89-F675D9D2BD49}" type="presOf" srcId="{EBD3B0CF-B2E4-4F43-8B79-66040D33CDDA}" destId="{CE3CEEF4-D8B6-854A-B75D-A998A3CF4325}" srcOrd="0" destOrd="0" presId="urn:microsoft.com/office/officeart/2005/8/layout/hProcess7"/>
    <dgm:cxn modelId="{33429071-2413-DB45-BD8E-862FDDFFA9FE}" type="presOf" srcId="{2ED31818-EC43-3B49-8111-0090CF078DFC}" destId="{FA4E340A-221D-254F-ACA6-90014DB56CE1}" srcOrd="0" destOrd="0" presId="urn:microsoft.com/office/officeart/2005/8/layout/hProcess7"/>
    <dgm:cxn modelId="{44F0848A-1C5E-E149-ACF3-B6BE9BA13C90}" srcId="{F6FE36AF-5BEC-AE45-90B4-96D9BB397499}" destId="{B89BF359-DF59-EF41-B869-34ABA67FFA5A}" srcOrd="0" destOrd="0" parTransId="{D8C9FD61-20F6-844E-ACDD-714D5100D123}" sibTransId="{B499C579-B95A-594E-AE09-183ABAC72120}"/>
    <dgm:cxn modelId="{6460CC91-4062-2646-8F1B-E87DF06A819E}" type="presOf" srcId="{AFAD87D5-B85B-AB4A-B266-6E6DF4C14D50}" destId="{E197946F-A4CC-C042-B22E-788742898F85}" srcOrd="1" destOrd="0" presId="urn:microsoft.com/office/officeart/2005/8/layout/hProcess7"/>
    <dgm:cxn modelId="{865ACEA2-D851-4B4D-9D48-E579D1F460F1}" type="presOf" srcId="{B89BF359-DF59-EF41-B869-34ABA67FFA5A}" destId="{EC62EBFF-CF58-EA44-9F04-28BAD0784030}" srcOrd="0" destOrd="0" presId="urn:microsoft.com/office/officeart/2005/8/layout/hProcess7"/>
    <dgm:cxn modelId="{550161B7-D722-8F41-A919-1BAD9138F452}" srcId="{F6FE36AF-5BEC-AE45-90B4-96D9BB397499}" destId="{1B440C05-5580-9A42-B5FA-4BFC118E578A}" srcOrd="2" destOrd="0" parTransId="{8CAFDF84-7335-B94A-AE29-0292426F3C03}" sibTransId="{2368BC8F-EC81-1C41-B836-8160664669D5}"/>
    <dgm:cxn modelId="{5E3284CA-8C09-184D-BBDA-A6407379069D}" type="presOf" srcId="{F6FE36AF-5BEC-AE45-90B4-96D9BB397499}" destId="{FDF98EE7-99A6-A744-90A8-7482BA005BB9}" srcOrd="0" destOrd="0" presId="urn:microsoft.com/office/officeart/2005/8/layout/hProcess7"/>
    <dgm:cxn modelId="{4211F2F0-DB8A-E049-B1CA-66F92973333B}" srcId="{F6FE36AF-5BEC-AE45-90B4-96D9BB397499}" destId="{AFAD87D5-B85B-AB4A-B266-6E6DF4C14D50}" srcOrd="1" destOrd="0" parTransId="{B207EEEB-0DF6-2442-96A7-29BD6E02A570}" sibTransId="{BA5EABA0-D9B8-C944-A87D-3F947118CE1E}"/>
    <dgm:cxn modelId="{67551AF6-0729-734B-A6B3-9F53F33926F1}" srcId="{1B440C05-5580-9A42-B5FA-4BFC118E578A}" destId="{4CA559CF-52CE-A247-9B57-E9438DDB038B}" srcOrd="0" destOrd="0" parTransId="{859B6FCA-F0D2-374B-A8CE-8124FB7F8CD9}" sibTransId="{6AFC7E68-E22F-D041-98D2-B8EA0C710F87}"/>
    <dgm:cxn modelId="{1C346316-53FD-8749-B496-4D51C74F3FE9}" type="presParOf" srcId="{FDF98EE7-99A6-A744-90A8-7482BA005BB9}" destId="{99BC04E9-E50B-3B4E-B30F-9DCFE25C7D7A}" srcOrd="0" destOrd="0" presId="urn:microsoft.com/office/officeart/2005/8/layout/hProcess7"/>
    <dgm:cxn modelId="{5D0422E0-C08D-9845-8785-8C5C04997E33}" type="presParOf" srcId="{99BC04E9-E50B-3B4E-B30F-9DCFE25C7D7A}" destId="{EC62EBFF-CF58-EA44-9F04-28BAD0784030}" srcOrd="0" destOrd="0" presId="urn:microsoft.com/office/officeart/2005/8/layout/hProcess7"/>
    <dgm:cxn modelId="{1F890CBF-D7AD-5246-8B39-BA8541700AE5}" type="presParOf" srcId="{99BC04E9-E50B-3B4E-B30F-9DCFE25C7D7A}" destId="{F08C6CD4-608A-354A-9D5A-307520AC14E2}" srcOrd="1" destOrd="0" presId="urn:microsoft.com/office/officeart/2005/8/layout/hProcess7"/>
    <dgm:cxn modelId="{D63D06A3-C564-7647-B96D-F01B2176C310}" type="presParOf" srcId="{99BC04E9-E50B-3B4E-B30F-9DCFE25C7D7A}" destId="{FA4E340A-221D-254F-ACA6-90014DB56CE1}" srcOrd="2" destOrd="0" presId="urn:microsoft.com/office/officeart/2005/8/layout/hProcess7"/>
    <dgm:cxn modelId="{FC8D116D-B3CD-D240-81AB-049A1F120CE6}" type="presParOf" srcId="{FDF98EE7-99A6-A744-90A8-7482BA005BB9}" destId="{CB2D46E1-B09B-9E4D-BF5D-FDA3AE1B5FE5}" srcOrd="1" destOrd="0" presId="urn:microsoft.com/office/officeart/2005/8/layout/hProcess7"/>
    <dgm:cxn modelId="{2E26D6A2-865B-D647-B6CE-85832515A7D6}" type="presParOf" srcId="{FDF98EE7-99A6-A744-90A8-7482BA005BB9}" destId="{41FDD719-30AB-BD43-AF46-08EF293349FD}" srcOrd="2" destOrd="0" presId="urn:microsoft.com/office/officeart/2005/8/layout/hProcess7"/>
    <dgm:cxn modelId="{1ABD41E1-0A61-4544-BF1D-8376917D33C6}" type="presParOf" srcId="{41FDD719-30AB-BD43-AF46-08EF293349FD}" destId="{55D19358-9E6E-C847-B59E-AA8581928B06}" srcOrd="0" destOrd="0" presId="urn:microsoft.com/office/officeart/2005/8/layout/hProcess7"/>
    <dgm:cxn modelId="{75E161FE-579C-1149-AB0B-74FC599A0439}" type="presParOf" srcId="{41FDD719-30AB-BD43-AF46-08EF293349FD}" destId="{818C73DD-5A7B-4249-93C2-BE447707E9BF}" srcOrd="1" destOrd="0" presId="urn:microsoft.com/office/officeart/2005/8/layout/hProcess7"/>
    <dgm:cxn modelId="{95E01EC6-26B4-394A-94DC-F57AA0A1A474}" type="presParOf" srcId="{41FDD719-30AB-BD43-AF46-08EF293349FD}" destId="{F903610F-6B41-2D4C-9A11-ABEB1554FA80}" srcOrd="2" destOrd="0" presId="urn:microsoft.com/office/officeart/2005/8/layout/hProcess7"/>
    <dgm:cxn modelId="{D6C8A9F7-ED0B-5943-A11B-09C510E94FD7}" type="presParOf" srcId="{FDF98EE7-99A6-A744-90A8-7482BA005BB9}" destId="{9B469F43-CC83-7A4E-96F1-100C751A06E6}" srcOrd="3" destOrd="0" presId="urn:microsoft.com/office/officeart/2005/8/layout/hProcess7"/>
    <dgm:cxn modelId="{3CD09EF2-F421-304A-9B73-6D1D51A6DE19}" type="presParOf" srcId="{FDF98EE7-99A6-A744-90A8-7482BA005BB9}" destId="{156349A9-2C0A-714A-8545-D87ED01402B4}" srcOrd="4" destOrd="0" presId="urn:microsoft.com/office/officeart/2005/8/layout/hProcess7"/>
    <dgm:cxn modelId="{CCF7D928-1ACD-1147-950D-AEC98809C7AE}" type="presParOf" srcId="{156349A9-2C0A-714A-8545-D87ED01402B4}" destId="{02F1DB54-C6EA-C641-A247-6F829BF181DA}" srcOrd="0" destOrd="0" presId="urn:microsoft.com/office/officeart/2005/8/layout/hProcess7"/>
    <dgm:cxn modelId="{E11B4837-B3F4-C34A-B9BB-7BA69A23D8C0}" type="presParOf" srcId="{156349A9-2C0A-714A-8545-D87ED01402B4}" destId="{E197946F-A4CC-C042-B22E-788742898F85}" srcOrd="1" destOrd="0" presId="urn:microsoft.com/office/officeart/2005/8/layout/hProcess7"/>
    <dgm:cxn modelId="{352EF4EC-ACE6-9A4E-9CA0-D7655CD5807F}" type="presParOf" srcId="{156349A9-2C0A-714A-8545-D87ED01402B4}" destId="{CE3CEEF4-D8B6-854A-B75D-A998A3CF4325}" srcOrd="2" destOrd="0" presId="urn:microsoft.com/office/officeart/2005/8/layout/hProcess7"/>
    <dgm:cxn modelId="{3548AD27-1D4C-5043-BFA3-E5203E56C0F4}" type="presParOf" srcId="{FDF98EE7-99A6-A744-90A8-7482BA005BB9}" destId="{EE50219A-D6F3-A847-AF1A-D176141D3266}" srcOrd="5" destOrd="0" presId="urn:microsoft.com/office/officeart/2005/8/layout/hProcess7"/>
    <dgm:cxn modelId="{24B7C0FD-15DE-0C40-9B04-6E125698577E}" type="presParOf" srcId="{FDF98EE7-99A6-A744-90A8-7482BA005BB9}" destId="{286352E2-2C1B-A44B-919C-687FE6800473}" srcOrd="6" destOrd="0" presId="urn:microsoft.com/office/officeart/2005/8/layout/hProcess7"/>
    <dgm:cxn modelId="{FB07C901-DCC7-6445-8E0C-FFC3352FE295}" type="presParOf" srcId="{286352E2-2C1B-A44B-919C-687FE6800473}" destId="{C65B702D-4234-1F42-A302-595014EEA45D}" srcOrd="0" destOrd="0" presId="urn:microsoft.com/office/officeart/2005/8/layout/hProcess7"/>
    <dgm:cxn modelId="{45A13629-8F13-8940-B066-E44FE9FA9AC9}" type="presParOf" srcId="{286352E2-2C1B-A44B-919C-687FE6800473}" destId="{47EF15E9-E461-304C-92AC-0FF7D0EF53D4}" srcOrd="1" destOrd="0" presId="urn:microsoft.com/office/officeart/2005/8/layout/hProcess7"/>
    <dgm:cxn modelId="{A9E1CEC7-4F4E-BF4C-9663-AF34AFD832FC}" type="presParOf" srcId="{286352E2-2C1B-A44B-919C-687FE6800473}" destId="{133B049D-A2AA-054A-86D5-EB883CB3E36C}" srcOrd="2" destOrd="0" presId="urn:microsoft.com/office/officeart/2005/8/layout/hProcess7"/>
    <dgm:cxn modelId="{DED8E1A1-F0E3-3144-9899-D6C9E54DB9AF}" type="presParOf" srcId="{FDF98EE7-99A6-A744-90A8-7482BA005BB9}" destId="{B01E210E-7B10-2A44-9654-72A7BE17D8E5}" srcOrd="7" destOrd="0" presId="urn:microsoft.com/office/officeart/2005/8/layout/hProcess7"/>
    <dgm:cxn modelId="{FEFDE4EB-165B-CA49-A8CB-46004654DC9D}" type="presParOf" srcId="{FDF98EE7-99A6-A744-90A8-7482BA005BB9}" destId="{D9720A4B-5751-584E-9B6B-5AF1D6A4ABAD}" srcOrd="8" destOrd="0" presId="urn:microsoft.com/office/officeart/2005/8/layout/hProcess7"/>
    <dgm:cxn modelId="{F2AFC82D-026C-C64C-99CB-9FA331094951}" type="presParOf" srcId="{D9720A4B-5751-584E-9B6B-5AF1D6A4ABAD}" destId="{A76C43A8-747C-1B43-BC60-E7C39AE069DF}" srcOrd="0" destOrd="0" presId="urn:microsoft.com/office/officeart/2005/8/layout/hProcess7"/>
    <dgm:cxn modelId="{FB12ED46-7517-C34F-91DB-B3C7BEB32D16}" type="presParOf" srcId="{D9720A4B-5751-584E-9B6B-5AF1D6A4ABAD}" destId="{F467B0FF-1496-9646-B051-3D2A4FF7993A}" srcOrd="1" destOrd="0" presId="urn:microsoft.com/office/officeart/2005/8/layout/hProcess7"/>
    <dgm:cxn modelId="{90D9FCE2-7B30-F349-9686-0FC94070FD99}" type="presParOf" srcId="{D9720A4B-5751-584E-9B6B-5AF1D6A4ABAD}" destId="{3F232ACA-6790-F544-8CF0-04D952FD1657}" srcOrd="2" destOrd="0" presId="urn:microsoft.com/office/officeart/2005/8/layout/hProcess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2FBA08AC-7DB5-4249-A606-C87A432569BC}" type="doc">
      <dgm:prSet loTypeId="urn:microsoft.com/office/officeart/2009/3/layout/DescendingProcess" loCatId="" qsTypeId="urn:microsoft.com/office/officeart/2005/8/quickstyle/simple1" qsCatId="simple" csTypeId="urn:microsoft.com/office/officeart/2005/8/colors/accent1_2" csCatId="accent1" phldr="1"/>
      <dgm:spPr/>
      <dgm:t>
        <a:bodyPr/>
        <a:lstStyle/>
        <a:p>
          <a:endParaRPr lang="en-US"/>
        </a:p>
      </dgm:t>
    </dgm:pt>
    <dgm:pt modelId="{EC7974EC-C58A-7547-A8B5-625242374F56}">
      <dgm:prSet phldrT="[Text]" custT="1"/>
      <dgm:spPr/>
      <dgm:t>
        <a:bodyPr/>
        <a:lstStyle/>
        <a:p>
          <a:pPr rtl="1"/>
          <a:r>
            <a:rPr lang="ar-SA" sz="1600" dirty="0">
              <a:latin typeface="Alexandria" pitchFamily="2" charset="-78"/>
              <a:cs typeface="Alexandria" pitchFamily="2" charset="-78"/>
            </a:rPr>
            <a:t>حماية خصوصية الأفراد</a:t>
          </a:r>
          <a:endParaRPr lang="en-US" sz="1600" dirty="0">
            <a:latin typeface="Alexandria" pitchFamily="2" charset="-78"/>
            <a:cs typeface="Alexandria" pitchFamily="2" charset="-78"/>
          </a:endParaRPr>
        </a:p>
      </dgm:t>
    </dgm:pt>
    <dgm:pt modelId="{58DC5DC6-9403-E641-A86D-6D881A58B83E}" type="parTrans" cxnId="{DA72DFB7-4236-994B-B3C7-43381327A468}">
      <dgm:prSet/>
      <dgm:spPr/>
      <dgm:t>
        <a:bodyPr/>
        <a:lstStyle/>
        <a:p>
          <a:endParaRPr lang="en-US" sz="1600">
            <a:latin typeface="Alexandria" pitchFamily="2" charset="-78"/>
            <a:cs typeface="Alexandria" pitchFamily="2" charset="-78"/>
          </a:endParaRPr>
        </a:p>
      </dgm:t>
    </dgm:pt>
    <dgm:pt modelId="{973501BE-BE4F-9E49-A3D3-4AB7CD84FBC6}" type="sibTrans" cxnId="{DA72DFB7-4236-994B-B3C7-43381327A468}">
      <dgm:prSet/>
      <dgm:spPr/>
      <dgm:t>
        <a:bodyPr/>
        <a:lstStyle/>
        <a:p>
          <a:endParaRPr lang="en-US" sz="1600">
            <a:latin typeface="Alexandria" pitchFamily="2" charset="-78"/>
            <a:cs typeface="Alexandria" pitchFamily="2" charset="-78"/>
          </a:endParaRPr>
        </a:p>
      </dgm:t>
    </dgm:pt>
    <dgm:pt modelId="{FEF8624F-E46A-544D-BAED-B3DA6C0D5BB5}">
      <dgm:prSet phldrT="[Text]" custT="1"/>
      <dgm:spPr/>
      <dgm:t>
        <a:bodyPr/>
        <a:lstStyle/>
        <a:p>
          <a:pPr rtl="1"/>
          <a:r>
            <a:rPr lang="ar-SA" sz="1600" dirty="0">
              <a:latin typeface="Alexandria" pitchFamily="2" charset="-78"/>
              <a:cs typeface="Alexandria" pitchFamily="2" charset="-78"/>
            </a:rPr>
            <a:t>حماية الميزة التنافسية</a:t>
          </a:r>
          <a:endParaRPr lang="en-US" sz="1600" dirty="0">
            <a:latin typeface="Alexandria" pitchFamily="2" charset="-78"/>
            <a:cs typeface="Alexandria" pitchFamily="2" charset="-78"/>
          </a:endParaRPr>
        </a:p>
      </dgm:t>
    </dgm:pt>
    <dgm:pt modelId="{9E71BF6F-2A4F-BD43-96AC-3C0650E299E6}" type="parTrans" cxnId="{525DDD70-75D3-B44E-9B8B-1B8F0A5C4CA6}">
      <dgm:prSet/>
      <dgm:spPr/>
      <dgm:t>
        <a:bodyPr/>
        <a:lstStyle/>
        <a:p>
          <a:endParaRPr lang="en-US" sz="1600">
            <a:latin typeface="Alexandria" pitchFamily="2" charset="-78"/>
            <a:cs typeface="Alexandria" pitchFamily="2" charset="-78"/>
          </a:endParaRPr>
        </a:p>
      </dgm:t>
    </dgm:pt>
    <dgm:pt modelId="{55947680-02C0-EB45-A0C5-F7B5910FE845}" type="sibTrans" cxnId="{525DDD70-75D3-B44E-9B8B-1B8F0A5C4CA6}">
      <dgm:prSet/>
      <dgm:spPr/>
      <dgm:t>
        <a:bodyPr/>
        <a:lstStyle/>
        <a:p>
          <a:endParaRPr lang="en-US" sz="1600">
            <a:latin typeface="Alexandria" pitchFamily="2" charset="-78"/>
            <a:cs typeface="Alexandria" pitchFamily="2" charset="-78"/>
          </a:endParaRPr>
        </a:p>
      </dgm:t>
    </dgm:pt>
    <dgm:pt modelId="{09912D0C-AE16-584C-9240-9DD4192B0A65}">
      <dgm:prSet phldrT="[Text]" custT="1"/>
      <dgm:spPr/>
      <dgm:t>
        <a:bodyPr/>
        <a:lstStyle/>
        <a:p>
          <a:pPr rtl="1"/>
          <a:r>
            <a:rPr lang="ar-SA" sz="1600" dirty="0">
              <a:latin typeface="Alexandria" pitchFamily="2" charset="-78"/>
              <a:cs typeface="Alexandria" pitchFamily="2" charset="-78"/>
            </a:rPr>
            <a:t>الامتثال للقانون</a:t>
          </a:r>
          <a:endParaRPr lang="en-US" sz="1600" dirty="0">
            <a:latin typeface="Alexandria" pitchFamily="2" charset="-78"/>
            <a:cs typeface="Alexandria" pitchFamily="2" charset="-78"/>
          </a:endParaRPr>
        </a:p>
      </dgm:t>
    </dgm:pt>
    <dgm:pt modelId="{E9F3C708-5B04-2946-8DE0-D7C748D70FD6}" type="parTrans" cxnId="{0390CB29-7367-6A44-A054-1A309B66CABC}">
      <dgm:prSet/>
      <dgm:spPr/>
      <dgm:t>
        <a:bodyPr/>
        <a:lstStyle/>
        <a:p>
          <a:endParaRPr lang="en-US" sz="1600">
            <a:latin typeface="Alexandria" pitchFamily="2" charset="-78"/>
            <a:cs typeface="Alexandria" pitchFamily="2" charset="-78"/>
          </a:endParaRPr>
        </a:p>
      </dgm:t>
    </dgm:pt>
    <dgm:pt modelId="{71865AA2-6D26-1D48-A9C6-A8F322BEC957}" type="sibTrans" cxnId="{0390CB29-7367-6A44-A054-1A309B66CABC}">
      <dgm:prSet/>
      <dgm:spPr/>
      <dgm:t>
        <a:bodyPr/>
        <a:lstStyle/>
        <a:p>
          <a:endParaRPr lang="en-US" sz="1600">
            <a:latin typeface="Alexandria" pitchFamily="2" charset="-78"/>
            <a:cs typeface="Alexandria" pitchFamily="2" charset="-78"/>
          </a:endParaRPr>
        </a:p>
      </dgm:t>
    </dgm:pt>
    <dgm:pt modelId="{CAF7A528-5273-8D47-B817-3399C6676833}">
      <dgm:prSet phldrT="[Text]" custT="1"/>
      <dgm:spPr/>
      <dgm:t>
        <a:bodyPr/>
        <a:lstStyle/>
        <a:p>
          <a:pPr rtl="1"/>
          <a:r>
            <a:rPr lang="ar-SA" sz="1600" dirty="0">
              <a:latin typeface="Alexandria" pitchFamily="2" charset="-78"/>
              <a:cs typeface="Alexandria" pitchFamily="2" charset="-78"/>
            </a:rPr>
            <a:t>حماية سمعة المنظمة</a:t>
          </a:r>
          <a:endParaRPr lang="en-US" sz="1600" dirty="0">
            <a:latin typeface="Alexandria" pitchFamily="2" charset="-78"/>
            <a:cs typeface="Alexandria" pitchFamily="2" charset="-78"/>
          </a:endParaRPr>
        </a:p>
      </dgm:t>
    </dgm:pt>
    <dgm:pt modelId="{AC3877EE-ABE6-874A-B66F-3B012422A91F}" type="parTrans" cxnId="{C692B878-EDDD-6648-AC94-6FF4D657B5C0}">
      <dgm:prSet/>
      <dgm:spPr/>
      <dgm:t>
        <a:bodyPr/>
        <a:lstStyle/>
        <a:p>
          <a:endParaRPr lang="en-US" sz="1600">
            <a:latin typeface="Alexandria" pitchFamily="2" charset="-78"/>
            <a:cs typeface="Alexandria" pitchFamily="2" charset="-78"/>
          </a:endParaRPr>
        </a:p>
      </dgm:t>
    </dgm:pt>
    <dgm:pt modelId="{A110BF50-899D-224F-8BC6-8CEABDF6B314}" type="sibTrans" cxnId="{C692B878-EDDD-6648-AC94-6FF4D657B5C0}">
      <dgm:prSet/>
      <dgm:spPr/>
      <dgm:t>
        <a:bodyPr/>
        <a:lstStyle/>
        <a:p>
          <a:endParaRPr lang="en-US" sz="1600">
            <a:latin typeface="Alexandria" pitchFamily="2" charset="-78"/>
            <a:cs typeface="Alexandria" pitchFamily="2" charset="-78"/>
          </a:endParaRPr>
        </a:p>
      </dgm:t>
    </dgm:pt>
    <dgm:pt modelId="{4D4F59A2-5590-444C-A910-EB0184307F61}" type="pres">
      <dgm:prSet presAssocID="{2FBA08AC-7DB5-4249-A606-C87A432569BC}" presName="Name0" presStyleCnt="0">
        <dgm:presLayoutVars>
          <dgm:chMax val="7"/>
          <dgm:chPref val="5"/>
        </dgm:presLayoutVars>
      </dgm:prSet>
      <dgm:spPr/>
    </dgm:pt>
    <dgm:pt modelId="{6FD72E32-4C45-C343-9FB6-BC436CB32706}" type="pres">
      <dgm:prSet presAssocID="{2FBA08AC-7DB5-4249-A606-C87A432569BC}" presName="arrowNode" presStyleLbl="node1" presStyleIdx="0" presStyleCnt="1"/>
      <dgm:spPr/>
    </dgm:pt>
    <dgm:pt modelId="{D4A0720E-3EFD-8949-AA36-B8C961A90F7B}" type="pres">
      <dgm:prSet presAssocID="{EC7974EC-C58A-7547-A8B5-625242374F56}" presName="txNode1" presStyleLbl="revTx" presStyleIdx="0" presStyleCnt="4" custScaleX="193040">
        <dgm:presLayoutVars>
          <dgm:bulletEnabled val="1"/>
        </dgm:presLayoutVars>
      </dgm:prSet>
      <dgm:spPr/>
    </dgm:pt>
    <dgm:pt modelId="{213C9949-9F43-2641-98F8-AD0D173CD52C}" type="pres">
      <dgm:prSet presAssocID="{FEF8624F-E46A-544D-BAED-B3DA6C0D5BB5}" presName="txNode2" presStyleLbl="revTx" presStyleIdx="1" presStyleCnt="4">
        <dgm:presLayoutVars>
          <dgm:bulletEnabled val="1"/>
        </dgm:presLayoutVars>
      </dgm:prSet>
      <dgm:spPr/>
    </dgm:pt>
    <dgm:pt modelId="{92DAEFDC-038D-614D-8B0A-526FB30B4C2D}" type="pres">
      <dgm:prSet presAssocID="{55947680-02C0-EB45-A0C5-F7B5910FE845}" presName="dotNode2" presStyleCnt="0"/>
      <dgm:spPr/>
    </dgm:pt>
    <dgm:pt modelId="{C1E10FA6-DEA6-5F4B-B561-4D4FC8D1F180}" type="pres">
      <dgm:prSet presAssocID="{55947680-02C0-EB45-A0C5-F7B5910FE845}" presName="dotRepeatNode" presStyleLbl="fgShp" presStyleIdx="0" presStyleCnt="2"/>
      <dgm:spPr/>
    </dgm:pt>
    <dgm:pt modelId="{A80270B0-29CE-8545-9196-9BC3F8BDDE4E}" type="pres">
      <dgm:prSet presAssocID="{09912D0C-AE16-584C-9240-9DD4192B0A65}" presName="txNode3" presStyleLbl="revTx" presStyleIdx="2" presStyleCnt="4">
        <dgm:presLayoutVars>
          <dgm:bulletEnabled val="1"/>
        </dgm:presLayoutVars>
      </dgm:prSet>
      <dgm:spPr/>
    </dgm:pt>
    <dgm:pt modelId="{FFD372FF-E7B0-F444-925D-40523E356196}" type="pres">
      <dgm:prSet presAssocID="{71865AA2-6D26-1D48-A9C6-A8F322BEC957}" presName="dotNode3" presStyleCnt="0"/>
      <dgm:spPr/>
    </dgm:pt>
    <dgm:pt modelId="{C36A03D2-28FA-6046-9695-8F7653A15567}" type="pres">
      <dgm:prSet presAssocID="{71865AA2-6D26-1D48-A9C6-A8F322BEC957}" presName="dotRepeatNode" presStyleLbl="fgShp" presStyleIdx="1" presStyleCnt="2"/>
      <dgm:spPr/>
    </dgm:pt>
    <dgm:pt modelId="{81C8563D-2F8D-FE45-9C4E-C7E87B1736A9}" type="pres">
      <dgm:prSet presAssocID="{CAF7A528-5273-8D47-B817-3399C6676833}" presName="txNode4" presStyleLbl="revTx" presStyleIdx="3" presStyleCnt="4">
        <dgm:presLayoutVars>
          <dgm:bulletEnabled val="1"/>
        </dgm:presLayoutVars>
      </dgm:prSet>
      <dgm:spPr/>
    </dgm:pt>
  </dgm:ptLst>
  <dgm:cxnLst>
    <dgm:cxn modelId="{852D981A-7FAD-F54A-9EFA-800DE531D25D}" type="presOf" srcId="{CAF7A528-5273-8D47-B817-3399C6676833}" destId="{81C8563D-2F8D-FE45-9C4E-C7E87B1736A9}" srcOrd="0" destOrd="0" presId="urn:microsoft.com/office/officeart/2009/3/layout/DescendingProcess"/>
    <dgm:cxn modelId="{0390CB29-7367-6A44-A054-1A309B66CABC}" srcId="{2FBA08AC-7DB5-4249-A606-C87A432569BC}" destId="{09912D0C-AE16-584C-9240-9DD4192B0A65}" srcOrd="2" destOrd="0" parTransId="{E9F3C708-5B04-2946-8DE0-D7C748D70FD6}" sibTransId="{71865AA2-6D26-1D48-A9C6-A8F322BEC957}"/>
    <dgm:cxn modelId="{517E2A42-5D64-4C45-AE63-0B3307F36164}" type="presOf" srcId="{2FBA08AC-7DB5-4249-A606-C87A432569BC}" destId="{4D4F59A2-5590-444C-A910-EB0184307F61}" srcOrd="0" destOrd="0" presId="urn:microsoft.com/office/officeart/2009/3/layout/DescendingProcess"/>
    <dgm:cxn modelId="{525DDD70-75D3-B44E-9B8B-1B8F0A5C4CA6}" srcId="{2FBA08AC-7DB5-4249-A606-C87A432569BC}" destId="{FEF8624F-E46A-544D-BAED-B3DA6C0D5BB5}" srcOrd="1" destOrd="0" parTransId="{9E71BF6F-2A4F-BD43-96AC-3C0650E299E6}" sibTransId="{55947680-02C0-EB45-A0C5-F7B5910FE845}"/>
    <dgm:cxn modelId="{E0E97E75-BE43-2B42-BE23-19526D49A287}" type="presOf" srcId="{FEF8624F-E46A-544D-BAED-B3DA6C0D5BB5}" destId="{213C9949-9F43-2641-98F8-AD0D173CD52C}" srcOrd="0" destOrd="0" presId="urn:microsoft.com/office/officeart/2009/3/layout/DescendingProcess"/>
    <dgm:cxn modelId="{C692B878-EDDD-6648-AC94-6FF4D657B5C0}" srcId="{2FBA08AC-7DB5-4249-A606-C87A432569BC}" destId="{CAF7A528-5273-8D47-B817-3399C6676833}" srcOrd="3" destOrd="0" parTransId="{AC3877EE-ABE6-874A-B66F-3B012422A91F}" sibTransId="{A110BF50-899D-224F-8BC6-8CEABDF6B314}"/>
    <dgm:cxn modelId="{9D374497-CB69-E14C-816B-1114A11C1FD1}" type="presOf" srcId="{09912D0C-AE16-584C-9240-9DD4192B0A65}" destId="{A80270B0-29CE-8545-9196-9BC3F8BDDE4E}" srcOrd="0" destOrd="0" presId="urn:microsoft.com/office/officeart/2009/3/layout/DescendingProcess"/>
    <dgm:cxn modelId="{DA72DFB7-4236-994B-B3C7-43381327A468}" srcId="{2FBA08AC-7DB5-4249-A606-C87A432569BC}" destId="{EC7974EC-C58A-7547-A8B5-625242374F56}" srcOrd="0" destOrd="0" parTransId="{58DC5DC6-9403-E641-A86D-6D881A58B83E}" sibTransId="{973501BE-BE4F-9E49-A3D3-4AB7CD84FBC6}"/>
    <dgm:cxn modelId="{6D073BD3-ED69-5842-A717-5C5928722112}" type="presOf" srcId="{EC7974EC-C58A-7547-A8B5-625242374F56}" destId="{D4A0720E-3EFD-8949-AA36-B8C961A90F7B}" srcOrd="0" destOrd="0" presId="urn:microsoft.com/office/officeart/2009/3/layout/DescendingProcess"/>
    <dgm:cxn modelId="{70F94CE0-B8BC-034C-82C3-B6779097C24E}" type="presOf" srcId="{55947680-02C0-EB45-A0C5-F7B5910FE845}" destId="{C1E10FA6-DEA6-5F4B-B561-4D4FC8D1F180}" srcOrd="0" destOrd="0" presId="urn:microsoft.com/office/officeart/2009/3/layout/DescendingProcess"/>
    <dgm:cxn modelId="{2D87D0E9-3B9A-2442-9707-775300D807FF}" type="presOf" srcId="{71865AA2-6D26-1D48-A9C6-A8F322BEC957}" destId="{C36A03D2-28FA-6046-9695-8F7653A15567}" srcOrd="0" destOrd="0" presId="urn:microsoft.com/office/officeart/2009/3/layout/DescendingProcess"/>
    <dgm:cxn modelId="{A9D801C7-4093-324A-8781-82C4032A2DF5}" type="presParOf" srcId="{4D4F59A2-5590-444C-A910-EB0184307F61}" destId="{6FD72E32-4C45-C343-9FB6-BC436CB32706}" srcOrd="0" destOrd="0" presId="urn:microsoft.com/office/officeart/2009/3/layout/DescendingProcess"/>
    <dgm:cxn modelId="{BCE0AA88-BB59-F24C-A48E-3293D76FF562}" type="presParOf" srcId="{4D4F59A2-5590-444C-A910-EB0184307F61}" destId="{D4A0720E-3EFD-8949-AA36-B8C961A90F7B}" srcOrd="1" destOrd="0" presId="urn:microsoft.com/office/officeart/2009/3/layout/DescendingProcess"/>
    <dgm:cxn modelId="{D97D51F6-30FC-EB46-B3DD-09B5691B9FEC}" type="presParOf" srcId="{4D4F59A2-5590-444C-A910-EB0184307F61}" destId="{213C9949-9F43-2641-98F8-AD0D173CD52C}" srcOrd="2" destOrd="0" presId="urn:microsoft.com/office/officeart/2009/3/layout/DescendingProcess"/>
    <dgm:cxn modelId="{A8412E13-4868-3646-9295-CDCB5C3A5CDE}" type="presParOf" srcId="{4D4F59A2-5590-444C-A910-EB0184307F61}" destId="{92DAEFDC-038D-614D-8B0A-526FB30B4C2D}" srcOrd="3" destOrd="0" presId="urn:microsoft.com/office/officeart/2009/3/layout/DescendingProcess"/>
    <dgm:cxn modelId="{C4A395F6-5C99-814A-A46A-BC48E2EA889D}" type="presParOf" srcId="{92DAEFDC-038D-614D-8B0A-526FB30B4C2D}" destId="{C1E10FA6-DEA6-5F4B-B561-4D4FC8D1F180}" srcOrd="0" destOrd="0" presId="urn:microsoft.com/office/officeart/2009/3/layout/DescendingProcess"/>
    <dgm:cxn modelId="{3005BDC5-45D7-1D44-B800-20112E5E8355}" type="presParOf" srcId="{4D4F59A2-5590-444C-A910-EB0184307F61}" destId="{A80270B0-29CE-8545-9196-9BC3F8BDDE4E}" srcOrd="4" destOrd="0" presId="urn:microsoft.com/office/officeart/2009/3/layout/DescendingProcess"/>
    <dgm:cxn modelId="{3D8C39D5-27EC-E542-90B5-B2B747555E70}" type="presParOf" srcId="{4D4F59A2-5590-444C-A910-EB0184307F61}" destId="{FFD372FF-E7B0-F444-925D-40523E356196}" srcOrd="5" destOrd="0" presId="urn:microsoft.com/office/officeart/2009/3/layout/DescendingProcess"/>
    <dgm:cxn modelId="{D86D1DBD-BA6E-2545-BAE0-C6E911A4579A}" type="presParOf" srcId="{FFD372FF-E7B0-F444-925D-40523E356196}" destId="{C36A03D2-28FA-6046-9695-8F7653A15567}" srcOrd="0" destOrd="0" presId="urn:microsoft.com/office/officeart/2009/3/layout/DescendingProcess"/>
    <dgm:cxn modelId="{487FB89D-EC76-0C4C-A8AD-3162D1809461}" type="presParOf" srcId="{4D4F59A2-5590-444C-A910-EB0184307F61}" destId="{81C8563D-2F8D-FE45-9C4E-C7E87B1736A9}" srcOrd="6" destOrd="0" presId="urn:microsoft.com/office/officeart/2009/3/layout/Descending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252B34A-4068-3147-B226-A19F33F10C3E}" type="doc">
      <dgm:prSet loTypeId="urn:microsoft.com/office/officeart/2005/8/layout/matrix3" loCatId="" qsTypeId="urn:microsoft.com/office/officeart/2005/8/quickstyle/simple1" qsCatId="simple" csTypeId="urn:microsoft.com/office/officeart/2005/8/colors/accent1_2" csCatId="accent1" phldr="1"/>
      <dgm:spPr/>
      <dgm:t>
        <a:bodyPr/>
        <a:lstStyle/>
        <a:p>
          <a:endParaRPr lang="en-US"/>
        </a:p>
      </dgm:t>
    </dgm:pt>
    <dgm:pt modelId="{135858D7-5EF4-A94F-BA0D-8F2AB9CAA36A}">
      <dgm:prSet phldrT="[Text]" custT="1"/>
      <dgm:spPr/>
      <dgm:t>
        <a:bodyPr/>
        <a:lstStyle/>
        <a:p>
          <a:pPr>
            <a:lnSpc>
              <a:spcPct val="150000"/>
            </a:lnSpc>
          </a:pPr>
          <a:r>
            <a:rPr lang="ar" sz="1400" b="1" dirty="0">
              <a:latin typeface="Alexandria" pitchFamily="2" charset="-78"/>
              <a:cs typeface="Alexandria" pitchFamily="2" charset="-78"/>
            </a:rPr>
            <a:t>التواصل مع المنافسين بشكل بناء لحل أي مشكلات</a:t>
          </a:r>
          <a:endParaRPr lang="en-US" sz="1400" b="1" dirty="0">
            <a:latin typeface="Alexandria" pitchFamily="2" charset="-78"/>
            <a:cs typeface="Alexandria" pitchFamily="2" charset="-78"/>
          </a:endParaRPr>
        </a:p>
      </dgm:t>
    </dgm:pt>
    <dgm:pt modelId="{3F3E0ACF-BB70-FE4D-96A3-974A31FD1BAF}" type="parTrans" cxnId="{98AF0557-0178-C44D-BDBA-85A3CA901E5F}">
      <dgm:prSet/>
      <dgm:spPr/>
      <dgm:t>
        <a:bodyPr/>
        <a:lstStyle/>
        <a:p>
          <a:endParaRPr lang="en-US" b="1"/>
        </a:p>
      </dgm:t>
    </dgm:pt>
    <dgm:pt modelId="{9C0006E7-3066-7E4A-89E5-6B1014866731}" type="sibTrans" cxnId="{98AF0557-0178-C44D-BDBA-85A3CA901E5F}">
      <dgm:prSet/>
      <dgm:spPr/>
      <dgm:t>
        <a:bodyPr/>
        <a:lstStyle/>
        <a:p>
          <a:endParaRPr lang="en-US" b="1"/>
        </a:p>
      </dgm:t>
    </dgm:pt>
    <dgm:pt modelId="{1E0DFD73-488A-8840-8FE2-46BC02A56A83}">
      <dgm:prSet phldrT="[Text]" custT="1"/>
      <dgm:spPr/>
      <dgm:t>
        <a:bodyPr/>
        <a:lstStyle/>
        <a:p>
          <a:pPr rtl="1">
            <a:lnSpc>
              <a:spcPct val="150000"/>
            </a:lnSpc>
          </a:pPr>
          <a:r>
            <a:rPr lang="ar-SA" sz="1400" b="1" dirty="0">
              <a:latin typeface="Alexandria" pitchFamily="2" charset="-78"/>
              <a:cs typeface="Alexandria" pitchFamily="2" charset="-78"/>
            </a:rPr>
            <a:t>تجنب التشهير بالمنافسين أو تقديم معلومات مضللة</a:t>
          </a:r>
          <a:endParaRPr lang="en-US" sz="1400" b="1" dirty="0">
            <a:latin typeface="Alexandria" pitchFamily="2" charset="-78"/>
            <a:cs typeface="Alexandria" pitchFamily="2" charset="-78"/>
          </a:endParaRPr>
        </a:p>
      </dgm:t>
    </dgm:pt>
    <dgm:pt modelId="{355BD24B-4DF5-0E42-8C1C-F2DF1CF4EC96}" type="parTrans" cxnId="{49895126-739F-344F-99A6-BFA5753CEF06}">
      <dgm:prSet/>
      <dgm:spPr/>
      <dgm:t>
        <a:bodyPr/>
        <a:lstStyle/>
        <a:p>
          <a:endParaRPr lang="en-US" b="1"/>
        </a:p>
      </dgm:t>
    </dgm:pt>
    <dgm:pt modelId="{12C7C28C-51A7-F648-AB26-41E69257AB8C}" type="sibTrans" cxnId="{49895126-739F-344F-99A6-BFA5753CEF06}">
      <dgm:prSet/>
      <dgm:spPr/>
      <dgm:t>
        <a:bodyPr/>
        <a:lstStyle/>
        <a:p>
          <a:endParaRPr lang="en-US" b="1"/>
        </a:p>
      </dgm:t>
    </dgm:pt>
    <dgm:pt modelId="{8E709BFF-88D1-4942-9400-1EB3388C7255}">
      <dgm:prSet phldrT="[Text]" custT="1"/>
      <dgm:spPr/>
      <dgm:t>
        <a:bodyPr/>
        <a:lstStyle/>
        <a:p>
          <a:pPr>
            <a:lnSpc>
              <a:spcPct val="150000"/>
            </a:lnSpc>
          </a:pPr>
          <a:r>
            <a:rPr lang="ar" sz="1600" b="1" dirty="0">
              <a:latin typeface="Alexandria" pitchFamily="2" charset="-78"/>
              <a:cs typeface="Alexandria" pitchFamily="2" charset="-78"/>
            </a:rPr>
            <a:t>المشاركة مع المنافسين تعود بالنفع على الصناعة ككل</a:t>
          </a:r>
          <a:endParaRPr lang="en-US" sz="1600" b="1" dirty="0">
            <a:latin typeface="Alexandria" pitchFamily="2" charset="-78"/>
            <a:cs typeface="Alexandria" pitchFamily="2" charset="-78"/>
          </a:endParaRPr>
        </a:p>
      </dgm:t>
    </dgm:pt>
    <dgm:pt modelId="{4AA18F86-4F6B-5345-A2F0-3DB61DAB8AAC}" type="parTrans" cxnId="{00A194F0-A8C1-5C4E-9247-2597B0343E35}">
      <dgm:prSet/>
      <dgm:spPr/>
      <dgm:t>
        <a:bodyPr/>
        <a:lstStyle/>
        <a:p>
          <a:endParaRPr lang="en-US" b="1"/>
        </a:p>
      </dgm:t>
    </dgm:pt>
    <dgm:pt modelId="{F5CA5648-2104-9B4F-A4B9-1FDC616419A3}" type="sibTrans" cxnId="{00A194F0-A8C1-5C4E-9247-2597B0343E35}">
      <dgm:prSet/>
      <dgm:spPr/>
      <dgm:t>
        <a:bodyPr/>
        <a:lstStyle/>
        <a:p>
          <a:endParaRPr lang="en-US" b="1"/>
        </a:p>
      </dgm:t>
    </dgm:pt>
    <dgm:pt modelId="{AADE8017-A599-4943-87B0-42FF155DD924}">
      <dgm:prSet phldrT="[Text]"/>
      <dgm:spPr/>
      <dgm:t>
        <a:bodyPr/>
        <a:lstStyle/>
        <a:p>
          <a:pPr rtl="1">
            <a:lnSpc>
              <a:spcPct val="150000"/>
            </a:lnSpc>
          </a:pPr>
          <a:r>
            <a:rPr lang="ar-SA" b="1" dirty="0">
              <a:latin typeface="Alexandria" pitchFamily="2" charset="-78"/>
              <a:cs typeface="Alexandria" pitchFamily="2" charset="-78"/>
            </a:rPr>
            <a:t>الترويج للمؤسسة دون التركيز على نقاط ضعف المنافسين</a:t>
          </a:r>
          <a:endParaRPr lang="en-US" b="1" dirty="0">
            <a:latin typeface="Alexandria" pitchFamily="2" charset="-78"/>
            <a:cs typeface="Alexandria" pitchFamily="2" charset="-78"/>
          </a:endParaRPr>
        </a:p>
      </dgm:t>
    </dgm:pt>
    <dgm:pt modelId="{61109EC6-5E6F-BD40-8C82-A439F0CE5149}" type="parTrans" cxnId="{F5313F6C-A320-8B41-9729-986D670D3222}">
      <dgm:prSet/>
      <dgm:spPr/>
      <dgm:t>
        <a:bodyPr/>
        <a:lstStyle/>
        <a:p>
          <a:endParaRPr lang="en-US" b="1"/>
        </a:p>
      </dgm:t>
    </dgm:pt>
    <dgm:pt modelId="{C1E5C6C5-831E-E64B-BC8C-E74508A6C4B1}" type="sibTrans" cxnId="{F5313F6C-A320-8B41-9729-986D670D3222}">
      <dgm:prSet/>
      <dgm:spPr/>
      <dgm:t>
        <a:bodyPr/>
        <a:lstStyle/>
        <a:p>
          <a:endParaRPr lang="en-US" b="1"/>
        </a:p>
      </dgm:t>
    </dgm:pt>
    <dgm:pt modelId="{28A8BE76-257C-2443-8207-28AD4FEFEC36}" type="pres">
      <dgm:prSet presAssocID="{A252B34A-4068-3147-B226-A19F33F10C3E}" presName="matrix" presStyleCnt="0">
        <dgm:presLayoutVars>
          <dgm:chMax val="1"/>
          <dgm:dir/>
          <dgm:resizeHandles val="exact"/>
        </dgm:presLayoutVars>
      </dgm:prSet>
      <dgm:spPr/>
    </dgm:pt>
    <dgm:pt modelId="{A2B4D192-795A-5E40-8265-7FD8A7287584}" type="pres">
      <dgm:prSet presAssocID="{A252B34A-4068-3147-B226-A19F33F10C3E}" presName="diamond" presStyleLbl="bgShp" presStyleIdx="0" presStyleCnt="1"/>
      <dgm:spPr/>
    </dgm:pt>
    <dgm:pt modelId="{9F1CAE33-46B6-C346-A6EE-23D9E53AB548}" type="pres">
      <dgm:prSet presAssocID="{A252B34A-4068-3147-B226-A19F33F10C3E}" presName="quad1" presStyleLbl="node1" presStyleIdx="0" presStyleCnt="4" custScaleX="144191" custLinFactNeighborX="-24948">
        <dgm:presLayoutVars>
          <dgm:chMax val="0"/>
          <dgm:chPref val="0"/>
          <dgm:bulletEnabled val="1"/>
        </dgm:presLayoutVars>
      </dgm:prSet>
      <dgm:spPr/>
    </dgm:pt>
    <dgm:pt modelId="{E5E38590-B18B-5E49-96E3-86CFBB755321}" type="pres">
      <dgm:prSet presAssocID="{A252B34A-4068-3147-B226-A19F33F10C3E}" presName="quad2" presStyleLbl="node1" presStyleIdx="1" presStyleCnt="4" custScaleX="120426">
        <dgm:presLayoutVars>
          <dgm:chMax val="0"/>
          <dgm:chPref val="0"/>
          <dgm:bulletEnabled val="1"/>
        </dgm:presLayoutVars>
      </dgm:prSet>
      <dgm:spPr/>
    </dgm:pt>
    <dgm:pt modelId="{BF6BB698-8451-8F4F-AF7A-9BA8BA104D26}" type="pres">
      <dgm:prSet presAssocID="{A252B34A-4068-3147-B226-A19F33F10C3E}" presName="quad3" presStyleLbl="node1" presStyleIdx="2" presStyleCnt="4" custScaleX="144191" custLinFactNeighborX="-24948">
        <dgm:presLayoutVars>
          <dgm:chMax val="0"/>
          <dgm:chPref val="0"/>
          <dgm:bulletEnabled val="1"/>
        </dgm:presLayoutVars>
      </dgm:prSet>
      <dgm:spPr/>
    </dgm:pt>
    <dgm:pt modelId="{96F21905-858E-7943-BBC1-718C4D6302B6}" type="pres">
      <dgm:prSet presAssocID="{A252B34A-4068-3147-B226-A19F33F10C3E}" presName="quad4" presStyleLbl="node1" presStyleIdx="3" presStyleCnt="4" custScaleX="120426">
        <dgm:presLayoutVars>
          <dgm:chMax val="0"/>
          <dgm:chPref val="0"/>
          <dgm:bulletEnabled val="1"/>
        </dgm:presLayoutVars>
      </dgm:prSet>
      <dgm:spPr/>
    </dgm:pt>
  </dgm:ptLst>
  <dgm:cxnLst>
    <dgm:cxn modelId="{FB0ED503-D848-D947-B4CF-CBFA1FF30301}" type="presOf" srcId="{8E709BFF-88D1-4942-9400-1EB3388C7255}" destId="{BF6BB698-8451-8F4F-AF7A-9BA8BA104D26}" srcOrd="0" destOrd="0" presId="urn:microsoft.com/office/officeart/2005/8/layout/matrix3"/>
    <dgm:cxn modelId="{49895126-739F-344F-99A6-BFA5753CEF06}" srcId="{A252B34A-4068-3147-B226-A19F33F10C3E}" destId="{1E0DFD73-488A-8840-8FE2-46BC02A56A83}" srcOrd="1" destOrd="0" parTransId="{355BD24B-4DF5-0E42-8C1C-F2DF1CF4EC96}" sibTransId="{12C7C28C-51A7-F648-AB26-41E69257AB8C}"/>
    <dgm:cxn modelId="{D6F86729-2A6F-7043-BB8C-5F1EE79D7EE6}" type="presOf" srcId="{AADE8017-A599-4943-87B0-42FF155DD924}" destId="{96F21905-858E-7943-BBC1-718C4D6302B6}" srcOrd="0" destOrd="0" presId="urn:microsoft.com/office/officeart/2005/8/layout/matrix3"/>
    <dgm:cxn modelId="{98AF0557-0178-C44D-BDBA-85A3CA901E5F}" srcId="{A252B34A-4068-3147-B226-A19F33F10C3E}" destId="{135858D7-5EF4-A94F-BA0D-8F2AB9CAA36A}" srcOrd="0" destOrd="0" parTransId="{3F3E0ACF-BB70-FE4D-96A3-974A31FD1BAF}" sibTransId="{9C0006E7-3066-7E4A-89E5-6B1014866731}"/>
    <dgm:cxn modelId="{FFCBAB62-C5E1-3A42-91AE-F76A5BD3D29C}" type="presOf" srcId="{1E0DFD73-488A-8840-8FE2-46BC02A56A83}" destId="{E5E38590-B18B-5E49-96E3-86CFBB755321}" srcOrd="0" destOrd="0" presId="urn:microsoft.com/office/officeart/2005/8/layout/matrix3"/>
    <dgm:cxn modelId="{F5313F6C-A320-8B41-9729-986D670D3222}" srcId="{A252B34A-4068-3147-B226-A19F33F10C3E}" destId="{AADE8017-A599-4943-87B0-42FF155DD924}" srcOrd="3" destOrd="0" parTransId="{61109EC6-5E6F-BD40-8C82-A439F0CE5149}" sibTransId="{C1E5C6C5-831E-E64B-BC8C-E74508A6C4B1}"/>
    <dgm:cxn modelId="{E5E060A7-8769-9D41-8BC1-2106AAA2C256}" type="presOf" srcId="{135858D7-5EF4-A94F-BA0D-8F2AB9CAA36A}" destId="{9F1CAE33-46B6-C346-A6EE-23D9E53AB548}" srcOrd="0" destOrd="0" presId="urn:microsoft.com/office/officeart/2005/8/layout/matrix3"/>
    <dgm:cxn modelId="{26F257B4-0CF6-734D-9937-33AFBA30EEFA}" type="presOf" srcId="{A252B34A-4068-3147-B226-A19F33F10C3E}" destId="{28A8BE76-257C-2443-8207-28AD4FEFEC36}" srcOrd="0" destOrd="0" presId="urn:microsoft.com/office/officeart/2005/8/layout/matrix3"/>
    <dgm:cxn modelId="{00A194F0-A8C1-5C4E-9247-2597B0343E35}" srcId="{A252B34A-4068-3147-B226-A19F33F10C3E}" destId="{8E709BFF-88D1-4942-9400-1EB3388C7255}" srcOrd="2" destOrd="0" parTransId="{4AA18F86-4F6B-5345-A2F0-3DB61DAB8AAC}" sibTransId="{F5CA5648-2104-9B4F-A4B9-1FDC616419A3}"/>
    <dgm:cxn modelId="{DEB1533D-C694-404A-BAAB-E6AF4D11AD7E}" type="presParOf" srcId="{28A8BE76-257C-2443-8207-28AD4FEFEC36}" destId="{A2B4D192-795A-5E40-8265-7FD8A7287584}" srcOrd="0" destOrd="0" presId="urn:microsoft.com/office/officeart/2005/8/layout/matrix3"/>
    <dgm:cxn modelId="{80775A93-F26E-F346-A4BB-286E639C1A9E}" type="presParOf" srcId="{28A8BE76-257C-2443-8207-28AD4FEFEC36}" destId="{9F1CAE33-46B6-C346-A6EE-23D9E53AB548}" srcOrd="1" destOrd="0" presId="urn:microsoft.com/office/officeart/2005/8/layout/matrix3"/>
    <dgm:cxn modelId="{A12A75F1-A79E-6045-ACC0-F913F602F2DE}" type="presParOf" srcId="{28A8BE76-257C-2443-8207-28AD4FEFEC36}" destId="{E5E38590-B18B-5E49-96E3-86CFBB755321}" srcOrd="2" destOrd="0" presId="urn:microsoft.com/office/officeart/2005/8/layout/matrix3"/>
    <dgm:cxn modelId="{B67F7B17-0D06-1445-9501-8085FC24BF7B}" type="presParOf" srcId="{28A8BE76-257C-2443-8207-28AD4FEFEC36}" destId="{BF6BB698-8451-8F4F-AF7A-9BA8BA104D26}" srcOrd="3" destOrd="0" presId="urn:microsoft.com/office/officeart/2005/8/layout/matrix3"/>
    <dgm:cxn modelId="{93E36E7B-D7CA-4A42-81D5-BDFD9DC55F54}" type="presParOf" srcId="{28A8BE76-257C-2443-8207-28AD4FEFEC36}" destId="{96F21905-858E-7943-BBC1-718C4D6302B6}"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58EB26-6FF0-8C42-89CC-9D8D0FC6B164}">
      <dsp:nvSpPr>
        <dsp:cNvPr id="0" name=""/>
        <dsp:cNvSpPr/>
      </dsp:nvSpPr>
      <dsp:spPr>
        <a:xfrm>
          <a:off x="4548782" y="0"/>
          <a:ext cx="6823174" cy="139219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r" defTabSz="800100" rtl="1">
            <a:lnSpc>
              <a:spcPct val="150000"/>
            </a:lnSpc>
            <a:spcBef>
              <a:spcPct val="0"/>
            </a:spcBef>
            <a:spcAft>
              <a:spcPct val="15000"/>
            </a:spcAft>
            <a:buChar char="•"/>
          </a:pPr>
          <a:r>
            <a:rPr lang="ar" sz="1800" b="1" kern="1200" dirty="0">
              <a:latin typeface="Alexandria" pitchFamily="2" charset="-78"/>
              <a:cs typeface="Alexandria" pitchFamily="2" charset="-78"/>
            </a:rPr>
            <a:t>يجب على ممارسي العلاقات العامة التأكد من صحة جميع المعلومات التي يقدمونها، سواء كانت شفهية أو مكتوبة. </a:t>
          </a:r>
          <a:endParaRPr lang="en-US" sz="1800" b="1" kern="1200" dirty="0">
            <a:latin typeface="Alexandria" pitchFamily="2" charset="-78"/>
            <a:cs typeface="Alexandria" pitchFamily="2" charset="-78"/>
          </a:endParaRPr>
        </a:p>
      </dsp:txBody>
      <dsp:txXfrm>
        <a:off x="4548782" y="174025"/>
        <a:ext cx="6301099" cy="1044149"/>
      </dsp:txXfrm>
    </dsp:sp>
    <dsp:sp modelId="{ED9910F9-8720-8E42-9D8A-219DC2172FCA}">
      <dsp:nvSpPr>
        <dsp:cNvPr id="0" name=""/>
        <dsp:cNvSpPr/>
      </dsp:nvSpPr>
      <dsp:spPr>
        <a:xfrm>
          <a:off x="0" y="0"/>
          <a:ext cx="4548782" cy="13921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1">
            <a:lnSpc>
              <a:spcPct val="90000"/>
            </a:lnSpc>
            <a:spcBef>
              <a:spcPct val="0"/>
            </a:spcBef>
            <a:spcAft>
              <a:spcPct val="35000"/>
            </a:spcAft>
            <a:buNone/>
          </a:pPr>
          <a:r>
            <a:rPr lang="ar-SA" sz="2000" b="1" kern="1200" dirty="0">
              <a:solidFill>
                <a:schemeClr val="bg1"/>
              </a:solidFill>
              <a:latin typeface="Alexandria" pitchFamily="2" charset="-78"/>
              <a:cs typeface="Alexandria" pitchFamily="2" charset="-78"/>
            </a:rPr>
            <a:t>تقديم معلومات دقيقة وموثوقة </a:t>
          </a:r>
          <a:endParaRPr lang="en-US" sz="2000" b="1" kern="1200" dirty="0">
            <a:solidFill>
              <a:schemeClr val="bg1"/>
            </a:solidFill>
            <a:latin typeface="Alexandria" pitchFamily="2" charset="-78"/>
            <a:cs typeface="Alexandria" pitchFamily="2" charset="-78"/>
          </a:endParaRPr>
        </a:p>
      </dsp:txBody>
      <dsp:txXfrm>
        <a:off x="67962" y="67962"/>
        <a:ext cx="4412858" cy="1256275"/>
      </dsp:txXfrm>
    </dsp:sp>
    <dsp:sp modelId="{F9EEBDA8-5198-434B-A1E5-BBA096A2B5EE}">
      <dsp:nvSpPr>
        <dsp:cNvPr id="0" name=""/>
        <dsp:cNvSpPr/>
      </dsp:nvSpPr>
      <dsp:spPr>
        <a:xfrm>
          <a:off x="4548782" y="1531418"/>
          <a:ext cx="6823174" cy="139219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430" tIns="11430" rIns="11430" bIns="11430" numCol="1" spcCol="1270" anchor="t" anchorCtr="0">
          <a:noAutofit/>
        </a:bodyPr>
        <a:lstStyle/>
        <a:p>
          <a:pPr marL="171450" lvl="1" indent="-171450" algn="r" defTabSz="800100" rtl="1">
            <a:lnSpc>
              <a:spcPct val="150000"/>
            </a:lnSpc>
            <a:spcBef>
              <a:spcPct val="0"/>
            </a:spcBef>
            <a:spcAft>
              <a:spcPct val="15000"/>
            </a:spcAft>
            <a:buChar char="•"/>
          </a:pPr>
          <a:r>
            <a:rPr lang="ar" sz="1800" b="1" kern="1200" dirty="0">
              <a:latin typeface="Alexandria" pitchFamily="2" charset="-78"/>
              <a:cs typeface="Alexandria" pitchFamily="2" charset="-78"/>
            </a:rPr>
            <a:t>تجنّب التضليل أو المبالغة في الادعاءات، والشفافية بشأن أي قيود أو مخاطر قد تكون موجودة.</a:t>
          </a:r>
          <a:endParaRPr lang="en-US" sz="1800" b="1" kern="1200" dirty="0">
            <a:latin typeface="Alexandria" pitchFamily="2" charset="-78"/>
            <a:cs typeface="Alexandria" pitchFamily="2" charset="-78"/>
          </a:endParaRPr>
        </a:p>
      </dsp:txBody>
      <dsp:txXfrm>
        <a:off x="4548782" y="1705443"/>
        <a:ext cx="6301099" cy="1044149"/>
      </dsp:txXfrm>
    </dsp:sp>
    <dsp:sp modelId="{6832F7AB-9A99-D14C-B785-42DE155468C9}">
      <dsp:nvSpPr>
        <dsp:cNvPr id="0" name=""/>
        <dsp:cNvSpPr/>
      </dsp:nvSpPr>
      <dsp:spPr>
        <a:xfrm>
          <a:off x="0" y="1531418"/>
          <a:ext cx="4548782" cy="13921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ar" sz="2000" b="1" kern="1200" dirty="0">
              <a:latin typeface="Alexandria" pitchFamily="2" charset="-78"/>
              <a:cs typeface="Alexandria" pitchFamily="2" charset="-78"/>
            </a:rPr>
            <a:t>التعامل بصدق مع العملاء</a:t>
          </a:r>
          <a:endParaRPr lang="en-US" sz="2000" b="1" kern="1200" dirty="0">
            <a:latin typeface="Alexandria" pitchFamily="2" charset="-78"/>
            <a:cs typeface="Alexandria" pitchFamily="2" charset="-78"/>
          </a:endParaRPr>
        </a:p>
      </dsp:txBody>
      <dsp:txXfrm>
        <a:off x="67962" y="1599380"/>
        <a:ext cx="4412858" cy="1256275"/>
      </dsp:txXfrm>
    </dsp:sp>
    <dsp:sp modelId="{16B5540E-5EF3-924F-B7E9-20DB9EA18003}">
      <dsp:nvSpPr>
        <dsp:cNvPr id="0" name=""/>
        <dsp:cNvSpPr/>
      </dsp:nvSpPr>
      <dsp:spPr>
        <a:xfrm>
          <a:off x="4548782" y="3062837"/>
          <a:ext cx="6823174" cy="1392199"/>
        </a:xfrm>
        <a:prstGeom prst="rightArrow">
          <a:avLst>
            <a:gd name="adj1" fmla="val 75000"/>
            <a:gd name="adj2" fmla="val 5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8405F8-3EB0-4B43-B841-9E38CBFE2974}">
      <dsp:nvSpPr>
        <dsp:cNvPr id="0" name=""/>
        <dsp:cNvSpPr/>
      </dsp:nvSpPr>
      <dsp:spPr>
        <a:xfrm>
          <a:off x="0" y="3062837"/>
          <a:ext cx="4548782" cy="139219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rtl="1">
            <a:lnSpc>
              <a:spcPct val="90000"/>
            </a:lnSpc>
            <a:spcBef>
              <a:spcPct val="0"/>
            </a:spcBef>
            <a:spcAft>
              <a:spcPct val="35000"/>
            </a:spcAft>
            <a:buNone/>
          </a:pPr>
          <a:endParaRPr lang="en-US" sz="2000" b="1" kern="1200" dirty="0">
            <a:latin typeface="Alexandria" pitchFamily="2" charset="-78"/>
            <a:cs typeface="Alexandria" pitchFamily="2" charset="-78"/>
          </a:endParaRPr>
        </a:p>
      </dsp:txBody>
      <dsp:txXfrm>
        <a:off x="67962" y="3130799"/>
        <a:ext cx="4412858" cy="125627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6E9750-3853-854F-901F-960C6B53C2D7}">
      <dsp:nvSpPr>
        <dsp:cNvPr id="0" name=""/>
        <dsp:cNvSpPr/>
      </dsp:nvSpPr>
      <dsp:spPr>
        <a:xfrm rot="10800000">
          <a:off x="1936811" y="2205"/>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68580" rIns="128016" bIns="68580" numCol="1" spcCol="1270" anchor="ctr" anchorCtr="0">
          <a:noAutofit/>
        </a:bodyPr>
        <a:lstStyle/>
        <a:p>
          <a:pPr marL="0" lvl="0" indent="0" algn="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بناء علاقات ثقة طويلة الأمد مع الجماهير المختلفة</a:t>
          </a:r>
          <a:endParaRPr lang="en-US" sz="1800" b="1" kern="1200" dirty="0">
            <a:solidFill>
              <a:schemeClr val="bg1"/>
            </a:solidFill>
            <a:latin typeface="Alexandria" pitchFamily="2" charset="-78"/>
            <a:cs typeface="Alexandria" pitchFamily="2" charset="-78"/>
          </a:endParaRPr>
        </a:p>
      </dsp:txBody>
      <dsp:txXfrm rot="10800000">
        <a:off x="2112259" y="2205"/>
        <a:ext cx="6817426" cy="701793"/>
      </dsp:txXfrm>
    </dsp:sp>
    <dsp:sp modelId="{13346594-0754-7043-A029-3D9694C67CA9}">
      <dsp:nvSpPr>
        <dsp:cNvPr id="0" name=""/>
        <dsp:cNvSpPr/>
      </dsp:nvSpPr>
      <dsp:spPr>
        <a:xfrm>
          <a:off x="1568980" y="16936"/>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852613F-B69B-B548-8A7F-FCB07228CC03}">
      <dsp:nvSpPr>
        <dsp:cNvPr id="0" name=""/>
        <dsp:cNvSpPr/>
      </dsp:nvSpPr>
      <dsp:spPr>
        <a:xfrm rot="10800000">
          <a:off x="1936811" y="913488"/>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121920" rIns="227584" bIns="121920" numCol="1" spcCol="1270" anchor="ctr" anchorCtr="0">
          <a:noAutofit/>
        </a:bodyPr>
        <a:lstStyle/>
        <a:p>
          <a:pPr marL="0" lvl="0" indent="0" algn="ctr" defTabSz="1422400" rtl="1">
            <a:lnSpc>
              <a:spcPct val="90000"/>
            </a:lnSpc>
            <a:spcBef>
              <a:spcPct val="0"/>
            </a:spcBef>
            <a:spcAft>
              <a:spcPct val="35000"/>
            </a:spcAft>
            <a:buNone/>
          </a:pPr>
          <a:endParaRPr lang="en-US" sz="3200" kern="1200">
            <a:solidFill>
              <a:schemeClr val="bg1"/>
            </a:solidFill>
          </a:endParaRPr>
        </a:p>
      </dsp:txBody>
      <dsp:txXfrm rot="10800000">
        <a:off x="2112259" y="913488"/>
        <a:ext cx="6817426" cy="701793"/>
      </dsp:txXfrm>
    </dsp:sp>
    <dsp:sp modelId="{38D65837-0C8D-2341-BBB5-146EB1F87FA7}">
      <dsp:nvSpPr>
        <dsp:cNvPr id="0" name=""/>
        <dsp:cNvSpPr/>
      </dsp:nvSpPr>
      <dsp:spPr>
        <a:xfrm>
          <a:off x="1585914" y="913488"/>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BB203E-F53F-0D42-8568-A864F4356936}">
      <dsp:nvSpPr>
        <dsp:cNvPr id="0" name=""/>
        <dsp:cNvSpPr/>
      </dsp:nvSpPr>
      <dsp:spPr>
        <a:xfrm rot="10800000">
          <a:off x="1936811" y="1824772"/>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121920" rIns="227584" bIns="121920" numCol="1" spcCol="1270" anchor="ctr" anchorCtr="0">
          <a:noAutofit/>
        </a:bodyPr>
        <a:lstStyle/>
        <a:p>
          <a:pPr marL="0" lvl="0" indent="0" algn="ctr" defTabSz="1422400" rtl="1">
            <a:lnSpc>
              <a:spcPct val="90000"/>
            </a:lnSpc>
            <a:spcBef>
              <a:spcPct val="0"/>
            </a:spcBef>
            <a:spcAft>
              <a:spcPct val="35000"/>
            </a:spcAft>
            <a:buNone/>
          </a:pPr>
          <a:endParaRPr lang="en-US" sz="3200" kern="1200">
            <a:solidFill>
              <a:schemeClr val="bg1"/>
            </a:solidFill>
          </a:endParaRPr>
        </a:p>
      </dsp:txBody>
      <dsp:txXfrm rot="10800000">
        <a:off x="2112259" y="1824772"/>
        <a:ext cx="6817426" cy="701793"/>
      </dsp:txXfrm>
    </dsp:sp>
    <dsp:sp modelId="{AA0D290F-D138-8D40-A6BF-23D2E8D53399}">
      <dsp:nvSpPr>
        <dsp:cNvPr id="0" name=""/>
        <dsp:cNvSpPr/>
      </dsp:nvSpPr>
      <dsp:spPr>
        <a:xfrm>
          <a:off x="1585914" y="1824772"/>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9DED12D-6AA6-2D49-9E43-08A987249AFC}">
      <dsp:nvSpPr>
        <dsp:cNvPr id="0" name=""/>
        <dsp:cNvSpPr/>
      </dsp:nvSpPr>
      <dsp:spPr>
        <a:xfrm rot="10800000">
          <a:off x="1936811" y="2736056"/>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68580" rIns="128016" bIns="68580" numCol="1" spcCol="1270" anchor="ctr" anchorCtr="0">
          <a:noAutofit/>
        </a:bodyPr>
        <a:lstStyle/>
        <a:p>
          <a:pPr marL="0" lvl="0" indent="0" algn="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جذب المزيد من العملاء والموظفين</a:t>
          </a:r>
          <a:endParaRPr lang="en-US" sz="1800" b="1" kern="1200" dirty="0">
            <a:solidFill>
              <a:schemeClr val="bg1"/>
            </a:solidFill>
            <a:latin typeface="Alexandria" pitchFamily="2" charset="-78"/>
            <a:cs typeface="Alexandria" pitchFamily="2" charset="-78"/>
          </a:endParaRPr>
        </a:p>
      </dsp:txBody>
      <dsp:txXfrm rot="10800000">
        <a:off x="2112259" y="2736056"/>
        <a:ext cx="6817426" cy="701793"/>
      </dsp:txXfrm>
    </dsp:sp>
    <dsp:sp modelId="{1392528E-2CC8-3148-BBBB-65C77A3E2547}">
      <dsp:nvSpPr>
        <dsp:cNvPr id="0" name=""/>
        <dsp:cNvSpPr/>
      </dsp:nvSpPr>
      <dsp:spPr>
        <a:xfrm>
          <a:off x="1585914" y="2736056"/>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4BAB69-0239-0B45-8B7A-DF6D2211158C}">
      <dsp:nvSpPr>
        <dsp:cNvPr id="0" name=""/>
        <dsp:cNvSpPr/>
      </dsp:nvSpPr>
      <dsp:spPr>
        <a:xfrm rot="10800000">
          <a:off x="1936811" y="3647339"/>
          <a:ext cx="6992874" cy="701793"/>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9471" tIns="68580" rIns="128016" bIns="68580" numCol="1" spcCol="1270" anchor="ctr" anchorCtr="0">
          <a:noAutofit/>
        </a:bodyPr>
        <a:lstStyle/>
        <a:p>
          <a:pPr marL="0" lvl="0" indent="0" algn="r" defTabSz="800100" rtl="1">
            <a:lnSpc>
              <a:spcPct val="90000"/>
            </a:lnSpc>
            <a:spcBef>
              <a:spcPct val="0"/>
            </a:spcBef>
            <a:spcAft>
              <a:spcPct val="35000"/>
            </a:spcAft>
            <a:buNone/>
          </a:pPr>
          <a:r>
            <a:rPr lang="ar-SA" sz="1800" b="1" kern="1200" dirty="0">
              <a:solidFill>
                <a:schemeClr val="bg1"/>
              </a:solidFill>
              <a:latin typeface="Alexandria" pitchFamily="2" charset="-78"/>
              <a:cs typeface="Alexandria" pitchFamily="2" charset="-78"/>
            </a:rPr>
            <a:t>خلق بيئة عمل إيجابية وأخلاقية</a:t>
          </a:r>
          <a:endParaRPr lang="en-US" sz="1800" b="1" kern="1200" dirty="0">
            <a:solidFill>
              <a:schemeClr val="bg1"/>
            </a:solidFill>
            <a:latin typeface="Alexandria" pitchFamily="2" charset="-78"/>
            <a:cs typeface="Alexandria" pitchFamily="2" charset="-78"/>
          </a:endParaRPr>
        </a:p>
      </dsp:txBody>
      <dsp:txXfrm rot="10800000">
        <a:off x="2112259" y="3647339"/>
        <a:ext cx="6817426" cy="701793"/>
      </dsp:txXfrm>
    </dsp:sp>
    <dsp:sp modelId="{E7356F3D-956A-6C40-876F-ADE268C352CF}">
      <dsp:nvSpPr>
        <dsp:cNvPr id="0" name=""/>
        <dsp:cNvSpPr/>
      </dsp:nvSpPr>
      <dsp:spPr>
        <a:xfrm>
          <a:off x="1585914" y="3647339"/>
          <a:ext cx="701793" cy="701793"/>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AD1602-DCF7-4341-97B7-81C3A7FEF480}">
      <dsp:nvSpPr>
        <dsp:cNvPr id="0" name=""/>
        <dsp:cNvSpPr/>
      </dsp:nvSpPr>
      <dsp:spPr>
        <a:xfrm>
          <a:off x="4085290" y="574093"/>
          <a:ext cx="3821525" cy="3821525"/>
        </a:xfrm>
        <a:prstGeom prst="blockArc">
          <a:avLst>
            <a:gd name="adj1" fmla="val 9000000"/>
            <a:gd name="adj2" fmla="val 162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258A2C7-9D17-7744-A8A6-190F82500FE3}">
      <dsp:nvSpPr>
        <dsp:cNvPr id="0" name=""/>
        <dsp:cNvSpPr/>
      </dsp:nvSpPr>
      <dsp:spPr>
        <a:xfrm>
          <a:off x="4085290" y="574093"/>
          <a:ext cx="3821525" cy="3821525"/>
        </a:xfrm>
        <a:prstGeom prst="blockArc">
          <a:avLst>
            <a:gd name="adj1" fmla="val 1800000"/>
            <a:gd name="adj2" fmla="val 90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7B6FD17-E0AC-3443-AEBA-7432B37EE10C}">
      <dsp:nvSpPr>
        <dsp:cNvPr id="0" name=""/>
        <dsp:cNvSpPr/>
      </dsp:nvSpPr>
      <dsp:spPr>
        <a:xfrm>
          <a:off x="4085290" y="574093"/>
          <a:ext cx="3821525" cy="3821525"/>
        </a:xfrm>
        <a:prstGeom prst="blockArc">
          <a:avLst>
            <a:gd name="adj1" fmla="val 16200000"/>
            <a:gd name="adj2" fmla="val 1800000"/>
            <a:gd name="adj3" fmla="val 4644"/>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1D3EE2-63EA-E746-85D8-CCFE05997A19}">
      <dsp:nvSpPr>
        <dsp:cNvPr id="0" name=""/>
        <dsp:cNvSpPr/>
      </dsp:nvSpPr>
      <dsp:spPr>
        <a:xfrm>
          <a:off x="5115723" y="1604525"/>
          <a:ext cx="1760660" cy="1760660"/>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التواصل حول المبادرات الاجتماعية</a:t>
          </a:r>
          <a:endParaRPr lang="en-US" sz="1600" b="1" kern="1200" dirty="0">
            <a:latin typeface="Alexandria" pitchFamily="2" charset="-78"/>
            <a:cs typeface="Alexandria" pitchFamily="2" charset="-78"/>
          </a:endParaRPr>
        </a:p>
      </dsp:txBody>
      <dsp:txXfrm>
        <a:off x="5373566" y="1862368"/>
        <a:ext cx="1244974" cy="1244974"/>
      </dsp:txXfrm>
    </dsp:sp>
    <dsp:sp modelId="{E4D2BF60-922E-1B42-AC21-004CC94B21EB}">
      <dsp:nvSpPr>
        <dsp:cNvPr id="0" name=""/>
        <dsp:cNvSpPr/>
      </dsp:nvSpPr>
      <dsp:spPr>
        <a:xfrm>
          <a:off x="5379822" y="2230"/>
          <a:ext cx="1232462" cy="12324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اعداد محتوى اتصالي</a:t>
          </a:r>
          <a:endParaRPr lang="en-US" sz="1600" b="1" kern="1200" dirty="0">
            <a:latin typeface="Alexandria" pitchFamily="2" charset="-78"/>
            <a:cs typeface="Alexandria" pitchFamily="2" charset="-78"/>
          </a:endParaRPr>
        </a:p>
      </dsp:txBody>
      <dsp:txXfrm>
        <a:off x="5560312" y="182720"/>
        <a:ext cx="871482" cy="871482"/>
      </dsp:txXfrm>
    </dsp:sp>
    <dsp:sp modelId="{456C3A9C-0FD6-6A46-B5DB-29EE5EE8A9FD}">
      <dsp:nvSpPr>
        <dsp:cNvPr id="0" name=""/>
        <dsp:cNvSpPr/>
      </dsp:nvSpPr>
      <dsp:spPr>
        <a:xfrm>
          <a:off x="6632671" y="2801821"/>
          <a:ext cx="1959454" cy="12324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الموقع الالكتروني</a:t>
          </a:r>
          <a:endParaRPr lang="en-US" sz="1600" b="1" kern="1200" dirty="0">
            <a:latin typeface="Alexandria" pitchFamily="2" charset="-78"/>
            <a:cs typeface="Alexandria" pitchFamily="2" charset="-78"/>
          </a:endParaRPr>
        </a:p>
      </dsp:txBody>
      <dsp:txXfrm>
        <a:off x="6919626" y="2982311"/>
        <a:ext cx="1385544" cy="871482"/>
      </dsp:txXfrm>
    </dsp:sp>
    <dsp:sp modelId="{0FDBEC5F-DE5A-574A-A179-9ACFD5E1AAE0}">
      <dsp:nvSpPr>
        <dsp:cNvPr id="0" name=""/>
        <dsp:cNvSpPr/>
      </dsp:nvSpPr>
      <dsp:spPr>
        <a:xfrm>
          <a:off x="3327981" y="2801821"/>
          <a:ext cx="2103455" cy="123246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استخدام منصات التواصل الاجتماعي</a:t>
          </a:r>
          <a:endParaRPr lang="en-US" sz="1600" b="1" kern="1200" dirty="0">
            <a:latin typeface="Alexandria" pitchFamily="2" charset="-78"/>
            <a:cs typeface="Alexandria" pitchFamily="2" charset="-78"/>
          </a:endParaRPr>
        </a:p>
      </dsp:txBody>
      <dsp:txXfrm>
        <a:off x="3636025" y="2982311"/>
        <a:ext cx="1487367" cy="87148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05DF7C-7C26-E94B-B07D-F12D99889C8C}">
      <dsp:nvSpPr>
        <dsp:cNvPr id="0" name=""/>
        <dsp:cNvSpPr/>
      </dsp:nvSpPr>
      <dsp:spPr>
        <a:xfrm>
          <a:off x="3481683" y="535777"/>
          <a:ext cx="3582576" cy="3582576"/>
        </a:xfrm>
        <a:prstGeom prst="blockArc">
          <a:avLst>
            <a:gd name="adj1" fmla="val 90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FDFBE04-6E01-374C-AC2D-F7CD2C55304D}">
      <dsp:nvSpPr>
        <dsp:cNvPr id="0" name=""/>
        <dsp:cNvSpPr/>
      </dsp:nvSpPr>
      <dsp:spPr>
        <a:xfrm>
          <a:off x="3481683" y="535777"/>
          <a:ext cx="3582576" cy="3582576"/>
        </a:xfrm>
        <a:prstGeom prst="blockArc">
          <a:avLst>
            <a:gd name="adj1" fmla="val 1800000"/>
            <a:gd name="adj2" fmla="val 90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4F51EC0A-E030-854A-BED4-8581A26476A7}">
      <dsp:nvSpPr>
        <dsp:cNvPr id="0" name=""/>
        <dsp:cNvSpPr/>
      </dsp:nvSpPr>
      <dsp:spPr>
        <a:xfrm>
          <a:off x="3481683" y="535777"/>
          <a:ext cx="3582576" cy="3582576"/>
        </a:xfrm>
        <a:prstGeom prst="blockArc">
          <a:avLst>
            <a:gd name="adj1" fmla="val 16200000"/>
            <a:gd name="adj2" fmla="val 18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94BA453B-3D57-DE4C-9F87-6A12A98506C2}">
      <dsp:nvSpPr>
        <dsp:cNvPr id="0" name=""/>
        <dsp:cNvSpPr/>
      </dsp:nvSpPr>
      <dsp:spPr>
        <a:xfrm>
          <a:off x="4352115" y="1502967"/>
          <a:ext cx="1841711" cy="164819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المشاركة في الأنشطة المجتمعية</a:t>
          </a:r>
          <a:endParaRPr lang="en-US" sz="1600" b="1" kern="1200" dirty="0">
            <a:latin typeface="Alexandria" pitchFamily="2" charset="-78"/>
            <a:cs typeface="Alexandria" pitchFamily="2" charset="-78"/>
          </a:endParaRPr>
        </a:p>
      </dsp:txBody>
      <dsp:txXfrm>
        <a:off x="4621827" y="1744340"/>
        <a:ext cx="1302287" cy="1165451"/>
      </dsp:txXfrm>
    </dsp:sp>
    <dsp:sp modelId="{4930E41A-AFFC-0944-BB8B-839D913E3C74}">
      <dsp:nvSpPr>
        <dsp:cNvPr id="0" name=""/>
        <dsp:cNvSpPr/>
      </dsp:nvSpPr>
      <dsp:spPr>
        <a:xfrm>
          <a:off x="3852345" y="443"/>
          <a:ext cx="2841252"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تشجيع الموظفين على التطوع</a:t>
          </a:r>
          <a:endParaRPr lang="en-US" sz="1600" b="1" kern="1200" dirty="0">
            <a:latin typeface="Alexandria" pitchFamily="2" charset="-78"/>
            <a:cs typeface="Alexandria" pitchFamily="2" charset="-78"/>
          </a:endParaRPr>
        </a:p>
      </dsp:txBody>
      <dsp:txXfrm>
        <a:off x="4268437" y="169404"/>
        <a:ext cx="2009068" cy="815815"/>
      </dsp:txXfrm>
    </dsp:sp>
    <dsp:sp modelId="{6B4818FF-AA27-F84E-9543-E30633EDC097}">
      <dsp:nvSpPr>
        <dsp:cNvPr id="0" name=""/>
        <dsp:cNvSpPr/>
      </dsp:nvSpPr>
      <dsp:spPr>
        <a:xfrm>
          <a:off x="5940899" y="2625073"/>
          <a:ext cx="1694806"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رعاية الفعاليات الخيرية</a:t>
          </a:r>
          <a:endParaRPr lang="en-US" sz="1600" b="1" kern="1200" dirty="0">
            <a:latin typeface="Alexandria" pitchFamily="2" charset="-78"/>
            <a:cs typeface="Alexandria" pitchFamily="2" charset="-78"/>
          </a:endParaRPr>
        </a:p>
      </dsp:txBody>
      <dsp:txXfrm>
        <a:off x="6189098" y="2794034"/>
        <a:ext cx="1198408" cy="815815"/>
      </dsp:txXfrm>
    </dsp:sp>
    <dsp:sp modelId="{99AE582B-1945-3F46-900A-6B8360D4D2C8}">
      <dsp:nvSpPr>
        <dsp:cNvPr id="0" name=""/>
        <dsp:cNvSpPr/>
      </dsp:nvSpPr>
      <dsp:spPr>
        <a:xfrm>
          <a:off x="2879894" y="2625073"/>
          <a:ext cx="1755493"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التبرع بالمنتجات أو الخدمات</a:t>
          </a:r>
          <a:endParaRPr lang="en-US" sz="1600" b="1" kern="1200" dirty="0">
            <a:latin typeface="Alexandria" pitchFamily="2" charset="-78"/>
            <a:cs typeface="Alexandria" pitchFamily="2" charset="-78"/>
          </a:endParaRPr>
        </a:p>
      </dsp:txBody>
      <dsp:txXfrm>
        <a:off x="3136980" y="2794034"/>
        <a:ext cx="1241321" cy="81581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58B5C8-BBF9-6A4E-A576-BDCA69C4887D}">
      <dsp:nvSpPr>
        <dsp:cNvPr id="0" name=""/>
        <dsp:cNvSpPr/>
      </dsp:nvSpPr>
      <dsp:spPr>
        <a:xfrm>
          <a:off x="3505407" y="535777"/>
          <a:ext cx="3582576" cy="3582576"/>
        </a:xfrm>
        <a:prstGeom prst="blockArc">
          <a:avLst>
            <a:gd name="adj1" fmla="val 90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FABF04F6-5E89-B042-A1BF-26105537961D}">
      <dsp:nvSpPr>
        <dsp:cNvPr id="0" name=""/>
        <dsp:cNvSpPr/>
      </dsp:nvSpPr>
      <dsp:spPr>
        <a:xfrm>
          <a:off x="3647614" y="850115"/>
          <a:ext cx="3582576" cy="3582576"/>
        </a:xfrm>
        <a:prstGeom prst="blockArc">
          <a:avLst>
            <a:gd name="adj1" fmla="val 1403982"/>
            <a:gd name="adj2" fmla="val 9678944"/>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D073457-E51D-8847-8B5B-02FF9CE0EA53}">
      <dsp:nvSpPr>
        <dsp:cNvPr id="0" name=""/>
        <dsp:cNvSpPr/>
      </dsp:nvSpPr>
      <dsp:spPr>
        <a:xfrm>
          <a:off x="3848735" y="501763"/>
          <a:ext cx="3582576" cy="3582576"/>
        </a:xfrm>
        <a:prstGeom prst="blockArc">
          <a:avLst>
            <a:gd name="adj1" fmla="val 15521056"/>
            <a:gd name="adj2" fmla="val 2196018"/>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4E8A3B3-2A0B-C442-A557-CE4DACE2CF40}">
      <dsp:nvSpPr>
        <dsp:cNvPr id="0" name=""/>
        <dsp:cNvSpPr/>
      </dsp:nvSpPr>
      <dsp:spPr>
        <a:xfrm>
          <a:off x="4658910" y="1367466"/>
          <a:ext cx="1648197" cy="164819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بناء علاقات مع أصحاب المصالح</a:t>
          </a:r>
          <a:endParaRPr lang="en-US" sz="1600" b="1" kern="1200" dirty="0">
            <a:latin typeface="Alexandria" pitchFamily="2" charset="-78"/>
            <a:cs typeface="Alexandria" pitchFamily="2" charset="-78"/>
          </a:endParaRPr>
        </a:p>
      </dsp:txBody>
      <dsp:txXfrm>
        <a:off x="4900283" y="1608839"/>
        <a:ext cx="1165451" cy="1165451"/>
      </dsp:txXfrm>
    </dsp:sp>
    <dsp:sp modelId="{D474E9B4-25DF-CC44-84D5-FF1AC2667437}">
      <dsp:nvSpPr>
        <dsp:cNvPr id="0" name=""/>
        <dsp:cNvSpPr/>
      </dsp:nvSpPr>
      <dsp:spPr>
        <a:xfrm>
          <a:off x="4164809" y="443"/>
          <a:ext cx="2263772"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التواصل مع قادة المجتمع</a:t>
          </a:r>
          <a:endParaRPr lang="en-US" sz="1600" b="1" kern="1200" dirty="0">
            <a:latin typeface="Alexandria" pitchFamily="2" charset="-78"/>
            <a:cs typeface="Alexandria" pitchFamily="2" charset="-78"/>
          </a:endParaRPr>
        </a:p>
      </dsp:txBody>
      <dsp:txXfrm>
        <a:off x="4496331" y="169404"/>
        <a:ext cx="1600728" cy="815815"/>
      </dsp:txXfrm>
    </dsp:sp>
    <dsp:sp modelId="{A64C70FC-EBB3-4740-8133-5975BC36A919}">
      <dsp:nvSpPr>
        <dsp:cNvPr id="0" name=""/>
        <dsp:cNvSpPr/>
      </dsp:nvSpPr>
      <dsp:spPr>
        <a:xfrm>
          <a:off x="6012547" y="2759436"/>
          <a:ext cx="2064406"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المشاركة في الحوارات العامة </a:t>
          </a:r>
          <a:endParaRPr lang="en-US" sz="1600" b="1" kern="1200" dirty="0">
            <a:latin typeface="Alexandria" pitchFamily="2" charset="-78"/>
            <a:cs typeface="Alexandria" pitchFamily="2" charset="-78"/>
          </a:endParaRPr>
        </a:p>
      </dsp:txBody>
      <dsp:txXfrm>
        <a:off x="6314872" y="2928397"/>
        <a:ext cx="1459756" cy="815815"/>
      </dsp:txXfrm>
    </dsp:sp>
    <dsp:sp modelId="{D2F7C528-1938-0840-932A-BED19CEA353F}">
      <dsp:nvSpPr>
        <dsp:cNvPr id="0" name=""/>
        <dsp:cNvSpPr/>
      </dsp:nvSpPr>
      <dsp:spPr>
        <a:xfrm>
          <a:off x="2671370" y="2625073"/>
          <a:ext cx="221998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rtl="1">
            <a:lnSpc>
              <a:spcPct val="150000"/>
            </a:lnSpc>
            <a:spcBef>
              <a:spcPct val="0"/>
            </a:spcBef>
            <a:spcAft>
              <a:spcPct val="35000"/>
            </a:spcAft>
            <a:buNone/>
          </a:pPr>
          <a:r>
            <a:rPr lang="ar-SA" sz="1600" b="1" kern="1200" dirty="0">
              <a:latin typeface="Alexandria" pitchFamily="2" charset="-78"/>
              <a:cs typeface="Alexandria" pitchFamily="2" charset="-78"/>
            </a:rPr>
            <a:t>معالجة المخاوف </a:t>
          </a:r>
          <a:endParaRPr lang="en-US" sz="1600" b="1" kern="1200" dirty="0">
            <a:latin typeface="Alexandria" pitchFamily="2" charset="-78"/>
            <a:cs typeface="Alexandria" pitchFamily="2" charset="-78"/>
          </a:endParaRPr>
        </a:p>
      </dsp:txBody>
      <dsp:txXfrm>
        <a:off x="2996480" y="2794034"/>
        <a:ext cx="1569767" cy="81581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7FF8BD-352D-1E4C-9C67-1E8201391573}">
      <dsp:nvSpPr>
        <dsp:cNvPr id="0" name=""/>
        <dsp:cNvSpPr/>
      </dsp:nvSpPr>
      <dsp:spPr>
        <a:xfrm>
          <a:off x="3466511" y="535777"/>
          <a:ext cx="3582576" cy="3582576"/>
        </a:xfrm>
        <a:prstGeom prst="blockArc">
          <a:avLst>
            <a:gd name="adj1" fmla="val 9000000"/>
            <a:gd name="adj2" fmla="val 162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07C73D32-D26D-5C41-83BE-633E1C0BCC00}">
      <dsp:nvSpPr>
        <dsp:cNvPr id="0" name=""/>
        <dsp:cNvSpPr/>
      </dsp:nvSpPr>
      <dsp:spPr>
        <a:xfrm>
          <a:off x="3466511" y="535777"/>
          <a:ext cx="3582576" cy="3582576"/>
        </a:xfrm>
        <a:prstGeom prst="blockArc">
          <a:avLst>
            <a:gd name="adj1" fmla="val 1800000"/>
            <a:gd name="adj2" fmla="val 90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C84581E0-3BAC-9A4D-8B2F-8B7959CBD0AE}">
      <dsp:nvSpPr>
        <dsp:cNvPr id="0" name=""/>
        <dsp:cNvSpPr/>
      </dsp:nvSpPr>
      <dsp:spPr>
        <a:xfrm>
          <a:off x="3466511" y="535777"/>
          <a:ext cx="3582576" cy="3582576"/>
        </a:xfrm>
        <a:prstGeom prst="blockArc">
          <a:avLst>
            <a:gd name="adj1" fmla="val 16200000"/>
            <a:gd name="adj2" fmla="val 1800000"/>
            <a:gd name="adj3" fmla="val 4637"/>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246B17EE-5369-7E47-8906-E2581282C63B}">
      <dsp:nvSpPr>
        <dsp:cNvPr id="0" name=""/>
        <dsp:cNvSpPr/>
      </dsp:nvSpPr>
      <dsp:spPr>
        <a:xfrm>
          <a:off x="3931026" y="1502967"/>
          <a:ext cx="2653547" cy="164819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150000"/>
            </a:lnSpc>
            <a:spcBef>
              <a:spcPct val="0"/>
            </a:spcBef>
            <a:spcAft>
              <a:spcPct val="35000"/>
            </a:spcAft>
            <a:buNone/>
          </a:pPr>
          <a:r>
            <a:rPr lang="ar-SA" sz="1500" b="1" kern="1200" dirty="0">
              <a:latin typeface="Alexandria" pitchFamily="2" charset="-78"/>
              <a:cs typeface="Alexandria" pitchFamily="2" charset="-78"/>
            </a:rPr>
            <a:t>قياس تأثير مبادرات المسؤولية الاجتماعية</a:t>
          </a:r>
          <a:endParaRPr lang="en-US" sz="1500" kern="1200" dirty="0"/>
        </a:p>
      </dsp:txBody>
      <dsp:txXfrm>
        <a:off x="4319629" y="1744340"/>
        <a:ext cx="1876341" cy="1165451"/>
      </dsp:txXfrm>
    </dsp:sp>
    <dsp:sp modelId="{C26E2179-81D9-5A40-9162-92F419CB12E3}">
      <dsp:nvSpPr>
        <dsp:cNvPr id="0" name=""/>
        <dsp:cNvSpPr/>
      </dsp:nvSpPr>
      <dsp:spPr>
        <a:xfrm>
          <a:off x="4680931" y="443"/>
          <a:ext cx="115373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جمع البيانات</a:t>
          </a:r>
          <a:endParaRPr lang="en-US" sz="1600" kern="1200" dirty="0"/>
        </a:p>
      </dsp:txBody>
      <dsp:txXfrm>
        <a:off x="4849892" y="169404"/>
        <a:ext cx="815815" cy="815815"/>
      </dsp:txXfrm>
    </dsp:sp>
    <dsp:sp modelId="{508E39AA-E0D2-F446-9617-0E410C79F9D5}">
      <dsp:nvSpPr>
        <dsp:cNvPr id="0" name=""/>
        <dsp:cNvSpPr/>
      </dsp:nvSpPr>
      <dsp:spPr>
        <a:xfrm>
          <a:off x="6196262" y="2625073"/>
          <a:ext cx="115373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150000"/>
            </a:lnSpc>
            <a:spcBef>
              <a:spcPct val="0"/>
            </a:spcBef>
            <a:spcAft>
              <a:spcPct val="35000"/>
            </a:spcAft>
            <a:buNone/>
          </a:pPr>
          <a:r>
            <a:rPr lang="ar-SA" sz="1600" b="1" i="0" kern="1200" dirty="0">
              <a:latin typeface="Alexandria" pitchFamily="2" charset="-78"/>
              <a:cs typeface="Alexandria" pitchFamily="2" charset="-78"/>
            </a:rPr>
            <a:t>تحديد أهداف محددة</a:t>
          </a:r>
          <a:endParaRPr lang="en-US" sz="1600" kern="1200" dirty="0"/>
        </a:p>
      </dsp:txBody>
      <dsp:txXfrm>
        <a:off x="6365223" y="2794034"/>
        <a:ext cx="815815" cy="815815"/>
      </dsp:txXfrm>
    </dsp:sp>
    <dsp:sp modelId="{2CF1F56E-3E67-8C4E-AE3C-BFBC05A453DE}">
      <dsp:nvSpPr>
        <dsp:cNvPr id="0" name=""/>
        <dsp:cNvSpPr/>
      </dsp:nvSpPr>
      <dsp:spPr>
        <a:xfrm>
          <a:off x="3165599" y="2625073"/>
          <a:ext cx="1153737" cy="115373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711200">
            <a:lnSpc>
              <a:spcPct val="150000"/>
            </a:lnSpc>
            <a:spcBef>
              <a:spcPct val="0"/>
            </a:spcBef>
            <a:spcAft>
              <a:spcPct val="35000"/>
            </a:spcAft>
            <a:buNone/>
          </a:pPr>
          <a:r>
            <a:rPr lang="ar-SA" sz="1600" b="1" kern="1200" dirty="0">
              <a:latin typeface="Alexandria" pitchFamily="2" charset="-78"/>
              <a:cs typeface="Alexandria" pitchFamily="2" charset="-78"/>
            </a:rPr>
            <a:t>اعداد التقارير</a:t>
          </a:r>
          <a:endParaRPr lang="en-US" sz="1600" b="1" kern="1200" dirty="0">
            <a:latin typeface="Alexandria" pitchFamily="2" charset="-78"/>
            <a:cs typeface="Alexandria" pitchFamily="2" charset="-78"/>
          </a:endParaRPr>
        </a:p>
      </dsp:txBody>
      <dsp:txXfrm>
        <a:off x="3334560" y="2794034"/>
        <a:ext cx="815815" cy="81581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D9D4FF-2D2E-744E-A710-0D30EDBFDFEA}">
      <dsp:nvSpPr>
        <dsp:cNvPr id="0" name=""/>
        <dsp:cNvSpPr/>
      </dsp:nvSpPr>
      <dsp:spPr>
        <a:xfrm>
          <a:off x="2278052" y="0"/>
          <a:ext cx="3930201" cy="3930201"/>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6494E54-2C8C-F848-8789-303D7DC66CCC}">
      <dsp:nvSpPr>
        <dsp:cNvPr id="0" name=""/>
        <dsp:cNvSpPr/>
      </dsp:nvSpPr>
      <dsp:spPr>
        <a:xfrm>
          <a:off x="4243153" y="395131"/>
          <a:ext cx="2554630" cy="93035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 sz="1600" b="1" kern="1200" dirty="0">
              <a:latin typeface="Alexandria" pitchFamily="2" charset="-78"/>
              <a:cs typeface="Alexandria" pitchFamily="2" charset="-78"/>
            </a:rPr>
            <a:t>تقديم معلومات دقيقة وموثوقة</a:t>
          </a:r>
          <a:endParaRPr lang="en-US" sz="1600" b="1" kern="1200" dirty="0"/>
        </a:p>
      </dsp:txBody>
      <dsp:txXfrm>
        <a:off x="4288569" y="440547"/>
        <a:ext cx="2463798" cy="839520"/>
      </dsp:txXfrm>
    </dsp:sp>
    <dsp:sp modelId="{498730CE-E16D-744D-B81D-2F2F3B776BDE}">
      <dsp:nvSpPr>
        <dsp:cNvPr id="0" name=""/>
        <dsp:cNvSpPr/>
      </dsp:nvSpPr>
      <dsp:spPr>
        <a:xfrm>
          <a:off x="4243153" y="1441777"/>
          <a:ext cx="2554630" cy="93035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 sz="1600" b="1" kern="1200" dirty="0">
              <a:latin typeface="Alexandria" pitchFamily="2" charset="-78"/>
              <a:cs typeface="Alexandria" pitchFamily="2" charset="-78"/>
            </a:rPr>
            <a:t>استخدام ممارسات مهنية سليمة في جميع جوانب العمل</a:t>
          </a:r>
          <a:endParaRPr lang="en-US" sz="1600" b="1" kern="1200" dirty="0"/>
        </a:p>
      </dsp:txBody>
      <dsp:txXfrm>
        <a:off x="4288569" y="1487193"/>
        <a:ext cx="2463798" cy="839520"/>
      </dsp:txXfrm>
    </dsp:sp>
    <dsp:sp modelId="{56BCCE6E-7B12-A343-BB49-3BF0E8C79CF7}">
      <dsp:nvSpPr>
        <dsp:cNvPr id="0" name=""/>
        <dsp:cNvSpPr/>
      </dsp:nvSpPr>
      <dsp:spPr>
        <a:xfrm>
          <a:off x="4243153" y="2488423"/>
          <a:ext cx="2554630" cy="930352"/>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 sz="1600" b="1" kern="1200" dirty="0">
              <a:latin typeface="Alexandria" pitchFamily="2" charset="-78"/>
              <a:cs typeface="Alexandria" pitchFamily="2" charset="-78"/>
            </a:rPr>
            <a:t>الالتزام بأعلى معايير الجودة في جميع المخرجات</a:t>
          </a:r>
          <a:endParaRPr lang="en-US" sz="1600" b="1" kern="1200" dirty="0"/>
        </a:p>
      </dsp:txBody>
      <dsp:txXfrm>
        <a:off x="4288569" y="2533839"/>
        <a:ext cx="2463798" cy="83952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21F574-59A9-2D4D-9014-A4D4D489B3D9}">
      <dsp:nvSpPr>
        <dsp:cNvPr id="0" name=""/>
        <dsp:cNvSpPr/>
      </dsp:nvSpPr>
      <dsp:spPr>
        <a:xfrm>
          <a:off x="1357141" y="1403"/>
          <a:ext cx="3157841" cy="18947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ضررٌ للسمعة:</a:t>
          </a:r>
          <a:r>
            <a:rPr lang="ar" sz="1600" kern="1200" dirty="0">
              <a:latin typeface="Alexandria" pitchFamily="2" charset="-78"/>
              <a:cs typeface="Alexandria" pitchFamily="2" charset="-78"/>
            </a:rPr>
            <a:t> يمكن أن يُلحق نشر أخبارٍ غير دقيقةٍ ضررًا كبيرًا بسمعة المنظمة أو الفرد.</a:t>
          </a:r>
          <a:endParaRPr lang="en-US" sz="1600" kern="1200" dirty="0">
            <a:latin typeface="Alexandria" pitchFamily="2" charset="-78"/>
            <a:cs typeface="Alexandria" pitchFamily="2" charset="-78"/>
          </a:endParaRPr>
        </a:p>
      </dsp:txBody>
      <dsp:txXfrm>
        <a:off x="1357141" y="1403"/>
        <a:ext cx="3157841" cy="1894704"/>
      </dsp:txXfrm>
    </dsp:sp>
    <dsp:sp modelId="{F842A2C4-A6BD-4045-BE6F-808E10E461DF}">
      <dsp:nvSpPr>
        <dsp:cNvPr id="0" name=""/>
        <dsp:cNvSpPr/>
      </dsp:nvSpPr>
      <dsp:spPr>
        <a:xfrm>
          <a:off x="4830767" y="1403"/>
          <a:ext cx="3157841" cy="189470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فقدان الثقة:</a:t>
          </a:r>
          <a:r>
            <a:rPr lang="ar" sz="1600" kern="1200" dirty="0">
              <a:latin typeface="Alexandria" pitchFamily="2" charset="-78"/>
              <a:cs typeface="Alexandria" pitchFamily="2" charset="-78"/>
            </a:rPr>
            <a:t> عندما تُكتشف المنظمة أو الفرد التعمد في نشر أخبارٍ كاذبةٍ أو مُضلّلةٍ، فإنّ ذلك يُؤدّي إلى فقدان الثقة من قبل الجماهير.</a:t>
          </a:r>
          <a:endParaRPr lang="en-US" sz="1600" kern="1200" dirty="0">
            <a:latin typeface="Alexandria" pitchFamily="2" charset="-78"/>
            <a:cs typeface="Alexandria" pitchFamily="2" charset="-78"/>
          </a:endParaRPr>
        </a:p>
      </dsp:txBody>
      <dsp:txXfrm>
        <a:off x="4830767" y="1403"/>
        <a:ext cx="3157841" cy="1894704"/>
      </dsp:txXfrm>
    </dsp:sp>
    <dsp:sp modelId="{7412CE3E-BB14-D543-94ED-4D8B9BB3CF98}">
      <dsp:nvSpPr>
        <dsp:cNvPr id="0" name=""/>
        <dsp:cNvSpPr/>
      </dsp:nvSpPr>
      <dsp:spPr>
        <a:xfrm>
          <a:off x="1357141" y="2211892"/>
          <a:ext cx="3157841" cy="189470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صعوبةٌ في تحقيق الأهداف:</a:t>
          </a:r>
          <a:r>
            <a:rPr lang="ar" sz="1600" kern="1200" dirty="0">
              <a:latin typeface="Alexandria" pitchFamily="2" charset="-78"/>
              <a:cs typeface="Alexandria" pitchFamily="2" charset="-78"/>
            </a:rPr>
            <a:t> يُصبح من الصعب تحقيق أهداف العلاقات العامة إذا فقدت الجماهير الثقة في المنظمة أو الفرد.</a:t>
          </a:r>
          <a:endParaRPr lang="en-US" sz="1600" kern="1200" dirty="0">
            <a:latin typeface="Alexandria" pitchFamily="2" charset="-78"/>
            <a:cs typeface="Alexandria" pitchFamily="2" charset="-78"/>
          </a:endParaRPr>
        </a:p>
      </dsp:txBody>
      <dsp:txXfrm>
        <a:off x="1357141" y="2211892"/>
        <a:ext cx="3157841" cy="1894704"/>
      </dsp:txXfrm>
    </dsp:sp>
    <dsp:sp modelId="{B282A5DE-0459-1946-ABF3-8461977FF9A4}">
      <dsp:nvSpPr>
        <dsp:cNvPr id="0" name=""/>
        <dsp:cNvSpPr/>
      </dsp:nvSpPr>
      <dsp:spPr>
        <a:xfrm>
          <a:off x="4830767" y="2211892"/>
          <a:ext cx="3157841" cy="189470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مُقاضاةٍ قانونية:</a:t>
          </a:r>
          <a:r>
            <a:rPr lang="ar" sz="1600" kern="1200" dirty="0">
              <a:latin typeface="Alexandria" pitchFamily="2" charset="-78"/>
              <a:cs typeface="Alexandria" pitchFamily="2" charset="-78"/>
            </a:rPr>
            <a:t> في بعض الحالات، قد تُواجه المنظمة أو الفرد مُقاضاةٍ قانونيةٍ بسبب نشر أخبارٍ غير دقيقةٍ.</a:t>
          </a:r>
          <a:endParaRPr lang="en-US" sz="1600" kern="1200" dirty="0">
            <a:latin typeface="Alexandria" pitchFamily="2" charset="-78"/>
            <a:cs typeface="Alexandria" pitchFamily="2" charset="-78"/>
          </a:endParaRPr>
        </a:p>
      </dsp:txBody>
      <dsp:txXfrm>
        <a:off x="4830767" y="2211892"/>
        <a:ext cx="3157841" cy="18947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E943E9-3158-5244-990A-9E9D389AE110}">
      <dsp:nvSpPr>
        <dsp:cNvPr id="0" name=""/>
        <dsp:cNvSpPr/>
      </dsp:nvSpPr>
      <dsp:spPr>
        <a:xfrm>
          <a:off x="0" y="245590"/>
          <a:ext cx="2920504" cy="175230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تجنب أي نوع من التمييز أو التحيز.</a:t>
          </a:r>
          <a:endParaRPr lang="en-US" sz="1600" b="1" kern="1200" dirty="0"/>
        </a:p>
      </dsp:txBody>
      <dsp:txXfrm>
        <a:off x="0" y="245590"/>
        <a:ext cx="2920504" cy="1752302"/>
      </dsp:txXfrm>
    </dsp:sp>
    <dsp:sp modelId="{FA27E108-271E-7F4F-8451-0C0C7D9CF31E}">
      <dsp:nvSpPr>
        <dsp:cNvPr id="0" name=""/>
        <dsp:cNvSpPr/>
      </dsp:nvSpPr>
      <dsp:spPr>
        <a:xfrm>
          <a:off x="3212554" y="245590"/>
          <a:ext cx="2920504" cy="175230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marL="0" lvl="0" indent="0" algn="ctr" defTabSz="2889250" rtl="1">
            <a:lnSpc>
              <a:spcPct val="90000"/>
            </a:lnSpc>
            <a:spcBef>
              <a:spcPct val="0"/>
            </a:spcBef>
            <a:spcAft>
              <a:spcPct val="35000"/>
            </a:spcAft>
            <a:buNone/>
          </a:pPr>
          <a:endParaRPr lang="en-US" sz="6500" kern="1200"/>
        </a:p>
      </dsp:txBody>
      <dsp:txXfrm>
        <a:off x="3212554" y="245590"/>
        <a:ext cx="2920504" cy="1752302"/>
      </dsp:txXfrm>
    </dsp:sp>
    <dsp:sp modelId="{75EA5502-8BE3-8B4C-896D-A94EE52848BD}">
      <dsp:nvSpPr>
        <dsp:cNvPr id="0" name=""/>
        <dsp:cNvSpPr/>
      </dsp:nvSpPr>
      <dsp:spPr>
        <a:xfrm>
          <a:off x="6425108" y="245590"/>
          <a:ext cx="2920504" cy="175230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التعامل مع جميع الأشخاص بكرامة وتقدير، بغض النظر عن خلفيتهم أو معتقداتهم.</a:t>
          </a:r>
          <a:endParaRPr lang="en-US" sz="1600" b="1" kern="1200" dirty="0"/>
        </a:p>
      </dsp:txBody>
      <dsp:txXfrm>
        <a:off x="6425108" y="245590"/>
        <a:ext cx="2920504" cy="1752302"/>
      </dsp:txXfrm>
    </dsp:sp>
    <dsp:sp modelId="{01F9EA24-BE76-3E45-B123-FF3F3CF10518}">
      <dsp:nvSpPr>
        <dsp:cNvPr id="0" name=""/>
        <dsp:cNvSpPr/>
      </dsp:nvSpPr>
      <dsp:spPr>
        <a:xfrm>
          <a:off x="0" y="2289943"/>
          <a:ext cx="2920504" cy="175230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احترام حقوق وخصوصية جميع الأفراد.</a:t>
          </a:r>
          <a:endParaRPr lang="en-US" sz="1600" b="1" kern="1200" dirty="0"/>
        </a:p>
      </dsp:txBody>
      <dsp:txXfrm>
        <a:off x="0" y="2289943"/>
        <a:ext cx="2920504" cy="1752302"/>
      </dsp:txXfrm>
    </dsp:sp>
    <dsp:sp modelId="{6947892E-4F27-E84B-B824-DD5BB5F3B76F}">
      <dsp:nvSpPr>
        <dsp:cNvPr id="0" name=""/>
        <dsp:cNvSpPr/>
      </dsp:nvSpPr>
      <dsp:spPr>
        <a:xfrm>
          <a:off x="3212554" y="2289943"/>
          <a:ext cx="2920504" cy="175230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اتخاذ القرارات بناءً على الحقائق والأدلة، وليس على العواطف أو المصالح الشخصية.</a:t>
          </a:r>
          <a:endParaRPr lang="en-US" sz="1600" b="1" kern="1200" dirty="0"/>
        </a:p>
      </dsp:txBody>
      <dsp:txXfrm>
        <a:off x="3212554" y="2289943"/>
        <a:ext cx="2920504" cy="1752302"/>
      </dsp:txXfrm>
    </dsp:sp>
    <dsp:sp modelId="{180BE70F-6453-8847-930C-C48D8FAAB22D}">
      <dsp:nvSpPr>
        <dsp:cNvPr id="0" name=""/>
        <dsp:cNvSpPr/>
      </dsp:nvSpPr>
      <dsp:spPr>
        <a:xfrm>
          <a:off x="6425108" y="2289943"/>
          <a:ext cx="2920504" cy="175230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Font typeface="Wingdings" pitchFamily="2" charset="2"/>
            <a:buNone/>
          </a:pPr>
          <a:r>
            <a:rPr lang="ar" sz="1600" b="1" kern="1200" dirty="0">
              <a:latin typeface="Alexandria" pitchFamily="2" charset="-78"/>
              <a:cs typeface="Alexandria" pitchFamily="2" charset="-78"/>
            </a:rPr>
            <a:t>التعامل مع جميع المواقف بإنصاف ونزاهة، دون تحيز أو مجاملة.</a:t>
          </a:r>
          <a:endParaRPr lang="en-US" sz="1600" b="1" kern="1200" dirty="0"/>
        </a:p>
      </dsp:txBody>
      <dsp:txXfrm>
        <a:off x="6425108" y="2289943"/>
        <a:ext cx="2920504" cy="17523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1F0607-D5F6-5F4D-9CFD-C0D8731680E9}">
      <dsp:nvSpPr>
        <dsp:cNvPr id="0" name=""/>
        <dsp:cNvSpPr/>
      </dsp:nvSpPr>
      <dsp:spPr>
        <a:xfrm>
          <a:off x="-4130949" y="-633961"/>
          <a:ext cx="4922347" cy="4922347"/>
        </a:xfrm>
        <a:prstGeom prst="blockArc">
          <a:avLst>
            <a:gd name="adj1" fmla="val 18900000"/>
            <a:gd name="adj2" fmla="val 2700000"/>
            <a:gd name="adj3" fmla="val 439"/>
          </a:avLst>
        </a:pr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D1E2860-2C25-E84E-9E47-7D27124383B7}">
      <dsp:nvSpPr>
        <dsp:cNvPr id="0" name=""/>
        <dsp:cNvSpPr/>
      </dsp:nvSpPr>
      <dsp:spPr>
        <a:xfrm>
          <a:off x="346691" y="228328"/>
          <a:ext cx="7941083"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يسهم في بناء علاقات ثقة واحترام  </a:t>
          </a:r>
          <a:endParaRPr lang="en-US" sz="1600" kern="1200" dirty="0">
            <a:latin typeface="Alexandria" pitchFamily="2" charset="-78"/>
            <a:cs typeface="Alexandria" pitchFamily="2" charset="-78"/>
          </a:endParaRPr>
        </a:p>
      </dsp:txBody>
      <dsp:txXfrm>
        <a:off x="346691" y="228328"/>
        <a:ext cx="7941083" cy="456949"/>
      </dsp:txXfrm>
    </dsp:sp>
    <dsp:sp modelId="{387CEC08-9C8F-8A48-AB23-5717A7ACCD20}">
      <dsp:nvSpPr>
        <dsp:cNvPr id="0" name=""/>
        <dsp:cNvSpPr/>
      </dsp:nvSpPr>
      <dsp:spPr>
        <a:xfrm>
          <a:off x="61097" y="171209"/>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DDB672-92B1-C941-BBC3-5A1E9AA81256}">
      <dsp:nvSpPr>
        <dsp:cNvPr id="0" name=""/>
        <dsp:cNvSpPr/>
      </dsp:nvSpPr>
      <dsp:spPr>
        <a:xfrm>
          <a:off x="674127" y="913533"/>
          <a:ext cx="7613646"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a:lnSpc>
              <a:spcPct val="90000"/>
            </a:lnSpc>
            <a:spcBef>
              <a:spcPct val="0"/>
            </a:spcBef>
            <a:spcAft>
              <a:spcPct val="35000"/>
            </a:spcAft>
            <a:buNone/>
          </a:pPr>
          <a:r>
            <a:rPr lang="ar-SA" sz="1600" kern="1200" dirty="0">
              <a:latin typeface="Alexandria" pitchFamily="2" charset="-78"/>
              <a:cs typeface="Alexandria" pitchFamily="2" charset="-78"/>
            </a:rPr>
            <a:t>تحسين سمعة المؤسسة وتعزيز صورتها الذهنية </a:t>
          </a:r>
          <a:endParaRPr lang="en-US" sz="1600" kern="1200" dirty="0">
            <a:latin typeface="Alexandria" pitchFamily="2" charset="-78"/>
            <a:cs typeface="Alexandria" pitchFamily="2" charset="-78"/>
          </a:endParaRPr>
        </a:p>
      </dsp:txBody>
      <dsp:txXfrm>
        <a:off x="674127" y="913533"/>
        <a:ext cx="7613646" cy="456949"/>
      </dsp:txXfrm>
    </dsp:sp>
    <dsp:sp modelId="{EDFDA30D-5692-3E40-B0AD-9A72BC36338F}">
      <dsp:nvSpPr>
        <dsp:cNvPr id="0" name=""/>
        <dsp:cNvSpPr/>
      </dsp:nvSpPr>
      <dsp:spPr>
        <a:xfrm>
          <a:off x="388534" y="856414"/>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4E3C7D-4A07-B948-90DA-F22E8EC58BAF}">
      <dsp:nvSpPr>
        <dsp:cNvPr id="0" name=""/>
        <dsp:cNvSpPr/>
      </dsp:nvSpPr>
      <dsp:spPr>
        <a:xfrm>
          <a:off x="774624" y="1598737"/>
          <a:ext cx="7513150"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زيادة فعالية حملات العلاقات العامة</a:t>
          </a:r>
          <a:endParaRPr lang="en-US" sz="1600" kern="1200" dirty="0">
            <a:latin typeface="Alexandria" pitchFamily="2" charset="-78"/>
            <a:cs typeface="Alexandria" pitchFamily="2" charset="-78"/>
          </a:endParaRPr>
        </a:p>
      </dsp:txBody>
      <dsp:txXfrm>
        <a:off x="774624" y="1598737"/>
        <a:ext cx="7513150" cy="456949"/>
      </dsp:txXfrm>
    </dsp:sp>
    <dsp:sp modelId="{8DF4E60D-DE6D-2D46-BFF0-003EC3B21900}">
      <dsp:nvSpPr>
        <dsp:cNvPr id="0" name=""/>
        <dsp:cNvSpPr/>
      </dsp:nvSpPr>
      <dsp:spPr>
        <a:xfrm>
          <a:off x="489030" y="1541619"/>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808A7D-81CD-384F-A935-B84BB95C608C}">
      <dsp:nvSpPr>
        <dsp:cNvPr id="0" name=""/>
        <dsp:cNvSpPr/>
      </dsp:nvSpPr>
      <dsp:spPr>
        <a:xfrm>
          <a:off x="674127" y="2283942"/>
          <a:ext cx="7613646"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خلق بيئة عمل ايجابية</a:t>
          </a:r>
          <a:endParaRPr lang="en-US" sz="1600" kern="1200" dirty="0">
            <a:latin typeface="Alexandria" pitchFamily="2" charset="-78"/>
            <a:cs typeface="Alexandria" pitchFamily="2" charset="-78"/>
          </a:endParaRPr>
        </a:p>
      </dsp:txBody>
      <dsp:txXfrm>
        <a:off x="674127" y="2283942"/>
        <a:ext cx="7613646" cy="456949"/>
      </dsp:txXfrm>
    </dsp:sp>
    <dsp:sp modelId="{D71875B6-1398-0049-A27C-A62C68AE13EF}">
      <dsp:nvSpPr>
        <dsp:cNvPr id="0" name=""/>
        <dsp:cNvSpPr/>
      </dsp:nvSpPr>
      <dsp:spPr>
        <a:xfrm>
          <a:off x="388534" y="2226823"/>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D4C6C7E-E50D-9040-AE65-8406F31A4385}">
      <dsp:nvSpPr>
        <dsp:cNvPr id="0" name=""/>
        <dsp:cNvSpPr/>
      </dsp:nvSpPr>
      <dsp:spPr>
        <a:xfrm>
          <a:off x="346691" y="2969147"/>
          <a:ext cx="7941083" cy="456949"/>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2704"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المساهمة في بناء مجتمع أكثر سلاما</a:t>
          </a:r>
          <a:endParaRPr lang="en-US" sz="1600" kern="1200" dirty="0">
            <a:latin typeface="Alexandria" pitchFamily="2" charset="-78"/>
            <a:cs typeface="Alexandria" pitchFamily="2" charset="-78"/>
          </a:endParaRPr>
        </a:p>
      </dsp:txBody>
      <dsp:txXfrm>
        <a:off x="346691" y="2969147"/>
        <a:ext cx="7941083" cy="456949"/>
      </dsp:txXfrm>
    </dsp:sp>
    <dsp:sp modelId="{190751F5-C76C-4842-B564-530F59ED1E79}">
      <dsp:nvSpPr>
        <dsp:cNvPr id="0" name=""/>
        <dsp:cNvSpPr/>
      </dsp:nvSpPr>
      <dsp:spPr>
        <a:xfrm>
          <a:off x="61097" y="2912028"/>
          <a:ext cx="571186" cy="571186"/>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62EBFF-CF58-EA44-9F04-28BAD0784030}">
      <dsp:nvSpPr>
        <dsp:cNvPr id="0" name=""/>
        <dsp:cNvSpPr/>
      </dsp:nvSpPr>
      <dsp:spPr>
        <a:xfrm>
          <a:off x="164" y="28779"/>
          <a:ext cx="2997389" cy="3596866"/>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rtl="1">
            <a:lnSpc>
              <a:spcPct val="90000"/>
            </a:lnSpc>
            <a:spcBef>
              <a:spcPct val="0"/>
            </a:spcBef>
            <a:spcAft>
              <a:spcPct val="35000"/>
            </a:spcAft>
            <a:buNone/>
          </a:pPr>
          <a:r>
            <a:rPr lang="ar-SA" sz="2000" b="1" kern="1200" dirty="0">
              <a:latin typeface="Alexandria" pitchFamily="2" charset="-78"/>
              <a:cs typeface="Alexandria" pitchFamily="2" charset="-78"/>
            </a:rPr>
            <a:t>مساءلة المهنيين</a:t>
          </a:r>
          <a:endParaRPr lang="en-US" sz="2000" b="1" kern="1200" dirty="0">
            <a:latin typeface="Alexandria" pitchFamily="2" charset="-78"/>
            <a:cs typeface="Alexandria" pitchFamily="2" charset="-78"/>
          </a:endParaRPr>
        </a:p>
      </dsp:txBody>
      <dsp:txXfrm rot="16200000">
        <a:off x="-1174811" y="1203755"/>
        <a:ext cx="2949430" cy="599477"/>
      </dsp:txXfrm>
    </dsp:sp>
    <dsp:sp modelId="{FA4E340A-221D-254F-ACA6-90014DB56CE1}">
      <dsp:nvSpPr>
        <dsp:cNvPr id="0" name=""/>
        <dsp:cNvSpPr/>
      </dsp:nvSpPr>
      <dsp:spPr>
        <a:xfrm>
          <a:off x="599642" y="28779"/>
          <a:ext cx="2233054" cy="359686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الالتزام لمعايير الممارسة المهنية</a:t>
          </a:r>
        </a:p>
        <a:p>
          <a:pPr marL="0" lvl="0" indent="0" algn="r" defTabSz="711200" rtl="1">
            <a:lnSpc>
              <a:spcPct val="150000"/>
            </a:lnSpc>
            <a:spcBef>
              <a:spcPct val="0"/>
            </a:spcBef>
            <a:spcAft>
              <a:spcPct val="35000"/>
            </a:spcAft>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المساءلة عن أفعالهم بمعنى تحمل عواقب أفعالهم.</a:t>
          </a:r>
          <a:endParaRPr lang="en-US" sz="1600" kern="1200" dirty="0">
            <a:latin typeface="Alexandria" pitchFamily="2" charset="-78"/>
            <a:cs typeface="Alexandria" pitchFamily="2" charset="-78"/>
          </a:endParaRPr>
        </a:p>
      </dsp:txBody>
      <dsp:txXfrm>
        <a:off x="599642" y="28779"/>
        <a:ext cx="2233054" cy="3596866"/>
      </dsp:txXfrm>
    </dsp:sp>
    <dsp:sp modelId="{02F1DB54-C6EA-C641-A247-6F829BF181DA}">
      <dsp:nvSpPr>
        <dsp:cNvPr id="0" name=""/>
        <dsp:cNvSpPr/>
      </dsp:nvSpPr>
      <dsp:spPr>
        <a:xfrm>
          <a:off x="3102462" y="28779"/>
          <a:ext cx="2577125" cy="3596866"/>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rtl="1">
            <a:lnSpc>
              <a:spcPct val="90000"/>
            </a:lnSpc>
            <a:spcBef>
              <a:spcPct val="0"/>
            </a:spcBef>
            <a:spcAft>
              <a:spcPct val="35000"/>
            </a:spcAft>
            <a:buNone/>
          </a:pPr>
          <a:r>
            <a:rPr lang="ar-SA" sz="2000" b="1" kern="1200" dirty="0">
              <a:latin typeface="Alexandria" pitchFamily="2" charset="-78"/>
              <a:cs typeface="Alexandria" pitchFamily="2" charset="-78"/>
            </a:rPr>
            <a:t>مساءلة المنظمات</a:t>
          </a:r>
          <a:endParaRPr lang="en-US" sz="2000" b="1" kern="1200" dirty="0">
            <a:latin typeface="Alexandria" pitchFamily="2" charset="-78"/>
            <a:cs typeface="Alexandria" pitchFamily="2" charset="-78"/>
          </a:endParaRPr>
        </a:p>
      </dsp:txBody>
      <dsp:txXfrm rot="16200000">
        <a:off x="1885459" y="1245781"/>
        <a:ext cx="2949430" cy="515425"/>
      </dsp:txXfrm>
    </dsp:sp>
    <dsp:sp modelId="{818C73DD-5A7B-4249-93C2-BE447707E9BF}">
      <dsp:nvSpPr>
        <dsp:cNvPr id="0" name=""/>
        <dsp:cNvSpPr/>
      </dsp:nvSpPr>
      <dsp:spPr>
        <a:xfrm rot="5400000">
          <a:off x="2853102" y="2888022"/>
          <a:ext cx="528693" cy="449608"/>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E3CEEF4-D8B6-854A-B75D-A998A3CF4325}">
      <dsp:nvSpPr>
        <dsp:cNvPr id="0" name=""/>
        <dsp:cNvSpPr/>
      </dsp:nvSpPr>
      <dsp:spPr>
        <a:xfrm>
          <a:off x="3648356" y="28779"/>
          <a:ext cx="1919958" cy="359686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الالتزام بالقوانين واللوائح.</a:t>
          </a:r>
        </a:p>
        <a:p>
          <a:pPr marL="0" lvl="0" indent="0" algn="r" defTabSz="711200" rtl="1">
            <a:lnSpc>
              <a:spcPct val="150000"/>
            </a:lnSpc>
            <a:spcBef>
              <a:spcPct val="0"/>
            </a:spcBef>
            <a:spcAft>
              <a:spcPct val="35000"/>
            </a:spcAft>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المساءلة عن ممارساتها الأخلاقية. </a:t>
          </a:r>
        </a:p>
        <a:p>
          <a:pPr marL="0" lvl="0" indent="0" algn="r" defTabSz="711200" rtl="1">
            <a:lnSpc>
              <a:spcPct val="150000"/>
            </a:lnSpc>
            <a:spcBef>
              <a:spcPct val="0"/>
            </a:spcBef>
            <a:spcAft>
              <a:spcPct val="35000"/>
            </a:spcAft>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المساءلة عن تأثيرها على المجتمع  وأن تعمل لصالح المجتمع.</a:t>
          </a:r>
          <a:endParaRPr lang="en-US" sz="1600" kern="1200" dirty="0">
            <a:latin typeface="Alexandria" pitchFamily="2" charset="-78"/>
            <a:cs typeface="Alexandria" pitchFamily="2" charset="-78"/>
          </a:endParaRPr>
        </a:p>
      </dsp:txBody>
      <dsp:txXfrm>
        <a:off x="3648356" y="28779"/>
        <a:ext cx="1919958" cy="3596866"/>
      </dsp:txXfrm>
    </dsp:sp>
    <dsp:sp modelId="{A76C43A8-747C-1B43-BC60-E7C39AE069DF}">
      <dsp:nvSpPr>
        <dsp:cNvPr id="0" name=""/>
        <dsp:cNvSpPr/>
      </dsp:nvSpPr>
      <dsp:spPr>
        <a:xfrm>
          <a:off x="5784496" y="28779"/>
          <a:ext cx="2997389" cy="3596866"/>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rtl="1">
            <a:lnSpc>
              <a:spcPct val="90000"/>
            </a:lnSpc>
            <a:spcBef>
              <a:spcPct val="0"/>
            </a:spcBef>
            <a:spcAft>
              <a:spcPct val="35000"/>
            </a:spcAft>
            <a:buNone/>
          </a:pPr>
          <a:r>
            <a:rPr lang="ar-SA" sz="2000" b="1" kern="1200" dirty="0">
              <a:latin typeface="Alexandria" pitchFamily="2" charset="-78"/>
              <a:cs typeface="Alexandria" pitchFamily="2" charset="-78"/>
            </a:rPr>
            <a:t>مساءلة أصحاب المصلحة</a:t>
          </a:r>
          <a:endParaRPr lang="en-US" sz="2000" b="1" kern="1200" dirty="0">
            <a:latin typeface="Alexandria" pitchFamily="2" charset="-78"/>
            <a:cs typeface="Alexandria" pitchFamily="2" charset="-78"/>
          </a:endParaRPr>
        </a:p>
      </dsp:txBody>
      <dsp:txXfrm rot="16200000">
        <a:off x="4609519" y="1203755"/>
        <a:ext cx="2949430" cy="599477"/>
      </dsp:txXfrm>
    </dsp:sp>
    <dsp:sp modelId="{47EF15E9-E461-304C-92AC-0FF7D0EF53D4}">
      <dsp:nvSpPr>
        <dsp:cNvPr id="0" name=""/>
        <dsp:cNvSpPr/>
      </dsp:nvSpPr>
      <dsp:spPr>
        <a:xfrm rot="5400000">
          <a:off x="5535136" y="2888022"/>
          <a:ext cx="528693" cy="449608"/>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F232ACA-6790-F544-8CF0-04D952FD1657}">
      <dsp:nvSpPr>
        <dsp:cNvPr id="0" name=""/>
        <dsp:cNvSpPr/>
      </dsp:nvSpPr>
      <dsp:spPr>
        <a:xfrm>
          <a:off x="6383974" y="28779"/>
          <a:ext cx="2233054" cy="3596866"/>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54864" rIns="0" bIns="0" numCol="1" spcCol="1270" anchor="t" anchorCtr="0">
          <a:noAutofit/>
        </a:bodyPr>
        <a:lstStyle/>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اشراك أصحاب المصلحة في عملية صنع القرار.</a:t>
          </a: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None/>
          </a:pPr>
          <a:r>
            <a:rPr lang="ar-SA" sz="1600" kern="1200" dirty="0">
              <a:latin typeface="Alexandria" pitchFamily="2" charset="-78"/>
              <a:cs typeface="Alexandria" pitchFamily="2" charset="-78"/>
            </a:rPr>
            <a:t>وأصحاب المصلحة منهم الموظفين والعملاء والمستثمرين والمجتمع.</a:t>
          </a:r>
        </a:p>
        <a:p>
          <a:pPr marL="0" lvl="0" indent="0" algn="r" defTabSz="711200" rtl="1">
            <a:lnSpc>
              <a:spcPct val="150000"/>
            </a:lnSpc>
            <a:spcBef>
              <a:spcPct val="0"/>
            </a:spcBef>
            <a:spcAft>
              <a:spcPct val="35000"/>
            </a:spcAft>
            <a:buFont typeface="Wingdings" pitchFamily="2" charset="2"/>
            <a:buNone/>
          </a:pPr>
          <a:endParaRPr lang="ar-SA" sz="800" kern="1200" dirty="0">
            <a:latin typeface="Alexandria" pitchFamily="2" charset="-78"/>
            <a:cs typeface="Alexandria" pitchFamily="2" charset="-78"/>
          </a:endParaRPr>
        </a:p>
        <a:p>
          <a:pPr marL="0" lvl="0" indent="0" algn="r" defTabSz="711200" rtl="1">
            <a:lnSpc>
              <a:spcPct val="150000"/>
            </a:lnSpc>
            <a:spcBef>
              <a:spcPct val="0"/>
            </a:spcBef>
            <a:spcAft>
              <a:spcPct val="35000"/>
            </a:spcAft>
            <a:buFont typeface="Wingdings" pitchFamily="2" charset="2"/>
            <a:buNone/>
          </a:pPr>
          <a:r>
            <a:rPr lang="ar-SA" sz="1600" kern="1200" dirty="0">
              <a:latin typeface="Alexandria" pitchFamily="2" charset="-78"/>
              <a:cs typeface="Alexandria" pitchFamily="2" charset="-78"/>
            </a:rPr>
            <a:t>الحصول على تعليقات أصحاب المصلحة.</a:t>
          </a:r>
          <a:endParaRPr lang="en-US" sz="1600" kern="1200" dirty="0">
            <a:latin typeface="Alexandria" pitchFamily="2" charset="-78"/>
            <a:cs typeface="Alexandria" pitchFamily="2" charset="-78"/>
          </a:endParaRPr>
        </a:p>
      </dsp:txBody>
      <dsp:txXfrm>
        <a:off x="6383974" y="28779"/>
        <a:ext cx="2233054" cy="3596866"/>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D72E32-4C45-C343-9FB6-BC436CB32706}">
      <dsp:nvSpPr>
        <dsp:cNvPr id="0" name=""/>
        <dsp:cNvSpPr/>
      </dsp:nvSpPr>
      <dsp:spPr>
        <a:xfrm rot="4396374">
          <a:off x="2938531" y="727201"/>
          <a:ext cx="3154716" cy="2200021"/>
        </a:xfrm>
        <a:prstGeom prst="swooshArrow">
          <a:avLst>
            <a:gd name="adj1" fmla="val 16310"/>
            <a:gd name="adj2" fmla="val 313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1E10FA6-DEA6-5F4B-B561-4D4FC8D1F180}">
      <dsp:nvSpPr>
        <dsp:cNvPr id="0" name=""/>
        <dsp:cNvSpPr/>
      </dsp:nvSpPr>
      <dsp:spPr>
        <a:xfrm>
          <a:off x="4254964" y="1112406"/>
          <a:ext cx="79666" cy="79666"/>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36A03D2-28FA-6046-9695-8F7653A15567}">
      <dsp:nvSpPr>
        <dsp:cNvPr id="0" name=""/>
        <dsp:cNvSpPr/>
      </dsp:nvSpPr>
      <dsp:spPr>
        <a:xfrm>
          <a:off x="4948793" y="1788841"/>
          <a:ext cx="79666" cy="79666"/>
        </a:xfrm>
        <a:prstGeom prst="ellipse">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4A0720E-3EFD-8949-AA36-B8C961A90F7B}">
      <dsp:nvSpPr>
        <dsp:cNvPr id="0" name=""/>
        <dsp:cNvSpPr/>
      </dsp:nvSpPr>
      <dsp:spPr>
        <a:xfrm>
          <a:off x="2035133" y="0"/>
          <a:ext cx="2871182"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b"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حماية خصوصية الأفراد</a:t>
          </a:r>
          <a:endParaRPr lang="en-US" sz="1600" kern="1200" dirty="0">
            <a:latin typeface="Alexandria" pitchFamily="2" charset="-78"/>
            <a:cs typeface="Alexandria" pitchFamily="2" charset="-78"/>
          </a:endParaRPr>
        </a:p>
      </dsp:txBody>
      <dsp:txXfrm>
        <a:off x="2035133" y="0"/>
        <a:ext cx="2871182" cy="584707"/>
      </dsp:txXfrm>
    </dsp:sp>
    <dsp:sp modelId="{213C9949-9F43-2641-98F8-AD0D173CD52C}">
      <dsp:nvSpPr>
        <dsp:cNvPr id="0" name=""/>
        <dsp:cNvSpPr/>
      </dsp:nvSpPr>
      <dsp:spPr>
        <a:xfrm>
          <a:off x="4696784" y="859886"/>
          <a:ext cx="2050132"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l" defTabSz="711200" rtl="1">
            <a:lnSpc>
              <a:spcPct val="90000"/>
            </a:lnSpc>
            <a:spcBef>
              <a:spcPct val="0"/>
            </a:spcBef>
            <a:spcAft>
              <a:spcPct val="35000"/>
            </a:spcAft>
            <a:buNone/>
          </a:pPr>
          <a:r>
            <a:rPr lang="ar-SA" sz="1600" kern="1200" dirty="0">
              <a:latin typeface="Alexandria" pitchFamily="2" charset="-78"/>
              <a:cs typeface="Alexandria" pitchFamily="2" charset="-78"/>
            </a:rPr>
            <a:t>حماية الميزة التنافسية</a:t>
          </a:r>
          <a:endParaRPr lang="en-US" sz="1600" kern="1200" dirty="0">
            <a:latin typeface="Alexandria" pitchFamily="2" charset="-78"/>
            <a:cs typeface="Alexandria" pitchFamily="2" charset="-78"/>
          </a:endParaRPr>
        </a:p>
      </dsp:txBody>
      <dsp:txXfrm>
        <a:off x="4696784" y="859886"/>
        <a:ext cx="2050132" cy="584707"/>
      </dsp:txXfrm>
    </dsp:sp>
    <dsp:sp modelId="{A80270B0-29CE-8545-9196-9BC3F8BDDE4E}">
      <dsp:nvSpPr>
        <dsp:cNvPr id="0" name=""/>
        <dsp:cNvSpPr/>
      </dsp:nvSpPr>
      <dsp:spPr>
        <a:xfrm>
          <a:off x="2727049" y="1536320"/>
          <a:ext cx="2009933"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ctr" anchorCtr="0">
          <a:noAutofit/>
        </a:bodyPr>
        <a:lstStyle/>
        <a:p>
          <a:pPr marL="0" lvl="0" indent="0" algn="r" defTabSz="711200" rtl="1">
            <a:lnSpc>
              <a:spcPct val="90000"/>
            </a:lnSpc>
            <a:spcBef>
              <a:spcPct val="0"/>
            </a:spcBef>
            <a:spcAft>
              <a:spcPct val="35000"/>
            </a:spcAft>
            <a:buNone/>
          </a:pPr>
          <a:r>
            <a:rPr lang="ar-SA" sz="1600" kern="1200" dirty="0">
              <a:latin typeface="Alexandria" pitchFamily="2" charset="-78"/>
              <a:cs typeface="Alexandria" pitchFamily="2" charset="-78"/>
            </a:rPr>
            <a:t>الامتثال للقانون</a:t>
          </a:r>
          <a:endParaRPr lang="en-US" sz="1600" kern="1200" dirty="0">
            <a:latin typeface="Alexandria" pitchFamily="2" charset="-78"/>
            <a:cs typeface="Alexandria" pitchFamily="2" charset="-78"/>
          </a:endParaRPr>
        </a:p>
      </dsp:txBody>
      <dsp:txXfrm>
        <a:off x="2727049" y="1536320"/>
        <a:ext cx="2009933" cy="584707"/>
      </dsp:txXfrm>
    </dsp:sp>
    <dsp:sp modelId="{81C8563D-2F8D-FE45-9C4E-C7E87B1736A9}">
      <dsp:nvSpPr>
        <dsp:cNvPr id="0" name=""/>
        <dsp:cNvSpPr/>
      </dsp:nvSpPr>
      <dsp:spPr>
        <a:xfrm>
          <a:off x="4736982" y="3069716"/>
          <a:ext cx="2009933" cy="5847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320" tIns="20320" rIns="20320" bIns="20320" numCol="1" spcCol="1270" anchor="t"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حماية سمعة المنظمة</a:t>
          </a:r>
          <a:endParaRPr lang="en-US" sz="1600" kern="1200" dirty="0">
            <a:latin typeface="Alexandria" pitchFamily="2" charset="-78"/>
            <a:cs typeface="Alexandria" pitchFamily="2" charset="-78"/>
          </a:endParaRPr>
        </a:p>
      </dsp:txBody>
      <dsp:txXfrm>
        <a:off x="4736982" y="3069716"/>
        <a:ext cx="2009933" cy="584707"/>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B4D192-795A-5E40-8265-7FD8A7287584}">
      <dsp:nvSpPr>
        <dsp:cNvPr id="0" name=""/>
        <dsp:cNvSpPr/>
      </dsp:nvSpPr>
      <dsp:spPr>
        <a:xfrm>
          <a:off x="2563812" y="0"/>
          <a:ext cx="3654425" cy="3654425"/>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F1CAE33-46B6-C346-A6EE-23D9E53AB548}">
      <dsp:nvSpPr>
        <dsp:cNvPr id="0" name=""/>
        <dsp:cNvSpPr/>
      </dsp:nvSpPr>
      <dsp:spPr>
        <a:xfrm>
          <a:off x="2240506" y="347170"/>
          <a:ext cx="2055047"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150000"/>
            </a:lnSpc>
            <a:spcBef>
              <a:spcPct val="0"/>
            </a:spcBef>
            <a:spcAft>
              <a:spcPct val="35000"/>
            </a:spcAft>
            <a:buNone/>
          </a:pPr>
          <a:r>
            <a:rPr lang="ar" sz="1400" b="1" kern="1200" dirty="0">
              <a:latin typeface="Alexandria" pitchFamily="2" charset="-78"/>
              <a:cs typeface="Alexandria" pitchFamily="2" charset="-78"/>
            </a:rPr>
            <a:t>التواصل مع المنافسين بشكل بناء لحل أي مشكلات</a:t>
          </a:r>
          <a:endParaRPr lang="en-US" sz="1400" b="1" kern="1200" dirty="0">
            <a:latin typeface="Alexandria" pitchFamily="2" charset="-78"/>
            <a:cs typeface="Alexandria" pitchFamily="2" charset="-78"/>
          </a:endParaRPr>
        </a:p>
      </dsp:txBody>
      <dsp:txXfrm>
        <a:off x="2310080" y="416744"/>
        <a:ext cx="1915899" cy="1286077"/>
      </dsp:txXfrm>
    </dsp:sp>
    <dsp:sp modelId="{E5E38590-B18B-5E49-96E3-86CFBB755321}">
      <dsp:nvSpPr>
        <dsp:cNvPr id="0" name=""/>
        <dsp:cNvSpPr/>
      </dsp:nvSpPr>
      <dsp:spPr>
        <a:xfrm>
          <a:off x="4300283" y="347170"/>
          <a:ext cx="1716342"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1">
            <a:lnSpc>
              <a:spcPct val="150000"/>
            </a:lnSpc>
            <a:spcBef>
              <a:spcPct val="0"/>
            </a:spcBef>
            <a:spcAft>
              <a:spcPct val="35000"/>
            </a:spcAft>
            <a:buNone/>
          </a:pPr>
          <a:r>
            <a:rPr lang="ar-SA" sz="1400" b="1" kern="1200" dirty="0">
              <a:latin typeface="Alexandria" pitchFamily="2" charset="-78"/>
              <a:cs typeface="Alexandria" pitchFamily="2" charset="-78"/>
            </a:rPr>
            <a:t>تجنب التشهير بالمنافسين أو تقديم معلومات مضللة</a:t>
          </a:r>
          <a:endParaRPr lang="en-US" sz="1400" b="1" kern="1200" dirty="0">
            <a:latin typeface="Alexandria" pitchFamily="2" charset="-78"/>
            <a:cs typeface="Alexandria" pitchFamily="2" charset="-78"/>
          </a:endParaRPr>
        </a:p>
      </dsp:txBody>
      <dsp:txXfrm>
        <a:off x="4369857" y="416744"/>
        <a:ext cx="1577194" cy="1286077"/>
      </dsp:txXfrm>
    </dsp:sp>
    <dsp:sp modelId="{BF6BB698-8451-8F4F-AF7A-9BA8BA104D26}">
      <dsp:nvSpPr>
        <dsp:cNvPr id="0" name=""/>
        <dsp:cNvSpPr/>
      </dsp:nvSpPr>
      <dsp:spPr>
        <a:xfrm>
          <a:off x="2240506" y="1882028"/>
          <a:ext cx="2055047"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150000"/>
            </a:lnSpc>
            <a:spcBef>
              <a:spcPct val="0"/>
            </a:spcBef>
            <a:spcAft>
              <a:spcPct val="35000"/>
            </a:spcAft>
            <a:buNone/>
          </a:pPr>
          <a:r>
            <a:rPr lang="ar" sz="1600" b="1" kern="1200" dirty="0">
              <a:latin typeface="Alexandria" pitchFamily="2" charset="-78"/>
              <a:cs typeface="Alexandria" pitchFamily="2" charset="-78"/>
            </a:rPr>
            <a:t>المشاركة مع المنافسين تعود بالنفع على الصناعة ككل</a:t>
          </a:r>
          <a:endParaRPr lang="en-US" sz="1600" b="1" kern="1200" dirty="0">
            <a:latin typeface="Alexandria" pitchFamily="2" charset="-78"/>
            <a:cs typeface="Alexandria" pitchFamily="2" charset="-78"/>
          </a:endParaRPr>
        </a:p>
      </dsp:txBody>
      <dsp:txXfrm>
        <a:off x="2310080" y="1951602"/>
        <a:ext cx="1915899" cy="1286077"/>
      </dsp:txXfrm>
    </dsp:sp>
    <dsp:sp modelId="{96F21905-858E-7943-BBC1-718C4D6302B6}">
      <dsp:nvSpPr>
        <dsp:cNvPr id="0" name=""/>
        <dsp:cNvSpPr/>
      </dsp:nvSpPr>
      <dsp:spPr>
        <a:xfrm>
          <a:off x="4300283" y="1882028"/>
          <a:ext cx="1716342" cy="142522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rtl="1">
            <a:lnSpc>
              <a:spcPct val="150000"/>
            </a:lnSpc>
            <a:spcBef>
              <a:spcPct val="0"/>
            </a:spcBef>
            <a:spcAft>
              <a:spcPct val="35000"/>
            </a:spcAft>
            <a:buNone/>
          </a:pPr>
          <a:r>
            <a:rPr lang="ar-SA" sz="1300" b="1" kern="1200" dirty="0">
              <a:latin typeface="Alexandria" pitchFamily="2" charset="-78"/>
              <a:cs typeface="Alexandria" pitchFamily="2" charset="-78"/>
            </a:rPr>
            <a:t>الترويج للمؤسسة دون التركيز على نقاط ضعف المنافسين</a:t>
          </a:r>
          <a:endParaRPr lang="en-US" sz="1300" b="1" kern="1200" dirty="0">
            <a:latin typeface="Alexandria" pitchFamily="2" charset="-78"/>
            <a:cs typeface="Alexandria" pitchFamily="2" charset="-78"/>
          </a:endParaRPr>
        </a:p>
      </dsp:txBody>
      <dsp:txXfrm>
        <a:off x="4369857" y="1951602"/>
        <a:ext cx="1577194" cy="1286077"/>
      </dsp:txXfrm>
    </dsp:sp>
  </dsp:spTree>
</dsp:drawing>
</file>

<file path=ppt/diagrams/layout1.xml><?xml version="1.0" encoding="utf-8"?>
<dgm:layoutDef xmlns:dgm="http://schemas.openxmlformats.org/drawingml/2006/diagram" xmlns:a="http://schemas.openxmlformats.org/drawingml/2006/main" uniqueId="urn:microsoft.com/office/officeart/2005/8/layout/vList6">
  <dgm:title val=""/>
  <dgm:desc val=""/>
  <dgm:catLst>
    <dgm:cat type="process" pri="22000"/>
    <dgm:cat type="list" pri="1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dgm:varLst>
    <dgm:alg type="lin">
      <dgm:param type="linDir" val="fromT"/>
    </dgm:alg>
    <dgm:shape xmlns:r="http://schemas.openxmlformats.org/officeDocument/2006/relationships" r:blip="">
      <dgm:adjLst/>
    </dgm:shape>
    <dgm:presOf/>
    <dgm:constrLst>
      <dgm:constr type="w" for="ch" forName="linNode" refType="w"/>
      <dgm:constr type="h" for="ch" forName="linNode" refType="h"/>
      <dgm:constr type="h" for="ch" forName="spacing" refType="h" refFor="ch" refForName="linNode" fact="0.1"/>
      <dgm:constr type="primFontSz" for="des" forName="parentShp" op="equ" val="65"/>
      <dgm:constr type="primFontSz" for="des" forName="childShp" op="equ" val="65"/>
    </dgm:constrLst>
    <dgm:ruleLst/>
    <dgm:forEach name="Name1" axis="ch" ptType="node">
      <dgm:layoutNode name="linNode">
        <dgm:choose name="Name2">
          <dgm:if name="Name3" func="var" arg="dir" op="equ" val="norm">
            <dgm:alg type="lin">
              <dgm:param type="linDir" val="fromL"/>
            </dgm:alg>
          </dgm:if>
          <dgm:else name="Name4">
            <dgm:alg type="lin">
              <dgm:param type="linDir" val="fromR"/>
            </dgm:alg>
          </dgm:else>
        </dgm:choose>
        <dgm:shape xmlns:r="http://schemas.openxmlformats.org/officeDocument/2006/relationships" r:blip="">
          <dgm:adjLst/>
        </dgm:shape>
        <dgm:presOf/>
        <dgm:choose name="Name5">
          <dgm:if name="Name6" func="var" arg="dir" op="equ" val="norm">
            <dgm:constrLst>
              <dgm:constr type="w" for="ch" forName="parentShp" refType="w" fact="0.4"/>
              <dgm:constr type="h" for="ch" forName="parentShp" refType="h"/>
              <dgm:constr type="w" for="ch" forName="childShp" refType="w" fact="0.6"/>
              <dgm:constr type="h" for="ch" forName="childShp" refType="h" refFor="ch" refForName="parentShp"/>
            </dgm:constrLst>
          </dgm:if>
          <dgm:else name="Name7">
            <dgm:constrLst>
              <dgm:constr type="w" for="ch" forName="parentShp" refType="w" fact="0.4"/>
              <dgm:constr type="h" for="ch" forName="parentShp" refType="h"/>
              <dgm:constr type="w" for="ch" forName="childShp" refType="w" fact="0.6"/>
              <dgm:constr type="h" for="ch" forName="childShp" refType="h" refFor="ch" refForName="parentShp"/>
            </dgm:constrLst>
          </dgm:else>
        </dgm:choose>
        <dgm:ruleLst/>
        <dgm:layoutNode name="parentShp" styleLbl="node1">
          <dgm:varLst>
            <dgm:bulletEnabled val="1"/>
          </dgm:varLst>
          <dgm:alg type="tx"/>
          <dgm:shape xmlns:r="http://schemas.openxmlformats.org/officeDocument/2006/relationships" type="roundRect" r:blip="">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layoutNode name="childShp" styleLbl="bgAccFollowNode1">
          <dgm:varLst>
            <dgm:bulletEnabled val="1"/>
          </dgm:varLst>
          <dgm:alg type="tx">
            <dgm:param type="stBulletLvl" val="1"/>
          </dgm:alg>
          <dgm:choose name="Name8">
            <dgm:if name="Name9" func="var" arg="dir" op="equ" val="norm">
              <dgm:shape xmlns:r="http://schemas.openxmlformats.org/officeDocument/2006/relationships" type="rightArrow" r:blip="" zOrderOff="-2">
                <dgm:adjLst>
                  <dgm:adj idx="1" val="0.75"/>
                </dgm:adjLst>
              </dgm:shape>
            </dgm:if>
            <dgm:else name="Name10">
              <dgm:shape xmlns:r="http://schemas.openxmlformats.org/officeDocument/2006/relationships" rot="180" type="rightArrow" r:blip="" zOrderOff="-2">
                <dgm:adjLst>
                  <dgm:adj idx="1" val="0.75"/>
                </dgm:adjLst>
              </dgm:shape>
            </dgm:else>
          </dgm:choose>
          <dgm:presOf axis="des" ptType="node"/>
          <dgm:constrLst>
            <dgm:constr type="secFontSz" refType="primFontSz"/>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dgm:forEach name="Name11" axis="followSib" ptType="sibTrans" cnt="1">
        <dgm:layoutNode name="spacing">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3.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5/25/26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7747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3489756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5/25/26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5/25/26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5/25/26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5/25/26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5/25/26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5/25/26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9.tif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4.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0.tiff"/><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tif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4.xml"/><Relationship Id="rId7" Type="http://schemas.openxmlformats.org/officeDocument/2006/relationships/image" Target="../media/image4.png"/><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4.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3" Type="http://schemas.openxmlformats.org/officeDocument/2006/relationships/image" Target="../media/image14.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6.tiff"/><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8.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9.tiff"/><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6.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3BD440-12F2-984C-86CB-87040817263F}"/>
              </a:ext>
            </a:extLst>
          </p:cNvPr>
          <p:cNvSpPr>
            <a:spLocks noGrp="1"/>
          </p:cNvSpPr>
          <p:nvPr>
            <p:ph type="title"/>
          </p:nvPr>
        </p:nvSpPr>
        <p:spPr>
          <a:xfrm>
            <a:off x="838200" y="1117290"/>
            <a:ext cx="10515600" cy="1325563"/>
          </a:xfrm>
        </p:spPr>
        <p:txBody>
          <a:bodyPr>
            <a:normAutofit/>
          </a:bodyPr>
          <a:lstStyle/>
          <a:p>
            <a:pPr algn="r" defTabSz="914400" rtl="1" eaLnBrk="1" latinLnBrk="0" hangingPunct="1">
              <a:lnSpc>
                <a:spcPct val="90000"/>
              </a:lnSpc>
              <a:spcBef>
                <a:spcPct val="0"/>
              </a:spcBef>
              <a:buNone/>
            </a:pPr>
            <a:r>
              <a:rPr lang="ar-SA" sz="2000" b="1" dirty="0">
                <a:latin typeface="Alexandria" pitchFamily="2" charset="-78"/>
                <a:cs typeface="Alexandria" pitchFamily="2" charset="-78"/>
              </a:rPr>
              <a:t>في</a:t>
            </a:r>
            <a:r>
              <a:rPr lang="ar-SA" sz="2000" dirty="0">
                <a:latin typeface="Alexandria" pitchFamily="2" charset="-78"/>
                <a:cs typeface="Alexandria" pitchFamily="2" charset="-78"/>
              </a:rPr>
              <a:t> ا</a:t>
            </a:r>
            <a:r>
              <a:rPr lang="ar-SA" sz="2000" b="1" dirty="0">
                <a:latin typeface="Alexandria" pitchFamily="2" charset="-78"/>
                <a:cs typeface="Alexandria" pitchFamily="2" charset="-78"/>
              </a:rPr>
              <a:t>لمحاضرة السابقة ... المحاضرة الأولى:</a:t>
            </a:r>
            <a:endParaRPr lang="en-US" sz="2000" b="1"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E020A5AA-29C2-3F4D-AED6-9B60223EE8A1}"/>
              </a:ext>
            </a:extLst>
          </p:cNvPr>
          <p:cNvSpPr>
            <a:spLocks noGrp="1"/>
          </p:cNvSpPr>
          <p:nvPr>
            <p:ph sz="half" idx="1"/>
          </p:nvPr>
        </p:nvSpPr>
        <p:spPr>
          <a:xfrm>
            <a:off x="838200" y="3038167"/>
            <a:ext cx="5181600" cy="3138795"/>
          </a:xfrm>
        </p:spPr>
        <p:txBody>
          <a:bodyPr>
            <a:normAutofit/>
          </a:bodyPr>
          <a:lstStyle/>
          <a:p>
            <a:pPr algn="r" rtl="1">
              <a:lnSpc>
                <a:spcPct val="150000"/>
              </a:lnSpc>
            </a:pPr>
            <a:r>
              <a:rPr lang="ar-SA" sz="1600" b="1" dirty="0">
                <a:solidFill>
                  <a:srgbClr val="00AEEF"/>
                </a:solidFill>
                <a:latin typeface="Alexandria" pitchFamily="2" charset="-78"/>
                <a:cs typeface="Alexandria" pitchFamily="2" charset="-78"/>
              </a:rPr>
              <a:t>مفهوم أخلاقيات العلاقات العامة ودوافع الاهتمام </a:t>
            </a:r>
            <a:r>
              <a:rPr lang="ar-SA" sz="1600" dirty="0">
                <a:latin typeface="Alexandria" pitchFamily="2" charset="-78"/>
                <a:cs typeface="Alexandria" pitchFamily="2" charset="-78"/>
              </a:rPr>
              <a:t>المتزايد بوضع معايير للسوك والأخلاقيات</a:t>
            </a:r>
          </a:p>
          <a:p>
            <a:pPr algn="r" rtl="1">
              <a:lnSpc>
                <a:spcPct val="150000"/>
              </a:lnSpc>
            </a:pPr>
            <a:r>
              <a:rPr lang="ar-SA" sz="1600" b="1" dirty="0">
                <a:solidFill>
                  <a:srgbClr val="00AEEF"/>
                </a:solidFill>
                <a:latin typeface="Alexandria" pitchFamily="2" charset="-78"/>
                <a:cs typeface="Alexandria" pitchFamily="2" charset="-78"/>
              </a:rPr>
              <a:t>أهمية الممارسة الأخلاقية للعلاقات العامة : </a:t>
            </a:r>
            <a:r>
              <a:rPr lang="ar-SA" sz="1600" dirty="0">
                <a:latin typeface="Alexandria" pitchFamily="2" charset="-78"/>
                <a:cs typeface="Alexandria" pitchFamily="2" charset="-78"/>
              </a:rPr>
              <a:t>بناء الثقة – تجنب المخاطر – تعزيز المهنية.</a:t>
            </a:r>
          </a:p>
          <a:p>
            <a:pPr algn="r" rtl="1">
              <a:lnSpc>
                <a:spcPct val="150000"/>
              </a:lnSpc>
            </a:pPr>
            <a:r>
              <a:rPr lang="ar-SA" sz="1600" b="1" dirty="0">
                <a:solidFill>
                  <a:srgbClr val="00AEEF"/>
                </a:solidFill>
                <a:latin typeface="Alexandria" pitchFamily="2" charset="-78"/>
                <a:cs typeface="Alexandria" pitchFamily="2" charset="-78"/>
              </a:rPr>
              <a:t>ضمانات تطبيق أخلاقيات العلاقات العامة</a:t>
            </a:r>
          </a:p>
          <a:p>
            <a:pPr algn="r" rtl="1">
              <a:lnSpc>
                <a:spcPct val="150000"/>
              </a:lnSpc>
            </a:pPr>
            <a:r>
              <a:rPr lang="ar-SA" sz="1600" b="1" dirty="0">
                <a:solidFill>
                  <a:srgbClr val="00AEEF"/>
                </a:solidFill>
                <a:latin typeface="Alexandria" pitchFamily="2" charset="-78"/>
                <a:cs typeface="Alexandria" pitchFamily="2" charset="-78"/>
              </a:rPr>
              <a:t>التحديات </a:t>
            </a:r>
            <a:r>
              <a:rPr lang="ar-SA" sz="1600" dirty="0">
                <a:latin typeface="Alexandria" pitchFamily="2" charset="-78"/>
                <a:cs typeface="Alexandria" pitchFamily="2" charset="-78"/>
              </a:rPr>
              <a:t>التي تواجه الممارسات الأخلاقية للعلاقات العامة</a:t>
            </a:r>
            <a:endParaRPr lang="en-US" sz="1600" dirty="0"/>
          </a:p>
        </p:txBody>
      </p:sp>
      <p:sp>
        <p:nvSpPr>
          <p:cNvPr id="6" name="Content Placeholder 5">
            <a:extLst>
              <a:ext uri="{FF2B5EF4-FFF2-40B4-BE49-F238E27FC236}">
                <a16:creationId xmlns:a16="http://schemas.microsoft.com/office/drawing/2014/main" id="{A31320B7-B41B-2742-BE38-A2DA2DADA781}"/>
              </a:ext>
            </a:extLst>
          </p:cNvPr>
          <p:cNvSpPr>
            <a:spLocks noGrp="1"/>
          </p:cNvSpPr>
          <p:nvPr>
            <p:ph sz="half" idx="2"/>
          </p:nvPr>
        </p:nvSpPr>
        <p:spPr>
          <a:xfrm>
            <a:off x="6172200" y="2905431"/>
            <a:ext cx="5181600" cy="3271531"/>
          </a:xfrm>
        </p:spPr>
        <p:txBody>
          <a:bodyPr>
            <a:normAutofit/>
          </a:bodyPr>
          <a:lstStyle/>
          <a:p>
            <a:pPr algn="r" rtl="1">
              <a:lnSpc>
                <a:spcPct val="150000"/>
              </a:lnSpc>
            </a:pPr>
            <a:r>
              <a:rPr lang="ar-SA" sz="1600" b="1" dirty="0">
                <a:solidFill>
                  <a:srgbClr val="00AEEF"/>
                </a:solidFill>
                <a:latin typeface="Alexandria" pitchFamily="2" charset="-78"/>
                <a:cs typeface="Alexandria" pitchFamily="2" charset="-78"/>
              </a:rPr>
              <a:t>مراجعة لمهام وأدوار العلاقات العامة، والتي من أهمها :  </a:t>
            </a:r>
            <a:r>
              <a:rPr lang="ar-SA" sz="1600" dirty="0">
                <a:latin typeface="Alexandria" pitchFamily="2" charset="-78"/>
                <a:cs typeface="Alexandria" pitchFamily="2" charset="-78"/>
              </a:rPr>
              <a:t>تحقيق التفاهم المتبادل بين المؤسسة وجماهيرها – تحقيق الثقة في المؤسسة – تشكيل سمعة إيجابية – كسب ولاء الموظفين – اعداد المحتوى الاتصالي للمؤسسة – إدارة الأزمات.</a:t>
            </a:r>
          </a:p>
          <a:p>
            <a:pPr algn="r" rtl="1">
              <a:lnSpc>
                <a:spcPct val="150000"/>
              </a:lnSpc>
            </a:pPr>
            <a:r>
              <a:rPr lang="ar-SA" sz="1600" b="1" dirty="0">
                <a:solidFill>
                  <a:srgbClr val="00AEEF"/>
                </a:solidFill>
                <a:latin typeface="Alexandria" pitchFamily="2" charset="-78"/>
                <a:cs typeface="Alexandria" pitchFamily="2" charset="-78"/>
              </a:rPr>
              <a:t>أهمية اتباع السلوكيات الأخلاقية من جانب ممارسي العلاقات العامة </a:t>
            </a:r>
          </a:p>
          <a:p>
            <a:pPr marL="228600" indent="-228600" algn="r" defTabSz="914400" rtl="1" eaLnBrk="1" latinLnBrk="0" hangingPunct="1">
              <a:lnSpc>
                <a:spcPct val="150000"/>
              </a:lnSpc>
              <a:spcBef>
                <a:spcPts val="1000"/>
              </a:spcBef>
              <a:buFont typeface="Arial" panose="020B0604020202020204" pitchFamily="34" charset="0"/>
              <a:buChar char="•"/>
            </a:pPr>
            <a:endParaRPr lang="en-US" sz="1600" dirty="0"/>
          </a:p>
        </p:txBody>
      </p:sp>
      <p:sp>
        <p:nvSpPr>
          <p:cNvPr id="3" name="TextBox 2">
            <a:extLst>
              <a:ext uri="{FF2B5EF4-FFF2-40B4-BE49-F238E27FC236}">
                <a16:creationId xmlns:a16="http://schemas.microsoft.com/office/drawing/2014/main" id="{FB4D0EBC-7572-C745-B1C0-D0BC4B3FD324}"/>
              </a:ext>
            </a:extLst>
          </p:cNvPr>
          <p:cNvSpPr txBox="1"/>
          <p:nvPr/>
        </p:nvSpPr>
        <p:spPr>
          <a:xfrm>
            <a:off x="6400800" y="2436552"/>
            <a:ext cx="4943658" cy="338554"/>
          </a:xfrm>
          <a:prstGeom prst="rect">
            <a:avLst/>
          </a:prstGeom>
          <a:noFill/>
        </p:spPr>
        <p:txBody>
          <a:bodyPr wrap="square" rtlCol="0">
            <a:spAutoFit/>
          </a:bodyPr>
          <a:lstStyle/>
          <a:p>
            <a:pPr marL="0" algn="r" defTabSz="914400" rtl="1" eaLnBrk="1" latinLnBrk="0" hangingPunct="1"/>
            <a:r>
              <a:rPr lang="ar-SA" sz="1600" dirty="0">
                <a:latin typeface="Alexandria" pitchFamily="2" charset="-78"/>
                <a:cs typeface="Alexandria" pitchFamily="2" charset="-78"/>
              </a:rPr>
              <a:t>تناولنا عدد من الموضوعات الهامة من أهمها : </a:t>
            </a:r>
            <a:endParaRPr lang="en-US" sz="1600" dirty="0">
              <a:latin typeface="Alexandria" pitchFamily="2" charset="-78"/>
              <a:cs typeface="Alexandria" pitchFamily="2" charset="-78"/>
            </a:endParaRPr>
          </a:p>
        </p:txBody>
      </p:sp>
      <p:pic>
        <p:nvPicPr>
          <p:cNvPr id="10" name="Graphic 21">
            <a:extLst>
              <a:ext uri="{FF2B5EF4-FFF2-40B4-BE49-F238E27FC236}">
                <a16:creationId xmlns:a16="http://schemas.microsoft.com/office/drawing/2014/main" id="{D630DB0C-2EB1-EB47-A5BE-F7E18198C1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3406" y="0"/>
            <a:ext cx="2305141" cy="1076343"/>
          </a:xfrm>
          <a:prstGeom prst="rect">
            <a:avLst/>
          </a:prstGeom>
        </p:spPr>
      </p:pic>
      <p:sp>
        <p:nvSpPr>
          <p:cNvPr id="2" name="Rectangle 1">
            <a:extLst>
              <a:ext uri="{FF2B5EF4-FFF2-40B4-BE49-F238E27FC236}">
                <a16:creationId xmlns:a16="http://schemas.microsoft.com/office/drawing/2014/main" id="{380B2723-6028-2349-6F75-81B00A0838F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7271431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dirty="0"/>
              <a:t>l</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461024"/>
          </a:xfrm>
          <a:prstGeom prst="rect">
            <a:avLst/>
          </a:prstGeom>
          <a:noFill/>
        </p:spPr>
        <p:txBody>
          <a:bodyPr wrap="square" rtlCol="0">
            <a:spAutoFit/>
          </a:bodyPr>
          <a:lstStyle/>
          <a:p>
            <a:pPr algn="r">
              <a:lnSpc>
                <a:spcPct val="150000"/>
              </a:lnSpc>
            </a:pPr>
            <a:r>
              <a:rPr lang="ar-SA" b="1" dirty="0">
                <a:latin typeface="Alexandria" pitchFamily="2" charset="-78"/>
                <a:cs typeface="Alexandria" pitchFamily="2" charset="-78"/>
              </a:rPr>
              <a:t>تهدف المحاضرة إلى التعرف على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333001" y="1365088"/>
            <a:ext cx="4458977" cy="1158651"/>
          </a:xfrm>
          <a:prstGeom prst="rect">
            <a:avLst/>
          </a:prstGeom>
          <a:noFill/>
        </p:spPr>
        <p:txBody>
          <a:bodyPr wrap="square" rtlCol="0">
            <a:spAutoFit/>
          </a:bodyPr>
          <a:lstStyle/>
          <a:p>
            <a:pPr algn="r" rtl="1">
              <a:lnSpc>
                <a:spcPct val="150000"/>
              </a:lnSpc>
            </a:pPr>
            <a:r>
              <a:rPr lang="ar-SA" sz="1600" b="1" dirty="0">
                <a:latin typeface="Alexandria" pitchFamily="2" charset="-78"/>
                <a:cs typeface="Alexandria" pitchFamily="2" charset="-78"/>
              </a:rPr>
              <a:t>المبادئ والمعايير الأساسية للممارسات الأخلاقية للعلاقات العامة والتي من أهمها:</a:t>
            </a:r>
            <a:endParaRPr lang="en-US" sz="1600" b="1" dirty="0">
              <a:latin typeface="Alexandria" pitchFamily="2" charset="-78"/>
              <a:cs typeface="Alexandria" pitchFamily="2" charset="-78"/>
            </a:endParaRPr>
          </a:p>
          <a:p>
            <a:pPr algn="r">
              <a:lnSpc>
                <a:spcPct val="150000"/>
              </a:lnSpc>
            </a:pPr>
            <a:endParaRPr lang="en-US" sz="1600" b="1" dirty="0">
              <a:latin typeface="Alexandria" pitchFamily="2" charset="-78"/>
              <a:cs typeface="Alexandria" pitchFamily="2" charset="-78"/>
            </a:endParaRPr>
          </a:p>
        </p:txBody>
      </p:sp>
      <p:pic>
        <p:nvPicPr>
          <p:cNvPr id="20" name="Picture 19">
            <a:extLst>
              <a:ext uri="{FF2B5EF4-FFF2-40B4-BE49-F238E27FC236}">
                <a16:creationId xmlns:a16="http://schemas.microsoft.com/office/drawing/2014/main" id="{9D14C251-09ED-0248-853C-6F317C5B2186}"/>
              </a:ext>
            </a:extLst>
          </p:cNvPr>
          <p:cNvPicPr>
            <a:picLocks noChangeAspect="1"/>
          </p:cNvPicPr>
          <p:nvPr/>
        </p:nvPicPr>
        <p:blipFill rotWithShape="1">
          <a:blip r:embed="rId4">
            <a:extLst>
              <a:ext uri="{28A0092B-C50C-407E-A947-70E740481C1C}">
                <a14:useLocalDpi xmlns:a14="http://schemas.microsoft.com/office/drawing/2010/main" val="0"/>
              </a:ext>
            </a:extLst>
          </a:blip>
          <a:srcRect b="28848"/>
          <a:stretch/>
        </p:blipFill>
        <p:spPr>
          <a:xfrm>
            <a:off x="1885786" y="2345390"/>
            <a:ext cx="3781188" cy="2519139"/>
          </a:xfrm>
          <a:prstGeom prst="rect">
            <a:avLst/>
          </a:prstGeom>
        </p:spPr>
      </p:pic>
      <p:sp>
        <p:nvSpPr>
          <p:cNvPr id="6" name="TextBox 5">
            <a:extLst>
              <a:ext uri="{FF2B5EF4-FFF2-40B4-BE49-F238E27FC236}">
                <a16:creationId xmlns:a16="http://schemas.microsoft.com/office/drawing/2014/main" id="{ACAE7748-0351-B241-8347-4A44FDB33023}"/>
              </a:ext>
            </a:extLst>
          </p:cNvPr>
          <p:cNvSpPr txBox="1"/>
          <p:nvPr/>
        </p:nvSpPr>
        <p:spPr>
          <a:xfrm>
            <a:off x="1728066" y="2473162"/>
            <a:ext cx="2909771" cy="584775"/>
          </a:xfrm>
          <a:prstGeom prst="rect">
            <a:avLst/>
          </a:prstGeom>
          <a:noFill/>
        </p:spPr>
        <p:txBody>
          <a:bodyPr wrap="none" rtlCol="0">
            <a:spAutoFit/>
          </a:bodyPr>
          <a:lstStyle/>
          <a:p>
            <a:r>
              <a:rPr lang="ar-SA" sz="1600" dirty="0">
                <a:latin typeface="Alexandria" pitchFamily="2" charset="-78"/>
                <a:cs typeface="Alexandria" pitchFamily="2" charset="-78"/>
              </a:rPr>
              <a:t>الصدق والشفافية والمحاسبة </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3" name="TextBox 12">
            <a:extLst>
              <a:ext uri="{FF2B5EF4-FFF2-40B4-BE49-F238E27FC236}">
                <a16:creationId xmlns:a16="http://schemas.microsoft.com/office/drawing/2014/main" id="{4C2F5187-4D0F-9445-994B-E52A766F4BE3}"/>
              </a:ext>
            </a:extLst>
          </p:cNvPr>
          <p:cNvSpPr txBox="1"/>
          <p:nvPr/>
        </p:nvSpPr>
        <p:spPr>
          <a:xfrm>
            <a:off x="1199970" y="3471449"/>
            <a:ext cx="3057247" cy="830997"/>
          </a:xfrm>
          <a:prstGeom prst="rect">
            <a:avLst/>
          </a:prstGeom>
          <a:noFill/>
        </p:spPr>
        <p:txBody>
          <a:bodyPr wrap="none" rtlCol="0">
            <a:spAutoFit/>
          </a:bodyPr>
          <a:lstStyle/>
          <a:p>
            <a:r>
              <a:rPr lang="ar-SA" sz="1600" dirty="0">
                <a:latin typeface="Alexandria" pitchFamily="2" charset="-78"/>
                <a:cs typeface="Alexandria" pitchFamily="2" charset="-78"/>
              </a:rPr>
              <a:t>العدالة والدقة واحترام الجماهير </a:t>
            </a:r>
          </a:p>
          <a:p>
            <a:pPr algn="r"/>
            <a:r>
              <a:rPr lang="ar-SA" sz="1600" dirty="0">
                <a:latin typeface="Alexandria" pitchFamily="2" charset="-78"/>
                <a:cs typeface="Alexandria" pitchFamily="2" charset="-78"/>
              </a:rPr>
              <a:t>المتنوعة</a:t>
            </a:r>
            <a:endParaRPr lang="en-US" sz="1600" dirty="0">
              <a:latin typeface="Alexandria" pitchFamily="2" charset="-78"/>
              <a:cs typeface="Alexandria" pitchFamily="2" charset="-78"/>
            </a:endParaRPr>
          </a:p>
          <a:p>
            <a:endParaRPr lang="en-US" sz="1600" dirty="0">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AEAC15E-F992-A047-8E99-FC3692F72405}"/>
              </a:ext>
            </a:extLst>
          </p:cNvPr>
          <p:cNvSpPr txBox="1"/>
          <p:nvPr/>
        </p:nvSpPr>
        <p:spPr>
          <a:xfrm>
            <a:off x="1569347" y="5038722"/>
            <a:ext cx="4222631" cy="338554"/>
          </a:xfrm>
          <a:prstGeom prst="rect">
            <a:avLst/>
          </a:prstGeom>
          <a:noFill/>
        </p:spPr>
        <p:txBody>
          <a:bodyPr wrap="none" rtlCol="0">
            <a:spAutoFit/>
          </a:bodyPr>
          <a:lstStyle/>
          <a:p>
            <a:r>
              <a:rPr lang="ar-SA" sz="1600" dirty="0">
                <a:latin typeface="Alexandria" pitchFamily="2" charset="-78"/>
                <a:cs typeface="Alexandria" pitchFamily="2" charset="-78"/>
              </a:rPr>
              <a:t>تجنب تضارب المصالح والمعلومات المضللة.</a:t>
            </a:r>
            <a:r>
              <a:rPr lang="en-US" sz="1600" dirty="0">
                <a:latin typeface="Alexandria" pitchFamily="2" charset="-78"/>
                <a:cs typeface="Alexandria" pitchFamily="2" charset="-78"/>
              </a:rPr>
              <a:t> </a:t>
            </a:r>
          </a:p>
        </p:txBody>
      </p:sp>
    </p:spTree>
    <p:extLst>
      <p:ext uri="{BB962C8B-B14F-4D97-AF65-F5344CB8AC3E}">
        <p14:creationId xmlns:p14="http://schemas.microsoft.com/office/powerpoint/2010/main" val="2118664767"/>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69851" y="2957987"/>
            <a:ext cx="4831771" cy="707886"/>
          </a:xfrm>
          <a:prstGeom prst="rect">
            <a:avLst/>
          </a:prstGeom>
          <a:noFill/>
        </p:spPr>
        <p:txBody>
          <a:bodyPr wrap="none" rtlCol="0">
            <a:spAutoFit/>
          </a:bodyPr>
          <a:lstStyle/>
          <a:p>
            <a:pPr algn="ctr"/>
            <a:r>
              <a:rPr lang="ar-SA" sz="2000" b="1" dirty="0">
                <a:solidFill>
                  <a:srgbClr val="00AEEF"/>
                </a:solidFill>
                <a:latin typeface="Alexandria" pitchFamily="2" charset="-78"/>
                <a:cs typeface="Alexandria" pitchFamily="2" charset="-78"/>
              </a:rPr>
              <a:t>ما المقصود بالمبادئ والمعايير الأساسية</a:t>
            </a:r>
          </a:p>
          <a:p>
            <a:pPr algn="ctr"/>
            <a:r>
              <a:rPr lang="ar-SA" sz="2000" b="1" dirty="0">
                <a:solidFill>
                  <a:srgbClr val="00AEEF"/>
                </a:solidFill>
                <a:latin typeface="Alexandria" pitchFamily="2" charset="-78"/>
                <a:cs typeface="Alexandria" pitchFamily="2" charset="-78"/>
              </a:rPr>
              <a:t> للممارسات الأخلاقية للعلاقات العامة ؟ </a:t>
            </a:r>
            <a:endParaRPr lang="en-US" sz="2000" dirty="0">
              <a:solidFill>
                <a:srgbClr val="00AEEF"/>
              </a:solidFill>
            </a:endParaRPr>
          </a:p>
        </p:txBody>
      </p:sp>
      <p:sp>
        <p:nvSpPr>
          <p:cNvPr id="11" name="TextBox 10"/>
          <p:cNvSpPr txBox="1"/>
          <p:nvPr/>
        </p:nvSpPr>
        <p:spPr>
          <a:xfrm>
            <a:off x="4465982" y="3909391"/>
            <a:ext cx="6917635" cy="1425262"/>
          </a:xfrm>
          <a:prstGeom prst="rect">
            <a:avLst/>
          </a:prstGeom>
          <a:noFill/>
        </p:spPr>
        <p:txBody>
          <a:bodyPr wrap="square" rtlCol="0">
            <a:spAutoFit/>
          </a:bodyPr>
          <a:lstStyle/>
          <a:p>
            <a:pPr algn="r" rtl="1">
              <a:lnSpc>
                <a:spcPct val="150000"/>
              </a:lnSpc>
            </a:pPr>
            <a:r>
              <a:rPr lang="ar-SA" sz="2000" dirty="0">
                <a:latin typeface="Alexandria" pitchFamily="2" charset="-78"/>
                <a:cs typeface="Alexandria" pitchFamily="2" charset="-78"/>
              </a:rPr>
              <a:t>هي مجموعة من السلوكيات التي تعد </a:t>
            </a:r>
            <a:r>
              <a:rPr lang="ar" sz="2000" dirty="0">
                <a:latin typeface="Alexandria" pitchFamily="2" charset="-78"/>
                <a:cs typeface="Alexandria" pitchFamily="2" charset="-78"/>
              </a:rPr>
              <a:t>بمثابة البوصلة التي </a:t>
            </a:r>
          </a:p>
          <a:p>
            <a:pPr algn="r" rtl="1">
              <a:lnSpc>
                <a:spcPct val="150000"/>
              </a:lnSpc>
            </a:pPr>
            <a:r>
              <a:rPr lang="ar" sz="2000" dirty="0">
                <a:latin typeface="Alexandria" pitchFamily="2" charset="-78"/>
                <a:cs typeface="Alexandria" pitchFamily="2" charset="-78"/>
              </a:rPr>
              <a:t>تُرشد ممارسو العلاقات العامة نحو السلوك المهني المُسؤول والنزيه</a:t>
            </a:r>
            <a:r>
              <a:rPr lang="en-US" sz="2000" dirty="0">
                <a:latin typeface="Alexandria" pitchFamily="2" charset="-78"/>
                <a:cs typeface="Alexandria" pitchFamily="2" charset="-78"/>
              </a:rPr>
              <a:t>.</a:t>
            </a:r>
            <a:endParaRPr lang="en-US" sz="2000" dirty="0">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45438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565367"/>
            <a:ext cx="66384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en-US" sz="1600" dirty="0">
              <a:solidFill>
                <a:schemeClr val="tx1"/>
              </a:solidFill>
              <a:latin typeface="Alexandria" pitchFamily="2" charset="-78"/>
              <a:cs typeface="Alexandria" pitchFamily="2" charset="-78"/>
            </a:endParaRPr>
          </a:p>
        </p:txBody>
      </p:sp>
      <p:sp>
        <p:nvSpPr>
          <p:cNvPr id="24" name="TextBox 23"/>
          <p:cNvSpPr txBox="1"/>
          <p:nvPr/>
        </p:nvSpPr>
        <p:spPr>
          <a:xfrm>
            <a:off x="325656" y="2084758"/>
            <a:ext cx="9244604" cy="3784947"/>
          </a:xfrm>
          <a:prstGeom prst="rect">
            <a:avLst/>
          </a:prstGeom>
          <a:noFill/>
        </p:spPr>
        <p:txBody>
          <a:bodyPr wrap="square" rtlCol="0">
            <a:spAutoFit/>
          </a:bodyPr>
          <a:lstStyle/>
          <a:p>
            <a:pPr marL="285750" indent="-285750" algn="r" rtl="1">
              <a:lnSpc>
                <a:spcPct val="150000"/>
              </a:lnSpc>
              <a:buFont typeface="Wingdings" pitchFamily="2" charset="2"/>
              <a:buChar char="v"/>
            </a:pPr>
            <a:r>
              <a:rPr lang="ar" dirty="0">
                <a:latin typeface="Alexandria" pitchFamily="2" charset="-78"/>
                <a:cs typeface="Alexandria" pitchFamily="2" charset="-78"/>
              </a:rPr>
              <a:t>يعدّ الصدق من أهمّ المبادئ الأخلاقية التي يجب على ممارسي العلاقات العامة الالتزام بها. فهو يُشكلّ أساسًا لبناء علاقات ثقة طويلة الأمد مع جميع الشركاء، سواء كانوا عملاء أو موظفين أو </a:t>
            </a:r>
            <a:r>
              <a:rPr lang="ar-SA" dirty="0">
                <a:latin typeface="Alexandria" pitchFamily="2" charset="-78"/>
                <a:cs typeface="Alexandria" pitchFamily="2" charset="-78"/>
              </a:rPr>
              <a:t>شركات أو </a:t>
            </a:r>
            <a:r>
              <a:rPr lang="ar" dirty="0">
                <a:latin typeface="Alexandria" pitchFamily="2" charset="-78"/>
                <a:cs typeface="Alexandria" pitchFamily="2" charset="-78"/>
              </a:rPr>
              <a:t>أفرادًا من الجمهور.</a:t>
            </a:r>
          </a:p>
          <a:p>
            <a:pPr algn="r" rtl="1">
              <a:lnSpc>
                <a:spcPct val="150000"/>
              </a:lnSpc>
            </a:pPr>
            <a:endParaRPr lang="ar" dirty="0">
              <a:latin typeface="Alexandria" pitchFamily="2" charset="-78"/>
              <a:cs typeface="Alexandria" pitchFamily="2" charset="-78"/>
            </a:endParaRPr>
          </a:p>
          <a:p>
            <a:pPr marL="285750" indent="-285750" algn="r" rtl="1">
              <a:lnSpc>
                <a:spcPct val="150000"/>
              </a:lnSpc>
              <a:buFont typeface="Wingdings" pitchFamily="2" charset="2"/>
              <a:buChar char="v"/>
            </a:pPr>
            <a:r>
              <a:rPr lang="ar" dirty="0">
                <a:solidFill>
                  <a:srgbClr val="2D3956"/>
                </a:solidFill>
                <a:latin typeface="Alexandria" pitchFamily="2" charset="-78"/>
                <a:cs typeface="Alexandria" pitchFamily="2" charset="-78"/>
              </a:rPr>
              <a:t>ي</a:t>
            </a:r>
            <a:r>
              <a:rPr lang="ar-SA" dirty="0">
                <a:latin typeface="Alexandria" pitchFamily="2" charset="-78"/>
                <a:cs typeface="Alexandria" pitchFamily="2" charset="-78"/>
              </a:rPr>
              <a:t>جب أن يلتزم مما رسو العلاقات العامة بالصدق في المعلومات التي يقدمونها في مختلف وسائل الاتصال مع الجماهير  وتجنب التضليل أو الخداع. </a:t>
            </a:r>
            <a:endParaRPr lang="en-US" dirty="0">
              <a:latin typeface="Alexandria" pitchFamily="2" charset="-78"/>
              <a:cs typeface="Alexandria" pitchFamily="2" charset="-78"/>
            </a:endParaRPr>
          </a:p>
          <a:p>
            <a:pPr algn="r" rtl="1">
              <a:lnSpc>
                <a:spcPct val="150000"/>
              </a:lnSpc>
            </a:pPr>
            <a:endParaRPr lang="ar" dirty="0">
              <a:latin typeface="Alexandria" pitchFamily="2" charset="-78"/>
              <a:cs typeface="Alexandria" pitchFamily="2" charset="-78"/>
            </a:endParaRPr>
          </a:p>
          <a:p>
            <a:pPr algn="r" rtl="1">
              <a:lnSpc>
                <a:spcPct val="150000"/>
              </a:lnSpc>
            </a:pPr>
            <a:endParaRPr lang="en-US" dirty="0">
              <a:solidFill>
                <a:srgbClr val="2D3956"/>
              </a:solidFill>
              <a:latin typeface="Alexandria" pitchFamily="2" charset="-78"/>
              <a:cs typeface="Alexandria" pitchFamily="2" charset="-78"/>
            </a:endParaRPr>
          </a:p>
          <a:p>
            <a:pPr algn="r" rtl="1">
              <a:lnSpc>
                <a:spcPct val="150000"/>
              </a:lnSpc>
            </a:pPr>
            <a:endParaRPr lang="en-US"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368282" y="1238866"/>
            <a:ext cx="2231701"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الصدق والشفافية</a:t>
            </a:r>
            <a:endParaRPr lang="en-US" sz="2000" b="1" dirty="0">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3DE03E06-90F2-0448-ABA5-653CAF49BE88}"/>
              </a:ext>
            </a:extLst>
          </p:cNvPr>
          <p:cNvPicPr>
            <a:picLocks noChangeAspect="1"/>
          </p:cNvPicPr>
          <p:nvPr/>
        </p:nvPicPr>
        <p:blipFill>
          <a:blip r:embed="rId3"/>
          <a:stretch>
            <a:fillRect/>
          </a:stretch>
        </p:blipFill>
        <p:spPr>
          <a:xfrm>
            <a:off x="9671406" y="2239632"/>
            <a:ext cx="2520594" cy="1785716"/>
          </a:xfrm>
          <a:prstGeom prst="rect">
            <a:avLst/>
          </a:prstGeom>
        </p:spPr>
      </p:pic>
    </p:spTree>
    <p:extLst>
      <p:ext uri="{BB962C8B-B14F-4D97-AF65-F5344CB8AC3E}">
        <p14:creationId xmlns:p14="http://schemas.microsoft.com/office/powerpoint/2010/main" val="594338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27943" y="2007771"/>
            <a:ext cx="1063646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sp>
        <p:nvSpPr>
          <p:cNvPr id="7" name="Rectangle 6"/>
          <p:cNvSpPr/>
          <p:nvPr/>
        </p:nvSpPr>
        <p:spPr>
          <a:xfrm>
            <a:off x="6261653" y="4804208"/>
            <a:ext cx="4796494" cy="330540"/>
          </a:xfrm>
          <a:prstGeom prst="rect">
            <a:avLst/>
          </a:prstGeom>
        </p:spPr>
        <p:txBody>
          <a:bodyPr wrap="square">
            <a:spAutoFit/>
          </a:bodyPr>
          <a:lstStyle/>
          <a:p>
            <a:pPr>
              <a:lnSpc>
                <a:spcPct val="120000"/>
              </a:lnSpc>
            </a:pPr>
            <a:r>
              <a:rPr lang="en-US" sz="1400" dirty="0">
                <a:latin typeface="Alexandria" charset="0"/>
                <a:cs typeface="Alexandria" charset="0"/>
              </a:rPr>
              <a:t>.</a:t>
            </a:r>
          </a:p>
        </p:txBody>
      </p:sp>
      <p:sp>
        <p:nvSpPr>
          <p:cNvPr id="17" name="TextBox 16"/>
          <p:cNvSpPr txBox="1"/>
          <p:nvPr/>
        </p:nvSpPr>
        <p:spPr>
          <a:xfrm>
            <a:off x="3538330" y="875860"/>
            <a:ext cx="7519816" cy="617348"/>
          </a:xfrm>
          <a:prstGeom prst="rect">
            <a:avLst/>
          </a:prstGeom>
          <a:noFill/>
        </p:spPr>
        <p:txBody>
          <a:bodyPr wrap="square" rtlCol="0">
            <a:spAutoFit/>
          </a:bodyPr>
          <a:lstStyle/>
          <a:p>
            <a:pPr algn="r" rtl="1">
              <a:lnSpc>
                <a:spcPct val="200000"/>
              </a:lnSpc>
            </a:pPr>
            <a:r>
              <a:rPr lang="ar" sz="2000" b="1" dirty="0">
                <a:solidFill>
                  <a:srgbClr val="00AEEF"/>
                </a:solidFill>
                <a:latin typeface="Alexandria" pitchFamily="2" charset="-78"/>
                <a:cs typeface="Alexandria" pitchFamily="2" charset="-78"/>
              </a:rPr>
              <a:t>كيف يُمكن لممارسي العلاقات العامة تطبيق الصدق في عملهم؟</a:t>
            </a:r>
            <a:endParaRPr lang="en-US" sz="2000" b="1" dirty="0">
              <a:solidFill>
                <a:srgbClr val="00AEEF"/>
              </a:solidFill>
              <a:latin typeface="Alexandria" pitchFamily="2" charset="-78"/>
              <a:cs typeface="Alexandria" pitchFamily="2" charset="-78"/>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13" name="Diagram 12">
            <a:extLst>
              <a:ext uri="{FF2B5EF4-FFF2-40B4-BE49-F238E27FC236}">
                <a16:creationId xmlns:a16="http://schemas.microsoft.com/office/drawing/2014/main" id="{6F12F9B9-96E4-EE46-88A4-1186D6E3FFDC}"/>
              </a:ext>
            </a:extLst>
          </p:cNvPr>
          <p:cNvGraphicFramePr/>
          <p:nvPr>
            <p:extLst>
              <p:ext uri="{D42A27DB-BD31-4B8C-83A1-F6EECF244321}">
                <p14:modId xmlns:p14="http://schemas.microsoft.com/office/powerpoint/2010/main" val="2918391663"/>
              </p:ext>
            </p:extLst>
          </p:nvPr>
        </p:nvGraphicFramePr>
        <p:xfrm>
          <a:off x="527943" y="1967295"/>
          <a:ext cx="11371957" cy="44550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TextBox 14">
            <a:extLst>
              <a:ext uri="{FF2B5EF4-FFF2-40B4-BE49-F238E27FC236}">
                <a16:creationId xmlns:a16="http://schemas.microsoft.com/office/drawing/2014/main" id="{64858198-0519-5844-9FEA-81C355C1589D}"/>
              </a:ext>
            </a:extLst>
          </p:cNvPr>
          <p:cNvSpPr txBox="1"/>
          <p:nvPr/>
        </p:nvSpPr>
        <p:spPr>
          <a:xfrm>
            <a:off x="1867897" y="5592580"/>
            <a:ext cx="2117887" cy="400110"/>
          </a:xfrm>
          <a:prstGeom prst="rect">
            <a:avLst/>
          </a:prstGeom>
          <a:noFill/>
        </p:spPr>
        <p:txBody>
          <a:bodyPr wrap="none" rtlCol="0">
            <a:spAutoFit/>
          </a:bodyPr>
          <a:lstStyle/>
          <a:p>
            <a:r>
              <a:rPr lang="ar" sz="2000" b="1" dirty="0">
                <a:solidFill>
                  <a:schemeClr val="bg1"/>
                </a:solidFill>
                <a:latin typeface="Alexandria" pitchFamily="2" charset="-78"/>
                <a:cs typeface="Alexandria" pitchFamily="2" charset="-78"/>
              </a:rPr>
              <a:t>الاعتراف بالأخطاء</a:t>
            </a:r>
            <a:endParaRPr lang="en-US" sz="2000" b="1" dirty="0">
              <a:solidFill>
                <a:schemeClr val="bg1"/>
              </a:solidFill>
              <a:latin typeface="Alexandria" pitchFamily="2" charset="-78"/>
              <a:cs typeface="Alexandria" pitchFamily="2" charset="-78"/>
            </a:endParaRPr>
          </a:p>
        </p:txBody>
      </p:sp>
      <p:sp>
        <p:nvSpPr>
          <p:cNvPr id="16" name="TextBox 15">
            <a:extLst>
              <a:ext uri="{FF2B5EF4-FFF2-40B4-BE49-F238E27FC236}">
                <a16:creationId xmlns:a16="http://schemas.microsoft.com/office/drawing/2014/main" id="{55825F6D-116A-5D43-B3C0-2A56CC9D101C}"/>
              </a:ext>
            </a:extLst>
          </p:cNvPr>
          <p:cNvSpPr txBox="1"/>
          <p:nvPr/>
        </p:nvSpPr>
        <p:spPr>
          <a:xfrm>
            <a:off x="5837505" y="5531005"/>
            <a:ext cx="5375189" cy="369332"/>
          </a:xfrm>
          <a:prstGeom prst="rect">
            <a:avLst/>
          </a:prstGeom>
          <a:noFill/>
        </p:spPr>
        <p:txBody>
          <a:bodyPr wrap="none" rtlCol="0">
            <a:spAutoFit/>
          </a:bodyPr>
          <a:lstStyle/>
          <a:p>
            <a:pPr algn="r" rtl="1"/>
            <a:r>
              <a:rPr lang="ar-SA" b="1" dirty="0">
                <a:latin typeface="Alexandria" pitchFamily="2" charset="-78"/>
                <a:cs typeface="Alexandria" pitchFamily="2" charset="-78"/>
              </a:rPr>
              <a:t>عدم التستر على الأخطاء أو القاء الخطأ على الآخرين.</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348902275"/>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C19EF-4A02-DA49-8F48-6F11A13A5145}"/>
              </a:ext>
            </a:extLst>
          </p:cNvPr>
          <p:cNvSpPr>
            <a:spLocks noGrp="1"/>
          </p:cNvSpPr>
          <p:nvPr>
            <p:ph type="title"/>
          </p:nvPr>
        </p:nvSpPr>
        <p:spPr>
          <a:xfrm>
            <a:off x="2485572" y="365125"/>
            <a:ext cx="8868228" cy="1325563"/>
          </a:xfrm>
        </p:spPr>
        <p:txBody>
          <a:bodyPr>
            <a:normAutofit/>
          </a:bodyPr>
          <a:lstStyle/>
          <a:p>
            <a:pPr algn="r" rtl="1"/>
            <a:r>
              <a:rPr lang="ar" sz="2000" b="1" dirty="0">
                <a:solidFill>
                  <a:srgbClr val="00AEEF"/>
                </a:solidFill>
                <a:latin typeface="Alexandria" pitchFamily="2" charset="-78"/>
                <a:cs typeface="Alexandria" pitchFamily="2" charset="-78"/>
              </a:rPr>
              <a:t>النتائج الإيجابية للصدق في عمل العلاقات العامة:</a:t>
            </a:r>
            <a:endParaRPr lang="en-US" sz="2000" b="1" dirty="0">
              <a:solidFill>
                <a:srgbClr val="00AEEF"/>
              </a:solidFill>
              <a:latin typeface="Alexandria" pitchFamily="2" charset="-78"/>
              <a:cs typeface="Alexandria" pitchFamily="2" charset="-78"/>
            </a:endParaRPr>
          </a:p>
        </p:txBody>
      </p:sp>
      <p:graphicFrame>
        <p:nvGraphicFramePr>
          <p:cNvPr id="4" name="Content Placeholder 3">
            <a:extLst>
              <a:ext uri="{FF2B5EF4-FFF2-40B4-BE49-F238E27FC236}">
                <a16:creationId xmlns:a16="http://schemas.microsoft.com/office/drawing/2014/main" id="{CB79173F-0590-C344-BD31-7691AE5383E1}"/>
              </a:ext>
            </a:extLst>
          </p:cNvPr>
          <p:cNvGraphicFramePr>
            <a:graphicFrameLocks noGrp="1"/>
          </p:cNvGraphicFramePr>
          <p:nvPr>
            <p:ph idx="1"/>
            <p:extLst>
              <p:ext uri="{D42A27DB-BD31-4B8C-83A1-F6EECF244321}">
                <p14:modId xmlns:p14="http://schemas.microsoft.com/office/powerpoint/2010/main" val="156969513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1E75087D-B5F1-824E-868B-8411F3FA3B4F}"/>
              </a:ext>
            </a:extLst>
          </p:cNvPr>
          <p:cNvSpPr txBox="1"/>
          <p:nvPr/>
        </p:nvSpPr>
        <p:spPr>
          <a:xfrm>
            <a:off x="5277295" y="2961861"/>
            <a:ext cx="4033476" cy="369332"/>
          </a:xfrm>
          <a:prstGeom prst="rect">
            <a:avLst/>
          </a:prstGeom>
          <a:noFill/>
        </p:spPr>
        <p:txBody>
          <a:bodyPr wrap="none" rtlCol="0">
            <a:spAutoFit/>
          </a:bodyPr>
          <a:lstStyle/>
          <a:p>
            <a:r>
              <a:rPr lang="ar" b="1" dirty="0">
                <a:solidFill>
                  <a:schemeClr val="bg1"/>
                </a:solidFill>
                <a:latin typeface="Alexandria" pitchFamily="2" charset="-78"/>
                <a:cs typeface="Alexandria" pitchFamily="2" charset="-78"/>
              </a:rPr>
              <a:t>تحسين سمعة الشركة وصورتها العامة</a:t>
            </a:r>
            <a:endParaRPr lang="en-US" b="1" dirty="0">
              <a:solidFill>
                <a:schemeClr val="bg1"/>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07A5F7B5-C761-FF40-9CFD-333DFFB2646D}"/>
              </a:ext>
            </a:extLst>
          </p:cNvPr>
          <p:cNvSpPr txBox="1"/>
          <p:nvPr/>
        </p:nvSpPr>
        <p:spPr>
          <a:xfrm>
            <a:off x="5468070" y="3896139"/>
            <a:ext cx="3889206" cy="369332"/>
          </a:xfrm>
          <a:prstGeom prst="rect">
            <a:avLst/>
          </a:prstGeom>
          <a:noFill/>
        </p:spPr>
        <p:txBody>
          <a:bodyPr wrap="none" rtlCol="0">
            <a:spAutoFit/>
          </a:bodyPr>
          <a:lstStyle/>
          <a:p>
            <a:r>
              <a:rPr lang="ar" b="1" dirty="0">
                <a:solidFill>
                  <a:schemeClr val="bg1"/>
                </a:solidFill>
                <a:latin typeface="Alexandria" pitchFamily="2" charset="-78"/>
                <a:cs typeface="Alexandria" pitchFamily="2" charset="-78"/>
              </a:rPr>
              <a:t>زيادة فعالية حملات العلاقات العامة</a:t>
            </a:r>
            <a:endParaRPr lang="en-US" b="1" dirty="0">
              <a:solidFill>
                <a:schemeClr val="bg1"/>
              </a:solidFill>
              <a:latin typeface="Alexandria" pitchFamily="2" charset="-78"/>
              <a:cs typeface="Alexandria" pitchFamily="2" charset="-78"/>
            </a:endParaRPr>
          </a:p>
        </p:txBody>
      </p:sp>
      <p:pic>
        <p:nvPicPr>
          <p:cNvPr id="8" name="Graphic 21">
            <a:extLst>
              <a:ext uri="{FF2B5EF4-FFF2-40B4-BE49-F238E27FC236}">
                <a16:creationId xmlns:a16="http://schemas.microsoft.com/office/drawing/2014/main" id="{26E59026-29B4-BF4A-98C5-2BE5F013C039}"/>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a:extLst>
              <a:ext uri="{FF2B5EF4-FFF2-40B4-BE49-F238E27FC236}">
                <a16:creationId xmlns:a16="http://schemas.microsoft.com/office/drawing/2014/main" id="{001088FE-CB4E-7742-889D-2D391B1EA973}"/>
              </a:ext>
            </a:extLst>
          </p:cNvPr>
          <p:cNvSpPr/>
          <p:nvPr/>
        </p:nvSpPr>
        <p:spPr>
          <a:xfrm>
            <a:off x="2319866" y="1825625"/>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2" name="Rectangle 11">
            <a:extLst>
              <a:ext uri="{FF2B5EF4-FFF2-40B4-BE49-F238E27FC236}">
                <a16:creationId xmlns:a16="http://schemas.microsoft.com/office/drawing/2014/main" id="{1B114347-FEA4-7742-ABDB-CFA2EC097099}"/>
              </a:ext>
            </a:extLst>
          </p:cNvPr>
          <p:cNvSpPr/>
          <p:nvPr/>
        </p:nvSpPr>
        <p:spPr>
          <a:xfrm>
            <a:off x="2336801" y="2790826"/>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3" name="Rectangle 12">
            <a:extLst>
              <a:ext uri="{FF2B5EF4-FFF2-40B4-BE49-F238E27FC236}">
                <a16:creationId xmlns:a16="http://schemas.microsoft.com/office/drawing/2014/main" id="{6F63B71B-9D04-BD4C-8C50-A9324E87B556}"/>
              </a:ext>
            </a:extLst>
          </p:cNvPr>
          <p:cNvSpPr/>
          <p:nvPr/>
        </p:nvSpPr>
        <p:spPr>
          <a:xfrm>
            <a:off x="2353734" y="3654423"/>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4" name="Rectangle 13">
            <a:extLst>
              <a:ext uri="{FF2B5EF4-FFF2-40B4-BE49-F238E27FC236}">
                <a16:creationId xmlns:a16="http://schemas.microsoft.com/office/drawing/2014/main" id="{929DF5C2-1E03-2B49-9C8E-DF852E0DEC22}"/>
              </a:ext>
            </a:extLst>
          </p:cNvPr>
          <p:cNvSpPr/>
          <p:nvPr/>
        </p:nvSpPr>
        <p:spPr>
          <a:xfrm>
            <a:off x="2353733" y="5449095"/>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5" name="Rectangle 14">
            <a:extLst>
              <a:ext uri="{FF2B5EF4-FFF2-40B4-BE49-F238E27FC236}">
                <a16:creationId xmlns:a16="http://schemas.microsoft.com/office/drawing/2014/main" id="{2B692C7D-B5D1-BD44-AF6E-C57A6094D3B8}"/>
              </a:ext>
            </a:extLst>
          </p:cNvPr>
          <p:cNvSpPr/>
          <p:nvPr/>
        </p:nvSpPr>
        <p:spPr>
          <a:xfrm>
            <a:off x="2336800" y="4483894"/>
            <a:ext cx="822765" cy="71437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3" name="Rectangle 2">
            <a:extLst>
              <a:ext uri="{FF2B5EF4-FFF2-40B4-BE49-F238E27FC236}">
                <a16:creationId xmlns:a16="http://schemas.microsoft.com/office/drawing/2014/main" id="{CCC75D5E-81DB-D436-552C-559BCC45F097}"/>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162937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مخاطر اخفاء العلاقات العامة للحقائق:</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(١)</a:t>
            </a:r>
            <a:endParaRPr lang="en-US" sz="2200" b="1" dirty="0">
              <a:solidFill>
                <a:srgbClr val="00AEEF"/>
              </a:solidFill>
              <a:latin typeface="Alexandria" pitchFamily="2" charset="-78"/>
              <a:cs typeface="Alexandria" pitchFamily="2" charset="-78"/>
            </a:endParaRPr>
          </a:p>
        </p:txBody>
      </p:sp>
      <p:pic>
        <p:nvPicPr>
          <p:cNvPr id="5" name="Content Placeholder 4">
            <a:extLst>
              <a:ext uri="{FF2B5EF4-FFF2-40B4-BE49-F238E27FC236}">
                <a16:creationId xmlns:a16="http://schemas.microsoft.com/office/drawing/2014/main" id="{0AFC7D82-E5EB-D444-B194-7662B651EB6C}"/>
              </a:ext>
            </a:extLst>
          </p:cNvPr>
          <p:cNvPicPr>
            <a:picLocks noGrp="1" noChangeAspect="1"/>
          </p:cNvPicPr>
          <p:nvPr>
            <p:ph sz="half" idx="1"/>
          </p:nvPr>
        </p:nvPicPr>
        <p:blipFill>
          <a:blip r:embed="rId2"/>
          <a:stretch>
            <a:fillRect/>
          </a:stretch>
        </p:blipFill>
        <p:spPr>
          <a:xfrm>
            <a:off x="1" y="0"/>
            <a:ext cx="3935895" cy="3763101"/>
          </a:xfrm>
          <a:prstGeom prst="rect">
            <a:avLst/>
          </a:prstGeom>
        </p:spPr>
      </p:pic>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3935897" y="1630016"/>
            <a:ext cx="8256104" cy="4745728"/>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منذ قديم الأزل تسعي عدد من الشركات للممارسات غير الأخلاقية، منها ما حدث في أواخر ال٣٠ عندما سعت شركات السجائر الى ربط المنتج بالحصول علي الاسترخاء والهدوء.</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وفي ال ٥٠ ثبت ان التدخين يسبب أمراضا خطيرة. فغيرت الشركات استراتيجيتها الى</a:t>
            </a:r>
            <a:endParaRPr lang="en-US" sz="1800" dirty="0">
              <a:latin typeface="Alexandria" pitchFamily="2" charset="-78"/>
              <a:cs typeface="Alexandria" pitchFamily="2" charset="-78"/>
            </a:endParaRPr>
          </a:p>
          <a:p>
            <a:pPr marL="0" indent="0" algn="r" defTabSz="914400" rtl="1" eaLnBrk="1" latinLnBrk="0" hangingPunct="1">
              <a:lnSpc>
                <a:spcPct val="150000"/>
              </a:lnSpc>
              <a:spcBef>
                <a:spcPts val="1000"/>
              </a:spcBef>
              <a:buNone/>
            </a:pPr>
            <a:r>
              <a:rPr lang="en-US" sz="1800" dirty="0">
                <a:latin typeface="Alexandria" pitchFamily="2" charset="-78"/>
                <a:cs typeface="Alexandria" pitchFamily="2" charset="-78"/>
              </a:rPr>
              <a:t>we didn’t know”</a:t>
            </a:r>
            <a:r>
              <a:rPr lang="ar-SA" sz="1800" dirty="0">
                <a:latin typeface="Alexandria" pitchFamily="2" charset="-78"/>
                <a:cs typeface="Alexandria" pitchFamily="2" charset="-78"/>
              </a:rPr>
              <a:t> </a:t>
            </a:r>
            <a:r>
              <a:rPr lang="en-US" sz="1800" dirty="0">
                <a:latin typeface="Alexandria" pitchFamily="2" charset="-78"/>
                <a:cs typeface="Alexandria" pitchFamily="2" charset="-78"/>
              </a:rPr>
              <a:t>“</a:t>
            </a:r>
            <a:r>
              <a:rPr lang="ar-SA" sz="1800" dirty="0">
                <a:latin typeface="Alexandria" pitchFamily="2" charset="-78"/>
                <a:cs typeface="Alexandria" pitchFamily="2" charset="-78"/>
              </a:rPr>
              <a:t> " لم نكن نعلم " ، الا أنه ثبت كذب هذه الشركات على جمهورها مما نتج عنه وقف إعلانات السجائر في ١٩٧٠ في وسائل الاعلام. الأمريكية، </a:t>
            </a:r>
          </a:p>
          <a:p>
            <a:pPr marL="0" indent="0" algn="r" defTabSz="914400" rtl="1" eaLnBrk="1" latinLnBrk="0" hangingPunct="1">
              <a:lnSpc>
                <a:spcPct val="150000"/>
              </a:lnSpc>
              <a:spcBef>
                <a:spcPts val="1000"/>
              </a:spcBef>
              <a:buNone/>
            </a:pPr>
            <a:r>
              <a:rPr lang="ar-SA" sz="1800" dirty="0">
                <a:latin typeface="Alexandria" pitchFamily="2" charset="-78"/>
                <a:cs typeface="Alexandria" pitchFamily="2" charset="-78"/>
              </a:rPr>
              <a:t> وفي ٢٠١٧ الزمت المحكمة الشركات بتنفيذ إعلانات عن أخطار التدخين والتواجد بجوار المدخنين</a:t>
            </a:r>
            <a:endParaRPr lang="en-US" sz="18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40105" y="19455"/>
            <a:ext cx="2305141" cy="894945"/>
          </a:xfrm>
          <a:prstGeom prst="rect">
            <a:avLst/>
          </a:prstGeom>
        </p:spPr>
      </p:pic>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2" cy="2538515"/>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أنه اذا كانت المعلومات تتعلق بموضوع كبير  مثل صحة الانسان ، فان الحقيقة سوف تظهر سريعا ، وهو ما يؤثر على سمعتك لدى وسائل الاعلام والجمهور.</a:t>
            </a:r>
            <a:endParaRPr lang="en-US" b="1" dirty="0">
              <a:solidFill>
                <a:srgbClr val="F58221"/>
              </a:solidFill>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70396A94-3D87-C044-BE10-DF5C77EAE94B}"/>
              </a:ext>
            </a:extLst>
          </p:cNvPr>
          <p:cNvSpPr/>
          <p:nvPr/>
        </p:nvSpPr>
        <p:spPr>
          <a:xfrm flipV="1">
            <a:off x="4025589" y="546619"/>
            <a:ext cx="51175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255066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EC48B94-D456-B746-8DF9-99AC96B76996}"/>
              </a:ext>
            </a:extLst>
          </p:cNvPr>
          <p:cNvSpPr>
            <a:spLocks noGrp="1"/>
          </p:cNvSpPr>
          <p:nvPr>
            <p:ph type="title"/>
          </p:nvPr>
        </p:nvSpPr>
        <p:spPr>
          <a:xfrm>
            <a:off x="838200" y="484394"/>
            <a:ext cx="10515600" cy="867327"/>
          </a:xfrm>
        </p:spPr>
        <p:txBody>
          <a:bodyPr>
            <a:normAutofit/>
          </a:bodyPr>
          <a:lstStyle/>
          <a:p>
            <a:pPr algn="r" defTabSz="914400" rtl="1" eaLnBrk="1" latinLnBrk="0" hangingPunct="1">
              <a:lnSpc>
                <a:spcPct val="90000"/>
              </a:lnSpc>
              <a:spcBef>
                <a:spcPct val="0"/>
              </a:spcBef>
              <a:buNone/>
            </a:pPr>
            <a:r>
              <a:rPr lang="ar-SA" sz="2000" b="1" dirty="0">
                <a:solidFill>
                  <a:srgbClr val="00AEEF"/>
                </a:solidFill>
                <a:latin typeface="Alexandria" pitchFamily="2" charset="-78"/>
                <a:cs typeface="Alexandria" pitchFamily="2" charset="-78"/>
              </a:rPr>
              <a:t>تطبيق (٢)</a:t>
            </a:r>
            <a:endParaRPr lang="en-US" sz="2000" b="1" dirty="0">
              <a:solidFill>
                <a:srgbClr val="00AEEF"/>
              </a:solidFill>
              <a:latin typeface="Alexandria" pitchFamily="2" charset="-78"/>
              <a:cs typeface="Alexandria" pitchFamily="2" charset="-78"/>
            </a:endParaRPr>
          </a:p>
        </p:txBody>
      </p:sp>
      <p:sp>
        <p:nvSpPr>
          <p:cNvPr id="3" name="Content Placeholder 2">
            <a:extLst>
              <a:ext uri="{FF2B5EF4-FFF2-40B4-BE49-F238E27FC236}">
                <a16:creationId xmlns:a16="http://schemas.microsoft.com/office/drawing/2014/main" id="{5D873B10-8B9C-C746-B38D-1354401B88A9}"/>
              </a:ext>
            </a:extLst>
          </p:cNvPr>
          <p:cNvSpPr>
            <a:spLocks noGrp="1"/>
          </p:cNvSpPr>
          <p:nvPr>
            <p:ph sz="half" idx="1"/>
          </p:nvPr>
        </p:nvSpPr>
        <p:spPr>
          <a:xfrm>
            <a:off x="838200" y="3166946"/>
            <a:ext cx="5181600" cy="3631419"/>
          </a:xfrm>
        </p:spPr>
        <p:txBody>
          <a:bodyPr>
            <a:normAutofit/>
          </a:bodyPr>
          <a:lstStyle/>
          <a:p>
            <a:pPr algn="r" rtl="1">
              <a:lnSpc>
                <a:spcPct val="150000"/>
              </a:lnSpc>
            </a:pPr>
            <a:r>
              <a:rPr lang="ar-SA" sz="1800" b="1" dirty="0">
                <a:solidFill>
                  <a:srgbClr val="F58221"/>
                </a:solidFill>
                <a:latin typeface="Alexandria" pitchFamily="2" charset="-78"/>
                <a:cs typeface="Alexandria" pitchFamily="2" charset="-78"/>
              </a:rPr>
              <a:t>المستفاد من هذا  أنه على الشركات في حال وجود مشكلة، التحري والتدقيق قبل الرد  وعدم القاء اللوم على الآخرين .</a:t>
            </a:r>
          </a:p>
          <a:p>
            <a:pPr algn="r" rtl="1">
              <a:lnSpc>
                <a:spcPct val="150000"/>
              </a:lnSpc>
            </a:pPr>
            <a:r>
              <a:rPr lang="ar-SA" sz="1800" b="1" dirty="0">
                <a:solidFill>
                  <a:srgbClr val="F58221"/>
                </a:solidFill>
                <a:latin typeface="Alexandria" pitchFamily="2" charset="-78"/>
                <a:cs typeface="Alexandria" pitchFamily="2" charset="-78"/>
              </a:rPr>
              <a:t>وأنه على الشركات الاعتراف بأنها تسعى جاهدة للوصول الى المشكلة واصلاحها.</a:t>
            </a:r>
          </a:p>
          <a:p>
            <a:pPr rtl="1">
              <a:lnSpc>
                <a:spcPct val="150000"/>
              </a:lnSpc>
            </a:pPr>
            <a:r>
              <a:rPr lang="en-US" sz="1800" b="1" dirty="0">
                <a:solidFill>
                  <a:srgbClr val="F58221"/>
                </a:solidFill>
                <a:latin typeface="Alexandria" pitchFamily="2" charset="-78"/>
                <a:cs typeface="Alexandria" pitchFamily="2" charset="-78"/>
              </a:rPr>
              <a:t>Once you have the answers, take the blame if that’s what the facts say</a:t>
            </a:r>
            <a:endParaRPr lang="en-US" sz="1800" dirty="0">
              <a:latin typeface="Alexandria" pitchFamily="2" charset="-78"/>
              <a:cs typeface="Alexandria" pitchFamily="2" charset="-78"/>
            </a:endParaRPr>
          </a:p>
        </p:txBody>
      </p:sp>
      <p:sp>
        <p:nvSpPr>
          <p:cNvPr id="5" name="Content Placeholder 4">
            <a:extLst>
              <a:ext uri="{FF2B5EF4-FFF2-40B4-BE49-F238E27FC236}">
                <a16:creationId xmlns:a16="http://schemas.microsoft.com/office/drawing/2014/main" id="{5E6F4F00-379D-5B4E-991E-91858E4597DA}"/>
              </a:ext>
            </a:extLst>
          </p:cNvPr>
          <p:cNvSpPr>
            <a:spLocks noGrp="1"/>
          </p:cNvSpPr>
          <p:nvPr>
            <p:ph sz="half" idx="2"/>
          </p:nvPr>
        </p:nvSpPr>
        <p:spPr>
          <a:xfrm>
            <a:off x="6172200" y="1470990"/>
            <a:ext cx="5575852" cy="4785485"/>
          </a:xfrm>
        </p:spPr>
        <p:txBody>
          <a:bodyPr>
            <a:normAutofit/>
          </a:bodyPr>
          <a:lstStyle/>
          <a:p>
            <a:pPr algn="r" rtl="1">
              <a:lnSpc>
                <a:spcPct val="150000"/>
              </a:lnSpc>
            </a:pPr>
            <a:r>
              <a:rPr lang="ar-SA" sz="1800" dirty="0">
                <a:latin typeface="Alexandria" pitchFamily="2" charset="-78"/>
                <a:cs typeface="Alexandria" pitchFamily="2" charset="-78"/>
              </a:rPr>
              <a:t>أيضا في عام ٢٠١٩ ، أشارت بعض وسائل الاعلام الى أن هناك مشكلة في طائرات ال بوينج ٧٣٧ والتي قد تكون مسئولة عن حادثتي تحطم في ٢٠١٨ و٢٠١٩ . </a:t>
            </a:r>
          </a:p>
          <a:p>
            <a:pPr algn="r" rtl="1">
              <a:lnSpc>
                <a:spcPct val="150000"/>
              </a:lnSpc>
            </a:pPr>
            <a:r>
              <a:rPr lang="ar-SA" sz="1800" dirty="0">
                <a:latin typeface="Alexandria" pitchFamily="2" charset="-78"/>
                <a:cs typeface="Alexandria" pitchFamily="2" charset="-78"/>
              </a:rPr>
              <a:t>كان رد الشركة فورا أن الحادثتين سببهما خطأ من الطيار.</a:t>
            </a:r>
            <a:endParaRPr lang="en-US" sz="1800" dirty="0">
              <a:latin typeface="Alexandria" pitchFamily="2" charset="-78"/>
              <a:cs typeface="Alexandria" pitchFamily="2" charset="-78"/>
            </a:endParaRP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التحريات أثبتت بعد ذلك أن الحادثتين بسبب مشكلة فعلية في تصنيع الطائرة ،.</a:t>
            </a:r>
          </a:p>
          <a:p>
            <a:pPr marL="228600" indent="-228600" algn="r" defTabSz="914400" rtl="1" eaLnBrk="1" latinLnBrk="0" hangingPunct="1">
              <a:lnSpc>
                <a:spcPct val="150000"/>
              </a:lnSpc>
              <a:spcBef>
                <a:spcPts val="1000"/>
              </a:spcBef>
              <a:buFont typeface="Arial" panose="020B0604020202020204" pitchFamily="34" charset="0"/>
              <a:buChar char="•"/>
            </a:pPr>
            <a:r>
              <a:rPr lang="ar-SA" sz="1800" dirty="0">
                <a:latin typeface="Alexandria" pitchFamily="2" charset="-78"/>
                <a:cs typeface="Alexandria" pitchFamily="2" charset="-78"/>
              </a:rPr>
              <a:t>نتيجة ثبوت أن المعلومات المقدمة من جانب الشركة كانت خاطئة وهدفت الى تضليل الجمهور استقال المدير التنفيذي للشركة</a:t>
            </a:r>
            <a:endParaRPr lang="en-US" sz="18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295D7DDD-8B45-4842-AD46-CB7C1F7C22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9" name="Picture 8">
            <a:extLst>
              <a:ext uri="{FF2B5EF4-FFF2-40B4-BE49-F238E27FC236}">
                <a16:creationId xmlns:a16="http://schemas.microsoft.com/office/drawing/2014/main" id="{06FB8624-D75B-9048-B822-B748FC35F146}"/>
              </a:ext>
            </a:extLst>
          </p:cNvPr>
          <p:cNvPicPr>
            <a:picLocks noChangeAspect="1"/>
          </p:cNvPicPr>
          <p:nvPr/>
        </p:nvPicPr>
        <p:blipFill>
          <a:blip r:embed="rId3"/>
          <a:stretch>
            <a:fillRect/>
          </a:stretch>
        </p:blipFill>
        <p:spPr>
          <a:xfrm rot="20790788">
            <a:off x="439886" y="1004201"/>
            <a:ext cx="4705562" cy="2097029"/>
          </a:xfrm>
          <a:prstGeom prst="rect">
            <a:avLst/>
          </a:prstGeom>
        </p:spPr>
      </p:pic>
      <p:sp>
        <p:nvSpPr>
          <p:cNvPr id="2" name="Rectangle 1">
            <a:extLst>
              <a:ext uri="{FF2B5EF4-FFF2-40B4-BE49-F238E27FC236}">
                <a16:creationId xmlns:a16="http://schemas.microsoft.com/office/drawing/2014/main" id="{1633BDF2-0E3D-16B1-05DF-42E6E7835A3E}"/>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4085450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55181"/>
            <a:ext cx="771100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SA" dirty="0">
                <a:solidFill>
                  <a:schemeClr val="tx1"/>
                </a:solidFill>
                <a:latin typeface="Alexandria" pitchFamily="2" charset="-78"/>
                <a:cs typeface="Alexandria" pitchFamily="2" charset="-78"/>
              </a:rPr>
              <a:t>إن العلاقات العامة كوظيفة لا تهدف الى تحقيق مصالح المؤسسة فقط ولكن الموازنة بين مصالح المؤسسة ومصالح الجماهير والبيئة المحيطة. </a:t>
            </a:r>
          </a:p>
          <a:p>
            <a:pPr algn="r" rtl="1">
              <a:lnSpc>
                <a:spcPct val="200000"/>
              </a:lnSpc>
            </a:pPr>
            <a:endParaRPr lang="ar-SA" dirty="0">
              <a:solidFill>
                <a:schemeClr val="tx1"/>
              </a:solidFill>
              <a:latin typeface="Alexandria" pitchFamily="2" charset="-78"/>
              <a:cs typeface="Alexandria" pitchFamily="2" charset="-78"/>
            </a:endParaRPr>
          </a:p>
          <a:p>
            <a:pPr algn="r" rtl="1">
              <a:lnSpc>
                <a:spcPct val="200000"/>
              </a:lnSpc>
            </a:pPr>
            <a:r>
              <a:rPr lang="ar-SA" dirty="0">
                <a:solidFill>
                  <a:schemeClr val="tx1"/>
                </a:solidFill>
                <a:latin typeface="Alexandria" pitchFamily="2" charset="-78"/>
                <a:cs typeface="Alexandria" pitchFamily="2" charset="-78"/>
              </a:rPr>
              <a:t>وللعلاقات العامة دورًا هامًا في تمكين الشركات من تحقيق مسؤوليتها الاجتماعية من خلال التواصل الفعال مع مختلف أصحاب المصلحة، بما في ذلك الموظفين والمجتمع المحلي والعملاء والحكومة. </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8956311" y="1238866"/>
            <a:ext cx="2643672"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المسئولية الاجتماعية</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569849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735416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lnSpcReduction="10000"/>
          </a:bodyPr>
          <a:lstStyle/>
          <a:p>
            <a:pPr marL="0" indent="0" algn="just" rtl="1">
              <a:lnSpc>
                <a:spcPct val="200000"/>
              </a:lnSpc>
              <a:buNone/>
            </a:pPr>
            <a:r>
              <a:rPr lang="ar-SA" sz="1800" dirty="0">
                <a:latin typeface="Alexandria" pitchFamily="2" charset="-78"/>
                <a:cs typeface="Alexandria" pitchFamily="2" charset="-78"/>
              </a:rPr>
              <a:t>يشعر المستهلكون – بعضهم - أنهم عندما يستخدمون منتجًا أو خدمة تقدمها شركة مسؤولة اجتماعيًا، فإنهم يقومون بدورهم تجاه المجتمع أو تجاه قضية معينة. </a:t>
            </a:r>
          </a:p>
          <a:p>
            <a:pPr marL="0" indent="0" algn="just" rtl="1">
              <a:lnSpc>
                <a:spcPct val="200000"/>
              </a:lnSpc>
              <a:buNone/>
            </a:pPr>
            <a:r>
              <a:rPr lang="ar-SA" sz="1800" dirty="0">
                <a:latin typeface="Alexandria" pitchFamily="2" charset="-78"/>
                <a:cs typeface="Alexandria" pitchFamily="2" charset="-78"/>
              </a:rPr>
              <a:t>وكلما كانت الشركة أكثر مسؤولية اجتماعيًا، كلما أصبح مجتمعها وعملائها أكثر دعمًا.</a:t>
            </a:r>
          </a:p>
          <a:p>
            <a:pPr marL="0" indent="0" algn="just" rtl="1">
              <a:lnSpc>
                <a:spcPct val="200000"/>
              </a:lnSpc>
              <a:buNone/>
            </a:pPr>
            <a:endParaRPr lang="ar-SA" sz="1800" dirty="0">
              <a:latin typeface="Alexandria" pitchFamily="2" charset="-78"/>
              <a:cs typeface="Alexandria" pitchFamily="2" charset="-78"/>
            </a:endParaRPr>
          </a:p>
          <a:p>
            <a:pPr marL="0" indent="0" algn="just" rtl="1">
              <a:lnSpc>
                <a:spcPct val="200000"/>
              </a:lnSpc>
              <a:buNone/>
            </a:pPr>
            <a:r>
              <a:rPr lang="ar-SA" sz="1800" dirty="0">
                <a:latin typeface="Alexandria" pitchFamily="2" charset="-78"/>
                <a:cs typeface="Alexandria" pitchFamily="2" charset="-78"/>
              </a:rPr>
              <a:t>تساعد المسؤولية الاجتماعية للشركات على كسب ثقة العملاء وزيادة الوعي وتشجيع التغيير الاجتماعي.</a:t>
            </a:r>
          </a:p>
        </p:txBody>
      </p:sp>
    </p:spTree>
    <p:extLst>
      <p:ext uri="{BB962C8B-B14F-4D97-AF65-F5344CB8AC3E}">
        <p14:creationId xmlns:p14="http://schemas.microsoft.com/office/powerpoint/2010/main" val="19817742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73653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3" y="2344384"/>
            <a:ext cx="9345750" cy="4007184"/>
          </a:xfrm>
        </p:spPr>
        <p:txBody>
          <a:bodyPr>
            <a:noAutofit/>
          </a:bodyPr>
          <a:lstStyle/>
          <a:p>
            <a:pPr marL="0" indent="0" algn="just" rtl="1">
              <a:lnSpc>
                <a:spcPct val="200000"/>
              </a:lnSpc>
              <a:buNone/>
            </a:pPr>
            <a:r>
              <a:rPr lang="ar-SA" sz="1600" dirty="0">
                <a:latin typeface="Alexandria" pitchFamily="2" charset="-78"/>
                <a:cs typeface="Alexandria" pitchFamily="2" charset="-78"/>
              </a:rPr>
              <a:t>المسؤولية الاجتماعية للشركات تأتي في أشكال عديدة. حتى أصغر الشركات يمكنها التأثير على التغيير الاجتماعي من خلال التبرعات البسيطة أو تبني مشروعات تنموية كبيرة ،.و تتضمن بعض الأمثلة الأكثر شيوعًا للمسؤولية الاجتماعية للشركات ما يلي:</a:t>
            </a:r>
          </a:p>
          <a:p>
            <a:pPr marL="0" indent="0" algn="just" rtl="1">
              <a:lnSpc>
                <a:spcPct val="200000"/>
              </a:lnSpc>
              <a:buNone/>
            </a:pPr>
            <a:r>
              <a:rPr lang="ar-SA" sz="1600" dirty="0">
                <a:latin typeface="Alexandria" pitchFamily="2" charset="-78"/>
                <a:cs typeface="Alexandria" pitchFamily="2" charset="-78"/>
              </a:rPr>
              <a:t>تقليل التلوث البيئي ودعم جهود الاستدامة بصفة عامة.</a:t>
            </a:r>
          </a:p>
          <a:p>
            <a:pPr marL="0" indent="0" algn="just" rtl="1">
              <a:lnSpc>
                <a:spcPct val="200000"/>
              </a:lnSpc>
              <a:buNone/>
            </a:pPr>
            <a:r>
              <a:rPr lang="ar-SA" sz="1600" dirty="0">
                <a:latin typeface="Alexandria" pitchFamily="2" charset="-78"/>
                <a:cs typeface="Alexandria" pitchFamily="2" charset="-78"/>
              </a:rPr>
              <a:t>العطاء العالمي الخيري.</a:t>
            </a:r>
          </a:p>
          <a:p>
            <a:pPr marL="0" indent="0" algn="just" rtl="1">
              <a:lnSpc>
                <a:spcPct val="200000"/>
              </a:lnSpc>
              <a:buNone/>
            </a:pPr>
            <a:r>
              <a:rPr lang="ar-SA" sz="1600" dirty="0">
                <a:latin typeface="Alexandria" pitchFamily="2" charset="-78"/>
                <a:cs typeface="Alexandria" pitchFamily="2" charset="-78"/>
              </a:rPr>
              <a:t>التطوع المجتمعي .</a:t>
            </a:r>
          </a:p>
          <a:p>
            <a:pPr marL="0" indent="0" algn="just" rtl="1">
              <a:lnSpc>
                <a:spcPct val="200000"/>
              </a:lnSpc>
              <a:buNone/>
            </a:pPr>
            <a:r>
              <a:rPr lang="ar-SA" sz="1600" dirty="0">
                <a:latin typeface="Alexandria" pitchFamily="2" charset="-78"/>
                <a:cs typeface="Alexandria" pitchFamily="2" charset="-78"/>
              </a:rPr>
              <a:t>استثمارات واعية اجتماعيا وبيئيا.</a:t>
            </a:r>
          </a:p>
        </p:txBody>
      </p:sp>
      <p:pic>
        <p:nvPicPr>
          <p:cNvPr id="12" name="Picture 11">
            <a:extLst>
              <a:ext uri="{FF2B5EF4-FFF2-40B4-BE49-F238E27FC236}">
                <a16:creationId xmlns:a16="http://schemas.microsoft.com/office/drawing/2014/main" id="{97ACA679-9004-FF4F-BDC7-59045384C857}"/>
              </a:ext>
            </a:extLst>
          </p:cNvPr>
          <p:cNvPicPr>
            <a:picLocks noChangeAspect="1"/>
          </p:cNvPicPr>
          <p:nvPr/>
        </p:nvPicPr>
        <p:blipFill>
          <a:blip r:embed="rId3"/>
          <a:stretch>
            <a:fillRect/>
          </a:stretch>
        </p:blipFill>
        <p:spPr>
          <a:xfrm>
            <a:off x="1181062" y="3546314"/>
            <a:ext cx="2916806" cy="2784535"/>
          </a:xfrm>
          <a:prstGeom prst="rect">
            <a:avLst/>
          </a:prstGeom>
        </p:spPr>
      </p:pic>
    </p:spTree>
    <p:extLst>
      <p:ext uri="{BB962C8B-B14F-4D97-AF65-F5344CB8AC3E}">
        <p14:creationId xmlns:p14="http://schemas.microsoft.com/office/powerpoint/2010/main" val="1093629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68962"/>
            <a:ext cx="9345751" cy="4282606"/>
          </a:xfrm>
        </p:spPr>
        <p:txBody>
          <a:bodyPr>
            <a:noAutofit/>
          </a:bodyPr>
          <a:lstStyle/>
          <a:p>
            <a:pPr marL="0" indent="0" algn="just" rtl="1">
              <a:lnSpc>
                <a:spcPct val="200000"/>
              </a:lnSpc>
              <a:buNone/>
            </a:pPr>
            <a:r>
              <a:rPr lang="ar-SA" sz="1800" dirty="0">
                <a:latin typeface="Alexandria" pitchFamily="2" charset="-78"/>
                <a:cs typeface="Alexandria" pitchFamily="2" charset="-78"/>
              </a:rPr>
              <a:t>وقد تزايدت أهمية المسؤولية الاجتماعية للشركات مع تزايد استخدام </a:t>
            </a:r>
            <a:r>
              <a:rPr lang="ar-SA" sz="1800" b="1" dirty="0">
                <a:latin typeface="Alexandria" pitchFamily="2" charset="-78"/>
                <a:cs typeface="Alexandria" pitchFamily="2" charset="-78"/>
              </a:rPr>
              <a:t>وسائل التواصل الاجتماعي والاهتمام بالعلاقات العامة</a:t>
            </a:r>
            <a:r>
              <a:rPr lang="ar-SA" sz="1800" dirty="0">
                <a:latin typeface="Alexandria" pitchFamily="2" charset="-78"/>
                <a:cs typeface="Alexandria" pitchFamily="2" charset="-78"/>
              </a:rPr>
              <a:t>.</a:t>
            </a:r>
          </a:p>
          <a:p>
            <a:pPr marL="0" indent="0" algn="just" rtl="1">
              <a:lnSpc>
                <a:spcPct val="200000"/>
              </a:lnSpc>
              <a:buNone/>
            </a:pPr>
            <a:r>
              <a:rPr lang="ar-SA" sz="1800" dirty="0">
                <a:latin typeface="Alexandria" pitchFamily="2" charset="-78"/>
                <a:cs typeface="Alexandria" pitchFamily="2" charset="-78"/>
              </a:rPr>
              <a:t>حيث يمكن استخدام وسائل التواصل الاجتماعي كوسيلة لجذب الانتباه إلى الشركات التي تتبنى ممارسات أخلاقية أو برامج مسؤولية اجتماعية. وهو ما يؤدي إلى المزيد من المبيعات، والوصول إلى جمهور عريض، </a:t>
            </a:r>
          </a:p>
          <a:p>
            <a:pPr marL="0" indent="0" algn="just" rtl="1">
              <a:lnSpc>
                <a:spcPct val="200000"/>
              </a:lnSpc>
              <a:buNone/>
            </a:pPr>
            <a:r>
              <a:rPr lang="ar-SA" sz="1800" dirty="0">
                <a:latin typeface="Alexandria" pitchFamily="2" charset="-78"/>
                <a:cs typeface="Alexandria" pitchFamily="2" charset="-78"/>
              </a:rPr>
              <a:t>هذا بالإضافة الى ما يمكن لممارسي العلاقات العامة القيام به من أنشطة. </a:t>
            </a: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SA" sz="4400" b="1" dirty="0">
                <a:solidFill>
                  <a:schemeClr val="bg1"/>
                </a:solidFill>
                <a:latin typeface="Alexandria" charset="0"/>
                <a:cs typeface="Alexandria" charset="0"/>
              </a:rPr>
              <a:t>١</a:t>
            </a:r>
            <a:endParaRPr lang="en-US" sz="4400" b="1" dirty="0">
              <a:solidFill>
                <a:schemeClr val="bg1"/>
              </a:solidFill>
              <a:latin typeface="Alexandria" charset="0"/>
              <a:cs typeface="Alexandria" charset="0"/>
            </a:endParaRPr>
          </a:p>
        </p:txBody>
      </p:sp>
    </p:spTree>
    <p:extLst>
      <p:ext uri="{BB962C8B-B14F-4D97-AF65-F5344CB8AC3E}">
        <p14:creationId xmlns:p14="http://schemas.microsoft.com/office/powerpoint/2010/main" val="41376598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العلاقات العامة وبرامج المسئولية الاجتماعية:</a:t>
            </a:r>
            <a:br>
              <a:rPr lang="ar-SA" sz="2000" b="1" dirty="0">
                <a:latin typeface="Alexandria" pitchFamily="2" charset="-78"/>
                <a:cs typeface="Alexandria" pitchFamily="2" charset="-78"/>
              </a:rPr>
            </a:b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5486400" y="1630016"/>
            <a:ext cx="6705601" cy="4745728"/>
          </a:xfrm>
        </p:spPr>
        <p:txBody>
          <a:bodyPr>
            <a:normAutofit/>
          </a:bodyPr>
          <a:lstStyle/>
          <a:p>
            <a:pPr algn="r" rtl="1">
              <a:lnSpc>
                <a:spcPct val="200000"/>
              </a:lnSpc>
            </a:pPr>
            <a:r>
              <a:rPr lang="ar-SA" sz="1800" dirty="0">
                <a:latin typeface="Alexandria" pitchFamily="2" charset="-78"/>
                <a:cs typeface="Alexandria" pitchFamily="2" charset="-78"/>
              </a:rPr>
              <a:t>ل</a:t>
            </a:r>
            <a:r>
              <a:rPr lang="ar" sz="1800" dirty="0">
                <a:latin typeface="Alexandria" pitchFamily="2" charset="-78"/>
                <a:cs typeface="Alexandria" pitchFamily="2" charset="-78"/>
              </a:rPr>
              <a:t>لعلاقات العامة دورًا هامًا في تمكين الشركات من تحقيق مسؤوليتها الاجتماعية من خلال التواصل الفعال مع مختلف أصحاب المصلحة. </a:t>
            </a:r>
          </a:p>
          <a:p>
            <a:pPr algn="r" rtl="1">
              <a:lnSpc>
                <a:spcPct val="200000"/>
              </a:lnSpc>
            </a:pPr>
            <a:r>
              <a:rPr lang="ar" sz="1800" dirty="0">
                <a:latin typeface="Alexandria" pitchFamily="2" charset="-78"/>
                <a:cs typeface="Alexandria" pitchFamily="2" charset="-78"/>
              </a:rPr>
              <a:t>وتشمل بعض ممارسات العلاقات العامة التي تساهم في تحقيق المسؤولية الاجتماعية للشركات التواصل حول المبادرات الاجتماعية، والمشاركة في الأنشطة المجتمعية، وبناء علاقات مع أصحاب المصلحة، وقياس تأثير مبادرات المسؤولية الاجتماعية.</a:t>
            </a: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pic>
        <p:nvPicPr>
          <p:cNvPr id="3" name="Picture 2">
            <a:extLst>
              <a:ext uri="{FF2B5EF4-FFF2-40B4-BE49-F238E27FC236}">
                <a16:creationId xmlns:a16="http://schemas.microsoft.com/office/drawing/2014/main" id="{B7785C8B-7CA2-9E43-83E4-CC760759D4B0}"/>
              </a:ext>
            </a:extLst>
          </p:cNvPr>
          <p:cNvPicPr>
            <a:picLocks noChangeAspect="1"/>
          </p:cNvPicPr>
          <p:nvPr/>
        </p:nvPicPr>
        <p:blipFill>
          <a:blip r:embed="rId3"/>
          <a:stretch>
            <a:fillRect/>
          </a:stretch>
        </p:blipFill>
        <p:spPr>
          <a:xfrm>
            <a:off x="92248" y="1166535"/>
            <a:ext cx="5394152" cy="3166533"/>
          </a:xfrm>
          <a:prstGeom prst="rect">
            <a:avLst/>
          </a:prstGeom>
        </p:spPr>
      </p:pic>
      <p:sp>
        <p:nvSpPr>
          <p:cNvPr id="5" name="Rectangle 4">
            <a:extLst>
              <a:ext uri="{FF2B5EF4-FFF2-40B4-BE49-F238E27FC236}">
                <a16:creationId xmlns:a16="http://schemas.microsoft.com/office/drawing/2014/main" id="{62DEA9CA-94A7-21F3-A3CC-C6F6C4F8A421}"/>
              </a:ext>
            </a:extLst>
          </p:cNvPr>
          <p:cNvSpPr/>
          <p:nvPr/>
        </p:nvSpPr>
        <p:spPr>
          <a:xfrm>
            <a:off x="2485572" y="43927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192574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7871A-E551-8348-81C6-7BDCF698906F}"/>
              </a:ext>
            </a:extLst>
          </p:cNvPr>
          <p:cNvSpPr>
            <a:spLocks noGrp="1"/>
          </p:cNvSpPr>
          <p:nvPr>
            <p:ph type="title"/>
          </p:nvPr>
        </p:nvSpPr>
        <p:spPr>
          <a:xfrm>
            <a:off x="1278465" y="508557"/>
            <a:ext cx="10515600" cy="1325563"/>
          </a:xfrm>
        </p:spPr>
        <p:txBody>
          <a:bodyPr>
            <a:normAutofit/>
          </a:bodyPr>
          <a:lstStyle/>
          <a:p>
            <a:pPr algn="r" rtl="1">
              <a:lnSpc>
                <a:spcPct val="150000"/>
              </a:lnSpc>
            </a:pPr>
            <a:r>
              <a:rPr lang="ar" sz="1600" b="1" dirty="0">
                <a:latin typeface="Alexandria" pitchFamily="2" charset="-78"/>
                <a:cs typeface="Alexandria" pitchFamily="2" charset="-78"/>
              </a:rPr>
              <a:t>وتشمل بعض ممارسات العلاقات العامة  الأخلاقية التي تساهم في تحقيق المسؤولية الاجتماعية للشركات ما يلي:</a:t>
            </a:r>
            <a:endParaRPr lang="en-US" sz="1600" b="1" dirty="0">
              <a:latin typeface="Alexandria" pitchFamily="2" charset="-78"/>
              <a:cs typeface="Alexandria" pitchFamily="2" charset="-78"/>
            </a:endParaRPr>
          </a:p>
        </p:txBody>
      </p:sp>
      <p:graphicFrame>
        <p:nvGraphicFramePr>
          <p:cNvPr id="6" name="Content Placeholder 5">
            <a:extLst>
              <a:ext uri="{FF2B5EF4-FFF2-40B4-BE49-F238E27FC236}">
                <a16:creationId xmlns:a16="http://schemas.microsoft.com/office/drawing/2014/main" id="{C393DADE-23CC-214C-8899-1F551234259F}"/>
              </a:ext>
            </a:extLst>
          </p:cNvPr>
          <p:cNvGraphicFramePr>
            <a:graphicFrameLocks noGrp="1"/>
          </p:cNvGraphicFramePr>
          <p:nvPr>
            <p:ph idx="1"/>
            <p:extLst>
              <p:ext uri="{D42A27DB-BD31-4B8C-83A1-F6EECF244321}">
                <p14:modId xmlns:p14="http://schemas.microsoft.com/office/powerpoint/2010/main" val="865637855"/>
              </p:ext>
            </p:extLst>
          </p:nvPr>
        </p:nvGraphicFramePr>
        <p:xfrm>
          <a:off x="180431" y="1530350"/>
          <a:ext cx="11920107" cy="4646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EE2BD10F-1680-884E-B367-1E88F9AF498A}"/>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E22CED0-9F17-534F-B4D8-C6E57C76EE18}"/>
              </a:ext>
            </a:extLst>
          </p:cNvPr>
          <p:cNvSpPr txBox="1"/>
          <p:nvPr/>
        </p:nvSpPr>
        <p:spPr>
          <a:xfrm>
            <a:off x="-17926" y="1654828"/>
            <a:ext cx="5210080" cy="789383"/>
          </a:xfrm>
          <a:prstGeom prst="rect">
            <a:avLst/>
          </a:prstGeom>
          <a:noFill/>
        </p:spPr>
        <p:txBody>
          <a:bodyPr wrap="none" rtlCol="0">
            <a:spAutoFit/>
          </a:bodyPr>
          <a:lstStyle/>
          <a:p>
            <a:pPr algn="r">
              <a:lnSpc>
                <a:spcPct val="150000"/>
              </a:lnSpc>
            </a:pPr>
            <a:r>
              <a:rPr lang="ar-SA" sz="1600" dirty="0">
                <a:latin typeface="Alexandria" pitchFamily="2" charset="-78"/>
                <a:cs typeface="Alexandria" pitchFamily="2" charset="-78"/>
              </a:rPr>
              <a:t>مثل البيانات الصحفية والكتيبات التي توضح التزام الشركة</a:t>
            </a:r>
          </a:p>
          <a:p>
            <a:pPr algn="r">
              <a:lnSpc>
                <a:spcPct val="150000"/>
              </a:lnSpc>
            </a:pPr>
            <a:r>
              <a:rPr lang="ar-SA" sz="1600" dirty="0">
                <a:latin typeface="Alexandria" pitchFamily="2" charset="-78"/>
                <a:cs typeface="Alexandria" pitchFamily="2" charset="-78"/>
              </a:rPr>
              <a:t> بالقضايا الاجتماعية والبيئية</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A3BDE169-B5A5-F24C-8A72-632556210945}"/>
              </a:ext>
            </a:extLst>
          </p:cNvPr>
          <p:cNvSpPr txBox="1"/>
          <p:nvPr/>
        </p:nvSpPr>
        <p:spPr>
          <a:xfrm>
            <a:off x="8588186" y="4195481"/>
            <a:ext cx="3512352" cy="1528047"/>
          </a:xfrm>
          <a:prstGeom prst="rect">
            <a:avLst/>
          </a:prstGeom>
          <a:noFill/>
        </p:spPr>
        <p:txBody>
          <a:bodyPr wrap="square" rtlCol="0">
            <a:spAutoFit/>
          </a:bodyPr>
          <a:lstStyle/>
          <a:p>
            <a:pPr algn="r" rtl="1">
              <a:lnSpc>
                <a:spcPct val="150000"/>
              </a:lnSpc>
            </a:pPr>
            <a:r>
              <a:rPr lang="ar-SA" sz="1600" dirty="0">
                <a:latin typeface="Alexandria" pitchFamily="2" charset="-78"/>
                <a:cs typeface="Alexandria" pitchFamily="2" charset="-78"/>
              </a:rPr>
              <a:t>اعداد قسم مخصص على الموقع الالكتروني  لعرض مبادرات المسئولية المجتمعية للشركة مع استخدام الصور والفيديوهات التي توثق ذلك </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2DDBDFCC-61F0-614F-9B8E-588EB285AC2F}"/>
              </a:ext>
            </a:extLst>
          </p:cNvPr>
          <p:cNvSpPr txBox="1"/>
          <p:nvPr/>
        </p:nvSpPr>
        <p:spPr>
          <a:xfrm>
            <a:off x="308978" y="4392703"/>
            <a:ext cx="3025187" cy="1158715"/>
          </a:xfrm>
          <a:prstGeom prst="rect">
            <a:avLst/>
          </a:prstGeom>
          <a:noFill/>
        </p:spPr>
        <p:txBody>
          <a:bodyPr wrap="none" rtlCol="0">
            <a:spAutoFit/>
          </a:bodyPr>
          <a:lstStyle/>
          <a:p>
            <a:pPr algn="r" rtl="1">
              <a:lnSpc>
                <a:spcPct val="150000"/>
              </a:lnSpc>
            </a:pPr>
            <a:r>
              <a:rPr lang="ar-SA" sz="1600" dirty="0">
                <a:latin typeface="Alexandria" pitchFamily="2" charset="-78"/>
                <a:cs typeface="Alexandria" pitchFamily="2" charset="-78"/>
              </a:rPr>
              <a:t>استخدام المنصات للتواصل مع</a:t>
            </a:r>
          </a:p>
          <a:p>
            <a:pPr algn="r" rtl="1">
              <a:lnSpc>
                <a:spcPct val="150000"/>
              </a:lnSpc>
            </a:pPr>
            <a:r>
              <a:rPr lang="ar-SA" sz="1600" dirty="0">
                <a:latin typeface="Alexandria" pitchFamily="2" charset="-78"/>
                <a:cs typeface="Alexandria" pitchFamily="2" charset="-78"/>
              </a:rPr>
              <a:t> أصحاب المصلحة حول مبادرات </a:t>
            </a:r>
          </a:p>
          <a:p>
            <a:pPr algn="r" rtl="1">
              <a:lnSpc>
                <a:spcPct val="150000"/>
              </a:lnSpc>
            </a:pPr>
            <a:r>
              <a:rPr lang="ar-SA" sz="1600" dirty="0">
                <a:latin typeface="Alexandria" pitchFamily="2" charset="-78"/>
                <a:cs typeface="Alexandria" pitchFamily="2" charset="-78"/>
              </a:rPr>
              <a:t>المسئولية الاجتماعية للشركة</a:t>
            </a:r>
            <a:endParaRPr lang="en-US" sz="1600" dirty="0">
              <a:latin typeface="Alexandria" pitchFamily="2" charset="-78"/>
              <a:cs typeface="Alexandria" pitchFamily="2" charset="-78"/>
            </a:endParaRPr>
          </a:p>
        </p:txBody>
      </p:sp>
      <p:sp>
        <p:nvSpPr>
          <p:cNvPr id="3" name="Rectangle 2">
            <a:extLst>
              <a:ext uri="{FF2B5EF4-FFF2-40B4-BE49-F238E27FC236}">
                <a16:creationId xmlns:a16="http://schemas.microsoft.com/office/drawing/2014/main" id="{8376103B-554B-F4ED-D46C-A1C2ABF8EF08}"/>
              </a:ext>
            </a:extLst>
          </p:cNvPr>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6193764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952605AC-EA0C-AE41-849D-546E8F0F6609}"/>
              </a:ext>
            </a:extLst>
          </p:cNvPr>
          <p:cNvGraphicFramePr>
            <a:graphicFrameLocks noGrp="1"/>
          </p:cNvGraphicFramePr>
          <p:nvPr>
            <p:ph idx="1"/>
            <p:extLst>
              <p:ext uri="{D42A27DB-BD31-4B8C-83A1-F6EECF244321}">
                <p14:modId xmlns:p14="http://schemas.microsoft.com/office/powerpoint/2010/main" val="284441444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21">
            <a:extLst>
              <a:ext uri="{FF2B5EF4-FFF2-40B4-BE49-F238E27FC236}">
                <a16:creationId xmlns:a16="http://schemas.microsoft.com/office/drawing/2014/main" id="{1FFD2914-C45A-CD44-985C-46DF310586C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2B38A802-CA7A-7F49-A364-54D96B3CBDD4}"/>
              </a:ext>
            </a:extLst>
          </p:cNvPr>
          <p:cNvSpPr txBox="1"/>
          <p:nvPr/>
        </p:nvSpPr>
        <p:spPr>
          <a:xfrm>
            <a:off x="8606119" y="4787150"/>
            <a:ext cx="2743200" cy="584775"/>
          </a:xfrm>
          <a:prstGeom prst="rect">
            <a:avLst/>
          </a:prstGeom>
          <a:noFill/>
        </p:spPr>
        <p:txBody>
          <a:bodyPr wrap="square" rtlCol="0">
            <a:spAutoFit/>
          </a:bodyPr>
          <a:lstStyle/>
          <a:p>
            <a:pPr algn="r"/>
            <a:r>
              <a:rPr lang="ar-SA" sz="1600" dirty="0">
                <a:latin typeface="Alexandria" pitchFamily="2" charset="-78"/>
                <a:cs typeface="Alexandria" pitchFamily="2" charset="-78"/>
              </a:rPr>
              <a:t>دعم الأنشطة المجتمعية والمنظمات غير الرحية</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EF2A3212-626C-FE40-9224-FC1CBCD0F346}"/>
              </a:ext>
            </a:extLst>
          </p:cNvPr>
          <p:cNvSpPr txBox="1"/>
          <p:nvPr/>
        </p:nvSpPr>
        <p:spPr>
          <a:xfrm>
            <a:off x="1093700" y="4823010"/>
            <a:ext cx="2355132" cy="338554"/>
          </a:xfrm>
          <a:prstGeom prst="rect">
            <a:avLst/>
          </a:prstGeom>
          <a:noFill/>
        </p:spPr>
        <p:txBody>
          <a:bodyPr wrap="none" rtlCol="0">
            <a:spAutoFit/>
          </a:bodyPr>
          <a:lstStyle/>
          <a:p>
            <a:r>
              <a:rPr lang="ar-SA" sz="1600" dirty="0">
                <a:latin typeface="Alexandria" pitchFamily="2" charset="-78"/>
                <a:cs typeface="Alexandria" pitchFamily="2" charset="-78"/>
              </a:rPr>
              <a:t>التبرع لمبادرات اجتماعية</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CEB13DF5-F6A6-D4ED-1295-091DAF3801E6}"/>
              </a:ext>
            </a:extLst>
          </p:cNvPr>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8304220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42C17ED-8DB3-E543-96D5-2E4F0F5A9794}"/>
              </a:ext>
            </a:extLst>
          </p:cNvPr>
          <p:cNvGraphicFramePr>
            <a:graphicFrameLocks noGrp="1"/>
          </p:cNvGraphicFramePr>
          <p:nvPr>
            <p:ph idx="1"/>
            <p:extLst>
              <p:ext uri="{D42A27DB-BD31-4B8C-83A1-F6EECF244321}">
                <p14:modId xmlns:p14="http://schemas.microsoft.com/office/powerpoint/2010/main" val="91777607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56FC0B3E-7B6C-B14D-B939-3B34C3BADF45}"/>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7B6CF20A-5DFA-1F47-B696-31300130A285}"/>
              </a:ext>
            </a:extLst>
          </p:cNvPr>
          <p:cNvSpPr txBox="1"/>
          <p:nvPr/>
        </p:nvSpPr>
        <p:spPr>
          <a:xfrm>
            <a:off x="9197790" y="4948518"/>
            <a:ext cx="2310248" cy="338554"/>
          </a:xfrm>
          <a:prstGeom prst="rect">
            <a:avLst/>
          </a:prstGeom>
          <a:noFill/>
        </p:spPr>
        <p:txBody>
          <a:bodyPr wrap="none" rtlCol="0">
            <a:spAutoFit/>
          </a:bodyPr>
          <a:lstStyle/>
          <a:p>
            <a:r>
              <a:rPr lang="ar-SA" sz="1600" dirty="0">
                <a:latin typeface="Alexandria" pitchFamily="2" charset="-78"/>
                <a:cs typeface="Alexandria" pitchFamily="2" charset="-78"/>
              </a:rPr>
              <a:t>حول القضايا الاجتماعية</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CE98F380-EF87-374A-831E-0BF809BB4C26}"/>
              </a:ext>
            </a:extLst>
          </p:cNvPr>
          <p:cNvSpPr txBox="1"/>
          <p:nvPr/>
        </p:nvSpPr>
        <p:spPr>
          <a:xfrm>
            <a:off x="125515" y="4715436"/>
            <a:ext cx="3348994" cy="789383"/>
          </a:xfrm>
          <a:prstGeom prst="rect">
            <a:avLst/>
          </a:prstGeom>
          <a:noFill/>
        </p:spPr>
        <p:txBody>
          <a:bodyPr wrap="none" rtlCol="0">
            <a:spAutoFit/>
          </a:bodyPr>
          <a:lstStyle/>
          <a:p>
            <a:pPr>
              <a:lnSpc>
                <a:spcPct val="150000"/>
              </a:lnSpc>
            </a:pPr>
            <a:r>
              <a:rPr lang="ar-SA" sz="1600" dirty="0">
                <a:latin typeface="Alexandria" pitchFamily="2" charset="-78"/>
                <a:cs typeface="Alexandria" pitchFamily="2" charset="-78"/>
              </a:rPr>
              <a:t>والمقصود بها مخاوف أصحاب </a:t>
            </a:r>
          </a:p>
          <a:p>
            <a:pPr>
              <a:lnSpc>
                <a:spcPct val="150000"/>
              </a:lnSpc>
            </a:pPr>
            <a:r>
              <a:rPr lang="ar-SA" sz="1600" dirty="0">
                <a:latin typeface="Alexandria" pitchFamily="2" charset="-78"/>
                <a:cs typeface="Alexandria" pitchFamily="2" charset="-78"/>
              </a:rPr>
              <a:t>المصلحة بطريقة شفافة ومسؤولة</a:t>
            </a: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58B7752E-BE91-E010-947A-B391DFA6EAE7}"/>
              </a:ext>
            </a:extLst>
          </p:cNvPr>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877218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A2E06754-D5F7-864B-A304-29F9A4B4FE1B}"/>
              </a:ext>
            </a:extLst>
          </p:cNvPr>
          <p:cNvGraphicFramePr>
            <a:graphicFrameLocks noGrp="1"/>
          </p:cNvGraphicFramePr>
          <p:nvPr>
            <p:ph idx="1"/>
            <p:extLst>
              <p:ext uri="{D42A27DB-BD31-4B8C-83A1-F6EECF244321}">
                <p14:modId xmlns:p14="http://schemas.microsoft.com/office/powerpoint/2010/main" val="385156228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047DE27F-4373-564F-A664-D8D5386A114F}"/>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A04EEE6F-47FC-BE42-B452-4B571BDFE55E}"/>
              </a:ext>
            </a:extLst>
          </p:cNvPr>
          <p:cNvSpPr txBox="1"/>
          <p:nvPr/>
        </p:nvSpPr>
        <p:spPr>
          <a:xfrm>
            <a:off x="448241" y="3101783"/>
            <a:ext cx="3756156" cy="338554"/>
          </a:xfrm>
          <a:prstGeom prst="rect">
            <a:avLst/>
          </a:prstGeom>
          <a:noFill/>
        </p:spPr>
        <p:txBody>
          <a:bodyPr wrap="none" rtlCol="0">
            <a:spAutoFit/>
          </a:bodyPr>
          <a:lstStyle/>
          <a:p>
            <a:r>
              <a:rPr lang="ar-SA" sz="1600" dirty="0">
                <a:latin typeface="Alexandria" pitchFamily="2" charset="-78"/>
                <a:cs typeface="Alexandria" pitchFamily="2" charset="-78"/>
              </a:rPr>
              <a:t>حول تأثير مبادرات المسئولية الاجتماعية</a:t>
            </a:r>
            <a:endParaRPr lang="en-US" sz="1600" dirty="0">
              <a:latin typeface="Alexandria" pitchFamily="2" charset="-78"/>
              <a:cs typeface="Alexandria" pitchFamily="2" charset="-78"/>
            </a:endParaRPr>
          </a:p>
        </p:txBody>
      </p:sp>
      <p:cxnSp>
        <p:nvCxnSpPr>
          <p:cNvPr id="9" name="Straight Arrow Connector 8">
            <a:extLst>
              <a:ext uri="{FF2B5EF4-FFF2-40B4-BE49-F238E27FC236}">
                <a16:creationId xmlns:a16="http://schemas.microsoft.com/office/drawing/2014/main" id="{BF53D4A4-3BCE-7443-A3E4-EB5722528863}"/>
              </a:ext>
            </a:extLst>
          </p:cNvPr>
          <p:cNvCxnSpPr>
            <a:cxnSpLocks/>
          </p:cNvCxnSpPr>
          <p:nvPr/>
        </p:nvCxnSpPr>
        <p:spPr>
          <a:xfrm flipH="1">
            <a:off x="3776134" y="2392033"/>
            <a:ext cx="1642533" cy="423579"/>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cxnSp>
        <p:nvCxnSpPr>
          <p:cNvPr id="10" name="Straight Arrow Connector 9">
            <a:extLst>
              <a:ext uri="{FF2B5EF4-FFF2-40B4-BE49-F238E27FC236}">
                <a16:creationId xmlns:a16="http://schemas.microsoft.com/office/drawing/2014/main" id="{B23CC8E4-9796-E640-9C13-BFB7DFCA21AC}"/>
              </a:ext>
            </a:extLst>
          </p:cNvPr>
          <p:cNvCxnSpPr>
            <a:cxnSpLocks/>
          </p:cNvCxnSpPr>
          <p:nvPr/>
        </p:nvCxnSpPr>
        <p:spPr>
          <a:xfrm flipH="1" flipV="1">
            <a:off x="3522133" y="3579712"/>
            <a:ext cx="440268" cy="1295668"/>
          </a:xfrm>
          <a:prstGeom prst="straightConnector1">
            <a:avLst/>
          </a:prstGeom>
          <a:ln>
            <a:tailEnd type="triangle"/>
          </a:ln>
        </p:spPr>
        <p:style>
          <a:lnRef idx="3">
            <a:schemeClr val="accent5"/>
          </a:lnRef>
          <a:fillRef idx="0">
            <a:schemeClr val="accent5"/>
          </a:fillRef>
          <a:effectRef idx="2">
            <a:schemeClr val="accent5"/>
          </a:effectRef>
          <a:fontRef idx="minor">
            <a:schemeClr val="tx1"/>
          </a:fontRef>
        </p:style>
      </p:cxnSp>
      <p:sp>
        <p:nvSpPr>
          <p:cNvPr id="2" name="Rectangle 1">
            <a:extLst>
              <a:ext uri="{FF2B5EF4-FFF2-40B4-BE49-F238E27FC236}">
                <a16:creationId xmlns:a16="http://schemas.microsoft.com/office/drawing/2014/main" id="{A9A671AB-92AB-9150-2F49-232810471057}"/>
              </a:ext>
            </a:extLst>
          </p:cNvPr>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937256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برامج المسئولية الاجتماعية:</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(١)</a:t>
            </a: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3935897" y="1630016"/>
            <a:ext cx="8256104" cy="4745728"/>
          </a:xfrm>
        </p:spPr>
        <p:txBody>
          <a:bodyPr>
            <a:normAutofit/>
          </a:bodyPr>
          <a:lstStyle/>
          <a:p>
            <a:pPr algn="r" rtl="1">
              <a:lnSpc>
                <a:spcPct val="150000"/>
              </a:lnSpc>
            </a:pPr>
            <a:r>
              <a:rPr lang="ar" sz="1800" dirty="0">
                <a:latin typeface="Alexandria" pitchFamily="2" charset="-78"/>
                <a:cs typeface="Alexandria" pitchFamily="2" charset="-78"/>
              </a:rPr>
              <a:t>تركز شركة كوكا كولا بشكل كبير على المشاركة في تحقيق الاستدامة. </a:t>
            </a: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المجالات الرئيسية هي المناخ والتعبئة والتغليف.</a:t>
            </a:r>
          </a:p>
          <a:p>
            <a:pPr algn="r" rtl="1">
              <a:lnSpc>
                <a:spcPct val="150000"/>
              </a:lnSpc>
            </a:pPr>
            <a:endParaRPr lang="ar"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رسالتهم هي "عالم بلا نفايات"، بهدف جمع وإعادة تدوير كل زجاجة، مما يجعل عبواتها قابلة لإعادة التدوير بنسبة</a:t>
            </a:r>
            <a:r>
              <a:rPr lang="en-US" sz="1800" dirty="0">
                <a:latin typeface="Alexandria" pitchFamily="2" charset="-78"/>
                <a:cs typeface="Alexandria" pitchFamily="2" charset="-78"/>
              </a:rPr>
              <a:t>  </a:t>
            </a:r>
            <a:r>
              <a:rPr lang="ar" sz="1800" dirty="0">
                <a:latin typeface="Alexandria" pitchFamily="2" charset="-78"/>
                <a:cs typeface="Alexandria" pitchFamily="2" charset="-78"/>
              </a:rPr>
              <a:t> 100٪</a:t>
            </a:r>
            <a:r>
              <a:rPr lang="en-US" sz="1800" dirty="0">
                <a:latin typeface="Alexandria" pitchFamily="2" charset="-78"/>
                <a:cs typeface="Alexandria" pitchFamily="2" charset="-78"/>
              </a:rPr>
              <a:t>.</a:t>
            </a:r>
          </a:p>
          <a:p>
            <a:pPr algn="r" rtl="1">
              <a:lnSpc>
                <a:spcPct val="150000"/>
              </a:lnSpc>
            </a:pPr>
            <a:r>
              <a:rPr lang="ar" sz="1800" dirty="0">
                <a:latin typeface="Alexandria" pitchFamily="2" charset="-78"/>
                <a:cs typeface="Alexandria" pitchFamily="2" charset="-78"/>
              </a:rPr>
              <a:t>ويهدفون إلى خفض بصمتهم الكربونية بنسبة 25% بحلول عام 2030.</a:t>
            </a: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منذ عدة سنوات، كشفت شركة كوكا كولا عن أول زجاجة لها مصنوعة من البلاستيك النباتي بنسبة 100%. "هدفنا هو تطوير حلول مستدامة للصناعة بأكملها. نريد أن تنضم إلينا الشركات الأخرى وتمضي قدمًا بشكل جماعي.</a:t>
            </a:r>
            <a:endParaRPr lang="en-US" sz="1800" dirty="0">
              <a:latin typeface="Alexandria" pitchFamily="2" charset="-78"/>
              <a:cs typeface="Alexandria" pitchFamily="2" charset="-78"/>
            </a:endParaRP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2" cy="1707519"/>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أن</a:t>
            </a:r>
            <a:r>
              <a:rPr lang="en-US" b="1" dirty="0">
                <a:solidFill>
                  <a:srgbClr val="F58221"/>
                </a:solidFill>
                <a:latin typeface="Alexandria" pitchFamily="2" charset="-78"/>
                <a:cs typeface="Alexandria" pitchFamily="2" charset="-78"/>
              </a:rPr>
              <a:t> </a:t>
            </a:r>
            <a:r>
              <a:rPr lang="ar-SA" b="1" dirty="0">
                <a:solidFill>
                  <a:srgbClr val="F58221"/>
                </a:solidFill>
                <a:latin typeface="Alexandria" pitchFamily="2" charset="-78"/>
                <a:cs typeface="Alexandria" pitchFamily="2" charset="-78"/>
              </a:rPr>
              <a:t>الشركات الكبرى تتبنى برامج مسؤولية مجتمعية كبرى وتضع أهدافا واضحة لها ، وخطة زمنية لتحقيقها.</a:t>
            </a:r>
            <a:endParaRPr lang="en-US" b="1" dirty="0">
              <a:solidFill>
                <a:srgbClr val="F58221"/>
              </a:solidFill>
              <a:latin typeface="Alexandria" pitchFamily="2" charset="-78"/>
              <a:cs typeface="Alexandria" pitchFamily="2" charset="-78"/>
            </a:endParaRPr>
          </a:p>
        </p:txBody>
      </p:sp>
      <p:pic>
        <p:nvPicPr>
          <p:cNvPr id="11" name="Picture 10">
            <a:extLst>
              <a:ext uri="{FF2B5EF4-FFF2-40B4-BE49-F238E27FC236}">
                <a16:creationId xmlns:a16="http://schemas.microsoft.com/office/drawing/2014/main" id="{F9D7A42B-A893-C84D-8A28-A6C0EC1FD45F}"/>
              </a:ext>
            </a:extLst>
          </p:cNvPr>
          <p:cNvPicPr>
            <a:picLocks noChangeAspect="1"/>
          </p:cNvPicPr>
          <p:nvPr/>
        </p:nvPicPr>
        <p:blipFill>
          <a:blip r:embed="rId3"/>
          <a:stretch>
            <a:fillRect/>
          </a:stretch>
        </p:blipFill>
        <p:spPr>
          <a:xfrm>
            <a:off x="-48258" y="1569655"/>
            <a:ext cx="4089086" cy="2032000"/>
          </a:xfrm>
          <a:prstGeom prst="rect">
            <a:avLst/>
          </a:prstGeom>
        </p:spPr>
      </p:pic>
      <p:sp>
        <p:nvSpPr>
          <p:cNvPr id="3" name="Rectangle 2">
            <a:extLst>
              <a:ext uri="{FF2B5EF4-FFF2-40B4-BE49-F238E27FC236}">
                <a16:creationId xmlns:a16="http://schemas.microsoft.com/office/drawing/2014/main" id="{5CA7E98F-B0FD-45BB-0BBA-8D357EC7F67A}"/>
              </a:ext>
            </a:extLst>
          </p:cNvPr>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592402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برامج المسئولية الاجتماعية:</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a:t>
            </a:r>
            <a:r>
              <a:rPr lang="en-US" sz="2200" b="1" dirty="0">
                <a:solidFill>
                  <a:srgbClr val="00AEEF"/>
                </a:solidFill>
                <a:latin typeface="Alexandria" pitchFamily="2" charset="-78"/>
                <a:cs typeface="Alexandria" pitchFamily="2" charset="-78"/>
              </a:rPr>
              <a:t>2</a:t>
            </a:r>
            <a:r>
              <a:rPr lang="ar-SA" sz="2200" b="1" dirty="0">
                <a:solidFill>
                  <a:srgbClr val="00AEEF"/>
                </a:solidFill>
                <a:latin typeface="Alexandria" pitchFamily="2" charset="-78"/>
                <a:cs typeface="Alexandria" pitchFamily="2" charset="-78"/>
              </a:rPr>
              <a:t>)</a:t>
            </a: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3935897" y="1630016"/>
            <a:ext cx="8256104" cy="4745728"/>
          </a:xfrm>
        </p:spPr>
        <p:txBody>
          <a:bodyPr>
            <a:normAutofit/>
          </a:bodyPr>
          <a:lstStyle/>
          <a:p>
            <a:pPr algn="r" rtl="1">
              <a:lnSpc>
                <a:spcPct val="150000"/>
              </a:lnSpc>
            </a:pPr>
            <a:r>
              <a:rPr lang="ar-SA" sz="1800" dirty="0" err="1">
                <a:latin typeface="Alexandria" pitchFamily="2" charset="-78"/>
                <a:cs typeface="Alexandria" pitchFamily="2" charset="-78"/>
              </a:rPr>
              <a:t>ت</a:t>
            </a:r>
            <a:r>
              <a:rPr lang="ar" sz="1800" dirty="0">
                <a:latin typeface="Alexandria" pitchFamily="2" charset="-78"/>
                <a:cs typeface="Alexandria" pitchFamily="2" charset="-78"/>
              </a:rPr>
              <a:t>حظى شركة </a:t>
            </a:r>
            <a:r>
              <a:rPr lang="en-US" sz="1800" dirty="0">
                <a:latin typeface="Alexandria" pitchFamily="2" charset="-78"/>
                <a:cs typeface="Alexandria" pitchFamily="2" charset="-78"/>
              </a:rPr>
              <a:t>Google </a:t>
            </a:r>
            <a:r>
              <a:rPr lang="ar" sz="1800" dirty="0">
                <a:latin typeface="Alexandria" pitchFamily="2" charset="-78"/>
                <a:cs typeface="Alexandria" pitchFamily="2" charset="-78"/>
              </a:rPr>
              <a:t>بالثقة ليس فقط لمبادراتها الصديقة للبيئة ولكن أيضًا بسبب سياساتها الواضحة في المجتمع من حيث المعلومات الخاطئة والأخبار المزيفة والتحيزات العرقية والسياسات المعادية .</a:t>
            </a:r>
          </a:p>
          <a:p>
            <a:pPr algn="r" rtl="1">
              <a:lnSpc>
                <a:spcPct val="150000"/>
              </a:lnSpc>
            </a:pPr>
            <a:endParaRPr lang="ar"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تقوم </a:t>
            </a:r>
            <a:r>
              <a:rPr lang="en-US" sz="1800" dirty="0">
                <a:latin typeface="Alexandria" pitchFamily="2" charset="-78"/>
                <a:cs typeface="Alexandria" pitchFamily="2" charset="-78"/>
              </a:rPr>
              <a:t>Google </a:t>
            </a:r>
            <a:r>
              <a:rPr lang="ar" sz="1800" dirty="0">
                <a:latin typeface="Alexandria" pitchFamily="2" charset="-78"/>
                <a:cs typeface="Alexandria" pitchFamily="2" charset="-78"/>
              </a:rPr>
              <a:t>أيضًا بتمويل المبادرات الرامية إلى تعزيز الاندماج في الشركة والمجتمع في المجالات التالية:</a:t>
            </a:r>
          </a:p>
          <a:p>
            <a:pPr algn="r" rtl="1">
              <a:lnSpc>
                <a:spcPct val="150000"/>
              </a:lnSpc>
            </a:pPr>
            <a:r>
              <a:rPr lang="ar" sz="1800" dirty="0">
                <a:latin typeface="Alexandria" pitchFamily="2" charset="-78"/>
                <a:cs typeface="Alexandria" pitchFamily="2" charset="-78"/>
              </a:rPr>
              <a:t>العدالة العرقية</a:t>
            </a:r>
          </a:p>
          <a:p>
            <a:pPr algn="r" rtl="1">
              <a:lnSpc>
                <a:spcPct val="150000"/>
              </a:lnSpc>
            </a:pPr>
            <a:r>
              <a:rPr lang="ar" sz="1800" dirty="0">
                <a:latin typeface="Alexandria" pitchFamily="2" charset="-78"/>
                <a:cs typeface="Alexandria" pitchFamily="2" charset="-78"/>
              </a:rPr>
              <a:t>إدماج الإعاقة</a:t>
            </a:r>
          </a:p>
          <a:p>
            <a:pPr algn="r" rtl="1">
              <a:lnSpc>
                <a:spcPct val="150000"/>
              </a:lnSpc>
            </a:pPr>
            <a:r>
              <a:rPr lang="ar" sz="1800" dirty="0">
                <a:latin typeface="Alexandria" pitchFamily="2" charset="-78"/>
                <a:cs typeface="Alexandria" pitchFamily="2" charset="-78"/>
              </a:rPr>
              <a:t>المساواة بين الجنسين</a:t>
            </a: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4" cy="1292020"/>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أهمية أن تربط الشركات بين برامج المسئولية الاجتماعية وطبيعة عملها.</a:t>
            </a:r>
            <a:endParaRPr lang="en-US" b="1" dirty="0">
              <a:solidFill>
                <a:srgbClr val="F58221"/>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A5D04E61-F59B-3B41-B1CD-C9531BB684AA}"/>
              </a:ext>
            </a:extLst>
          </p:cNvPr>
          <p:cNvPicPr>
            <a:picLocks noChangeAspect="1"/>
          </p:cNvPicPr>
          <p:nvPr/>
        </p:nvPicPr>
        <p:blipFill>
          <a:blip r:embed="rId3"/>
          <a:stretch>
            <a:fillRect/>
          </a:stretch>
        </p:blipFill>
        <p:spPr>
          <a:xfrm>
            <a:off x="56674" y="1520134"/>
            <a:ext cx="4054119" cy="1365377"/>
          </a:xfrm>
          <a:prstGeom prst="rect">
            <a:avLst/>
          </a:prstGeom>
        </p:spPr>
      </p:pic>
      <p:sp>
        <p:nvSpPr>
          <p:cNvPr id="5" name="Rectangle 4">
            <a:extLst>
              <a:ext uri="{FF2B5EF4-FFF2-40B4-BE49-F238E27FC236}">
                <a16:creationId xmlns:a16="http://schemas.microsoft.com/office/drawing/2014/main" id="{B849DBEF-C6EB-8D9E-634E-FEA1F3EBDC79}"/>
              </a:ext>
            </a:extLst>
          </p:cNvPr>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3229095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5CC73-A4BB-624F-9B16-6118C8D75C8D}"/>
              </a:ext>
            </a:extLst>
          </p:cNvPr>
          <p:cNvSpPr>
            <a:spLocks noGrp="1"/>
          </p:cNvSpPr>
          <p:nvPr>
            <p:ph type="title"/>
          </p:nvPr>
        </p:nvSpPr>
        <p:spPr>
          <a:xfrm>
            <a:off x="4214191" y="703054"/>
            <a:ext cx="7865417" cy="926963"/>
          </a:xfrm>
        </p:spPr>
        <p:txBody>
          <a:bodyPr>
            <a:normAutofit fontScale="90000"/>
          </a:bodyPr>
          <a:lstStyle/>
          <a:p>
            <a:pPr algn="r" defTabSz="914400" rtl="1" eaLnBrk="1" latinLnBrk="0" hangingPunct="1">
              <a:lnSpc>
                <a:spcPct val="150000"/>
              </a:lnSpc>
              <a:spcBef>
                <a:spcPct val="0"/>
              </a:spcBef>
              <a:buNone/>
            </a:pPr>
            <a:r>
              <a:rPr lang="ar-SA" sz="2000" b="1" dirty="0">
                <a:latin typeface="Alexandria" pitchFamily="2" charset="-78"/>
                <a:cs typeface="Alexandria" pitchFamily="2" charset="-78"/>
              </a:rPr>
              <a:t>تطبيقات  على  برامج المسئولية الاجتماعية:</a:t>
            </a:r>
            <a:br>
              <a:rPr lang="ar-SA" sz="2000" b="1" dirty="0">
                <a:latin typeface="Alexandria" pitchFamily="2" charset="-78"/>
                <a:cs typeface="Alexandria" pitchFamily="2" charset="-78"/>
              </a:rPr>
            </a:br>
            <a:r>
              <a:rPr lang="ar-SA" sz="2200" b="1" dirty="0">
                <a:solidFill>
                  <a:srgbClr val="00AEEF"/>
                </a:solidFill>
                <a:latin typeface="Alexandria" pitchFamily="2" charset="-78"/>
                <a:cs typeface="Alexandria" pitchFamily="2" charset="-78"/>
              </a:rPr>
              <a:t>تطبيق (</a:t>
            </a:r>
            <a:r>
              <a:rPr lang="en-US" sz="2200" b="1" dirty="0">
                <a:solidFill>
                  <a:srgbClr val="00AEEF"/>
                </a:solidFill>
                <a:latin typeface="Alexandria" pitchFamily="2" charset="-78"/>
                <a:cs typeface="Alexandria" pitchFamily="2" charset="-78"/>
              </a:rPr>
              <a:t>3</a:t>
            </a:r>
            <a:r>
              <a:rPr lang="ar-SA" sz="2200" b="1" dirty="0">
                <a:solidFill>
                  <a:srgbClr val="00AEEF"/>
                </a:solidFill>
                <a:latin typeface="Alexandria" pitchFamily="2" charset="-78"/>
                <a:cs typeface="Alexandria" pitchFamily="2" charset="-78"/>
              </a:rPr>
              <a:t>)</a:t>
            </a:r>
            <a:endParaRPr lang="en-US" sz="2200" b="1" dirty="0">
              <a:solidFill>
                <a:srgbClr val="00AEEF"/>
              </a:solidFill>
              <a:latin typeface="Alexandria" pitchFamily="2" charset="-78"/>
              <a:cs typeface="Alexandria" pitchFamily="2" charset="-78"/>
            </a:endParaRPr>
          </a:p>
        </p:txBody>
      </p:sp>
      <p:sp>
        <p:nvSpPr>
          <p:cNvPr id="4" name="Content Placeholder 3">
            <a:extLst>
              <a:ext uri="{FF2B5EF4-FFF2-40B4-BE49-F238E27FC236}">
                <a16:creationId xmlns:a16="http://schemas.microsoft.com/office/drawing/2014/main" id="{D0D3F6A3-2C4E-E243-BAAB-B6D1F2690916}"/>
              </a:ext>
            </a:extLst>
          </p:cNvPr>
          <p:cNvSpPr>
            <a:spLocks noGrp="1"/>
          </p:cNvSpPr>
          <p:nvPr>
            <p:ph sz="half" idx="2"/>
          </p:nvPr>
        </p:nvSpPr>
        <p:spPr>
          <a:xfrm>
            <a:off x="4451089" y="1630016"/>
            <a:ext cx="7740912" cy="4745728"/>
          </a:xfrm>
        </p:spPr>
        <p:txBody>
          <a:bodyPr>
            <a:normAutofit/>
          </a:bodyPr>
          <a:lstStyle/>
          <a:p>
            <a:pPr algn="r" rtl="1">
              <a:lnSpc>
                <a:spcPct val="150000"/>
              </a:lnSpc>
            </a:pPr>
            <a:r>
              <a:rPr lang="ar" sz="1800" dirty="0">
                <a:latin typeface="Alexandria" pitchFamily="2" charset="-78"/>
                <a:cs typeface="Alexandria" pitchFamily="2" charset="-78"/>
              </a:rPr>
              <a:t>تأسست مؤسسة فايزر عام 1953 وهدفها هو "المساعدة في بناء مجتمعات أكثر صحة حول العالم”</a:t>
            </a:r>
            <a:r>
              <a:rPr lang="en-US" sz="1800" dirty="0">
                <a:latin typeface="Alexandria" pitchFamily="2" charset="-78"/>
                <a:cs typeface="Alexandria" pitchFamily="2" charset="-78"/>
              </a:rPr>
              <a:t>.</a:t>
            </a:r>
          </a:p>
          <a:p>
            <a:pPr marL="0" indent="0" algn="r" rtl="1">
              <a:lnSpc>
                <a:spcPct val="150000"/>
              </a:lnSpc>
              <a:buNone/>
            </a:pP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تقدم المنح في حالات الكوارث الطبيعية </a:t>
            </a:r>
            <a:r>
              <a:rPr lang="en-US" sz="1800" dirty="0">
                <a:latin typeface="Alexandria" pitchFamily="2" charset="-78"/>
                <a:cs typeface="Alexandria" pitchFamily="2" charset="-78"/>
              </a:rPr>
              <a:t>, </a:t>
            </a:r>
            <a:r>
              <a:rPr lang="ar" sz="1800" dirty="0">
                <a:latin typeface="Alexandria" pitchFamily="2" charset="-78"/>
                <a:cs typeface="Alexandria" pitchFamily="2" charset="-78"/>
              </a:rPr>
              <a:t>وأزمة اللاجئين العالمية في أوروبا والشرق الأوسط. يتم توفير هذه الأموال بالتعاون مع المنظمات غير الحكومية للوصول إلى أكبر عدد ممكن من الناس.</a:t>
            </a:r>
            <a:r>
              <a:rPr lang="en-US" sz="1800" dirty="0">
                <a:latin typeface="Alexandria" pitchFamily="2" charset="-78"/>
                <a:cs typeface="Alexandria" pitchFamily="2" charset="-78"/>
              </a:rPr>
              <a:t>.</a:t>
            </a:r>
          </a:p>
          <a:p>
            <a:pPr algn="r" rtl="1">
              <a:lnSpc>
                <a:spcPct val="150000"/>
              </a:lnSpc>
            </a:pPr>
            <a:endParaRPr lang="en-US" sz="1800" dirty="0">
              <a:latin typeface="Alexandria" pitchFamily="2" charset="-78"/>
              <a:cs typeface="Alexandria" pitchFamily="2" charset="-78"/>
            </a:endParaRPr>
          </a:p>
          <a:p>
            <a:pPr algn="r" rtl="1">
              <a:lnSpc>
                <a:spcPct val="150000"/>
              </a:lnSpc>
            </a:pPr>
            <a:r>
              <a:rPr lang="ar" sz="1800" dirty="0">
                <a:latin typeface="Alexandria" pitchFamily="2" charset="-78"/>
                <a:cs typeface="Alexandria" pitchFamily="2" charset="-78"/>
              </a:rPr>
              <a:t>من خلال برنامج منح الابتكار في مجال الصحة العالمية التابع لشركة فايزر، يتم تقديم 100 ألف دولار سنويًا إلى عشرين منظمة لدفع الحلول لمعالجة الأمراض التي يمكن الوقاية منها باللقاحات في مجتمعاتهم.</a:t>
            </a:r>
          </a:p>
        </p:txBody>
      </p:sp>
      <p:pic>
        <p:nvPicPr>
          <p:cNvPr id="6" name="Graphic 21">
            <a:extLst>
              <a:ext uri="{FF2B5EF4-FFF2-40B4-BE49-F238E27FC236}">
                <a16:creationId xmlns:a16="http://schemas.microsoft.com/office/drawing/2014/main" id="{787585AD-6224-A545-B01C-1CAB65036C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89" y="19455"/>
            <a:ext cx="2305141" cy="894945"/>
          </a:xfrm>
          <a:prstGeom prst="rect">
            <a:avLst/>
          </a:prstGeom>
        </p:spPr>
      </p:pic>
      <p:sp>
        <p:nvSpPr>
          <p:cNvPr id="8" name="TextBox 7">
            <a:extLst>
              <a:ext uri="{FF2B5EF4-FFF2-40B4-BE49-F238E27FC236}">
                <a16:creationId xmlns:a16="http://schemas.microsoft.com/office/drawing/2014/main" id="{B75A1646-4D62-DC4C-BDC7-9B449EF7D11F}"/>
              </a:ext>
            </a:extLst>
          </p:cNvPr>
          <p:cNvSpPr txBox="1"/>
          <p:nvPr/>
        </p:nvSpPr>
        <p:spPr>
          <a:xfrm>
            <a:off x="56674" y="3776868"/>
            <a:ext cx="3879224" cy="1292020"/>
          </a:xfrm>
          <a:prstGeom prst="rect">
            <a:avLst/>
          </a:prstGeom>
          <a:noFill/>
        </p:spPr>
        <p:txBody>
          <a:bodyPr wrap="square" rtlCol="0">
            <a:spAutoFit/>
          </a:bodyPr>
          <a:lstStyle/>
          <a:p>
            <a:pPr marL="0" algn="r" defTabSz="914400" rtl="1" eaLnBrk="1" latinLnBrk="0" hangingPunct="1">
              <a:lnSpc>
                <a:spcPct val="150000"/>
              </a:lnSpc>
            </a:pPr>
            <a:r>
              <a:rPr lang="ar-SA" b="1" dirty="0">
                <a:solidFill>
                  <a:srgbClr val="F58221"/>
                </a:solidFill>
                <a:latin typeface="Alexandria" pitchFamily="2" charset="-78"/>
                <a:cs typeface="Alexandria" pitchFamily="2" charset="-78"/>
              </a:rPr>
              <a:t>المستفاد من هذا أهمية أن تربط الشركات بين برامج المسئولية الاجتماعية وطبيعة عملها.</a:t>
            </a:r>
            <a:endParaRPr lang="en-US" b="1" dirty="0">
              <a:solidFill>
                <a:srgbClr val="F58221"/>
              </a:solidFill>
              <a:latin typeface="Alexandria" pitchFamily="2" charset="-78"/>
              <a:cs typeface="Alexandria" pitchFamily="2" charset="-78"/>
            </a:endParaRPr>
          </a:p>
        </p:txBody>
      </p:sp>
      <p:pic>
        <p:nvPicPr>
          <p:cNvPr id="9" name="Picture 8">
            <a:extLst>
              <a:ext uri="{FF2B5EF4-FFF2-40B4-BE49-F238E27FC236}">
                <a16:creationId xmlns:a16="http://schemas.microsoft.com/office/drawing/2014/main" id="{FE870542-6071-AC44-A4CD-061DEE9FB323}"/>
              </a:ext>
            </a:extLst>
          </p:cNvPr>
          <p:cNvPicPr>
            <a:picLocks noChangeAspect="1"/>
          </p:cNvPicPr>
          <p:nvPr/>
        </p:nvPicPr>
        <p:blipFill>
          <a:blip r:embed="rId3"/>
          <a:stretch>
            <a:fillRect/>
          </a:stretch>
        </p:blipFill>
        <p:spPr>
          <a:xfrm>
            <a:off x="18789" y="1630015"/>
            <a:ext cx="4432300" cy="1828800"/>
          </a:xfrm>
          <a:prstGeom prst="rect">
            <a:avLst/>
          </a:prstGeom>
        </p:spPr>
      </p:pic>
      <p:sp>
        <p:nvSpPr>
          <p:cNvPr id="3" name="Rectangle 2">
            <a:extLst>
              <a:ext uri="{FF2B5EF4-FFF2-40B4-BE49-F238E27FC236}">
                <a16:creationId xmlns:a16="http://schemas.microsoft.com/office/drawing/2014/main" id="{2ACFD6B4-4BEB-B3A1-6772-55BDC8FD77C2}"/>
              </a:ext>
            </a:extLst>
          </p:cNvPr>
          <p:cNvSpPr/>
          <p:nvPr/>
        </p:nvSpPr>
        <p:spPr>
          <a:xfrm>
            <a:off x="2485572" y="617697"/>
            <a:ext cx="920096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32288822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65141" y="541193"/>
            <a:ext cx="758271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t>لحرص على تقديم معلومات دقيقة وموثوقة.استخدام ممارسات مهنية سليمة في جميع جوانب العمل.الالتزام بأعلى معايير الجودة في جميع المخرجات</a:t>
            </a:r>
            <a:endParaRPr lang="en-US" sz="1600"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701706" y="1238866"/>
            <a:ext cx="1898277"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الدقة والمهنية</a:t>
            </a:r>
            <a:endParaRPr lang="en-US" sz="2000" b="1" dirty="0">
              <a:latin typeface="Alexandria" pitchFamily="2" charset="-78"/>
              <a:cs typeface="Alexandria" pitchFamily="2" charset="-78"/>
            </a:endParaRPr>
          </a:p>
        </p:txBody>
      </p:sp>
      <p:sp>
        <p:nvSpPr>
          <p:cNvPr id="4" name="TextBox 3">
            <a:extLst>
              <a:ext uri="{FF2B5EF4-FFF2-40B4-BE49-F238E27FC236}">
                <a16:creationId xmlns:a16="http://schemas.microsoft.com/office/drawing/2014/main" id="{6CE7D2EA-48F9-134C-A7D7-6D33A6F99550}"/>
              </a:ext>
            </a:extLst>
          </p:cNvPr>
          <p:cNvSpPr txBox="1"/>
          <p:nvPr/>
        </p:nvSpPr>
        <p:spPr>
          <a:xfrm>
            <a:off x="325656" y="1912733"/>
            <a:ext cx="9207811" cy="4615944"/>
          </a:xfrm>
          <a:prstGeom prst="rect">
            <a:avLst/>
          </a:prstGeom>
          <a:noFill/>
        </p:spPr>
        <p:txBody>
          <a:bodyPr wrap="square" rtlCol="0">
            <a:spAutoFit/>
          </a:bodyPr>
          <a:lstStyle/>
          <a:p>
            <a:pPr algn="r" rtl="1">
              <a:lnSpc>
                <a:spcPct val="150000"/>
              </a:lnSpc>
            </a:pPr>
            <a:r>
              <a:rPr lang="ar" b="1" dirty="0">
                <a:latin typeface="Alexandria" pitchFamily="2" charset="-78"/>
                <a:cs typeface="Alexandria" pitchFamily="2" charset="-78"/>
              </a:rPr>
              <a:t>من مهام وأدوار العلاقات العامة</a:t>
            </a:r>
            <a:r>
              <a:rPr lang="ar" dirty="0">
                <a:latin typeface="Alexandria" pitchFamily="2" charset="-78"/>
                <a:cs typeface="Alexandria" pitchFamily="2" charset="-78"/>
              </a:rPr>
              <a:t> التواصل مع مختلف الجماهير لبناء علاقاتٍ إيجابيةٍ وتعزيز صورة المنظمة أو الفرد. </a:t>
            </a:r>
          </a:p>
          <a:p>
            <a:pPr algn="r" rtl="1">
              <a:lnSpc>
                <a:spcPct val="150000"/>
              </a:lnSpc>
            </a:pPr>
            <a:endParaRPr lang="ar" dirty="0">
              <a:latin typeface="Alexandria" pitchFamily="2" charset="-78"/>
              <a:cs typeface="Alexandria" pitchFamily="2" charset="-78"/>
            </a:endParaRPr>
          </a:p>
          <a:p>
            <a:pPr algn="r" rtl="1">
              <a:lnSpc>
                <a:spcPct val="150000"/>
              </a:lnSpc>
            </a:pPr>
            <a:r>
              <a:rPr lang="ar" dirty="0">
                <a:latin typeface="Alexandria" pitchFamily="2" charset="-78"/>
                <a:cs typeface="Alexandria" pitchFamily="2" charset="-78"/>
              </a:rPr>
              <a:t>وتعد </a:t>
            </a:r>
            <a:r>
              <a:rPr lang="ar" b="1" dirty="0">
                <a:latin typeface="Alexandria" pitchFamily="2" charset="-78"/>
                <a:cs typeface="Alexandria" pitchFamily="2" charset="-78"/>
              </a:rPr>
              <a:t>الدقة</a:t>
            </a:r>
            <a:r>
              <a:rPr lang="ar" dirty="0">
                <a:latin typeface="Alexandria" pitchFamily="2" charset="-78"/>
                <a:cs typeface="Alexandria" pitchFamily="2" charset="-78"/>
              </a:rPr>
              <a:t> و</a:t>
            </a:r>
            <a:r>
              <a:rPr lang="ar" b="1" dirty="0">
                <a:latin typeface="Alexandria" pitchFamily="2" charset="-78"/>
                <a:cs typeface="Alexandria" pitchFamily="2" charset="-78"/>
              </a:rPr>
              <a:t>المهنية</a:t>
            </a:r>
            <a:r>
              <a:rPr lang="ar" dirty="0">
                <a:latin typeface="Alexandria" pitchFamily="2" charset="-78"/>
                <a:cs typeface="Alexandria" pitchFamily="2" charset="-78"/>
              </a:rPr>
              <a:t> من المعايير الهامة عند التواصل مع الجماهير وركنا أساسيا في تحقيق أخلاقيات العلاقات العامة، حيث تضمنان:</a:t>
            </a:r>
          </a:p>
          <a:p>
            <a:pPr marL="285750" indent="-285750" algn="r" rtl="1">
              <a:lnSpc>
                <a:spcPct val="150000"/>
              </a:lnSpc>
              <a:buFontTx/>
              <a:buChar char="-"/>
            </a:pPr>
            <a:r>
              <a:rPr lang="ar" dirty="0">
                <a:latin typeface="Alexandria" pitchFamily="2" charset="-78"/>
                <a:cs typeface="Alexandria" pitchFamily="2" charset="-78"/>
              </a:rPr>
              <a:t>بناء الثقة والمصداقية والاحترام المتبادل مع الجماهير، </a:t>
            </a:r>
          </a:p>
          <a:p>
            <a:pPr marL="285750" indent="-285750" algn="r" rtl="1">
              <a:lnSpc>
                <a:spcPct val="150000"/>
              </a:lnSpc>
              <a:buFontTx/>
              <a:buChar char="-"/>
            </a:pPr>
            <a:r>
              <a:rPr lang="ar" dirty="0">
                <a:latin typeface="Alexandria" pitchFamily="2" charset="-78"/>
                <a:cs typeface="Alexandria" pitchFamily="2" charset="-78"/>
              </a:rPr>
              <a:t>تؤدّي المعلومات الخاطئة غير الدقيقة إلى الإضرار بسمعة المنظمة.</a:t>
            </a:r>
          </a:p>
          <a:p>
            <a:pPr marL="285750" indent="-285750" algn="r" rtl="1">
              <a:lnSpc>
                <a:spcPct val="150000"/>
              </a:lnSpc>
              <a:buFontTx/>
              <a:buChar char="-"/>
            </a:pPr>
            <a:r>
              <a:rPr lang="ar" dirty="0">
                <a:latin typeface="Alexandria" pitchFamily="2" charset="-78"/>
                <a:cs typeface="Alexandria" pitchFamily="2" charset="-78"/>
              </a:rPr>
              <a:t>وتحقيق أهداف المنظمة بفعالية.</a:t>
            </a:r>
          </a:p>
          <a:p>
            <a:pPr marL="285750" indent="-285750" algn="r" rtl="1">
              <a:lnSpc>
                <a:spcPct val="150000"/>
              </a:lnSpc>
              <a:buFontTx/>
              <a:buChar char="-"/>
            </a:pPr>
            <a:r>
              <a:rPr lang="ar" dirty="0">
                <a:latin typeface="Alexandria" pitchFamily="2" charset="-78"/>
                <a:cs typeface="Alexandria" pitchFamily="2" charset="-78"/>
              </a:rPr>
              <a:t>تُساعدُ المعلومات الدقيقة على إيصال الرسالة بوضوحٍ وفعاليةٍ، ممّا يُقلّل من احتمالية سوء الفهم أو اللبس.</a:t>
            </a:r>
          </a:p>
          <a:p>
            <a:pPr algn="r" rtl="1">
              <a:lnSpc>
                <a:spcPct val="150000"/>
              </a:lnSpc>
            </a:pPr>
            <a:endParaRPr lang="ar" dirty="0">
              <a:latin typeface="Alexandria" pitchFamily="2" charset="-78"/>
              <a:cs typeface="Alexandria" pitchFamily="2" charset="-78"/>
            </a:endParaRPr>
          </a:p>
        </p:txBody>
      </p:sp>
    </p:spTree>
    <p:extLst>
      <p:ext uri="{BB962C8B-B14F-4D97-AF65-F5344CB8AC3E}">
        <p14:creationId xmlns:p14="http://schemas.microsoft.com/office/powerpoint/2010/main" val="556904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842468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14877DA4-B96B-A64C-ABB0-A2BE43931F2C}"/>
              </a:ext>
            </a:extLst>
          </p:cNvPr>
          <p:cNvGraphicFramePr>
            <a:graphicFrameLocks noGrp="1"/>
          </p:cNvGraphicFramePr>
          <p:nvPr>
            <p:ph idx="1"/>
            <p:extLst>
              <p:ext uri="{D42A27DB-BD31-4B8C-83A1-F6EECF244321}">
                <p14:modId xmlns:p14="http://schemas.microsoft.com/office/powerpoint/2010/main" val="1042788950"/>
              </p:ext>
            </p:extLst>
          </p:nvPr>
        </p:nvGraphicFramePr>
        <p:xfrm>
          <a:off x="1450974" y="2068962"/>
          <a:ext cx="9075837" cy="39302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8D7C4F59-73CB-094E-8BFD-169DA108C4BA}"/>
              </a:ext>
            </a:extLst>
          </p:cNvPr>
          <p:cNvSpPr txBox="1"/>
          <p:nvPr/>
        </p:nvSpPr>
        <p:spPr>
          <a:xfrm>
            <a:off x="5096934" y="1200954"/>
            <a:ext cx="4958785" cy="646331"/>
          </a:xfrm>
          <a:prstGeom prst="rect">
            <a:avLst/>
          </a:prstGeom>
          <a:noFill/>
        </p:spPr>
        <p:txBody>
          <a:bodyPr wrap="square" rtlCol="0">
            <a:spAutoFit/>
          </a:bodyPr>
          <a:lstStyle/>
          <a:p>
            <a:pPr algn="r" rtl="1"/>
            <a:r>
              <a:rPr lang="ar" b="1" dirty="0">
                <a:solidFill>
                  <a:srgbClr val="00AEEF"/>
                </a:solidFill>
                <a:latin typeface="Alexandria" pitchFamily="2" charset="-78"/>
                <a:cs typeface="Alexandria" pitchFamily="2" charset="-78"/>
              </a:rPr>
              <a:t>و الدقة والمهنية تعنيان:</a:t>
            </a:r>
          </a:p>
          <a:p>
            <a:pPr algn="r" rtl="1"/>
            <a:endParaRPr lang="en-US" b="1" dirty="0">
              <a:solidFill>
                <a:srgbClr val="00AEEF"/>
              </a:solidFill>
            </a:endParaRPr>
          </a:p>
        </p:txBody>
      </p:sp>
    </p:spTree>
    <p:extLst>
      <p:ext uri="{BB962C8B-B14F-4D97-AF65-F5344CB8AC3E}">
        <p14:creationId xmlns:p14="http://schemas.microsoft.com/office/powerpoint/2010/main" val="39523598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67806"/>
            <a:ext cx="80232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 dirty="0"/>
              <a:t>إصدار بياناتٍ صحفيةٍ دقيقةٍ ومُحدّثةٍ</a:t>
            </a:r>
            <a:endParaRPr lang="en-US" dirty="0"/>
          </a:p>
        </p:txBody>
      </p:sp>
      <p:sp>
        <p:nvSpPr>
          <p:cNvPr id="24" name="TextBox 23"/>
          <p:cNvSpPr txBox="1"/>
          <p:nvPr/>
        </p:nvSpPr>
        <p:spPr>
          <a:xfrm>
            <a:off x="1248232" y="3140885"/>
            <a:ext cx="3513162" cy="1672894"/>
          </a:xfrm>
          <a:prstGeom prst="rect">
            <a:avLst/>
          </a:prstGeom>
          <a:noFill/>
        </p:spPr>
        <p:txBody>
          <a:bodyPr wrap="square" rtlCol="0">
            <a:spAutoFit/>
          </a:bodyPr>
          <a:lstStyle/>
          <a:p>
            <a:pPr algn="r" rtl="1">
              <a:lnSpc>
                <a:spcPct val="200000"/>
              </a:lnSpc>
            </a:pPr>
            <a:r>
              <a:rPr lang="ar" b="1" dirty="0">
                <a:solidFill>
                  <a:srgbClr val="00AEEF"/>
                </a:solidFill>
                <a:latin typeface="Alexandria" pitchFamily="2" charset="-78"/>
                <a:cs typeface="Alexandria" pitchFamily="2" charset="-78"/>
              </a:rPr>
              <a:t>كيف يمكن تحقيق الدقة والمهنية في العلاقات العامة؟</a:t>
            </a:r>
            <a:endParaRPr lang="en-US" b="1" dirty="0">
              <a:solidFill>
                <a:srgbClr val="00AEEF"/>
              </a:solidFill>
              <a:latin typeface="Alexandria" pitchFamily="2" charset="-78"/>
              <a:cs typeface="Alexandria" pitchFamily="2" charset="-78"/>
            </a:endParaRPr>
          </a:p>
          <a:p>
            <a:pPr>
              <a:lnSpc>
                <a:spcPct val="200000"/>
              </a:lnSpc>
            </a:pPr>
            <a:endParaRPr lang="en-US" b="1" dirty="0">
              <a:solidFill>
                <a:srgbClr val="00AEEF"/>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Content Placeholder 11">
            <a:extLst>
              <a:ext uri="{FF2B5EF4-FFF2-40B4-BE49-F238E27FC236}">
                <a16:creationId xmlns:a16="http://schemas.microsoft.com/office/drawing/2014/main" id="{52F7CEFC-ECBE-D84A-8106-1C815CD4553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890569" y="2344738"/>
            <a:ext cx="3902861" cy="3654425"/>
          </a:xfrm>
          <a:prstGeom prst="rect">
            <a:avLst/>
          </a:prstGeom>
        </p:spPr>
      </p:pic>
      <p:sp>
        <p:nvSpPr>
          <p:cNvPr id="3" name="TextBox 2">
            <a:extLst>
              <a:ext uri="{FF2B5EF4-FFF2-40B4-BE49-F238E27FC236}">
                <a16:creationId xmlns:a16="http://schemas.microsoft.com/office/drawing/2014/main" id="{9A602730-9408-1D47-8D74-6F7490767CB6}"/>
              </a:ext>
            </a:extLst>
          </p:cNvPr>
          <p:cNvSpPr txBox="1"/>
          <p:nvPr/>
        </p:nvSpPr>
        <p:spPr>
          <a:xfrm>
            <a:off x="7036905" y="3581802"/>
            <a:ext cx="3466012" cy="830997"/>
          </a:xfrm>
          <a:prstGeom prst="rect">
            <a:avLst/>
          </a:prstGeom>
          <a:noFill/>
        </p:spPr>
        <p:txBody>
          <a:bodyPr wrap="none" rtlCol="0">
            <a:spAutoFit/>
          </a:bodyPr>
          <a:lstStyle/>
          <a:p>
            <a:pPr algn="r" rtl="1"/>
            <a:r>
              <a:rPr lang="ar" sz="1600" dirty="0">
                <a:latin typeface="Alexandria" pitchFamily="2" charset="-78"/>
                <a:cs typeface="Alexandria" pitchFamily="2" charset="-78"/>
              </a:rPr>
              <a:t>إصدار بياناتٍ صحفيةٍ دقيقةٍ ومُحدّثةٍ </a:t>
            </a:r>
          </a:p>
          <a:p>
            <a:pPr algn="r" rtl="1"/>
            <a:r>
              <a:rPr lang="ar" sz="1600" dirty="0">
                <a:latin typeface="Alexandria" pitchFamily="2" charset="-78"/>
                <a:cs typeface="Alexandria" pitchFamily="2" charset="-78"/>
              </a:rPr>
              <a:t>وهو ما يتطلب التأكد من صحة </a:t>
            </a:r>
          </a:p>
          <a:p>
            <a:pPr algn="r" rtl="1"/>
            <a:r>
              <a:rPr lang="ar" sz="1600" dirty="0">
                <a:latin typeface="Alexandria" pitchFamily="2" charset="-78"/>
                <a:cs typeface="Alexandria" pitchFamily="2" charset="-78"/>
              </a:rPr>
              <a:t>المعلومات أولا قبل إصدارها.</a:t>
            </a:r>
            <a:endParaRPr lang="en-US"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30E24B95-D1D8-F84B-A749-4AAC52A1444D}"/>
              </a:ext>
            </a:extLst>
          </p:cNvPr>
          <p:cNvSpPr txBox="1"/>
          <p:nvPr/>
        </p:nvSpPr>
        <p:spPr>
          <a:xfrm>
            <a:off x="6506555" y="4707469"/>
            <a:ext cx="4017446" cy="584775"/>
          </a:xfrm>
          <a:prstGeom prst="rect">
            <a:avLst/>
          </a:prstGeom>
          <a:noFill/>
        </p:spPr>
        <p:txBody>
          <a:bodyPr wrap="none" rtlCol="0">
            <a:spAutoFit/>
          </a:bodyPr>
          <a:lstStyle/>
          <a:p>
            <a:pPr algn="r" rtl="1"/>
            <a:r>
              <a:rPr lang="ar" sz="1600" dirty="0">
                <a:latin typeface="Alexandria" pitchFamily="2" charset="-78"/>
                <a:cs typeface="Alexandria" pitchFamily="2" charset="-78"/>
              </a:rPr>
              <a:t>الردّ على استفسارات الجماهير بِسرعةٍ ودقةٍ </a:t>
            </a:r>
          </a:p>
          <a:p>
            <a:pPr algn="r" rtl="1"/>
            <a:r>
              <a:rPr lang="ar" sz="1600" dirty="0">
                <a:latin typeface="Alexandria" pitchFamily="2" charset="-78"/>
                <a:cs typeface="Alexandria" pitchFamily="2" charset="-78"/>
              </a:rPr>
              <a:t>وتقديم معلوماتٍ شاملةٍ ومُفيدةٍ.</a:t>
            </a:r>
            <a:endParaRPr lang="en-US" sz="1600"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3591FDA5-0CF6-1949-A90E-A23912C0BC88}"/>
              </a:ext>
            </a:extLst>
          </p:cNvPr>
          <p:cNvSpPr txBox="1"/>
          <p:nvPr/>
        </p:nvSpPr>
        <p:spPr>
          <a:xfrm>
            <a:off x="6095999" y="5486401"/>
            <a:ext cx="3348994" cy="584775"/>
          </a:xfrm>
          <a:prstGeom prst="rect">
            <a:avLst/>
          </a:prstGeom>
          <a:noFill/>
        </p:spPr>
        <p:txBody>
          <a:bodyPr wrap="none" rtlCol="0">
            <a:spAutoFit/>
          </a:bodyPr>
          <a:lstStyle/>
          <a:p>
            <a:pPr algn="r"/>
            <a:r>
              <a:rPr lang="ar" sz="1600" dirty="0">
                <a:latin typeface="Alexandria" pitchFamily="2" charset="-78"/>
                <a:cs typeface="Alexandria" pitchFamily="2" charset="-78"/>
              </a:rPr>
              <a:t>التعامل مع الجماهير باحترامٍ ولباقةٍ</a:t>
            </a:r>
          </a:p>
          <a:p>
            <a:pPr algn="r"/>
            <a:r>
              <a:rPr lang="ar" sz="1600" dirty="0">
                <a:latin typeface="Alexandria" pitchFamily="2" charset="-78"/>
                <a:cs typeface="Alexandria" pitchFamily="2" charset="-78"/>
              </a:rPr>
              <a:t>بغض النظر عن خلفيتهم أو آرائهم.</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EB0839AF-CDF5-AF4B-8EEF-4465096D5BFB}"/>
              </a:ext>
            </a:extLst>
          </p:cNvPr>
          <p:cNvSpPr txBox="1"/>
          <p:nvPr/>
        </p:nvSpPr>
        <p:spPr>
          <a:xfrm>
            <a:off x="1401371" y="5350933"/>
            <a:ext cx="3663182" cy="338554"/>
          </a:xfrm>
          <a:prstGeom prst="rect">
            <a:avLst/>
          </a:prstGeom>
          <a:noFill/>
        </p:spPr>
        <p:txBody>
          <a:bodyPr wrap="none" rtlCol="0">
            <a:spAutoFit/>
          </a:bodyPr>
          <a:lstStyle/>
          <a:p>
            <a:r>
              <a:rPr lang="ar" sz="1600" dirty="0">
                <a:latin typeface="Alexandria" pitchFamily="2" charset="-78"/>
                <a:cs typeface="Alexandria" pitchFamily="2" charset="-78"/>
              </a:rPr>
              <a:t>الحفاظ على سرية المعلومات الحساسة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69880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90107"/>
            <a:ext cx="7432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98837"/>
            <a:ext cx="9345749" cy="4141337"/>
          </a:xfrm>
        </p:spPr>
        <p:txBody>
          <a:bodyPr>
            <a:normAutofit/>
          </a:bodyPr>
          <a:lstStyle/>
          <a:p>
            <a:pPr marL="0" indent="0" algn="just" rtl="1">
              <a:lnSpc>
                <a:spcPct val="200000"/>
              </a:lnSpc>
              <a:buNone/>
            </a:pPr>
            <a:r>
              <a:rPr lang="ar" sz="1600" b="1" dirty="0">
                <a:latin typeface="Alexandria" pitchFamily="2" charset="-78"/>
                <a:cs typeface="Alexandria" pitchFamily="2" charset="-78"/>
              </a:rPr>
              <a:t>نشر أخبارٍ كاذبةٍ أو مُضلّلةٍ:</a:t>
            </a:r>
            <a:r>
              <a:rPr lang="ar" sz="1600" dirty="0">
                <a:latin typeface="Alexandria" pitchFamily="2" charset="-78"/>
                <a:cs typeface="Alexandria" pitchFamily="2" charset="-78"/>
              </a:rPr>
              <a:t> قد تُلجأ بعض منظمات العلاقات العامة إلى نشر أخبارٍ كاذبةٍ أو مُضلّلةٍ لجذب الانتباه أو تعزيز صورة المنظمة أو الفرد.</a:t>
            </a:r>
            <a:endParaRPr lang="ar" sz="1600" b="1"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التغاضي عن المعلومات السلبية:</a:t>
            </a:r>
            <a:r>
              <a:rPr lang="ar" sz="1600" dirty="0">
                <a:latin typeface="Alexandria" pitchFamily="2" charset="-78"/>
                <a:cs typeface="Alexandria" pitchFamily="2" charset="-78"/>
              </a:rPr>
              <a:t> قد تُحاول بعض منظمات العلاقات العامة التغاضي عن المعلومات السلبية أو التقليل من شأنها، بدلاً من مواجهتها بشفافيةٍ وصدقٍ.</a:t>
            </a:r>
          </a:p>
          <a:p>
            <a:pPr marL="0" indent="0" algn="just" rtl="1">
              <a:lnSpc>
                <a:spcPct val="200000"/>
              </a:lnSpc>
              <a:buNone/>
            </a:pPr>
            <a:endParaRPr lang="ar" sz="1600"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استخدام الإحصائيات بشكلٍ مُضلّل:</a:t>
            </a:r>
            <a:r>
              <a:rPr lang="ar" sz="1600" dirty="0">
                <a:latin typeface="Alexandria" pitchFamily="2" charset="-78"/>
                <a:cs typeface="Alexandria" pitchFamily="2" charset="-78"/>
              </a:rPr>
              <a:t> قد تُستخدم الإحصائيات بشكلٍ مُضلّلٍ لإظهار صورةٍ إيجابيةٍ للمنظمة أو الفرد، دون تقديم سياقٍ كاملٍ للبيانات</a:t>
            </a:r>
            <a:endParaRPr lang="ar-SA" sz="1600" b="1" dirty="0">
              <a:solidFill>
                <a:srgbClr val="00AEEF"/>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2521230" y="979880"/>
            <a:ext cx="9349034"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للعلاقات العامة أن تنتهك أخلاقيات المهنة وتحيد عن الدقة والمهنية؟</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5484760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645863"/>
            <a:ext cx="69861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98837"/>
            <a:ext cx="9345749" cy="4141337"/>
          </a:xfrm>
        </p:spPr>
        <p:txBody>
          <a:bodyPr>
            <a:normAutofit/>
          </a:bodyPr>
          <a:lstStyle/>
          <a:p>
            <a:pPr marL="0" indent="0" algn="just" rtl="1">
              <a:lnSpc>
                <a:spcPct val="200000"/>
              </a:lnSpc>
              <a:buNone/>
            </a:pPr>
            <a:r>
              <a:rPr lang="ar" sz="1600" b="1" dirty="0">
                <a:latin typeface="Alexandria" pitchFamily="2" charset="-78"/>
                <a:cs typeface="Alexandria" pitchFamily="2" charset="-78"/>
              </a:rPr>
              <a:t>اقتباساتٍ مُنتزعةٍ من سياقها:</a:t>
            </a:r>
            <a:r>
              <a:rPr lang="ar" sz="1600" dirty="0">
                <a:latin typeface="Alexandria" pitchFamily="2" charset="-78"/>
                <a:cs typeface="Alexandria" pitchFamily="2" charset="-78"/>
              </a:rPr>
              <a:t> قد تُستخدم الاقتباسات من تصريحاتٍ لأشخاصٍ آخرين بشكلٍ مُنتزعٍ من سياقها، ممّا يُغيّر معناها.</a:t>
            </a:r>
          </a:p>
          <a:p>
            <a:pPr marL="0" indent="0" algn="just" rtl="1">
              <a:lnSpc>
                <a:spcPct val="200000"/>
              </a:lnSpc>
              <a:buNone/>
            </a:pPr>
            <a:endParaRPr lang="ar" sz="1600"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نشر معلوماتٍ غير مُثبتةٍ:</a:t>
            </a:r>
            <a:r>
              <a:rPr lang="ar" sz="1600" dirty="0">
                <a:latin typeface="Alexandria" pitchFamily="2" charset="-78"/>
                <a:cs typeface="Alexandria" pitchFamily="2" charset="-78"/>
              </a:rPr>
              <a:t> قد ينشر بعض ممارسي العلاقات العامة معلوماتٍ غير مُثبتةٍ أو غير مدعومةٍ بالأدلة.</a:t>
            </a:r>
            <a:endParaRPr lang="ar-SA" sz="1600" b="1" dirty="0">
              <a:solidFill>
                <a:srgbClr val="00AEEF"/>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2521230" y="1064549"/>
            <a:ext cx="9349034"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للعلاقات العامة أن تنتهك أخلاقيات المهنة وتحيد عن الدقة والمهنية؟</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28974124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716459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3396469" y="725884"/>
            <a:ext cx="8473795"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عواقب الابتعاد عن أخلاقيات العلاقات العامة والحياد عن الدقة والمهنية؟</a:t>
            </a:r>
            <a:endParaRPr lang="en-US" sz="2000" b="1" dirty="0">
              <a:solidFill>
                <a:srgbClr val="00AEEF"/>
              </a:solidFill>
              <a:latin typeface="Alexandria" pitchFamily="2" charset="-78"/>
              <a:cs typeface="Alexandria" pitchFamily="2" charset="-78"/>
            </a:endParaRPr>
          </a:p>
        </p:txBody>
      </p:sp>
      <p:graphicFrame>
        <p:nvGraphicFramePr>
          <p:cNvPr id="8" name="Content Placeholder 7">
            <a:extLst>
              <a:ext uri="{FF2B5EF4-FFF2-40B4-BE49-F238E27FC236}">
                <a16:creationId xmlns:a16="http://schemas.microsoft.com/office/drawing/2014/main" id="{C848D671-3C32-E146-8CCB-A71052DA8DE0}"/>
              </a:ext>
            </a:extLst>
          </p:cNvPr>
          <p:cNvGraphicFramePr>
            <a:graphicFrameLocks noGrp="1"/>
          </p:cNvGraphicFramePr>
          <p:nvPr>
            <p:ph idx="1"/>
            <p:extLst>
              <p:ext uri="{D42A27DB-BD31-4B8C-83A1-F6EECF244321}">
                <p14:modId xmlns:p14="http://schemas.microsoft.com/office/powerpoint/2010/main" val="1981426276"/>
              </p:ext>
            </p:extLst>
          </p:nvPr>
        </p:nvGraphicFramePr>
        <p:xfrm>
          <a:off x="1181062" y="2068961"/>
          <a:ext cx="9345750" cy="41080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1313486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72426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أخلاقيات العلاقات العامة تقتضي </a:t>
            </a:r>
            <a:r>
              <a:rPr lang="ar" sz="1600" b="1" dirty="0">
                <a:solidFill>
                  <a:schemeClr val="tx1"/>
                </a:solidFill>
                <a:latin typeface="Alexandria" pitchFamily="2" charset="-78"/>
                <a:cs typeface="Alexandria" pitchFamily="2" charset="-78"/>
              </a:rPr>
              <a:t>احترام كافة جماعات المصالح </a:t>
            </a:r>
            <a:r>
              <a:rPr lang="ar" sz="1600" dirty="0">
                <a:solidFill>
                  <a:schemeClr val="tx1"/>
                </a:solidFill>
                <a:latin typeface="Alexandria" pitchFamily="2" charset="-78"/>
                <a:cs typeface="Alexandria" pitchFamily="2" charset="-78"/>
              </a:rPr>
              <a:t>:، فالاحترام أساس علاقة المؤسسة مع جماهيرها، وبناء علاقات إيجابية وذات مغزى مع مختلف الجهات المُهتمة. </a:t>
            </a:r>
            <a:endParaRPr lang="en-US"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فكما نعلم أن جماعات المصالح جميعها هامة لتحقيق أهداف</a:t>
            </a:r>
          </a:p>
          <a:p>
            <a:pPr algn="r" rtl="1">
              <a:lnSpc>
                <a:spcPct val="200000"/>
              </a:lnSpc>
            </a:pPr>
            <a:r>
              <a:rPr lang="ar" sz="1600" dirty="0">
                <a:solidFill>
                  <a:schemeClr val="tx1"/>
                </a:solidFill>
                <a:latin typeface="Alexandria" pitchFamily="2" charset="-78"/>
                <a:cs typeface="Alexandria" pitchFamily="2" charset="-78"/>
              </a:rPr>
              <a:t> المؤسسة بغض النظر عن حجمها، </a:t>
            </a:r>
          </a:p>
          <a:p>
            <a:pPr algn="r" rtl="1">
              <a:lnSpc>
                <a:spcPct val="200000"/>
              </a:lnSpc>
            </a:pPr>
            <a:r>
              <a:rPr lang="ar" sz="1600" dirty="0">
                <a:solidFill>
                  <a:schemeClr val="tx1"/>
                </a:solidFill>
                <a:latin typeface="Alexandria" pitchFamily="2" charset="-78"/>
                <a:cs typeface="Alexandria" pitchFamily="2" charset="-78"/>
              </a:rPr>
              <a:t>وهو ما يتطلب تحديدها بدقة لاظهار احترام المؤسسة لكل منها</a:t>
            </a:r>
          </a:p>
          <a:p>
            <a:pPr algn="r" rtl="1">
              <a:lnSpc>
                <a:spcPct val="200000"/>
              </a:lnSpc>
            </a:pPr>
            <a:r>
              <a:rPr lang="ar" sz="1600" dirty="0">
                <a:solidFill>
                  <a:schemeClr val="tx1"/>
                </a:solidFill>
                <a:latin typeface="Alexandria" pitchFamily="2" charset="-78"/>
                <a:cs typeface="Alexandria" pitchFamily="2" charset="-78"/>
              </a:rPr>
              <a:t> وفقا لاهتماماتها و تجنب أي نوع من التمييز أو التحيز. </a:t>
            </a: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endParaRPr lang="ar" sz="1600"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10584962" y="1238866"/>
            <a:ext cx="1015021"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الاحترام</a:t>
            </a:r>
            <a:endParaRPr lang="en-US" sz="2000" b="1" dirty="0">
              <a:latin typeface="Alexandria" pitchFamily="2" charset="-78"/>
              <a:cs typeface="Alexandria" pitchFamily="2" charset="-78"/>
            </a:endParaRPr>
          </a:p>
        </p:txBody>
      </p:sp>
      <p:pic>
        <p:nvPicPr>
          <p:cNvPr id="6" name="Picture 5">
            <a:extLst>
              <a:ext uri="{FF2B5EF4-FFF2-40B4-BE49-F238E27FC236}">
                <a16:creationId xmlns:a16="http://schemas.microsoft.com/office/drawing/2014/main" id="{23419873-13D4-5745-8EA0-FFF3370CB0AE}"/>
              </a:ext>
            </a:extLst>
          </p:cNvPr>
          <p:cNvPicPr>
            <a:picLocks noChangeAspect="1"/>
          </p:cNvPicPr>
          <p:nvPr/>
        </p:nvPicPr>
        <p:blipFill>
          <a:blip r:embed="rId3"/>
          <a:stretch>
            <a:fillRect/>
          </a:stretch>
        </p:blipFill>
        <p:spPr>
          <a:xfrm>
            <a:off x="376455" y="3314314"/>
            <a:ext cx="3193113" cy="2832853"/>
          </a:xfrm>
          <a:prstGeom prst="rect">
            <a:avLst/>
          </a:prstGeom>
        </p:spPr>
      </p:pic>
    </p:spTree>
    <p:extLst>
      <p:ext uri="{BB962C8B-B14F-4D97-AF65-F5344CB8AC3E}">
        <p14:creationId xmlns:p14="http://schemas.microsoft.com/office/powerpoint/2010/main" val="17506899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645864"/>
            <a:ext cx="7606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r>
              <a:rPr lang="ar" sz="1600" dirty="0">
                <a:latin typeface="Alexandria" pitchFamily="2" charset="-78"/>
                <a:cs typeface="Alexandria" pitchFamily="2" charset="-78"/>
              </a:rPr>
              <a:t>فعلى سبيل المثال على ممارسي العلاقات العامة  بالمؤسسة :</a:t>
            </a:r>
          </a:p>
          <a:p>
            <a:pPr algn="r" rtl="1">
              <a:lnSpc>
                <a:spcPct val="200000"/>
              </a:lnSpc>
            </a:pPr>
            <a:r>
              <a:rPr lang="ar" sz="1600" dirty="0">
                <a:latin typeface="Alexandria" pitchFamily="2" charset="-78"/>
                <a:cs typeface="Alexandria" pitchFamily="2" charset="-78"/>
              </a:rPr>
              <a:t>اظهار احترامهم للموظفين ( جمهور داخلي) من خلال الحفاظ على سرية المعلومات الشخصية  المساواة وعدم التحيز – اظهار التقدير والترقي وفقا للمجهود والامكانيات وغير ذلك من المعايير المهنية وليست العاطفية. </a:t>
            </a:r>
            <a:endParaRPr lang="en-US" sz="1600" dirty="0">
              <a:latin typeface="Alexandria" pitchFamily="2" charset="-78"/>
              <a:cs typeface="Alexandria" pitchFamily="2" charset="-78"/>
            </a:endParaRPr>
          </a:p>
          <a:p>
            <a:pPr marL="0" indent="0" algn="just" defTabSz="914400" rtl="1" eaLnBrk="1" latinLnBrk="0" hangingPunct="1">
              <a:lnSpc>
                <a:spcPct val="200000"/>
              </a:lnSpc>
              <a:spcBef>
                <a:spcPts val="1000"/>
              </a:spcBef>
              <a:buNone/>
            </a:pPr>
            <a:endParaRPr lang="ar-SA" sz="1600" b="1" dirty="0">
              <a:solidFill>
                <a:srgbClr val="00AEEF"/>
              </a:solidFill>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0E847F58-A416-434E-A105-BC82D9A4B245}"/>
              </a:ext>
            </a:extLst>
          </p:cNvPr>
          <p:cNvPicPr>
            <a:picLocks noChangeAspect="1"/>
          </p:cNvPicPr>
          <p:nvPr/>
        </p:nvPicPr>
        <p:blipFill>
          <a:blip r:embed="rId3"/>
          <a:stretch>
            <a:fillRect/>
          </a:stretch>
        </p:blipFill>
        <p:spPr>
          <a:xfrm>
            <a:off x="1333001" y="4172155"/>
            <a:ext cx="3771900" cy="2159000"/>
          </a:xfrm>
          <a:prstGeom prst="rect">
            <a:avLst/>
          </a:prstGeom>
        </p:spPr>
      </p:pic>
    </p:spTree>
    <p:extLst>
      <p:ext uri="{BB962C8B-B14F-4D97-AF65-F5344CB8AC3E}">
        <p14:creationId xmlns:p14="http://schemas.microsoft.com/office/powerpoint/2010/main" val="22560854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45504"/>
            <a:ext cx="753258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600"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6" name="Content Placeholder 5">
            <a:extLst>
              <a:ext uri="{FF2B5EF4-FFF2-40B4-BE49-F238E27FC236}">
                <a16:creationId xmlns:a16="http://schemas.microsoft.com/office/drawing/2014/main" id="{33084626-AB22-6740-AA65-29C8AEEA2D2E}"/>
              </a:ext>
            </a:extLst>
          </p:cNvPr>
          <p:cNvGraphicFramePr>
            <a:graphicFrameLocks noGrp="1"/>
          </p:cNvGraphicFramePr>
          <p:nvPr>
            <p:ph idx="1"/>
            <p:extLst>
              <p:ext uri="{D42A27DB-BD31-4B8C-83A1-F6EECF244321}">
                <p14:modId xmlns:p14="http://schemas.microsoft.com/office/powerpoint/2010/main" val="807174898"/>
              </p:ext>
            </p:extLst>
          </p:nvPr>
        </p:nvGraphicFramePr>
        <p:xfrm>
          <a:off x="1181100" y="2068513"/>
          <a:ext cx="9345613" cy="428783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6523928" y="895217"/>
            <a:ext cx="5346336"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للشركة أن تظهر احترامها للجماهير؟</a:t>
            </a:r>
            <a:endParaRPr lang="en-US" sz="2000" b="1" dirty="0">
              <a:solidFill>
                <a:srgbClr val="00AEEF"/>
              </a:solidFill>
              <a:latin typeface="Alexandria" pitchFamily="2" charset="-78"/>
              <a:cs typeface="Alexandria" pitchFamily="2" charset="-78"/>
            </a:endParaRPr>
          </a:p>
        </p:txBody>
      </p:sp>
      <p:sp>
        <p:nvSpPr>
          <p:cNvPr id="7" name="TextBox 6">
            <a:extLst>
              <a:ext uri="{FF2B5EF4-FFF2-40B4-BE49-F238E27FC236}">
                <a16:creationId xmlns:a16="http://schemas.microsoft.com/office/drawing/2014/main" id="{34A3EE2E-2F67-8C4B-9EA2-111584ACD75A}"/>
              </a:ext>
            </a:extLst>
          </p:cNvPr>
          <p:cNvSpPr txBox="1"/>
          <p:nvPr/>
        </p:nvSpPr>
        <p:spPr>
          <a:xfrm>
            <a:off x="4487333" y="2421468"/>
            <a:ext cx="2709334" cy="1527982"/>
          </a:xfrm>
          <a:prstGeom prst="rect">
            <a:avLst/>
          </a:prstGeom>
          <a:noFill/>
        </p:spPr>
        <p:txBody>
          <a:bodyPr wrap="square" rtlCol="0">
            <a:spAutoFit/>
          </a:bodyPr>
          <a:lstStyle/>
          <a:p>
            <a:pPr algn="ctr">
              <a:lnSpc>
                <a:spcPct val="150000"/>
              </a:lnSpc>
            </a:pPr>
            <a:r>
              <a:rPr lang="ar" sz="1600" b="1" dirty="0">
                <a:solidFill>
                  <a:prstClr val="white"/>
                </a:solidFill>
                <a:latin typeface="Alexandria" pitchFamily="2" charset="-78"/>
                <a:cs typeface="Alexandria" pitchFamily="2" charset="-78"/>
              </a:rPr>
              <a:t>تجنب الترويج</a:t>
            </a:r>
          </a:p>
          <a:p>
            <a:pPr algn="ctr">
              <a:lnSpc>
                <a:spcPct val="150000"/>
              </a:lnSpc>
            </a:pPr>
            <a:r>
              <a:rPr lang="ar" sz="1600" b="1" dirty="0">
                <a:solidFill>
                  <a:prstClr val="white"/>
                </a:solidFill>
                <a:latin typeface="Alexandria" pitchFamily="2" charset="-78"/>
                <a:cs typeface="Alexandria" pitchFamily="2" charset="-78"/>
              </a:rPr>
              <a:t> للكراهية أو العنف واستخدام لغة إيجابية وبناءة وتعزيز الحوار</a:t>
            </a:r>
            <a:endParaRPr lang="en-US" sz="1600" b="1" dirty="0">
              <a:solidFill>
                <a:prstClr val="white"/>
              </a:solidFill>
              <a:latin typeface="Alexandria" pitchFamily="2" charset="-78"/>
              <a:cs typeface="Alexandria" pitchFamily="2" charset="-78"/>
            </a:endParaRPr>
          </a:p>
        </p:txBody>
      </p:sp>
    </p:spTree>
    <p:extLst>
      <p:ext uri="{BB962C8B-B14F-4D97-AF65-F5344CB8AC3E}">
        <p14:creationId xmlns:p14="http://schemas.microsoft.com/office/powerpoint/2010/main" val="12175613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546619"/>
            <a:ext cx="73814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88265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2380734" y="590418"/>
            <a:ext cx="9630864" cy="1232902"/>
          </a:xfrm>
          <a:prstGeom prst="rect">
            <a:avLst/>
          </a:prstGeom>
          <a:noFill/>
        </p:spPr>
        <p:txBody>
          <a:bodyPr wrap="square" rtlCol="0">
            <a:spAutoFit/>
          </a:bodyPr>
          <a:lstStyle/>
          <a:p>
            <a:pPr algn="r" rtl="1">
              <a:lnSpc>
                <a:spcPct val="200000"/>
              </a:lnSpc>
            </a:pPr>
            <a:r>
              <a:rPr lang="ar-SA" sz="2000" b="1" dirty="0">
                <a:solidFill>
                  <a:srgbClr val="00AEEF"/>
                </a:solidFill>
                <a:latin typeface="Alexandria" charset="0"/>
                <a:cs typeface="Alexandria" charset="0"/>
              </a:rPr>
              <a:t>لماذا الاحترام معيار أساسي للممارسات الأخلاقية الإيجابية؟</a:t>
            </a:r>
            <a:endParaRPr lang="en-US" sz="2000" b="1" dirty="0">
              <a:solidFill>
                <a:srgbClr val="00AEEF"/>
              </a:solidFill>
              <a:latin typeface="Alexandria" charset="0"/>
              <a:cs typeface="Alexandria" charset="0"/>
            </a:endParaRPr>
          </a:p>
          <a:p>
            <a:pPr>
              <a:lnSpc>
                <a:spcPct val="200000"/>
              </a:lnSpc>
            </a:pPr>
            <a:endParaRPr lang="en-US" sz="2000" b="1" dirty="0">
              <a:solidFill>
                <a:srgbClr val="00AEEF"/>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EDCEC870-0FFA-7F42-B694-8F60CED07D64}"/>
              </a:ext>
            </a:extLst>
          </p:cNvPr>
          <p:cNvGraphicFramePr>
            <a:graphicFrameLocks noGrp="1"/>
          </p:cNvGraphicFramePr>
          <p:nvPr>
            <p:ph idx="1"/>
            <p:extLst>
              <p:ext uri="{D42A27DB-BD31-4B8C-83A1-F6EECF244321}">
                <p14:modId xmlns:p14="http://schemas.microsoft.com/office/powerpoint/2010/main" val="1326756444"/>
              </p:ext>
            </p:extLst>
          </p:nvPr>
        </p:nvGraphicFramePr>
        <p:xfrm>
          <a:off x="1450975" y="2344738"/>
          <a:ext cx="8336492"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4357000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723150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181062" y="2068962"/>
            <a:ext cx="9345749" cy="4287615"/>
          </a:xfrm>
        </p:spPr>
        <p:txBody>
          <a:bodyPr>
            <a:noAutofit/>
          </a:bodyPr>
          <a:lstStyle/>
          <a:p>
            <a:pPr marL="0" indent="0" algn="just" rtl="1">
              <a:lnSpc>
                <a:spcPct val="200000"/>
              </a:lnSpc>
              <a:buNone/>
            </a:pPr>
            <a:r>
              <a:rPr lang="ar" sz="1600" b="1" dirty="0">
                <a:latin typeface="Alexandria" pitchFamily="2" charset="-78"/>
                <a:cs typeface="Alexandria" pitchFamily="2" charset="-78"/>
              </a:rPr>
              <a:t>شركة سيارات تصنع منتجات صديقة للبيئة:</a:t>
            </a:r>
            <a:r>
              <a:rPr lang="ar" sz="1600" dirty="0">
                <a:latin typeface="Alexandria" pitchFamily="2" charset="-78"/>
                <a:cs typeface="Alexandria" pitchFamily="2" charset="-78"/>
              </a:rPr>
              <a:t> يمكن لهذه الشركة استخدام العلاقات العامة للتواصل مع المستهلكين حول التزامها بالاستدامة ودعم القضايا البيئية كمعيار للممارسات الاخلاقية.</a:t>
            </a:r>
          </a:p>
          <a:p>
            <a:pPr marL="0" indent="0" algn="just" rtl="1">
              <a:lnSpc>
                <a:spcPct val="200000"/>
              </a:lnSpc>
              <a:buNone/>
            </a:pPr>
            <a:endParaRPr lang="ar" sz="800" b="1" dirty="0">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منظمة غير ربحية تعمل على مساعدة اللاجئين:</a:t>
            </a:r>
            <a:r>
              <a:rPr lang="ar" sz="1600" dirty="0">
                <a:latin typeface="Alexandria" pitchFamily="2" charset="-78"/>
                <a:cs typeface="Alexandria" pitchFamily="2" charset="-78"/>
              </a:rPr>
              <a:t> يمكن لهذه المنظمة استخدام العلاقات العامة لزيادة الوعي بقضية اللاجئين، و إظهار احترامهم للاجئين من خلال توفير خدمات ثقافية ولغوية مناسبة.</a:t>
            </a:r>
          </a:p>
          <a:p>
            <a:pPr marL="0" indent="0" algn="just" rtl="1">
              <a:lnSpc>
                <a:spcPct val="200000"/>
              </a:lnSpc>
              <a:buNone/>
            </a:pPr>
            <a:endParaRPr lang="ar" sz="800" b="1" dirty="0">
              <a:solidFill>
                <a:srgbClr val="00AEEF"/>
              </a:solidFill>
              <a:latin typeface="Alexandria" pitchFamily="2" charset="-78"/>
              <a:cs typeface="Alexandria" pitchFamily="2" charset="-78"/>
            </a:endParaRPr>
          </a:p>
          <a:p>
            <a:pPr marL="0" indent="0" algn="just" rtl="1">
              <a:lnSpc>
                <a:spcPct val="200000"/>
              </a:lnSpc>
              <a:buNone/>
            </a:pPr>
            <a:r>
              <a:rPr lang="ar" sz="1600" b="1" dirty="0">
                <a:latin typeface="Alexandria" pitchFamily="2" charset="-78"/>
                <a:cs typeface="Alexandria" pitchFamily="2" charset="-78"/>
              </a:rPr>
              <a:t>الوزارات:</a:t>
            </a:r>
            <a:r>
              <a:rPr lang="ar" sz="1600" dirty="0">
                <a:latin typeface="Alexandria" pitchFamily="2" charset="-78"/>
                <a:cs typeface="Alexandria" pitchFamily="2" charset="-78"/>
              </a:rPr>
              <a:t> يمكنها استخدام العلاقات العامة للتواصل مع مواطنيها حول سياساتها وبرامجها. ويمكنهم أيضًا إظهار احترامهم لمواطنيهم من خلال الاستماع إلى مخاوفهم وإشراكهم في عملية صنع القرار.</a:t>
            </a:r>
            <a:endParaRPr lang="ar-SA" sz="1600" b="1" dirty="0">
              <a:solidFill>
                <a:srgbClr val="00AEEF"/>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531F1F53-149F-BF41-BDED-39832D1BFBD1}"/>
              </a:ext>
            </a:extLst>
          </p:cNvPr>
          <p:cNvSpPr txBox="1"/>
          <p:nvPr/>
        </p:nvSpPr>
        <p:spPr>
          <a:xfrm>
            <a:off x="1670543" y="1459712"/>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٣</a:t>
            </a:r>
            <a:endParaRPr lang="en-US" sz="4400" b="1" dirty="0">
              <a:solidFill>
                <a:schemeClr val="bg1"/>
              </a:solidFill>
              <a:latin typeface="Alexandria" charset="0"/>
              <a:cs typeface="Alexandria" charset="0"/>
            </a:endParaRPr>
          </a:p>
        </p:txBody>
      </p:sp>
      <p:sp>
        <p:nvSpPr>
          <p:cNvPr id="3" name="TextBox 2">
            <a:extLst>
              <a:ext uri="{FF2B5EF4-FFF2-40B4-BE49-F238E27FC236}">
                <a16:creationId xmlns:a16="http://schemas.microsoft.com/office/drawing/2014/main" id="{3A4352B8-7717-8345-8EB8-16634FEE8AEF}"/>
              </a:ext>
            </a:extLst>
          </p:cNvPr>
          <p:cNvSpPr txBox="1"/>
          <p:nvPr/>
        </p:nvSpPr>
        <p:spPr>
          <a:xfrm>
            <a:off x="6523928" y="725884"/>
            <a:ext cx="5346336" cy="400110"/>
          </a:xfrm>
          <a:prstGeom prst="rect">
            <a:avLst/>
          </a:prstGeom>
          <a:noFill/>
        </p:spPr>
        <p:txBody>
          <a:bodyPr wrap="none" rtlCol="0">
            <a:spAutoFit/>
          </a:bodyPr>
          <a:lstStyle/>
          <a:p>
            <a:pPr marL="0" algn="r" defTabSz="914400" rtl="1" eaLnBrk="1" latinLnBrk="0" hangingPunct="1"/>
            <a:r>
              <a:rPr lang="ar-SA" sz="2000" b="1" dirty="0">
                <a:solidFill>
                  <a:srgbClr val="00AEEF"/>
                </a:solidFill>
                <a:latin typeface="Alexandria" pitchFamily="2" charset="-78"/>
                <a:cs typeface="Alexandria" pitchFamily="2" charset="-78"/>
              </a:rPr>
              <a:t>كيف يمكن للشركة أن تظهر احترامها للجماهير؟</a:t>
            </a:r>
            <a:endParaRPr lang="en-US" sz="20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7237437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57560"/>
            <a:ext cx="7655246" cy="559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b="1" dirty="0">
                <a:solidFill>
                  <a:schemeClr val="tx1"/>
                </a:solidFill>
                <a:latin typeface="Alexandria" pitchFamily="2" charset="-78"/>
                <a:cs typeface="Alexandria" pitchFamily="2" charset="-78"/>
              </a:rPr>
              <a:t>والمقصود بها:</a:t>
            </a:r>
          </a:p>
          <a:p>
            <a:pPr marL="285750" indent="-285750" algn="r" rtl="1">
              <a:lnSpc>
                <a:spcPct val="200000"/>
              </a:lnSpc>
              <a:buFont typeface="Wingdings" pitchFamily="2" charset="2"/>
              <a:buChar char="ü"/>
            </a:pPr>
            <a:r>
              <a:rPr lang="ar" dirty="0">
                <a:solidFill>
                  <a:schemeClr val="tx1"/>
                </a:solidFill>
                <a:latin typeface="Alexandria" pitchFamily="2" charset="-78"/>
                <a:cs typeface="Alexandria" pitchFamily="2" charset="-78"/>
              </a:rPr>
              <a:t> الخضوع للمساءلة عن جميع الأنشطة والممارسات التي تنفذها المؤسسة وممارسو العلاقات العامة بها.</a:t>
            </a:r>
          </a:p>
          <a:p>
            <a:pPr marL="285750" indent="-285750" algn="r" rtl="1">
              <a:lnSpc>
                <a:spcPct val="200000"/>
              </a:lnSpc>
              <a:buFont typeface="Wingdings" pitchFamily="2" charset="2"/>
              <a:buChar char="ü"/>
            </a:pPr>
            <a:r>
              <a:rPr lang="ar" dirty="0">
                <a:solidFill>
                  <a:schemeClr val="tx1"/>
                </a:solidFill>
                <a:latin typeface="Alexandria" pitchFamily="2" charset="-78"/>
                <a:cs typeface="Alexandria" pitchFamily="2" charset="-78"/>
              </a:rPr>
              <a:t>الاستعداد لتقديم التفسير والشرح لأي تصرفات أو قرارات.</a:t>
            </a:r>
          </a:p>
          <a:p>
            <a:pPr marL="285750" indent="-285750" algn="r" rtl="1">
              <a:lnSpc>
                <a:spcPct val="200000"/>
              </a:lnSpc>
              <a:buFont typeface="Wingdings" pitchFamily="2" charset="2"/>
              <a:buChar char="ü"/>
            </a:pPr>
            <a:r>
              <a:rPr lang="ar" dirty="0">
                <a:solidFill>
                  <a:schemeClr val="tx1"/>
                </a:solidFill>
                <a:latin typeface="Alexandria" pitchFamily="2" charset="-78"/>
                <a:cs typeface="Alexandria" pitchFamily="2" charset="-78"/>
              </a:rPr>
              <a:t>الانفتاح على تلقي الملاحظات والتعليقات.</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10373365" y="1238866"/>
            <a:ext cx="1226618"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المساءلة</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7831162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90108"/>
            <a:ext cx="6305949"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8607914" y="1047617"/>
            <a:ext cx="4097949" cy="1232902"/>
          </a:xfrm>
          <a:prstGeom prst="rect">
            <a:avLst/>
          </a:prstGeom>
          <a:noFill/>
        </p:spPr>
        <p:txBody>
          <a:bodyPr wrap="square" rtlCol="0">
            <a:spAutoFit/>
          </a:bodyPr>
          <a:lstStyle/>
          <a:p>
            <a:pPr algn="r" rtl="1">
              <a:lnSpc>
                <a:spcPct val="200000"/>
              </a:lnSpc>
            </a:pPr>
            <a:endParaRPr lang="en-US" sz="2000" b="1" dirty="0">
              <a:solidFill>
                <a:schemeClr val="bg1"/>
              </a:solidFill>
              <a:latin typeface="Alexandria" charset="0"/>
              <a:cs typeface="Alexandria" charset="0"/>
            </a:endParaRPr>
          </a:p>
          <a:p>
            <a:pPr>
              <a:lnSpc>
                <a:spcPct val="200000"/>
              </a:lnSpc>
            </a:pPr>
            <a:endParaRPr lang="en-US" sz="2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8F3B042C-634B-4949-82F1-D8C9BE3FC20C}"/>
              </a:ext>
            </a:extLst>
          </p:cNvPr>
          <p:cNvGraphicFramePr>
            <a:graphicFrameLocks noGrp="1"/>
          </p:cNvGraphicFramePr>
          <p:nvPr>
            <p:ph idx="1"/>
            <p:extLst>
              <p:ext uri="{D42A27DB-BD31-4B8C-83A1-F6EECF244321}">
                <p14:modId xmlns:p14="http://schemas.microsoft.com/office/powerpoint/2010/main" val="4030819833"/>
              </p:ext>
            </p:extLst>
          </p:nvPr>
        </p:nvGraphicFramePr>
        <p:xfrm>
          <a:off x="1450975" y="2344738"/>
          <a:ext cx="87820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5CBE2DE6-34DA-6945-BD07-DE3DDAE9D95B}"/>
              </a:ext>
            </a:extLst>
          </p:cNvPr>
          <p:cNvSpPr txBox="1"/>
          <p:nvPr/>
        </p:nvSpPr>
        <p:spPr>
          <a:xfrm>
            <a:off x="9838269" y="1047617"/>
            <a:ext cx="1959191" cy="369332"/>
          </a:xfrm>
          <a:prstGeom prst="rect">
            <a:avLst/>
          </a:prstGeom>
          <a:noFill/>
        </p:spPr>
        <p:txBody>
          <a:bodyPr wrap="none" rtlCol="0">
            <a:spAutoFit/>
          </a:bodyPr>
          <a:lstStyle/>
          <a:p>
            <a:r>
              <a:rPr lang="ar-SA" b="1" dirty="0">
                <a:latin typeface="Alexandria" pitchFamily="2" charset="-78"/>
                <a:cs typeface="Alexandria" pitchFamily="2" charset="-78"/>
              </a:rPr>
              <a:t>وتشمل المسائلة:</a:t>
            </a:r>
            <a:endParaRPr lang="en-US" b="1" dirty="0">
              <a:latin typeface="Alexandria" pitchFamily="2" charset="-78"/>
              <a:cs typeface="Alexandria" pitchFamily="2" charset="-78"/>
            </a:endParaRPr>
          </a:p>
        </p:txBody>
      </p:sp>
    </p:spTree>
    <p:extLst>
      <p:ext uri="{BB962C8B-B14F-4D97-AF65-F5344CB8AC3E}">
        <p14:creationId xmlns:p14="http://schemas.microsoft.com/office/powerpoint/2010/main" val="25322838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619794"/>
            <a:ext cx="7331861" cy="606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dirty="0">
                <a:solidFill>
                  <a:schemeClr val="tx1"/>
                </a:solidFill>
                <a:latin typeface="Alexandria" pitchFamily="2" charset="-78"/>
                <a:cs typeface="Alexandria" pitchFamily="2" charset="-78"/>
              </a:rPr>
              <a:t>وهي تعني:</a:t>
            </a:r>
          </a:p>
          <a:p>
            <a:pPr marL="285750" indent="-285750" algn="r" rtl="1">
              <a:lnSpc>
                <a:spcPct val="200000"/>
              </a:lnSpc>
              <a:buFont typeface="Wingdings" pitchFamily="2" charset="2"/>
              <a:buChar char="v"/>
            </a:pPr>
            <a:r>
              <a:rPr lang="ar" dirty="0">
                <a:solidFill>
                  <a:schemeClr val="tx1"/>
                </a:solidFill>
                <a:latin typeface="Alexandria" pitchFamily="2" charset="-78"/>
                <a:cs typeface="Alexandria" pitchFamily="2" charset="-78"/>
              </a:rPr>
              <a:t>التعامل مع جميع الأطراف المعنية بإنصاف وعدالة.</a:t>
            </a:r>
          </a:p>
          <a:p>
            <a:pPr marL="285750" indent="-285750" algn="r" rtl="1">
              <a:lnSpc>
                <a:spcPct val="200000"/>
              </a:lnSpc>
              <a:buFont typeface="Wingdings" pitchFamily="2" charset="2"/>
              <a:buChar char="v"/>
            </a:pPr>
            <a:r>
              <a:rPr lang="ar" dirty="0">
                <a:solidFill>
                  <a:schemeClr val="tx1"/>
                </a:solidFill>
                <a:latin typeface="Alexandria" pitchFamily="2" charset="-78"/>
                <a:cs typeface="Alexandria" pitchFamily="2" charset="-78"/>
              </a:rPr>
              <a:t>تجنب أي شكل من أشكال التمييز أو التحيز.</a:t>
            </a:r>
          </a:p>
          <a:p>
            <a:pPr marL="285750" indent="-285750" algn="r" rtl="1">
              <a:lnSpc>
                <a:spcPct val="200000"/>
              </a:lnSpc>
              <a:buFont typeface="Wingdings" pitchFamily="2" charset="2"/>
              <a:buChar char="v"/>
            </a:pPr>
            <a:r>
              <a:rPr lang="ar" dirty="0">
                <a:solidFill>
                  <a:schemeClr val="tx1"/>
                </a:solidFill>
                <a:latin typeface="Alexandria" pitchFamily="2" charset="-78"/>
                <a:cs typeface="Alexandria" pitchFamily="2" charset="-78"/>
              </a:rPr>
              <a:t>السعي لتحقيق نتائج تُفيد جميع الأطراف المعنية.</a:t>
            </a:r>
            <a:endParaRPr lang="en-US"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474080" y="1238866"/>
            <a:ext cx="2125903"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العدالة والانصاف</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4684395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97852-9118-3B7F-416D-3332E5AD27FD}"/>
              </a:ext>
            </a:extLst>
          </p:cNvPr>
          <p:cNvSpPr>
            <a:spLocks noGrp="1"/>
          </p:cNvSpPr>
          <p:nvPr>
            <p:ph type="title"/>
          </p:nvPr>
        </p:nvSpPr>
        <p:spPr>
          <a:xfrm>
            <a:off x="3946967" y="457200"/>
            <a:ext cx="7405245" cy="1076343"/>
          </a:xfrm>
        </p:spPr>
        <p:txBody>
          <a:bodyPr>
            <a:normAutofit/>
          </a:bodyPr>
          <a:lstStyle/>
          <a:p>
            <a:pPr algn="r"/>
            <a:r>
              <a:rPr lang="ar-SA" sz="2000" b="1" dirty="0">
                <a:solidFill>
                  <a:srgbClr val="00AEEF"/>
                </a:solidFill>
                <a:latin typeface="Alexandria" pitchFamily="2" charset="-78"/>
                <a:cs typeface="Alexandria" pitchFamily="2" charset="-78"/>
              </a:rPr>
              <a:t>كيف يمكن تحقيق العدالة والانصاف للوصول الى ممارسات أخلاقية للعلاقات العامة؟</a:t>
            </a:r>
            <a:br>
              <a:rPr lang="ar-SA" sz="2000" b="1" dirty="0">
                <a:solidFill>
                  <a:srgbClr val="00AEEF"/>
                </a:solidFill>
                <a:latin typeface="Alexandria" pitchFamily="2" charset="-78"/>
                <a:cs typeface="Alexandria" pitchFamily="2" charset="-78"/>
              </a:rPr>
            </a:br>
            <a:endParaRPr lang="en-EG" sz="2000" dirty="0"/>
          </a:p>
        </p:txBody>
      </p:sp>
      <p:sp>
        <p:nvSpPr>
          <p:cNvPr id="6" name="Content Placeholder 5">
            <a:extLst>
              <a:ext uri="{FF2B5EF4-FFF2-40B4-BE49-F238E27FC236}">
                <a16:creationId xmlns:a16="http://schemas.microsoft.com/office/drawing/2014/main" id="{A69399BC-819E-8543-787B-7F4F020DB7D9}"/>
              </a:ext>
            </a:extLst>
          </p:cNvPr>
          <p:cNvSpPr>
            <a:spLocks noGrp="1"/>
          </p:cNvSpPr>
          <p:nvPr>
            <p:ph idx="1"/>
          </p:nvPr>
        </p:nvSpPr>
        <p:spPr>
          <a:xfrm>
            <a:off x="5431382" y="1759352"/>
            <a:ext cx="5924006" cy="4101698"/>
          </a:xfrm>
        </p:spPr>
        <p:txBody>
          <a:bodyPr>
            <a:normAutofit lnSpcReduction="10000"/>
          </a:bodyPr>
          <a:lstStyle/>
          <a:p>
            <a:pPr marL="0" indent="0" algn="r" rtl="1">
              <a:buNone/>
            </a:pPr>
            <a:r>
              <a:rPr lang="ar-SA" sz="1800" b="1" dirty="0">
                <a:latin typeface="Alexandria" pitchFamily="2" charset="-78"/>
                <a:cs typeface="Alexandria" pitchFamily="2" charset="-78"/>
              </a:rPr>
              <a:t>المساواة والشمول</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 ضمان حصول جميع أصحاب المصالح على فرص متساوية في المشاركة.</a:t>
            </a:r>
          </a:p>
          <a:p>
            <a:pPr lvl="0" algn="r" rtl="1">
              <a:lnSpc>
                <a:spcPct val="150000"/>
              </a:lnSpc>
            </a:pPr>
            <a:r>
              <a:rPr lang="ar-SA" sz="1600" b="0" dirty="0">
                <a:latin typeface="Alexandria" pitchFamily="2" charset="-78"/>
                <a:cs typeface="Alexandria" pitchFamily="2" charset="-78"/>
              </a:rPr>
              <a:t> تجنب التمييز أو التحيز ضد أي فرد أو مجموعة.</a:t>
            </a:r>
            <a:endParaRPr lang="en-US" sz="1600" b="0" dirty="0">
              <a:latin typeface="Alexandria" pitchFamily="2" charset="-78"/>
              <a:cs typeface="Alexandria" pitchFamily="2" charset="-78"/>
            </a:endParaRPr>
          </a:p>
          <a:p>
            <a:pPr lvl="0" algn="r" rtl="1">
              <a:lnSpc>
                <a:spcPct val="150000"/>
              </a:lnSpc>
            </a:pPr>
            <a:endParaRPr lang="en-US" sz="1600" dirty="0">
              <a:latin typeface="Alexandria" pitchFamily="2" charset="-78"/>
              <a:cs typeface="Alexandria" pitchFamily="2" charset="-78"/>
            </a:endParaRPr>
          </a:p>
          <a:p>
            <a:pPr marL="0" indent="0" algn="r" rtl="1">
              <a:lnSpc>
                <a:spcPct val="150000"/>
              </a:lnSpc>
              <a:buNone/>
            </a:pPr>
            <a:r>
              <a:rPr lang="ar-SA" sz="1800" b="1" dirty="0">
                <a:latin typeface="Alexandria" pitchFamily="2" charset="-78"/>
                <a:cs typeface="Alexandria" pitchFamily="2" charset="-78"/>
              </a:rPr>
              <a:t>المشاركة والتمثيل</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تشجيع مشاركة كل أصحاب المصالح في الحوار واتخاذ القرار.</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ضمان تمثيل جميع وجهات النظر.</a:t>
            </a:r>
          </a:p>
          <a:p>
            <a:pPr lvl="0" algn="r" rtl="1">
              <a:lnSpc>
                <a:spcPct val="150000"/>
              </a:lnSpc>
            </a:pPr>
            <a:r>
              <a:rPr lang="ar-SA" sz="1600" b="0" dirty="0">
                <a:latin typeface="Alexandria" pitchFamily="2" charset="-78"/>
                <a:cs typeface="Alexandria" pitchFamily="2" charset="-78"/>
              </a:rPr>
              <a:t>التعاون مع المنظمات التي تدعم الأقليات والفئات المهمشة.</a:t>
            </a:r>
            <a:endParaRPr lang="en-US" sz="1600" b="0" dirty="0">
              <a:latin typeface="Alexandria" pitchFamily="2" charset="-78"/>
              <a:cs typeface="Alexandria" pitchFamily="2" charset="-78"/>
            </a:endParaRPr>
          </a:p>
          <a:p>
            <a:pPr marL="0" indent="0" algn="r" rtl="1">
              <a:lnSpc>
                <a:spcPct val="150000"/>
              </a:lnSpc>
              <a:buNone/>
            </a:pPr>
            <a:endParaRPr lang="en-US" sz="1600" b="1" dirty="0">
              <a:latin typeface="Alexandria" pitchFamily="2" charset="-78"/>
              <a:cs typeface="Alexandria" pitchFamily="2" charset="-78"/>
            </a:endParaRPr>
          </a:p>
          <a:p>
            <a:pPr lvl="0" algn="r" rtl="1">
              <a:lnSpc>
                <a:spcPct val="150000"/>
              </a:lnSpc>
            </a:pPr>
            <a:endParaRPr lang="en-US" sz="1600" b="0" dirty="0">
              <a:latin typeface="Alexandria" pitchFamily="2" charset="-78"/>
              <a:cs typeface="Alexandria" pitchFamily="2" charset="-78"/>
            </a:endParaRPr>
          </a:p>
          <a:p>
            <a:pPr algn="r" rtl="1"/>
            <a:endParaRPr lang="en-EG" sz="1600" dirty="0"/>
          </a:p>
        </p:txBody>
      </p:sp>
      <p:sp>
        <p:nvSpPr>
          <p:cNvPr id="7" name="Text Placeholder 6">
            <a:extLst>
              <a:ext uri="{FF2B5EF4-FFF2-40B4-BE49-F238E27FC236}">
                <a16:creationId xmlns:a16="http://schemas.microsoft.com/office/drawing/2014/main" id="{0B62A08B-3A9E-F999-229A-EDA90B8A6E14}"/>
              </a:ext>
            </a:extLst>
          </p:cNvPr>
          <p:cNvSpPr>
            <a:spLocks noGrp="1"/>
          </p:cNvSpPr>
          <p:nvPr>
            <p:ph type="body" sz="half" idx="2"/>
          </p:nvPr>
        </p:nvSpPr>
        <p:spPr>
          <a:xfrm>
            <a:off x="689317" y="1801681"/>
            <a:ext cx="3932237" cy="4017039"/>
          </a:xfrm>
        </p:spPr>
        <p:txBody>
          <a:bodyPr/>
          <a:lstStyle/>
          <a:p>
            <a:pPr algn="r" rtl="1"/>
            <a:r>
              <a:rPr lang="ar-SA" sz="1800" b="1" dirty="0">
                <a:latin typeface="Alexandria" pitchFamily="2" charset="-78"/>
                <a:cs typeface="Alexandria" pitchFamily="2" charset="-78"/>
              </a:rPr>
              <a:t>الشفافية والمساءلة</a:t>
            </a:r>
            <a:r>
              <a:rPr lang="en-US" sz="1800" b="1" dirty="0">
                <a:latin typeface="Alexandria" pitchFamily="2" charset="-78"/>
                <a:cs typeface="Alexandria" pitchFamily="2" charset="-78"/>
              </a:rPr>
              <a:t>:</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الإفصاح عن المعلومات الهامة.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تقديم تقارير منتظمة حول أنشطة العلاقات العامة.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الاستماع الى آراء ومخاوف جميع الجهات المهتمة </a:t>
            </a:r>
            <a:endParaRPr lang="en-US" sz="1600" b="0" dirty="0">
              <a:latin typeface="Alexandria" pitchFamily="2" charset="-78"/>
              <a:cs typeface="Alexandria" pitchFamily="2" charset="-78"/>
            </a:endParaRPr>
          </a:p>
          <a:p>
            <a:pPr algn="r" rtl="1"/>
            <a:endParaRPr lang="en-US" sz="1600" b="1" dirty="0">
              <a:latin typeface="Alexandria" pitchFamily="2" charset="-78"/>
              <a:cs typeface="Alexandria" pitchFamily="2" charset="-78"/>
            </a:endParaRPr>
          </a:p>
          <a:p>
            <a:pPr algn="r"/>
            <a:endParaRPr lang="en-EG" dirty="0"/>
          </a:p>
        </p:txBody>
      </p:sp>
      <p:pic>
        <p:nvPicPr>
          <p:cNvPr id="4" name="Graphic 21">
            <a:extLst>
              <a:ext uri="{FF2B5EF4-FFF2-40B4-BE49-F238E27FC236}">
                <a16:creationId xmlns:a16="http://schemas.microsoft.com/office/drawing/2014/main" id="{639E6BAA-F76F-5379-0706-ED93BD8EA2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834141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197852-9118-3B7F-416D-3332E5AD27FD}"/>
              </a:ext>
            </a:extLst>
          </p:cNvPr>
          <p:cNvSpPr>
            <a:spLocks noGrp="1"/>
          </p:cNvSpPr>
          <p:nvPr>
            <p:ph type="title"/>
          </p:nvPr>
        </p:nvSpPr>
        <p:spPr>
          <a:xfrm>
            <a:off x="3946967" y="457200"/>
            <a:ext cx="7405245" cy="1076343"/>
          </a:xfrm>
        </p:spPr>
        <p:txBody>
          <a:bodyPr>
            <a:normAutofit/>
          </a:bodyPr>
          <a:lstStyle/>
          <a:p>
            <a:pPr algn="r"/>
            <a:r>
              <a:rPr lang="ar-SA" sz="2000" b="1" dirty="0">
                <a:solidFill>
                  <a:srgbClr val="00AEEF"/>
                </a:solidFill>
                <a:latin typeface="Alexandria" pitchFamily="2" charset="-78"/>
                <a:cs typeface="Alexandria" pitchFamily="2" charset="-78"/>
              </a:rPr>
              <a:t>كيف يمكن تحقيق العدالة والانصاف للوصول الى ممارسات أخلاقية للعلاقات العامة؟</a:t>
            </a:r>
            <a:br>
              <a:rPr lang="ar-SA" sz="2000" b="1" dirty="0">
                <a:solidFill>
                  <a:srgbClr val="00AEEF"/>
                </a:solidFill>
                <a:latin typeface="Alexandria" pitchFamily="2" charset="-78"/>
                <a:cs typeface="Alexandria" pitchFamily="2" charset="-78"/>
              </a:rPr>
            </a:br>
            <a:endParaRPr lang="en-EG" sz="2000" dirty="0"/>
          </a:p>
        </p:txBody>
      </p:sp>
      <p:sp>
        <p:nvSpPr>
          <p:cNvPr id="6" name="Content Placeholder 5">
            <a:extLst>
              <a:ext uri="{FF2B5EF4-FFF2-40B4-BE49-F238E27FC236}">
                <a16:creationId xmlns:a16="http://schemas.microsoft.com/office/drawing/2014/main" id="{A69399BC-819E-8543-787B-7F4F020DB7D9}"/>
              </a:ext>
            </a:extLst>
          </p:cNvPr>
          <p:cNvSpPr>
            <a:spLocks noGrp="1"/>
          </p:cNvSpPr>
          <p:nvPr>
            <p:ph idx="1"/>
          </p:nvPr>
        </p:nvSpPr>
        <p:spPr>
          <a:xfrm>
            <a:off x="5431382" y="1759352"/>
            <a:ext cx="5924006" cy="4101698"/>
          </a:xfrm>
        </p:spPr>
        <p:txBody>
          <a:bodyPr>
            <a:normAutofit/>
          </a:bodyPr>
          <a:lstStyle/>
          <a:p>
            <a:pPr marL="0" lvl="0" indent="0" algn="r" rtl="1">
              <a:buNone/>
            </a:pPr>
            <a:r>
              <a:rPr lang="ar-SA" sz="1800" b="1" dirty="0">
                <a:latin typeface="Alexandria" pitchFamily="2" charset="-78"/>
                <a:cs typeface="Alexandria" pitchFamily="2" charset="-78"/>
              </a:rPr>
              <a:t>الوصول الى المعلومات</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اتاحة المعلومات الهامة.</a:t>
            </a:r>
          </a:p>
          <a:p>
            <a:pPr lvl="0" algn="r" rtl="1">
              <a:lnSpc>
                <a:spcPct val="150000"/>
              </a:lnSpc>
            </a:pPr>
            <a:r>
              <a:rPr lang="ar-SA" sz="1600" b="0" dirty="0">
                <a:latin typeface="Alexandria" pitchFamily="2" charset="-78"/>
                <a:cs typeface="Alexandria" pitchFamily="2" charset="-78"/>
              </a:rPr>
              <a:t>ترجمة المعلومات اللازمة الى لغات تتفق مع ثقافة الجمهور.</a:t>
            </a:r>
          </a:p>
          <a:p>
            <a:pPr lvl="0" algn="r" rtl="1">
              <a:lnSpc>
                <a:spcPct val="150000"/>
              </a:lnSpc>
            </a:pPr>
            <a:endParaRPr lang="en-US" sz="1600" dirty="0">
              <a:latin typeface="Alexandria" pitchFamily="2" charset="-78"/>
              <a:cs typeface="Alexandria" pitchFamily="2" charset="-78"/>
            </a:endParaRPr>
          </a:p>
          <a:p>
            <a:pPr marL="0" lvl="0" indent="0" algn="r" rtl="1">
              <a:buNone/>
            </a:pPr>
            <a:r>
              <a:rPr lang="ar-SA" sz="2000" b="1" dirty="0">
                <a:latin typeface="Alexandria" pitchFamily="2" charset="-78"/>
                <a:cs typeface="Alexandria" pitchFamily="2" charset="-78"/>
              </a:rPr>
              <a:t>حل النزاعات</a:t>
            </a:r>
            <a:r>
              <a:rPr lang="en-US" sz="20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 حل النزاعات دون تحيز.</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 التأكد من حصول جميع الأطراف على فرص متساوية.</a:t>
            </a:r>
          </a:p>
          <a:p>
            <a:pPr marL="0" indent="0" algn="r" rtl="1">
              <a:lnSpc>
                <a:spcPct val="150000"/>
              </a:lnSpc>
              <a:buNone/>
            </a:pPr>
            <a:endParaRPr lang="en-US" sz="1600" b="1" dirty="0">
              <a:latin typeface="Alexandria" pitchFamily="2" charset="-78"/>
              <a:cs typeface="Alexandria" pitchFamily="2" charset="-78"/>
            </a:endParaRPr>
          </a:p>
          <a:p>
            <a:pPr lvl="0" algn="r" rtl="1">
              <a:lnSpc>
                <a:spcPct val="150000"/>
              </a:lnSpc>
            </a:pPr>
            <a:endParaRPr lang="en-US" sz="1600" b="0" dirty="0">
              <a:latin typeface="Alexandria" pitchFamily="2" charset="-78"/>
              <a:cs typeface="Alexandria" pitchFamily="2" charset="-78"/>
            </a:endParaRPr>
          </a:p>
          <a:p>
            <a:pPr algn="r" rtl="1"/>
            <a:endParaRPr lang="en-EG" sz="1600" dirty="0"/>
          </a:p>
        </p:txBody>
      </p:sp>
      <p:sp>
        <p:nvSpPr>
          <p:cNvPr id="7" name="Text Placeholder 6">
            <a:extLst>
              <a:ext uri="{FF2B5EF4-FFF2-40B4-BE49-F238E27FC236}">
                <a16:creationId xmlns:a16="http://schemas.microsoft.com/office/drawing/2014/main" id="{0B62A08B-3A9E-F999-229A-EDA90B8A6E14}"/>
              </a:ext>
            </a:extLst>
          </p:cNvPr>
          <p:cNvSpPr>
            <a:spLocks noGrp="1"/>
          </p:cNvSpPr>
          <p:nvPr>
            <p:ph type="body" sz="half" idx="2"/>
          </p:nvPr>
        </p:nvSpPr>
        <p:spPr>
          <a:xfrm>
            <a:off x="689317" y="1801681"/>
            <a:ext cx="3932237" cy="4017039"/>
          </a:xfrm>
        </p:spPr>
        <p:txBody>
          <a:bodyPr/>
          <a:lstStyle/>
          <a:p>
            <a:pPr lvl="0" algn="r" rtl="1"/>
            <a:r>
              <a:rPr lang="ar-SA" sz="1800" b="1" dirty="0">
                <a:latin typeface="Alexandria" pitchFamily="2" charset="-78"/>
                <a:cs typeface="Alexandria" pitchFamily="2" charset="-78"/>
              </a:rPr>
              <a:t>احترام الثقافات المختلفة</a:t>
            </a:r>
            <a:r>
              <a:rPr lang="en-US" sz="1800" b="1" dirty="0">
                <a:latin typeface="Alexandria" pitchFamily="2" charset="-78"/>
                <a:cs typeface="Alexandria" pitchFamily="2" charset="-78"/>
              </a:rPr>
              <a:t>:</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تجنب التحيز والتفرقة والإساءة لأي ثقافة.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بذل المجهود لفهم العادات والتقاليد للجماهير المستهدفة.</a:t>
            </a:r>
          </a:p>
          <a:p>
            <a:pPr marL="285750" lvl="0" indent="-285750" algn="r" rtl="1">
              <a:lnSpc>
                <a:spcPct val="150000"/>
              </a:lnSpc>
              <a:buFont typeface="Arial" panose="020B0604020202020204" pitchFamily="34" charset="0"/>
              <a:buChar char="•"/>
            </a:pPr>
            <a:r>
              <a:rPr lang="ar-SA" sz="1600" b="0" dirty="0">
                <a:latin typeface="Alexandria" pitchFamily="2" charset="-78"/>
                <a:cs typeface="Alexandria" pitchFamily="2" charset="-78"/>
              </a:rPr>
              <a:t> مراعاة مفردات اللغة عند التواصل.</a:t>
            </a:r>
            <a:endParaRPr lang="en-US" sz="1600" b="0" dirty="0">
              <a:latin typeface="Alexandria" pitchFamily="2" charset="-78"/>
              <a:cs typeface="Alexandria" pitchFamily="2" charset="-78"/>
            </a:endParaRPr>
          </a:p>
          <a:p>
            <a:pPr algn="r" rtl="1"/>
            <a:endParaRPr lang="en-US" sz="1600" b="1" dirty="0">
              <a:latin typeface="Alexandria" pitchFamily="2" charset="-78"/>
              <a:cs typeface="Alexandria" pitchFamily="2" charset="-78"/>
            </a:endParaRPr>
          </a:p>
          <a:p>
            <a:pPr algn="r"/>
            <a:endParaRPr lang="en-EG" dirty="0"/>
          </a:p>
        </p:txBody>
      </p:sp>
      <p:pic>
        <p:nvPicPr>
          <p:cNvPr id="4" name="Graphic 21">
            <a:extLst>
              <a:ext uri="{FF2B5EF4-FFF2-40B4-BE49-F238E27FC236}">
                <a16:creationId xmlns:a16="http://schemas.microsoft.com/office/drawing/2014/main" id="{639E6BAA-F76F-5379-0706-ED93BD8EA2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527751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566691"/>
            <a:ext cx="66962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274205" y="952845"/>
            <a:ext cx="3917795"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solidFill>
                  <a:schemeClr val="tx1"/>
                </a:solidFill>
                <a:latin typeface="Alexandria" pitchFamily="2" charset="-78"/>
                <a:cs typeface="Alexandria" pitchFamily="2" charset="-78"/>
              </a:rPr>
              <a:t>يُشكل الحفاظ على سرية المعلومات جانبًا هامًا في أخلاقيات العلاقات العامة، حيث يضمن حماية المعلومات الحساسة من الوصول غير المُصرح به دون إذن مُسبق.</a:t>
            </a: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8668127" y="1238866"/>
            <a:ext cx="3461204"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الحفاظ علي سرية المعلومات</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9393151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CAEDD-FCAD-BDF3-C444-7C907DA6621D}"/>
              </a:ext>
            </a:extLst>
          </p:cNvPr>
          <p:cNvSpPr>
            <a:spLocks noGrp="1"/>
          </p:cNvSpPr>
          <p:nvPr>
            <p:ph type="title"/>
          </p:nvPr>
        </p:nvSpPr>
        <p:spPr>
          <a:xfrm>
            <a:off x="2485572" y="1115121"/>
            <a:ext cx="8868228" cy="582826"/>
          </a:xfrm>
        </p:spPr>
        <p:txBody>
          <a:bodyPr>
            <a:normAutofit fontScale="90000"/>
          </a:bodyPr>
          <a:lstStyle/>
          <a:p>
            <a:pPr algn="r" rtl="1"/>
            <a:r>
              <a:rPr lang="ar" sz="2000" b="1" dirty="0">
                <a:solidFill>
                  <a:srgbClr val="00AEEF"/>
                </a:solidFill>
                <a:latin typeface="Alexandria" pitchFamily="2" charset="-78"/>
                <a:cs typeface="Alexandria" pitchFamily="2" charset="-78"/>
              </a:rPr>
              <a:t>وتشمل بعض الممارسات الأساسية للحفاظ على سرية المعلومات</a:t>
            </a:r>
            <a:br>
              <a:rPr lang="en-US" sz="2000" b="1" dirty="0">
                <a:solidFill>
                  <a:srgbClr val="00AEEF"/>
                </a:solidFill>
                <a:latin typeface="Alexandria" pitchFamily="2" charset="-78"/>
                <a:cs typeface="Alexandria" pitchFamily="2" charset="-78"/>
              </a:rPr>
            </a:br>
            <a:r>
              <a:rPr lang="ar" sz="2000" b="1" dirty="0">
                <a:solidFill>
                  <a:srgbClr val="00AEEF"/>
                </a:solidFill>
                <a:latin typeface="Alexandria" pitchFamily="2" charset="-78"/>
                <a:cs typeface="Alexandria" pitchFamily="2" charset="-78"/>
              </a:rPr>
              <a:t> في مجال العلاقات العامة ما يلي:</a:t>
            </a:r>
            <a:br>
              <a:rPr lang="en-US" sz="2000" b="1" dirty="0">
                <a:solidFill>
                  <a:srgbClr val="00AEEF"/>
                </a:solidFill>
                <a:latin typeface="Alexandria" pitchFamily="2" charset="-78"/>
                <a:cs typeface="Alexandria" pitchFamily="2" charset="-78"/>
              </a:rPr>
            </a:br>
            <a:endParaRPr lang="en-EG" sz="2000" dirty="0"/>
          </a:p>
        </p:txBody>
      </p:sp>
      <p:sp>
        <p:nvSpPr>
          <p:cNvPr id="3" name="Content Placeholder 2">
            <a:extLst>
              <a:ext uri="{FF2B5EF4-FFF2-40B4-BE49-F238E27FC236}">
                <a16:creationId xmlns:a16="http://schemas.microsoft.com/office/drawing/2014/main" id="{2E2F615D-6D03-D213-A30C-2A07D0060691}"/>
              </a:ext>
            </a:extLst>
          </p:cNvPr>
          <p:cNvSpPr>
            <a:spLocks noGrp="1"/>
          </p:cNvSpPr>
          <p:nvPr>
            <p:ph sz="half" idx="1"/>
          </p:nvPr>
        </p:nvSpPr>
        <p:spPr>
          <a:xfrm>
            <a:off x="838200" y="1825625"/>
            <a:ext cx="4648200" cy="4351338"/>
          </a:xfrm>
        </p:spPr>
        <p:txBody>
          <a:bodyPr>
            <a:normAutofit lnSpcReduction="10000"/>
          </a:bodyPr>
          <a:lstStyle/>
          <a:p>
            <a:pPr marL="0" indent="0" algn="r" rtl="1">
              <a:buNone/>
            </a:pPr>
            <a:r>
              <a:rPr lang="ar-SA" sz="1800" b="1" dirty="0">
                <a:latin typeface="Alexandria" pitchFamily="2" charset="-78"/>
                <a:cs typeface="Alexandria" pitchFamily="2" charset="-78"/>
              </a:rPr>
              <a:t>حماية البيانات</a:t>
            </a:r>
            <a:r>
              <a:rPr lang="en-US" sz="1800" b="1" dirty="0">
                <a:latin typeface="Alexandria" pitchFamily="2" charset="-78"/>
                <a:cs typeface="Alexandria" pitchFamily="2" charset="-78"/>
              </a:rPr>
              <a:t>:</a:t>
            </a:r>
          </a:p>
          <a:p>
            <a:pPr lvl="0" algn="r" rtl="1">
              <a:lnSpc>
                <a:spcPct val="150000"/>
              </a:lnSpc>
            </a:pPr>
            <a:r>
              <a:rPr lang="ar-SA" sz="1800" b="0" dirty="0">
                <a:latin typeface="Alexandria" pitchFamily="2" charset="-78"/>
                <a:cs typeface="Alexandria" pitchFamily="2" charset="-78"/>
              </a:rPr>
              <a:t> تخزين البيانات السرية في مكان آمن</a:t>
            </a:r>
          </a:p>
          <a:p>
            <a:pPr lvl="0" algn="r" rtl="1">
              <a:lnSpc>
                <a:spcPct val="150000"/>
              </a:lnSpc>
            </a:pPr>
            <a:r>
              <a:rPr lang="ar-SA" sz="1800" b="0" dirty="0">
                <a:latin typeface="Alexandria" pitchFamily="2" charset="-78"/>
                <a:cs typeface="Alexandria" pitchFamily="2" charset="-78"/>
              </a:rPr>
              <a:t>تدمير البيانات السرية بشكل آمن بعد عدم الحاجة لها.</a:t>
            </a:r>
          </a:p>
          <a:p>
            <a:pPr lvl="0" algn="r" rtl="1">
              <a:lnSpc>
                <a:spcPct val="150000"/>
              </a:lnSpc>
            </a:pPr>
            <a:r>
              <a:rPr lang="ar-SA" sz="1800" b="0" dirty="0">
                <a:latin typeface="Alexandria" pitchFamily="2" charset="-78"/>
                <a:cs typeface="Alexandria" pitchFamily="2" charset="-78"/>
              </a:rPr>
              <a:t>التأكد من أن الحصول على البيانات السرية وحمايتها يتم بشكل قانوني..</a:t>
            </a:r>
            <a:endParaRPr lang="en-US" sz="1800" b="0" dirty="0">
              <a:latin typeface="Alexandria" pitchFamily="2" charset="-78"/>
              <a:cs typeface="Alexandria" pitchFamily="2" charset="-78"/>
            </a:endParaRPr>
          </a:p>
          <a:p>
            <a:pPr marL="0" indent="0" algn="r" rtl="1">
              <a:buNone/>
            </a:pPr>
            <a:endParaRPr lang="en-US" sz="1800" b="1" dirty="0">
              <a:latin typeface="Alexandria" pitchFamily="2" charset="-78"/>
              <a:cs typeface="Alexandria" pitchFamily="2" charset="-78"/>
            </a:endParaRPr>
          </a:p>
          <a:p>
            <a:endParaRPr lang="en-EG" dirty="0"/>
          </a:p>
        </p:txBody>
      </p:sp>
      <p:sp>
        <p:nvSpPr>
          <p:cNvPr id="4" name="Content Placeholder 3">
            <a:extLst>
              <a:ext uri="{FF2B5EF4-FFF2-40B4-BE49-F238E27FC236}">
                <a16:creationId xmlns:a16="http://schemas.microsoft.com/office/drawing/2014/main" id="{E59CEF8B-25C0-397A-4B3B-B471AF34A242}"/>
              </a:ext>
            </a:extLst>
          </p:cNvPr>
          <p:cNvSpPr>
            <a:spLocks noGrp="1"/>
          </p:cNvSpPr>
          <p:nvPr>
            <p:ph sz="half" idx="2"/>
          </p:nvPr>
        </p:nvSpPr>
        <p:spPr/>
        <p:txBody>
          <a:bodyPr>
            <a:normAutofit lnSpcReduction="10000"/>
          </a:bodyPr>
          <a:lstStyle/>
          <a:p>
            <a:pPr marL="0" indent="0" algn="r" rtl="1">
              <a:buNone/>
            </a:pPr>
            <a:r>
              <a:rPr lang="ar-SA" sz="1800" b="1" dirty="0">
                <a:latin typeface="Alexandria" pitchFamily="2" charset="-78"/>
                <a:cs typeface="Alexandria" pitchFamily="2" charset="-78"/>
              </a:rPr>
              <a:t>تحديد المعلومات السرية</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تصنيف المعلومات حسب مستوى حساسيتها.</a:t>
            </a:r>
          </a:p>
          <a:p>
            <a:pPr lvl="0" algn="r" rtl="1">
              <a:lnSpc>
                <a:spcPct val="150000"/>
              </a:lnSpc>
            </a:pPr>
            <a:r>
              <a:rPr lang="ar-SA" sz="1600" b="0" dirty="0">
                <a:latin typeface="Alexandria" pitchFamily="2" charset="-78"/>
                <a:cs typeface="Alexandria" pitchFamily="2" charset="-78"/>
              </a:rPr>
              <a:t>وضع سياسات وإجراءات واضحة لحماية المعلومات.</a:t>
            </a:r>
          </a:p>
          <a:p>
            <a:pPr lvl="0" algn="r" rtl="1">
              <a:lnSpc>
                <a:spcPct val="150000"/>
              </a:lnSpc>
            </a:pPr>
            <a:r>
              <a:rPr lang="ar-SA" sz="1600" b="0" dirty="0">
                <a:latin typeface="Alexandria" pitchFamily="2" charset="-78"/>
                <a:cs typeface="Alexandria" pitchFamily="2" charset="-78"/>
              </a:rPr>
              <a:t>تدريب الموظفين على التعامل مع هذه المعلومات بمسئولية</a:t>
            </a:r>
            <a:endParaRPr lang="en-US" sz="1600" b="0" dirty="0">
              <a:latin typeface="Alexandria" pitchFamily="2" charset="-78"/>
              <a:cs typeface="Alexandria" pitchFamily="2" charset="-78"/>
            </a:endParaRPr>
          </a:p>
          <a:p>
            <a:pPr lvl="0" algn="r" rtl="1">
              <a:lnSpc>
                <a:spcPct val="150000"/>
              </a:lnSpc>
            </a:pPr>
            <a:endParaRPr lang="en-US" sz="1600" dirty="0">
              <a:latin typeface="Alexandria" pitchFamily="2" charset="-78"/>
              <a:cs typeface="Alexandria" pitchFamily="2" charset="-78"/>
            </a:endParaRPr>
          </a:p>
          <a:p>
            <a:pPr marL="0" indent="0" algn="r" rtl="1">
              <a:lnSpc>
                <a:spcPct val="150000"/>
              </a:lnSpc>
              <a:buNone/>
            </a:pPr>
            <a:r>
              <a:rPr lang="ar-SA" sz="1800" b="1" dirty="0">
                <a:latin typeface="Alexandria" pitchFamily="2" charset="-78"/>
                <a:cs typeface="Alexandria" pitchFamily="2" charset="-78"/>
              </a:rPr>
              <a:t>الحد من الوصول للمعلومات</a:t>
            </a:r>
            <a:r>
              <a:rPr lang="en-US" sz="16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تحديد من يمكنه الوصول للمعلومات السرية.</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استخدام أدوات التحكم في الوصول مثل كلمات المرور والتشفير..</a:t>
            </a:r>
          </a:p>
          <a:p>
            <a:pPr marL="0" indent="0" algn="r" rtl="1">
              <a:lnSpc>
                <a:spcPct val="150000"/>
              </a:lnSpc>
              <a:buNone/>
            </a:pPr>
            <a:endParaRPr lang="en-US" sz="1600" b="1" dirty="0">
              <a:latin typeface="Alexandria" pitchFamily="2" charset="-78"/>
              <a:cs typeface="Alexandria" pitchFamily="2" charset="-78"/>
            </a:endParaRPr>
          </a:p>
          <a:p>
            <a:pPr marL="0" lvl="0" indent="0" algn="r" rtl="1">
              <a:lnSpc>
                <a:spcPct val="150000"/>
              </a:lnSpc>
              <a:buNone/>
            </a:pPr>
            <a:endParaRPr lang="ar-SA" sz="1600" b="0" dirty="0">
              <a:latin typeface="Alexandria" pitchFamily="2" charset="-78"/>
              <a:cs typeface="Alexandria" pitchFamily="2" charset="-78"/>
            </a:endParaRPr>
          </a:p>
          <a:p>
            <a:pPr algn="r" rtl="1"/>
            <a:endParaRPr lang="en-EG" dirty="0"/>
          </a:p>
        </p:txBody>
      </p:sp>
      <p:pic>
        <p:nvPicPr>
          <p:cNvPr id="5" name="Graphic 21">
            <a:extLst>
              <a:ext uri="{FF2B5EF4-FFF2-40B4-BE49-F238E27FC236}">
                <a16:creationId xmlns:a16="http://schemas.microsoft.com/office/drawing/2014/main" id="{DB4657B2-1410-137C-5C2E-6BB58FEFD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64530"/>
            <a:ext cx="2305141" cy="1076343"/>
          </a:xfrm>
          <a:prstGeom prst="rect">
            <a:avLst/>
          </a:prstGeom>
        </p:spPr>
      </p:pic>
      <p:sp>
        <p:nvSpPr>
          <p:cNvPr id="7" name="Rectangle 6">
            <a:extLst>
              <a:ext uri="{FF2B5EF4-FFF2-40B4-BE49-F238E27FC236}">
                <a16:creationId xmlns:a16="http://schemas.microsoft.com/office/drawing/2014/main" id="{5871B83D-7CF7-09C2-0F06-B325D91465EC}"/>
              </a:ext>
            </a:extLst>
          </p:cNvPr>
          <p:cNvSpPr/>
          <p:nvPr/>
        </p:nvSpPr>
        <p:spPr>
          <a:xfrm flipV="1">
            <a:off x="2626179" y="566691"/>
            <a:ext cx="66962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5545737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CAEDD-FCAD-BDF3-C444-7C907DA6621D}"/>
              </a:ext>
            </a:extLst>
          </p:cNvPr>
          <p:cNvSpPr>
            <a:spLocks noGrp="1"/>
          </p:cNvSpPr>
          <p:nvPr>
            <p:ph type="title"/>
          </p:nvPr>
        </p:nvSpPr>
        <p:spPr>
          <a:xfrm>
            <a:off x="2263698" y="699661"/>
            <a:ext cx="9090102" cy="1076344"/>
          </a:xfrm>
        </p:spPr>
        <p:txBody>
          <a:bodyPr>
            <a:normAutofit/>
          </a:bodyPr>
          <a:lstStyle/>
          <a:p>
            <a:pPr algn="r" rtl="1"/>
            <a:r>
              <a:rPr lang="ar" sz="1800" b="1" dirty="0">
                <a:solidFill>
                  <a:srgbClr val="00AEEF"/>
                </a:solidFill>
                <a:latin typeface="Alexandria" pitchFamily="2" charset="-78"/>
                <a:cs typeface="Alexandria" pitchFamily="2" charset="-78"/>
              </a:rPr>
              <a:t>وتشمل بعض الممارسات الأساسية للحفاظ على سرية المعلومات</a:t>
            </a:r>
            <a:br>
              <a:rPr lang="en-US" sz="1800" b="1" dirty="0">
                <a:solidFill>
                  <a:srgbClr val="00AEEF"/>
                </a:solidFill>
                <a:latin typeface="Alexandria" pitchFamily="2" charset="-78"/>
                <a:cs typeface="Alexandria" pitchFamily="2" charset="-78"/>
              </a:rPr>
            </a:br>
            <a:r>
              <a:rPr lang="ar" sz="1800" b="1" dirty="0">
                <a:solidFill>
                  <a:srgbClr val="00AEEF"/>
                </a:solidFill>
                <a:latin typeface="Alexandria" pitchFamily="2" charset="-78"/>
                <a:cs typeface="Alexandria" pitchFamily="2" charset="-78"/>
              </a:rPr>
              <a:t> في مجال العلاقات العامة ما يلي:</a:t>
            </a:r>
            <a:br>
              <a:rPr lang="en-US" sz="1800" b="1" dirty="0">
                <a:solidFill>
                  <a:srgbClr val="00AEEF"/>
                </a:solidFill>
                <a:latin typeface="Alexandria" pitchFamily="2" charset="-78"/>
                <a:cs typeface="Alexandria" pitchFamily="2" charset="-78"/>
              </a:rPr>
            </a:br>
            <a:endParaRPr lang="en-EG" sz="1800" dirty="0"/>
          </a:p>
        </p:txBody>
      </p:sp>
      <p:sp>
        <p:nvSpPr>
          <p:cNvPr id="3" name="Content Placeholder 2">
            <a:extLst>
              <a:ext uri="{FF2B5EF4-FFF2-40B4-BE49-F238E27FC236}">
                <a16:creationId xmlns:a16="http://schemas.microsoft.com/office/drawing/2014/main" id="{2E2F615D-6D03-D213-A30C-2A07D0060691}"/>
              </a:ext>
            </a:extLst>
          </p:cNvPr>
          <p:cNvSpPr>
            <a:spLocks noGrp="1"/>
          </p:cNvSpPr>
          <p:nvPr>
            <p:ph sz="half" idx="1"/>
          </p:nvPr>
        </p:nvSpPr>
        <p:spPr>
          <a:xfrm>
            <a:off x="838200" y="1825625"/>
            <a:ext cx="4405132" cy="4351338"/>
          </a:xfrm>
        </p:spPr>
        <p:txBody>
          <a:bodyPr/>
          <a:lstStyle/>
          <a:p>
            <a:pPr marL="0" indent="0" algn="r" rtl="1">
              <a:buNone/>
            </a:pPr>
            <a:r>
              <a:rPr lang="ar-SA" sz="1800" b="1" dirty="0">
                <a:latin typeface="Alexandria" pitchFamily="2" charset="-78"/>
                <a:cs typeface="Alexandria" pitchFamily="2" charset="-78"/>
              </a:rPr>
              <a:t>مراجعة وتحديث الممارسات</a:t>
            </a:r>
            <a:r>
              <a:rPr lang="en-US" sz="1800" b="1" dirty="0">
                <a:latin typeface="Alexandria" pitchFamily="2" charset="-78"/>
                <a:cs typeface="Alexandria" pitchFamily="2" charset="-78"/>
              </a:rPr>
              <a:t>:</a:t>
            </a:r>
          </a:p>
          <a:p>
            <a:pPr lvl="0" algn="r" rtl="1">
              <a:lnSpc>
                <a:spcPct val="150000"/>
              </a:lnSpc>
            </a:pPr>
            <a:r>
              <a:rPr lang="ar-SA" sz="1800" b="0" dirty="0">
                <a:latin typeface="Alexandria" pitchFamily="2" charset="-78"/>
                <a:cs typeface="Alexandria" pitchFamily="2" charset="-78"/>
              </a:rPr>
              <a:t>مراجعة وتحديث إجراءات سرية المعلومات بشكل دوري.</a:t>
            </a:r>
          </a:p>
          <a:p>
            <a:pPr lvl="0" algn="r" rtl="1">
              <a:lnSpc>
                <a:spcPct val="150000"/>
              </a:lnSpc>
            </a:pPr>
            <a:r>
              <a:rPr lang="ar-SA" sz="1800" b="0" dirty="0">
                <a:latin typeface="Alexandria" pitchFamily="2" charset="-78"/>
                <a:cs typeface="Alexandria" pitchFamily="2" charset="-78"/>
              </a:rPr>
              <a:t>تدريب الموظفين على ممارسات سرية المعلومات.</a:t>
            </a:r>
          </a:p>
          <a:p>
            <a:pPr marL="0" indent="0" algn="r" rtl="1">
              <a:buNone/>
            </a:pPr>
            <a:endParaRPr lang="en-US" sz="1800" b="1" dirty="0">
              <a:latin typeface="Alexandria" pitchFamily="2" charset="-78"/>
              <a:cs typeface="Alexandria" pitchFamily="2" charset="-78"/>
            </a:endParaRPr>
          </a:p>
          <a:p>
            <a:pPr marL="0" indent="0" algn="r" rtl="1">
              <a:buNone/>
            </a:pPr>
            <a:endParaRPr lang="en-EG" dirty="0"/>
          </a:p>
        </p:txBody>
      </p:sp>
      <p:sp>
        <p:nvSpPr>
          <p:cNvPr id="4" name="Content Placeholder 3">
            <a:extLst>
              <a:ext uri="{FF2B5EF4-FFF2-40B4-BE49-F238E27FC236}">
                <a16:creationId xmlns:a16="http://schemas.microsoft.com/office/drawing/2014/main" id="{E59CEF8B-25C0-397A-4B3B-B471AF34A242}"/>
              </a:ext>
            </a:extLst>
          </p:cNvPr>
          <p:cNvSpPr>
            <a:spLocks noGrp="1"/>
          </p:cNvSpPr>
          <p:nvPr>
            <p:ph sz="half" idx="2"/>
          </p:nvPr>
        </p:nvSpPr>
        <p:spPr/>
        <p:txBody>
          <a:bodyPr/>
          <a:lstStyle/>
          <a:p>
            <a:pPr marL="0" indent="0" algn="r" rtl="1">
              <a:buNone/>
            </a:pPr>
            <a:r>
              <a:rPr lang="ar-SA" sz="1800" b="1" dirty="0">
                <a:latin typeface="Alexandria" pitchFamily="2" charset="-78"/>
                <a:cs typeface="Alexandria" pitchFamily="2" charset="-78"/>
              </a:rPr>
              <a:t>توخي الحذر عند التواصل</a:t>
            </a:r>
            <a:r>
              <a:rPr lang="en-US" sz="1800" b="1" dirty="0">
                <a:latin typeface="Alexandria" pitchFamily="2" charset="-78"/>
                <a:cs typeface="Alexandria" pitchFamily="2" charset="-78"/>
              </a:rPr>
              <a:t>:</a:t>
            </a:r>
          </a:p>
          <a:p>
            <a:pPr lvl="0" algn="r" rtl="1">
              <a:lnSpc>
                <a:spcPct val="150000"/>
              </a:lnSpc>
            </a:pPr>
            <a:r>
              <a:rPr lang="ar-SA" sz="1800" b="0" dirty="0">
                <a:latin typeface="Alexandria" pitchFamily="2" charset="-78"/>
                <a:cs typeface="Alexandria" pitchFamily="2" charset="-78"/>
              </a:rPr>
              <a:t>تجنب مناقشة المعلومات السرية في الأماكن العامة أو على منصات التواصل الاجتماعي.</a:t>
            </a:r>
          </a:p>
          <a:p>
            <a:pPr lvl="0" algn="r" rtl="1">
              <a:lnSpc>
                <a:spcPct val="150000"/>
              </a:lnSpc>
            </a:pPr>
            <a:r>
              <a:rPr lang="ar-SA" sz="1800" b="0" dirty="0">
                <a:latin typeface="Alexandria" pitchFamily="2" charset="-78"/>
                <a:cs typeface="Alexandria" pitchFamily="2" charset="-78"/>
              </a:rPr>
              <a:t>استخدام قنوات اتصال آمنة عند مشاركة المعلومات السرية</a:t>
            </a:r>
            <a:endParaRPr lang="en-US" sz="1800" b="0" dirty="0">
              <a:latin typeface="Alexandria" pitchFamily="2" charset="-78"/>
              <a:cs typeface="Alexandria" pitchFamily="2" charset="-78"/>
            </a:endParaRPr>
          </a:p>
          <a:p>
            <a:pPr lvl="0" algn="r" rtl="1">
              <a:lnSpc>
                <a:spcPct val="150000"/>
              </a:lnSpc>
            </a:pPr>
            <a:endParaRPr lang="en-US" sz="1800" dirty="0">
              <a:latin typeface="Alexandria" pitchFamily="2" charset="-78"/>
              <a:cs typeface="Alexandria" pitchFamily="2" charset="-78"/>
            </a:endParaRPr>
          </a:p>
          <a:p>
            <a:pPr marL="0" indent="0" algn="r" rtl="1">
              <a:lnSpc>
                <a:spcPct val="150000"/>
              </a:lnSpc>
              <a:buNone/>
            </a:pPr>
            <a:r>
              <a:rPr lang="ar-SA" sz="1800" b="1" dirty="0">
                <a:latin typeface="Alexandria" pitchFamily="2" charset="-78"/>
                <a:cs typeface="Alexandria" pitchFamily="2" charset="-78"/>
              </a:rPr>
              <a:t>الإبلاغ عن اختراق البيانات</a:t>
            </a:r>
            <a:r>
              <a:rPr lang="en-US" sz="1800" b="1" dirty="0">
                <a:latin typeface="Alexandria" pitchFamily="2" charset="-78"/>
                <a:cs typeface="Alexandria" pitchFamily="2" charset="-78"/>
              </a:rPr>
              <a:t>:</a:t>
            </a:r>
          </a:p>
          <a:p>
            <a:pPr lvl="0" algn="r" rtl="1">
              <a:lnSpc>
                <a:spcPct val="150000"/>
              </a:lnSpc>
            </a:pPr>
            <a:r>
              <a:rPr lang="ar-SA" sz="1600" b="0" dirty="0">
                <a:latin typeface="Alexandria" pitchFamily="2" charset="-78"/>
                <a:cs typeface="Alexandria" pitchFamily="2" charset="-78"/>
              </a:rPr>
              <a:t>وضع خطة عند اختراق البيانات.</a:t>
            </a:r>
            <a:endParaRPr lang="en-US" sz="1600" b="0" dirty="0">
              <a:latin typeface="Alexandria" pitchFamily="2" charset="-78"/>
              <a:cs typeface="Alexandria" pitchFamily="2" charset="-78"/>
            </a:endParaRPr>
          </a:p>
          <a:p>
            <a:pPr lvl="0" algn="r" rtl="1">
              <a:lnSpc>
                <a:spcPct val="150000"/>
              </a:lnSpc>
            </a:pPr>
            <a:r>
              <a:rPr lang="ar-SA" sz="1600" b="0" dirty="0">
                <a:latin typeface="Alexandria" pitchFamily="2" charset="-78"/>
                <a:cs typeface="Alexandria" pitchFamily="2" charset="-78"/>
              </a:rPr>
              <a:t>اخطار الأطراف المتأثرين باختراق البيانات</a:t>
            </a:r>
            <a:r>
              <a:rPr lang="ar-SA" sz="1800" b="0" dirty="0">
                <a:latin typeface="Alexandria" pitchFamily="2" charset="-78"/>
                <a:cs typeface="Alexandria" pitchFamily="2" charset="-78"/>
              </a:rPr>
              <a:t>.</a:t>
            </a:r>
          </a:p>
          <a:p>
            <a:pPr marL="0" indent="0" algn="r" rtl="1">
              <a:lnSpc>
                <a:spcPct val="150000"/>
              </a:lnSpc>
              <a:buNone/>
            </a:pPr>
            <a:endParaRPr lang="en-US" sz="1800" b="1" dirty="0">
              <a:latin typeface="Alexandria" pitchFamily="2" charset="-78"/>
              <a:cs typeface="Alexandria" pitchFamily="2" charset="-78"/>
            </a:endParaRPr>
          </a:p>
          <a:p>
            <a:pPr marL="0" lvl="0" indent="0" algn="r" rtl="1">
              <a:lnSpc>
                <a:spcPct val="150000"/>
              </a:lnSpc>
              <a:buNone/>
            </a:pPr>
            <a:endParaRPr lang="ar-SA" sz="1800" b="0" dirty="0">
              <a:latin typeface="Alexandria" pitchFamily="2" charset="-78"/>
              <a:cs typeface="Alexandria" pitchFamily="2" charset="-78"/>
            </a:endParaRPr>
          </a:p>
          <a:p>
            <a:pPr marL="0" indent="0" algn="r" rtl="1">
              <a:buNone/>
            </a:pPr>
            <a:endParaRPr lang="en-US" sz="1800" b="1" dirty="0">
              <a:latin typeface="Alexandria" pitchFamily="2" charset="-78"/>
              <a:cs typeface="Alexandria" pitchFamily="2" charset="-78"/>
            </a:endParaRPr>
          </a:p>
          <a:p>
            <a:endParaRPr lang="en-EG" dirty="0"/>
          </a:p>
        </p:txBody>
      </p:sp>
      <p:pic>
        <p:nvPicPr>
          <p:cNvPr id="5" name="Graphic 21">
            <a:extLst>
              <a:ext uri="{FF2B5EF4-FFF2-40B4-BE49-F238E27FC236}">
                <a16:creationId xmlns:a16="http://schemas.microsoft.com/office/drawing/2014/main" id="{DB4657B2-1410-137C-5C2E-6BB58FEFD38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9280" y="74238"/>
            <a:ext cx="2305141" cy="1076343"/>
          </a:xfrm>
          <a:prstGeom prst="rect">
            <a:avLst/>
          </a:prstGeom>
        </p:spPr>
      </p:pic>
      <p:sp>
        <p:nvSpPr>
          <p:cNvPr id="7" name="Rectangle 6">
            <a:extLst>
              <a:ext uri="{FF2B5EF4-FFF2-40B4-BE49-F238E27FC236}">
                <a16:creationId xmlns:a16="http://schemas.microsoft.com/office/drawing/2014/main" id="{4385EF22-CCCF-FA86-753F-7C541F10E864}"/>
              </a:ext>
            </a:extLst>
          </p:cNvPr>
          <p:cNvSpPr/>
          <p:nvPr/>
        </p:nvSpPr>
        <p:spPr>
          <a:xfrm flipV="1">
            <a:off x="2626179" y="566691"/>
            <a:ext cx="66962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1574881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90108"/>
            <a:ext cx="68300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5604934" y="1047617"/>
            <a:ext cx="5898664" cy="1232902"/>
          </a:xfrm>
          <a:prstGeom prst="rect">
            <a:avLst/>
          </a:prstGeom>
          <a:noFill/>
        </p:spPr>
        <p:txBody>
          <a:bodyPr wrap="square" rtlCol="0">
            <a:spAutoFit/>
          </a:bodyPr>
          <a:lstStyle/>
          <a:p>
            <a:pPr algn="r" rtl="1">
              <a:lnSpc>
                <a:spcPct val="200000"/>
              </a:lnSpc>
            </a:pPr>
            <a:r>
              <a:rPr lang="ar-SA" sz="2000" b="1" dirty="0">
                <a:solidFill>
                  <a:srgbClr val="00AEEF"/>
                </a:solidFill>
                <a:latin typeface="Alexandria" charset="0"/>
                <a:cs typeface="Alexandria" charset="0"/>
              </a:rPr>
              <a:t>أهمية الحفاظ على سرية المعلومات :</a:t>
            </a:r>
            <a:endParaRPr lang="en-US" sz="2000" b="1" dirty="0">
              <a:solidFill>
                <a:srgbClr val="00AEEF"/>
              </a:solidFill>
              <a:latin typeface="Alexandria" charset="0"/>
              <a:cs typeface="Alexandria" charset="0"/>
            </a:endParaRPr>
          </a:p>
          <a:p>
            <a:pPr>
              <a:lnSpc>
                <a:spcPct val="200000"/>
              </a:lnSpc>
            </a:pPr>
            <a:endParaRPr lang="en-US" sz="2000" b="1" dirty="0">
              <a:solidFill>
                <a:srgbClr val="00AEEF"/>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098B8350-10B8-F94C-B716-9945EA8EA239}"/>
              </a:ext>
            </a:extLst>
          </p:cNvPr>
          <p:cNvGraphicFramePr>
            <a:graphicFrameLocks noGrp="1"/>
          </p:cNvGraphicFramePr>
          <p:nvPr>
            <p:ph idx="1"/>
            <p:extLst>
              <p:ext uri="{D42A27DB-BD31-4B8C-83A1-F6EECF244321}">
                <p14:modId xmlns:p14="http://schemas.microsoft.com/office/powerpoint/2010/main" val="1354015041"/>
              </p:ext>
            </p:extLst>
          </p:nvPr>
        </p:nvGraphicFramePr>
        <p:xfrm>
          <a:off x="1450975" y="2344738"/>
          <a:ext cx="87820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TextBox 6">
            <a:extLst>
              <a:ext uri="{FF2B5EF4-FFF2-40B4-BE49-F238E27FC236}">
                <a16:creationId xmlns:a16="http://schemas.microsoft.com/office/drawing/2014/main" id="{584AF1F9-A44B-CF4F-896C-A3FD1916CD6F}"/>
              </a:ext>
            </a:extLst>
          </p:cNvPr>
          <p:cNvSpPr txBox="1"/>
          <p:nvPr/>
        </p:nvSpPr>
        <p:spPr>
          <a:xfrm>
            <a:off x="1202270" y="5418668"/>
            <a:ext cx="5211683" cy="584775"/>
          </a:xfrm>
          <a:prstGeom prst="rect">
            <a:avLst/>
          </a:prstGeom>
          <a:noFill/>
        </p:spPr>
        <p:txBody>
          <a:bodyPr wrap="none" rtlCol="0">
            <a:spAutoFit/>
          </a:bodyPr>
          <a:lstStyle/>
          <a:p>
            <a:pPr algn="r"/>
            <a:r>
              <a:rPr lang="ar-SA" sz="1600" dirty="0">
                <a:latin typeface="Alexandria" pitchFamily="2" charset="-78"/>
                <a:cs typeface="Alexandria" pitchFamily="2" charset="-78"/>
              </a:rPr>
              <a:t>لأن تسرب المعلومات السرية قد يضر بمصالح المؤسسة </a:t>
            </a:r>
          </a:p>
          <a:p>
            <a:pPr algn="r"/>
            <a:r>
              <a:rPr lang="ar-SA" sz="1600" dirty="0">
                <a:latin typeface="Alexandria" pitchFamily="2" charset="-78"/>
                <a:cs typeface="Alexandria" pitchFamily="2" charset="-78"/>
              </a:rPr>
              <a:t>ويلحق الضرر بمصالحها. </a:t>
            </a:r>
            <a:endParaRPr lang="en-US" sz="1600"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E00D0D42-7E59-104D-90F5-A6CD36B1B5A7}"/>
              </a:ext>
            </a:extLst>
          </p:cNvPr>
          <p:cNvSpPr txBox="1"/>
          <p:nvPr/>
        </p:nvSpPr>
        <p:spPr>
          <a:xfrm>
            <a:off x="1438854" y="3776133"/>
            <a:ext cx="3198311" cy="830997"/>
          </a:xfrm>
          <a:prstGeom prst="rect">
            <a:avLst/>
          </a:prstGeom>
          <a:noFill/>
        </p:spPr>
        <p:txBody>
          <a:bodyPr wrap="none" rtlCol="0">
            <a:spAutoFit/>
          </a:bodyPr>
          <a:lstStyle/>
          <a:p>
            <a:pPr algn="r" rtl="1"/>
            <a:r>
              <a:rPr lang="ar-SA" sz="1600" dirty="0">
                <a:latin typeface="Alexandria" pitchFamily="2" charset="-78"/>
                <a:cs typeface="Alexandria" pitchFamily="2" charset="-78"/>
              </a:rPr>
              <a:t>حيث أن تسريب بعض المعلومات </a:t>
            </a:r>
          </a:p>
          <a:p>
            <a:pPr algn="r" rtl="1"/>
            <a:r>
              <a:rPr lang="ar-SA" sz="1600" dirty="0">
                <a:latin typeface="Alexandria" pitchFamily="2" charset="-78"/>
                <a:cs typeface="Alexandria" pitchFamily="2" charset="-78"/>
              </a:rPr>
              <a:t>يعرض الفرد للمساءلة القانونية </a:t>
            </a:r>
          </a:p>
          <a:p>
            <a:pPr algn="r" rtl="1"/>
            <a:r>
              <a:rPr lang="ar-SA" sz="1600" dirty="0">
                <a:latin typeface="Alexandria" pitchFamily="2" charset="-78"/>
                <a:cs typeface="Alexandria" pitchFamily="2" charset="-78"/>
              </a:rPr>
              <a:t>أو انهاء عمله في المؤسسة</a:t>
            </a:r>
            <a:endParaRPr lang="en-US" sz="1600"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9E595A72-FCDB-7C4A-BB09-D60403530167}"/>
              </a:ext>
            </a:extLst>
          </p:cNvPr>
          <p:cNvSpPr txBox="1"/>
          <p:nvPr/>
        </p:nvSpPr>
        <p:spPr>
          <a:xfrm>
            <a:off x="6799826" y="3640667"/>
            <a:ext cx="3603872" cy="830997"/>
          </a:xfrm>
          <a:prstGeom prst="rect">
            <a:avLst/>
          </a:prstGeom>
          <a:noFill/>
        </p:spPr>
        <p:txBody>
          <a:bodyPr wrap="none" rtlCol="0">
            <a:spAutoFit/>
          </a:bodyPr>
          <a:lstStyle/>
          <a:p>
            <a:pPr algn="r"/>
            <a:r>
              <a:rPr lang="ar-SA" sz="1600" dirty="0">
                <a:latin typeface="Alexandria" pitchFamily="2" charset="-78"/>
                <a:cs typeface="Alexandria" pitchFamily="2" charset="-78"/>
              </a:rPr>
              <a:t>حيث أن تسريب بعض المعلومات</a:t>
            </a:r>
          </a:p>
          <a:p>
            <a:pPr algn="r"/>
            <a:r>
              <a:rPr lang="ar-SA" sz="1600" dirty="0">
                <a:latin typeface="Alexandria" pitchFamily="2" charset="-78"/>
                <a:cs typeface="Alexandria" pitchFamily="2" charset="-78"/>
              </a:rPr>
              <a:t> قد يعطي ميزة للمؤسسات المنافسة</a:t>
            </a:r>
          </a:p>
          <a:p>
            <a:pPr algn="r"/>
            <a:r>
              <a:rPr lang="ar-SA" sz="1600" dirty="0">
                <a:latin typeface="Alexandria" pitchFamily="2" charset="-78"/>
                <a:cs typeface="Alexandria" pitchFamily="2" charset="-78"/>
              </a:rPr>
              <a:t> من حيث استغلالها</a:t>
            </a:r>
            <a:endParaRPr lang="en-US" sz="1600" dirty="0">
              <a:latin typeface="Alexandria" pitchFamily="2" charset="-78"/>
              <a:cs typeface="Alexandria" pitchFamily="2" charset="-78"/>
            </a:endParaRPr>
          </a:p>
        </p:txBody>
      </p:sp>
      <p:sp>
        <p:nvSpPr>
          <p:cNvPr id="12" name="TextBox 11">
            <a:extLst>
              <a:ext uri="{FF2B5EF4-FFF2-40B4-BE49-F238E27FC236}">
                <a16:creationId xmlns:a16="http://schemas.microsoft.com/office/drawing/2014/main" id="{9B249DA9-BA2E-CF40-8650-94FCE28A535A}"/>
              </a:ext>
            </a:extLst>
          </p:cNvPr>
          <p:cNvSpPr txBox="1"/>
          <p:nvPr/>
        </p:nvSpPr>
        <p:spPr>
          <a:xfrm>
            <a:off x="1281965" y="2416715"/>
            <a:ext cx="2528256" cy="830997"/>
          </a:xfrm>
          <a:prstGeom prst="rect">
            <a:avLst/>
          </a:prstGeom>
          <a:noFill/>
        </p:spPr>
        <p:txBody>
          <a:bodyPr wrap="none" rtlCol="0">
            <a:spAutoFit/>
          </a:bodyPr>
          <a:lstStyle/>
          <a:p>
            <a:pPr algn="r"/>
            <a:r>
              <a:rPr lang="ar-SA" sz="1600" dirty="0">
                <a:latin typeface="Alexandria" pitchFamily="2" charset="-78"/>
                <a:cs typeface="Alexandria" pitchFamily="2" charset="-78"/>
              </a:rPr>
              <a:t>حيث أن بعض هذه </a:t>
            </a:r>
          </a:p>
          <a:p>
            <a:pPr algn="r"/>
            <a:r>
              <a:rPr lang="ar-SA" sz="1600" dirty="0">
                <a:latin typeface="Alexandria" pitchFamily="2" charset="-78"/>
                <a:cs typeface="Alexandria" pitchFamily="2" charset="-78"/>
              </a:rPr>
              <a:t>المعلومات هي معلومات</a:t>
            </a:r>
          </a:p>
          <a:p>
            <a:pPr algn="r"/>
            <a:r>
              <a:rPr lang="ar-SA" sz="1600" dirty="0">
                <a:latin typeface="Alexandria" pitchFamily="2" charset="-78"/>
                <a:cs typeface="Alexandria" pitchFamily="2" charset="-78"/>
              </a:rPr>
              <a:t> شخصية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5245995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75190"/>
            <a:ext cx="6484368" cy="6063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solidFill>
                  <a:schemeClr val="tx1"/>
                </a:solidFill>
                <a:latin typeface="Alexandria" pitchFamily="2" charset="-78"/>
                <a:cs typeface="Alexandria" pitchFamily="2" charset="-78"/>
              </a:rPr>
              <a:t>تجنب أي مواقف قد تُؤدي إلى تضارب في المصالح. حيث يضمن </a:t>
            </a:r>
            <a:r>
              <a:rPr lang="ar" sz="1600" b="1" dirty="0">
                <a:solidFill>
                  <a:schemeClr val="tx1"/>
                </a:solidFill>
                <a:latin typeface="Alexandria" pitchFamily="2" charset="-78"/>
                <a:cs typeface="Alexandria" pitchFamily="2" charset="-78"/>
              </a:rPr>
              <a:t>التزام ممارسي العلاقات العامة بالنزاهة والحياد</a:t>
            </a:r>
            <a:r>
              <a:rPr lang="ar" sz="1600" dirty="0">
                <a:solidFill>
                  <a:schemeClr val="tx1"/>
                </a:solidFill>
                <a:latin typeface="Alexandria" pitchFamily="2" charset="-78"/>
                <a:cs typeface="Alexandria" pitchFamily="2" charset="-78"/>
              </a:rPr>
              <a:t> في جميع تعاملاتهم.</a:t>
            </a: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ويُمكن تعريف </a:t>
            </a:r>
            <a:r>
              <a:rPr lang="ar" sz="1600" b="1" dirty="0">
                <a:solidFill>
                  <a:schemeClr val="tx1"/>
                </a:solidFill>
                <a:latin typeface="Alexandria" pitchFamily="2" charset="-78"/>
                <a:cs typeface="Alexandria" pitchFamily="2" charset="-78"/>
              </a:rPr>
              <a:t>تضارب المصالح</a:t>
            </a:r>
            <a:r>
              <a:rPr lang="ar" sz="1600" dirty="0">
                <a:solidFill>
                  <a:schemeClr val="tx1"/>
                </a:solidFill>
                <a:latin typeface="Alexandria" pitchFamily="2" charset="-78"/>
                <a:cs typeface="Alexandria" pitchFamily="2" charset="-78"/>
              </a:rPr>
              <a:t> على أنه أي موقف قد يُؤثر على </a:t>
            </a:r>
            <a:r>
              <a:rPr lang="ar" sz="1600" b="1" dirty="0">
                <a:solidFill>
                  <a:schemeClr val="tx1"/>
                </a:solidFill>
                <a:latin typeface="Alexandria" pitchFamily="2" charset="-78"/>
                <a:cs typeface="Alexandria" pitchFamily="2" charset="-78"/>
              </a:rPr>
              <a:t>القدرة على اتخاذ قرارات عادلة وموضوعية</a:t>
            </a:r>
            <a:r>
              <a:rPr lang="ar" sz="1600" dirty="0">
                <a:solidFill>
                  <a:schemeClr val="tx1"/>
                </a:solidFill>
                <a:latin typeface="Alexandria" pitchFamily="2" charset="-78"/>
                <a:cs typeface="Alexandria" pitchFamily="2" charset="-78"/>
              </a:rPr>
              <a:t>.</a:t>
            </a: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004401" y="1238866"/>
            <a:ext cx="2595582" cy="400110"/>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تجنب تضارب المصالح</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08630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90108"/>
            <a:ext cx="672969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latin typeface="Alexandria" pitchFamily="2" charset="-78"/>
              <a:cs typeface="Alexandria" pitchFamily="2" charset="-78"/>
            </a:endParaRPr>
          </a:p>
        </p:txBody>
      </p:sp>
      <p:sp>
        <p:nvSpPr>
          <p:cNvPr id="24" name="TextBox 23"/>
          <p:cNvSpPr txBox="1"/>
          <p:nvPr/>
        </p:nvSpPr>
        <p:spPr>
          <a:xfrm>
            <a:off x="5723468" y="776684"/>
            <a:ext cx="6220396" cy="1232902"/>
          </a:xfrm>
          <a:prstGeom prst="rect">
            <a:avLst/>
          </a:prstGeom>
          <a:noFill/>
        </p:spPr>
        <p:txBody>
          <a:bodyPr wrap="square" rtlCol="0">
            <a:spAutoFit/>
          </a:bodyPr>
          <a:lstStyle/>
          <a:p>
            <a:pPr algn="r" rtl="1">
              <a:lnSpc>
                <a:spcPct val="200000"/>
              </a:lnSpc>
            </a:pPr>
            <a:r>
              <a:rPr lang="ar-SA" sz="2000" b="1" dirty="0">
                <a:latin typeface="Alexandria" charset="0"/>
                <a:cs typeface="Alexandria" charset="0"/>
              </a:rPr>
              <a:t>كيف يمكن تجنب التضارب في المصالح ؟</a:t>
            </a:r>
            <a:endParaRPr lang="en-US" sz="2000" b="1" dirty="0">
              <a:latin typeface="Alexandria" charset="0"/>
              <a:cs typeface="Alexandria" charset="0"/>
            </a:endParaRPr>
          </a:p>
          <a:p>
            <a:pPr>
              <a:lnSpc>
                <a:spcPct val="200000"/>
              </a:lnSpc>
            </a:pPr>
            <a:endParaRPr lang="en-US" sz="20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r>
              <a:rPr lang="ar" sz="1600" dirty="0">
                <a:latin typeface="Alexandria" pitchFamily="2" charset="-78"/>
                <a:cs typeface="Alexandria" pitchFamily="2" charset="-78"/>
              </a:rPr>
              <a:t>الكشف عن أي </a:t>
            </a:r>
            <a:r>
              <a:rPr lang="ar" sz="1600" b="1" dirty="0">
                <a:latin typeface="Alexandria" pitchFamily="2" charset="-78"/>
                <a:cs typeface="Alexandria" pitchFamily="2" charset="-78"/>
              </a:rPr>
              <a:t>تضارب محتمل </a:t>
            </a:r>
            <a:r>
              <a:rPr lang="ar" sz="1600" dirty="0">
                <a:latin typeface="Alexandria" pitchFamily="2" charset="-78"/>
                <a:cs typeface="Alexandria" pitchFamily="2" charset="-78"/>
              </a:rPr>
              <a:t>في المصالح لجميع الأطراف المعنية.</a:t>
            </a:r>
          </a:p>
          <a:p>
            <a:pPr algn="r" rtl="1">
              <a:lnSpc>
                <a:spcPct val="200000"/>
              </a:lnSpc>
            </a:pPr>
            <a:r>
              <a:rPr lang="ar" sz="1600" dirty="0">
                <a:latin typeface="Alexandria" pitchFamily="2" charset="-78"/>
                <a:cs typeface="Alexandria" pitchFamily="2" charset="-78"/>
              </a:rPr>
              <a:t>اتخاذ خطوات لمنع تضارب المصالح من </a:t>
            </a:r>
            <a:r>
              <a:rPr lang="ar" sz="1600" b="1" dirty="0">
                <a:latin typeface="Alexandria" pitchFamily="2" charset="-78"/>
                <a:cs typeface="Alexandria" pitchFamily="2" charset="-78"/>
              </a:rPr>
              <a:t>التأثير على القرارات أو الإجراءات</a:t>
            </a:r>
            <a:r>
              <a:rPr lang="ar" sz="1600" dirty="0">
                <a:latin typeface="Alexandria" pitchFamily="2" charset="-78"/>
                <a:cs typeface="Alexandria" pitchFamily="2" charset="-78"/>
              </a:rPr>
              <a:t>.</a:t>
            </a:r>
          </a:p>
          <a:p>
            <a:pPr algn="r" rtl="1">
              <a:lnSpc>
                <a:spcPct val="200000"/>
              </a:lnSpc>
            </a:pPr>
            <a:r>
              <a:rPr lang="ar" sz="1600" dirty="0">
                <a:latin typeface="Alexandria" pitchFamily="2" charset="-78"/>
                <a:cs typeface="Alexandria" pitchFamily="2" charset="-78"/>
              </a:rPr>
              <a:t>تجنب </a:t>
            </a:r>
            <a:r>
              <a:rPr lang="ar" sz="1600" b="1" dirty="0">
                <a:latin typeface="Alexandria" pitchFamily="2" charset="-78"/>
                <a:cs typeface="Alexandria" pitchFamily="2" charset="-78"/>
              </a:rPr>
              <a:t>تمثيل عملاء متنافسين </a:t>
            </a:r>
            <a:r>
              <a:rPr lang="ar" sz="1600" dirty="0">
                <a:latin typeface="Alexandria" pitchFamily="2" charset="-78"/>
                <a:cs typeface="Alexandria" pitchFamily="2" charset="-78"/>
              </a:rPr>
              <a:t>في نفس المجال.</a:t>
            </a:r>
          </a:p>
          <a:p>
            <a:pPr algn="r" rtl="1">
              <a:lnSpc>
                <a:spcPct val="200000"/>
              </a:lnSpc>
            </a:pPr>
            <a:r>
              <a:rPr lang="ar" sz="1600" dirty="0">
                <a:latin typeface="Alexandria" pitchFamily="2" charset="-78"/>
                <a:cs typeface="Alexandria" pitchFamily="2" charset="-78"/>
              </a:rPr>
              <a:t>عند احتمال تضارب مصالح الشركة مع الجمهور لابد من </a:t>
            </a:r>
            <a:r>
              <a:rPr lang="ar" sz="1600" b="1" dirty="0">
                <a:latin typeface="Alexandria" pitchFamily="2" charset="-78"/>
                <a:cs typeface="Alexandria" pitchFamily="2" charset="-78"/>
              </a:rPr>
              <a:t>تقديم معلومات دقيقة وموضوعية </a:t>
            </a:r>
            <a:r>
              <a:rPr lang="ar" sz="1600" dirty="0">
                <a:latin typeface="Alexandria" pitchFamily="2" charset="-78"/>
                <a:cs typeface="Alexandria" pitchFamily="2" charset="-78"/>
              </a:rPr>
              <a:t>للجمهور، دون تحيز أو تحريف.</a:t>
            </a:r>
          </a:p>
        </p:txBody>
      </p:sp>
    </p:spTree>
    <p:extLst>
      <p:ext uri="{BB962C8B-B14F-4D97-AF65-F5344CB8AC3E}">
        <p14:creationId xmlns:p14="http://schemas.microsoft.com/office/powerpoint/2010/main" val="1976207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728725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latin typeface="Alexandria" pitchFamily="2" charset="-78"/>
              <a:cs typeface="Alexandria" pitchFamily="2" charset="-78"/>
            </a:endParaRPr>
          </a:p>
        </p:txBody>
      </p:sp>
      <p:sp>
        <p:nvSpPr>
          <p:cNvPr id="24" name="TextBox 23"/>
          <p:cNvSpPr txBox="1"/>
          <p:nvPr/>
        </p:nvSpPr>
        <p:spPr>
          <a:xfrm>
            <a:off x="5723468" y="776684"/>
            <a:ext cx="6220396" cy="1232902"/>
          </a:xfrm>
          <a:prstGeom prst="rect">
            <a:avLst/>
          </a:prstGeom>
          <a:noFill/>
        </p:spPr>
        <p:txBody>
          <a:bodyPr wrap="square" rtlCol="0">
            <a:spAutoFit/>
          </a:bodyPr>
          <a:lstStyle/>
          <a:p>
            <a:pPr algn="r" rtl="1">
              <a:lnSpc>
                <a:spcPct val="200000"/>
              </a:lnSpc>
            </a:pPr>
            <a:r>
              <a:rPr lang="ar-SA" sz="2000" b="1" dirty="0">
                <a:latin typeface="Alexandria" charset="0"/>
                <a:cs typeface="Alexandria" charset="0"/>
              </a:rPr>
              <a:t>كيف يمكن تجنب التضارب في المصالح ؟</a:t>
            </a:r>
            <a:endParaRPr lang="en-US" sz="2000" b="1" dirty="0">
              <a:latin typeface="Alexandria" charset="0"/>
              <a:cs typeface="Alexandria" charset="0"/>
            </a:endParaRPr>
          </a:p>
          <a:p>
            <a:pPr>
              <a:lnSpc>
                <a:spcPct val="200000"/>
              </a:lnSpc>
            </a:pPr>
            <a:endParaRPr lang="en-US" sz="20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Content Placeholder 3">
            <a:extLst>
              <a:ext uri="{FF2B5EF4-FFF2-40B4-BE49-F238E27FC236}">
                <a16:creationId xmlns:a16="http://schemas.microsoft.com/office/drawing/2014/main" id="{4942CA9E-0616-EF4E-BE64-8FFD2A216B4B}"/>
              </a:ext>
            </a:extLst>
          </p:cNvPr>
          <p:cNvSpPr>
            <a:spLocks noGrp="1"/>
          </p:cNvSpPr>
          <p:nvPr>
            <p:ph idx="1"/>
          </p:nvPr>
        </p:nvSpPr>
        <p:spPr>
          <a:xfrm>
            <a:off x="1451429" y="2344384"/>
            <a:ext cx="8781141" cy="3655542"/>
          </a:xfrm>
        </p:spPr>
        <p:txBody>
          <a:bodyPr>
            <a:normAutofit/>
          </a:bodyPr>
          <a:lstStyle/>
          <a:p>
            <a:pPr algn="r" rtl="1">
              <a:lnSpc>
                <a:spcPct val="200000"/>
              </a:lnSpc>
            </a:pPr>
            <a:r>
              <a:rPr lang="ar" sz="1600" dirty="0">
                <a:latin typeface="Alexandria" pitchFamily="2" charset="-78"/>
                <a:cs typeface="Alexandria" pitchFamily="2" charset="-78"/>
              </a:rPr>
              <a:t>تجنب </a:t>
            </a:r>
            <a:r>
              <a:rPr lang="ar" sz="1600" b="1" dirty="0">
                <a:latin typeface="Alexandria" pitchFamily="2" charset="-78"/>
                <a:cs typeface="Alexandria" pitchFamily="2" charset="-78"/>
              </a:rPr>
              <a:t>الترويج لآراء أو مصالح شخصية </a:t>
            </a:r>
            <a:r>
              <a:rPr lang="ar" sz="1600" dirty="0">
                <a:latin typeface="Alexandria" pitchFamily="2" charset="-78"/>
                <a:cs typeface="Alexandria" pitchFamily="2" charset="-78"/>
              </a:rPr>
              <a:t>على حساب مصلحة العملاء أو المصلحة العامة</a:t>
            </a:r>
          </a:p>
          <a:p>
            <a:pPr algn="r" rtl="1">
              <a:lnSpc>
                <a:spcPct val="200000"/>
              </a:lnSpc>
            </a:pPr>
            <a:r>
              <a:rPr lang="ar" sz="1600" dirty="0">
                <a:latin typeface="Alexandria" pitchFamily="2" charset="-78"/>
                <a:cs typeface="Alexandria" pitchFamily="2" charset="-78"/>
              </a:rPr>
              <a:t>تحديد </a:t>
            </a:r>
            <a:r>
              <a:rPr lang="ar" sz="1600" b="1" dirty="0">
                <a:latin typeface="Alexandria" pitchFamily="2" charset="-78"/>
                <a:cs typeface="Alexandria" pitchFamily="2" charset="-78"/>
              </a:rPr>
              <a:t>حدود واضحة </a:t>
            </a:r>
            <a:r>
              <a:rPr lang="ar" sz="1600" dirty="0">
                <a:latin typeface="Alexandria" pitchFamily="2" charset="-78"/>
                <a:cs typeface="Alexandria" pitchFamily="2" charset="-78"/>
              </a:rPr>
              <a:t>للعلاقة بين ممارسي العلاقات العامة والعملاء.</a:t>
            </a:r>
          </a:p>
          <a:p>
            <a:pPr algn="r" rtl="1">
              <a:lnSpc>
                <a:spcPct val="200000"/>
              </a:lnSpc>
            </a:pPr>
            <a:r>
              <a:rPr lang="ar" sz="1600" dirty="0">
                <a:latin typeface="Alexandria" pitchFamily="2" charset="-78"/>
                <a:cs typeface="Alexandria" pitchFamily="2" charset="-78"/>
              </a:rPr>
              <a:t>تجنب </a:t>
            </a:r>
            <a:r>
              <a:rPr lang="ar" sz="1600" b="1" dirty="0">
                <a:latin typeface="Alexandria" pitchFamily="2" charset="-78"/>
                <a:cs typeface="Alexandria" pitchFamily="2" charset="-78"/>
              </a:rPr>
              <a:t>قبول هدايا </a:t>
            </a:r>
            <a:r>
              <a:rPr lang="ar" sz="1600" dirty="0">
                <a:latin typeface="Alexandria" pitchFamily="2" charset="-78"/>
                <a:cs typeface="Alexandria" pitchFamily="2" charset="-78"/>
              </a:rPr>
              <a:t>من العملاء أو الجهات المُهتمة الأخرى.</a:t>
            </a:r>
          </a:p>
          <a:p>
            <a:pPr algn="r" rtl="1">
              <a:lnSpc>
                <a:spcPct val="200000"/>
              </a:lnSpc>
            </a:pPr>
            <a:r>
              <a:rPr lang="ar" sz="1600" b="1" dirty="0">
                <a:latin typeface="Alexandria" pitchFamily="2" charset="-78"/>
                <a:cs typeface="Alexandria" pitchFamily="2" charset="-78"/>
              </a:rPr>
              <a:t>استشارة أخصائي أخلاقيات العلاقات العامة</a:t>
            </a:r>
            <a:r>
              <a:rPr lang="ar" sz="1600" dirty="0">
                <a:latin typeface="Alexandria" pitchFamily="2" charset="-78"/>
                <a:cs typeface="Alexandria" pitchFamily="2" charset="-78"/>
              </a:rPr>
              <a:t> في حال وجود مواقف معقدة.</a:t>
            </a:r>
            <a:endParaRPr lang="ar-SA" sz="1600"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85753537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623563"/>
            <a:ext cx="744337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6338849" y="2114419"/>
            <a:ext cx="4097949" cy="1118896"/>
          </a:xfrm>
          <a:prstGeom prst="rect">
            <a:avLst/>
          </a:prstGeom>
          <a:noFill/>
        </p:spPr>
        <p:txBody>
          <a:bodyPr wrap="square" rtlCol="0">
            <a:spAutoFit/>
          </a:bodyPr>
          <a:lstStyle/>
          <a:p>
            <a:pPr algn="r" rtl="1">
              <a:lnSpc>
                <a:spcPct val="200000"/>
              </a:lnSpc>
            </a:pPr>
            <a:r>
              <a:rPr lang="ar-SA" b="1" dirty="0">
                <a:latin typeface="Alexandria" charset="0"/>
                <a:cs typeface="Alexandria" charset="0"/>
              </a:rPr>
              <a:t>أهمية تجنب تضارب المصالح : </a:t>
            </a:r>
            <a:endParaRPr lang="en-US" b="1" dirty="0">
              <a:latin typeface="Alexandria" charset="0"/>
              <a:cs typeface="Alexandria" charset="0"/>
            </a:endParaRPr>
          </a:p>
          <a:p>
            <a:pPr>
              <a:lnSpc>
                <a:spcPct val="200000"/>
              </a:lnSpc>
            </a:pPr>
            <a:endParaRPr lang="en-US"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2" name="Content Placeholder 11">
            <a:extLst>
              <a:ext uri="{FF2B5EF4-FFF2-40B4-BE49-F238E27FC236}">
                <a16:creationId xmlns:a16="http://schemas.microsoft.com/office/drawing/2014/main" id="{E97EE78A-9C91-2347-823A-C6950CC2FB96}"/>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450975" y="2960984"/>
            <a:ext cx="8782050" cy="2421932"/>
          </a:xfrm>
          <a:prstGeom prst="rect">
            <a:avLst/>
          </a:prstGeom>
        </p:spPr>
      </p:pic>
      <p:sp>
        <p:nvSpPr>
          <p:cNvPr id="3" name="TextBox 2">
            <a:extLst>
              <a:ext uri="{FF2B5EF4-FFF2-40B4-BE49-F238E27FC236}">
                <a16:creationId xmlns:a16="http://schemas.microsoft.com/office/drawing/2014/main" id="{61836337-6BA7-E04A-B891-EC88880D8D34}"/>
              </a:ext>
            </a:extLst>
          </p:cNvPr>
          <p:cNvSpPr txBox="1"/>
          <p:nvPr/>
        </p:nvSpPr>
        <p:spPr>
          <a:xfrm>
            <a:off x="1899656" y="5287378"/>
            <a:ext cx="1632178" cy="646331"/>
          </a:xfrm>
          <a:prstGeom prst="rect">
            <a:avLst/>
          </a:prstGeom>
          <a:noFill/>
        </p:spPr>
        <p:txBody>
          <a:bodyPr wrap="none" rtlCol="0">
            <a:spAutoFit/>
          </a:bodyPr>
          <a:lstStyle/>
          <a:p>
            <a:r>
              <a:rPr lang="ar-SA" dirty="0">
                <a:latin typeface="Alexandria" pitchFamily="2" charset="-78"/>
                <a:cs typeface="Alexandria" pitchFamily="2" charset="-78"/>
              </a:rPr>
              <a:t>حماية مصالح </a:t>
            </a:r>
          </a:p>
          <a:p>
            <a:pPr algn="ctr"/>
            <a:r>
              <a:rPr lang="ar-SA" dirty="0">
                <a:latin typeface="Alexandria" pitchFamily="2" charset="-78"/>
                <a:cs typeface="Alexandria" pitchFamily="2" charset="-78"/>
              </a:rPr>
              <a:t>العملاء</a:t>
            </a:r>
            <a:endParaRPr lang="en-US"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2664590A-C5BF-7047-8014-C62B9265F093}"/>
              </a:ext>
            </a:extLst>
          </p:cNvPr>
          <p:cNvSpPr txBox="1"/>
          <p:nvPr/>
        </p:nvSpPr>
        <p:spPr>
          <a:xfrm>
            <a:off x="4047067" y="5232400"/>
            <a:ext cx="1433406" cy="646331"/>
          </a:xfrm>
          <a:prstGeom prst="rect">
            <a:avLst/>
          </a:prstGeom>
          <a:noFill/>
        </p:spPr>
        <p:txBody>
          <a:bodyPr wrap="none" rtlCol="0">
            <a:spAutoFit/>
          </a:bodyPr>
          <a:lstStyle/>
          <a:p>
            <a:r>
              <a:rPr lang="ar-SA" dirty="0">
                <a:latin typeface="Alexandria" pitchFamily="2" charset="-78"/>
                <a:cs typeface="Alexandria" pitchFamily="2" charset="-78"/>
              </a:rPr>
              <a:t>الحفاظ على </a:t>
            </a:r>
          </a:p>
          <a:p>
            <a:r>
              <a:rPr lang="ar-SA" dirty="0">
                <a:latin typeface="Alexandria" pitchFamily="2" charset="-78"/>
                <a:cs typeface="Alexandria" pitchFamily="2" charset="-78"/>
              </a:rPr>
              <a:t>ثقة الجمهور</a:t>
            </a:r>
            <a:endParaRPr lang="en-US" dirty="0">
              <a:latin typeface="Alexandria" pitchFamily="2" charset="-78"/>
              <a:cs typeface="Alexandria" pitchFamily="2" charset="-78"/>
            </a:endParaRPr>
          </a:p>
        </p:txBody>
      </p:sp>
      <p:sp>
        <p:nvSpPr>
          <p:cNvPr id="7" name="TextBox 6">
            <a:extLst>
              <a:ext uri="{FF2B5EF4-FFF2-40B4-BE49-F238E27FC236}">
                <a16:creationId xmlns:a16="http://schemas.microsoft.com/office/drawing/2014/main" id="{B4106033-7247-E644-89B3-03A83C55502C}"/>
              </a:ext>
            </a:extLst>
          </p:cNvPr>
          <p:cNvSpPr txBox="1"/>
          <p:nvPr/>
        </p:nvSpPr>
        <p:spPr>
          <a:xfrm>
            <a:off x="5994401" y="5227832"/>
            <a:ext cx="1653017" cy="646331"/>
          </a:xfrm>
          <a:prstGeom prst="rect">
            <a:avLst/>
          </a:prstGeom>
          <a:noFill/>
        </p:spPr>
        <p:txBody>
          <a:bodyPr wrap="none" rtlCol="0">
            <a:spAutoFit/>
          </a:bodyPr>
          <a:lstStyle/>
          <a:p>
            <a:r>
              <a:rPr lang="ar-SA" dirty="0">
                <a:latin typeface="Alexandria" pitchFamily="2" charset="-78"/>
                <a:cs typeface="Alexandria" pitchFamily="2" charset="-78"/>
              </a:rPr>
              <a:t>تجنب المخاطر </a:t>
            </a:r>
          </a:p>
          <a:p>
            <a:pPr algn="ctr"/>
            <a:r>
              <a:rPr lang="ar-SA" dirty="0">
                <a:latin typeface="Alexandria" pitchFamily="2" charset="-78"/>
                <a:cs typeface="Alexandria" pitchFamily="2" charset="-78"/>
              </a:rPr>
              <a:t>القانونية</a:t>
            </a:r>
            <a:endParaRPr lang="en-US"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8CEDDF02-EB52-9846-BD06-1AA8D65DCB23}"/>
              </a:ext>
            </a:extLst>
          </p:cNvPr>
          <p:cNvSpPr txBox="1"/>
          <p:nvPr/>
        </p:nvSpPr>
        <p:spPr>
          <a:xfrm>
            <a:off x="7909960" y="5382916"/>
            <a:ext cx="1842171" cy="646331"/>
          </a:xfrm>
          <a:prstGeom prst="rect">
            <a:avLst/>
          </a:prstGeom>
          <a:noFill/>
        </p:spPr>
        <p:txBody>
          <a:bodyPr wrap="none" rtlCol="0">
            <a:spAutoFit/>
          </a:bodyPr>
          <a:lstStyle/>
          <a:p>
            <a:r>
              <a:rPr lang="ar-SA" dirty="0">
                <a:latin typeface="Alexandria" pitchFamily="2" charset="-78"/>
                <a:cs typeface="Alexandria" pitchFamily="2" charset="-78"/>
              </a:rPr>
              <a:t>دعم الممارسات </a:t>
            </a:r>
          </a:p>
          <a:p>
            <a:pPr algn="ctr"/>
            <a:r>
              <a:rPr lang="ar-SA" dirty="0">
                <a:latin typeface="Alexandria" pitchFamily="2" charset="-78"/>
                <a:cs typeface="Alexandria" pitchFamily="2" charset="-78"/>
              </a:rPr>
              <a:t>الأخلاقية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1497586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600145"/>
            <a:ext cx="772215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3" name="Rectangle: Rounded Corners 22"/>
          <p:cNvSpPr/>
          <p:nvPr/>
        </p:nvSpPr>
        <p:spPr>
          <a:xfrm>
            <a:off x="8607914" y="952845"/>
            <a:ext cx="358408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325656" y="187512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 sz="1600" dirty="0">
                <a:solidFill>
                  <a:schemeClr val="tx1"/>
                </a:solidFill>
                <a:latin typeface="Alexandria" pitchFamily="2" charset="-78"/>
                <a:cs typeface="Alexandria" pitchFamily="2" charset="-78"/>
              </a:rPr>
              <a:t>يُشكل التعامل مع المنافسين بشكل أخلاقي مبدأً هامًا في أخلاقيات العلاقات العامة. حيث يضمن احترام ممارسي العلاقات العامة للمنافسين وتجنب أي ممارسات غير عادلة أو مضللة.</a:t>
            </a:r>
          </a:p>
          <a:p>
            <a:pPr algn="r" rtl="1">
              <a:lnSpc>
                <a:spcPct val="200000"/>
              </a:lnSpc>
            </a:pPr>
            <a:endParaRPr lang="ar" sz="1600" dirty="0">
              <a:solidFill>
                <a:schemeClr val="tx1"/>
              </a:solidFill>
              <a:latin typeface="Alexandria" pitchFamily="2" charset="-78"/>
              <a:cs typeface="Alexandria" pitchFamily="2" charset="-78"/>
            </a:endParaRPr>
          </a:p>
          <a:p>
            <a:pPr algn="r" rtl="1">
              <a:lnSpc>
                <a:spcPct val="200000"/>
              </a:lnSpc>
            </a:pPr>
            <a:r>
              <a:rPr lang="ar" sz="1600" dirty="0">
                <a:solidFill>
                  <a:schemeClr val="tx1"/>
                </a:solidFill>
                <a:latin typeface="Alexandria" pitchFamily="2" charset="-78"/>
                <a:cs typeface="Alexandria" pitchFamily="2" charset="-78"/>
              </a:rPr>
              <a:t>احترام المنافسين والتعامل معهم بشفافية يعني تجنب أي ممارسات غير أخلاقية مثل التشهير أو التجسس.التركيز على التميز من خلال تقديم خدمات عالية الجودة</a:t>
            </a:r>
            <a:endParaRPr lang="en-US" sz="1600"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618F2E5-9FE7-0044-8B55-E5FC89D4FF00}"/>
              </a:ext>
            </a:extLst>
          </p:cNvPr>
          <p:cNvSpPr txBox="1"/>
          <p:nvPr/>
        </p:nvSpPr>
        <p:spPr>
          <a:xfrm>
            <a:off x="9090288" y="1079840"/>
            <a:ext cx="2797561" cy="707886"/>
          </a:xfrm>
          <a:prstGeom prst="rect">
            <a:avLst/>
          </a:prstGeom>
          <a:noFill/>
        </p:spPr>
        <p:txBody>
          <a:bodyPr wrap="none" rtlCol="0">
            <a:spAutoFit/>
          </a:bodyPr>
          <a:lstStyle/>
          <a:p>
            <a:pPr marL="0" algn="r" defTabSz="914400" rtl="1" eaLnBrk="1" latinLnBrk="0" hangingPunct="1"/>
            <a:r>
              <a:rPr lang="ar-SA" sz="2000" b="1" dirty="0">
                <a:latin typeface="Alexandria" pitchFamily="2" charset="-78"/>
                <a:cs typeface="Alexandria" pitchFamily="2" charset="-78"/>
              </a:rPr>
              <a:t>التعامل مع المنافسين</a:t>
            </a:r>
            <a:endParaRPr lang="en-US" sz="2000" b="1" dirty="0">
              <a:latin typeface="Alexandria" pitchFamily="2" charset="-78"/>
              <a:cs typeface="Alexandria" pitchFamily="2" charset="-78"/>
            </a:endParaRPr>
          </a:p>
          <a:p>
            <a:pPr marL="0" algn="r" defTabSz="914400" rtl="1" eaLnBrk="1" latinLnBrk="0" hangingPunct="1"/>
            <a:r>
              <a:rPr lang="ar-SA" sz="2000" b="1" dirty="0">
                <a:latin typeface="Alexandria" pitchFamily="2" charset="-78"/>
                <a:cs typeface="Alexandria" pitchFamily="2" charset="-78"/>
              </a:rPr>
              <a:t> بشكل أخلاقي</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2884914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719804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25" name="Rectangle: Rounded Corners 24"/>
          <p:cNvSpPr/>
          <p:nvPr/>
        </p:nvSpPr>
        <p:spPr>
          <a:xfrm>
            <a:off x="1181062" y="206896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4" name="TextBox 23"/>
          <p:cNvSpPr txBox="1"/>
          <p:nvPr/>
        </p:nvSpPr>
        <p:spPr>
          <a:xfrm>
            <a:off x="3962400" y="1047617"/>
            <a:ext cx="8049197" cy="1118896"/>
          </a:xfrm>
          <a:prstGeom prst="rect">
            <a:avLst/>
          </a:prstGeom>
          <a:noFill/>
        </p:spPr>
        <p:txBody>
          <a:bodyPr wrap="square" rtlCol="0">
            <a:spAutoFit/>
          </a:bodyPr>
          <a:lstStyle/>
          <a:p>
            <a:pPr algn="r" rtl="1">
              <a:lnSpc>
                <a:spcPct val="200000"/>
              </a:lnSpc>
            </a:pPr>
            <a:r>
              <a:rPr lang="ar-SA" b="1" dirty="0">
                <a:latin typeface="Alexandria" charset="0"/>
                <a:cs typeface="Alexandria" charset="0"/>
              </a:rPr>
              <a:t>ويمكن التعامل مع المنافسين بممارسات أخلاقية من خلال:</a:t>
            </a:r>
            <a:endParaRPr lang="en-US" b="1" dirty="0">
              <a:latin typeface="Alexandria" charset="0"/>
              <a:cs typeface="Alexandria" charset="0"/>
            </a:endParaRPr>
          </a:p>
          <a:p>
            <a:pPr>
              <a:lnSpc>
                <a:spcPct val="200000"/>
              </a:lnSpc>
            </a:pPr>
            <a:endParaRPr lang="en-US"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Content Placeholder 2">
            <a:extLst>
              <a:ext uri="{FF2B5EF4-FFF2-40B4-BE49-F238E27FC236}">
                <a16:creationId xmlns:a16="http://schemas.microsoft.com/office/drawing/2014/main" id="{8D044D60-E69C-4843-8062-D81AE6F1DCD7}"/>
              </a:ext>
            </a:extLst>
          </p:cNvPr>
          <p:cNvGraphicFramePr>
            <a:graphicFrameLocks noGrp="1"/>
          </p:cNvGraphicFramePr>
          <p:nvPr>
            <p:ph idx="1"/>
            <p:extLst>
              <p:ext uri="{D42A27DB-BD31-4B8C-83A1-F6EECF244321}">
                <p14:modId xmlns:p14="http://schemas.microsoft.com/office/powerpoint/2010/main" val="2445088479"/>
              </p:ext>
            </p:extLst>
          </p:nvPr>
        </p:nvGraphicFramePr>
        <p:xfrm>
          <a:off x="1450975" y="2344738"/>
          <a:ext cx="8782050" cy="3654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467405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latin typeface="Alexandria" pitchFamily="2" charset="-78"/>
              <a:cs typeface="Alexandria" pitchFamily="2" charset="-78"/>
            </a:endParaRPr>
          </a:p>
        </p:txBody>
      </p:sp>
      <p:sp>
        <p:nvSpPr>
          <p:cNvPr id="48" name="TextBox 47"/>
          <p:cNvSpPr txBox="1"/>
          <p:nvPr/>
        </p:nvSpPr>
        <p:spPr>
          <a:xfrm>
            <a:off x="889000" y="2391844"/>
            <a:ext cx="9914467" cy="1989712"/>
          </a:xfrm>
          <a:prstGeom prst="rect">
            <a:avLst/>
          </a:prstGeom>
          <a:noFill/>
        </p:spPr>
        <p:txBody>
          <a:bodyPr wrap="square" rtlCol="0">
            <a:spAutoFit/>
          </a:bodyPr>
          <a:lstStyle/>
          <a:p>
            <a:pPr algn="r" rtl="1">
              <a:lnSpc>
                <a:spcPct val="200000"/>
              </a:lnSpc>
            </a:pPr>
            <a:r>
              <a:rPr lang="ar" sz="1600" dirty="0">
                <a:latin typeface="Alexandria" pitchFamily="2" charset="-78"/>
                <a:cs typeface="Alexandria" pitchFamily="2" charset="-78"/>
              </a:rPr>
              <a:t>بالإضافة إلى هذه المبادئ الأساسية، هناك العديد من المبادئ التوجيهية الأخرى التي تُرشد ممارسة العلاقات العامة الأخلاقية. </a:t>
            </a:r>
          </a:p>
          <a:p>
            <a:pPr algn="r" rtl="1">
              <a:lnSpc>
                <a:spcPct val="200000"/>
              </a:lnSpc>
            </a:pPr>
            <a:endParaRPr lang="ar" sz="1600" dirty="0">
              <a:latin typeface="Alexandria" pitchFamily="2" charset="-78"/>
              <a:cs typeface="Alexandria" pitchFamily="2" charset="-78"/>
            </a:endParaRPr>
          </a:p>
          <a:p>
            <a:pPr algn="r" rtl="1">
              <a:lnSpc>
                <a:spcPct val="200000"/>
              </a:lnSpc>
            </a:pPr>
            <a:r>
              <a:rPr lang="ar" sz="1600" dirty="0">
                <a:latin typeface="Alexandria" pitchFamily="2" charset="-78"/>
                <a:cs typeface="Alexandria" pitchFamily="2" charset="-78"/>
              </a:rPr>
              <a:t>وتختلف هذه المبادئ التوجيهية اعتمادًا على السياق والموقف المحدد.</a:t>
            </a:r>
            <a:endParaRPr lang="en-US"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582258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89913" y="1154535"/>
            <a:ext cx="7193766" cy="1292020"/>
          </a:xfrm>
          <a:prstGeom prst="rect">
            <a:avLst/>
          </a:prstGeom>
          <a:noFill/>
        </p:spPr>
        <p:txBody>
          <a:bodyPr wrap="square" rtlCol="0">
            <a:spAutoFit/>
          </a:bodyPr>
          <a:lstStyle/>
          <a:p>
            <a:pPr algn="r">
              <a:lnSpc>
                <a:spcPct val="150000"/>
              </a:lnSpc>
            </a:pPr>
            <a:r>
              <a:rPr lang="ar-SA" b="1" dirty="0">
                <a:solidFill>
                  <a:srgbClr val="00B0F0"/>
                </a:solidFill>
                <a:latin typeface="Alexandria" charset="0"/>
                <a:cs typeface="Alexandria" charset="0"/>
              </a:rPr>
              <a:t>تطبيقات للتفكير النقدي </a:t>
            </a:r>
          </a:p>
          <a:p>
            <a:pPr algn="r">
              <a:lnSpc>
                <a:spcPct val="150000"/>
              </a:lnSpc>
            </a:pPr>
            <a:endParaRPr lang="ar-SA" b="1" dirty="0">
              <a:solidFill>
                <a:srgbClr val="00B0F0"/>
              </a:solidFill>
              <a:latin typeface="Alexandria" charset="0"/>
              <a:cs typeface="Alexandria" charset="0"/>
            </a:endParaRPr>
          </a:p>
          <a:p>
            <a:pPr algn="r">
              <a:lnSpc>
                <a:spcPct val="150000"/>
              </a:lnSpc>
            </a:pPr>
            <a:r>
              <a:rPr lang="ar-SA" b="1" dirty="0">
                <a:solidFill>
                  <a:srgbClr val="00B0F0"/>
                </a:solidFill>
                <a:latin typeface="Alexandria" charset="0"/>
                <a:cs typeface="Alexandria" charset="0"/>
              </a:rPr>
              <a:t>اذا كنت تعمل كممارس للعلاقات العامة في الشركات التالية :</a:t>
            </a:r>
            <a:endParaRPr lang="en-US"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1" name="TextBox 30"/>
          <p:cNvSpPr txBox="1"/>
          <p:nvPr/>
        </p:nvSpPr>
        <p:spPr>
          <a:xfrm>
            <a:off x="3598250" y="2495028"/>
            <a:ext cx="8417320" cy="3784049"/>
          </a:xfrm>
          <a:prstGeom prst="rect">
            <a:avLst/>
          </a:prstGeom>
          <a:noFill/>
        </p:spPr>
        <p:txBody>
          <a:bodyPr wrap="square" rtlCol="0">
            <a:spAutoFit/>
          </a:bodyPr>
          <a:lstStyle/>
          <a:p>
            <a:pPr algn="r">
              <a:lnSpc>
                <a:spcPct val="150000"/>
              </a:lnSpc>
            </a:pPr>
            <a:r>
              <a:rPr lang="ar" b="1" dirty="0">
                <a:latin typeface="Alexandria" pitchFamily="2" charset="-78"/>
                <a:cs typeface="Alexandria" pitchFamily="2" charset="-78"/>
              </a:rPr>
              <a:t>شركة تُصنّع سيارات كهربائية : </a:t>
            </a:r>
          </a:p>
          <a:p>
            <a:pPr algn="r">
              <a:lnSpc>
                <a:spcPct val="150000"/>
              </a:lnSpc>
            </a:pPr>
            <a:r>
              <a:rPr lang="ar" dirty="0">
                <a:latin typeface="Alexandria" pitchFamily="2" charset="-78"/>
                <a:cs typeface="Alexandria" pitchFamily="2" charset="-78"/>
              </a:rPr>
              <a:t>هل تذكر مميزات وعيوب هذا النوع من السيارات ؟ رغم المخاوف لدى الجماهير من كل ما هو جديد ؟ </a:t>
            </a:r>
          </a:p>
          <a:p>
            <a:pPr algn="r">
              <a:lnSpc>
                <a:spcPct val="150000"/>
              </a:lnSpc>
            </a:pPr>
            <a:r>
              <a:rPr lang="ar" dirty="0">
                <a:latin typeface="Alexandria" pitchFamily="2" charset="-78"/>
                <a:cs typeface="Alexandria" pitchFamily="2" charset="-78"/>
              </a:rPr>
              <a:t>ضع في الاعتبار : </a:t>
            </a:r>
          </a:p>
          <a:p>
            <a:pPr algn="r">
              <a:lnSpc>
                <a:spcPct val="150000"/>
              </a:lnSpc>
            </a:pPr>
            <a:r>
              <a:rPr lang="ar" dirty="0">
                <a:latin typeface="Alexandria" pitchFamily="2" charset="-78"/>
                <a:cs typeface="Alexandria" pitchFamily="2" charset="-78"/>
              </a:rPr>
              <a:t>الشائعات – المعلومات التي يتداولها الجمهور علي منصات التواصل الاجتماعيي.</a:t>
            </a:r>
          </a:p>
          <a:p>
            <a:pPr algn="r">
              <a:lnSpc>
                <a:spcPct val="150000"/>
              </a:lnSpc>
            </a:pPr>
            <a:endParaRPr lang="ar" dirty="0">
              <a:latin typeface="Alexandria" pitchFamily="2" charset="-78"/>
              <a:cs typeface="Alexandria" pitchFamily="2" charset="-78"/>
            </a:endParaRPr>
          </a:p>
          <a:p>
            <a:pPr algn="r">
              <a:lnSpc>
                <a:spcPct val="150000"/>
              </a:lnSpc>
            </a:pPr>
            <a:r>
              <a:rPr lang="ar" b="1" dirty="0">
                <a:latin typeface="Alexandria" pitchFamily="2" charset="-78"/>
                <a:cs typeface="Alexandria" pitchFamily="2" charset="-78"/>
              </a:rPr>
              <a:t>شركة لبيع التبغ : </a:t>
            </a:r>
          </a:p>
          <a:p>
            <a:pPr algn="r">
              <a:lnSpc>
                <a:spcPct val="150000"/>
              </a:lnSpc>
            </a:pPr>
            <a:r>
              <a:rPr lang="ar" dirty="0">
                <a:latin typeface="Alexandria" pitchFamily="2" charset="-78"/>
                <a:cs typeface="Alexandria" pitchFamily="2" charset="-78"/>
              </a:rPr>
              <a:t>هل تُنظم حملة توعية صحية وتُقدم معلومات دقيقة وموثوقة حول مخاطر التدخين، حتى لو كان ذلك يضرّ بمصالح الشركة التي تعمل بها؟.</a:t>
            </a:r>
            <a:endParaRPr lang="en-US"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SA" sz="4000" b="1" dirty="0">
                <a:solidFill>
                  <a:schemeClr val="bg1"/>
                </a:solidFill>
                <a:latin typeface="Alexandria" charset="0"/>
                <a:cs typeface="Alexandria" charset="0"/>
              </a:rPr>
              <a:t>٢</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410372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46408" y="1280321"/>
            <a:ext cx="3902032" cy="400110"/>
          </a:xfrm>
          <a:prstGeom prst="rect">
            <a:avLst/>
          </a:prstGeom>
          <a:noFill/>
        </p:spPr>
        <p:txBody>
          <a:bodyPr wrap="square" rtlCol="0">
            <a:spAutoFit/>
          </a:bodyPr>
          <a:lstStyle/>
          <a:p>
            <a:pPr marL="0" algn="ctr" defTabSz="914400" rtl="1" eaLnBrk="1" latinLnBrk="0" hangingPunct="1"/>
            <a:r>
              <a:rPr lang="ar-SA" sz="2000" b="1" dirty="0">
                <a:solidFill>
                  <a:srgbClr val="00AEEF"/>
                </a:solidFill>
                <a:latin typeface="Alexandria" pitchFamily="2" charset="-78"/>
                <a:cs typeface="Alexandria" pitchFamily="2" charset="-78"/>
              </a:rPr>
              <a:t>تلخيص المحاضرة</a:t>
            </a:r>
            <a:endParaRPr lang="en-US" sz="2000" b="1" dirty="0">
              <a:solidFill>
                <a:srgbClr val="00AEEF"/>
              </a:solidFill>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524133" y="52049"/>
            <a:ext cx="2305141" cy="1076343"/>
          </a:xfrm>
          <a:prstGeom prst="rect">
            <a:avLst/>
          </a:prstGeom>
        </p:spPr>
      </p:pic>
      <p:sp>
        <p:nvSpPr>
          <p:cNvPr id="6" name="Content Placeholder 5">
            <a:extLst>
              <a:ext uri="{FF2B5EF4-FFF2-40B4-BE49-F238E27FC236}">
                <a16:creationId xmlns:a16="http://schemas.microsoft.com/office/drawing/2014/main" id="{DEBACC05-1578-BF4C-8A0D-A0F800E19F39}"/>
              </a:ext>
            </a:extLst>
          </p:cNvPr>
          <p:cNvSpPr>
            <a:spLocks noGrp="1"/>
          </p:cNvSpPr>
          <p:nvPr>
            <p:ph idx="1"/>
          </p:nvPr>
        </p:nvSpPr>
        <p:spPr>
          <a:xfrm>
            <a:off x="740229" y="2164291"/>
            <a:ext cx="10613571" cy="3169709"/>
          </a:xfrm>
        </p:spPr>
        <p:txBody>
          <a:bodyPr>
            <a:normAutofit/>
          </a:bodyPr>
          <a:lstStyle/>
          <a:p>
            <a:pPr marL="0" indent="0" algn="r" rtl="1">
              <a:lnSpc>
                <a:spcPct val="200000"/>
              </a:lnSpc>
              <a:buNone/>
            </a:pPr>
            <a:r>
              <a:rPr lang="ar-SA" sz="1600" b="1" dirty="0">
                <a:latin typeface="Alexandria" pitchFamily="2" charset="-78"/>
                <a:cs typeface="Alexandria" pitchFamily="2" charset="-78"/>
              </a:rPr>
              <a:t>تناولت المحاضرة الثالثة عدد من الموضوعات الهامة  </a:t>
            </a:r>
            <a:r>
              <a:rPr lang="ar-SA" sz="1600" dirty="0">
                <a:latin typeface="Alexandria" pitchFamily="2" charset="-78"/>
                <a:cs typeface="Alexandria" pitchFamily="2" charset="-78"/>
              </a:rPr>
              <a:t>ذات الصلة بالمعايير الأساسية للممارسات الأخلاقية للعلاقات العامة والتي من أهمها:</a:t>
            </a:r>
          </a:p>
          <a:p>
            <a:pPr marL="0" indent="0" algn="r" rtl="1">
              <a:lnSpc>
                <a:spcPct val="200000"/>
              </a:lnSpc>
              <a:buNone/>
            </a:pPr>
            <a:r>
              <a:rPr lang="ar-SA" sz="1600" dirty="0">
                <a:latin typeface="Alexandria" pitchFamily="2" charset="-78"/>
                <a:cs typeface="Alexandria" pitchFamily="2" charset="-78"/>
              </a:rPr>
              <a:t>الصدق والشفافية واحترام سرية المعلومات والحياد والمحاسبة والمساءلة والمسئولية الاجتماعية وتجنب تضارب المصالح والتعامل مع المنافسين بشكل أخلاقي والحفاظ على سرية المعلومات. </a:t>
            </a:r>
          </a:p>
          <a:p>
            <a:pPr marL="0" indent="0" algn="r" rtl="1">
              <a:lnSpc>
                <a:spcPct val="150000"/>
              </a:lnSpc>
              <a:buNone/>
            </a:pPr>
            <a:endParaRPr lang="ar-SA" sz="1600" dirty="0">
              <a:latin typeface="Alexandria" pitchFamily="2" charset="-78"/>
              <a:cs typeface="Alexandria" pitchFamily="2" charset="-78"/>
            </a:endParaRPr>
          </a:p>
          <a:p>
            <a:pPr marL="0" indent="0" algn="r" rtl="1">
              <a:lnSpc>
                <a:spcPct val="150000"/>
              </a:lnSpc>
              <a:buNone/>
            </a:pPr>
            <a:r>
              <a:rPr lang="ar-SA" sz="1600" dirty="0">
                <a:latin typeface="Alexandria" pitchFamily="2" charset="-78"/>
                <a:cs typeface="Alexandria" pitchFamily="2" charset="-78"/>
              </a:rPr>
              <a:t>وتم طرح العديد من الأمثلة المرتبطة بهذه المعايير وأهمية تطبيقها..</a:t>
            </a:r>
            <a:endParaRPr lang="en-US" sz="1600" dirty="0">
              <a:latin typeface="Alexandria" pitchFamily="2" charset="-78"/>
              <a:cs typeface="Alexandria" pitchFamily="2" charset="-78"/>
            </a:endParaRPr>
          </a:p>
          <a:p>
            <a:pPr marL="457200" lvl="1" indent="0" algn="r" rtl="1">
              <a:lnSpc>
                <a:spcPct val="200000"/>
              </a:lnSpc>
              <a:buNone/>
            </a:pPr>
            <a:endParaRPr lang="en-US" sz="1200"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solidFill>
                <a:schemeClr val="accent2">
                  <a:lumMod val="75000"/>
                </a:schemeClr>
              </a:solidFill>
              <a:latin typeface="Alexandria" pitchFamily="2" charset="-78"/>
              <a:cs typeface="Alexandria" pitchFamily="2" charset="-78"/>
            </a:endParaRPr>
          </a:p>
          <a:p>
            <a:pPr lvl="1" algn="r" rtl="1">
              <a:lnSpc>
                <a:spcPct val="200000"/>
              </a:lnSpc>
            </a:pPr>
            <a:endParaRPr lang="en-US" sz="1200" dirty="0">
              <a:latin typeface="Alexandria" pitchFamily="2" charset="-78"/>
              <a:cs typeface="Alexandria" pitchFamily="2" charset="-78"/>
            </a:endParaRPr>
          </a:p>
          <a:p>
            <a:pPr marL="228600" indent="-228600" algn="r" defTabSz="914400" rtl="1" eaLnBrk="1" latinLnBrk="0" hangingPunct="1">
              <a:lnSpc>
                <a:spcPct val="200000"/>
              </a:lnSpc>
              <a:spcBef>
                <a:spcPts val="1000"/>
              </a:spcBef>
              <a:buFont typeface="Arial" panose="020B0604020202020204" pitchFamily="34" charset="0"/>
              <a:buChar char="•"/>
            </a:pPr>
            <a:endParaRPr lang="en-US" sz="1600" dirty="0">
              <a:latin typeface="Alexandria" pitchFamily="2" charset="-78"/>
              <a:cs typeface="Alexandria" pitchFamily="2" charset="-78"/>
            </a:endParaRPr>
          </a:p>
        </p:txBody>
      </p:sp>
      <p:sp>
        <p:nvSpPr>
          <p:cNvPr id="2" name="Rectangle 1">
            <a:extLst>
              <a:ext uri="{FF2B5EF4-FFF2-40B4-BE49-F238E27FC236}">
                <a16:creationId xmlns:a16="http://schemas.microsoft.com/office/drawing/2014/main" id="{5A700575-EA6A-0B14-0C20-93B5B0F487B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Tree>
    <p:extLst>
      <p:ext uri="{BB962C8B-B14F-4D97-AF65-F5344CB8AC3E}">
        <p14:creationId xmlns:p14="http://schemas.microsoft.com/office/powerpoint/2010/main" val="1545891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58B3D7F-1D77-453C-AA38-FCD6B1A69E8B}"/>
</file>

<file path=docProps/app.xml><?xml version="1.0" encoding="utf-8"?>
<Properties xmlns="http://schemas.openxmlformats.org/officeDocument/2006/extended-properties" xmlns:vt="http://schemas.openxmlformats.org/officeDocument/2006/docPropsVTypes">
  <TotalTime>15044</TotalTime>
  <Words>3095</Words>
  <Application>Microsoft Macintosh PowerPoint</Application>
  <PresentationFormat>Widescreen</PresentationFormat>
  <Paragraphs>369</Paragraphs>
  <Slides>51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51</vt:i4>
      </vt:variant>
    </vt:vector>
  </HeadingPairs>
  <TitlesOfParts>
    <vt:vector size="57" baseType="lpstr">
      <vt:lpstr>Alexandria</vt:lpstr>
      <vt:lpstr>Arial</vt:lpstr>
      <vt:lpstr>Calibri</vt:lpstr>
      <vt:lpstr>Calibri Light</vt:lpstr>
      <vt:lpstr>Wingdings</vt:lpstr>
      <vt:lpstr>Office Theme</vt:lpstr>
      <vt:lpstr>PowerPoint Presentation</vt:lpstr>
      <vt:lpstr>في المحاضرة السابقة ... المحاضرة الأولى:</vt:lpstr>
      <vt:lpstr>PowerPoint Presentation</vt:lpstr>
      <vt:lpstr>PowerPoint Presentation</vt:lpstr>
      <vt:lpstr>PowerPoint Presentation</vt:lpstr>
      <vt:lpstr>PowerPoint Presentation</vt:lpstr>
      <vt:lpstr>النتائج الإيجابية للصدق في عمل العلاقات العامة:</vt:lpstr>
      <vt:lpstr>تطبيقات  على مخاطر اخفاء العلاقات العامة للحقائق: تطبيق (١)</vt:lpstr>
      <vt:lpstr>تطبيق (٢)</vt:lpstr>
      <vt:lpstr>PowerPoint Presentation</vt:lpstr>
      <vt:lpstr>PowerPoint Presentation</vt:lpstr>
      <vt:lpstr>PowerPoint Presentation</vt:lpstr>
      <vt:lpstr>PowerPoint Presentation</vt:lpstr>
      <vt:lpstr>العلاقات العامة وبرامج المسئولية الاجتماعية: </vt:lpstr>
      <vt:lpstr>وتشمل بعض ممارسات العلاقات العامة  الأخلاقية التي تساهم في تحقيق المسؤولية الاجتماعية للشركات ما يلي:</vt:lpstr>
      <vt:lpstr>PowerPoint Presentation</vt:lpstr>
      <vt:lpstr>PowerPoint Presentation</vt:lpstr>
      <vt:lpstr>PowerPoint Presentation</vt:lpstr>
      <vt:lpstr>تطبيقات  على  برامج المسئولية الاجتماعية: تطبيق (١)</vt:lpstr>
      <vt:lpstr>تطبيقات  على  برامج المسئولية الاجتماعية: تطبيق (2)</vt:lpstr>
      <vt:lpstr>تطبيقات  على  برامج المسئولية الاجتماعية: تطبيق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كيف يمكن تحقيق العدالة والانصاف للوصول الى ممارسات أخلاقية للعلاقات العامة؟ </vt:lpstr>
      <vt:lpstr>كيف يمكن تحقيق العدالة والانصاف للوصول الى ممارسات أخلاقية للعلاقات العامة؟ </vt:lpstr>
      <vt:lpstr>PowerPoint Presentation</vt:lpstr>
      <vt:lpstr>وتشمل بعض الممارسات الأساسية للحفاظ على سرية المعلومات  في مجال العلاقات العامة ما يلي: </vt:lpstr>
      <vt:lpstr>وتشمل بعض الممارسات الأساسية للحفاظ على سرية المعلومات  في مجال العلاقات العامة ما يلي: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238</cp:revision>
  <dcterms:created xsi:type="dcterms:W3CDTF">2023-04-29T09:08:00Z</dcterms:created>
  <dcterms:modified xsi:type="dcterms:W3CDTF">2026-05-28T19:44:33Z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